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620 95 7034,'0'0'8304,"-2"-4"-7680,1-1-850,0 3 521,1 0 0,-1 0 1,0 0-1,1 0 0,-1 0 0,0 0 1,0 0-1,0 0 0,-1 0 0,1 1 0,0-1 1,-1 0-1,1 1 0,-1-1 0,1 1 1,-1-1-1,0 1 0,0 0 0,-2-1 1,-2-1-44,0 0 0,-1 1 1,1 1-1,0-1 1,-1 1-1,1 0 0,-12 0 1,-23-12 282,7 0-181,16 9-364,-1 1-1,1 1 1,-1 1 0,0 0-1,-21 3 1,30-1 5,0 1-1,0 0 1,0 1-1,0 0 1,1 0 0,-1 1-1,1 0 1,0 1 0,0 0-1,1 1 1,-9 6 0,-1 3 0,1 1 0,0 0 0,1 2 0,1 0 0,0 0 0,2 1 0,0 1 0,1 1 0,-11 25 0,16-28 5,0 1 0,1 0 0,0 0 0,2 0 0,0 1 0,1-1-1,2 1 1,0 0 0,0 0 0,2 0 0,4 26 0,-2-35-1,0 1 1,1-1 0,0 0-1,1 0 1,1 0 0,-1 0-1,1-1 1,1 0-1,0 0 1,1-1 0,0 0-1,0 0 1,1-1-1,0 0 1,0 0 0,16 9-1,-11-8 3,0-1 0,1 0 1,1-1-1,-1 0 0,1-1 0,1-1 0,-1-1 0,0 0 0,1-1 0,0-1 0,17 1 1,-24-3-9,7 0 21,1 0 0,-1-1 0,26-5 0,-37 4-10,1 0-1,-1 0 0,-1 0 1,1-1-1,0 0 1,-1 0-1,1 0 0,-1-1 1,0 0-1,0 0 0,0 0 1,-1-1-1,6-5 1,-6 5-774,12-7-6388,-7 8 1282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12099,'0'0'8379,"-3"34"-8106,-2 12-180,-1 15 164,1 73 1,4-84-98,3 0 0,1 1-1,20 95 1,-17-134-1781,-1-14-1813,2-21-1557,-5-7-720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1 530 7938,'0'0'14927,"0"-26"-14215,1-86-449,0 98-215,0-1-1,1 1 1,1 0 0,0-1 0,7-16 0,-6 21 14,-1-1 0,0 1 0,2-20 0,5-197 127,-10 227-342,0 30-320,1 3 515,0 0-1,3 0 0,0-1 1,15 52-1,-12-63 30,0 0 0,2 0 1,0 0-1,2-1 0,0-1 0,1 0 0,26 31 1,-31-42-32,1 0 0,-1-1 0,2 0 0,-1-1 0,10 7 1,-15-11-19,0-1 1,0 1 0,-1 0-1,1-1 1,0 0-1,1 0 1,-1 0 0,0 0-1,0 0 1,0 0 0,0-1-1,1 0 1,-1 1-1,0-1 1,1-1 0,-1 1-1,0 0 1,0-1 0,1 1-1,4-3 1,-6 2-8,0-1 1,0 0-1,0 0 0,0 0 1,0 1-1,-1-2 1,1 1-1,0 0 0,-1 0 1,0-1-1,1 1 1,-1 0-1,0-1 0,1-4 1,10-41 73,-11 39-69,7-40-490,-2 1 1,-1-86 0,-5 133 237,1 1 0,-1 0 0,0-1 0,1 1 0,-1-1 0,1 1 0,-1 0 0,0-1 0,1 1 0,-1 0 0,1 0 0,-1-1 0,1 1 0,-1 0 0,1 0 0,-1 0 0,1 0 1,-1 0-1,1-1 0,-1 1 0,1 0 0,0 0 0,-1 0 0,1 0 0,-1 0 0,1 1 0,-1-1 0,1 0 0,-1 0 0,2 0 0,2 1-2366,14-1-2990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14 997 13067,'0'0'9052,"-8"-17"-7727,6 5-947,1 0 0,-1 0 0,2 0 0,0-1 0,2-18 0,0-10 22,-2-738 275,1 787-689,1-1 1,0 0-1,0 0 0,0 1 1,1-1-1,0-1 1,1 1-1,-1 0 0,1-1 1,1 0-1,8 10 0,8 15 23,-11-15 2,4 8 10,1 0 0,0-1 0,2-1 0,0-1 0,2 0 0,32 27 0,-51-47-20,1-1 0,-1 1-1,1 0 1,0-1 0,-1 1 0,1-1 0,0 1 0,0-1 0,-1 0 0,1 1 0,0-1 0,0 0-1,0 1 1,0-1 0,0 0 0,-1 0 0,1 0 0,0 0 0,0 0 0,0 0 0,0 0 0,0 0-1,0 0 1,-1 0 0,1 0 0,0-1 0,0 1 0,0 0 0,0-1 0,-1 1 0,1 0 0,0-1 0,0 1-1,-1-1 1,1 1 0,0-1 0,-1 0 0,1 1 0,-1-1 0,1 0 0,0 1 0,-1-1 0,1-1-1,11-41 58,-9 31-51,10-54 11,-3 0 1,4-132 0,-14 198-20,0 0 0,0 0 0,0 1 0,0-1 1,0 0-1,0 0 0,1 0 0,-1 0 0,0 1 0,0-1 0,0 0 1,0 0-1,0 0 0,0 0 0,0 0 0,0 0 0,1 1 1,-1-1-1,0 0 0,0 0 0,0 0 0,0 0 0,0 0 1,1 0-1,-1 0 0,0 0 0,0 0 0,0 0 0,0 0 0,1 0 1,-1 0-1,0 0 0,0 0 0,0 0 0,0 0 0,1 0 1,-1 0-1,0 0 0,0 0 0,0 0 0,0 0 0,1 0 0,-1 0 1,0 0-1,0 0 0,0 0 0,0 0 0,1 0 0,-1 0 1,0-1-1,0 1 0,0 0 0,0 0 0,0 0 0,0 0 1,0 0-1,0-1 0,1 1 0,-1 0 0,0 0 0,0 0 0,0 0 1,0-1-1,0 1 0,0 0 0,0 0 0,0 0 0,24 77 211,16 94-1,-18-74-78,43 222-693,-65-316 350,1 0-1,0 0 0,0-1 0,-1 1 0,2 0 0,-1 0 1,0-1-1,0 1 0,1-1 0,0 1 0,-1-1 1,4 4-1,-3-5-346,0 0 0,-1 0 0,1 0 0,0 0 0,-1-1 0,1 1 0,0 0 0,0-1 0,0 0 0,-1 1 0,1-1 0,0 0 0,4 0-1,12 0-7557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11763,'0'0'11033,"-3"34"-10467,-8 114-27,10-126-332,2 1 0,0-1 0,1 0 1,2-1-1,0 1 0,1-1 0,8 22 0,0-2 127,-5-10-91,22 65 307,-27-88-535,0-1 1,1 0-1,0 0 0,0 0 1,0 0-1,1-1 0,0 0 1,1 0-1,-1 0 0,7 5 1,-11-10-126,1 1 1,-1-1 0,1 0-1,-1 0 1,1 0 0,-1 0-1,1 0 1,0 0 0,-1 0-1,1 0 1,0-1-1,0 1 1,0-1 0,-1 1-1,1-1 1,0 0 0,0 0-1,0 1 1,0-1 0,0-1-1,0 1 1,-1 0 0,1 0-1,0-1 1,0 1-1,0-1 1,0 1 0,-1-1-1,1 0 1,0 0 0,2-1-1,-1-1-515,-1-1 0,1 1 0,-1 0 0,0-1-1,0 1 1,0-1 0,-1 1 0,1-1 0,-1 0 0,0 0-1,0 0 1,0 0 0,1-7 0,-1-27-6055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85 256 13099,'0'0'10322,"177"33"-10186,-130-27-128,-10-3-8,1-3-376,-20 0-968,1-14-1633,-10-9-1656,-9 1-2176</inkml:trace>
  <inkml:trace contextRef="#ctx0" brushRef="#br0" timeOffset="1">0 1 14195,'0'0'7242,"169"11"-7130,-104 0-112,38 0-1169,-28-5-3088,-10 0-1648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12443,'0'0'7601,"-9"157"-6512,9-87-361,0 11-336,9-5-96,10 0-56,-10-12-120,1-11-64,-1-16-56,-9-12-448,9-19-912,-9-32-5170,0-4-871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5705,'0'0'16526,"26"14"-15995,162 87 9,-167-89-443,-2 0-1,0 1 0,0 1 0,-1 1 0,-1 1 1,29 33-1,-38-38 3,0 0 0,-1 0 0,-1 1 0,0 0 1,0 0-1,-1 0 0,-1 1 0,0-1 0,0 1 0,-2 0 1,1 0-1,-2 1 0,1 18 0,-2-11 38,-1 0-1,0 0 0,-8 35 1,6-46-101,0 0 0,-1 0 0,0 0 0,0-1 0,-1 0 0,-1 0 0,0 0 0,0 0 0,-11 11 0,-6 4-259,0-1 0,-42 31 0,54-45 65,-1-1 1,0 0-1,0-1 1,0-1 0,-1 0-1,0 0 1,-1-2-1,-22 6 1,33-9-2024,3-15-8548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7762,'0'0'15479,"-3"24"-14468,0-8-847,0 0-61,1 0 0,1 0 0,0 0 0,1 0 0,1 1 0,0-1 0,2 0 0,5 23 0,65 270 1054,-62-276-1737,1-24-2451,-11-9 2658,-1 1-1,1-2 0,0 1 1,0 0-1,0 0 0,-1 0 1,1 0-1,0 0 0,0-1 1,-1 1-1,1 0 0,0-1 1,-1 1-1,1-1 0,0 1 1,-1 0-1,1-1 0,0 1 0,-1-1 1,1 0-1,0 0 0,8-15-7661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38 138 12163,'0'0'10002,"-19"149"-9282,19-88-424,10 9-168,-1-5 8,10-1-72,-10-5-64,10-14-56,-1-9-904,-8-16-1241,8-9-2152</inkml:trace>
  <inkml:trace contextRef="#ctx0" brushRef="#br0" timeOffset="1">1 1 8002,'0'0'12576,"28"8"-12004,92 34-255,-107-36-254,1 0 0,-1 2 0,0 0 0,0 0 0,-1 1 0,0 0-1,-1 2 1,0-1 0,0 1 0,-1 0 0,-1 1 0,0 0 0,0 1 0,-2 0-1,1 0 1,-2 1 0,0 0 0,0 0 0,5 21 0,-7-18 22,0 0-1,-1 0 1,-1 0 0,0 0-1,-1 1 1,-1-1 0,-1 1-1,-1-1 1,0 0 0,-1 0-1,0 0 1,-2 0 0,0 0-1,-1-1 1,-1 0 0,0 0-1,-1 0 1,-1-1-1,0-1 1,-1 1 0,-1-1-1,0-1 1,0 0 0,-2-1-1,0 0 1,0-1 0,-1 0-1,0-1 1,-1-1 0,0 0-1,0-1 1,-18 6 0,27-12-545,-1 0 1,0 0 0,0-1-1,0-1 1,1 1-1,-12-1 1,11 0-938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36 597 15139,'0'0'8391,"-6"-25"-7574,-19-81-389,23 98-414,1-1 0,0 1 0,0 0 0,1 0 0,0 0 0,1-1 0,0 1 0,0 0 0,1 0 0,0 0 0,0 0 0,4-9 0,6-22 25,54-250 418,-65 288-455,-1 0-1,0 0 0,1 0 0,-1 0 1,0 0-1,1 0 0,-1 0 0,1 0 1,0 0-1,-1 0 0,1 0 0,0 0 1,-1 0-1,1 0 0,0 0 0,0 1 0,0-1 1,0 0-1,0 1 0,0-1 0,0 0 1,0 1-1,0-1 0,0 1 0,0 0 1,0-1-1,0 1 0,1 0 0,-1 0 1,0 0-1,0 0 0,0 0 0,0 0 1,1 0-1,-1 0 0,0 0 0,0 0 0,0 1 1,0-1-1,0 0 0,0 1 0,0-1 1,0 1-1,0-1 0,0 1 0,0 0 1,0-1-1,0 1 0,0 0 0,1 1 1,4 2 24,0 1 0,0 0 0,-1 0 1,0 0-1,0 0 0,7 12 0,36 72 372,-4 3 1,47 143-1,-88-227-394,5 14-341,0 0 1,-2 0-1,0 1 0,-2 0 0,3 23 1,-7-46 192,-1 1 0,1-1 1,0 0-1,0 0 1,0 1-1,0-1 0,0 0 1,-1 0-1,1 1 1,0-1-1,0 0 0,0 0 1,-1 0-1,1 1 0,0-1 1,0 0-1,-1 0 1,1 0-1,0 0 0,0 0 1,-1 1-1,1-1 1,0 0-1,-1 0 0,1 0 1,0 0-1,0 0 0,-1 0 1,1 0-1,0 0 1,-1 0-1,1 0 0,0 0 1,0 0-1,-1 0 1,1-1-1,0 1 0,-1 0 1,0 0-895,-16 0-4903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12843,'0'0'9842,"177"56"-9402,-130-45-368,0 0-72,37-8-1232,-19-3-2881,-9 0-1328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9874,'0'0'13932,"0"21"-13019,18 283 1140,3-137-1551,-7-120-790,-6-36-1540,-4-31-2428,-4-14-3076,0-5-5022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6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11322,'0'0'6543,"-6"25"-6064,1-5-397,-3 9 30,2 0 0,1 1 0,1-1 0,1 37-1,1 40 408,-1-41 64,4 0 1,10 85-1,-2-125-545,-8-25-39,-1 1 0,0-1 0,1 0 0,-1 1 0,1-1 0,-1 0 0,1 0-1,0 1 1,-1-1 0,1 0 0,-1 0 0,1 0 0,-1 0 0,1 1 0,-1-1 0,1 0 0,0 0 0,-1 0 0,1 0 0,-1-1 0,1 1 0,0 0 0,-1 0 0,1 0 0,-1 0 0,1-1 0,-1 1 0,1 0 0,-1 0 0,1-1 0,-1 1 0,1 0 0,-1-1-1,1 1 1,-1 0 0,0-1 0,1 1 0,-1-1 0,0 1 0,1-1 0,-1 1 0,0-1 0,1 1 0,-1-1 0,0 1 0,0-1 0,0 0 0,10-16-109,-2-1 0,0 1 0,-1-1 0,-1-1 0,-1 1 0,0-1 0,3-29 0,-8 44 112,1 0 0,0 0 0,0 1-1,1-1 1,-1 0 0,1 1 0,0-1 0,0 1 0,0-1 0,0 1 0,1 0 0,-1 0 0,1 0 0,0 0 0,4-3 0,2-1 212,1 1-1,0 1 1,21-9-1,-23 10-130,1 1-1,-1-1 1,0 0-1,0-1 1,0 0-1,-1 0 1,0-1 0,12-10-1,-12 7-44,-1-1-1,1 1 1,-1-1 0,-1 0-1,0 0 1,0 0 0,-1-1-1,0 0 1,-1 0-1,2-11 1,-1-9 305,-1 0 0,-2-42 0,-1 60-91,0 13 112,-2 4-204,-8 28 131,2 0 0,1 1 1,-6 66-1,6 105 530,6-179-935,1-16 144,-1 0 0,1 0 1,1 0-1,-1 0 0,2 0 0,1 9 1,-2-16-164,0 1 0,0-1 0,0 0 1,0 0-1,0-1 0,0 1 1,1 0-1,-1 0 0,0 0 1,1-1-1,0 1 0,-1-1 0,1 1 1,0-1-1,0 0 0,0 0 1,0 0-1,0 0 0,0 0 0,0 0 1,0 0-1,0-1 0,0 1 1,0-1-1,1 1 0,-1-1 1,0 0-1,0 0 0,4 0 0,0 0-507,0-1-1,0 0 1,0 1-1,0-2 1,-1 1-1,1-1 0,-1 0 1,1 0-1,-1 0 1,0-1-1,1 0 0,-1 0 1,-1 0-1,7-5 1,20-26-9606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13155,'0'0'9697,"28"31"-9065,91 100-263,-87-95-58,-1 1 0,34 54 0,-58-80-213,-1 1 0,-1 0 0,0 0 0,0 1-1,-1-1 1,-1 1 0,0 0 0,-1 0 0,-1 0 0,1 23 0,-2-23 66,0 0 0,-1 0 0,0 0 0,-6 22 0,5-29-126,0 1-1,-1-1 1,0-1-1,0 1 1,-1 0 0,0-1-1,0 0 1,0 0-1,0 0 1,-10 8-1,-13 7-174,0-2 0,-1 0 0,-1-2-1,0-1 1,-1-2 0,-36 11-1,60-21 58,3-2-103,0 0 1,0 0-1,0 1 1,0 0-1,1-1 1,-1 1-1,0 0 0,1 0 1,-1 1-1,1-1 1,0 0-1,-1 1 1,-1 4-1,2-5-492,1 0-1,0 1 1,0-1 0,0 1-1,0 0 1,1-1 0,-1 1-1,1 0 1,-1-1-1,1 5 1,0 5-5937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76 12947,'0'0'6242,"-5"25"-5385,1-5-559,-3 14 617,2 1 0,-2 67 0,6-87-745,1 0 0,1 0 0,1-1 0,0 1-1,1 0 1,0-1 0,1 0 0,0 1 0,2-2 0,0 1 0,0 0 0,1-1 0,0-1 0,2 1-1,-1-1 1,1 0 0,1-1 0,0 0 0,15 12 0,-21-20-148,0 0 0,0 0 0,0 0 0,1 0 0,-1-1 0,1 0 0,-1 0 0,1 0 1,0-1-1,0 1 0,0-1 0,0 0 0,0-1 0,0 1 0,0-1 0,0 0 0,0 0 0,0 0 0,0-1 0,0 0 0,0 0 0,-1 0 0,1-1 0,0 1 0,0-1 0,-1 0 1,1-1-1,-1 1 0,0-1 0,0 0 0,0 0 0,0 0 0,5-5 0,-1-1-14,0 0 0,0-1 0,-1 0 0,0 0 0,0-1 0,-1 0 0,-1 0 0,0 0 0,-1-1 0,0 1 0,0-1 0,2-20 0,-3 11-11,-2 0 0,0-1 0,-1 1 1,-1-1-1,-1 1 0,-1 0 0,-1 0 1,-1 0-1,0 0 0,-2 1 0,-12-26 1,15 37-139,0 1 1,0 0 0,-1 1 0,0-1 0,-1 1 0,0 0 0,0 0-1,0 0 1,-1 1 0,0 0 0,0 0 0,-1 1 0,0 0 0,0 0 0,0 1-1,0 0 1,0 1 0,-1-1 0,0 2 0,0-1 0,0 1 0,0 0-1,0 1 1,0 0 0,0 1 0,0 0 0,0 0 0,-13 2 0,-54 17-3057,-7 10-2383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13155,'0'0'9219,"-9"28"-8741,-3 4-302,5-16-59,1 1 0,1 0 1,0 0-1,1 0 0,1 1 1,1 0-1,0-1 0,1 20 1,2-15 95,0 0 0,1 1 1,1-1-1,1 0 0,2 0 0,0-1 1,15 36-1,-16-46-134,0 0 0,1-1 0,0 0 0,1 0 0,0 0 0,0-1 0,1 0 0,0-1 0,1 0 0,0 0 0,0 0 1,1-1-1,0-1 0,0 0 0,0 0 0,15 5 0,-18-8-250,-1-1 1,1 0 0,0 0-1,0-1 1,0 0 0,1 0-1,-1 0 1,0-1 0,0 0-1,0-1 1,14-2 0,-16 2-10,-1-1 0,0 1 0,0-1 0,0 0 0,0 0 0,-1-1 0,1 1 0,0-1 0,-1 0 0,0 0 1,1 0-1,-1 0 0,0 0 0,-1-1 0,1 0 0,-1 1 0,1-1 0,-1 0 0,3-8 0,0-4-1867,-1 0 1,0-1-1,3-27 0,-6 6-3967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12227,'0'0'9570,"186"-17"-9026,-129 15-288,-11 2-176,1-6-80,-10 0-584,-9-2-1137,-28-3-2608,0-6-1184,0 3-4401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6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12083,'0'0'8169,"224"-19"-8041,-149 16-128,19 3-808,-20-3-2152,-18 3-3042</inkml:trace>
  <inkml:trace contextRef="#ctx0" brushRef="#br0" timeOffset="1">617 1 10642,'0'0'11147,"9"210"-10587,1-135-56,-1 1-8,0-9-168,1-11-184,-10-13-80,9-13-64,-9-10-528,0-51-8330,0-5 1849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11859,'0'0'7815,"32"4"-6537,107 13-512,-130-16-711,1 1 0,-1-1 0,1 2 0,-1-1 0,0 1 0,0 1 0,0-1 0,0 1 0,15 11 0,-16-10-24,-4-3-20,-1 1-1,0-1 0,0 1 0,1 0 0,-2 0 0,1 0 0,0 1 0,-1-1 0,1 1 0,-1-1 0,0 1 0,0 0 0,-1 0 0,1 0 0,-1 0 1,0 0-1,0 0 0,0 0 0,0 0 0,-1 0 0,1 1 0,-1-1 0,0 0 0,-1 0 0,1 0 0,-3 9 0,1-4 12,0 0 0,-1 0 0,-1-1 0,1 1 0,-1-1 0,-1 1 0,1-2 0,-2 1 0,1 0 1,-1-1-1,-8 9 0,-2-1-59,-1-1 0,-1-1 0,0-1 1,-1 0-1,0-1 0,-1-1 0,0-1 1,0-1-1,-1 0 0,0-2 1,-1 0-1,-32 3 0,51-8 70,5-4-17,0 0 0,1 1 0,-1-1 0,1 1 0,0 0 0,0 0-1,0 0 1,0 0 0,0 0 0,0 1 0,0-1 0,7-1-1,-6 2 18,7-4 61,0 0-1,1 2 1,0-1 0,-1 1-1,1 1 1,1 0 0,-1 1-1,0 1 1,22 1-1,-27-1 19,0 1-1,1 0 0,-1 1 1,0 0-1,0 0 1,0 1-1,-1-1 0,1 1 1,-1 1-1,1-1 0,-1 1 1,0 1-1,0-1 0,-1 1 1,1 0-1,-1 0 0,5 6 1,1 6 43,0 1 0,-2 0-1,1 1 1,-2-1 0,-1 2 0,0-1 0,4 25 0,2 1-239,-4-30-1104,1-16-2536,-8-1 2989,0 0 1,0 0-1,-1 0 1,1-1-1,-1 1 1,0 0-1,1-1 0,-1 1 1,0-1-1,1-3 1,7-29-7439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7946,'0'0'14179,"-9"171"-12923,27-112-336,1 0-512,0 2-240,-1-10-96,1-7-72,-9-13-48,-1-8-712,0-9-664,-9-23-4833,0-19 1071,-9-8-3880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7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11042,'0'0'8030,"32"2"-6891,98 9-544,-123-10-569,1-1 0,-1 1 0,0 1 0,-1-1 0,1 1 0,0 1 0,0-1 0,-1 1 0,1 0 0,-1 1 0,0-1 0,0 1 0,-1 1 0,1-1 0,-1 1 0,1 0 0,-2 0 0,6 6 0,-6-7-8,-2-1 13,1 1-1,-1-1 1,1 1-1,-1-1 1,0 1 0,0 0-1,0 0 1,-1 0-1,0 0 1,1 0 0,-1 0-1,-1 0 1,1 1 0,-1-1-1,1 0 1,-1 0-1,0 1 1,-1-1 0,1 0-1,-1 0 1,0 1-1,0-1 1,0 0 0,0 0-1,-1 0 1,0 0 0,0-1-1,0 1 1,0 0-1,-5 5 1,0 1-13,-2 1 1,0-1-1,0-1 0,-1 0 0,0 0 1,0-1-1,-1 0 0,-18 9 0,15-10-25,0 0 0,0-1-1,-1-1 1,0-1-1,0 0 1,0-1-1,0 0 1,-1-1-1,-27-1 1,42-1 57,4-1-88,8-4 179,1 1 0,0 0 0,0 1 0,1 0 0,-1 1 0,23-1 0,-28 2-30,-1 1 0,0 1 0,0-1-1,0 1 1,0 0 0,0 0 0,0 1 0,0-1 0,0 1-1,-1 1 1,1-1 0,0 1 0,-1 0 0,0 0-1,0 1 1,7 5 0,0 4 129,-1 0-1,0 1 1,-1 1-1,0-1 0,-1 2 1,13 30-1,27 103-61,-32-91-725,-17-56 386,1 0 0,-1-1 0,1 1 0,0-1 0,0 1 0,0-1 0,0 0 0,0 1 0,0-1 0,0 0 0,0 0 0,0 1 1,3 0-1,-1 0-613,0 0 0,1-1 0,-1 0 0,1 0 0,-1 0 0,1 0 0,0 0 0,-1-1 0,1 0 0,0 0 1,0 0-1,-1 0 0,7-1 0,11-4-5587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78 1304,'0'0'20837,"5"33"-19538,17 108-344,-21-128-845,1 0 0,1-1 0,1 1-1,-1-1 1,2 0 0,0 0 0,0 0 0,1 0 0,0-1 0,1 0 0,1-1 0,0 1 0,0-2 0,1 1 0,0-1 0,17 13 0,-22-18-89,0-1-1,1 1 1,-1-1 0,1-1-1,0 1 1,-1 0-1,1-1 1,1 0 0,-1-1-1,0 1 1,0-1 0,1 0-1,-1 0 1,0 0-1,1-1 1,-1 0 0,1 0-1,7-1 1,-9 0-29,0-1 0,0 1 0,0-1 1,0 0-1,0 0 0,-1 0 0,1 0 0,-1-1 0,1 1 1,-1-1-1,0 0 0,0 0 0,0 0 0,-1 0 1,1-1-1,-1 1 0,1-1 0,-1 0 0,0 1 1,-1-1-1,1 0 0,-1 0 0,2-8 0,4-12-66,-2-1-1,-1 1 0,-1-1 0,1-30 0,-4 44 49,0 0-1,-1 0 1,0 1-1,-1-1 1,0 1-1,-1-1 1,0 1-1,-1 0 1,0 0-1,0 0 1,-1 0-1,-6-9 1,3 8 23,-1-1 1,0 1-1,-1 0 1,0 1-1,-15-11 1,18 16 2,0 1 1,0 0-1,0 0 1,-1 0-1,1 1 1,-1 1-1,0-1 1,0 1-1,0 0 1,-16-1-1,16 2-143,-1 0 1,1 0-1,-1 1 0,1 0 1,-1 1-1,1 0 0,-1 0 1,1 1-1,0 0 0,0 0 1,0 1-1,0 0 0,0 0 0,0 1 1,1 0-1,-1 0 0,1 1 1,0 0-1,1 0 0,-1 1 1,1 0-1,0 0 0,-9 12 0,1 4-1926,1 1-1,1 0 0,-14 35 0,6-5-5269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9234,'0'0'12203,"0"9"-11761,0 580 4146,0-588-4648,0-1 0,0 1-1,0-1 1,0 1 0,0-1 0,0 1 0,0 0-1,0-1 1,0 1 0,0-1 0,0 1 0,0-1-1,0 1 1,0-1 0,1 1 0,-1-1 0,0 1-1,0-1 1,1 1 0,-1-1 0,0 1 0,1-1-1,-1 1 1,1-1 0,-1 0 0,0 1 0,1-1-1,-1 0 1,1 1 0,-1-1 0,1 0 0,-1 1-1,1-1 1,0 0 0,0 0-177,0 0 1,0 0-1,0-1 1,0 1-1,0 0 1,0-1-1,0 1 1,0-1-1,0 1 1,-1-1-1,1 0 1,0 1-1,0-1 1,0 0-1,-1 1 1,1-1-1,-1 0 1,1 0-1,1-1 1,8-26-4723,0-5-1542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10218,'0'0'13079,"-8"25"-12108,3-10-842,-3 11 63,1 0 1,1 0-1,1 0 0,1 1 0,0 35 1,3-18 136,1 0 177,7 75 1,-6-108-453,1 1 0,1 0 0,0-1 0,0 0 0,1 0 0,1 0 0,-1 0 1,2 0-1,0-1 0,0 0 0,10 12 0,-14-20-68,-1-1 1,0 1-1,0-1 0,1 1 0,-1-1 1,1 0-1,0 0 0,-1 0 1,1 0-1,0 0 0,0 0 1,-1 0-1,1 0 0,0-1 1,0 1-1,0-1 0,0 1 1,0-1-1,0 0 0,0 1 0,0-1 1,0 0-1,0-1 0,0 1 1,0 0-1,0-1 0,0 1 1,0-1-1,0 1 0,-1-1 1,4-1-1,-1-1-212,1 0 0,-1 0 0,0-1 0,0 1 0,0-1 0,0 0 0,-1 0 0,1 0 0,-1-1 1,3-4-1,0-2-632,0 1 0,0-1 1,-1 0-1,-1-1 0,0 1 1,0-1-1,-1 0 1,-1 0-1,0 0 0,0 0 1,-1-20-1,-1-14-5963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14051,'0'0'8850,"187"-51"-8050,-122 40-424,10 3-184,-9 2-136,-1 0-56,-9 6-528,-9 0-1016,-10 0-1569,-9 0-2296,-9 6-2377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12643,'0'0'10298,"28"182"-9234,-10-115-456,1-2-224,0-4-128,-10-16-152,10-8-40,-19-12-64,9-11-576,-9-11-864,0-14-4801,0-20-121,-19-11-3608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12123,'0'0'7381,"33"5"-6329,104 18-438,-130-23-579,-1 1 1,1 0-1,-1 1 1,0-1 0,0 1-1,1 1 1,-1-1-1,0 1 1,-1 0-1,1 0 1,0 1-1,-1 0 1,0 0-1,6 5 1,-9-4-14,1-1 1,-1 1-1,0-1 1,-1 1-1,1 0 1,-1-1-1,0 1 1,0 0-1,0 0 1,-1 0 0,0 0-1,0 0 1,0 7-1,-1-7 6,0 0-1,0 1 1,0-1 0,-1 0 0,0 0-1,0 0 1,0 0 0,0 0-1,-1 0 1,0 0 0,0-1-1,0 0 1,-1 1 0,1-1 0,-1 0-1,0-1 1,-7 6 0,-11 8-30,-1 0 0,-29 14 1,32-19 3,-3 2 4,-2-1 0,0 0 0,-29 9 0,51-22 278,32 0-164,30-3 352,-39 1-69,0 1 0,26 2 1,-39 0-327,-1 0 0,1 0 1,-1 1-1,1 0 0,-1 0 1,0 0-1,0 1 1,0 0-1,0 0 0,0 0 1,5 5-1,3 3 21,-1 2-1,0 0 1,-1 0 0,0 1-1,-1 0 1,0 1 0,16 31-1,-14-18-3,-1 0 0,-1 1 0,14 59-1,-21-66 145,-7-59-272,2-73-220,3-127-254,1 191 472,2 0 0,2 1 0,15-52 0,-21 94 37,0 0 0,0 0 0,0-1 0,0 1 0,1 0 0,-1 0 0,1 1 0,0-1 0,0 0 0,0 1 0,0-1 0,0 1 0,1-1 1,2-1-1,-4 3 5,1 0 0,-1 1-1,1-1 1,0 1 0,-1 0 0,1 0 0,-1-1 0,1 1 0,0 0 0,-1 0 0,1 0 0,0 0 0,-1 1 0,1-1 0,-1 0 0,1 1 0,0-1 0,-1 1 0,1 0 0,-1-1 0,0 1 0,1 0 0,-1 0 0,1 0 0,-1 0 0,0 0-1,0 0 1,0 0 0,0 0 0,0 1 0,2 2 0,16 20 92,-1 2 0,-1 0 0,25 54 0,-19-35-46,17 43 8,-25-53-60,25 42 0,-32-64-94,-6-10-118,0 0-1,1 0 0,-1 0 0,-1 0 0,1 1 0,0-1 1,-1 1-1,0-1 0,0 1 0,2 6 0,-24-10-11479,-5-7 4312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2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11747,'0'0'9121,"196"56"-9097,-131-39-24,1-6-1600,18 3-1425,-19-2-1920,-9-10-1984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3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0 8794,'0'0'7739,"-30"3"-6180,-93 16-104,119-18-1384,0 0 0,0 0 0,0 1 0,0-1 1,0 1-1,0 0 0,1 0 0,-1 0 0,1 0 0,-1 1 0,1 0 1,0-1-1,0 1 0,0 0 0,0 0 0,1 1 0,-1-1 1,1 1-1,0-1 0,0 1 0,0 0 0,-1 4 0,-5 7 160,0 4 108,1-1-1,0 1 1,2 1-1,0-1 1,1 1 0,1 0-1,1 0 1,1 0 0,0 0-1,2 0 1,0 0 0,6 28-1,-5-41-295,0 0 1,0 0-1,1 0 0,0 0 0,0 0 0,1-1 1,0 1-1,0-1 0,0 0 0,1 0 1,0-1-1,0 1 0,0-1 0,1 0 0,0-1 1,0 1-1,0-1 0,0 0 0,1-1 1,-1 0-1,1 0 0,0 0 0,11 2 0,-11-3-413,0 0-1,0-1 0,0 0 1,0-1-1,0 1 0,0-1 0,1-1 1,-1 1-1,0-1 0,0-1 0,0 1 1,0-1-1,-1 0 0,1-1 1,11-5-1,18-16-4868,-7-1-1394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3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4793,'0'0'14999,"-5"8"-14404,1 2-454,-1 0 0,2 0 0,-1 1 0,2 0 1,-1 0-1,1-1 0,1 1 0,0 17 0,4 100 1262,0-103-1218,0-1 0,1 0 0,2 0 0,0-1 0,2 1 0,0-1 0,18 33 0,-15-46-1841,-3-17-756,1-28-2858,-7 26 3578,6-4-2579,1-1-1351</inkml:trace>
  <inkml:trace contextRef="#ctx0" brushRef="#br0" timeOffset="1">87 245 12427,'0'0'9362,"121"-157"-8978,-83 132-248,-1-1-64,-9 9-56,-9 9-16,-1-3 0,-8 11-16,-1 0-352,-9 11-7266,0 3 705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3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13019,'0'0'11034,"131"168"-10210,-94-112-368,0 0-216,1-6 25,-10 1-145,0-9-24,-9-9-96,-1-10-337,1-9-1135,-10-14-832,19 0-2265,-9-20-1409,0-11-4632</inkml:trace>
  <inkml:trace contextRef="#ctx0" brushRef="#br0" timeOffset="1">459 1 13483,'0'0'10234,"9"182"-9922,10-140-88,-1 3 24,10-9-104,1 0-144,-1-2-640,9 3-992,-9-12-2305,-9-6-2416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3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46 544 7418,'0'0'12580,"0"-20"-12400,1-53-111,-4-203 2297,2 256-2150,-1 1 0,-1-1 0,-1 1 0,-1 0 0,0 0 0,-2 1 0,-9-22 0,16 89 102,5-12-156,3-1 0,1 1 0,2-2 0,1 1 1,1-2-1,3 0 0,22 38 0,-29-57-110,1 1 1,0-2-1,2 0 0,-1 0 0,2-1 0,13 12 1,-19-20-40,-1 0 1,0 0 0,1-1 0,0 0 0,0 0 0,1 0-1,-1-1 1,0 0 0,1-1 0,0 0 0,0 0 0,0 0 0,0-1-1,0 0 1,15-1 0,-19-1-6,0 1-1,0-1 1,0 0-1,-1 0 1,1-1-1,0 1 1,0-1-1,-1 1 1,1-1-1,-1-1 1,0 1-1,0 0 1,0-1-1,5-4 1,-2 1-2,-1-1 0,1 0 1,-1-1-1,-1 1 0,1-1 1,3-10-1,3-10-1,-2-1 1,11-54-1,-20 82-5,6-31-5,-2 1 0,-2-1 0,0 1 0,-2-1 0,-5-32 0,5 62 14,0-1 0,-1 1 1,1-1-1,-1 1 1,1 0-1,-1-1 0,0 1 1,0 0-1,0 0 0,0 0 1,-3-4-1,3 5-20,0 1 0,1-1-1,-1 1 1,1-1 0,-1 1-1,0-1 1,1 1 0,-1-1 0,0 1-1,0 0 1,1 0 0,-1-1 0,0 1-1,0 0 1,1 0 0,-1 0-1,0 0 1,0 0 0,0 0 0,1 0-1,-1 0 1,0 0 0,0 0 0,0 0-1,-2 1-95,1 1 0,0-1 0,0 0 0,0 1 1,0-1-1,0 1 0,0-1 0,0 1 0,1 0 0,-1 0 0,1 0 0,-1 0 0,1 0 0,-1 0 0,1 0 0,0 1 0,0-1 0,0 0 0,0 5 0,-3 12-1511,1-1-1,1 0 1,1 1-1,1 18 1,0-26 179,0 17-4101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3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14459,'0'0'10288,"-17"32"-9891,-52 108 289,65-128-542,0 0 1,0 1 0,1-1 0,1 1 0,0-1 0,1 1 0,1 0 0,-1 0 0,4 25 0,0-10 141,-2-11-135,2 1 0,0 0 1,1-1-1,1 1 1,1-1-1,0 0 0,1-1 1,1 0-1,0 0 1,16 22-1,-19-31-138,-1 0-1,1-1 1,1 0-1,-1 0 1,1 0-1,0 0 1,1-1 0,-1 0-1,1-1 1,0 1-1,0-1 1,0-1-1,1 1 1,-1-1 0,1 0-1,0-1 1,0 0-1,0 0 1,0-1 0,0 0-1,0 0 1,0-1-1,0 0 1,1 0-1,8-2 1,-15 1-32,1 0-1,-1 0 1,1 0-1,-1 0 1,1-1-1,-1 1 1,0 0-1,0-1 1,0 0-1,0 0 1,0 1-1,0-1 1,0 0-1,-1-1 1,1 1-1,-1 0 1,0 0-1,1-1 1,-1 1-1,0-1 1,0 1-1,0-1 1,-1 1-1,1-1 1,0-2-1,1-9-122,0 0 0,-1 1 0,0-20 0,-1 28 91,0-4-22,0 0-1,0 0 1,-1 0 0,-1 0-1,1 0 1,-1 0-1,-1 0 1,1 0-1,-2 1 1,1 0-1,-1-1 1,0 1-1,-1 0 1,0 1-1,0-1 1,-1 1 0,0 0-1,0 1 1,0-1-1,-1 1 1,0 0-1,0 1 1,-8-5-1,12 8 123,0 1-1,1-1 0,-1 1 0,0 0 1,1-1-1,-1 1 0,0 1 1,0-1-1,0 0 0,0 1 0,0-1 1,0 1-1,0 0 0,-4 0 1,5 0 229,8 2-118,35 11 9,0-1 0,1-2 0,0-3 0,74 5-1,-110-12-280,0 0 0,-1 0-1,1-1 1,0 0-1,-1-1 1,1 1-1,-1-1 1,1 0-1,-1 0 1,0-1-1,0 1 1,0-1-1,0 0 1,-1-1 0,1 1-1,-1-1 1,0 0-1,0 0 1,5-6-1,-4 4-501,-1 0-1,0-1 1,-1 0-1,1 1 0,-1-1 1,0-1-1,-1 1 1,3-12-1,-2-25-6429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3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16972,'0'0'8529,"66"-6"-20747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0 247 10962,'0'0'11187,"140"6"-10891,-93 2-216,-9-5-80,-10-3-200,0 0-472,-10 0-2241,-18-11-976,0-11-240,0-1 56</inkml:trace>
  <inkml:trace contextRef="#ctx0" brushRef="#br0" timeOffset="1">19 1 7090,'0'0'14939,"121"5"-14715,-64 9-224,-1 0-128,9-2-920,19-1-3569,-9-6-721,-19-2-2199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16492,'0'0'8823,"14"-1"-8431,50 4-146,-1 2 0,111 24 0,-31-4-548,-137-23 669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14603,'0'0'7070,"-4"29"-6446,-23 186-8,19-168-388,-2 0 0,-2-1-1,-2 0 1,-2 0 0,-42 81 0,55-122-237,1 1-1,-1-1 1,-1 0 0,1-1-1,-1 1 1,0 0 0,0-1-1,0 0 1,0 0-1,-6 4 1,8-15-936,3-14 813,1 0 0,0 0 1,2 1-1,0-1 0,1 1 0,1 0 1,10-20-1,7-10 53,45-72 1,-51 97 85,0 2 1,2 0 0,21-21-1,15-16-1291,-53 44-4266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14363,'0'0'10480,"36"25"-9719,116 84-309,-99-69 6,-3 2 0,79 85 0,-104-101-322,33 43 273,-56-67-397,27 4-10786,-12 2 3515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10610,'0'0'12626,"3"4"-11881,4 2-572,-1 0 0,1 0 0,1-1 0,-1 0 0,1 0-1,0 0 1,0-1 0,9 3 0,79 27 493,-82-30-559,41 11-279,1-2 1,0-3 0,1-2-1,0-2 1,62-3-1,-114-3-415,16-2-1516,-11-6-3062,-9-5-2027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182 152 15067,'0'0'7681,"-3"24"-7183,-12 363-44,15-367-492,0 22 104,-7 59 1,5-88-202,0 0 0,-1 0 1,-1 0-1,0-1 0,-1 1 0,0-1 1,-1 0-1,-12 19 0,17-29 31,0 0-1,0 0 1,0-1 0,-1 1-1,1-1 1,0 1-1,0-1 1,-1 0 0,1 1-1,-1-1 1,0 0-1,1 0 1,-1 0-1,0 0 1,1 0 0,-1 0-1,0-1 1,0 1-1,0 0 1,0-1 0,0 0-1,0 1 1,0-1-1,0 0 1,0 0 0,0 0-1,0 0 1,1 0-1,-1-1 1,-3 0 0,3 0-34,-1-1 1,0 1-1,1-1 1,-1 0 0,1 0-1,-1 0 1,1 0 0,0 0-1,0-1 1,0 1 0,0-1-1,0 1 1,1-1-1,-1 0 1,1 1 0,0-1-1,-2-5 1,-2-14 181,1 0 1,1-1-1,0 1 1,2-1-1,1 0 1,1 1 0,6-39-1,-3 39 287,2 0 0,0 0-1,2 1 1,0 0 0,1 0 0,1 1-1,1 0 1,1 0 0,18-22 0,18-18 415,78-73 1,-72 79-659,-28 29-290,26-26 559,-49 48-707,0-1 0,-1 1 0,0 0 0,1 0 0,-1-1 0,0 0-1,-1 1 1,1-1 0,-1 0 0,1 0 0,-1 0 0,0 1 0,0-7 0,-6 3-4213,-18 5-2109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212 186 14915</inkml:trace>
  <inkml:trace contextRef="#ctx0" brushRef="#br0" timeOffset="1">212 186 14915,'-179'-162'4490,"150"138"-3081,29 24-1403,0 1 1,0-1-1,0 0 1,0 0-1,0 0 0,0 0 1,0 0-1,0 0 0,0 0 1,0 0-1,0 1 1,0-1-1,0 0 0,0 0 1,0 0-1,0 0 1,-1 0-1,1 0 0,0 0 1,0 0-1,0 0 0,0 0 1,0 1-1,0-1 1,0 0-1,0 0 0,0 0 1,0 0-1,0 0 1,-1 0-1,1 0 0,0 0 1,0 0-1,0 0 0,0 0 1,0 0-1,0 0 1,0 0-1,0 0 0,-1 0 1,1 0-1,0 0 0,0 0 1,0 0-1,0 0 1,0 0-1,0 0 0,0 0 1,0 0-1,-1 0 1,13 16 228,21 25 1742,61 54-1,-52-55-1280,44 55 0,-54-55-410,-1 2-1,-3 2 1,-1 0-1,-2 2 0,19 50 1,-38-86 784,-2-8-4061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29 7034,'0'0'15013,"0"-5"-13686,0 4-1261,0 1-1,0-1 1,0 0 0,0 0-1,0 0 1,0 0-1,0 1 1,0-1-1,0 0 1,-1 0 0,1 0-1,0 1 1,0-1-1,-1 0 1,1 0-1,-1 1 1,1-1 0,-1 0-1,1 1 1,-1-1-1,1 0 1,-1 1-1,0-1 1,1 1 0,-1-1-1,0 1 1,1-1-1,-1 1 1,-1-1 0,-30-1 1559,19 2-1626,-16 0 91,0 1 0,-37 6 0,59-6-89,-1 1 0,0 0 0,0 0 1,1 1-1,0 0 0,-1 0 0,1 0 0,0 1 1,0 0-1,1 1 0,-1-1 0,1 1 0,-10 10 0,15-13-4,-1 0 0,1 0 0,0 1-1,0-1 1,0 0 0,0 0-1,0 1 1,0-1 0,0 0-1,1 1 1,-1-1 0,1 1-1,0-1 1,-1 1 0,1-1-1,0 1 1,1-1 0,-1 1-1,0-1 1,1 1 0,-1-1-1,1 0 1,0 1 0,0-1-1,0 0 1,0 1 0,0-1-1,1 0 1,-1 0 0,0 0-1,1 0 1,2 2 0,6 8 11,1-1 0,1 0 1,0-1-1,13 9 1,-6-5 10,111 79 110,-88-66-108,-2 2 0,-1 2 0,43 43 0,-77-68-16,0-1 0,0 1 0,0 0 1,-1 1-1,0-1 0,0 1 1,-1 0-1,0 0 0,0 0 0,-1 0 1,0 0-1,0 1 0,0-1 1,-1 1-1,0-1 0,-1 1 1,0 0-1,0-1 0,-2 15 0,0-13 5,-1-1-1,0 0 0,0 1 0,0-1 0,-1-1 0,0 1 0,-1-1 0,0 1 0,0-1 0,0-1 0,-1 1 0,0-1 0,0 0 0,-1 0 0,0 0 1,-13 7-1,5-4 41,-1-1 1,-1 0 0,1-1 0,-1-1 0,0-1 0,0-1 0,-1 0 0,1-1 0,-21 1 0,27-3-37,1 0 1,-1-1 0,0-1-1,0 0 1,0 0 0,1-1 0,-1-1-1,1 1 1,0-2 0,-1 1-1,1-2 1,1 1 0,-1-1-1,1-1 1,-17-12 0,24 17-42,0-1 0,0 1 0,0-1 0,1 0 1,-1 0-1,0 0 0,1 0 0,0 0 0,-1-1 1,1 1-1,0 0 0,0 0 0,0-1 0,0 1 0,1-1 1,-1-2-1,1 3-57,0 1 0,0-1 0,0 0 0,1 1 0,-1-1 0,1 0 0,-1 1 0,1-1 0,0 0 0,-1 1 0,1-1 0,0 1 0,0-1 0,0 1 0,0 0 0,0-1 0,3-1 0,4-3-932,1 0 0,-1 0-1,1 1 1,1 0 0,18-7 0,-19 8-64,37-13-6305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9570,'0'0'13267,"-19"20"-12708,5-6-463,5-7-47,2 0 1,-1 1-1,1 0 1,0 1-1,0 0 1,1 0-1,0 0 1,1 1-1,0-1 1,1 1-1,0 1 1,0-1-1,1 0 1,0 1-1,-1 12 1,-1 36 457,1 0 1,4 0-1,2 1 0,12 74 1,-6-91-412,1 0 0,3 0 0,1-1 0,2 0 0,2-1 0,32 54 0,-42-82-179,1 0 1,1 0-1,1 0 1,-1-1 0,2-1-1,16 15 1,-23-23-183,0 0 0,0 0 0,0-1-1,1 1 1,-1-1 0,0 0 0,1-1 0,0 1 0,-1-1-1,7 1 1,-7-1-186,0-1 1,0 0-1,0-1 0,0 1 1,0 0-1,0-1 0,0 0 0,-1 0 1,1 0-1,0-1 0,-1 1 0,1-1 1,-1 0-1,5-2 0,21-22-5617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13571,'0'0'8459,"-5"27"-7613,1-7-696,-3 23 198,1 0-1,0 62 0,6-81-73,1 0 0,2-1 0,0 1 0,2-1 0,0 0 0,11 26 0,-12-37-231,1 0 0,0-1 0,1 0-1,0 0 1,1 0 0,0-1-1,1 0 1,0 0 0,1-1 0,0 0-1,0 0 1,1-1 0,13 9-1,-17-14-129,1 1-1,0-2 0,-1 1 1,1-1-1,0 0 0,0 0 0,1-1 1,12 1-1,-16-2-142,0 0-1,1 0 1,-1 0-1,1 0 1,-1-1 0,0 0-1,0 0 1,1 0-1,-1 0 1,0-1 0,0 1-1,0-1 1,0 0 0,0-1-1,6-4 1,-1-3-1395,-1-1 0,0 0 0,0 0 0,-1-1 0,7-17 0,-1-13-7389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84 238 14835,'0'0'7482,"150"-31"-7330,-94 26-104,0-1-48,-9 1-600,-19 2-961,0-8-2592,-19-1-688,-9-2-2912</inkml:trace>
  <inkml:trace contextRef="#ctx0" brushRef="#br0" timeOffset="1">0 6 11947,'0'0'9186,"150"-6"-9074,-94 6-112,9 3-729,10-3-1919,-19 0-2489,0 0-6570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 8490,'0'0'10665,"-31"6"-9080,-6 2-1084,-55 19-1,87-25-438,0 1 0,0-1 1,0 1-1,1 0 1,-1 1-1,1-1 1,0 1-1,0 0 0,0 0 1,0 0-1,1 0 1,0 1-1,0 0 1,0-1-1,0 1 0,1 0 1,0 0-1,0 1 1,0-1-1,-2 10 0,-1 1 169,-2 11 114,1 0-1,2 0 0,0 1 1,2-1-1,1 1 0,4 36 0,-2-3 148,-1-49-418,0 0 0,1 0 0,1 0 0,0-1 0,1 1 0,0-1 0,0 1 0,1-1 0,1 0 0,0 0 0,7 10 0,-9-16-228,1 0 1,0 0-1,1 0 0,-1 0 0,1 0 0,0-1 0,0 0 1,11 7-1,-10-8-377,-1-1 0,1 1 0,0-1 0,0 0 0,0-1 0,0 1 0,0-1 0,0-1 0,0 1 0,10-1 0,20-6-4568,-14-13-1823</inkml:trace>
  <inkml:trace contextRef="#ctx0" brushRef="#br0" timeOffset="1">321 256 8514,'0'0'13507,"0"168"-13099,0-98 0,0-3-168,0-5-168,0-6-72,10-14-424,-1-8-752,0-15-1081,10-19-720,0-11-1223,-10-23-986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14443,'0'0'4281,"0"143"-3409,0-64 440,0 5-319,0 3-521,19-6-216,-10-6-80,10-10-32,-1-17-80,-8-12-64,-1-16-256,-9-9-904,9-28-5778,-9-14 881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7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38 5497,'0'0'13514,"35"-7"-12789,109-20-287,-137 26-417,-1 0 0,1 0-1,-1 1 1,1 0 0,-1 0 0,1 1 0,-1-1 0,1 1 0,-1 1 0,1-1 0,-1 1 0,0 0 0,0 1 0,11 5 0,-13-5-5,0 0 1,0 1-1,0-1 0,-1 1 1,1 0-1,-1 0 1,0 0-1,0 1 1,0-1-1,-1 1 1,1-1-1,-1 1 1,0 0-1,2 8 1,-2-1 45,0-1 0,-1 1 0,0-1 0,0 1 0,-2 0 1,1-1-1,-1 1 0,-1-1 0,0 1 0,-1-1 0,0 0 0,-1 0 0,-6 14 1,1-9 30,-1 0 1,-1-1-1,0 0 0,-1-1 1,-1 0-1,0-1 1,0-1-1,-2 0 1,-18 13-1,14-13-25,0 0-1,0-1 1,-1-1-1,-1-1 1,1-1 0,-2-1-1,-30 6 1,24-11-8,27-2-183,5 0 31,29-1 264,-4 1 285,-1 0-1,35 6 0,-53-4-333,1 0 1,-1 1-1,0 0 0,0 1 0,0 0 0,0 1 0,0 0 0,-1 0 0,15 11 0,-9-1 52,0 0-1,-1 0 0,-1 1 0,0 1 0,17 31 0,8 10 24,-24-35-233,-14-20-79,1 0-1,1 0 0,-1 0 1,0-1-1,1 1 1,-1 0-1,1-1 0,0 1 1,0-1-1,0 0 1,0 0-1,0 0 0,0 0 1,1 0-1,-1 0 1,1 0-1,-1-1 0,1 1 1,4 1-1,-2-8-2276,0-2 500,-1-1-1,0 0 1,-1-1 0,6-16-1,0-14-6848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12427,'0'0'8780,"0"26"-7385,0-11-1160,-1 16 231,2 0 1,2-1-1,11 54 1,6-9-105,53 130 1,-71-199-549,0 0-1,0-1 0,1 1 1,0 0-1,0-1 1,0 0-1,0 0 0,1 0 1,0 0-1,5 4 1,-8-23-5237,-1-15 702,0-8-1622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8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13483,'0'0'9066,"30"-2"-8817,96-6-139,-113 8-106,-1-1 1,1 2-1,0 0 0,0 0 1,17 5-1,-25-4-5,0-1-1,0 1 0,-1 0 0,1 0 0,0 1 0,-1-1 0,0 1 1,0 0-1,0 0 0,0 0 0,4 5 0,-4-2 6,0 0 1,0 0-1,-1 1 0,0-1 0,0 1 1,-1 0-1,0 0 0,0 0 1,-1 0-1,1 0 0,-1 0 0,-1 0 1,0 0-1,0 1 0,0-1 0,-1 0 1,-1 8-1,0-4 8,-1 0-1,0-1 1,0 1 0,-1 0 0,-1-1 0,0 0-1,0 0 1,-1 0 0,0-1 0,0 0-1,-1 0 1,-15 14 0,7-7 9,-1-2 1,-1 0-1,0-1 0,-1 0 1,-35 17-1,48-27-14,-1 0 3,1-1-1,-1 1 1,0-1 0,0 0-1,0 0 1,-1-1 0,1 1 0,0-1-1,-1-1 1,-10 0 0,34-14 191,-8 10-90,0 0 0,1 0 0,-1 1-1,1 0 1,-1 1 0,17-2 0,-22 3-45,0 1 1,1-1 0,-1 1-1,0 0 1,1 1 0,-1-1-1,0 1 1,0 0-1,0 0 1,1 0 0,-1 1-1,0-1 1,-1 1 0,1 0-1,0 0 1,0 0-1,5 5 1,5 9 57,-1 1 1,0 0-1,-1 1 0,-1 0 0,-1 1 1,0 1-1,-2-1 0,9 28 0,4 6-336,-20-52 81,-1 1 1,1 0 0,0 0 0,0-1-1,0 1 1,1 0 0,-1-1 0,0 1-1,1-1 1,-1 0 0,1 1 0,-1-1-1,1 0 1,0 0 0,-1 0 0,1 0-1,0 0 1,3 1 0,-4-2-172,0 0 1,1 1-1,-1-1 0,0 0 1,1 0-1,-1 0 1,1 0-1,-1 0 0,0-1 1,1 1-1,-1 0 1,0-1-1,1 1 0,-1-1 1,0 1-1,0-1 1,1 1-1,-1-1 0,0 0 1,0 0-1,0 0 1,0 0-1,0 0 0,0 0 1,0 0-1,0 0 1,1-1-1,9-22-7074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8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140 186 14579,'0'0'5988,"-2"29"-4822,-2 95 219,4-108-1256,1-1 1,1 1-1,0-1 0,1 0 0,1 1 1,1-1-1,0-1 0,1 1 0,0-1 0,1 0 1,0 0-1,2-1 0,-1 0 0,2 0 1,0-1-1,0-1 0,1 1 0,20 15 0,-26-23-119,0 0 0,1 0 0,-1 0 0,1-1 0,0 0 0,0 0 0,1 0-1,-1-1 1,1 0 0,-1 0 0,1 0 0,-1-1 0,1 0 0,0-1-1,0 1 1,-1-1 0,10-1 0,-11 0-7,0 0 0,0-1 0,-1 1-1,1-1 1,0 0 0,-1 0 0,0-1 0,1 1-1,-1-1 1,0 0 0,0 0 0,-1 0 0,1 0 0,0-1-1,-1 0 1,0 0 0,0 0 0,0 0 0,-1 0 0,1 0-1,-1-1 1,0 1 0,2-8 0,3-9-23,-2 0 0,0 0 0,-1-1 1,-1 1-1,-2-1 0,0 0 0,-1 0 0,-1 1 1,-1-1-1,-1 0 0,-8-32 0,5 35 36,0 0-1,-1 1 0,0-1 0,-2 1 1,0 1-1,-1 0 0,-1 0 1,0 1-1,-1 0 0,-1 1 1,-1 0-1,-26-22 0,33 32 19,1 0 1,-1 1-1,0 0 0,-1 0 0,1 0 1,-1 1-1,0 0 0,1 1 0,-1-1 0,0 2 1,-1-1-1,1 1 0,0 0 0,0 1 1,0 0-1,-1 0 0,1 1 0,0 0 0,0 0 1,0 1-1,0 0 0,0 0 0,0 1 1,0 0-1,-9 6 0,8-4-138,0 1-1,0-1 1,1 2 0,0-1-1,1 1 1,-1 1 0,1-1 0,0 1-1,1 0 1,0 1 0,0 0-1,1 0 1,0 0 0,1 0-1,0 1 1,0-1 0,1 1 0,1 0-1,-4 19 1,6-25-125,-1 0 0,1-1 0,0 1 0,1-1 0,-1 1-1,0 0 1,1-1 0,0 1 0,0-1 0,0 1 0,0-1 0,1 1 0,-1-1 0,1 0 0,0 0 0,0 0 0,3 3 0,0 0-613,0-1 0,0 0 0,1-1 1,0 1-1,0-1 0,0 0 1,9 4-1,32 13-7884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12699,'0'0'10770,"28"168"-10482,-9-112-104,-1 0-80,1-8-88,0-6-16,-1-8-400,-8-15-1008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12603,'0'0'7409,"33"0"-6339,109 3-431,-126-2-600,0 1 1,0 0 0,0 1 0,0 1 0,-1 1 0,1 0-1,-1 1 1,0 0 0,-1 1 0,0 1 0,0 0 0,0 1-1,-1 1 1,13 12 0,-20-16 7,0 0-1,-1 0 1,0 0-1,0 0 1,-1 1 0,1 0-1,-2 0 1,1 0-1,-1 1 1,0-1 0,0 1-1,-1-1 1,0 1-1,0 0 1,-1 0-1,0 0 1,-1 0 0,0 0-1,0 0 1,0 0-1,-1 0 1,-2 9 0,0-2 27,-1 0 0,0 0 0,-1-1 0,0 1 0,-2-1 0,0 0 1,0 0-1,-1-1 0,-1 0 0,-17 20 0,5-10-53,-1-2 0,-38 31 1,-2-16-1618,53-32 646,0 0 0,0-1 0,-1 0 1,1-1-1,-11 1 0,0-2-4750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13955,'0'0'7915,"-5"30"-6625,-13 98-402,16-112-768,2-1 1,0 0-1,1 1 0,0-1 1,2 0-1,-1 0 0,2 0 1,0 0-1,1 0 0,0-1 1,1 0-1,1 0 0,0-1 1,13 19-1,-4-4 105,-8-14-114,1 0 0,0 0 0,1 0-1,13 13 1,-20-24-221,-1 0-1,1 0 0,0 0 0,0-1 1,0 1-1,1-1 0,-1 0 0,0 0 1,1 0-1,-1-1 0,1 1 0,0-1 1,-1 0-1,1 0 0,0 0 0,0 0 1,0-1-1,0 1 0,0-1 0,0 0 1,-1 0-1,1-1 0,7-1 0,-10 2-98,1-1 0,0 0-1,-1 0 1,1 0-1,-1 0 1,1-1 0,-1 1-1,0 0 1,1-1 0,-1 1-1,0-1 1,0 1-1,0-1 1,0 1 0,0-1-1,0 0 1,-1 1-1,1-1 1,-1 0 0,1 0-1,-1 0 1,1 0-1,-1-2 1,3-52-5510,-3 44 3573,0-35-5289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49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29 183 12003,'0'0'11650,"187"19"-11218,-150-13-240,10-3-120,-19-3-72,0 0-656,-9 0-712,-10 0-945,-9-26-2208,-9 4-240,-19 0 680</inkml:trace>
  <inkml:trace contextRef="#ctx0" brushRef="#br0" timeOffset="1">1 0 10882,'0'0'12307,"205"23"-12099,-148-9-208,-11-3-344,29 12-1400,-28-7-3386,-1 1-1391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0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1 546 14579,'0'0'8290,"4"-17"-8129,9-25-115,-1 3 295,-1 0 0,-2-1 0,7-80 0,-17 59-99,-1 35-116,1 1 0,1 0 0,2 0 0,8-44 0,-9 66-112,5-11 141,-5 14-149,0 0 0,-1 0 0,1 1 0,0-1 0,0 0 0,-1 1 0,1-1 0,0 1 0,0-1 0,-1 1 0,1-1 0,-1 1 0,1-1 0,0 1 0,-1-1 0,1 1 0,-1 0 0,0-1 0,1 1 0,-1 0 0,1-1 0,-1 1 0,0 0 0,1 1 0,35 63 488,46 115 0,21 40-422,-96-208-642,11 21 395,-14-9-7248,-32-46-3602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8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11867,'0'0'5745,"-10"190"-4665,10-125-560,0-4-104,0-5-168,0-11-152,10-14-96,-10-11-200,18-17-1024,-18-12-1321,10-27-623,-10-9-4194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6225,'0'0'15660,"177"120"-15604,-130-100-56,0-3-1169,27-6-2543,-17-8-1233,-11-3-865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180 116 5297,'0'0'15734,"-26"12"-14627,1-2-871,1 2-1,-35 22 1,55-30-200,1 0 0,-1 0 0,0 0 1,1 0-1,0 1 0,0-1 0,0 1 0,1 0 1,0 0-1,0 0 0,0 0 0,0 0 0,1 0 0,0 0 1,0 1-1,0-1 0,0 1 0,1-1 0,0 0 0,1 7 1,-2 6 112,-1 11 87,0 1-1,2-1 0,2 0 0,0 1 0,2-1 0,8 31 0,-10-53-227,0 0 0,0 0 0,1 0 0,0 0-1,0-1 1,0 0 0,1 1 0,0-1 0,0-1 0,1 1-1,0 0 1,0-1 0,0 0 0,0 0 0,1-1-1,0 1 1,0-1 0,0-1 0,0 1 0,1-1 0,-1 0-1,1 0 1,0-1 0,0 0 0,0 0 0,0-1 0,0 0-1,0 0 1,0 0 0,9-1 0,-12 0-82,0-1 1,0 1-1,0-1 1,0 0-1,0 0 1,-1 0-1,1 0 1,0-1-1,0 1 1,-1-1-1,1 0 1,-1 0-1,1 0 1,-1-1-1,0 1 1,4-5-1,-1 0-87,0 0-1,0-1 0,-1 1 1,0-1-1,0 0 0,6-17 1,-2-1-119,-1 1 1,-1-1 0,-2-1-1,4-30 1,-8-35 479,3 76 735,4 26-205,9 30-204,-16-38-569,8 20 301,0 0 0,2-1 1,25 37-1,-30-48-216,1-1 1,1 0-1,0 0 1,0 0-1,1-1 1,0 0-1,0-1 1,1 0-1,17 9 1,-23-14-39,1 0 1,-1-1 0,0 1-1,1-1 1,-1-1 0,0 1-1,1 0 1,-1-1 0,1 0-1,-1 0 1,8-1 0,-10 1-6,0-1 0,0 1 0,1-1 1,-1 0-1,0 0 0,0 0 0,0 0 1,0 0-1,0 0 0,0 0 0,0-1 1,-1 1-1,1-1 0,0 1 0,-1-1 1,1 0-1,-1 1 0,1-1 0,-1 0 1,0 0-1,0 0 0,2-4 1,2-12-42,1 0 0,-2 0 0,-1 0 1,0-1-1,-1 1 0,-1-1 1,0 0-1,-2 1 0,0-1 1,-2 0-1,-7-31 0,3 23-75,-2 1 0,0 0-1,-2 1 1,-1 0 0,-1 1-1,-2 0 1,-19-26 0,28 43 133,1 0 0,-1 1 0,-1 0 0,1 1 0,-1-1 0,0 1 1,0 0-1,-1 1 0,0 0 0,-9-5 0,14 8-13,1 0 1,-1 0-1,1 0 1,-1 0-1,0 1 0,0-1 1,1 1-1,-1 0 0,0-1 1,0 1-1,1 0 0,-1 1 1,0-1-1,0 0 1,0 1-1,1 0 0,-1-1 1,0 1-1,1 0 0,-1 0 1,1 1-1,-1-1 1,1 0-1,0 1 0,-1 0 1,1-1-1,0 1 0,0 0 1,0 0-1,0 0 0,1 0 1,-1 1-1,-2 3 1,-3 7-274,1 1 1,0 0 0,1 1 0,1-1-1,0 1 1,1 0 0,1 0 0,0 0-1,1 0 1,0 0 0,3 29 0,1-24-1079,0 1 0,2-1 0,0 0 0,1 0 0,1 0 0,1-1 0,1 0 1,12 21-1,17 18-7285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1 556 13883,'0'0'9065,"0"-24"-7745,-1-9-1006,4-144 764,15-144-915,-10 352-166,0 1-1,20 45 1,-8-22 73,-16-42-59,1-1 0,1 1 1,0-1-1,0 0 0,1 0 1,0-1-1,1 0 0,1 0 0,0-1 1,17 16-1,-24-25-9,-1 1 0,0-1 0,0 0 0,1 0 0,-1 0 0,0 1 0,1-1 0,-1 0 0,1-1 0,-1 1 0,1 0 0,0 0 0,-1-1 0,1 1 0,0-1 0,0 1 0,-1-1 0,1 0 0,0 0 0,0 0 0,-1 0 0,1 0 1,0 0-1,0 0 0,-1-1 0,1 1 0,0 0 0,0-1 0,-1 0 0,1 1 0,0-1 0,-1 0 0,1 0 0,-1 0 0,1 0 0,-1 0 0,0 0 0,1 0 0,-1 0 0,0-1 0,0 1 0,0-1 0,0 1 0,0-1 0,2-2 0,3-8 8,-1-1 0,0 0 1,-1 0-1,5-26 0,-4 18-35,51-187-79,-56 207 109,0 1 0,0 0 1,0-1-1,0 1 1,0 0-1,0-1 1,0 1-1,0 0 0,0-1 1,0 1-1,0 0 1,0-1-1,0 1 1,1 0-1,-1-1 0,0 1 1,0 0-1,0-1 1,0 1-1,1 0 1,-1-1-1,0 1 0,0 0 1,1 0-1,-1 0 1,0-1-1,1 1 1,-1 0-1,0 0 0,1 0 1,-1-1-1,0 1 1,1 0-1,-1 0 1,0 0-1,1 0 0,-1 0 1,0 0-1,1 0 1,-1 0-1,0 0 1,1 0-1,-1 0 0,0 0 1,1 0-1,-1 0 1,0 0-1,1 0 1,-1 1-1,0-1 0,1 0 1,-1 0-1,0 0 1,1 0-1,-1 1 1,0-1-1,1 0 0,-1 0 1,0 1-1,12 21 211,39 193 810,3 10-885,-52-218-235,-1 0-171,1 1 0,0-1 0,1 0 0,-1-1 0,1 1 0,1 0 0,-1-1 1,1 0-1,6 7 0,-10-13 90,1 0 0,-1 1 1,1-1-1,0 0 1,-1 0-1,1 0 0,-1 0 1,1 0-1,0 0 0,-1 0 1,1-1-1,-1 1 0,1 0 1,0 0-1,-1 0 1,1-1-1,-1 1 0,1 0 1,-1 0-1,1-1 0,-1 1 1,1 0-1,-1-1 1,1 1-1,-1-1 0,0 1 1,1-1-1,-1 1 0,1-1 1,-1 1-1,0-1 1,0 1-1,1-1 0,-1 1 1,0-1-1,0 0 0,0 1 1,0-1-1,1 1 0,-1-1 1,0-1-1,9-29-4806,-8 29 4390,8-41-6832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9354,'0'0'11056,"5"28"-9119,28 186 261,-22-111-1605,-3-12-589,30 128-1,-32-209-1898,-2-16-2361,2-20-1283,-5-9-538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1712,'0'0'20135,"27"13"-19516,86 46-285,-100-52-276,-1 0 0,0 2 0,-1-1 1,0 1-1,0 1 0,-1 0 0,0 0 1,-1 1-1,14 22 0,-17-23-13,-1 0 0,0 1 1,-1-1-1,0 1 0,0 0 0,-2 1 0,1-1 0,-1 0 0,-1 1 0,0 17 0,-1-25-9,0 0 0,0 0-1,-1 0 1,1 0-1,-1 0 1,0-1-1,0 1 1,-1 0 0,1 0-1,-1-1 1,0 1-1,0-1 1,0 0 0,0 1-1,0-1 1,-6 5-1,3-3 21,-1-1-1,1 0 1,-1 0-1,0-1 1,0 0 0,0 0-1,0 0 1,0 0-1,-9 1 1,-3 0-394,0-1 1,0 0 0,0-2 0,0 0 0,-1-1-1,-28-3 1,14-6-2003,27 0-4406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1 668 15619,'0'0'6731,"1"-28"-5659,9-94-506,-8 103-487,2 1 0,0 0 1,1-1-1,12-28 0,4-12 246,-12 22-157,66-249 370,-66 271-499,0 21-43,4 20 20,-13-25-5,103 369 1191,-50-160-2512,-52-199-51,-29-20-13349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2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12483,'0'0'13403,"159"104"-13067,-112-87-208,-19-6-128,9-3-320,-8-2-1281,-1-6-1279,-10 0-3434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12739,'0'0'10174,"3"-25"-9850,22-155 540,-18 116-473,-3 0-1,-5-73 1,0 71 5,1 95-385,0 48 345,12 106 1,-8-158-297,1 1 0,1-2 0,1 1 0,1-1 0,1 0 0,1-1 0,1 0-1,18 28 1,-25-46-58,0 1-1,0-1 1,1 0-1,-1-1 0,1 1 1,0-1-1,1 0 1,5 4-1,-10-7-3,1 0 0,-1 0 0,1 0 1,-1-1-1,1 1 0,-1-1 0,1 1 0,0-1 0,-1 1 0,1-1 1,0 0-1,-1 0 0,1 1 0,0-1 0,0-1 0,-1 1 0,1 0 1,0 0-1,-1-1 0,1 1 0,0-1 0,-1 1 0,1-1 1,-1 0-1,1 1 0,-1-1 0,1 0 0,-1 0 0,1 0 0,-1 0 1,0 0-1,0-1 0,1 1 0,-1 0 0,0-1 0,1-1 0,7-12-22,0-1 0,-1 0 0,0 0-1,-2-1 1,0 0 0,5-22-1,16-111-25,-18 1 103,-9 97-6090,0 51 5672,0 22-4669,0 2-613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80 11042,'0'0'11329,"-5"33"-10628,-1 2-482,-1 14 213,1 1 1,2 57-1,3-82-309,1-1 0,1 0-1,2 0 1,0 0 0,2 0 0,0-1 0,2 0 0,16 40-1,-22-62-169,-1 0 0,1 0-1,-1 0 1,1-1 0,0 1-1,0 0 1,-1 0 0,1 0-1,0-1 1,0 1 0,0 0-1,0 0 1,0-1 0,0 1-1,0-1 1,0 1 0,0-1-1,1 1 1,-1-1 7,-1 0 0,1 0-1,-1 0 1,1-1 0,-1 1 0,1 0 0,-1 0 0,1 0-1,-1 0 1,1-1 0,-1 1 0,1 0 0,-1 0-1,0-1 1,1 1 0,-1 0 0,1-1 0,-1 1-1,0-1 1,1 1 0,-1 0 0,0-1 0,0 1 0,1-1-1,-1 1 1,0-1 0,0 1 0,0-1 0,1 1-1,-1-1 1,0 1 0,0-1 0,0 1 0,0-1 0,0 1-1,0-1 1,0 1 0,0-1 0,0 1 0,0-1-1,-1 0 1,1-186-11992,0 123 10687,0 2 3725,1 61-2192,-1 1 0,0-1-1,0 0 1,1 1 0,-1-1-1,1 1 1,-1-1 0,0 1-1,1-1 1,-1 1 0,1-1-1,-1 1 1,1 0 0,-1-1-1,1 1 1,0 0-1,-1-1 1,1 1 0,-1 0-1,1 0 1,0-1 0,-1 1-1,1 0 1,0 0 0,-1 0-1,1 0 1,0 0 0,-1 0-1,1 0 1,0 0 0,-1 0-1,1 0 1,0 1 0,0-1-1,28 6 2370,30 30 211,-50-30-2637,0 1-1,1-2 0,-1 1 0,1-1 0,0 0 0,1-1 0,-1 0 1,1-1-1,-1 0 0,1-1 0,22 2 0,-31-4-173,0 1 1,1-1-1,-1 0 0,0 0 0,0-1 1,1 1-1,-1 0 0,0-1 0,0 1 0,0-1 1,0 0-1,0 0 0,1 0 0,-2 0 1,1 0-1,0 0 0,3-3 0,-3 1-144,1-1 0,-1 0 0,0 0-1,-1 0 1,1-1 0,-1 1 0,0 0-1,1-6 1,-1 9 159,5-36-1288,-2 1 0,-1-1 0,-1-1-1,-6-51 1,2 1 2592,2 171 4829,3 10-3394,22 197-1414,-21-266-1419,0 0 1,2 0 0,9 24 0,14 4-2546,-23-45 1323,0 0-1,1 0 1,-1 0 0,14 9 0,8 4-6406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0 682 13947,'0'0'10249,"0"-30"-9592,2-101-367,0 93-74,2 1-1,16-69 1,-1 11-38,-8 27-42,-4 30-61,3-69 0,-5 84-64,-2 14-7,0 10-18,27 127 100,58 227 295,-74-319-828,-11-30-188,-1 1 1,1-1-1,-1 0 1,0 1 0,-1 0-1,2 9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8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5265,'0'0'13738,"31"14"-13091,104 51-267,-112-53-291,-1 0 1,0 2 0,0 0 0,-2 2 0,0 0 0,-1 2 0,18 20 0,-25-24 23,-1 0 0,-1 1 0,0 0 0,-1 1 0,0 0 0,-2 1 0,0-1 0,0 1 0,5 27 0,-11-39-36,0 0 0,0 0 1,0 0-1,-1 0 0,1 0 0,-1 0 0,-1 0 0,1 0 0,-1 0 0,0 0 0,0 0 0,0 0 0,-1 0 0,1-1 0,-1 1 0,0 0 0,-1-1 0,1 0 0,-1 1 1,0-1-1,0 0 0,0 0 0,-1-1 0,1 1 0,-7 5 0,1-4-33,0 0 0,0 0 0,0 0 0,0-1 0,-1-1 0,0 0 0,1 0 0,-1-1 0,0 0 0,0 0 0,-19-1 0,7 0-87,12 1-417,0-1-1,1-1 1,-1 0 0,0 0 0,0-1-1,1 0 1,-1-1 0,1 0 0,-18-6 0,22-1-4915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9938,'0'0'13083,"159"157"-13083,-103-129-1712,-9-6-3041,-1-5-2353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0 674 13243,'0'0'9917,"2"-31"-9252,17-224 307,-11 52-1221,-8 226 296,2 0 1,1 0-1,1 0 1,1 0-1,0-1 1,2 0-1,1 0 1,1-1-1,0 0 0,2-1 1,17 28-1,-27-47-44,0 1 0,0-1 0,0 1-1,0-1 1,0 0 0,0 1 0,0-1-1,0 0 1,1 1 0,-1-1 0,0 0-1,1 0 1,-1 0 0,1 0-1,-1-1 1,1 1 0,0 0 0,-1-1-1,1 1 1,0-1 0,-1 1 0,1-1-1,0 0 1,-1 0 0,1 0 0,0 0-1,0 0 1,-1 0 0,1 0 0,0 0-1,0-1 1,-1 1 0,1-1 0,0 1-1,-1-1 1,1 0 0,-1 1 0,1-1-1,-1 0 1,1 0 0,-1 0 0,1 0-1,-1-1 1,0 1 0,0 0 0,2-3-1,4-5-2,0 0 0,0 0 0,-1-1 0,0 0 0,7-17-1,10-28-79,-1-2-1,-3 0 0,18-95 1,-32 117-124,5-15 937,-9 48-479,1 8-28,-1 33 34,-15 190 1227,0 6-868,11-170-603,2-42-98,0 0 0,1 0 0,1-1 0,6 29 1,-7-49-42,1 1 0,-1 0 0,1 0 0,0-1 0,0 1 1,0-1-1,0 1 0,1-1 0,-1 1 0,1-1 0,-1 0 0,1 0 1,0 0-1,0 0 0,0 0 0,0 0 0,0 0 0,1 0 0,-1-1 1,0 1-1,1-1 0,-1 0 0,1 0 0,-1 0 0,1 0 0,3 1 1,-1-2-516,0 0 1,0 1-1,0-1 0,0-1 1,0 1-1,1-1 1,-1 0-1,0 0 1,0-1-1,-1 1 1,1-1-1,0 0 1,0 0-1,4-3 1,36-24-8691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7722,'0'0'17403,"-37"187"-16674,37-119-329,18-4-128,1-5-104,9-11-168,-9-9 0,9-14-320,0-11-569,-10-11-895,10-3-448,0-25-2241,-9-6-1969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1 276 14915,'0'0'8370,"168"84"-7290,-112-73-712,-9-6-368,-10-5-728,-9 0-600,-18 0-761,-10-25-2208,0 0 145,-10-3-1682</inkml:trace>
  <inkml:trace contextRef="#ctx0" brushRef="#br0" timeOffset="1">29 1 8810,'0'0'15347,"196"78"-15051,-159-58-296,1 0-824,-1-1-824,-9 15-2001,-9-3-1856,0-1-6666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0 548 10962,'0'0'8062,"5"-25"-6684,37-203 82,-32 143-506,-1-124-1,-9 273-388,15 123-1,-11-166-438,0 1 0,2-1 0,0-1 0,1 1 0,1-1 0,1 0 0,1-1 0,1 0 0,23 30 0,-30-43-104,2 0 1,-1-1-1,0 0 1,1 0-1,0-1 1,0 0-1,1 0 1,-1 0-1,1-1 1,0 1-1,0-2 1,0 1-1,14 2 1,-17-4-19,1 0 0,-1-1 0,1 1 0,-1-1 0,1 0 0,-1 0 0,1-1 0,-1 0 1,0 1-1,1-1 0,-1-1 0,0 1 0,0-1 0,1 1 0,-1-1 0,-1-1 0,1 1 0,0 0 1,0-1-1,-1 0 0,1 0 0,-1 0 0,6-7 0,-2-1-6,1 0-1,-1-1 1,-1 0-1,0 0 1,-1 0-1,0-1 1,-1 0-1,0 0 1,2-22-1,-1-7-341,-3-74-1,-2 74-159,0 39-100,-2-25 792,-3 17-2632,-5 7-5882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10474,'0'0'11387,"0"148"-10579,0-61 88,9 6 112,-9-6-408,10-9-312,-1-16-168,0-14-120,1-15-496,-10-13-1224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6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11178,'0'0'11619,"196"149"-11619,-168-133-192,10-2-840,-1-5-1153,0-9-1592,1 0 1641,-10 0-3217</inkml:trace>
  <inkml:trace contextRef="#ctx0" brushRef="#br0" timeOffset="1">421 143 6905,'0'0'11310,"0"27"-8939,-2 13-1554,1-14-149,0 0 0,1-1 1,8 50-1,-6-59-417,2 0-1,0 0 1,1 0 0,1-1 0,0 0 0,1 0-1,0 0 1,14 19 0,-16-27-197,1 0 0,-1 0-1,1 0 1,0-1 0,1 0 0,0 0-1,0-1 1,0 0 0,0 0 0,1 0-1,0-1 1,0 0 0,0-1 0,0 0-1,0 0 1,1-1 0,11 2-1,-12-2-30,1-2-1,-1 1 0,0-1 0,0 0 1,1 0-1,-1-1 0,0-1 0,0 1 1,0-1-1,9-3 0,-12 2-16,1 0 0,-1-1 0,0 1 0,0-1 1,0 0-1,0 0 0,-1 0 0,1-1 0,-1 0 0,0 1 0,-1-2 0,1 1 0,-1 0 0,3-7 1,1-2-9,-1-1 0,-1 0 0,0 0 1,-1 0-1,0-1 0,-1 1 0,0-20 1,-1-10-56,-5-58 1,2 88 67,-1-1-1,0 1 1,-2 0 0,1 0 0,-2 1 0,-7-19-1,10 28 8,0 0 0,-1 0-1,1 1 1,-1-1 0,0 1-1,0-1 1,-1 1 0,1 0-1,-1 0 1,0 1 0,0-1-1,0 1 1,-1-1 0,1 2-1,-1-1 1,0 0 0,0 1-1,0 0 1,0 0 0,0 0-1,-6-1 1,2 2-64,-1 0 1,0 1-1,1 0 0,-1 1 1,0 0-1,1 0 1,-1 1-1,1 0 0,0 0 1,-17 8-1,0 3-855,1 0-1,-31 23 1,41-27 162,-60 41-4870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8066,'0'0'13327,"-2"15"-12794,-4 60 449,4-1 0,12 138 0,-6-169-937,4 19-169,6-27-2714,-14-47-6900,-7-15 3690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10298,'0'0'10820,"26"10"-10000,-2-2-641,-3-1-29,-1 0 0,1 2 1,-1 1-1,-1 0 0,0 1 1,27 22-1,-26-18 32,-4-4-73,0 2 0,0 0 0,-2 0 0,1 2-1,-2-1 1,0 2 0,-1 0 0,12 19 0,-16-20-44,-1 1 0,0-1 0,-1 1 0,-1 0 0,0 1 0,4 29 0,-8-37-23,-1-1 1,1 1 0,-1 0-1,0 0 1,-1-1 0,0 1-1,-1 0 1,0-1 0,0 0-1,0 1 1,-1-1-1,-1 0 1,1 0 0,-1 0-1,-7 9 1,0-3-38,0 0 1,-1-1-1,-1-1 0,0 0 1,-1-1-1,0 0 0,0-1 1,-1-1-1,-1 0 0,1-1 1,-1 0-1,-1-2 0,1 0 1,-1 0-1,0-2 0,-1 0 1,1-1-1,-1-1 0,1-1 1,-1 0-1,-23-2 0,39 1-232,0-1-1,0 1 0,0 0 0,1-1 0,-1 1 0,0-1 0,0 0 0,0 0 0,1 1 0,-1-1 0,0 0 0,1-1 0,-1 1 0,1 0 0,-1 0 0,1-1 0,-1 1 1,1 0-1,0-1 0,0 0 0,0 1 0,-2-4 0,2 3-247,1 0 0,0 1 1,-1-1-1,1 0 0,0 1 1,0-1-1,0 0 0,0 0 1,0 1-1,0-1 0,0 0 1,1 1-1,-1-1 0,1 0 1,-1 1-1,2-4 0,14-15-7877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7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13 163 14595,'0'0'6195,"-3"31"-4598,-6 100-212,9-123-1306,0 0 0,1-1 0,0 1 0,0-1 0,1 1 0,0-1 0,0 1 0,1-1 0,0 0 0,0 0 0,1-1 0,-1 1 0,2 0 0,-1-1 0,1 0 0,0 0 0,0-1 0,0 1 0,1-1 0,0 0 0,0-1 0,0 1 0,8 3 0,-10-5-39,4 3 7,0 0 0,1-1 0,-1 0-1,1 0 1,0-1 0,0 0 0,1-1 0,-1 0 0,1 0-1,0-1 1,-1 0 0,1-1 0,0 0 0,0-1 0,0 0-1,0 0 1,11-3 0,-17 3-36,-1-1-1,0 0 0,0-1 1,0 1-1,0 0 1,-1-1-1,1 0 1,0 1-1,-1-1 1,1 0-1,-1 0 1,1-1-1,-1 1 1,0 0-1,0-1 1,2-3-1,0 0 9,-1-1-1,0 1 0,0-1 0,0 0 0,-1 0 0,0 0 0,1-7 0,-1-6 12,0 1 0,-1 0 0,-1-1-1,-4-36 1,-1 38-26,0 0-1,-1 0 1,-1 0-1,0 1 1,-1 0-1,-1 0 1,-1 1 0,0 0-1,-1 1 1,-1 0-1,0 1 1,-1 0-1,-1 1 1,0 0-1,0 1 1,-1 1 0,-33-19-1,44 28-24,1 1 0,-1-1 1,0 0-1,1 1 0,-1 0 0,0 0 0,0 0 0,0 0 1,0 1-1,0 0 0,0-1 0,0 1 0,-7 1 0,9 0-32,0 0 0,1-1-1,-1 1 1,0 0-1,0 0 1,1 0-1,-1 0 1,1 0-1,-1 0 1,1 1-1,-1-1 1,1 0 0,0 1-1,0-1 1,-1 1-1,1-1 1,0 1-1,0 0 1,1-1-1,-1 1 1,0 0-1,0 0 1,1 0 0,0-1-1,-1 1 1,1 0-1,-1 4 1,-1 14-1066,1 0 0,0 0 1,3 21-1,11 23-5021,12-12-2199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8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47 690 12515,'0'0'12613,"-2"-30"-12061,-2-97-320,3 118-194,1 0-1,1 0 0,0 0 1,0 0-1,1 0 0,0 0 1,1 0-1,0 1 0,0-1 1,1 1-1,-1 0 0,9-12 1,13-29 139,60-190-220,-85 239 36,1 0 0,-1 0-1,0 1 1,0-1 0,0 0-1,0 0 1,1 0 0,-1 0-1,0 1 1,0-1 0,0 0-1,0 0 1,1 0 0,-1 0 0,0 0-1,0 1 1,1-1 0,-1 0-1,0 0 1,0 0 0,1 0-1,-1 0 1,0 0 0,0 0-1,1 0 1,-1 0 0,0 0-1,0 0 1,1 0 0,-1 0-1,0 0 1,0 0 0,1 0-1,-1 0 1,0 0 0,0-1-1,1 1 1,-1 0 0,0 0-1,0 0 1,0 0 0,1 0-1,-1-1 1,0 1 0,0 0 0,0 0-1,0 0 1,1-1 0,-1 1-1,0 0 1,0 0 0,0 0-1,0-1 1,0 1 0,0 0-1,0 0 1,0-1 0,0 1-1,0 0 1,0 0 0,0-1-1,0 1 1,0 0 0,0 0-1,0-1 1,0 1 0,0-1-1,9 26-425,-7-16 476,36 134 143,-12-38-74,-14-65-281,15 66 293,-19-34-3136,-8-71 2842,0 0 0,0-1 0,-1 1 1,1 0-1,0-1 0,0 1 0,0-1 0,-1 1 0,1 0 1,0-1-1,0 1 0,-1-1 0,1 1 0,-1-1 0,1 1 0,0-1 1,-1 1-1,1-1 0,-1 1 0,1-1 0,-1 1 0,0-1 1,1 0-1,-1 1 0,1-1 0,-1 0 0,0 0 0,1 0 1,-1 1-1,1-1 0,-1 0 0,0 0 0,1 0 0,-1 0 1,0 0-1,1 0 0,-1 0 0,-1 0 0,-26-5-2617,-9-11-2453</inkml:trace>
  <inkml:trace contextRef="#ctx0" brushRef="#br0" timeOffset="1">103 418 6513,'0'0'16564,"177"-8"-15996,-130 16-312,0-2-256,-10-6-840,-9 0-1849,-18 0-3808</inkml:trace>
  <inkml:trace contextRef="#ctx0" brushRef="#br0" timeOffset="2">0 0 15067,'0'0'5601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1 805 16428,'0'0'7656,"3"-24"-6468,30-163-448,-15 45-259,-10 66-256,-2 1-21,-6-111-1,-3 73-280,3 112-64,3 60-561,-3-47 719,0 0 1,1 0 0,0 0-1,1 0 1,4 15 0,2 0 17,2 0 0,1-1 0,1-1 0,1 0 0,2 0 0,17 22 0,-28-42-17,0-1-1,0 0 0,0 0 1,0-1-1,1 1 0,7 4 1,-10-7-4,-1-1 1,0 1 0,1 0 0,-1-1 0,0 1 0,1-1-1,-1 1 1,1-1 0,-1 0 0,1 1 0,-1-1 0,1 0-1,-1 0 1,1 0 0,-1 0 0,1-1 0,-1 1 0,1 0 0,-1 0-1,1-1 1,-1 1 0,0-1 0,1 0 0,-1 1 0,0-1-1,1 0 1,-1 0 0,0 0 0,0 0 0,0 0 0,2-1-1,5-9 59,-1-1-1,0-1 0,-1 1 0,0-1 0,0 0 0,-2 0 1,5-16-1,14-37-3,-14 46-56,1-1 0,-2 1 0,8-27 0,-16 46-5,0 0 0,0 1 0,1-1-1,-1 1 1,0-1 0,0 1-1,0-1 1,0 1 0,0-1 0,1 1-1,-1-1 1,0 1 0,0-1 0,1 1-1,-1-1 1,0 1 0,1-1 0,-1 1-1,0 0 1,1-1 0,-1 1 0,1-1-1,-1 1 1,1 0 0,-1 0 0,1-1-1,-1 1 1,1 0 0,-1 0 0,1-1-1,-1 1 1,1 0 0,-1 0 0,1 0-1,-1 0 1,1 0 0,-1 0 0,2 0-1,-1 1 6,0 0 0,0-1 0,0 1-1,0 0 1,0 0 0,0 0-1,0 0 1,0 0 0,0 0 0,0 0-1,-1 0 1,1 1 0,0-1 0,-1 0-1,1 0 1,-1 1 0,0-1 0,1 2-1,39 117 697,15 55-108,-28-64-1116,66 170-1,-90-273 67,1 0-1,0-1 1,0 1-1,1-1 1,8 11-1,19 8-7063,-13-18-1101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32 134 12123,'0'0'10895,"1"-12"-10749,7-96-289,-8 107 146,0 1 1,-1-1-1,1 0 1,0 0-1,-1 1 0,1-1 1,-1 0-1,1 1 1,0-1-1,-1 1 0,1-1 1,-1 0-1,0 1 1,1-1-1,-1 1 0,1 0 1,-1-1-1,0 1 1,1-1-1,-1 1 0,0 0 1,1-1-1,-1 1 1,0 0-1,0 0 0,1 0 1,-1 0-1,0 0 1,0 0-1,1 0 0,-1 0 1,0 0-1,0 0 1,0 0-1,1 0 0,-1 0 1,0 0-1,0 1 1,1-1-1,-1 0 0,0 1 1,1-1-1,-1 0 1,0 1-1,1-1 1,-2 2-1,0 6-85,-1 1 0,1 0 0,1 0 0,-1 0 0,2 0 0,-1 0 0,2 15-1,9 23-2279,-9-44 1786,0 1-1,0-1 1,1 0 0,0 0-1,0 0 1,0 0-1,0 0 1,0 0-1,5 4 1,20 9-6508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9994,'0'0'12059,"2"31"-11625,-2-28-422,5 73 235,15 79 0,23 197 687,-38-199-9950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12443,'0'0'8009,"34"23"-7525,109 77-258,-132-92-204,-1 0 0,0 0-1,-1 1 1,0 0 0,0 1 0,-1 0 0,0 0 0,7 13-1,-3-3 19,-6-10-35,0-1 0,-1 2-1,0-1 1,-1 0 0,0 1 0,-1 0 0,0 0-1,1 12 1,-3-19-21,0 1 0,-1 0-1,1-1 1,-1 1 0,0 0-1,-1-1 1,1 1 0,-1 0-1,0-1 1,0 1 0,-1-1-1,1 1 1,-1-1 0,0 0-1,0 1 1,0-1 0,-1 0-1,1 0 1,-1-1-1,0 1 1,-6 5 0,0-2-38,-1 0 0,0-1 1,0 0-1,-1 0 0,1-1 0,-1-1 1,0 0-1,-1 0 0,-11 1 1,-3 0-155,0-2 1,-51 0 0,77-2 215,-1-1 0,1 0 0,-1 0 0,1 0 0,-1 0 1,1 0-1,0 0 0,-1 0 0,1 0 0,-1 0 0,1 0 0,-1 0 0,1 0 0,-1 0 1,1 0-1,0-1 0,-1 1 0,1 0 0,-1 0 0,1 0 0,0-1 0,-1 1 0,1 0 0,0 0 1,-1-1-1,1 1 0,0 0 0,-1-1 0,1 1 0,0 0 0,0-1 0,-1 1 0,1-1 1,0 1-1,0 0 0,0-1 0,0 1 0,-1-1 0,1 1 0,0-1 0,0 1 0,0 0 1,0-1-1,0 1 0,0-1 0,0 1 0,0-1 0,0 1 0,0-1 0,1 1 0,-1 0 0,0-1 1,0 1-1,0-1 0,0 1 0,1 0 0,-1-1 0,0 1 0,0 0 0,1-1 0,-1 1 1,0 0-1,1-1 0,-1 1 0,0 0 0,1-1 0,-1 1 0,1 0 0,24-24 150,-19 21-51,0-1-1,0 1 0,0 0 0,0 1 0,1-1 1,-1 1-1,1 0 0,0 1 0,-1 0 0,1 0 0,0 0 1,0 1-1,0 0 0,10 1 0,-11 0 17,-1 1-1,0 0 1,0-1-1,-1 2 1,1-1-1,0 0 1,-1 1-1,1 0 0,-1 0 1,0 0-1,0 1 1,0 0-1,0-1 1,-1 1-1,0 0 1,1 1-1,-1-1 1,-1 1-1,4 6 1,13 31 315,-3 1 0,-1 1 0,-3 0 0,9 53 0,11 42-705,-28-129-244,-1 1 0,2-1 1,-1 0-1,1-1 1,11 17-1,21 16-5897,-9-18-1452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5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14891,'0'0'8781,"0"-4"-8457,0 2-327,-1 1-6,1 0 1,0 0-1,0 0 0,0 1 0,0-1 0,0 0 0,0 0 0,1 0 0,-1 0 0,0 1 0,0-1 1,1 0-1,-1 0 0,0 0 0,1 1 0,-1-1 0,1 0 0,-1 0 0,1 1 0,-1-1 0,1 0 1,-1 1-1,2-2 0,0 0-46,-2 2 296,1 5-417,25 36-2249,-23-37 1449,1 0 1,0 0 0,0-1 0,0 1 0,0-1-1,0 0 1,6 3 0,10 3-7395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13971,'0'0'9178,"12"35"-7287,87 232 243,-74-178-1538,-3 1-1,-3 0 1,-5 2 0,-4 0 0,-4 0-1,-9 142 1,0-192-488,-2-1 1,-2 0-1,-1 0 0,-3-1 1,-1 0-1,-1-1 1,-3 0-1,-1-1 0,-2-1 1,-1-1-1,-50 67 0,70-103-171,-1 1 0,1 0 0,0-1-1,-1 1 1,1-1 0,-1 1 0,1 0-1,-1-1 1,1 1 0,-1-1 0,1 0-1,-1 1 1,0-1 0,1 1 0,-1-1-1,0 0 1,1 0 0,-1 1 0,0-1-1,1 0 1,-1 0 0,0 0 0,0 0-1,1 1 1,-2-1 0,-5-16-965,7-44-2002,1 38 36,-1-28-7503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 11258,'0'0'9855,"0"-7"-8357,0 7-1471,0 0-1,0 0 0,0 0 0,0 0 1,0 0-1,0 0 0,0 0 0,0 0 1,0 0-1,0 0 0,0 0 0,-1 0 1,1 0-1,0 0 0,0 0 0,0 0 1,0 0-1,0 0 0,0 0 0,0 0 1,0 0-1,0 0 0,0 0 0,0 0 1,0 0-1,-1 0 0,1 0 0,-17 64 460,2 1 0,3 1-1,2 0 1,4 0 0,2 80-1,4-132-440,1 1 0,0-1 0,1 0 0,1 1 0,0-1-1,0 0 1,2 0 0,7 16 0,-9-23-41,0-1 0,1 0 0,0 0 0,0-1-1,0 1 1,1-1 0,-1 0 0,1 0 0,1 0 0,-1-1 0,1 0 0,-1 0 0,1 0-1,0-1 1,1 0 0,-1 0 0,1 0 0,-1-1 0,10 2 0,-7-2-122,-1 0 1,0-1 0,1-1 0,-1 1-1,1-1 1,-1-1 0,1 1 0,-1-2-1,1 1 1,-1-1 0,0 0 0,13-6-1,-9 3-720,-1-1-1,-1-1 0,1 0 1,-1 0-1,-1-1 0,1 0 1,15-18-1,15-27-6627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12395,'0'0'8577,"225"-36"-7472,-160 27-665,1 4-344,-20 2-96,-8 3-432,-10-3-881,-19-3-1231,-9 1-1713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0 320 11330,'0'0'8986,"169"-28"-8986,-141 25-560,9-8-1608,-9-3-1969,0 0-3777</inkml:trace>
  <inkml:trace contextRef="#ctx0" brushRef="#br0" timeOffset="1">85 20 12915,'0'0'6897,"196"-20"-6897,-131 20-536,19 0-1328,-28 0-2169,0 17-2681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 10362,'0'0'10417,"0"0"-10391,0 0 1,0-1-1,0 1 0,0 0 1,0 0-1,0 0 0,0-1 1,0 1-1,0 0 0,0 0 1,0 0-1,-1-1 0,1 1 1,0 0-1,0 0 0,0 0 1,0 0-1,0 0 0,-1-1 1,1 1-1,0 0 0,0 0 1,0 0-1,0 0 0,-1 0 1,1 0-1,0 0 0,0 0 0,0 0 1,-1 0-1,1 0 0,0-1 1,0 1-1,-1 0 0,1 0 1,0 0-1,0 1 0,0-1 1,-1 0-1,1 0 0,0 0 1,0 0-1,0 0 0,-1 0 1,1 0-1,0 0 0,0 0 1,0 0-1,0 1 0,-1-1 1,1 0-1,0 0 0,0 0 1,0 0-1,0 0 0,0 1 1,-1-1-1,1 0 0,0 0 1,0 1-1,-4 6 226,1 0 0,0 0-1,0 1 1,-3 13 0,-5 14 264,-10 21 85,-16 41-24,4 1 0,-24 119 0,54-198-531,1-11-38,0 0 0,1 0 0,0 0 0,1 1 0,0 11 0,0-18-8,1 0 0,-1 0 1,1-1-1,-1 1 0,1 0 1,-1 0-1,1-1 0,0 1 1,0-1-1,0 1 0,0-1 1,0 1-1,0-1 1,1 1-1,-1-1 0,0 0 1,1 0-1,-1 0 0,1 0 1,-1 0-1,1 0 0,-1 0 1,1 0-1,0-1 1,-1 1-1,1 0 0,0-1 1,0 0-1,2 1 0,36 4 22,2-1 0,-1-2 0,49-4 0,-3 0-4980,-51-3-5464,-17-4 430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0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13 9058,'0'0'8322,"-4"11"-8078,-15 35-106,17-38 1154,3-9-969,5-13-221,-6-41 779,-1 54-859,1 1 0,-1-1 1,1 1-1,-1-1 0,0 1 0,1-1 0,-1 1 0,0-1 0,1 1 0,-1-1 0,0 1 0,1 0 0,-1-1 0,0 1 0,0 0 0,0 0 0,1 0 1,-1 0-1,0 0 0,0 0 0,0 0 0,1 0 0,-1 0 0,0 0 0,-1 0 0,-27 5 177,24-1-194,-1 1 0,1-1 0,0 1 0,0 0 0,0 0 0,1 1 0,0-1 0,0 1 0,0 0-1,1 0 1,0 0 0,-4 10 0,-1 5 1,1 0-1,-8 38 0,13-15-1474,2-29-2816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12123,'0'0'10697,"-3"30"-9932,-2 8-529,0 10 263,0 75 0,7-80-313,2-1 0,3 1 0,1-1 0,17 55 1,-24-94-414,0 1 1,0-1-1,0 0 1,0 1-1,1-1 1,0 0 0,-1 0-1,1 0 1,0 0-1,0 0 1,0 0 0,1-1-1,-1 1 1,1-1-1,0 1 1,-1-1 0,6 3-1,-5-4-266,0 0 0,0 0 0,0-1 0,0 1 0,0-1 1,0 1-1,0-1 0,0 0 0,0-1 0,0 1 0,0 0 0,0-1 0,0 1 0,0-1 0,0 0 0,0 0 0,0 0 0,0-1 0,0 1 0,3-3 0,30-19-8036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0 12003,'0'0'8405,"-28"12"-7652,0 0-601,0 1 0,-31 19 1,54-28-102,1 0 0,0 0-1,0 0 1,0 0 0,0 1 0,1 0 0,0 0 0,0 0 0,0 0-1,0 0 1,1 1 0,0-1 0,0 1 0,1-1 0,-1 1-1,1 0 1,0-1 0,1 1 0,-1 0 0,1 0 0,1 8-1,-2 4 164,1 204 1807,1-213-1970,0 0 1,1-1 0,0 1-1,0-1 1,1 0 0,0 0-1,0 0 1,1 0 0,0 0-1,0-1 1,1 1 0,-1-1-1,2 0 1,-1-1-1,1 1 1,7 5 0,-8-8-41,0 0 0,1 0 1,0 0-1,0-1 0,0 1 0,0-1 1,1-1-1,-1 0 0,1 1 1,-1-2-1,1 1 0,0-1 0,0 0 1,-1-1-1,1 1 0,0-1 0,0-1 1,0 1-1,0-1 0,9-3 1,-11 2-18,0 0 1,-1 0 0,0 0 0,1-1 0,-1 0 0,0 0 0,0 0 0,0-1 0,-1 1 0,1-1 0,-1 0-1,0 0 1,0 0 0,0 0 0,-1 0 0,1-1 0,-1 0 0,0 1 0,0-1 0,1-7 0,3-9-114,-1 1 0,-1-1 1,3-31-1,-7 40 40,0-1-1,0 1 1,-1 0-1,-1-1 1,0 1-1,0 0 0,-1 0 1,-1 0-1,-5-11 1,7 17 80,-1 1 0,1-1-1,-1 1 1,0 0 0,-1 0 0,1 0 0,-1 0 0,0 0 0,0 1-1,-1 0 1,1 0 0,-1 0 0,0 0 0,0 1 0,0 0-1,0 0 1,-1 0 0,1 1 0,-1 0 0,-7-2 0,13 4 14,1 0 0,-1 0 0,0 0 0,0 1 1,0-1-1,0 0 0,0 0 0,0 0 1,0 1-1,0-1 0,0 0 0,0 0 0,0 1 1,0-1-1,0 0 0,0 0 0,0 1 1,0-1-1,0 0 0,0 0 0,0 0 0,0 1 1,0-1-1,-1 0 0,1 0 0,0 0 1,0 1-1,0-1 0,0 0 0,0 0 0,-1 0 1,1 0-1,0 1 0,0-1 0,0 0 0,0 0 1,-1 0-1,1 0 0,0 0 0,0 0 1,0 0-1,-1 0 0,1 1 0,0-1 0,0 0 1,-1 0-1,1 0 0,0 0 0,0 0 1,-1 0-1,1 0 0,0 0 0,0 0 0,0-1 1,-1 1-1,1 0 0,0 0 0,-1 0 0,18 16-76,-16-14 114,18 14-32,1-1 0,0-1 0,1 0 0,0-2 0,1 0 0,37 13 1,41 7-2704,5-8-5230,-65-15 1368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0 765 11690,'0'0'10996,"0"-32"-10688,2-103-20,2 71 310,14-77-1,-4 50-339,22-164-49,-36 244-218,3-18 38,-3 29-34,0 0 0,0-1 0,1 1 0,-1-1 0,0 1 0,0 0 0,0-1 0,1 1 0,-1 0 0,0-1 0,0 1-1,1 0 1,-1-1 0,0 1 0,1 0 0,-1 0 0,0-1 0,1 1 0,-1 0 0,1 0 0,-1 0 0,0 0 0,1-1 0,-1 1 0,1 0 0,-1 0 0,0 0 0,1 0 0,-1 0-1,1 0 1,-1 0 0,1 0 0,-1 0 0,0 0 0,1 0 0,-1 1 0,1-1 0,-1 0 0,0 0 0,1 0 0,-1 0 0,0 1 0,1-1 0,-1 0 0,0 0 0,1 1 0,-1-1-1,0 0 1,1 1 0,-1-1 0,0 0 0,0 1 0,1-1 0,-1 0 0,0 1 0,0-1 0,11 12 11,-1 1 1,-1 0-1,0 0 1,0 0-1,10 26 0,-3-9 56,54 107 51,37 66-75,-94-184-184,14 27-370,-20-14-2766,-13-31 858,-24-1-721,1 0-2091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1 256 10522,'0'0'8834,"159"34"-8370,-103-23-464,9-6-192,10-5-1392,-10 0-1473,-18-2-3096</inkml:trace>
  <inkml:trace contextRef="#ctx0" brushRef="#br0" timeOffset="1">524 1 9378,'0'0'10586,"0"196"-10434,19-134-80,0-1-72,-10-10 0,0-9-432,1-11-904,-1-23-1081,0-8-2312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6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8122,'0'0'10939,"29"10"-9854,5 0-869,-9-3-122,0 1-1,-1 0 1,0 2-1,-1 1 1,34 21-1,-35-17-37,0 0 1,-1 1-1,-1 1 0,24 27 0,-36-36-4,-1 1-1,-1 0 1,1 0-1,-2 0 1,1 1-1,-1 0 1,-1 0-1,0 0 1,0 1-1,-1-1 1,0 1 0,2 21-1,-3-15 72,-2-1 0,0 1 0,-1-1 0,0 0 0,-2 1 0,1-1 1,-2 0-1,0 0 0,-1-1 0,-1 1 0,-1-1 0,0 0 0,0-1 0,-2 1 0,1-2 0,-2 1 0,0-1 0,-1-1 1,0 0-1,-1 0 0,0-1 0,0 0 0,-16 9 0,13-10-148,-1-1-1,0 0 1,0-1-1,-1 0 1,0-1-1,-1-1 1,1-1 0,-1-1-1,0 0 1,0-1-1,-1-1 1,1-1-1,-35-2 1,51 1-66,0 0 1,-1 0-1,1 0 0,-1 0 1,1-1-1,0 1 0,-1-1 1,1 0-1,0 1 0,0-1 1,-1 0-1,1 0 0,0-1 1,0 1-1,0 0 1,0-1-1,1 1 0,-1-1 1,0 0-1,1 1 0,-1-1 1,1 0-1,-1 0 0,-1-3 1,2-1-661,-1 0 0,1 0 0,-1 0 0,2 0 1,-1 0-1,1 0 0,0-10 0,0 13 203,0-21-4437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66 185 11947,'0'0'5953,"-5"26"-4704,-1-2-994,2-9-157,1 0-1,1 0 1,0 1 0,0-1 0,2 0 0,0 1 0,0-1 0,2 0 0,2 16 0,0-16 22,0-1 0,1 1 0,0-1 0,1-1 0,0 1 1,2-1-1,-1 0 0,1 0 0,1-1 0,14 15 0,-17-20-75,0-1 1,1-1-1,-1 1 0,1-1 1,0-1-1,0 1 0,1-1 0,0 0 1,-1-1-1,1 0 0,0 0 1,1 0-1,-1-1 0,0-1 1,1 1-1,-1-1 0,1-1 1,-1 0-1,14-1 0,-16 0-22,-1-1 1,1 0-1,-1-1 0,1 1 0,-1-1 0,0 0 1,0 0-1,-1-1 0,1 1 0,0-1 0,-1 0 1,0 0-1,0-1 0,0 1 0,-1-1 0,0 0 1,0 0-1,0 0 0,0 0 0,-1 0 0,3-8 0,2-4 11,-1 0 0,0-1-1,-1 0 1,-1 0 0,2-30-1,-3 14-3,-2 0-1,-1 0 0,-1 0 1,-7-34-1,5 57-15,1 0 1,-1 0-1,-1 0 0,0 0 0,-1 1 1,0 0-1,0 0 0,-1 0 0,-1 1 1,1-1-1,-1 2 0,-1-1 0,0 1 1,0 0-1,-15-10 0,18 14-6,0 0-1,-1 0 1,0 1 0,0 0-1,0 0 1,0 1-1,0-1 1,-1 1 0,1 1-1,-1-1 1,1 1-1,-1 0 1,0 1 0,1 0-1,-1 0 1,0 0 0,1 1-1,-1 0 1,1 0-1,-1 0 1,1 1 0,-1 0-1,1 0 1,0 1-1,0 0 1,0 0 0,0 0-1,1 1 1,-1 0 0,1 0-1,0 0 1,-9 10-1,3-2-125,0 0 1,1 1-1,0 0 0,1 0 0,1 1 0,0 0 0,1 1 0,0-1 0,1 1 0,1 1 0,1-1 0,-6 30 0,8-21-1132,2 1 0,0-1 0,1 0 0,8 41 0,8-1-4849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0 728 10002,'0'0'11111,"3"-24"-10063,-2 19-987,3-26 245,2-1 0,1 1-1,18-49 1,3-13 443,-4-1 1,21-162-1,-40 222-691,-4 28-37,4-29 24,1 28-83,3 20-77,42 128 36,19 42 232,-38-112-288,86 171-1903,-111-232-178,-24-38-13420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7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11923,'0'0'9858,"187"159"-9858,-131-136-664,19-6-1753,-10-9-1848,-9-8-1936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7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153 103 9882,'0'0'10525,"-16"32"-9339,-46 111-261,58-132-822,1 0-1,0 0 1,0 1 0,2-1-1,-1 0 1,1 1 0,1-1-1,0 1 1,1-1 0,0 1-1,1-1 1,4 18 0,0-13 57,0 0-1,1-1 1,1 1 0,0-1 0,1-1 0,13 17 0,-14-20-64,1-1 0,0 0 0,0-1 0,1 0 0,0 0 0,20 12 0,-28-19-81,0-1-1,1 1 1,0 0 0,-1-1-1,1 0 1,0 0 0,0 0-1,-1 0 1,1 0 0,0 0-1,0-1 1,0 1-1,0-1 1,0 0 0,0 0-1,0 0 1,0 0 0,0-1-1,0 1 1,0-1-1,0 0 1,0 0 0,0 0-1,-1 0 1,1 0 0,0 0-1,-1-1 1,1 0 0,-1 1-1,1-1 1,-1 0-1,0 0 1,0 0 0,0 0-1,0-1 1,2-2 0,6-11 2,-1-1 0,-1 0 0,-1 0 0,0 0 0,-1-1 0,-1 0 0,-1 0 0,-1-1 0,0 1 0,-1-1 0,-1 0 0,-1 1 0,0-1 0,-6-33 0,3 34-14,0-1-1,-1 1 1,-1 0-1,-1 0 1,0 0-1,-2 1 1,0 0-1,-1 0 1,0 1-1,-1 0 1,-1 1-1,-1 0 1,0 0-1,-23-20 1,26 28-9,-1 0 0,1 1 0,-1 1 0,-1 0 0,1 0 0,-1 1 0,1 0 0,-1 1 0,-11-2 0,18 4-39,0 0 1,0 0-1,1 1 0,-1-1 1,0 1-1,0 0 1,0 0-1,1 1 0,-1-1 1,0 1-1,0 0 0,1-1 1,-1 2-1,1-1 0,-1 0 1,1 1-1,-1 0 1,1-1-1,0 1 0,0 1 1,-1-1-1,2 0 0,-1 1 1,0-1-1,0 1 1,1 0-1,0 0 0,-1 0 1,-1 5-1,-1 4-560,1 0 0,1 1 1,0-1-1,1 1 0,0 0 0,1 0 0,0-1 0,1 1 1,2 15-1,-2 6-2516,0 19-3948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16019,'0'0'5316,"-13"26"-4420,2-4-717,3-7-95,1 0 0,0 0 0,1 1 0,1 0 0,0 0 0,1 0 0,1 1 0,0-1 0,0 30 0,3-14 202,2 1 0,1-1 0,12 55-1,-11-71-189,1 0-1,1 0 0,0 0 0,1-1 1,1 0-1,0 0 0,1-1 0,21 26 1,-26-35-107,1 0 0,1-1 0,-1 1 0,0-1 0,1 0 0,0 0 0,0-1 0,0 0 0,1 0 0,-1 0 0,0-1 0,1 1 0,0-2 0,0 1 1,0-1-1,-1 0 0,1 0 0,8-1 0,-10 0-170,0-1 0,1 0 1,-1 0-1,0 0 0,1 0 1,-1-1-1,0 0 0,0 0 0,0 0 1,0-1-1,-1 0 0,1 1 1,-1-2-1,1 1 0,-1 0 0,0-1 1,0 0-1,-1 0 0,1 0 1,-1-1-1,0 1 0,0-1 0,3-7 1,7-15-3141,-2 0 0,11-42 1,-12 14-4151</inkml:trace>
  <inkml:trace contextRef="#ctx0" brushRef="#br0" timeOffset="1">76 222 10042,'0'0'10210,"177"53"-9890,-130-50-224,0-3-96,-1 0-568,-8 0-1360,-10-14-1833,-9-6-1968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87 124 8186,'0'0'10538,"-3"-3"-10418,3 3-114,-1 0 0,0-1-1,1 1 1,-1-1 0,1 1 0,-1-1 0,1 1 0,-1-1-1,1 1 1,-1-1 0,1 1 0,0-1 0,-1 1-1,1-1 1,0 0 0,-1 1 0,1-1 0,0 0-1,0 1 1,0-1 0,0 0 0,-1 1 0,1-1-1,0 0 1,0 0 0,0 1 0,0-1 0,1 0 0,-1 1-1,0-1 1,0 0 0,0 1 0,0-1 0,1 0-1,-1 1 1,0-1 0,1 1 0,-1-1 0,0 0-1,1 1 1,-1-1 0,1 1 0,-1-1 0,1 1-1,-1-1 1,1 1 0,-1 0 0,1-1 0,0 0 0,12-16 216,-11 13-128,1-1 0,-1 0 0,1 0 0,-2 0-1,1 0 1,0 0 0,-1-1 0,0 1-1,0 0 1,-1-1 0,1 1 0,-2-8-1,1 12 110,-2 2-188,0 0 0,0 0 0,0 0 0,0 0-1,0 1 1,0-1 0,0 0 0,0 1 0,0 0 0,1-1 0,-1 1-1,1 0 1,-1 0 0,1 0 0,-1 0 0,1 0 0,0 0 0,0 0-1,0 0 1,-1 4 0,-18 51-8,19-55 4,-6 20-2,5-17 9,0 0 1,0 1 0,0 0 0,1-1 0,0 1 0,0 10 0,12-29 154,-6-7-154,-1 0-1,-1-1 0,0 0 1,-1-23-1,-3 43-26,1 0 0,0 0-1,-1 0 1,1 0 0,-1 0-1,1 0 1,-1 0 0,1 0-1,-1 1 1,1-1 0,-1 0-1,0 0 1,0 0 0,1 1-1,-1-1 1,0 0 0,0 1-1,0-1 1,0 1 0,0-1-1,0 1 1,0-1 0,0 1-1,0 0 1,0-1 0,0 1-1,0 0 1,0 0 0,0 0-1,0 0 1,0 0 0,0 0-1,0 0 1,0 0 0,0 0-1,0 1 1,0-1 0,-1 0-1,2 1 1,-1-1 0,0 1-1,0-1 1,0 1 0,0-1-1,0 1 1,0-1 0,0 1-1,1 0 1,-1 0 0,0-1-1,0 1 1,1 0 0,-1 0-1,1 0 1,-1 0 0,0 1-1,-3 8-540,0 0 0,1 1 0,0-1 0,1 0 0,0 1 0,-1 17 0,3-19-785,0 0 0,0 0-1,1 0 1,3 15 0,12 9-7696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11739,'0'0'7201,"168"34"-7153,-102-26-48,18-8-1848,-19 0-2241,-9 0-2801</inkml:trace>
  <inkml:trace contextRef="#ctx0" brushRef="#br0" timeOffset="1">570 1 8466,'0'0'9770,"-37"207"-7946,37-128-655,0 2-537,0-5-336,0-9-120,9-8-80,0-17-96,10-11-96,0-20-904,-1-11-1473,1-25-1976,-10-9-2200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12219,'0'0'4746,"30"24"-4253,94 81-282,-108-93-192,-2 1 0,1 1-1,-2 0 1,22 30 0,-33-41-20,1 1-12,0 0 0,0 0 0,-1 0 0,1 0 0,-1 0 0,-1 1 0,1-1 0,0 1 0,-1-1 0,0 1 0,0 0 0,0 0 0,-1-1 0,0 1 0,0 0 0,0 0 0,0-1 0,-1 1 0,1 0 0,-1 0 0,-1-1 0,-1 6 0,0-4-3,0 0 0,0-1 1,-1 1-1,0-1 1,0 0-1,0 0 0,-1-1 1,0 1-1,0-1 1,0 0-1,0 0 0,0 0 1,-1-1-1,0 0 1,-10 4-1,-6 0 45,0-1 0,-1 0 0,1-2 1,-1-1-1,0-1 0,-43-1 0,65-1 653,13 0-352,6 0-73,4 0 77,1 0 0,31 6-1,-45-5-227,-1 1 0,0 1 0,0-1-1,0 1 1,0 1 0,-1 0 0,1 0 0,-1 0-1,0 1 1,8 7 0,-6-4 22,-1 0 0,0 1 0,0 0-1,-1 1 1,0 0 0,-1 0 0,7 14 0,29 82 587,-34-81-1065,1 0 0,2 0 1,23 41-1,-34-65 221,1 0 0,-1-1-1,1 1 1,0 0 0,-1-1 0,1 1 0,-1 0 0,1-1-1,0 1 1,0-1 0,-1 1 0,1-1 0,0 1 0,0-1-1,-1 0 1,1 1 0,0-1 0,0 0 0,0 0 0,0 0-1,0 1 1,-1-1 0,1 0 0,0 0 0,0 0 0,0 0-1,0 0 1,0-1 0,0 1 0,-1 0 0,1 0 0,0-1-1,0 1 1,0 0 0,0-1 0,-1 1 0,1-1 0,0 1-1,1-1 1,0-1-356,0 0-1,1 0 0,-1 0 1,0-1-1,0 1 0,0 0 1,0-1-1,-1 1 0,1-1 1,1-2-1,7-33-7058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11330,'0'0'6866,"0"146"-5306,0-73-272,0 5-487,0 4-481,10-4-192,-1-5-64,10-14-56,-10-11-8,0-18-336,1-16-544,-10-30-3681,9-26 1408,-9-9-3120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09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7986,'0'0'9962,"29"8"-9093,96 32-502,-117-38-351,-1 1 0,0 0 0,1 1 1,-1 0-1,0 0 0,-1 0 0,1 1 0,-1 0 0,0 0 0,0 1 0,-1-1 0,1 1 0,-1 1 1,-1-1-1,1 1 0,-1 0 0,0 0 0,4 9 0,-7-13-11,1 2 20,1-1 1,-1 1-1,0 0 1,0 0 0,-1 0-1,1 0 1,-1 0-1,0 0 1,-1 1-1,1-1 1,-1 0-1,0 0 1,0 1 0,-1-1-1,1 0 1,-1 0-1,0 0 1,-1 1-1,-3 8 1,1-7 63,-1 0 0,1 0 0,-1 0 1,-1-1-1,1 0 0,-1 0 0,0 0 1,-1-1-1,1 0 0,-1 0 0,-14 7 1,-17 10-90,-1-2 1,-77 27 0,113-46-1,40-1 1399,-34 0-1305,66 5 1529,-64-4-1580,0 1-1,0 0 1,0 0-1,0 0 1,0 0-1,0 1 1,-1 0-1,1 0 1,-1 0-1,7 7 1,51 61 182,-46-51-455,0-1 0,21 18-1,-30-31-154,-1-1 0,1 0 0,0 0 0,1-1 0,-1 0 1,1 0-1,0 0 0,0-1 0,0-1 0,10 3 0,21 1-3623,-2-5-1657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12587,'0'0'5334,"0"25"-4288,0 84 499,0-100-1334,0 1-1,1 0 1,0 0-1,1-1 1,0 1 0,0-1-1,1 0 1,0 1-1,1-1 1,0 0-1,10 15 1,-5-12 12,1 0-1,0 0 1,1-1 0,1 0 0,20 14 0,-26-20-149,1 0 1,-1-1-1,1 0 0,0-1 1,1 1-1,-1-1 1,0-1-1,1 1 0,0-1 1,-1-1-1,1 1 0,0-1 1,12-1-1,-16 0-52,1 0-1,-1-1 0,0 1 1,0-1-1,0 0 1,0 0-1,0-1 0,0 1 1,0-1-1,-1 0 1,1 0-1,0 0 0,-1 0 1,1-1-1,-1 0 1,0 1-1,0-1 0,0 0 1,0-1-1,-1 1 1,1 0-1,-1-1 0,0 1 1,0-1-1,3-7 1,0-5-3,0 0 0,-1 0 0,-1 0 0,0 0 0,-1-1 0,-1 1 0,-1-1 0,0 1 0,-1-1 0,-1 1 1,0 0-1,-1 0 0,-1 0 0,-1 0 0,0 0 0,-1 1 0,0 0 0,-10-16 0,5 12 11,-1 0 0,-1 1 1,-1 1-1,0-1 0,-1 2 0,-1 0 0,-1 1 0,-36-25 0,50 38-45,1 0 0,-1 1-1,0-1 1,0 1 0,0 0 0,0 0-1,-1 0 1,1 0 0,0 0 0,0 1-1,-1-1 1,1 1 0,0 0 0,-1 0 0,1 0-1,-6 2 1,7-1-45,0 0-1,0 0 0,0 0 1,0 0-1,0 0 1,0 1-1,1-1 1,-1 1-1,0-1 1,1 1-1,-1 0 0,1 0 1,-1-1-1,1 1 1,0 0-1,0 0 1,0 1-1,-1 1 0,-2 9-620,1-1 0,1 1 0,-1 0-1,2 0 1,0 0 0,1 18-1,0 28-6288,0-7-5456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11002,'0'0'11451,"0"154"-11043,18-75-216,1-1-96,0-5 0,9-8-40,-9-12-56,-1-14-272,1-14-808,-10-25-1481,1 0-2040,-10-14-1584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0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9450,'0'0'6896,"27"3"-5289,87 12-171,-107-13-1340,0 0-1,0 1 0,-1 0 0,1 0 0,0 0 0,-1 1 0,0 0 0,0 0 0,0 0 0,0 1 0,-1 0 0,8 10 0,-3-2 20,-1 0-1,0 1 1,11 23-1,-13-24-39,-1 1 0,0 1 0,-1-1 0,-1 1 0,0 0 0,-1 0 0,0 0-1,0 19 1,-3-27-2,0 1-1,-1-1 0,0 1 1,0-1-1,0 0 0,-1 1 1,0-1-1,-1 0 0,1 0 1,-1 0-1,-1 0 0,1-1 1,-1 0-1,0 1 0,-1-1 1,1 0-1,-1-1 0,-7 7 1,2-4-49,0 0 1,-1 0 0,0-1-1,0 0 1,0-1 0,-1-1-1,0 1 1,0-2 0,-1 0-1,1 0 1,-1-1 0,0-1-1,0 0 1,0-1 0,-14 0-1,25-1-129,0 0-1,1 0 1,-1 0-1,0 0 1,0 0-1,0 0 1,0-1-1,1 1 1,-1-1 0,0 0-1,0 1 1,1-1-1,-1 0 1,0 0-1,1 0 1,-1 0-1,1 0 1,0 0-1,-1 0 1,1-1-1,0 1 1,-2-2-1,1-1-436,1 1-1,0 0 1,-1-1 0,1 1-1,1 0 1,-1-1-1,0 1 1,1-1 0,0 1-1,0-7 1,0-19-6270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0 694 11987,'0'0'11205,"3"-33"-10249,13-105-515,-8 93-201,3 0 1,1 1-1,28-67 0,-22 64-93,13-49 0,6-22-27,-36 112-107,2-4-55,4 18-15,0 11 77,-1-1 1,-1 1 0,2 21-1,5 18 132,91 331-116,-93-342-2716,-17-42-1580,-12-5 2071,17 0 1201,-26 0-3865</inkml:trace>
  <inkml:trace contextRef="#ctx0" brushRef="#br0" timeOffset="1">75 248 11146,'0'0'9426,"177"92"-9066,-130-55-360,0-3-784,9-6-1696,-19-9-2121,1-10-4737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1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4153,'0'0'12891,"0"171"-10963,-10-96-624,10 4-704,0-6-255,0-9-177,0-8-64,0-14-48,0-14-56,0-8-817,10-20-1287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2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12483,'0'0'8676,"28"10"-8005,92 34-430,-106-38-229,0 0 0,0 1 0,-1 0 0,0 1 0,0 0 0,-1 2 0,0-1 0,17 19-1,-24-22-13,0 0-1,0 1 1,-1 0-1,0 0 0,0 0 1,-1 1-1,0-1 1,0 1-1,-1 0 0,0 0 1,0-1-1,-1 1 1,0 1-1,0 14 0,-1-19-3,0-1 0,-1 1 0,0 0 0,1 0 0,-1 0-1,-1 0 1,1-1 0,0 1 0,-1 0 0,0-1 0,0 1-1,0-1 1,0 0 0,0 0 0,-1 0 0,0 0 0,1 0-1,-1 0 1,0-1 0,0 1 0,-1-1 0,1 0 0,0 0-1,-1 0 1,1 0 0,-1-1 0,0 1 0,0-1 0,-6 1-1,-10 3-193,0-2 0,1 0-1,-1-1 1,-30-1-1,50-1 221,-1 0 0,0 0 0,1 0 0,-1 0 0,1-1 0,-1 1 0,1 0 0,-1 0-1,1 0 1,-1-1 0,1 1 0,-1 0 0,1 0 0,-1-1 0,1 1 0,0 0 0,-1-1-1,1 1 1,-1-1 0,1 1 0,0-1 0,0 1 0,-1-1 0,1 1 0,0-1 0,0 1-1,-1-1 1,1 1 0,0-1 0,0 1 0,0-1 0,0 1 0,0-1 0,0 1 0,0-1 0,0 1-1,0-1 1,0 0 0,0 1 0,0-1 0,0 1 0,0-1 0,0 1 0,1-1 0,-1 1-1,0-1 1,0 1 0,1-1 0,-1 1 0,0 0 0,1-1 0,-1 1 0,0-1 0,1 1-1,-1 0 1,1-1 0,-1 1 0,1 0 0,-1-1 0,1 1 0,-1 0 0,1 0 0,-1-1-1,1 1 1,-1 0 0,1 0 0,-1 0 0,1 0 0,0 0 0,1 0-1,11-1 134,0 1-1,0 1 1,-1 0-1,25 6 1,-32-5-110,0 0 0,-1 0 0,1 0 1,-1 0-1,0 1 0,1 0 0,-1 0 0,0 0 1,-1 1-1,1-1 0,0 1 0,-1 0 1,0 0-1,0 0 0,4 9 0,10 22 508,-1 1-1,-2 1 0,16 65 0,-23-74-314,-4-21-180,-1 0-1,1 0 1,0 0 0,0-1 0,1 0-1,0 1 1,9 10 0,-12-16-45,0 0-1,0 1 1,0-1 0,0 0 0,0 0-1,0 0 1,0 0 0,1 0 0,-1-1-1,0 1 1,1 0 0,-1 0 0,0-1-1,1 1 1,-1-1 0,1 1 0,-1-1-1,1 0 1,-1 0 0,1 1 0,-1-1-1,1 0 1,-1 0 0,1-1 0,-1 1-1,1 0 1,-1 0 0,1-1 0,-1 1-1,1-1 1,-1 1 0,0-1 0,1 0-1,-1 1 1,0-1 0,1 0 0,-1 0-1,0 0 1,0 0 0,0 0 0,0 0-1,0 0 1,2-3 0,10-16 27,-1-1 0,0 0 1,-2-1-1,-1 0 0,9-29 1,-10 27-21,4-16-24,-2-1 1,6-47-1,-7 35-18,19-183 100,-25 214 220,-3 60-84,8 32-130,4-1 1,2-1 0,35 103-1,-44-157-125,1 0 0,0 0-1,1-1 1,9 14 0,15 5-2273,-28-30 1637,0 0-1,0 0 1,0-1 0,0 1-1,0-1 1,1 0 0,-1 1 0,0-1-1,1-1 1,3 2 0,4-2-6738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10674,'0'0'7911,"25"-10"-7428,82-29 49,-101 37-472,0 0 1,0 1-1,1 0 0,-1 0 0,0 0 0,0 1 1,1-1-1,-1 2 0,0-1 0,0 1 0,10 2 1,-13-2-32,1 0 0,-1 0 0,0 1 0,1 0 1,-1 0-1,0 0 0,0 0 0,0 0 1,-1 1-1,1-1 0,0 1 0,-1 0 0,1-1 1,2 7-1,0 0 65,-1 1 0,0-1 0,-1 1 0,0 0 0,-1 0 0,0 1 0,0-1 0,-1 0 0,0 1 0,-1 12 0,-1-15-40,-1-1-1,1 0 1,-1 1-1,-1-1 1,1 0-1,-1 0 1,-1 0-1,1 0 0,-1-1 1,0 1-1,-1-1 1,1 0-1,-1 0 1,0-1-1,-1 0 1,-9 9-1,3-4 3,-1 0 0,0-1 0,0-1 0,-1 0 0,0 0 0,0-1 0,-19 6 0,24-11-12,7-1-43,30-1-656,-5-1 683,-13 1 40,0 0-1,0 0 1,0 1 0,-1 0-1,12 3 1,-16-3-25,-1 1-1,0 0 1,0 0 0,-1 0 0,1 0-1,0 1 1,-1 0 0,1-1 0,-1 1-1,0 0 1,0 1 0,0-1 0,-1 1-1,1-1 1,2 5 0,23 42 451,37 92 0,-37-76-467,-27-64-181,0 0 0,0 0 0,1 0 0,-1 0 0,1 0 0,-1 0 0,1-1 1,0 1-1,-1 0 0,1-1 0,0 0 0,0 1 0,0-1 0,0 0 0,1 0 1,-1 0-1,0 0 0,0 0 0,1 0 0,-1-1 0,0 1 0,4-1 0,-1 1-556,-1-1 0,1 0-1,0 0 1,0 0 0,0-1 0,-1 0-1,1 0 1,0 0 0,7-4-1,18-14-4807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1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47 304 4537,'0'0'11836,"-5"30"-11152,-14 100 384,18-109-834,0 0-1,2 0 1,0-1 0,1 1-1,1-1 1,1 1-1,1-1 1,1 0 0,1 0-1,0-1 1,16 29-1,9 28 129,-19-51-465,-13-25 61,1-1 0,-1 1 0,0 0 0,1 0 0,-1 0 1,0 0-1,0 0 0,1 0 0,-1 0 0,0-1 0,1 1 0,-1 0 0,0 0 0,0 0 1,0-1-1,1 1 0,-1 0 0,0 0 0,0-1 0,0 1 0,1 0 0,-1-1 0,0 1 1,0 0-1,0 0 0,0-1 0,0 1 0,0 0 0,0-1 0,0 1 0,0 0 0,0-1 1,0 1-1,0 0 0,0-1 0,0 1 0,0 0 0,0-1 0,0 1 0,0-60-4064,0 43 3584,0 11 269,1-24-945,-2 1 1,-1 0-1,-1 0 0,-12-54 1,-15-12-13,-25-94 1797,46 154 1068,3-1 0,1 0-1,-1-51 1,7 85-1524,-1-1 0,1 0 0,0 1-1,0-1 1,0 1 0,0-1 0,0 1 0,1 0 0,-1-1 0,1 1 0,0 0 0,-1 0 0,1 0 0,0 0 0,0 0 0,0 1 0,1-1-1,-1 1 1,0-1 0,0 1 0,1 0 0,-1 0 0,1 0 0,-1 0 0,1 0 0,0 0 0,4 0 0,10-3 374,0 1 0,-1 0 0,21 0 0,-27 3-373,122-2 1096,-119 3-1152,-1 0 0,0 1 0,0 0 0,0 0 0,0 2 0,-1 0 0,1 0 0,16 9-1,-24-10-49,-1 0 0,1 0-1,-1 0 1,0 0-1,0 1 1,0-1 0,0 1-1,-1 0 1,0 0-1,0 0 1,0 0-1,0 0 1,0 0 0,-1 1-1,1-1 1,-1 0-1,-1 1 1,1-1 0,0 1-1,-1-1 1,0 7-1,0-2 39,-1-1 0,0 1 0,0 0-1,0-1 1,-1 0 0,0 1 0,-1-1-1,0 0 1,0 0 0,-7 11 0,-4 0-31,0-1 1,-1 0-1,-1-1 1,-1-1-1,-1 0 1,0-1 0,-1-1-1,0-1 1,-1-1-1,-1 0 1,0-2-1,-33 12 1,38-16-648,-1-1 0,-1-1 0,1 0 0,-1-1 0,-30 0 0,126-3-5623,-31 0 668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2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16740,'0'0'9466,"187"146"-9466,-122-121-1089,-18-5-1631,-10-9-4034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2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9 214 15795,'0'0'7683,"-1"35"-6889,-3 14-594,0 6 81,5 92-1,5-83-23,2 0 0,33 120 0,-41-183-265,10 28 29,-10-28-52,1 0 0,-1 0 0,0 0 0,0-1-1,1 1 1,-1 0 0,0 0 0,1-1 0,-1 1 0,1 0 0,-1 0-1,1-1 1,-1 1 0,1-1 0,0 1 0,-1 0 0,1-1-1,0 1 1,-1-1 0,1 0 0,0 1 0,0-1 0,-1 1-1,1-1 1,0 0 0,1 1 0,0-3-64,-1 0 0,0-1 1,0 1-1,0 0 0,0 0 0,-1 0 0,1-1 1,-1 1-1,1 0 0,-1-1 0,0 1 1,0-4-1,1 3-95,4-73-1396,-6-101-1,-2 61 1129,3-59 240,0 3 1207,0 65 2495,4 128-3366,0 0-1,1-1 1,1 0-1,0 0 0,17 33 1,-13-30-81,2 5-17,1-1 0,2 0 0,1-1 0,29 38 0,-44-62-33,1 0 0,-1-1 0,0 1 0,1 0 0,-1-1 0,1 1 0,0-1 0,0 0 0,-1 1 0,1-1 0,0 0 0,0 0 0,0 0 0,0 0 0,0 0 0,0-1 0,1 1 0,-1-1 0,4 1 0,-4-1-11,-1-1 0,1 1 0,0-1 0,-1 0 0,1 1 0,-1-1 0,1 0 0,-1 0 0,1 0 1,-1 0-1,1 0 0,-1 0 0,0-1 0,0 1 0,0 0 0,0-1 0,0 1 0,0-1 0,1-1 0,5-11-133,-1 0 0,-1 0 0,0-1 0,5-22 1,-6 20 143,1-1-18,3-12 19,-1 0 1,-1 0 0,3-48 0,-9 77 21,0 1-1,1 0 1,-1 0 0,0 0 0,0 0 0,0 0 0,0-1 0,0 1 0,0 0-1,1 0 1,-1 0 0,0 0 0,0 0 0,0 0 0,0 0 0,0-1 0,1 1-1,-1 0 1,0 0 0,0 0 0,0 0 0,0 0 0,1 0 0,-1 0 0,0 0 0,0 0-1,0 0 1,1 0 0,-1 0 0,0 0 0,0 0 0,0 0 0,0 0 0,1 0-1,-1 0 1,0 1 0,0-1 0,0 0 0,0 0 0,1 0 0,-1 0 0,0 0-1,0 0 1,0 0 0,0 0 0,0 1 0,0-1 0,1 0 0,-1 0 0,0 0-1,0 0 1,0 1 0,0-1 0,3 10 129,0 0 0,-1 0 0,0 0-1,-1 1 1,0-1 0,0 0 0,-2 17 0,2 14 310,4 39-15,4 0 0,4-1 0,34 118-1,-45-192-578,0 1-1,0 0 0,1-1 1,-1 1-1,1-1 0,0 0 0,1 0 1,-1 0-1,1 0 0,0-1 1,0 1-1,5 3 0,-7-7-243,0 0-1,0 1 1,1-1-1,-1 0 1,0-1 0,1 1-1,-1 0 1,1-1 0,-1 1-1,1-1 1,-1 0-1,1 0 1,-1 0 0,1 0-1,-1 0 1,1 0-1,-1-1 1,0 1 0,1-1-1,-1 0 1,1 1-1,-1-1 1,0 0 0,0-1-1,1 1 1,-1 0-1,0-1 1,0 1 0,0-1-1,-1 0 1,3-2-1,24-22-10074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12875,'0'0'7185,"-56"146"-5104,46-73-385,10 8-504,0 6-496,0-3-247,28-6-161,0-10-144,0-12-64,0-14-80,10-14-24,-10-17-656,0-11-825,9-3-855,1-28-1745,-20-2-2921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3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1 318 13651,'0'0'7353,"205"120"-7024,-158-106-257,0-5-72,-10-7-433,-9-2-927,0-14-1096,-19-14-513,1 0-2584</inkml:trace>
  <inkml:trace contextRef="#ctx0" brushRef="#br0" timeOffset="1">10 1 11378,'0'0'10507,"177"140"-10363,-139-118-144,-1-5-744,10-8-1385,0-7-1960,-19-2-1736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3793,'0'0'14988,"0"32"-12861,0 215 726,-1-182-2164,9 176 849,-5-215-1566,1 1 0,1-1 0,2-1 0,0 1-1,2-1 1,0-1 0,15 25 0,-24-49-82,0 0 0,0-1 0,0 1 0,0 0 0,0 0 1,0 0-1,0-1 0,0 1 0,1 0 0,-1 0 0,0 0 0,0-1 0,0 1 0,0 0 0,1 0 1,-1 0-1,0 0 0,0 0 0,0 0 0,1-1 0,-1 1 0,0 0 0,0 0 0,0 0 1,1 0-1,-1 0 0,0 0 0,0 0 0,1 0 0,-1 0 0,0 0 0,0 0 0,0 0 1,1 0-1,-1 0 0,0 0 0,0 0 0,1 0 0,-1 0 0,0 0 0,0 1 0,0-1 1,1 0-1,-1 0 0,0 0 0,0 0 0,0 0 0,1 0 0,-1 1 0,0-1 0,0-31-3955,0 24 2482,0-34-6014</inkml:trace>
  <inkml:trace contextRef="#ctx0" brushRef="#br0" timeOffset="1">0 53 12739,'0'0'11138,"196"110"-10682,-149-91-304,0-5-152,0-5-440,-19-6-936,9-3-1129,-18-6-2920,-1-14-3993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11058,'0'0'7578,"0"185"-5570,0-109-167,0 5-601,0 1-544,0-4-288,9-13-160,1-12-88,-10-17-152,9-13-8,0-12-8,-9-8-976,10-31-3241,-1-12-2160,-9-2-4393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11202,'0'0'7330,"29"13"-6070,87 43-500,-110-53-724,0 1-1,0-1 1,-1 1-1,0 0 1,1 0-1,-2 0 1,1 1-1,0 0 1,-1 0-1,0 0 1,0 0-1,6 12 1,0-1 16,-4-6-41,-1 0 1,0 1 0,-1-1-1,0 1 1,0 0-1,-1 0 1,-1 0-1,0 0 1,0 1-1,-1-1 1,-1 1 0,0-1-1,0 1 1,-2 11-1,0-19 0,1 1 0,-1-1 0,0 1 0,0-1 0,0 1 0,-1-1 0,1 0 0,-1 0 0,0 0 0,0-1 0,0 1 0,-1-1 0,1 0-1,-1 1 1,0-2 0,0 1 0,0 0 0,0-1 0,-1 0 0,1 0 0,-1 0 0,1 0 0,-6 1 0,-8 2-44,1 0 0,-1-1 0,0 0 0,-31 1 0,16-3-181,9 0-37,0-1 0,0-1 0,0-1 0,-34-6 0,57 7 295,0 0 0,0 0 0,1 0 0,-1-1 0,0 1 0,0 0 0,0 0 0,0-1 0,0 1 0,0-1 0,1 1 0,-1-1 0,0 1 0,0-1 0,1 1 0,-1-1 0,0 1 0,1-1 0,-1 0 0,1 0 0,-1 1 0,1-1 0,-1 0 0,1 0 0,-1 0 0,1 1 0,0-1 0,-1 0 0,1 0 0,0 0 1,0 0-1,0 0 0,-1 0 0,1 0 0,0 0 0,0 1 0,0-1 0,1 0 0,-1-1 0,12-1 445,6 1-407,-1 1 0,1 1 0,0 0 0,31 6 0,-41-4 11,-1 1 0,1-1 0,-1 1 0,0 0 1,0 1-1,0 0 0,0 0 0,-1 0 0,1 1 0,-1 0 0,0 0 1,-1 0-1,9 10 0,-3 0 161,0 0 1,0 1-1,-2 0 1,0 1-1,13 32 1,17 90 339,-30-102-624,-6-25-450,0-1 1,1 1-1,1 0 1,7 13-1,-12-25 371,0 1 0,0-1-1,1 0 1,-1 0 0,0 1 0,1-1-1,-1 0 1,0 0 0,1 1 0,-1-1 0,1 0-1,-1 0 1,0 0 0,1 0 0,-1 1-1,1-1 1,-1 0 0,0 0 0,1 0 0,-1 0-1,1 0 1,-1 0 0,1 0 0,-1 0-1,0 0 1,1-1 0,-1 1 0,1 0 0,-1 0-1,1 0 1,-1 0 0,0 0 0,1-1 0,-1 1-1,0 0 1,1 0 0,-1-1 0,0 1-1,1 0 1,-1-1 0,0 1 0,0 0 0,1-1-1,-1 1 1,0 0 0,0-1 0,0 1-1,1-1 1,-1 1 0,0 0 0,0-1 0,0 1-1,0-1 1,0 0 0,12-24-4962,-3-12-4167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5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11963,'0'0'7761,"0"146"-5728,0-73-337,0 5-560,0 1-560,9-4-240,1-7-168,-1-12-79,-9-11-89,9-12-8,1-10-985,-1-15-1039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5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10362,'0'0'6915,"-24"26"-4598,-71 91-253,91-110-1919,-1 0 0,1 1 0,1 0 0,-1-1 1,1 1-1,1 0 0,0 1 0,0-1 0,0 0 0,1 1 0,0-1 0,1 1 1,0-1-1,1 15 0,0 4 237,-1 1-48,-1 2 29,1 0 0,2-1 1,1 1-1,10 46 0,-12-70-417,1 0 0,0 0 0,0 0 0,0-1 1,1 1-1,0-1 0,0 1 0,0-1 0,0 0 0,1 0 0,0-1 0,0 1 0,0-1 0,1 0 0,-1 0 0,1 0 0,0-1 0,0 1 1,1-1-1,-1 0 0,1-1 0,-1 1 0,1-1 0,0 0 0,0-1 0,-1 0 0,1 1 0,1-2 0,5 1 0,-7-1-298,0 0-1,0 0 1,0-1 0,0 1-1,0-1 1,-1-1-1,1 1 1,0-1 0,-1 1-1,1-1 1,-1-1-1,1 1 1,-1 0 0,6-6-1,-2 1-544,-1 1 0,0-1 1,-1-1-1,0 1 0,0-1 0,9-17 0,-3 3-927,-2-1-1,12-35 0,-4-5 1338,-1-24 3821,-13 27 6116,-4 86-7671,0-8-1228,-1 20 962,10 74 0,-7-98-1379,1 0 0,1 0 0,1 0-1,-1-1 1,2 0 0,0 0 0,1 0 0,15 21-1,-15-25-86,1-1-1,0 0 0,0 0 1,1 0-1,0-1 0,1 0 1,0-1-1,0 0 0,0-1 1,0 0-1,1-1 0,12 4 1,-18-6-40,0 0 1,1-1-1,-1 1 1,1-1-1,-1-1 0,1 1 1,-1-1-1,1 0 1,-1 0-1,1 0 1,-1-1-1,1 0 1,-1 0-1,0 0 0,1-1 1,-1 0-1,0 0 1,0 0-1,0-1 1,0 1-1,-1-1 1,1 0-1,-1-1 0,1 1 1,-1-1-1,0 0 1,3-4-1,-1-1-6,-1 1 0,0-1-1,0 0 1,-1 0-1,0 0 1,-1 0 0,0-1-1,0 0 1,1-12 0,-1-8-137,-1-53 0,-2 58 36,-2 4-102,0 0 0,-2 0 1,-1 0-1,0 1 0,-1 0 1,-1 0-1,-1 1 0,-1 0 1,-1 0-1,-1 1 0,0 0 1,-21-25-1,28 38-2,0 0 0,0 0 1,0 0-1,-1 1 0,0 0 1,0 0-1,0 0 0,0 1 1,0 0-1,-1 0 0,-8-4 0,3 4-965,-1-1-1,0 2 0,0 0 0,0 0 0,-13 0 1,-21 1-6823</inkml:trace>
  <inkml:trace contextRef="#ctx0" brushRef="#br0" timeOffset="1">274 76 3513,'0'0'16451,"-93"-61"-21700,55 50-880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16363,'0'0'7922,"206"-34"-6930,-150 31-704,0 3-288,-9 0-904,-19 9-1344,-9 8-4450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2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20 673 12107,'0'0'7895,"-3"-27"-6915,-2-7-787,-1-8 31,1-77-1,24-94 90,-1 0-58,-18 211-253,0 1 1,0 0-1,0-1 0,1 1 0,-1 0 1,0-1-1,0 1 0,1 0 0,-1-1 1,1 1-1,-1 0 0,1-1 0,0 1 0,-1 0 1,1 0-1,1-1 0,-1 1 1,-1 1 0,1 0 0,-1 0 0,1 0 0,-1-1 0,1 1 0,-1 0 0,1 0 0,-1 0 0,1 0 0,0 0-1,-1 0 1,1 0 0,-1 0 0,1 0 0,-1 1 0,1-1 0,-1 0 0,1 0 0,-1 0 0,1 1 0,-1-1 0,1 0 0,-1 0 0,1 1 0,-1-1-1,1 0 1,-1 1 0,1-1 0,-1 1 0,0-1 0,1 1 0,-1-1 0,0 0 0,0 1 0,1-1 0,-1 1 0,0-1 0,0 1 0,1 0 0,-1 0-1,12 20 236,-2 1-1,14 40 0,-2-5 214,-14-38-334,33 79 175,4-1 1,64 100-1,-100-177-1008,-12-10-2427,0-9 2546,1 0-1,-1-1 1,1 1 0,-1-1 0,1 0-1,-1 1 1,1-1 0,-1 0 0,1-1-1,-6 0 1,-20-3-4832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24 324 696,'0'0'22710,"-3"-3"-21731,0 0-905,1-1-1,-1 0 0,1 0 1,0 0-1,1 0 0,-1-1 1,1 1-1,-1 0 0,1-1 1,0 1-1,1-1 0,-1 1 1,1-1-1,0 1 1,0-1-1,1 1 0,-1-1 1,1 1-1,0-1 0,2-5 1,0-6-66,2 0 0,0 1 0,0-1 0,14-24 0,-10 22-9,-3 7-2,-1-1-1,2 1 0,-1 1 1,2-1-1,-1 1 0,1 0 1,18-16-1,-25 25 1,-1 1 1,1 0-1,-1 0 0,1-1 0,-1 1 1,1 0-1,0 0 0,-1 0 1,1-1-1,-1 1 0,1 0 0,-1 0 1,1 0-1,0 0 0,-1 0 0,1 0 1,-1 1-1,1-1 0,0 0 0,-1 0 1,1 0-1,-1 0 0,1 1 0,-1-1 1,1 0-1,-1 0 0,1 1 0,-1-1 1,1 1-1,-1-1 0,1 0 0,-1 1 1,0-1-1,1 1 0,-1-1 0,0 1 1,1 0-1,8 21-86,-8-20 87,18 59 10,-4-18 10,-2 1-1,-2 0 0,-1 0 1,-3 2-1,2 52 1,-9-70 14,0-42 39,2-43 43,-1 33-120,2 0 0,1 1 0,1-1 0,0 1 0,2 0 0,1 1 0,13-28 0,-14 38 1,-2-1 3,2 1 0,0 1 0,0-1 1,16-17-1,-22 27 2,1 1 0,-1-1 1,1 0-1,-1 1 0,1 0 1,-1-1-1,1 1 1,0 0-1,0 0 0,0 0 1,0 0-1,0 0 0,0 1 1,0-1-1,0 0 0,0 1 1,0 0-1,0-1 1,0 1-1,0 0 0,0 0 1,0 0-1,1 0 0,-1 1 1,0-1-1,0 0 0,0 1 1,0 0-1,0-1 1,0 1-1,0 0 0,0 0 1,-1 0-1,1 0 0,0 0 1,0 1-1,-1-1 1,3 3-1,3 4 7,1 0-1,-1 1 1,-1 0 0,0 1 0,0-1-1,-1 1 1,0 0 0,6 19 0,-5-13-3,-2 0 1,0 0-1,-1 0 1,0 0-1,0 23 1,-3-39-5,0 1-1,-1-1 1,1 1 0,0-1-1,0 1 1,0-1 0,0 0 0,0 1-1,0-1 1,0 1 0,0-1-1,0 1 1,0-1 0,0 1-1,0-1 1,0 0 0,0 1 0,1-1-1,-1 1 1,0-1 0,0 0-1,0 1 1,1-1 0,-1 1-1,0-1 1,0 0 0,1 1 0,-1-1-1,0 0 1,1 1 0,-1-1-1,0 0 1,1 0 0,-1 1 0,1-1-1,-1 0 1,0 0 0,1 0-1,-1 0 1,1 1 0,-1-1-1,1 0 1,-1 0 0,1 0 0,2-4-24,-1 1 0,0-1 0,0 0 1,0 0-1,0 0 0,-1 0 1,1 0-1,0-5 0,-1 6 18,12-40-2,-7 23 13,1 0-1,0 0 0,1 0 1,16-27-1,-17 36 8,-3 4-3,0 1-1,0 0 0,0 0 0,0 0 1,1 1-1,6-6 0,-10 10-3,1 0 0,-1 0 0,0 0 0,1 0 0,-1 0 1,0 1-1,1-1 0,-1 1 0,1-1 0,-1 1 0,1 0 0,-1-1 0,1 1 0,0 0 0,-1 0 1,1 0-1,-1 0 0,1 0 0,-1 1 0,1-1 0,0 0 0,-1 1 0,1-1 0,-1 1 0,0-1 1,1 1-1,-1 0 0,1 0 0,-1-1 0,0 1 0,0 0 0,1 0 0,-1 0 0,0 1 0,1 1 1,21 24 168,-1 2 1,-2 0 0,-1 1 0,-2 2 0,18 40 0,-16-34-47,40 77-73,-46-97-1704,-9-30-8462,-12-14-114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1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 8314,'0'0'15576,"-3"-3"-15217,3 1-328,-1 0 0,1 0-1,-1 0 1,1 0 0,0 0-1,0 0 1,0 0 0,0 0-1,0 0 1,1 0 0,-1 0-1,1 0 1,-1 0 0,1 0 0,-1 0-1,1 0 1,0 1 0,0-1-1,0 0 1,0 0 0,1 1-1,-1-1 1,2-1 0,0-3 63,1 0 0,1 0 0,-1 1 0,1-1 0,0 1 0,0 0 0,10-6 0,-14 10 452,-1 4-512,2 7-14,0 0 1,0 0 0,1 0 0,1 0 0,-1 0 0,8 12 0,1 7 62,-7-20-68,0 1 0,0-1-1,1-1 1,0 1 0,0-1 0,1 0-1,0 0 1,11 8 0,-15-13 4,0 0-1,1-1 1,-1 0 0,1 0 0,-1 0-1,1 0 1,0 0 0,0-1-1,0 0 1,7 2 0,-8-3-4,-1 0 1,0 0-1,0 0 1,0 0-1,1 0 1,-1-1-1,0 1 1,0-1-1,0 0 0,0 1 1,0-1-1,0 0 1,0 0-1,0 0 1,0 0-1,-1-1 1,1 1-1,0 0 0,-1-1 1,1 0-1,2-2 1,5-8 20,-1 1-1,0-2 1,-1 1 0,0-1 0,-1 0 0,0-1 0,-1 1-1,-1-1 1,0 0 0,0 0 0,-2-1 0,0 1-1,0-20 1,-2 32-100,3 8-2204,0-1 612,0 0 1,-1 1 0,0-1 0,0 1 0,1 6-1,-2 11-11294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0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13483,'0'0'8899,"-3"4"-8539,0 0-306,1 1-1,-1 0 0,1-1 0,1 1 1,-1 0-1,1 0 0,0 0 1,0 1-1,0-1 0,0 7 1,2 65 559,0-38-395,-1 80 208,0-66-9586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12499,'0'0'9156,"28"0"-8512,92 2-202,-112-1-415,0 0-1,-1 0 1,0 1 0,1 0 0,-1 0 0,0 1 0,0 0-1,0 0 1,0 0 0,-1 1 0,1 0 0,-1 1-1,0-1 1,0 1 0,0 0 0,-1 1 0,0-1 0,5 7-1,-8-9-14,-1-1 0,1 1-1,0 0 1,-1-1 0,1 1-1,-1 0 1,0 0 0,0 0-1,0 0 1,0 0 0,-1 0-1,1 0 1,-1 0 0,0 0 0,0 0-1,0 1 1,0-1 0,-1 0-1,1 0 1,-2 3 0,0 0 24,0-1-1,0 0 1,-1 0 0,0 0 0,0 0 0,0-1 0,-1 1 0,1-1 0,-1 1 0,-6 3 0,-7 6 101,-1 0 1,-1-2-1,0 0 1,-29 12 0,28-14-50,-1-2 1,0-1-1,0-1 1,-33 6-1,50-9-1526,13 0-599,70 2-6912,-26-4 1457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74 166 13051,'0'0'8662,"-6"29"-7868,-2 9-522,-4 43-1,12-78-233,-1 0 0,2 1 0,-1-1 0,0 0 0,1 0 0,-1 0 0,1 1 0,0-1 0,0 0 0,0 0 0,0 0 0,1 0 0,-1-1 0,1 1 0,0 0 0,0 0 0,0-1 0,0 0 0,0 1 1,0-1-1,1 0 0,3 3 0,0-1 58,1 0 1,1-1-1,-1 1 1,0-1-1,1-1 1,8 2-1,-8-1-17,-1-1-37,1 0 0,-1 0 0,0 0 0,0-1 0,1 0 0,-1-1 0,1 0 0,-1 0 0,0 0 0,1-1 0,-1 0 0,0 0 0,1-1 0,-1 0 0,0-1 0,9-3 1,-11 3-29,-1-1 1,1 1-1,0-1 1,-1 0-1,0 0 1,0-1-1,0 1 1,-1-1-1,1 0 1,-1 0-1,0 0 1,-1 0 0,1-1-1,-1 1 1,0-1-1,0 1 1,-1-1-1,0 0 1,0 0-1,1-10 1,-1 5-19,0 0 1,-1 0 0,0 0-1,-1 1 1,0-1-1,0 0 1,-1 0 0,-1 0-1,0 1 1,0-1-1,-1 1 1,-1 0 0,1 0-1,-2 1 1,1-1-1,-1 1 1,-1 0-1,1 1 1,-2-1 0,1 1-1,-1 1 1,0-1-1,-1 2 1,1-1 0,-1 1-1,-18-9 1,17 10 14,0 0 0,-1 1 0,1 0 0,-1 1 0,0 0 0,0 1 0,-1 0 0,-14 0 0,23 1-38,0 1-1,-1 0 1,1 0 0,0 0-1,-1 1 1,1-1-1,0 1 1,0-1 0,-1 1-1,1 0 1,0 0-1,0 1 1,0-1 0,0 1-1,0-1 1,0 1-1,1 0 1,-1 0 0,1 0-1,-1 1 1,1-1-1,0 0 1,-1 1 0,1 0-1,1-1 1,-1 1-1,0 0 1,1 0 0,-1 0-1,1 0 1,-1 4-1,-1 4-432,1 0 0,0 0-1,1 1 1,0-1-1,1 1 1,0-1 0,1 1-1,1-1 1,3 17 0,-3-19-349,1-1 0,0 0 1,1 0-1,0 0 0,0 0 1,0 0-1,10 11 0,24 23-7242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4001,'0'0'18140,"0"25"-17592,0-10-456,0 44 356,9 66 0,-2-60-241,-2-19-266,19 83 0,-20-122-3267,-5-23-118,0 3 1166,1-22-5126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8002,'0'0'13568,"30"8"-12972,94 28-260,-114-33-302,-1 0 1,0 1-1,-1 0 0,1 0 1,-1 1-1,0 0 0,15 11 1,-21-13-27,1-1 0,-1 1 0,0 0 1,0 0-1,0-1 0,-1 1 0,1 1 0,-1-1 1,1 0-1,-1 0 0,0 0 0,0 1 1,0-1-1,-1 1 0,1-1 0,-1 1 1,0 4-1,-1-6-5,1 0 1,-1-1 0,1 1-1,-1 0 1,0-1-1,1 1 1,-1-1 0,0 1-1,0-1 1,0 1-1,0-1 1,-1 1-1,1-1 1,0 0 0,-1 0-1,1 0 1,-1 0-1,1 0 1,-1 0-1,-2 1 1,-41 20 131,37-19-110,-15 7 9,-1-1 0,0-1 0,-1-1 0,0-1 0,0-1 0,-28 2 0,49-7 101,33 10 608,-12 6-267,0 2-1,-1 0 1,0 1 0,-2 0 0,0 1-1,15 30 1,-3-7 77,66 92 421,-78-117-1001,1 0 0,0-1-1,2-1 1,34 28 0,-44-40-264,0 1 0,0-1 1,0 0-1,1-1 0,-1 0 1,1 0-1,12 2 0,31 1-6730,-22-6-3683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11690,'0'0'9897,"-16"2"-8838,6-2-910,7 0-120,0-1 0,0 1 0,0 0 1,0 0-1,1 1 0,-1-1 0,0 0 1,0 1-1,0 0 0,0 0 0,0-1 1,1 2-1,-1-1 0,0 0 0,1 1 1,-1-1-1,1 1 0,0-1 0,-1 1 1,1 0-1,0 0 0,0 0 0,0 1 1,0-1-1,1 0 0,-1 1 0,1-1 1,-1 1-1,1-1 0,0 1 0,0 0 1,0 0-1,-1 4 0,-5 44 393,3 0-1,2 1 1,2-1 0,7 52 0,-5-81-332,2-1 0,0 0 0,2 0 0,0 0 0,1 0 1,1-1-1,1 0 0,13 20 0,-17-30-59,1-1 0,0-1 1,1 1-1,0-1 0,0 0 0,1-1 0,0 0 0,0 0 0,1 0 0,0-1 1,0-1-1,0 1 0,1-2 0,0 1 0,0-1 0,0-1 0,0 0 0,14 3 1,-16-5-17,0 0 0,0 0 1,0-1-1,1 0 1,-1 0-1,0-1 1,0 0-1,0-1 1,0 0-1,0 0 1,0 0-1,13-7 1,-13 4-5,1-1 1,-1 1 0,0-2-1,-1 1 1,1-1 0,-1 0-1,-1-1 1,1 1 0,-1-1-1,6-11 1,0-2-10,-1-1 0,0 0 0,-1 0 0,-2-1 0,0-1-1,-2 1 1,5-31 0,-6 15-60,-1-1 0,-2 1 0,-6-70 0,3 103-21,1-1 0,-1 1 1,0-1-1,-1 1 1,0 0-1,0 0 1,0 0-1,0 0 1,-1 0-1,0 1 1,0-1-1,-1 1 1,0-1-1,0 1 1,0 1-1,0-1 0,-9-7 1,13 12 18,0 0 1,0 0 0,0-1-1,-1 1 1,1 0-1,0 0 1,0 0-1,0 0 1,0 0-1,-1 0 1,1 0 0,0-1-1,0 1 1,0 0-1,-1 0 1,1 0-1,0 0 1,0 0 0,0 0-1,-1 0 1,1 0-1,0 0 1,0 0-1,0 0 1,-1 0-1,1 0 1,0 0 0,0 0-1,0 0 1,-1 0-1,1 1 1,0-1-1,0 0 1,0 0 0,-1 0-1,1 0 1,0 0-1,0 0 1,0 0-1,0 1 1,-1-1-1,1 0 1,0 0 0,0 0-1,0 0 1,0 1-1,0-1 1,-1 15-3667,1-9 3358,0 4-867,2 0-1,-1 1 1,1-1-1,1 0 1,0 0-1,0 0 1,9 18 0,8 20-7246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28 620 10898,'0'0'11395,"-5"-30"-10479,-2-10-709,1 9-46,1-1 1,2 0 0,1-45-1,2-300 990,8 381-1491,18 101-23,9 31 346,-30-119 41,2 0 0,-1-1-1,2 0 1,1 0 0,16 24 0,-24-39-19,-1 0 1,1 0-1,0 0 0,-1 0 1,1 0-1,0-1 0,-1 1 1,1 0-1,0 0 0,0 0 1,0-1-1,0 1 0,0-1 1,0 1-1,0-1 0,0 1 1,0-1-1,0 1 0,0-1 1,0 0-1,0 1 0,0-1 1,0 0-1,0 0 0,1 0 1,-1 0-1,0 0 0,0 0 1,0 0-1,2-1 1,-1 0 0,0-1 1,-1 1 0,1-1 0,0 1 0,0-1 0,-1 0 0,1 0 0,-1 0 0,1 0 0,-1 0-1,0 0 1,0 0 0,2-3 0,2-9 21,0-1-1,0 1 1,3-21-1,3-24 139,-3-1 0,1-68-1,-9 127 76,1 6-33,40 150 758,-24-82-996,3 0 0,31 71 0,-45-132-679,0-1 1,0 0 0,12 16-1,-12-19-514,1-1-1,-1 0 1,2 0-1,12 10 0,10 4-4731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25 363 13035,'0'0'8814,"-4"25"-7911,-2 0-723,2-12-125,1 0 1,0 0 0,1 0 0,1 0-1,0 1 1,1-1 0,0 0 0,1 1-1,5 25 1,8 16 161,2 0 1,38 88-1,-51-148 170,0-17-293,-1-27-185,-2-39-704,-17-141 0,6 143 515,2-129 0,8 210 299,1 0 1,0 0 0,0 0-1,1 0 1,0 0 0,0 0-1,0 0 1,0 0 0,1 0-1,0 0 1,0 0 0,0 1-1,0-1 1,1 1 0,0 0-1,0 0 1,0 0 0,0 0-1,1 0 1,-1 1 0,1-1-1,0 1 1,0 0-1,0 0 1,1 0 0,-1 1-1,1 0 1,-1 0 0,1 0-1,0 0 1,0 0 0,-1 1-1,1 0 1,0 0 0,1 1-1,-1-1 1,8 1 0,21-2 131,65 4 1,-87-1-322,-1 1-1,0 0 1,0 0 0,0 1 0,0 1 0,0 0-1,-1 0 1,0 1 0,16 10 0,-23-13-307,0 1 1,-1 0 0,1 0 0,0 0-1,-1 1 1,0-1 0,0 0 0,0 1 0,0 0-1,-1-1 1,1 1 0,-1 0 0,0 0-1,0 0 1,0 0 0,0 0 0,-1 0-1,0 0 1,0 0 0,0 0 0,-1 7-1,1-6-437,0 24-5598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2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8146,'0'0'13723,"131"0"-13243,-75 14-240,9-3-240,1 0-24,-10-2-1232,9-9-2913,-18 0-1425,-19 0-4680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10802,'0'0'7250,"159"14"-6034,-94-9-728,10 1-488,-9-3-600,18 0-1688,-19-3-1969,-18 0-4601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4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37 107 12803,'0'0'7945,"-37"171"-7272,37-98-177,0-1 16,0 1-152,0-8-240,0-15-48,19-10-72,-10-12-528,10-12-744,9-16-1169,0-5-1624,0-20-1824</inkml:trace>
  <inkml:trace contextRef="#ctx0" brushRef="#br0" timeOffset="1">336 0 11682,'0'0'8550,"-7"28"-7960,-24 94-37,27-106-330,2 1 1,0-1-1,1 0 0,1 28 0,1-13 140,-1-17-244,1 0-1,0 0 0,1 0 1,1 0-1,0 0 0,1 0 1,0-1-1,1 0 1,1 1-1,0-2 0,0 1 1,2-1-1,-1 0 0,2-1 1,-1 1-1,2-2 1,-1 1-1,1-1 0,1-1 1,0 0-1,0 0 0,1-1 1,0-1-1,0 0 0,1-1 1,0 0-1,0 0 1,27 6-1,-3-7-187,-1-1 0,1-2 0,56-3 0,-81 0-82,-7 1-75,-1 0 1,0 0-1,0-1 0,0 1 1,1-1-1,-1 0 0,0 0 0,0-1 1,0 1-1,-1-1 0,6-3 0,-7 4-314,0-1-1,0 1 0,0-1 0,-1 0 0,1 0 0,-1 0 0,1 0 0,-1 0 1,0 0-1,0 0 0,0-1 0,0 1 0,1-4 0,0-10-5348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12947,'0'0'7177,"0"146"-5792,0-73-681,0 5-208,19 1-136,-10-6-40,1-9-128,8-11-32,-8-13-112,-1-15-48,0-11-408,-9-11-1096,10-12-1057,-10-22-1536,9-11-2120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12883,'0'0'9050,"206"70"-8850,-150-64-176,-10-1-24,1-5-736,0 0-945,-19 0-1463,0-5-2706</inkml:trace>
  <inkml:trace contextRef="#ctx0" brushRef="#br0" timeOffset="1">534 1 10122,'0'0'11595,"0"196"-10523,0-123-440,0 0-160,18-3-136,1-11-128,0-12-136,-10-13-72,0-12-224,1-11-1056,-10-19-5065,0-26 1023,0-5-4824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10218,'0'0'6647,"33"-1"-5341,105 0-409,-130 1-857,0 0 1,-1 1-1,1 0 1,0 0-1,-1 1 1,1-1-1,-1 2 0,0-1 1,0 1-1,0 0 1,0 1-1,0-1 0,-1 1 1,1 1-1,-1-1 1,0 1-1,-1 0 0,1 0 1,9 13-1,-12-14-27,1 0 0,-1 0 0,0 0 0,-1 1 0,1 0 0,-1-1 0,0 1 0,0 0 0,0 0 0,0 0-1,-1 0 1,0 0 0,0 1 0,-1-1 0,1 0 0,-1 1 0,0-1 0,-1 0 0,1 0 0,-3 8 0,1-6 8,0 0 0,0 0 1,-1 0-1,0 0 0,0-1 0,-1 0 1,0 1-1,0-1 0,0-1 1,-1 1-1,0-1 0,0 0 0,-1 0 1,-9 8-1,-2-2 90,-1 0-1,0-1 1,0-1 0,-1-1-1,0 0 1,-1-2 0,1 0 0,-1-1-1,-1-1 1,-30 2 0,50-6 922,4 0-979,179-8 1347,-180 8-1347,1 0 1,0 1-1,-1-1 0,1 1 1,-1 0-1,1 0 0,-1 0 0,0 0 1,1 0-1,-1 0 0,0 1 1,0-1-1,0 1 0,0 0 0,0-1 1,0 1-1,0 0 0,-1 0 0,1 0 1,0 0-1,-1 0 0,0 1 1,0-1-1,1 0 0,0 5 0,3 6 148,-1 1-1,0 0 0,3 20 0,-4-20-76,14 145 287,-16-142-555,1 4-1096,6-16-2723,-7-5 3767,-1 0-1,1 0 1,-1 0 0,1 0-1,-1 0 1,1-1-1,-1 1 1,1 0 0,-1 0-1,0 0 1,1-1 0,-1 1-1,1 0 1,-1-1 0,0 1-1,1 0 1,-1-1 0,0 1-1,1-1 1,-1 1-1,0 0 1,1-1 0,-1 1-1,0-1 1,0 1 0,0-1-1,0 1 1,1-1 0,-1 1-1,0-1 1,0 1 0,0-1-1,0 1 1,0-1-1,0 1 1,0-1 0,0 1-1,0-1 1,-1 0 0,2-7-2351,7-19-6596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18 149 10778,'0'0'10013,"5"31"-8345,18 104-507,-20-125-1050,-1 0 1,1 0-1,1-1 1,-1 0-1,2 0 1,-1 0 0,1 0-1,0-1 1,1 1-1,0-1 1,1-1-1,-1 1 1,2-1-1,-1 0 1,1-1-1,13 10 1,-19-15-96,7 6 44,1-1 0,0 0 0,1-1 1,-1 0-1,1 0 0,0-1 0,0-1 0,0 1 0,14 1 0,-21-5-55,1 1 0,-1 0-1,1-1 1,-1 0 0,1 0-1,-1 0 1,1 0 0,-1-1 0,1 0-1,-1 0 1,0 0 0,1 0-1,-1-1 1,0 1 0,0-1-1,0 0 1,0-1 0,0 1 0,-1-1-1,1 1 1,-1-1 0,1 0-1,-1-1 1,0 1 0,0 0 0,3-7-1,0-3-28,0 0-1,-1 0 0,-1-1 1,0 0-1,-1 0 1,0 0-1,-2 0 1,1-23-1,-1 15-40,-2 0-1,0 0 1,-2 0 0,0 1-1,-7-23 1,8 35 64,-2 0-1,1-1 1,-1 1 0,-1 0 0,0 1 0,0-1-1,0 1 1,-1 0 0,-1 0 0,1 1 0,-1-1 0,0 2-1,-1-1 1,-15-10 0,12 11 28,0 0-1,0 1 1,-1 0-1,0 1 1,0 1 0,0 0-1,0 0 1,0 1-1,0 0 1,-1 2 0,-18 0-1,25 0-51,-1 1-1,1 0 1,0 0-1,0 1 1,0 0-1,0 0 1,0 1-1,1-1 1,-1 1-1,1 0 0,0 1 1,-1-1-1,1 1 1,1 0-1,-1 0 1,1 1-1,-1-1 1,1 1-1,1 0 1,-1 0-1,1 1 1,-1-1-1,-3 12 1,4-11-315,1 0 0,-1 0 1,1 0-1,1 1 0,-1-1 1,1 1-1,1-1 1,-1 1-1,1-1 0,0 1 1,0 0-1,1-1 0,0 1 1,0-1-1,1 0 0,-1 1 1,1-1-1,1 0 0,-1 0 1,1 0-1,0 0 0,8 10 1,32 24-4440,4-10-1717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8618,'0'0'13648,"-14"24"-12346,0-2-1015,6-11-161,0 1 1,1-1-1,0 2 0,1-1 0,1 1 0,0 0 0,0 0 0,1 1 0,1-1 1,-3 27-1,5-18 78,0 0 0,2 1 0,0-1 0,2 0-1,0 0 1,12 38 0,-10-45-135,1-1-1,0 0 1,1 0-1,0-1 1,1 0-1,1 0 0,0-1 1,1 0-1,0 0 1,20 16-1,-25-24-71,0 0 0,1 0 0,-1-1 0,1 0 1,0 0-1,0-1 0,0 0 0,0 0 0,1 0 0,-1-1 0,0 1 0,12-1 0,-14 0-89,0-1-1,0 0 1,0 0 0,0-1-1,0 1 1,-1-1-1,1 0 1,0 0-1,0 0 1,0-1 0,-1 1-1,1-1 1,-1 0-1,1 0 1,-1 0 0,0 0-1,1-1 1,-1 1-1,0-1 1,-1 0-1,5-4 1,5-14-2680,-1 0 1,12-31-1,-4 7-4727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19 264 11562,'0'0'11003,"177"37"-10179,-121-26-536,0 0-288,-9-2-24,0-9-808,-19 0-664,-9-9-1273,-1-13-2384,-18-6-2425</inkml:trace>
  <inkml:trace contextRef="#ctx0" brushRef="#br0" timeOffset="1">0 1 10066,'0'0'9490,"215"76"-9834,-131-60-1432,-19-2-2361,1-8-3601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11931,'0'0'9650,"-25"25"-9249,-1 0-290,-42 53 1,67-76-107,1-1 0,-1 0 1,0 0-1,0 1 0,1-1 1,-1 1-1,0-1 0,1 0 0,0 1 1,-1-1-1,1 1 0,0-1 1,0 1-1,0-1 0,-1 1 0,2-1 1,-1 1-1,0-1 0,0 1 1,0-1-1,1 1 0,-1-1 1,1 1-1,-1-1 0,1 0 0,0 1 1,-1-1-1,1 0 0,0 1 1,2 1-1,1 1 21,0-1 0,0 1-1,1-1 1,-1 0 0,1 0 0,7 3 0,1 1 59,24 15 224,71 31 0,-71-37-152,-1 2 0,44 28 0,-76-44-131,-1 2 1,1-1 0,-1 0-1,1 1 1,-1-1-1,0 1 1,0 0-1,-1 0 1,1 0 0,2 9-1,-3-11 11,-1 1-1,-1-1 1,1 1-1,0-1 1,-1 1-1,1 0 0,-1-1 1,0 1-1,0 0 1,0-1-1,0 1 1,0 0-1,0-1 1,-1 1-1,0-1 0,1 1 1,-1 0-1,0-1 1,0 1-1,0-1 1,-1 0-1,-1 3 1,-12 9 133,0 0 1,-2-1-1,0-1 1,0 0-1,-1-1 1,-35 15-1,36-18-457,0-1-1,-1-1 1,1-1-1,-1-1 0,0 0 1,0-1-1,-37 1 1,55-4 150,-1 0 0,0 0 0,1 0 1,-1 0-1,0 0 0,0 0 0,1 0 1,-1 0-1,0 0 0,1-1 0,-1 1 1,0 0-1,1 0 0,-1-1 0,0 1 0,1 0 1,-1-1-1,1 1 0,-1-1 0,1 1 1,-1-1-1,1 1 0,-1-1 0,1 1 1,-1-1-1,1 1 0,-1-1 0,1 1 0,0-1 1,-1 0-1,1-1 0,1-26-6446,7 1-844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 13355,'0'0'8247,"-6"26"-6851,-18 88-382,23-104-953,1 0 0,0-1 1,0 1-1,1 0 0,0 0 0,1 0 1,0 0-1,0-1 0,1 1 0,0-1 1,1 0-1,0 0 0,1 0 0,9 15 1,4 7 86,-5-3-310,2-1 1,0 0 0,2-1-1,35 40 1,-52-66 74,0 0 1,0 0 0,0 0-1,0 1 1,0-1 0,0 0-1,1 0 1,-1 0-1,0 0 1,0 0 0,0 0-1,0 0 1,0 1 0,0-1-1,1 0 1,-1 0-1,0 0 1,0 0 0,0 0-1,0 0 1,0 0-1,1 0 1,-1 0 0,0 0-1,0 0 1,0 0 0,0 0-1,1 0 1,-1 0-1,0 0 1,0 0 0,0 0-1,0 0 1,1 0 0,-1 0-1,0 0 1,0 0-1,0 0 1,0 0 0,0 0-1,1 0 1,-1-1 0,0 1-1,0 0 1,0 0-1,0 0 1,0 0 0,0 0-1,1 0 1,-1 0-1,0-1 1,0 1 0,0 0-1,0 0 1,0 0 0,0-1-1,2-14-2914,-6-22-1513,-20-4-1174</inkml:trace>
  <inkml:trace contextRef="#ctx0" brushRef="#br0" timeOffset="1">1 3 12275,'0'0'8834,"205"20"-7378,-121-6-728,10 3-464,-10-6-264,-9 0-48,-1 1-904,-27 2-993,-9 16-2320,-20 1-712,-8-3-1344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2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9450,'0'0'8642,"-28"157"-7346,28-95-408,18 0-288,1-4-127,0-10-249,-1-9-128,-8-13-96,-1-10-208,0-10-1345,1-31-5048,-10-9 295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1 592 7162,'0'0'11877,"12"-30"-10821,7-13-815,43-120 394,-51 124-125,-1-1 0,7-81 0,3-15-1,-20 135-514,0 0 0,0 0 0,0 0 0,0 0 0,1 0 0,-1 0 0,0 0 0,1 0 0,-1 0 0,1 0 0,-1 0 0,0 0 0,1 0 0,0 1 1,-1-1-1,1 0 0,0 0 0,-1 1 0,3-2 0,-3 2-1,1 0 0,-1 0 0,1 0 1,-1 1-1,1-1 0,0 0 1,-1 0-1,1 1 0,-1-1 1,1 0-1,-1 1 0,1-1 1,-1 1-1,0-1 0,1 0 0,-1 1 1,1-1-1,-1 1 0,0-1 1,0 1-1,1-1 0,-1 1 1,1 1-1,18 51-84,-14-39 218,35 123 537,-31-97-503,2 0 0,32 73-1,-37-100-310,-3-6-368,0-1 0,0 0-1,0 0 1,1 0 0,0-1 0,6 8-1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12723,'0'0'9258,"205"151"-8866,-149-123-376,-9-5-16,0-4-880,18-13-1209,-18-3-679,-10-3-2714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8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5009,'0'0'11727,"0"30"-9710,-1 19-1340,4 124 1010,-1-149-1416,2-1 0,0 1 0,1-1 0,14 36 0,-17-51-188,1 0 0,1 0 0,-1 0 0,1-1 0,0 1 0,1-1 0,0 0 0,0-1 0,1 1 0,-1-1 0,1 0 0,1 0 1,-1-1-1,1 0 0,0 0 0,9 5 0,-13-9-74,1 1-1,-1-1 1,0 0 0,1 0 0,-1 0-1,1-1 1,-1 1 0,1-1 0,-1 0-1,1 0 1,-1 0 0,1 0 0,-1-1 0,1 1-1,-1-1 1,1 0 0,-1 0 0,0 0-1,1-1 1,4-2 0,-4 1 14,0-1 0,1 1 0,-2-1 0,1 0 1,0 0-1,-1-1 0,0 1 0,0-1 0,0 0 0,0 1 0,3-12 1,1-3 27,-2 0 1,0-1 0,-1 0 0,-1 0 0,-1 0 0,0-23 0,-2-204-6412,1 308 215,7-30 1271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8890,'0'0'11992,"-1"28"-10491,-3 10-1051,1-1 113,1 1 0,4 51-1,0-70-374,0-1-1,1 1 0,1-1 1,1 1-1,1-1 1,0-1-1,1 1 0,1-1 1,16 25-1,-20-35-267,1 0 0,-1-1-1,1 0 1,1 0 0,-1-1-1,1 1 1,0-1 0,0 0 0,1-1-1,0 0 1,-1 0 0,1 0-1,1-1 1,-1 0 0,0 0 0,1-1-1,0 0 1,-1 0 0,1 0 0,0-1-1,0-1 1,0 1 0,0-1-1,-1-1 1,11-1 0,-16 2-118,0 0 0,0-1 0,0 1-1,0-1 1,-1 0 0,1 1 0,0-1 0,0 0 0,-1 0 0,1 0 0,0 0 0,-1-1 0,1 1-1,-1 0 1,0-1 0,3-2 0,-2 0-757,0 1 0,0-1 1,0 1-1,-1-1 0,1 0 0,-1 0 0,1-6 1,0-13-6395</inkml:trace>
  <inkml:trace contextRef="#ctx0" brushRef="#br0" timeOffset="1">0 227 11779,'0'0'5897,"169"0"-4329,-123 0-592,10 0-616,-18 0-360,-1 0-976,-9-5-992,-9-9-1937,-10-3-3313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10850,'0'0'9130,"206"53"-8770,-150-39-360,9 0-1088,19-5-1536,-18-4-289,-10-5-3913</inkml:trace>
  <inkml:trace contextRef="#ctx0" brushRef="#br0" timeOffset="1">645 20 9882,'0'0'8986,"-16"34"-6752,-46 113-554,58-135-1457,0-1 0,1 0 0,1 1 0,0 0 0,0-1-1,1 1 1,1 0 0,1 21 0,0-2 228,-1-19-307,1-1 1,0 1 0,1 0 0,0-1-1,1 1 1,0-1 0,0 0 0,1 0-1,1 0 1,7 12 0,-9-17-104,1-1-1,-1 0 1,1 1 0,1-1 0,-1-1-1,1 1 1,0-1 0,0 0 0,0 0-1,0 0 1,1 0 0,0-1 0,-1 0-1,1-1 1,1 1 0,-1-1 0,0 0-1,0 0 1,12 1 0,-10-3-88,0 1 1,1-1-1,-1 0 0,0 0 1,0-1-1,0 0 0,1-1 1,11-3-1,-16 3-79,-1 1 0,0 0 0,0-1 1,0 0-1,0 1 0,-1-1 0,1 0 0,0-1 0,-1 1 1,0 0-1,1-1 0,-1 1 0,0-1 0,0 0 0,0 0 0,-1 0 1,1 0-1,-1 0 0,1 0 0,-1 0 0,0 0 0,0-1 1,-1 1-1,2-5 0,-1-8-1766,0-1 1,-1 1 0,-2-18-1,-6-1-4508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2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12067,'0'0'8705,"196"0"-7608,-121 11-633,-9-3-456,-1 1-8,10 5-976,-19-3-2113,-19-6-3248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3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19588,'0'0'6137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18 272 12347,'0'0'8886,"-3"-3"-7949,3 3-911,0-1-1,0 1 1,0 0-1,-1-1 1,1 1-1,0 0 1,0-1-1,0 1 1,0 0-1,-1-1 1,1 1-1,0 0 1,0-1 0,-1 1-1,1 0 1,0 0-1,0-1 1,-1 1-1,1 0 1,0 0-1,-1 0 1,1 0-1,0-1 1,-1 1-1,1 0 1,0 0-1,-1 0 1,1 0 0,0 0-1,-1 0 1,1 0-1,0 0 1,-1 0-1,1 0 1,-1 0-1,1 0 1,0 0-1,-1 0 1,1 0-1,0 0 1,-1 0 0,1 1-1,0-1 1,-1 0-1,1 0 1,0 0-1,-1 0 1,1 1-1,1 24 687,17 46 226,-17-69-886,22 77 571,-7-19-504,2-1 0,3-1 0,2-1 0,41 73 1,-62-126-128,0-1 0,1 1 1,-1-1-1,1 0 1,0 0-1,0 0 0,0 0 1,6 4-1,-9-7 3,1 0-1,-1 0 1,1 1-1,-1-1 1,1 0-1,-1 0 1,1 0-1,-1 0 1,1 1-1,0-1 1,-1 0-1,1 0 1,-1 0-1,1 0 1,0-1-1,-1 1 1,1 0-1,-1 0 1,1 0-1,-1 0 1,1-1-1,-1 1 1,1 0 0,0-1-1,11-22-43,1-43 78,-4-1 0,2-125 0,-8 108-132,-1-199-649,-2 162 965,0 120-149,10 1-1019,-5 1 604,0 0 0,-1 0-1,0 0 1,1 1 0,-1-1-1,0 1 1,0 0 0,0 0-1,0 1 1,0-1 0,0 1 0,-1 0-1,1 0 1,-1 0 0,3 4-1,12 7-2947,17 14-3564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5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13 741 13707,'0'0'8164,"-3"-30"-7564,-7-98-158,10 118-412,1 0 0,0 0 0,0 0 0,1-1 0,0 2 0,1-1 0,0 0 0,0 0 0,8-13 0,1-6 23,4-13 3,7-17 171,-2-1 0,14-70-1,1-4-56,-36 133-166,0 1 1,0-1-1,0 1 1,0-1-1,0 0 0,0 1 1,1-1-1,-1 1 1,0-1-1,0 0 1,0 1-1,1-1 0,-1 1 1,0-1-1,1 1 1,-1-1-1,0 1 0,1-1 1,-1 1-1,0 0 1,1-1-1,-1 1 1,1-1-1,-1 1 0,1 0 1,-1-1-1,1 1 1,-1 0-1,1 0 1,0 0-1,-1-1 0,1 1 1,-1 0-1,1 0 1,-1 0-1,1 0 1,0 0-1,-1 0 0,1 0 1,-1 0-1,1 0 1,0 0-1,-1 0 1,1 0-1,-1 1 0,1-1 1,-1 0-1,1 0 1,0 1-1,-1-1 1,1 0-1,-1 1 0,1-1 1,-1 0-1,0 1 1,1-1-1,-1 1 1,1-1-1,-1 1 0,1 0 1,21 33 117,130 319 355,-120-276-441,-13-20-836,-17-54 655,-1 0 1,-1 1-1,1-1 1,0 1-1,-1-1 1,0 1-1,0 0 1,0-1-1,0 1 1,0-1-1,-1 1 1,-2 6-1,-9-7-2982,-21-3-2578,-4 0-1748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5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11867,'0'0'9930,"187"-17"-9810,-141 17-120,1-3-704,9 3-1521,-9 0-2552,-19 0-2120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12707,'0'0'8951,"31"8"-8296,103 26-314,-119-30-295,1 0-1,-1 1 1,-1 1 0,1 0-1,-1 1 1,0 0-1,0 2 1,-1-1 0,16 14-1,-26-19-40,-1-1-1,1 0 1,-1 1-1,1 0 1,-1-1-1,0 1 1,0 0 0,0 0-1,0 0 1,-1 0-1,1 1 1,-1-1-1,0 0 1,0 1-1,0-1 1,0 1-1,0-1 1,-1 1-1,0-1 1,1 1 0,-2-1-1,1 1 1,0-1-1,-1 1 1,0 3-1,-1-1-8,0-1-1,0 0 1,0-1 0,-1 1-1,1 0 1,-1-1 0,0 1-1,-1-1 1,1 0 0,-1 0-1,0 0 1,0 0-1,0-1 1,0 0 0,-7 4-1,-5 2-71,-1-1 0,0 0 0,0-2-1,-1 0 1,0-1 0,0 0 0,0-2-1,0 0 1,-1-1 0,1-1 0,-28-1-1,48-9-47,3 4 144,0 1 1,0 0-1,0 0 0,1 0 0,0 1 0,-1 0 0,1 0 0,0 0 0,1 1 0,-1 0 0,0 0 0,1 0 0,-1 1 0,1 0 1,12 0-1,-11 0 46,-1 1 0,1 0 0,-1 1 1,0-1-1,1 1 0,-1 1 0,0-1 1,1 2-1,-1-1 0,0 0 0,0 1 1,-1 1-1,1-1 0,6 6 0,7 9 250,0 0 0,-2 2 0,0 1 0,-2 0-1,19 30 1,59 122 868,-73-131-1099,10 44 121,-27-82 41,-2-12-136,0-20-83,-1 17 0,20-134-283,5 0 0,47-140 1,-64 264 244,1-7 12,-10 25-2,0 3 0,0-1 0,1 1 0,-1 0 0,0 0 0,0 0 0,0 0 0,0 0 0,1-1 0,-1 1 0,0 0 0,0 0 0,0 0 0,1 0 0,-1 0 0,0 0 0,0 0 0,0 0 0,1 0 0,-1 0 0,0 0 0,0 0 0,1 0 0,-1 0 0,0 0 0,0 0 0,0 0 0,1 0 0,-1 0 0,0 0 0,0 0 0,0 0 0,1 0 0,-1 1 0,0-1 0,0 0 0,0 0 0,0 0 0,1 0 0,-1 0 0,0 1 0,0-1 0,0 0 0,0 0 0,0 0 0,0 0 0,1 1 0,-1-1 0,0 0 0,0 0 0,0 0 0,0 1 0,0-1 0,0 0 0,0 0 0,0 1 0,6 8 13,-1 0 1,1 1-1,-2 0 1,1-1 0,-2 2-1,5 15 1,3 8 73,26 73 135,-22-57-202,2-1-1,2-1 1,32 56-1,-36-91-424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5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3 599 13691,'0'0'5261,"0"-29"-4269,-1-10-642,0 11-99,1 0 0,1-1 0,9-48 0,-4 40-83,3-13-33,4-94-1,-6 88-90,-5 47 116,0 0 0,-1 0-1,0 0 1,-1 0 0,0 0 0,0 0-1,-2-9 1,36 126-104,24 70 123,-54-168-180,1 0 1,-1 0 0,2 0 0,9 14-1,-13-21 0,0 0 0,1-1 0,-1 1-1,0-1 1,1 1 0,0-1 0,-1 0-1,1 0 1,0 0 0,0 0-1,0-1 1,0 1 0,0-1 0,0 0-1,1 0 1,-1 0 0,0 0 0,1 0-1,3-1 1,-5 0-4,1-1-1,-1 0 1,0 0 0,0 0 0,0-1-1,0 1 1,0-1 0,0 1 0,0-1-1,-1 1 1,1-1 0,0 0 0,-1 0-1,1 0 1,-1 0 0,0 0 0,0 0-1,0 0 1,0 0 0,0-1 0,0 1-1,0 0 1,-1 0 0,1-3 0,15-66 16,-15 69-12,7-52 15,2-97 1,0 89 265,-10 62-261,1 0-1,0 0 1,-1 0-1,1 0 1,0 0-1,-1 0 1,1 0-1,0 0 1,0 0 0,-1 0-1,1 0 1,0 0-1,-1 0 1,1 0-1,0 1 1,-1-1-1,1 0 1,0 0-1,-1 1 1,1-1 0,-1 1-1,1-1 1,0 0-1,-1 1 1,1-1-1,-1 1 1,1-1-1,-1 1 1,0 0 0,1-1-1,-1 1 1,1 0-1,23 43 460,-1 0-1,-2 2 1,26 86-1,-5-15-217,-23-64-236,-13-33-137,1 1 1,1-2-1,1 1 1,1-1 0,15 23-1,-23-40-86,-1-1 0,0 1 0,1 0 0,-1-1 0,1 1 0,0-1 0,-1 0 0,1 0 0,0 1 0,0-1 0,0 0 0,0 0 0,0-1 0,0 1 0,3 1 0,-3-2-183,-1 0 0,0 0 0,1 0 0,-1-1 1,1 1-1,-1 0 0,0 0 0,1-1 0,-1 1 1,1-1-1,-1 1 0,0-1 0,0 0 0,1 1 1,-1-1-1,0 0 0,1-1 0,17-20-7343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5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47 252 1192,'0'0'19092,"0"28"-17581,4 91-412,-3-111-1034,1 1-1,0-1 0,1 1 1,-1-1-1,1 0 1,1 0-1,0 0 1,0 0-1,0-1 0,1 1 1,0-1-1,1 0 1,-1-1-1,11 10 0,-4-6-1,1 0 0,1-1 0,-1 0 0,1-1 1,27 11-1,-31-15-61,1 0 0,0 0 1,-1-1-1,1 0 1,0-1-1,0 0 1,1-1-1,-1 0 1,0-1-1,0 0 1,1-1-1,-1 0 1,0-1-1,0 0 1,0-1-1,0 0 0,-1-1 1,1 0-1,-1-1 1,0 0-1,0 0 1,0-1-1,-1 0 1,0-1-1,0 0 1,-1 0-1,1-1 1,-2 0-1,1-1 1,-1 1-1,-1-2 0,1 1 1,-2-1-1,1 1 1,-1-2-1,-1 1 1,0 0-1,0-1 1,2-13-1,0 3-15,-2-1 1,-1 1-1,-1 0 0,0-1 0,-2 1 0,0-1 0,-2 1 1,-7-39-1,8 51 28,-1 1 0,-1-1 0,0 0 0,0 1 0,-1 0 0,1 0 0,-2 0 0,1 0 0,-1 0 0,-1 1 0,1 0 0,-1 0 0,0 0 0,-1 1 0,0 0 0,0 0 0,0 1 0,0 0 0,-1 0 0,0 1 1,0 0-1,0 0 0,-15-4 0,7 4-14,-1 1-1,1 1 1,-1 0 0,0 1 0,1 1 0,-1 0 0,0 1 0,0 1 0,1 1 0,-1 0 0,1 1 0,0 1 0,0 1 0,1 0 0,-1 1 0,1 0 0,1 1 0,-1 1 0,1 0 0,1 1 0,0 1 0,0 0 0,1 1-1,1 0 1,0 0 0,0 2 0,-10 17 0,18-27-200,1 1 0,-1-1 0,1 1 0,0 0 0,1-1 0,-1 1 0,1 0 0,0 0 0,0 0 0,0 0 0,1 0 0,0 8 0,0-9-224,1-1 0,-1 0 0,1 0-1,0 0 1,0 0 0,1 0 0,-1 0 0,0 0 0,1 0 0,0-1 0,0 1 0,0 0 0,3 2 0,29 22-6226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1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4337,'0'0'17190,"-23"12"-16355,-72 38-315,92-48-488,0 0-1,0 0 0,0 1 1,1-1-1,-1 1 1,1-1-1,0 1 0,0 0 1,0 0-1,0 0 1,1 1-1,-1-1 0,1 0 1,0 0-1,0 1 1,0-1-1,0 1 0,0-1 1,1 1-1,-1-1 1,1 1-1,0-1 0,0 1 1,1 0-1,-1-1 1,1 1-1,0-1 0,1 5 1,0 3 39,-1-6-58,0 0 1,1 0 0,0 0-1,0 0 1,0 0 0,1 0-1,-1-1 1,1 1 0,0-1-1,0 0 1,1 0 0,-1 0-1,1 0 1,0 0 0,0-1-1,0 0 1,1 0 0,-1 0-1,7 3 1,10 4 15,1 0 1,43 14-1,-55-21-25,49 14 11,-36-11-4,-1 0-1,1 1 0,-1 1 0,-1 2 1,0 0-1,0 1 0,37 26 1,-56-34-1,1 0 0,-1 1 0,0-1 1,0 1-1,0-1 0,0 1 1,-1 0-1,1-1 0,-1 1 0,0 0 1,0 0-1,0 0 0,-1 0 0,0 0 1,1 0-1,-1 0 0,-1 0 1,1 0-1,-1 0 0,1 0 0,-1 0 1,0 0-1,0 0 0,-1 0 1,1-1-1,-1 1 0,0 0 0,0-1 1,0 0-1,0 1 0,-1-1 1,1 0-1,-1 0 0,0 0 0,0 0 1,0-1-1,-6 4 0,-9 2 89,-1 0-1,0-2 0,0 0 1,-1-1-1,1-1 0,-1-1 1,0-1-1,0-1 0,0 0 1,0-1-1,-32-5 1,47 4-167,-1 0 0,1-1 0,-1 1 0,1-1 0,0 0 0,0 0 0,0 0 0,0-1 0,-9-6 0,-20-19-5340,15 9-1431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13947,'0'0'10377,"-6"4"-10130,4-3-240,0 0 1,0 1-1,0-1 1,0 1-1,0 0 1,0 0-1,1-1 1,-1 1-1,1 0 1,-1 0-1,1 0 1,0 1-1,0-1 1,0 0-1,0 0 1,0 1-1,0-1 1,1 0-1,-1 5 1,0 0 13,1 1 0,0-1 0,1 1 0,0-1 0,0 0 0,1 1 0,2 6 0,67 219-339,-69-221-1558,-2-12 1625,0 1 0,0-1 0,0 1 0,0-1 0,-1 0 0,1 1 0,0-1 0,0 0 0,-1 1 0,1-1 1,0 0-1,-1 1 0,1-1 0,0 0 0,-1 0 0,1 1 0,0-1 0,-1 0 0,1 0 0,-1 0 0,1 1 0,0-1 1,-1 0-1,1 0 0,-1 0 0,1 0 0,-1 0 0,1 0 0,0 0 0,-1 0 0,1 0 0,-1 0 0,1 0 0,-1 0 1,0-1-1,-24 1-6506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11202,'0'0'10427,"159"68"-9851,-93-54-144,-1-6-88,1-2-192,-10-6-152,-10 0-80,-8 0-872,-10-20-1353,-10-5-2120,-18-1-776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3409,'0'0'17243,"215"-50"-16634,-150 39-513,1 2-96,-1 4-1041,10 2-1471,-19 3-2553,-19 0-4065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10 541 11811,'0'0'7232,"-2"-32"-6691,0-11-401,-4-142 188,6-95 1215,0 279-1188,2 3-339,0 1 0,0-1 0,0 0 0,-1 1-1,1-1 1,-1 1 0,0-1 0,0 1 0,0 0 0,1 3 0,-2-5-6,101 252 735,-78-202-537,3-2 0,60 88 0,-79-127-151,2 0 0,-1 0 0,21 16 0,-26-23-28,1 0 0,0 0 0,1 0 0,-1-1 0,0 0 0,1 0 1,-1 0-1,1 0 0,0 0 0,0-1 0,-1 0 0,1 0 1,6 0-1,-9-2-11,0 1-1,0-1 1,0 1 0,0-1-1,0 0 1,-1 0 0,1 1 0,0-1-1,-1-1 1,1 1 0,0 0 0,-1 0-1,1-1 1,-1 1 0,0 0 0,1-1-1,-1 0 1,0 1 0,0-1-1,0 0 1,0 1 0,0-1 0,1-4-1,15-49 357,-16 54-364,5-35 22,-2 0 0,-1 0-1,-2-1 1,-3-35-1,1 0-201,0 42-586,-1-1 0,-2 1 0,0 0 0,-12-37 0,13 59-2289,6 25-7387,5 10 3696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12443,'0'0'9986,"9"216"-9466,1-126-144,8-6 48,1-11-176,-10-14-112,10-14-136,-10-14-88,1-17-752,-10-40-5617,0-10 1047</inkml:trace>
  <inkml:trace contextRef="#ctx0" brushRef="#br0" timeOffset="1">0 43 9882,'0'0'11138,"206"36"-10761,-141-28-377,10-5-312,0-3-1121,-10 0-2632,-18-5-1680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10178,'0'0'9506,"28"180"-8089,-9-113-553,9 6-328,-9-3-248,9-8-144,-10-12-88,-8-11-56,-1-11-552,0-16-1249,-9-38-6472,0-7 1215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11202,'0'0'6714,"26"1"-5378,88 7-325,-105-7-952,0 1-1,1 0 1,-1 0 0,0 1-1,0 0 1,0 1 0,-1 0-1,1 1 1,-1-1 0,0 2-1,-1-1 1,1 1 0,-1 0-1,0 1 1,10 11-1,-11-12-36,0 1-3,0 0-1,0 1 0,-1 0 1,0-1-1,0 2 1,-1-1-1,0 0 0,-1 1 1,0 0-1,0 0 1,-1 0-1,3 18 1,-4-20-11,-1-1 0,1 1 0,-1 0 1,-1-1-1,1 1 0,-1 0 0,0-1 1,-1 1-1,1-1 0,-2 1 0,1-1 1,0 0-1,-1 0 0,0 0 0,-1 0 1,1 0-1,-1-1 0,-6 8 0,1-4-30,0-1-1,0 1 1,-1-2-1,0 1 1,-1-1-1,0-1 1,0 0-1,0 0 1,-1-1-1,1-1 1,-1 0-1,-1 0 0,1-1 1,0-1-1,-1 0 1,1 0-1,-13-1 1,24-1 21,1 0-1,-1 0 1,0-1 0,1 1-1,-1 0 1,1 0 0,-1 0 0,1 0-1,0 0 1,-1 0 0,1-1-1,-1 1 1,1 0 0,-1 0 0,1-1-1,-1 1 1,1 0 0,0-1-1,-1 1 1,1 0 0,0-1 0,-1 1-1,1-1 1,0 1 0,-1-1-1,1 1 1,0-1 0,0 1-1,0 0 1,0-1 0,-1 1 0,1-1-1,0 1 1,0-1 0,0 0-1,0 1 1,0-1 0,0 1 0,0-1-1,0 1 1,0-1 0,5-15 146,-1 12-68,-1 1 1,2-1-1,-1 1 1,0 0 0,1 1-1,-1-1 1,1 1 0,0 0-1,-1 0 1,1 0 0,0 1-1,0 0 1,1 0 0,-1 0-1,0 0 1,0 1 0,0 0-1,1 0 1,-1 0-1,0 1 1,0 0 0,0 0-1,0 0 1,0 0 0,0 1-1,0 0 1,0 0 0,0 0-1,-1 1 1,1 0 0,-1-1-1,0 2 1,0-1 0,0 0-1,4 5 1,6 15 335,0 1 0,-2 1 0,13 34 0,22 43-212,-42-93-440,1 1 0,0-1 0,1 0 0,-1-1 0,2 1 0,0-1 0,13 10 0,-20-17 50,0 0 0,0 0 0,0 0 0,0-1 0,0 1 1,0-1-1,0 1 0,0-1 0,0 1 0,0-1 0,0 1 0,1-1 0,-1 0 0,0 0 0,0 0 0,1 1 0,-1-1 0,0 0 0,0-1 0,0 1 0,1 0 1,-1 0-1,0 0 0,0-1 0,0 1 0,1-1 0,0 0 0,0-1-460,1 0 1,-1 0-1,1 0 0,-1 0 0,0-1 1,0 1-1,-1-1 0,1 1 1,2-5-1,14-28-6798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3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14843,'0'0'8458,"168"0"-8114,-93 0-344,0 0-344,18 22-920,-9 1-2649,-28 2-3177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28 297 10642,'0'0'8391,"5"26"-6648,1 9-1090,2-1-1,2 0 1,27 64-1,-31-84-506,1-1 1,1 0-1,0-1 0,1 0 1,0 0-1,15 14 0,-18-21-122,0 1-1,0-2 0,0 1 0,1-1 1,0 0-1,0 0 0,0 0 0,0-1 1,1 0-1,-1-1 0,1 0 0,0 0 1,10 1-1,-13-2-36,0-1 0,0 1-1,0-1 1,0 0 0,0 0 0,1-1 0,-1 1 0,0-1-1,0 0 1,0-1 0,0 1 0,-1-1 0,1 0-1,0 0 1,-1 0 0,1-1 0,-1 0 0,0 0 0,1 0-1,-2 0 1,1-1 0,0 1 0,-1-1 0,1 0-1,-1 0 1,0 0 0,0-1 0,-1 1 0,0-1 0,1 1-1,-1-1 1,-1 0 0,3-10 0,2-6-13,-1-1 0,-1-1-1,0 1 1,-2-1 0,-1 1 0,-1-1 0,-1 1 0,-1-1 0,0 1-1,-2-1 1,-1 1 0,-1 1 0,0-1 0,-2 1 0,0 0 0,-2 0-1,0 1 1,-1 0 0,-1 1 0,-1 1 0,-1 0 0,0 0 0,-1 1 0,-23-19-1,31 31 69,0 0 0,-1 0 0,0 1-1,0 0 1,0 1 0,0-1-1,-1 1 1,1 1 0,-1 0-1,-15-2 1,19 3-45,0 0-1,0 1 1,0 0-1,0 0 1,0 0 0,1 1-1,-1-1 1,0 1-1,0 0 1,1 1-1,-1-1 1,0 1 0,1 0-1,0 0 1,-1 0-1,1 1 1,0-1-1,0 1 1,0 0 0,-4 5-1,2-1-176,1 2 0,0-1 0,0 1-1,1 0 1,0 0 0,1 0 0,0 0 0,0 0 0,1 1-1,-1 11 1,-1 11-2760,1 51-1,6-18-1796,13-10-699</inkml:trace>
  <inkml:trace contextRef="#ctx0" brushRef="#br0" timeOffset="1">598 45 13571,'0'0'6097,"-9"146"-5809,28-76-192,9 5-88,-10-5 40,10-8-48,0-14-264,-9-15-1064,0-24-1145,-10-9-1631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10970,'0'0'6680,"28"19"-5299,170 114-26,-143-98-1034,53 38 198,-96-64-434,0 1 0,-1 1 0,0-1 1,-1 2-1,-1 0 0,12 17 0,-17-24-29,-1 0 0,-1 0 0,1 1 0,-1-1 0,0 0 0,0 1 0,-1-1 0,1 1 1,-1 0-1,-1-1 0,1 1 0,-1 0 0,0 0 0,0-1 0,0 1 0,-1 0 0,0 0 0,-3 10 0,0-8 2,1-1 0,-1 0 0,-1 1 0,1-1 0,-1-1 0,0 1 0,-1-1 0,0 0 0,0 0 0,0-1 0,-13 10 0,1-4-113,0-1 1,0 0-1,0-1 0,-1-1 0,-1-1 0,1-1 0,-1-1 0,0 0 0,-42 3 0,52-7-461,-27 0-1359,36-1 1556,-1 0 1,1 0-1,0 0 1,0 0-1,0-1 0,0 1 1,-1 0-1,1 0 0,0-1 1,0 1-1,0-1 1,0 1-1,0-1 0,0 0 1,0 1-1,0-1 0,0 0 1,0 1-1,0-1 1,0 0-1,1 0 0,-1 0 1,-1-2-1,1-13-5724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 12443,'0'0'7687,"-3"33"-6071,-6 109-181,9-130-1317,1 1 0,1-1 0,-1 1 0,2-1 0,0 0 0,0 0 0,1 0 0,1-1 0,0 1 0,1-1 0,0 0 0,0 0 0,1-1 0,0 0 0,1 0 0,11 10 0,-16-17-89,6 8 39,0-1 0,1-1 0,0 0 0,0 0 0,1-1-1,0-1 1,21 12 0,-24-16-56,-1 0 0,1 0 0,-1 0 0,1-1 1,0 0-1,0-1 0,0 1 0,0-2 0,0 1 0,0-1 0,0 0 0,0-1 0,0 0 0,10-2 0,-13 1-22,1-1 0,-1 1 0,-1-1 0,1 0 0,0 0 0,-1-1 0,0 1 0,1-1 0,-1 0 0,-1 0 0,1 0 0,-1-1 0,1 1 0,-1-1 0,-1 0 0,1 0 0,-1 0 0,3-7 0,1-3-58,-1 0 0,0-1 0,-2 1 0,1-1 1,0-21-1,-1-3-85,-2 0 1,-2 0 0,-7-48 0,5 69 81,-1 1 0,-1-1 0,-1 0 0,0 1 0,-2 0 0,0 1 1,0 0-1,-20-28 0,27 44-13,1 0 0,-1 0 0,0 0 0,0-1 0,0 1 0,0 0 0,0 1 0,0-1 0,0 0-1,0 0 1,0 0 0,-1 1 0,1-1 0,-3-1 0,4 2-55,-1 0 0,1 0 0,-1 0 0,0 0 0,1 0-1,-1 0 1,1 1 0,-1-1 0,1 0 0,-1 0 0,0 0 0,1 1 0,-1-1-1,1 0 1,-1 0 0,1 1 0,-1-1 0,1 1 0,0-1 0,-1 0-1,1 1 1,-1-1 0,0 2 0,-14 36-7779,13-31 6808,-8 22-7126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13115,'0'0'7249,"27"5"-6104,87 19-589,-99-20-498,1 1 0,-1 0 0,0 1 0,-1 0 0,27 17 1,-34-19-31,0 1 1,-1 0 0,0 0 0,0 1 0,0 0 0,-1 0 0,0 0 0,0 1 0,0-1 0,6 14 0,-8-12 27,0-1-1,-1 1 1,0 0 0,0 0 0,-1 0 0,0 0 0,0 0 0,-1 1 0,0-1 0,-1 0 0,1 0 0,-4 13 0,-3 7 278,-2 0 0,-15 33 0,-8 30 845,27-72-970,2-1 0,0 1 0,1 0 0,1 28 0,1-40-178,0 0 0,1 0 0,0 0-1,0 0 1,1-1 0,-1 1 0,1 0 0,1-1-1,0 0 1,-1 1 0,2-1 0,-1 0-1,1-1 1,0 1 0,7 7 0,-5-7-165,1 0 1,0 0-1,0-1 0,1 0 1,0 0-1,-1-1 0,2 0 1,-1-1-1,0 1 0,1-2 1,-1 1-1,1-1 0,0 0 1,0-1-1,0 0 1,0-1-1,0 0 0,18-1 1,-25-1-257,1 1 0,-1 0 0,1 0 0,-1-1-1,0 0 1,1 1 0,-1-1 0,0 0 0,0 0 0,0 0 0,0 0 0,-1-1 0,1 1 0,0 0 0,-1-1 0,0 1 0,0-1 0,2-4 0,-3 6 279,11-30-5644</inkml:trace>
  <inkml:trace contextRef="#ctx0" brushRef="#br0" timeOffset="1">57 373 13019,'0'0'5089,"168"48"-5089,-94-48-1552,-8 0-2841,-19-15-5241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3145,'0'0'17267,"10"188"-16282,-1-124-577,10-2-304,-10-3-104,10-9-176,-1-11-841,-8-10-1167,8-24-945,1-5-1504,-10 0-2360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6977,'0'0'10331,"0"160"-8515,0-95-808,0-1-512,19-2-208,-9-3-23,-1-9-113,10-11-152,-10-11-168,0-14-881,1-14-1543,-1-8-1353,0-20-1272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6385,'0'0'14744,"31"17"-14424,101 56-216,-118-66-82,-1 1 0,-1 0 0,1 1 0,-1 0 0,0 1 0,-1 0 0,-1 1 0,17 21 0,-23-26-14,-1 0 0,0 0 1,0 0-1,-1 1 0,0-1 1,0 1-1,0 0 0,-1-1 1,0 1-1,0 0 0,-1 0 1,0 0-1,0 0 0,0 0 1,-1 0-1,0-1 0,-3 11 1,1-10-27,0 0 0,-1 0 0,0 0 0,0 0 0,0 0 0,-1-1 1,0 0-1,0 0 0,-1 0 0,1-1 0,-1 1 0,0-1 0,-1-1 1,1 1-1,-1-1 0,-10 4 0,8-3-78,0 0 0,0-1 0,0-1 1,-1 1-1,1-1 0,-1-1 0,0 0 0,0 0 0,0-1 1,0-1-1,0 1 0,-17-3 0,26 2 99,0-1 0,-1 0 0,1 0 0,0 0 0,-1 1 0,1-1 1,0-1-1,0 1 0,0 0 0,0 0 0,0 0 0,0-1 0,0 1 0,0 0 0,0-1 0,1 1 0,-1 0 0,1-1 0,-1 1 0,1-1 1,-1 1-1,1-1 0,0 0 0,0 1 0,0-1 0,0 1 0,0-1 0,0-1 0,0 0 33,0 0 0,0 0-1,0 0 1,0 0 0,1 0 0,-1 0-1,1 0 1,0 1 0,0-1 0,0 0-1,0 1 1,0-1 0,1 0 0,3-4-1,0 3 91,0 1-1,1 0 0,-1-1 0,1 2 0,0-1 0,0 1 0,0 0 0,0 0 0,0 0 0,0 1 0,11-1 0,-12 1 3,0 1 1,0 0-1,0 0 0,0 0 0,-1 0 0,1 1 0,0 0 0,0 0 0,0 0 0,-1 0 0,1 1 0,-1 0 0,1 0 0,-1 0 0,1 1 1,4 3-1,4 9 269,0 1 1,-1 1 0,0 0 0,-2 0-1,0 1 1,-1 0 0,-1 1 0,8 25-1,29 57 585,-37-85-1244,22 33 1100,-28-47-1110,0 0 0,0 0 0,0-1 1,0 1-1,0 0 0,0-1 0,0 1 0,0-1 0,1 0 0,-1 1 1,1-1-1,-1 0 0,1-1 0,-1 1 0,1 0 0,-1-1 0,1 1 0,3-1 1,4 0-6728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8770,'0'0'12892,"-1"7"-12320,-5 34 5,3 1-1,1 0 0,6 72 1,-2-95-421,1 0-1,0-1 1,1 0 0,1 0 0,1 0-1,1 0 1,0-1 0,1 0 0,1-1 0,19 28-1,-24-38-137,1 1 0,0-1 0,0 0-1,1 0 1,0 0 0,0-1 0,0 0 0,0 0-1,1-1 1,0 0 0,0 0 0,0 0-1,1-1 1,-1 0 0,1 0 0,-1-1 0,1 0-1,0-1 1,0 1 0,0-2 0,0 1-1,0-1 1,0 0 0,0 0 0,0-1 0,0-1-1,12-2 1,-15 1-17,1 1 1,-1-1-1,1 0 1,-1-1-1,0 1 0,0-1 1,0 0-1,-1-1 1,0 1-1,1-1 0,-2 0 1,1 0-1,0 0 1,-1 0-1,0 0 0,0-1 1,-1 0-1,1 1 1,1-9-1,3-7-81,-2-1 1,0 0-1,-1 0 0,1-24 0,-1-1-975,-3 0 1,-6-70-1,5 113 722,-1 1 1,1 0-1,-1-1 1,0 1 0,0 0-1,0-1 1,0 1-1,-1 0 1,1 0 0,-1 0-1,-2-3 1,-7 31-7981,1 7 2336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7722,'0'0'15987,"1"-31"-15421,15-238 388,-13 232-900,1-27 82,20-96 0,-16 141-493,-7 18 349,-1 1 1,0 0-1,0 0 0,1 0 1,-1 0-1,0 0 0,1 0 1,-1 0-1,0 0 0,1 0 1,-1 0-1,0 0 0,0 0 1,1 0-1,-1 0 0,0 0 1,1 0-1,-1 0 1,0 0-1,0 0 0,1 0 1,-1 1-1,0-1 0,1 0 1,-1 0-1,0 0 0,0 0 1,0 1-1,1-1 0,-1 0 1,0 0-1,0 0 0,0 1 1,1-1-1,-1 1 0,19 37-261,-9-16 313,34 66 59,-22-42-48,31 47 1,-52-92-46,-1-1 1,1 1 0,-1 0 0,1 0 0,-1 0-1,1-1 1,0 1 0,-1 0 0,1-1-1,0 1 1,0 0 0,-1-1 0,1 1-1,0-1 1,0 1 0,0-1 0,0 0 0,1 1-1,8-9 256,1-33 144,-9 31-391,5-27 24,2-49 0,1-1-148,-9 70 65,-1 16 37,0 0 1,0 0 0,0-1 0,0 1-1,0 0 1,0 0 0,0-1 0,0 1 0,0 0-1,1 0 1,-1 0 0,1-1 0,-1 1-1,1 0 1,-1 0 0,1 0 0,-1 0-1,1 0 1,0 0 0,0 0 0,1-1-1,-1 1-74,16 13-19,-3 12 220,-1 1 1,16 43-1,-18-39-13,27 70 201,-23-53-127,3-2 0,2 0-1,48 81 1,-43-99 119,-13-25 0,-4-19-29,24-281 192,-5 26-690,-26 267 208,4-19 32,-5 25-21,0 0 0,0 0 1,0-1-1,0 1 0,0 0 0,1-1 1,-1 1-1,0 0 0,0 0 0,0-1 0,0 1 1,1 0-1,-1 0 0,0 0 0,0-1 1,0 1-1,1 0 0,-1 0 0,0 0 0,0 0 1,1-1-1,-1 1 0,0 0 0,0 0 0,1 0 1,-1 0-1,0 0 0,1 0 0,-1 0 1,0 0-1,0 0 0,1 0 0,-1 0 0,0 0 1,1 0-1,-1 0 0,0 0 0,1 0 1,-1 0-1,0 0 0,0 0 0,1 1 0,-1-1 1,0 0-1,0 0 0,1 0 0,-1 0 0,0 1 1,0-1-1,0 0 0,1 0 0,-1 0 1,0 1-1,0-1 0,0 0 0,0 0 0,1 1 1,-1-1-1,0 0 0,0 1 0,0-1 0,0 0 1,0 1-1,17 26 26,-2 0 0,0 1 0,18 54 1,-21-51 4,108 247 52,-118-272-206,34 78-425,-9-34-4260,-53-76-15626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11690,'0'0'8578,"205"171"-8578,-149-140-608,28-9-1688,-18-5-1769,-10-9-3121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8 581 14075,'0'0'5567,"-1"-24"-4466,-1 1-839,-2-28 466,3-90 1,9-125 1103,-8 228-1451,0 37-447,0 4-88,0 5 129,0 32-57,9 80 0,-6-107 91,-1-1 0,2 1 0,0 0 0,0-1 0,1 0 0,1 0 0,0 0 0,0-1 0,1 0 0,10 12 0,-14-20-4,0 0-1,0 0 1,0 0 0,1 0-1,-1-1 1,1 1-1,-1-1 1,1 0-1,0 0 1,0-1 0,0 1-1,0-1 1,5 2-1,-6-3-2,-1 1 0,1-1 0,-1 0 1,1 0-1,-1 0 0,1 0 0,0 0 0,-1 0 0,1-1 0,-1 1 0,1-1 0,-1 0 0,0 0 0,1 0 1,-1 0-1,0 0 0,1 0 0,-1-1 0,0 1 0,0-1 0,0 0 0,3-2 0,4-8-28,-1-1 0,1 0-1,-2 0 1,0 0-1,0-1 1,-2 0 0,0-1-1,0 1 1,-1-1 0,3-22-1,-1-12-212,0-94-1,-6 142 324,1 3-63,0 0 0,-1 1 0,1-1 0,-1 1 0,1-1 0,-1 0 1,0 1-1,0-1 0,0 1 0,-1-1 0,1 0 0,-1 4 0,-1 10 61,2 17 29,0 30 233,12 110-1,-9-154-414,1 0 1,0-1-1,2 0 0,0 0 0,1 0 1,0 0-1,2-1 0,0-1 0,1 1 1,16 19-1,-24-33-115,1 0-1,-1-1 1,1 1 0,-1-1 0,1 0 0,0 0 0,0 0 0,0 0-1,0-1 1,0 1 0,0-1 0,0 0 0,1 0 0,5 2-1,50-3-6499,-55-1 5976,34-3-6716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12523,'0'0'9346,"-4"34"-8804,-19 212 219,20-185-378,6 76 0,-2-130-326,0 0 0,0-1 0,0 1 0,1 0-1,0-1 1,0 1 0,1-1 0,0 1-1,0-1 1,1 0 0,-1-1 0,1 1-1,0 0 1,1-1 0,0 0 0,-1 0 0,2 0-1,-1-1 1,0 0 0,1 0 0,0 0-1,0-1 1,0 0 0,0 0 0,9 3-1,3 0-58,1-1 0,0-1-1,0-1 1,0 0-1,1-1 1,-1-2-1,37-2 1,-55 2-129,1 0-1,0-1 1,0 1 0,-1-1-1,1 1 1,0-1 0,-1 0 0,1 0-1,0 0 1,-1 0 0,1 0 0,-1 0-1,0 0 1,1 0 0,-1 0 0,2-3-1,14-27-8596,-16 17 1655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 11690,'0'0'10120,"-3"33"-9261,-9 108-284,10-131-503,2 0 1,-1 0-1,2 1 1,-1-1-1,1 0 1,1 0-1,0 0 1,0 0-1,1 0 1,0-1-1,1 1 1,0-1-1,0 0 1,7 9-1,9 21 198,-16-30-281,-1-1 0,2 0-1,-1-1 1,1 1 0,0-1-1,1 0 1,-1 0 0,2 0-1,-1-1 1,1 0 0,-1 0-1,2-1 1,-1 0 0,1 0-1,-1 0 1,1-1 0,1-1-1,-1 1 1,0-1 0,1-1-1,0 1 1,-1-1 0,1-1-1,0 0 1,0 0 0,0-1-1,15-1 1,-22 1-143,-1 0 0,1 0-1,-1 0 1,1-1 0,0 1 0,-1 0 0,1-1 0,-1 0 0,1 1-1,-1-1 1,1 0 0,-1 0 0,1 1 0,-1-1 0,0 0-1,0-1 1,1 1 0,-1 0 0,0 0 0,0 0 0,0-1 0,0 1-1,1-3 1,-1 0-1008,0-1 0,0 1 0,0-1 0,0 1 1,-1 0-1,0-1 0,0-4 0,0 7 641,0-15-8423</inkml:trace>
  <inkml:trace contextRef="#ctx0" brushRef="#br0" timeOffset="1">75 247 12379,'0'0'9346,"168"3"-9098,-121 0-248,-19-3-744,0 0-1465,0 0-2048,-19-12-1424</inkml:trace>
  <inkml:trace contextRef="#ctx0" brushRef="#br0" timeOffset="2">0 0 12883,'0'0'8145,"196"42"-8145,-140-25-64,0-3-1208,19 3-1592,-19-6-2257,-9-2-793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8770,'0'0'14355,"19"194"-13795,-9-124-40,-1 0-168,10-8-192,-10-6-160,0-14-288,10-11-568,-10-12-760,19-19-1073,0 0-1736,-9-3-928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84 157 10626,'0'0'11595,"38"194"-11251,-20-127-176,-8 0 96,8-2 16,-8-9-144,-1-14-72,10-11-64,-19-12-424,0-13-1248,0-14-1401,0-26-2496,0-8-6826</inkml:trace>
  <inkml:trace contextRef="#ctx0" brushRef="#br0" timeOffset="1">56 0 4233,'0'0'16509,"27"21"-15928,86 71-154,-88-71-280,-1 0 0,-1 2 0,26 33 0,-39-41-97,0-1 0,-1 1 0,-1 0 0,0 1 0,-1 0 0,6 21 0,-10-28-6,-1 1 0,1 0 1,-2 0-1,1 0 0,-2 0 0,1 0 1,-1 0-1,-1 0 0,-1 10 1,1-14-14,-1 0 0,0 0 0,0 0 0,0 0 0,-1 0 0,1-1 0,-2 1 0,1-1 0,0 0 0,-1 1 0,0-2 0,0 1 1,-1 0-1,1-1 0,-7 5 0,-5 2-74,0 0 0,-1-1 0,-1 0-1,1-2 1,-2 0 0,1-1 0,-1 0 0,0-2 0,0 0 0,-23 2 0,-62-1-9688,93-6 3998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13595,'0'0'8434,"-28"188"-7130,28-126-512,28-1-272,0-2 48,10-8-80,8-15-295,-8-8-129,-1-14-64,0-11-641,-9-3-279,1-9-456,-11-41-1057,-8 2-2424,-1 3-1200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19 193 9314,'0'0'10242,"177"37"-8914,-130-32-695,-9-5-633,-1 0-96,-9 0-913,-9-2-1423,-19-32-1777,0 6-1016,0-3-1601</inkml:trace>
  <inkml:trace contextRef="#ctx0" brushRef="#br0" timeOffset="1">0 0 10122,'0'0'12707,"206"45"-12587,-150-40-120,19 9-1136,-19-2-1825,0-4-3616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0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1 797 14699,'0'0'8607,"14"-31"-8172,43-105-167,-46 109-139,-2-1 0,0-1 1,-3 0-1,6-39 0,-9 43-72,5-57 252,-5-147 0,-4 118-303,1 110-94,1 7-104,44 226 564,19 74-156,-36-175-3803,-28-131 3393,1 1 1,-1-1 0,0 1-1,1 0 1,-1-1 0,0 1 0,0-1-1,0 1 1,0 0 0,0-1-1,0 1 1,1-1 0,-1 1-1,-1 0 1,1-1 0,0 1-1,0 0 1,0-1 0,0 1-1,0-1 1,-1 1 0,1 0-1,0-1 1,0 1 0,-1-1 0,1 1-1,0-1 1,-1 1 0,1-1-1,-1 1 1,1-1 0,0 1-1,-1-1 1,1 0 0,-1 1-1,1-1 1,-1 0 0,0 1-1,1-1 1,-1 0 0,1 0 0,-1 0-1,0 1 1,-16 0-5244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11963,'0'0'8641,"187"146"-8641,-149-126-800,8-12-1672,-18-5-1529,0-3-1768</inkml:trace>
  <inkml:trace contextRef="#ctx0" brushRef="#br0" timeOffset="1">374 0 6385,'0'0'9490,"19"197"-8025,-10-130-577,10 0-472,-10-2-272,10-9-136,-10-14-8,1-9-584,-1-16-904,-9-50-9011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4033,'0'0'15251,"28"27"-14104,92 92-526,-76-77-172,-2 2 0,68 93-1,-103-127-381,0 2-1,-1-1 0,-1 0 1,0 1-1,0 0 1,-1 1-1,4 21 0,-7-28-43,0-1-1,0 1 1,-1-1-1,1 1 1,-2 0-1,1-1 0,0 1 1,-1-1-1,0 1 1,0-1-1,-1 1 1,0-1-1,0 0 1,0 1-1,0-1 1,-1 0-1,0-1 0,0 1 1,-5 5-1,1-3 0,-1 0-1,0 0 0,-1-1 0,0-1 1,0 1-1,0-2 0,-1 1 0,1-1 1,-1 0-1,0-1 0,0 0 0,-13 1 1,14-2-314,-1-1 1,1-1 0,-1 1 0,0-2 0,-17-2-1,21 2-329,0 0-1,0-1 1,0 0 0,0 0-1,0-1 1,0 1-1,1-1 1,-1-1-1,-6-4 1,-16-14-5582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0 723 7522,'0'0'9066,"5"-30"-7530,-1 4-1119,32-157 2018,30-135-478,-59 287-1883,-2-1-1,3-61 1,-7 84-111,3 11-197,2 18-96,83 347 2244,-40-190-1933,-48-176-250,10 38-579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14067,'0'0'6463,"-7"27"-5086,-1 2-1047,3-9-167,0-1 1,1 1-1,0 0 1,2 1-1,0-1 1,3 34-1,0-39-48,1-1 0,1 1 1,0-1-1,1 0 0,1 1 0,0-2 0,0 1 0,2-1 1,0 1-1,0-2 0,17 22 0,-18-27-86,0 0-1,0 0 0,1-1 0,0 1 1,0-2-1,0 1 0,1-1 1,0 0-1,0-1 0,0 1 1,1-2-1,0 1 0,-1-1 1,1-1-1,0 1 0,0-1 0,1-1 1,-1 0-1,19 0 0,-25-2-181,0 1-1,1-1 0,-1 0 0,1 0 0,-1 0 0,0 0 0,0-1 0,0 0 0,0 1 1,0-1-1,0 0 0,0 0 0,0 0 0,-1-1 0,1 1 0,-1-1 0,0 0 0,1 1 1,-1-1-1,0 0 0,-1 0 0,1 0 0,-1 0 0,1-1 0,-1 1 0,2-7 1,1-4-1903,-1 0 0,-1-1 1,0 1-1,0-1 0,-1-16 1,-1 5-4225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7434,'0'0'13538,"168"157"-13057,-131-129-481,1-5-144,-1-9-1049,0-14-1791,-18 0-2201,0 0-3721</inkml:trace>
  <inkml:trace contextRef="#ctx0" brushRef="#br0" timeOffset="1">403 1 9394,'0'0'7178,"46"157"-5658,-36-90-400,8 3-528,1 0-240,0-5-64,-1-9-168,-8-12-40,-1-13-80,0-11-424,1-17-952,-10-6-600,0-25-577,-19-11-2952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11362,'0'0'7103,"29"18"-6121,98 59-418,-113-68-502,1 1 1,-1 1-1,-1 0 0,0 0 1,-1 1-1,0 1 0,0 0 1,13 22-1,-14-20-15,-6-7-12,-1 0-1,1 0 1,-2 0-1,1 0 1,-1 1-1,-1 0 1,0-1-1,3 18 1,-4-21-3,-1-1 0,1 1 1,-1 0-1,0-1 1,0 1-1,-1 0 1,1-1-1,-1 1 0,0-1 1,0 1-1,0-1 1,-1 1-1,0-1 0,0 0 1,0 0-1,0 0 1,-1 0-1,1 0 1,-5 4-1,0-2 5,1-1 0,-1 0 1,-1-1-1,1 0 0,-1 0 0,1 0 0,-1-1 1,0 0-1,0-1 0,0 0 0,-9 1 0,-11 1-87,-57-1-1,83-3-63,-1 0 0,1 1 0,0-1 0,-1 0 0,1-1 0,-1 1 0,1 0 0,-1-1 0,1 1 0,0-1 0,-1 0 0,1 0 0,0 0 0,0 0 0,0 0 0,0 0 0,0-1 0,0 1-1,0-1 1,0 1 0,0-1 0,0 0 0,1 0 0,-1 1 0,-1-5 0,1 0-855,0-1 0,0 0 0,1 0 0,0 1 0,0-1 0,1 0 0,1-12 0,-1 9-299,0-25-4421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 12643,'0'0'10490,"37"190"-9650,-9-131-96,-18 0-264,-1-3-208,10-11-136,-1-9-136,1-8-88,-10-11-704,-9-11-800,10-6-472,-10-23-1841,0-7-2801</inkml:trace>
  <inkml:trace contextRef="#ctx0" brushRef="#br0" timeOffset="1">1 1 14739,'0'0'8386,"168"5"-7018,-112 4-720,0-1-336,-9 3-168,0 0-96,-10-2-48,-18-1-496,9 3-1120,-28 12-1321,0-4-3200,0 1-6986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1 611 13051,'0'0'6117,"3"-31"-4474,0-13-1137,19-128 700,32-151-489,-53 316-701,-1 5-13,0 1 0,0-1 0,0 1 0,0 0 0,0-1 0,0 1 1,1 0-1,-1-1 0,0 1 0,1 0 0,-1-1 0,1 1 0,0 0 0,-1 0 0,1 0 0,0-1 0,0 1 0,0 0 0,0 0 0,0 0 0,0 0 1,0 0-1,0 1 0,0-1 0,0 0 0,0 0 0,0 1 0,3-2 0,-3 2-5,0 1 0,1-1 1,-1 0-1,0 0 0,1 1 0,-1-1 1,0 1-1,0-1 0,0 1 0,0 0 1,0-1-1,1 1 0,-1 0 0,0 0 1,0 0-1,-1 0 0,1-1 0,0 1 1,0 1-1,0-1 0,-1 0 0,1 0 1,0 0-1,-1 0 0,1 2 0,17 34 232,-17-35-202,37 85 579,47 127 373,-75-180-1752,0 1 1,4 44-1,-12-37-3745,-2-31 1598,0 1-3288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14995,'0'0'9962,"178"76"-9578,-141-57-384,0 1-584,-8-1-832,8-2-2561,-18-6-1944</inkml:trace>
  <inkml:trace contextRef="#ctx0" brushRef="#br0" timeOffset="1">542 91 15443,'0'0'7490,"196"0"-5610,-140 2-751,-9 7-761,0-4-368,-10 1-360,-9-6-1137,-18 0-2328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21 10906,'0'0'10134,"-21"-4"-9632,-71-12-195,88 16-283,0 0 1,0 0-1,0 0 1,0 0-1,0 1 1,0 0-1,0 0 1,1 0-1,-1 0 1,0 1-1,1-1 1,-1 1-1,1 0 1,-1 0-1,1 0 1,0 0-1,0 1 1,0-1-1,0 1 0,0 0 1,0 0-1,1 0 1,0 0-1,-1 0 1,1 1-1,0-1 1,1 1-1,-1-1 1,1 1-1,-2 4 1,-1 0 35,-4 15 178,0 0 1,2 0 0,0 0-1,2 1 1,0 0 0,2 0 0,1 47-1,1-64-183,0 1-1,1-1 1,-1 1 0,2-1-1,-1 1 1,1-1-1,0 0 1,0 0-1,1 0 1,0 0 0,1 0-1,-1-1 1,1 1-1,0-1 1,1 0-1,-1 0 1,9 7 0,-7-7-46,1-1 1,0-1-1,0 1 0,1-1 1,-1 0-1,1-1 1,0 1-1,0-2 1,0 1-1,0-1 1,1 0-1,-1-1 0,1 0 1,-1 0-1,10-1 1,-9 0-262,-1 0 1,1-1-1,-1 0 1,1-1-1,-1 0 1,1 0-1,-1 0 1,0-1-1,0-1 1,0 1-1,-1-1 1,9-6-1,-5 2-1600,-1 0-1,0-1 1,18-20-1,-6-1-5832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10186,'0'0'8667,"3"-25"-7605,-1 0-811,1-2-24,1-1-1,2 1 1,13-43 0,45-156 298,-58 201-196,-1 0-1,-1 0 1,-1 0-1,-1-27 1,-2 51 144,9 20-89,38 126 507,26 71-212,-26-79-1676,-66-147-8072,-9-12 3392,-8-9-3520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10066,'0'0'10762,"177"0"-10401,-112 0-257,-8 0-104,-11 0-769,20 0-1463,-29 0-2121,0 0-1680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468 382 7482,'0'0'12470,"-5"24"-11369,1-3-740,0 1 0,0 37 1,4-55-262,1 1 0,0 0 0,0-1 0,0 1 0,1-1 0,0 1 0,0-1 0,0 0 0,0 0 0,0 0 0,1 0 0,0 0 1,0 0-1,0-1 0,0 1 0,6 3 0,3 3 244,0-2 1,0 1-1,18 8 1,-26-15-272,8 4 21,-1-1 0,1-1 0,-1 1 0,1-2 0,1 0 0,-1 0 0,0-1 0,1-1 0,-1 0 0,1 0-1,-1-1 1,14-2 0,-21 1-104,1 0-1,-1 0 0,1 0 0,-1-1 1,0 1-1,1-1 0,-1-1 0,0 1 1,0-1-1,0 0 0,-1 0 0,1 0 1,-1 0-1,0-1 0,0 0 0,0 0 1,0 0-1,0-1 0,-1 1 1,0-1-1,0 1 0,0-1 0,-1 0 1,0 0-1,1-1 0,-2 1 0,1 0 1,1-9-1,-1 4-305,0 0 0,0 0 0,-1 0 0,0 0 0,-1 0 0,0 0 0,-1 0 0,0 0 0,0 0 0,-1 0 0,-1 1 0,1-1 0,-2 1 0,1-1 0,-1 1 0,-1 0 0,0 0 0,0 1 0,0-1 0,-1 1 0,0 0 0,-8-7 0,-22-14-2409,0 1 0,-53-29 0,13 11-1462</inkml:trace>
  <inkml:trace contextRef="#ctx0" brushRef="#br0" timeOffset="1">1 1 7074,'0'0'13282,"233"34"-11481,-149-23-353,1 0-328,-11-5-448,-8-1-392,-10-5-232,-9 0-48,-19 3-1048,0 5-1376,-10 1-2761,1 5-3113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85 348 18260,'0'0'3737</inkml:trace>
  <inkml:trace contextRef="#ctx0" brushRef="#br0" timeOffset="1">1 3 18132,'0'0'5265,"37"6"-14243,-9-15-4025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103 272 1224,'0'0'20677,"149"-8"-20453,-102 2-80,-9-5-144,-1 2-16,-18-2-568,-1 0-785,-8-3-871,-10 0-417,0-11-1432,-19 2 1009,-18 1-2417</inkml:trace>
  <inkml:trace contextRef="#ctx0" brushRef="#br0" timeOffset="1">0 0 8850,'0'0'10058,"206"0"-9970,-141 3-88,10-3-344,9 0-1488,-19 0-2225,-9 0-1697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8 755 11707,'0'0'10624,"-1"-1"-10508,1 0 0,-1 0 0,0-1-1,0 1 1,1 0 0,-1-1 0,0 1-1,1-1 1,-1 1 0,1 0-1,0-1 1,0 1 0,-1-1 0,1 1-1,0-1 1,0 1 0,1-2 0,5-19 352,1 0 0,14-26 1,8-28-85,44-257 257,-41 160-408,-32 171-236,0 0-1,1 0 1,0-1 0,-1 1-1,1 0 1,0 0 0,0 0 0,0 0-1,0 0 1,0 0 0,1 0 0,-1 1-1,0-1 1,1 0 0,0 0 0,-1 1-1,1 0 1,0-1 0,0 1 0,0 0-1,0-1 1,0 1 0,0 0 0,0 1-1,0-1 1,0 0 0,0 1 0,0-1-1,1 1 1,-1-1 0,0 1 0,0 0-1,4 0 1,0 1 0,-1 0 0,0 0 0,1 0 0,-1 0 0,0 1 0,0 0 0,0 0 0,0 1 0,-1-1 0,1 1 0,-1 0 0,1 0-1,5 5 1,19 23 21,-1 1 0,-1 1 0,-1 2 0,-3 0-1,0 2 1,-3 0 0,-1 1 0,18 51-1,11 51-7,-46-136-15,-1-12-9,-2-31-28,-4-55-16,1 53 65,-4-83 14,8 112-18,1 0 0,0 1-1,1-1 1,0 1 0,0-1-1,1 1 1,1 0-1,5-12 1,-2 9-1,0 1-1,1 0 1,1 0 0,10-12-1,-15 21-2,-1 0 0,1 0-1,0 1 1,0-1 0,1 1-1,-1 0 1,1 0 0,-1 1-1,1-1 1,0 1 0,0 0-1,0 1 1,0-1-1,1 1 1,7-1 0,-5 1 6,-1 0 1,1 1-1,-1 0 1,1 1-1,-1-1 0,0 2 1,1-1-1,-1 1 1,0 0-1,0 0 1,0 1-1,0 0 0,7 4 1,-6-1 6,0 0 0,0 1 1,0 0-1,-1 0 0,0 1 0,-1 0 1,1 0-1,-2 1 0,7 11 0,-3-3-6,-1 0 0,-1 1-1,0 0 1,-2 0 0,0 0-1,-1 1 1,3 31-1,-2 142 39,-6-135-42,11-64-217,-5-4 174,0 0 0,-1 0 0,0-1 0,3-18 0,5-15 4,15-41 46,-12 35 4,2 1 1,1 1-1,34-62 0,-44 97 8,-5 7-33,0 1 0,1 0 0,0 0 0,0 0 1,8-9-1,-11 15 11,-1-1 0,1 0 1,0 0-1,0 1 0,0-1 1,0 1-1,0-1 1,0 1-1,0-1 0,0 1 1,0 0-1,0-1 0,0 1 1,0 0-1,1 0 0,-1 0 1,0 0-1,0 0 1,0 0-1,0 0 0,0 0 1,0 0-1,0 0 0,0 1 1,1-1-1,-1 0 1,0 1-1,0-1 0,0 1 1,0 0-1,-1-1 0,1 1 1,0-1-1,0 1 0,0 0 1,0 0-1,-1 0 1,1-1-1,0 1 0,-1 0 1,1 0-1,0 0 0,0 2 1,25 39 175,-1 0 1,-3 2 0,20 53-1,-1-5 39,-8-20-136,55 87 0,-87-158-173,0 1 1,0 0-1,0 0 0,1 0 1,-1-1-1,0 1 0,1-1 1,-1 1-1,1-1 1,0 0-1,-1 1 0,1-1 1,0 0-1,0 0 0,0 0 1,0 0-1,0-1 0,0 1 1,0 0-1,0-1 1,2 1-1,-2-2-200,-1 1 0,0-1 1,1 1-1,-1-1 0,1 1 1,-1-1-1,0 0 0,1 0 0,-1 0 1,0 0-1,0 0 0,0 0 1,0 0-1,0 0 0,0 0 0,0 0 1,0 0-1,0-1 0,0 1 1,-1 0-1,1-1 0,-1 1 0,1-1 1,-1 1-1,1-1 0,0-2 0,8-32-6997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1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7562,'0'0'15402,"11"-4"-14422,12-9-611,0-1 0,-1-1-1,-1-1 1,33-32 0,72-87-319,-89 94 36,50-75-6,-86 114-66,0 1 1,0 0-1,0 0 0,0 0 0,0 0 0,1 0 1,-1 0-1,0 0 0,0 1 0,1-1 0,-1 0 0,1 1 1,-1-1-1,1 1 0,-1-1 0,1 1 0,-1 0 1,1 0-1,-1-1 0,1 1 0,-1 0 0,1 0 1,-1 1-1,1-1 0,0 0 0,-1 0 0,1 1 0,-1-1 1,0 1-1,1 0 0,-1-1 0,1 1 0,-1 0 1,0 0-1,1-1 0,-1 1 0,0 0 0,0 1 1,0-1-1,1 1 0,6 6 111,-1 1 1,0 0-1,-1 0 0,8 14 1,-11-18-99,28 47 232,2 0 0,3-2 0,51 55-1,-66-86 734,-10-12-2898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9514,'0'0'10218,"0"5"-9162,-1 3-772,1 1 144,-1 1 1,2 0 0,-1-1-1,4 14 1,-4-22-400,0 1 1,0-1-1,0 0 1,1 0 0,-1 0-1,0 0 1,1 1-1,-1-1 1,1 0-1,-1 0 1,1 0-1,0 0 1,-1 0-1,1 0 1,0 0-1,0 0 1,0 0-1,0 0 1,0-1-1,0 1 1,0 0-1,0-1 1,0 1 0,0 0-1,0-1 1,0 0-1,0 1 1,0-1-1,1 1 1,-1-1-1,0 0 1,0 0-1,0 0 1,1 0-1,-1 0 1,0 0-1,0 0 1,1 0-1,-1 0 1,0-1-1,0 1 1,0 0 0,1-1-1,-1 1 1,0-1-1,1 0 1,1-1-36,0-1 1,0 1 0,0-1 0,-1 1 0,1-1 0,-1 0-1,0 0 1,0 0 0,0 0 0,0 0 0,0-1-1,-1 1 1,1 0 0,-1-1 0,0 1 0,1-6 0,-1 4-11,0 0 0,0 1 0,0-1 0,0 0 0,-1 0 0,0 0 0,0 0 0,0 1 0,-1-1 0,1 0 0,-1 0 0,-2-5 0,2 9 8,0 0 1,0 0 0,-1 0 0,1 0 0,0 0 0,-1 0 0,1 0 0,-1 0 0,1 1 0,-1-1 0,1 0 0,-1 1 0,1-1 0,-1 1-1,0 0 1,1-1 0,-1 1 0,0 0 0,1 0 0,-1 0 0,0 0 0,1 1 0,-1-1 0,-2 1 0,0-1 14,0 1 0,0 0 0,0 0 0,0 0 0,1 0 0,-1 0 0,0 1 0,1 0 0,-5 3 0,3 0 22,1 0 1,0 0-1,1 1 0,-1 0 1,1 0-1,0 0 0,1 0 1,0 0-1,0 0 0,0 1 1,0-1-1,1 1 0,0-1 1,1 1-1,-1-1 0,1 1 1,1 7-1,0-13-24,0 0 1,-1 0-1,1-1 0,0 1 1,0 0-1,0-1 0,0 1 1,0-1-1,0 1 0,0-1 1,0 0-1,0 1 0,0-1 1,0 0-1,0 0 0,0 1 1,0-1-1,0 0 0,0 0 1,0 0-1,0 0 0,0-1 0,1 1 1,32-6-329,-32 5 312,1-1 0,-1 0 0,0 0 1,0 0-1,1 0 0,-1 0 0,-1-1 0,1 1 0,0-1 0,-1 1 0,1-1 0,-1 1 0,0-1 0,1 0 0,-1 0 0,0-4 0,5-50 327,-6 56 66,-2 1-361,1 0-1,-1 0 1,1 0 0,0 0-1,-1 0 1,1 1-1,-1-1 1,1 0-1,0 1 1,-1-1-1,1 1 1,0-1-1,-1 1 1,1-1-1,0 1 1,0 0 0,0 0-1,-1 0 1,1 0-1,0 0 1,0 0-1,-1 1 1,0 1-11,0 1 1,0-1-1,0 1 1,0 0 0,0 0-1,1-1 1,-2 8-1,0 3-23,0-1-1,1 1 1,1 22-1,2-35 7,0-1 1,0 1-1,0 0 1,0 0-1,1-1 0,-1 1 1,0 0-1,1-1 0,-1 1 1,0-1-1,1 0 0,-1 1 1,1-1-1,-1 0 0,0 0 1,1 0-1,-1 0 1,1 0-1,2-1 0,30-2-225,-32 2 226,-1 0 1,1 0 0,-1 0-1,0-1 1,0 1 0,0 0-1,1-1 1,-1 1 0,-1-1-1,1 1 1,0-1 0,0 0-1,0 1 1,-1-1 0,1 0-1,-1 1 1,0-1 0,1 0-1,-1-3 1,3-39 110,-3 42-89,-1 1-7,0 0 0,0-1 0,0 1 0,0 0 0,0 0 0,0 1 0,0-1 0,-1 0 0,1 0 0,0 0 0,0 1 0,-1-1 0,1 1 0,0-1 0,-1 1 0,1-1 0,-1 1 0,1 0 0,-1 0 0,1 0 0,0-1 0,-1 1 0,1 1 0,-1-1 0,1 0 0,-1 0-1,-1 1 1,1-1-2,-1 0 0,0 0 0,1 0 0,-1 0-1,1 1 1,-1-1 0,0 1 0,1 0 0,-1 0 0,1 0-1,0 0 1,-1 0 0,1 0 0,0 1 0,0-1-1,-4 4 1,4 16-800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14683,'0'0'13279,"-5"-6"-12644,-5-10-405,13 6-57,2 9-142,-1 0 0,1 1 0,0-1 0,-1 1 0,1 0 0,-1 0 0,1 1 0,-1-1 0,7 3 0,164 39 843,-123-27-1557,1-2 0,55 6 0,-108-18 476,0-1 0,1 0 0,-1 0-1,0 0 1,1 0 0,-1 0-1,0 0 1,1 0 0,-1 0 0,0 0-1,1 1 1,-1-1 0,0-1-1,1 1 1,-1 0 0,0 0 0,1 0-1,-1 0 1,0 0 0,1 0 0,-1 0-1,0 0 1,1 0 0,-1-1-1,0 1 1,1 0 0,-1 0 0,0 0-1,0-1 1,1 1 0,-1 0-1,0 0 1,0-1 0,0 1 0,1 0-1,-1-1 1,0 1 0,0 0 0,0-1-1,0 1 1,0 0 0,1-1-1,-1 1 1,0 0 0,0-1 0,0 1-1,0 0 1,0-1 0,0 1 0,0 0-1,0-1 1,0 1 0,0 0-1,-1-1 1,1 1 0,0 0 0,0-1-1,0 1 1,0 0 0,0 0-1,-1-1 1,1 1 0,0 0 0,0-1-1,-1 1 1,-7-21-8247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13795,'0'0'12579,"187"25"-12427,-140-17-152,9 1-432,9 2-1305,1-3-2120,-10-2-4848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17364,'0'0'9914,"140"-5"-9714,-56 5-64,0 5-128,-9 1-8,-9-3-192,-10 2-408,-19 1-593,-9-3-703,-9 0-849,-10-3-3040,1 0-968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13931,'0'0'8833,"2"6"-8385,12 36 95,2-1 1,1-1-1,3-1 1,40 63-1,-8-13-260,-47-80-263,50 90 236,69 169-1,-114-241-242,66 201 68,-66-191-73,-1 1 0,-3 1 0,-1 0 1,0 43-1,-4-79-7,-1 0 0,0 0 0,0 0 0,0 1 0,0-1 1,-1 0-1,1 0 0,-1 0 0,0 0 0,0 0 0,0 0 0,0 0 1,-1 0-1,1 0 0,-1 0 0,1 0 0,-1-1 0,0 1 0,-3 2 0,1-3 1,0 0-1,0 0 0,-1 0 0,1-1 1,0 0-1,-1 1 0,0-2 0,1 1 1,-1 0-1,0-1 0,1 0 0,-8-1 0,2 1-29,1 0 0,0-1-1,-1-1 1,1 0-1,0 0 1,0 0-1,0-1 1,0-1-1,1 1 1,-1-2 0,1 1-1,-13-10 1,10 5-32,0 0 0,1-1 0,0 0 0,1-1 0,0 0 0,0 0 0,-12-23 0,10 11-2,0 0 1,1-1-1,2 0 0,0-1 0,2 0 1,1 0-1,1 0 0,0-1 0,2-27 0,2 42 68,2-1 0,-1 1 0,2-1 0,-1 1 0,1-1 0,1 1 0,0 0 0,1 1 0,0-1 0,11-15-1,8-10 39,45-50-1,-31 40-37,-2 1 9,102-137 157,-121 156-133,-1-2-1,0 0 1,-2-1 0,20-61 0,-30 67 66,0 0-1,-2 0 1,0-1 0,-3-38-1,0 22 124,-8-57 544,9 97-670,0 3-46,2 18 107,1 0 1,1 0 0,0-1 0,2 1 0,0-1 0,2 0 0,13 27-1,0 3 64,5 11-32,3 0-1,64 96 0,-92-175-6082,-1 1-1097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48 535 11899,'0'0'10186,"-8"-2"-9121,6 2-1017,0-1-1,0 1 1,0-1-1,0 0 1,1 0-1,-1 1 1,0-1-1,0 0 1,0-1-1,1 1 1,-1 0-1,1 0 1,-1-1-1,1 1 1,-1-1-1,-1-3 1,1 1 15,0-1 1,1 0-1,0 0 1,0 1-1,1-1 1,-1 0-1,1 0 1,0-8-1,1-3-13,1-1-1,0 1 1,1 0 0,1 0-1,1 0 1,0 0 0,1 1-1,15-30 1,7-2-35,43-58 1,-66 99-16,-1-1-2,1 0 0,1 0 0,-1 0 0,1 1 0,1-1 0,11-8 0,-16 14-60,1 10 130,0 0 1,0 0 0,-1 0 0,0 1-1,0 17 1,2 1 143,7 48 192,33 175 166,-37-222-506,1 0 1,2-1-1,1 0 1,1 0-1,2-1 1,21 33-1,-28-51-28,0-1-1,0 1 0,1-1 0,0 0 0,0-1 0,1 0 0,0 0 1,11 5-1,-15-9-21,0 0 0,1-1 0,-1 1 0,1-1 0,0 0 0,0-1 0,0 1 1,0-1-1,0 0 0,0-1 0,0 0 0,0 1 0,0-2 0,1 1 0,-1-1 0,9-2 1,-11 1-4,0 0 0,0-1 0,1 1 1,-2-1-1,1 0 0,0 0 1,-1 0-1,1 0 0,-1-1 1,0 1-1,0-1 0,0 0 0,0 0 1,-1 0-1,0 0 0,0 0 1,0-1-1,0 1 0,2-10 1,2-9 48,0-1 0,2-37 0,-7 52-61,12-164-77,-14 148 19,0 1 1,-1-1-1,-2 1 1,0 0-1,-9-26 1,-7-5-67,-2 0 0,-3 2 0,-33-52 1,58 105 125,0 0 1,0 0-1,-1 0 0,1 0 1,0-1-1,0 1 0,0 0 1,-1 0-1,1-1 1,0 1-1,0 0 0,0 0 1,0-1-1,0 1 1,-1 0-1,1 0 0,0-1 1,0 1-1,0 0 0,0-1 1,0 1-1,0 0 1,0-1-1,0 1 0,0 0 1,0 0-1,0-1 1,0 1-1,0 0 0,0-1 1,0 1-1,1 0 0,-1 0 1,0-1-1,0 1 1,0 0-1,0 0 0,0-1 1,1 1-1,-1 0 1,0 0-1,0-1 0,1 1 1,-1 0-1,0 0 0,0 0 1,1 0-1,-1-1 1,0 1-1,0 0 0,1 0 1,-1 0-1,1 0 1,17 1 84,100 30 438,-79-19-478,1-1-1,1-2 1,0-2 0,57 2-1,-83-8-270,14-1 259,-29 0-171,1 0 0,-1 0 1,1 0-1,0 0 0,-1-1 1,1 1-1,-1 0 1,1 0-1,-1 0 0,1-1 1,-1 1-1,1 0 0,-1-1 1,1 1-1,-1 0 1,1-1-1,-1 1 0,1-1 1,-1 1-1,0-1 0,1 1 1,-1-1-1,0 1 1,1-1-1,-1 1 0,0-1 1,0 1-1,1-1 0,-1 1 1,0-1-1,0 0 1,0 1-1,0-2 0,-7 1-5988,-11 4 3748,-4 11-5858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7 146 7098,'0'0'15832,"-2"-18"-15796,-3-60-148,5 73 92,1 0-1,-1 0 1,1 0 0,-1 0-1,1 0 1,1 0-1,1-5 1,3 5 2,-4 17 125,-3 10-370,1 22 1296,1-43-1215,-1 0-1,0 0 1,1 0 0,-1 0 0,0 0 0,1 0 0,-1 0-1,1 0 1,0 0 0,-1 0 0,1 0 0,0 0 0,-1-1-1,1 1 1,0 0 0,0 0 0,0-1 0,0 1 0,-1-1 0,1 1-1,0-1 1,0 1 0,0-1 0,0 1 0,0-1 0,1 0-1,-1 0 1,0 1 0,0-1 0,0 0 0,0 0 0,1 0-1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2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87 10202,'0'0'9568,"-18"-13"-8776,-60-42-91,76 53-656,0 0 0,-1 0-1,1 1 1,-1-1-1,1 1 1,-1-1 0,1 1-1,-1 0 1,0 0 0,0 0-1,0 0 1,1 1 0,-1-1-1,0 1 1,0 0 0,0 0-1,0 0 1,0 0 0,-5 1-1,-3 0 89,2-1-66,0 0 1,0 0 0,1 1-1,-1 0 1,0 1 0,1 0 0,-1 0-1,1 1 1,-1 0 0,1 1-1,0-1 1,1 2 0,-1-1-1,1 1 1,-1 0 0,1 0-1,1 1 1,-1 0 0,1 0-1,0 1 1,1 0 0,-1 0-1,-3 8 1,5-9-11,0 0 0,1 1 0,0-1 0,1 1-1,0 0 1,0 0 0,0 0 0,1 0 0,0 0 0,0 0 0,0 1 0,1-1-1,0 0 1,1 0 0,0 0 0,0 1 0,0-1 0,1 0 0,5 12 0,-1-6 13,1 0 0,1 0 1,0 0-1,1-1 1,0-1-1,0 0 0,2 0 1,17 15-1,44 31 96,2-3 1,85 47-1,-154-98-115,0 0-1,0 0 1,-1 0 0,1 0 0,-1 1-1,0 0 1,4 5 0,-7-9-25,-1 1 1,0-1 0,1 1-1,-1-1 1,0 1 0,0 0-1,1-1 1,-1 1 0,0-1-1,0 1 1,0-1-1,0 1 1,0 0 0,0-1-1,0 1 1,0-1 0,0 1-1,0-1 1,0 1 0,0 0-1,0-1 1,-1 1 0,1-1-1,0 1 1,0-1-1,-1 2 1,0-1 19,-1 0 0,1 0 0,0 1 0,-1-1 0,0 0-1,1 0 1,-1 0 0,1-1 0,-1 1 0,0 0 0,0 0 0,-3 0 0,-112 39 386,72-23-409,-2-2 0,0-1 0,-75 11 0,120-25-141,1 0 0,-1 0 1,1 1-1,-1-1 0,1 0 1,-1 0-1,1-1 0,-1 1 1,0 0-1,1 0 0,-1-1 0,1 1 1,-1-1-1,1 1 0,0-1 1,-1 0-1,1 1 0,0-1 1,-3-2-1,-6-23-6164,4 1 245,-4 0-3502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10562,'0'0'9085,"-3"35"-8245,-2 5-613,1-12-42,1-1 0,1 0 0,2 0 0,1 1-1,7 51 1,7-2 453,36 116 1,-50-191-474,15 40-1479,-16-42 1256,0 0 0,0 0 1,0 1-1,0-1 0,0 0 0,0 0 0,0 0 0,0 0 1,1 1-1,-1-1 0,0 0 0,0 0 0,0 0 0,0 0 1,0 1-1,0-1 0,0 0 0,0 0 0,0 0 0,1 0 0,-1 0 1,0 0-1,0 1 0,0-1 0,0 0 0,0 0 0,1 0 1,-1 0-1,0 0 0,0 0 0,0 0 0,0 0 0,1 0 1,-1 0-1,0 0 0,0 0 0,0 0 0,1 0 0,-1 0 1,0 0-1,0 0 0,0 0 0,0 0 0,1 0 0,-1 0 1,0 0-1,0 0 0,0 0 0,0 0 0,1-1 0,1-21-3417,-5-21-1479,-12-7-297</inkml:trace>
  <inkml:trace contextRef="#ctx0" brushRef="#br0" timeOffset="1">0 48 11322,'0'0'11275,"197"42"-10955,-123-33-184,-8-3-136,-1-4-208,0-2-1296,1 0-1385,-19 0-2112,-10 0-4249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2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47 230 8426,'0'0'7671,"-7"10"-6671,-32 39 1757,41-56-2574,0 0 0,0-1 0,1 1 0,0 0 0,1 1 1,-1-1-1,1 1 0,1-1 0,-1 1 0,1 1 1,0-1-1,6-5 0,1-3 7,1-1-172,7-11 1,2 2 0,39-35 0,-54 53-25,1 0 0,-1 1-1,1 0 1,0 0 0,0 1 0,1 0 0,-1 1 0,1 0 0,0 0 0,0 1-1,0 0 1,0 0 0,18 0 0,-20 2 12,0 0-1,0 1 1,-1 0 0,1 0-1,0 1 1,0 0-1,-1 0 1,1 0 0,-1 1-1,0 0 1,0 0 0,0 1-1,0 0 1,0 0-1,-1 0 1,1 0 0,-1 1-1,5 6 1,9 7 75,0-1 0,1-1 1,1-1-1,0-1 0,36 18 1,-41-25-94,0-1 1,1-1-1,-1 0 1,1-1-1,0 0 1,0-2 0,0 0-1,0-1 1,22-1-1,-35-1 13,0 1-1,0-1 0,0-1 0,0 1 1,0 0-1,0-1 0,0 0 1,0 0-1,-1 0 0,1-1 1,-1 1-1,1-1 0,-1 1 1,0-1-1,0 0 0,0-1 1,0 1-1,-1 0 0,1-1 0,-1 0 1,0 1-1,0-1 0,0 0 1,-1 0-1,1 0 0,-1 0 1,0 0-1,0 0 0,-1-1 1,1 1-1,-1 0 0,0 0 1,0-1-1,0 1 0,0 0 0,-1 0 1,0 0-1,0-1 0,0 1 1,0 0-1,-1 0 0,0 0 1,1 1-1,-1-1 0,-1 0 1,-2-4-1,1 3 15,0 1 0,-1-1-1,1 1 1,-1-1 0,0 1 0,-1 1 0,1-1 0,0 1-1,-1 0 1,0 0 0,0 0 0,0 1 0,0 0-1,0 0 1,0 1 0,-10-2 0,14 3-2,4 8-145,1-4 138,0 1 0,0-1-1,1 0 1,0 0 0,0 0-1,0 0 1,0 0 0,0-1-1,1 0 1,-1 0 0,1 0-1,8 3 1,4 2 87,1-1 0,27 8-1,-21-9-95,0 0 0,0-2 0,0-1-1,1-1 1,-1-1 0,1-1-1,-1-1 1,1-1 0,-1-1 0,41-11-1,-36 1-17,1 3 0,0 0-1,0 2 1,1 1 0,0 2-1,0 1 1,0 1 0,35 1-1,-56 4 40,1 0-1,0 1 0,-1 0 0,0 1 0,1 0 1,-2 0-1,1 1 0,0 0 0,-1 1 1,15 12-1,11 10 165,37 39 0,11 27 265,-54-58-195,44 41 0,-66-67-168,-22-14-10748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3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10 634 3753,'0'0'13648,"0"0"-13544,0 0 0,-1 0 0,1 0 0,0 0 0,-1 0 0,1 0-1,0 0 1,-1 0 0,1 0 0,0 0 0,-1 0 0,1 0 0,0 0 0,-1 0 0,1-1 0,0 1 0,-1 0-1,1 0 1,0 0 0,0-1 0,-1 1 0,1 0 0,0 0 0,0-1 0,-1 1 0,1 0 0,0 0 0,0-1-1,0 1 1,0 0 0,-1-1 0,1 1 0,0 0 0,0-1 0,0 1 0,9-627 1870,-9 627-1729,21 0-222,24 2 136,0 3 0,63 14 1,11 2 64,233 9 39,-137-15-216,-208-14-70,19 2 87,-25-3-71,0 0 0,-1 0 0,1 0 0,0 0 0,-1 0 0,1 1 0,0-1 0,-1 0 0,1 0 0,0 1 0,-1-1 0,1 0 0,-1 1 0,1-1 0,-1 1-1,1-1 1,-1 1 0,1-1 0,-1 1 0,1-1 0,-1 1 0,0-1 0,1 1 0,-1 0 0,0-1 0,1 1 0,-1 0 0,0 1 0,0-2-349,-9-12-8729,0-4 3087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4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10042,'0'0'10420,"22"20"-9668,71 67-136,-83-78-504,0 1 0,-1 0 0,-1 0 0,1 1 0,-2 0 0,0 1 0,0 0 0,-1 0 0,0 0 0,-1 1 0,0 0 0,-1 0 0,-1 0 0,0 0 0,-1 0 0,0 1 0,-1-1 0,-1 1 0,0 0 0,-1-1 1,-4 24-1,4-30-656,-1 0 0,-1-1 0,1 1 0,-1-1 0,0 0 0,0 0 0,-1 0 0,0 0 0,0-1 0,-6 7 0,-7 10-6107,0-4-3785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18 578 15371,'0'0'7518,"-3"-27"-7215,-9-90-242,10 87-25,1 0 0,2 0-1,2 0 1,0 0 0,2 1 0,9-32 0,-3 15-6,2 7-14,-10 32-7,0 0 0,-1 0 1,0 0-1,0 0 0,1-12 0,-3 18-108,3 3 64,-1 1 0,1-1 0,0 1-1,-1 0 1,0 0 0,0 0 0,0 0-1,0 0 1,0 0 0,0 1 0,-1-1 0,0 0-1,1 1 1,0 4 0,6 11 59,13 23 107,1-1-1,3-1 0,44 55 1,-48-69-76,28 27 2,-45-50-49,-1 0 0,1 0 0,0 0 0,0-1 0,0 1 0,0-1 0,1 0 0,-1 0 0,1-1 0,-1 1 0,1-1 0,6 1 0,-10-2 15,0 0 0,0 0 0,0-1 0,1 1 1,-1 0-1,0 0 0,0-1 0,0 1 0,0-1 0,0 1 1,0-1-1,1 0 0,-1 1 0,-1-1 0,1 0 0,0 0 0,0 1 1,0-1-1,0 0 0,0 0 0,-1 0 0,1 0 0,0 0 1,-1 0-1,1 0 0,-1 0 0,1-1 0,-1 1 0,1-2 1,9-42 322,-8 33-256,10-72-49,-3 0-1,-2-115 1,-7 198-426,9 22-2398,4 13 361,6 13-1872,13 49 1,-21-42 54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4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0 525 7362,'0'0'12496,"2"-26"-11463,16-186 1028,-14 185-1861,0 1 0,2 0 0,17-50 0,-20 66-204,1 0-1,1 0 0,0 1 1,0-1-1,1 1 0,0 1 1,0-1-1,1 1 0,0 0 1,0 1-1,1-1 0,16-10 1,-22 17-14,0 0 1,1 0 0,-1 0-1,0 0 1,1 0-1,-1 1 1,1-1 0,-1 1-1,1 0 1,-1-1 0,1 1-1,-1 0 1,1 1-1,-1-1 1,1 0 0,-1 1-1,1-1 1,-1 1-1,1 0 1,-1 0 0,0 0-1,1 0 1,-1 0 0,0 1-1,0-1 1,0 1-1,0-1 1,0 1 0,0 0-1,0-1 1,1 3-1,7 8 116,0 1-1,-1-1 1,15 28-1,-14-24 70,71 137 407,-40-72-588,-41-81-14,10 25 28,-10-13-2087,-12-10-5270,-13-9 1995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5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0 230 10882,'0'0'9570,"169"31"-9450,-141-22-120,9-4-456,-9 1-1392,0-6-1249,-9 0-2520</inkml:trace>
  <inkml:trace contextRef="#ctx0" brushRef="#br0" timeOffset="1">355 208 4609,'0'0'15510,"18"27"-14524,55 88-198,-69-109-668,0 0 1,0 1-1,1-2 1,0 1-1,0-1 1,1 1-1,0-2 1,0 1-1,0-1 1,0 1-1,10 3 1,-9-5-31,0-1 0,0-1 1,0 1-1,0-1 1,1-1-1,-1 1 0,12-1 1,-10-1-85,-7 1-6,1 0 0,-1 0 0,0-1 0,1 0 0,-1 1-1,0-1 1,1 0 0,-1 0 0,0 0 0,0 0 0,0-1 0,0 1 0,0 0 0,0-1 0,0 0 0,-1 1 0,1-1 0,-1 0 0,1 0 0,-1 0 0,1 0 0,-1 0 0,0 0-1,0 0 1,0 0 0,0-1 0,0 1 0,-1 0 0,1-1 0,-1 1 0,1-3 0,1-11-284,0 0 1,0 0-1,-2-24 0,-1 25-178,1 6 50,0 0 1,-1 0-1,-1-1 0,1 1 1,-2 0-1,1 0 0,-1 1 1,0-1-1,-1 0 1,0 1-1,-1 0 0,1 0 1,-9-9-1,0 1-670,0 2 1,-1-1-1,-1 2 0,-1 0 0,-19-12 1,-38-20-3438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5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6553,'0'0'14043,"140"-8"-13258,-75 8-249,19-3-344,-9 0-192,-10 3-384,10 0-1081,-19 0-3360,-9 6-1768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13395,'0'0'8506,"0"6"-8164,0 22-259,0 0 0,2-1-1,1 1 1,1-1 0,2 1 0,17 51-1,-21-75-64,1 1-1,1 0 1,-1-1-1,0 0 1,1 0 0,0 0-1,0-1 1,0 1-1,1-1 1,-1 0-1,1 0 1,0 0 0,0-1-1,0 1 1,7 1-1,12 5 147,49 9-1,-48-12-172,-10-2-290,10 2-508,-9-5-7453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11482,'0'0'11307,"19"148"-10899,-1-108-184,-8-4-32,8-2-120,-8-9-72,8-3-704,-8-5-872,-1 0-1041,10-6-1640,-10-5-1136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18 452 11122,'0'0'10393,"-3"-26"-9531,-9-85-429,10 95-329,2 1-1,0-1 1,1 1-1,0-1 1,1 1-1,1 0 1,1 0-1,0 0 1,8-20-1,8-29 503,-12 45-42,-7 19-558,-1 0 0,0-1 1,1 1-1,-1 0 0,0 0 1,0 0-1,1 0 0,-1 0 1,0 0-1,1 1 0,-1-1 0,0 0 1,1 0-1,-1 0 0,0 0 1,1 0-1,-1 0 0,0 1 1,1-1-1,-1 0 0,0 0 1,0 0-1,1 1 0,-1-1 0,0 0 1,0 0-1,0 1 0,1-1 1,-1 0-1,0 0 0,0 1 1,0-1-1,1 1 0,17 44 49,-9-21 197,3 1-155,0-2 0,2 1 0,0-2 0,29 34 0,-39-51-102,0 0 0,0 0 0,1 0 0,0-1 0,0 0 0,0 0 0,1 0 0,-1 0 0,1-1 0,0 0 0,0 0 0,0-1 0,0 0 0,0 0 0,0 0 0,1 0 0,-1-1 0,1 0 0,-1-1 0,1 0 0,-1 0 0,1 0 0,0-1 0,11-2 0,-14 1 3,1-1 0,-1 1 0,0-1 0,0 0 0,0-1-1,0 1 1,-1-1 0,1 1 0,-1-1 0,0 0 0,0-1 0,0 1-1,-1 0 1,1-1 0,-1 1 0,3-10 0,3-3-15,3-3 27,-2-1 1,0 0-1,-1 0 0,-1-1 1,-2 0-1,0 0 1,-1 0-1,-1-1 0,0-33 1,-3 55-175,-3 23-3557,-23 67-3535,8-46 1956</inkml:trace>
  <inkml:trace contextRef="#ctx0" brushRef="#br0" timeOffset="1">700 62 9418,'0'0'11624,"-3"14"-11260,1 0-169,0 0 1,0 0-1,2 0 1,0 0-1,0 0 1,1 0-1,1 0 1,0-1-1,1 1 1,0 0-1,6 13 1,2-2 144,1 1 0,2-2 0,20 31 0,-25-42-343,1 0 1,1-1 0,-1 0 0,2 0-1,0-1 1,0-1 0,17 11-1,-28-20-128,1 0-1,-1 0 1,0-1-1,0 1 0,1 0 1,-1-1-1,0 1 0,1-1 1,-1 0-1,1 1 1,-1-1-1,1 0 0,-1 0 1,0 0-1,1 0 1,-1 0-1,1 0 0,-1 0 1,1 0-1,-1-1 1,0 1-1,1-1 0,-1 1 1,2-1-1,-1-1-237,0 1 1,-1-1-1,1 1 0,-1-1 1,1 0-1,-1 0 0,1 0 1,-1 0-1,0 0 0,0 0 1,0 0-1,0 0 0,0 0 0,0-3 1,9-26-4831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4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46 233 10218,'0'0'10185,"-7"32"-9450,-25 103-315,31-128-366,-1-1 1,1 0-1,0 1 1,0-1-1,1 1 1,0-1-1,0 1 1,0 0-1,1-1 1,0 0-1,0 1 1,1-1-1,0 1 1,0-1-1,0 0 1,1 0-1,0 0 1,0-1-1,0 1 0,1-1 1,0 1-1,6 5 1,-4-3 32,-2-3-38,-1-1-1,1 0 0,1 0 1,-1-1-1,1 1 0,-1-1 1,1 0-1,0 0 0,0 0 1,0-1-1,1 0 0,8 3 1,-11-4-19,1 0 1,-1-1 0,0 1 0,1-1 0,-1 0 0,1 1 0,-1-1-1,0-1 1,1 1 0,-1-1 0,1 1 0,-1-1 0,0 0-1,0 0 1,1 0 0,-1-1 0,0 1 0,0-1 0,0 1-1,-1-1 1,1 0 0,5-5 0,-1-1 22,0-1 0,-1 0 1,0-1-1,0 0 0,-1 0 0,0 0 0,-1 0 1,0-1-1,0 1 0,-1-1 0,-1 0 1,2-16-1,0-16 46,-4-83 1,-2 58-26,2 53-31,0 0-1,-2 0 0,0 0 1,0 0-1,-1 1 0,-8-23 1,9 33-67,1 0-1,-1 0 1,0 0 0,0 0 0,-1 0-1,1 0 1,-1 0 0,0 1-1,0 0 1,0-1 0,0 1 0,0 0-1,-1 0 1,0 1 0,1-1 0,-1 1-1,0 0 1,0 0 0,-1 0 0,1 0-1,0 1 1,0-1 0,-1 1-1,1 0 1,-1 1 0,-4-1 0,-9 0-1933,-1 1 0,-33 5 0,13 7-4916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5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5617,'0'0'14275,"-18"199"-13555,18-131-71,0 4-233,9-7-192,0-9-128,1-14-48,-10-11-48,9-14-360,-9-15-865,0-4-1127,0-26-1673,0-12-3065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7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178 208 11362,'0'0'10171,"159"0"-9947,-122 0-224,-9 0-48,0-6-825,-9-2-1335,-19-14-689,0 2-1896,0-2-4817</inkml:trace>
  <inkml:trace contextRef="#ctx0" brushRef="#br0" timeOffset="1">1 1 7522,'0'0'12738,"215"0"-12474,-150 0-264,0 0-840,10 0-2072,-19 0-1665,-9 0-753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7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7938,'0'0'10409,"0"28"-9064,0 172 328,2-123-821,16 106 1,-10-154-762,-8-28-83,1 0 0,-1 0-1,0 0 1,1 0 0,-1 0 0,1 0 0,-1 0 0,1 0 0,0 0 0,-1 0 0,1-1 0,0 1-1,-1 0 1,1-1 0,0 1 0,0 0 0,0-1 0,0 1 0,0-1 0,0 1 0,0-1-1,1 1 1,1-29 78,14-172-829,-15 134 559,4 1 0,2 0 1,20-72-1,-27 133 224,0 0 0,0 0 1,0 0-1,1 1 0,0-1 0,0 0 0,4-6 1,-5 10-25,0-1 1,-1 1-1,1-1 1,0 1 0,0-1-1,0 1 1,0 0-1,-1 0 1,1-1-1,0 1 1,0 0 0,0 0-1,0 0 1,0 0-1,0 0 1,0 0-1,0 0 1,0 0-1,0 0 1,0 0 0,-1 1-1,1-1 1,0 0-1,0 1 1,0-1-1,0 0 1,0 1 0,-1-1-1,1 1 1,0 0-1,0-1 1,-1 1-1,1-1 1,0 1 0,-1 0-1,1 0 1,-1-1-1,1 1 1,-1 0-1,1 0 1,-1 1 0,9 9 150,-2 1 0,0 1 1,0-1-1,-1 1 0,-1 0 0,0 1 1,4 17-1,13 31 190,-1-2-178,-16-42-148,1 0 0,1 0 0,10 17 1,-13-29-43,-1 0 0,0 1 0,0-1 0,0 1 0,-1 0 0,1 0-1,0 11 1,-1 16-3757,-8-36 23,-25-11-2266,-6-8-4327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7042,'0'0'14859,"187"113"-14859,-150-105-304,1-2-1017,8-6-1519,-8-6-1849,-20-14-1625</inkml:trace>
  <inkml:trace contextRef="#ctx0" brushRef="#br0" timeOffset="1">478 1 10922,'0'0'7802,"28"174"-6834,-28-124-560,9 1-216,0-6-120,1-9-72,-10-11-256,0-11-920,0-11-904,0-28-4394,-19-6-2608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8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8970,'0'0'11141,"29"9"-10797,96 35-165,-115-40-173,1 0 0,-1 1 1,0 0-1,-1 1 0,1 0 1,-1 0-1,15 14 0,-22-17-44,0-1-1,1 1 0,-1-1 0,0 1 0,0 0 1,-1 0-1,1 0 0,-1 0 0,1 0 1,-1 0-1,0 1 0,0-1 0,0 0 0,-1 1 1,1-1-1,-1 0 0,0 1 0,0-1 0,0 1 1,0-1-1,0 0 0,-2 5 0,0-4 50,0-1-1,0 1 0,0-1 1,0 0-1,-1 0 1,0 0-1,1 0 0,-1 0 1,0-1-1,0 1 1,-1-1-1,1 0 0,0 0 1,-1 0-1,0 0 1,1 0-1,-1-1 0,-6 2 1,-6 2 39,1 0 0,-1-2 1,-21 3-1,42-5 235,0 0 0,0 0 0,0 0 0,0 1 0,-1 0-1,1 0 1,0 0 0,-1 0 0,0 1 0,1 0 0,-1 0 0,0 0 0,0 0 0,0 1 0,-1-1 0,4 6-1,73 84 444,-62-70-506,3 6-779,-1 2 0,31 64 0,-50-113-9532,-1 8 8256,0-25-3893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8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9450,'0'0'11570,"19"180"-11185,-19-130-161,9-2-120,-9-6-104,0-11-528,0-9-665,9-19-5904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9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9378,'0'0'11369,"9"25"-10414,75 205 51,-4-50-1188,-78-151-554,-39-90-12443,11 19 6344</inkml:trace>
  <inkml:trace contextRef="#ctx0" brushRef="#br0" timeOffset="1">65 34 6585,'0'0'13019,"18"14"-12125,106 93 335,-118-102-1130,33 30 503,35 42 0,-65-66-601,0-1 0,-1 1 0,-1 0 0,0 0 0,0 1 0,-1 0 0,0 0 0,-1 1 0,5 21 0,-9-31 20,0 1 1,0-1-1,-1 1 1,0-1-1,1 0 1,-1 1 0,-1-1-1,1 1 1,0-1-1,-1 0 1,1 1-1,-1-1 1,0 0 0,0 1-1,-1-1 1,1 0-1,-1 0 1,1 0-1,-1 0 1,0 0-1,0-1 1,0 1 0,-3 2-1,-1-1-3,-1 1 0,1-2 0,-1 1 0,0-1 0,0 0 0,0 0 0,0-1 0,-1 0 0,-13 2 0,2 0-86,-1-1-1,0-1 1,0-1 0,0-1 0,-28-3-1,36 2-396,1-1-1,-1-1 1,1 0 0,-14-6-1,17 5-547,1 0 0,-1 0 0,1-1 0,-1 0 0,1 0-1,-8-9 1,-4-3-4917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9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0 490 10162,'0'0'12172,"0"-28"-11456,4-89-344,-3 107-312,0-1-1,1 0 0,0 1 1,8-21-1,-1 2 84,7-36 92,6-40 184,-20 95-356,0 0 0,1 0 0,0 0 0,6-14 0,-9 23-65,1 1 1,-1-1 0,0 1 0,0-1-1,1 1 1,-1-1 0,0 1 0,1 0 0,-1-1-1,1 1 1,-1-1 0,0 1 0,1 0-1,-1-1 1,1 1 0,-1 0 0,1 0-1,-1-1 1,1 1 0,-1 0 0,1 0 0,-1 0-1,1 0 1,0 0 0,-1 0 0,1 0-1,-1 0 1,1 0 0,-1 0 0,1 0-1,-1 0 1,1 0 0,-1 0 0,1 0 0,0 0-1,-1 0 1,1 1 0,0-1 0,2 1 0,0 1 0,0-1 0,0 0 0,0 1 0,-1-1 0,1 1 0,0 0 1,-1 0-1,0 0 0,1 0 0,-1 1 0,0-1 0,0 1 0,0-1 0,0 1 0,2 4 1,28 53 342,-27-51-284,21 44 211,38 83-25,-62-131-375,-1 0 0,0 0 0,0 0 0,0 0 0,-1 0 0,0 0 0,0 1 0,-1 4 0,1 6-1258,-1-15 1211,1-1 1,-1 1-1,1-1 0,-1 1 1,1-1-1,-1 1 1,1-1-1,-1 1 0,1-1 1,-1 1-1,0-1 0,1 0 1,-1 1-1,0-1 1,0 0-1,1 0 0,-1 0 1,0 1-1,1-1 0,-1 0 1,0 0-1,0 0 1,1 0-1,-1 0 0,0 0 1,0 0-1,1-1 0,-1 1 1,0 0-1,0 0 1,1 0-1,-1-1 0,0 1 1,1 0-1,-1-1 0,0 0 1,-30-10-3681,-7-12-2464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3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10850,'0'0'9314,"187"123"-8602,-140-97-712,-10-10-248,10-4-1888,-19-10-1033,0-2-2776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40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38 174 11514,'0'0'8970,"75"179"-8562,-56-125-183,-10-4-161,10-5-64,-19-6-88,0-8-1217,0-11-1223</inkml:trace>
  <inkml:trace contextRef="#ctx0" brushRef="#br0" timeOffset="1">38 0 9402,'0'0'8777,"25"26"-7309,81 85-535,-91-96-763,-1 1-1,-1 1 1,0 0-1,-1 1 0,-1 0 1,-1 1-1,0 0 0,-2 0 1,0 1-1,7 29 0,-11-37-56,-1 0-1,-1 0 0,0 1 1,-1-1-1,0 0 0,-2 23 1,0-30-80,1 0 1,-1 0-1,0 0 1,-1 0-1,1 0 1,-1 0-1,0 0 1,0 0-1,-1-1 1,1 1-1,-1-1 1,0 1-1,0-1 1,-1 0-1,1 0 1,-1-1 0,-7 6-1,0-1-73,-2-1-1,1 0 1,-1-1 0,0 0-1,0-1 1,-1-1-1,1 0 1,-16 2 0,20-4-577,0-1 1,0-1 0,0 1 0,-1-2 0,1 1-1,0-1 1,0 0 0,-11-4 0,-5-10-4021,13-6-2289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40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13171,'0'0'9042,"0"177"-7810,37-130-552,-9-5-168,10-2-160,-1-9-352,-9-12-24,-9-5-608,0-8-560,-10-6-1201,0-14-1511,-9-9-1121</inkml:trace>
  <inkml:trace contextRef="#ctx0" brushRef="#br0" timeOffset="1">85 137 11362,'0'0'8650,"168"9"-7970,-140-9-680,0 0-432,-18-23-1568,-10-2-2265,0-3-3217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5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10746,'0'0'9605,"27"17"-9306,83 58-170,-105-72-114,0 1 0,0 0 0,-1 0 0,1 0 0,-1 0 0,0 1 0,0-1 0,-1 1 0,1 0 0,-1 1 0,0-1 0,-1 0 0,1 1 0,-1-1 0,0 1 0,0 0 0,-1 0 0,0 0 0,0 0 0,0 0 0,-1 0 0,0 0 0,0 0 0,0 0 0,-1 0 0,0 0 0,-2 7 0,2-5 37,-1-1-18,1-1 1,-1 1-1,-1-1 0,0 0 0,1 1 0,-2-1 1,1 0-1,-1-1 0,0 1 0,0-1 0,0 0 1,-1 0-1,0 0 0,0 0 0,-11 7 0,-2 0-39,0 0-1,0-1 0,-35 14 0,27-13-230,30-11-30,44-14 180,156-52 136,-204 64-36,1 1 0,-1 0 0,0 0 0,1 0 0,-1 0 0,0 0 0,1 0 0,-1 0 0,1 0 0,-1 0 0,0 0 0,1 0 0,-1 0 0,0 0 0,1 0 0,-1 0 0,0 0 0,1 0 0,-1 1 0,0-1 0,1 0 0,-1 0 0,0 0 0,1 1 0,-1-1 0,0 0 0,0 0 0,1 0 0,-1 1 0,0-1 0,0 0 0,0 1 0,1-1 0,-1 0 0,0 1 1,0-1-1,0 0 0,0 1 0,0-1 0,0 0 0,1 1 0,-1-1 0,0 1 0,-1 19 366,1-13-249,0 10-9,1-1 1,0 1-1,2 0 1,0-1-1,0 0 1,2 0 0,0 0-1,0 0 1,15 26-1,-16-35-211,0 0 0,1 0 1,0-1-1,0 0 0,0 0 0,1 0 0,0 0 1,0-1-1,1 0 0,-1 0 0,1-1 0,0 0 0,0 0 1,1 0-1,-1-1 0,1 0 0,-1-1 0,1 0 1,0 0-1,0 0 0,0-1 0,10 0 0,-11-2-493,1 0-1,-1 0 0,1 0 0,-1-1 1,1-1-1,-1 1 0,0-1 1,0 0-1,0-1 0,0 1 0,-1-2 1,1 1-1,-1-1 0,0 1 1,-1-2-1,1 1 0,7-10 0,26-29-4746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40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1066 200 13139,'0'0'7409,"196"56"-5704,-139-45-1033,-11-6-672,-8-2-264,-20-3-1280,-18-17-9963</inkml:trace>
  <inkml:trace contextRef="#ctx0" brushRef="#br0" timeOffset="1">1 1 15683,'0'0'6218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41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17244,'0'0'0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49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1056 1 7378,'0'0'9632,"-37"1"-4380,33 2-5193,0 0 0,0 1-1,0-1 1,1 1 0,-1 0 0,1 0-1,0 0 1,1 0 0,-5 8-1,-12 15 79,-15 15 114,-39 64 0,20-28-45,-29 40-40,76-110-143,1 0 0,0-1 1,1 1-1,0 1 0,0-1 0,-4 17 0,-14 29 136,14-44-139,0-1-1,-1 1 1,0-1 0,0-1-1,-1 1 1,-15 8-1,3 0-34,-28 30 13,38-34 2,-2 0 1,-23 18 0,2-5 3,2 2 0,1 1 0,1 2 0,2 1 0,-34 47 0,50-59-1,1 2 0,2-1 0,0 1 0,1 1 0,1 0 0,-7 36 0,-3 3 8,7-20 44,2 0 0,-6 85 1,5-27 23,-3 82 105,12-173-176,-34 419 353,36-391-348,-1 30 65,-8 68-1,-5 44-59,-2 25 4,13-140-51,2-63 641,246 14-67,-53-2-451,91 1-2,163 3-84,-114-40 220,-174 8-128,382 6 227,-325 11-216,68-1 15,304-2-26,-266-19-25,-48 1 73,-91 11-101,344-7 179,587-4-12,-246 11-258,-1-34-2,-361-4 97,-114 30-12,-386 16-33,0 0 1,-1 0-1,1-1 1,-1 0-1,0 0 1,1 0 0,-1 0-1,0-1 1,1 0-1,6-3 1,-10 3 3,1 0 1,-1 1-1,0-1 1,-1 0-1,1 0 1,0 0-1,0 0 1,-1 0-1,0-1 1,1 1-1,-1 0 1,0-1-1,0 1 1,0-1-1,0 1 1,0-1-1,-1 1 1,1-1-1,-1 0 1,0 1-1,0-1 1,0-4-1,2-24-10,1 0 0,7-33 0,5-29 8,2-461-160,-8 444 151,0-4-119,1-41-192,-10 136 221,0 11 76,1 0 0,-2-1 0,1 1 1,-4-14-1,4 20 8,-1-1 0,0 1 0,0 0 0,0 0 0,0-1 0,-1 1 1,1 0-1,-1 0 0,1 0 0,-1 0 0,1 1 0,-1-1 0,0 0 0,0 1 0,0-1 1,0 1-1,0-1 0,0 1 0,-4-1 0,-40-28-67,40 25 67,0 0 0,-1 1 1,0 0-1,0 0 1,0 0-1,-11-4 1,-86-16-56,68 17 91,0-1-1,-37-15 1,59 17-19,1 0 0,0-2 1,-23-16-1,23 15 0,0 0 1,-27-13-1,1 0-8,30 15-1,0 1 0,-1 1 1,0 0-1,0 0 0,-1 1 0,-11-3 1,21 6 523,-27 2-510,27-1-15,1 0-1,0 0 1,-1 0 0,1 0 0,0 0 0,0 0 0,-1 0 0,1 0 0,0 0 0,0 0-1,-1 0 1,1 0 0,0 0 0,-1 1 0,1-1 0,0 0 0,0 0 0,0 0 0,-1 0-1,1 1 1,0-1 0,0 0 0,0 0 0,-1 0 0,1 1 0,0-1 0,0 0-1,0 0 1,0 1 0,0-1 0,0 0 0,-1 0 0,1 1 0,0-1 0,0 0 0,0 1-1,0-1 1,0 0 0,0 0 0,0 1 0,0-1 0,0 1 0,0-1 0,0 1 0,0-1 1,0 1-1,0-1 0,0 0 0,0 1 1,0-1-1,0 1 0,0-1 0,-1 1 0,1-1 1,0 0-1,0 1 0,0-1 0,-1 0 0,1 1 1,0-1-1,-1 1 0,1-1 0,0 0 0,-1 0 1,1 1-1,0-1 0,-1 0 0,1 0 0,0 1 1,-1-1-1,1 0 0,-1 0 0,1 0 1,-1 0-1,1 0 0,0 0 0,-2 1 0,1-1-374,0 0-1,0 1 0,0-1 0,0 0 0,0 0 1,0 0-1,0 0 0,0 0 0,-1 0 1,1 0-1,0 0 0,0 0 0,0 0 0,0 0 1,0-1-1,0 1 0,0 0 0,0-1 0,0 1 1,0-1-1,0 0 0,0 1 0,0-1 1,0 0-1,0 1 0,0-1 0,1 0 0,-2-1 1,1 2 199,-25-19-10852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2:5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4495 710 6041,'0'0'11892,"-5"0"-11182,-11-4-282,0 0 0,0 0 0,-28-14 0,-18-5 316,-2 6 248,33 9-261,1 0 0,-32-15 0,47 18-641,-1 0 0,1 2 0,-1-1 0,0 2-1,-1 0 1,1 1 0,-17 1 0,-47-6 180,-180-53 712,138 28-550,-412-123 647,382 111-1004,-2 7 0,-248-28 0,191 26-47,40 6-70,49 10 49,69 11-2,0 2-1,-88-2 1,-156-14 17,110 5-13,-98 17-26,0 0 3,-159-8 223,394 11-181,48 0 240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1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11058,'0'0'6407,"6"0"-5992,60-2-29,-22-1 115,73 7 1,-107-3-423,1 0-1,0 1 0,-1 0 1,1 1-1,-1 0 1,0 1-1,0 0 0,0 1 1,0 0-1,-1 0 1,0 1-1,9 7 0,-12-7 19,0 1 0,-1-1 0,0 1 0,0 0 0,-1 0-1,0 0 1,0 1 0,-1-1 0,0 1 0,0 0 0,0 0-1,1 15 1,1 11 517,1 63 0,-3-34-115,-1-38-330,0-1-1,2 1 0,1-1 1,1 0-1,1 0 0,10 22 1,-14-39-128,1 0 0,-1 0 1,1 0-1,1 0 0,-1-1 1,1 0-1,0 0 1,1 0-1,-1-1 0,1 1 1,0-1-1,0-1 0,1 1 1,0-1-1,-1 0 0,1-1 1,1 0-1,-1 0 1,0 0-1,1-1 0,-1 0 1,1 0-1,11 0 0,-11-1-53,56 2 72,-60-3-82,0 0 1,0 0 0,0 0-1,0-1 1,0 1 0,0-1 0,0 0-1,0 0 1,0-1 0,0 1 0,-1-1-1,6-3 1,-8-18-11320,-1 12 6260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11666,'0'0'11466,"9"1"-10948,10 2-410,0 1 0,0 1 0,-1 1 0,0 0-1,0 1 1,0 1 0,-1 1 0,0 1-1,-1 0 1,18 14 0,-29-18-49,0 0 0,-1-1 0,0 1 0,0 1 0,-1-1 0,0 0 0,0 1 1,0 0-1,-1 0 0,0 0 0,0 0 0,-1 0 0,0 0 0,0 0 0,-1 14 0,0-9 37,0 1 0,-1 0-1,0-1 1,-1 1 0,-1-1 0,0 0-1,0 0 1,-6 13 0,3-13-99,-1 0-1,1 0 1,-2-1 0,0 0-1,0 0 1,-1-1 0,-13 12-1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8106,'0'0'4871,"8"-4"-4061,23-13-181,-30 16-512,-1 1 0,1-1 0,0 0-1,0 1 1,0-1 0,0 1-1,-1 0 1,1-1 0,0 1 0,0 0-1,0 0 1,0-1 0,0 1-1,0 0 1,0 0 0,0 0 0,0 0-1,0 0 1,0 0 0,0 0 0,0 1-1,0-1 1,0 0 0,0 0-1,-1 1 1,1-1 0,0 1 0,0-1-1,0 1 1,0-1 0,-1 1-1,1-1 1,0 1 0,1 1 0,8 29 1155,-7-18-1056,10 41 158,-2 2 1,-2-1-1,1 83 1,-8-110-292,25 235 461,4 133 311,-31 1384 2474,-10-1501-2974,1 192-83,9 107 257,14-410-427,0-3-61,0 33-16,0-3-10,5 222 50,-20-314-24,10 235 14,-4-123 5,-1-9 72,7 146 90,8-60-30,3 45-140,-15-259-54,13 777 57,-23-566-7,13 71-16,4-114 20,0-5-32,-5 201 25,-10-370-41,0-10 0,12 116-1,12 33 0,-10-70 1,-3 23-2,2 67 13,1-123-10,10 161 13,-14-92 16,1 46 4,-10 193 218,9-203-191,-9-179-56,8 178 205,-5-114-76,-3-67-105,6 50-1,-1-44-16,1 61 0,3 14 62,1-50-63,8 52-12,-8 18 22,-1-42-4,0-22 2,-9 41 234,33-141-2148,8-3-1127,8-1-4130,6 4-4472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9498,'0'0'10324,"3"1"-9650,19 4 172,-1 1 0,1 1 0,28 14-1,39 12 236,0-11-685,172 19 0,97-18-208,81 9-12,92 18 535,191 19 131,-508-50-809,-212-19-17,-1 1 0,1 0 0,-1 0-1,0 0 1,1 0 0,-1 0 0,0 0 0,0 1 0,0-1 0,0 0 0,0 1 0,0-1-1,0 1 1,0-1 0,-1 1 0,1-1 0,-1 1 0,1-1 0,-1 1 0,1-1 0,-1 1-1,0 0 1,0-1 0,0 1 0,0 0 0,0 2 0,-1 64 649,0-43-535,1-11-128,28 657 22,-2-492-16,12 116 14,-34 108 26,-6-215 79,19 137-103,-13-268-4,-4 74 0,-2-90 3,2-1-1,1 1 1,3 0 0,9 46-1,11 67-20,-1-9 42,-16-105-11,-1 1 0,-3-1 0,-1 60 0,-2-99-32,0 1 1,-1-1-1,1 1 1,-1-1 0,1 0-1,-1 1 1,0-1-1,1 0 1,-1 1 0,0-1-1,0 0 1,0 0-1,0 0 1,0 0 0,0 0-1,0 0 1,0 0-1,-3 1 1,-8 9 13,11-10-15,0 0 1,1 0-1,-1 0 0,0-1 0,0 1 1,0 0-1,0-1 0,0 1 0,0-1 1,0 1-1,0-1 0,0 1 1,0-1-1,0 1 0,0-1 0,0 0 1,0 0-1,0 0 0,0 0 0,-2 0 1,-3 2 2,-2 1-10,0 1-1,0-1 1,0 0-1,0-1 1,0 0-1,-1 0 1,1-1-1,-15 1 1,-80-3-113,41-1 77,-164 1-12,-193 1-30,2 32-2,-249 74 112,461-88 66,175-17-108,0-2 0,1-2 1,-1 0-1,-56-15 0,-84-20-49,105 26 60,36 4-3,19 5 11,0 1 0,0 0 0,0 0 0,-11 0 0,19 2 253,2-1-220,0 0-31,-1 1 1,1-1 0,-1 0 0,0 0 0,1 0-1,-1 0 1,0 0 0,1 1 0,-1-1 0,0 0-1,0 1 1,0-1 0,0 1 0,1-1 0,-1 1-1,0-1 1,0 1 0,0-1 0,0 1 0,0 0 0,0 0-1,-2-1 1,-27-5-44,26 5 40,-19-3-5,1 1 0,-1 1 0,1 1 0,-1 1 1,0 1-1,-38 6 0,15 7-11,45-12 19,0 0-1,1 0 0,-1 0 1,1 0-1,0 0 0,0 0 1,-1 0-1,1 0 1,1 0-1,-1 0 0,0 0 1,1 3-1,-1-4 1,0 15 5,0 0 0,1-1 0,0 1 0,1 0 0,1-1 0,9 28 0,40 131 59,-29-93 1,-15-44-45,-2 0-1,4 72 0,5 27 43,19 71-8,-30-177-26,0-1 0,-1 41 0,6 37-10,-9 136-36,0-242-126,3-9-1007,30-92-5447,-22 34-562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7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13947,'0'0'8026,"3"0"-7329,0 1-640,-1 0-1,0 0 1,0 1-1,0-1 0,0 0 1,0 1-1,-1 0 1,1-1-1,0 1 1,-1 0-1,1 0 1,-1 0-1,1 0 0,-1 0 1,0 0-1,0 0 1,0 0-1,0 1 1,-1-1-1,2 4 1,16 62 1020,-14-49-785,7 49-126,-2 2-1,-3-1 0,-5 97 0,-2-106-2395,-8-101-6489,0 8 471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8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14123,'0'0'6501,"16"5"-6093,14 5-14,-1 1 0,0 2 0,-1 1 0,0 2 0,-1 0 0,48 40 0,-70-52-363,13 13 81,-1 0 1,20 26-1,-32-37-81,-1 0 1,0 0-1,-1 0 1,0 1-1,0-1 1,0 1 0,-1-1-1,0 1 1,0 0-1,0 0 1,-1 0-1,0 12 1,0-15-6,-1 1 0,0-1 1,-1 1-1,1-1 0,-1 0 1,0 0-1,0 1 0,0-1 0,0 0 1,-1 0-1,0 0 0,0 0 1,0 0-1,0-1 0,-4 7 0,2-7 5,0 0-1,0 0 1,0-1-1,0 1 1,0-1-1,-1 0 1,1 0-1,-1 0 1,1-1-1,-1 1 1,0-1-1,0 0 0,1-1 1,-9 1-1,-94 5 251,97-6-266,0 0 1,0-1-1,1 0 1,-1-1 0,1 1-1,-1-2 1,1 0-1,0 0 1,-10-4 0,43 4-4979,72 3-4714,-49 0-101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6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44 10610,'0'0'8242,"0"34"-6524,0 113-581,0-125-830,1 0-1,0 1 1,2-1-1,0 0 1,9 25-1,-9-37-183,1-1 0,0 0 0,0 0 0,1 0 0,0-1 0,0 0 0,1 0 0,1 0 0,-1 0 0,1-1-1,9 7 1,-14-12-97,0 0-1,0 0 0,0-1 0,0 1 0,0-1 1,0 1-1,1-1 0,-1 0 0,1 0 1,-1 0-1,1 0 0,-1 0 0,1-1 1,-1 1-1,1-1 0,-1 0 0,1 1 0,0-1 1,-1 0-1,1-1 0,0 1 0,-1 0 1,1-1-1,-1 0 0,1 1 0,-1-1 0,1 0 1,-1 0-1,1 0 0,-1-1 0,0 1 1,0-1-1,0 1 0,0-1 0,0 1 0,0-1 1,0 0-1,0 0 0,0 0 0,-1 0 1,1-1-1,-1 1 0,0 0 0,0-1 1,0 1-1,2-5 0,3-12-10,-1 1 0,-1-1 0,-1 0-1,0-1 1,-1 1 0,-1 0 0,-1 0 0,-1-1 0,-3-19 0,1 25-49,1 1 0,-2-1 1,0 0-1,0 1 0,-1 0 0,-1 0 1,0 1-1,-1-1 0,-1 1 1,1 0-1,-2 1 0,-17-19 1,25 29 25,-9-9-8,-1 0 0,0 0 0,-19-12-1,25 20-68,1 0 0,-1 0 0,1 0 0,-1 0 0,0 0 0,0 1 0,0 0 0,0 0 0,0 1 0,0-1 0,0 1-1,0 0 1,0 0 0,-6 2 0,10-2 2,0 1 0,0-1 0,0 1 0,-1-1-1,1 1 1,0 0 0,0 0 0,0 0 0,0 0 0,0 0-1,0 0 1,1 0 0,-1 0 0,0 0 0,0 0 0,1 0 0,-1 0-1,0 1 1,1-1 0,0 0 0,-1 0 0,1 1 0,0-1-1,-1 0 1,1 1 0,0-1 0,0 0 0,0 1 0,0 0-1,2 48-2471,-1-42 1847,10 39-4025,14-6-1567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10 121 7802,'0'0'11003,"-1"-10"-11047,-7-101 1463,8 129-897,0-13-530,-1 0 0,1 0 1,1 0-1,-1 0 0,1 0 1,0 0-1,0-1 0,0 1 0,1 0 1,2 6-1,-3-10-140,0 1 0,0-1 0,0 1 0,1-1-1,-1 0 1,0 0 0,1 0 0,-1 0 0,1 0 0,-1 0 0,1 0 0,2 1-1,33 5-5401,-10-7-405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8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11987,'0'0'7681,"14"25"-7291,123 207 915,-114-199-1076,-6-8-207,-2 0 0,0 0 0,15 37-1,-30-62-75,0 0 0,0 0 0,-1 0 0,1 0-1,0 0 1,0 0 0,0 0 0,0 0 0,-1 0-1,1 0 1,0 0 0,0 0 0,0 0 0,0 0 0,-1 0-1,1 1 1,0-1 0,0 0 0,0 0 0,0 0-1,-1 0 1,1 0 0,0 0 0,0 0 0,0 1 0,0-1-1,0 0 1,0 0 0,0 0 0,-1 0 0,1 0-1,0 1 1,0-1 0,0 0 0,0 0 0,0 0 0,0 0-1,0 1 1,0-1 0,0 0 0,0 0 0,0 0-1,0 0 1,0 1 0,0-1 0,0 0 0,0 0-1,0 0 1,0 0 0,0 1 0,0-1 0,0 0 0,0 0-1,1 0 1,-1 0 0,0 1 0,-13-12-2928,-6-14-2649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9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11442,'0'0'8728,"34"16"-7787,114 53-191,50 34 959,-165-82-1440,0 2 1,52 48 0,-78-64-228,0 0 0,-1 1 0,0 0 0,0 0 1,-1 0-1,0 1 0,0 0 0,-1 0 0,0 0 1,0 0-1,-1 0 0,-1 1 0,1 0 1,-2 0-1,1-1 0,-1 1 0,-1 0 0,0 0 1,0 0-1,-1 0 0,0 0 0,-1 0 0,0-1 1,-1 1-1,-6 16 0,3-16-15,0 0 1,0 0-1,-1-1 1,0 0-1,-1 0 0,0-1 1,0 0-1,-1 0 0,0-1 1,0 0-1,-1-1 0,0 0 1,0 0-1,-1-1 0,1-1 1,-19 6-1,7-3-12,-1-1-1,0-1 1,-1-1-1,1-1 1,-1-2-1,1 0 1,-29-3 0,50 2-77,0 0 0,0-1 0,0 0 1,-1 1-1,1-1 0,0 0 1,0 0-1,1 0 0,-1 0 0,0 0 1,0 0-1,0-1 0,1 1 1,-1-1-1,0 1 0,1-1 0,0 1 1,-1-1-1,1 0 0,-1-2 1,1 2-122,0 1 1,0-1 0,1 0 0,-1 0 0,1 1 0,-1-1 0,1 0 0,0 0 0,0 0 0,0 0 0,0 1 0,0-1 0,0 0 0,0 0 0,1 0 0,-1 0 0,0 1 0,1-1 0,0 0 0,-1 0 0,1 1 0,0-1-1,0 0 1,0 1 0,0-1 0,0 1 0,2-2 0,8-6-977,0 0 0,1 1 0,0 1 0,0 0 0,16-7-1,18-6-3587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9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9034,'0'0'12892,"0"-7"-12365,0-27-345,0 31-97,0 27-315,0-16-1178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5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0 320 3881,'0'0'16285,"4"-17"-13692,13-62-2208,-13 60-296,2-1 1,0 1 0,17-36 0,-8 21-45,-12 29-44,0 0 1,0 0-1,1 0 0,-1 0 1,1 0-1,0 1 1,1 0-1,-1 0 1,1 0-1,0 0 1,-1 1-1,2-1 0,-1 1 1,0 1-1,1-1 1,-1 1-1,1 0 1,0 0-1,-1 0 0,1 1 1,0 0-1,0 0 1,0 1-1,0 0 1,0 0-1,0 0 1,0 0-1,0 1 0,0 0 1,0 1-1,0-1 1,0 1-1,-1 0 1,1 0-1,0 1 1,-1 0-1,10 6 0,1 6 104,0 1-1,-1 1 1,0 0-1,-1 1 1,-2 0-1,15 26 1,-9-7 29,0 0 1,18 61-1,-33-78-86,-3-17-26,1 0-1,-1 0 0,0-1 0,1 1 1,-1 0-1,1 0 0,0-1 0,0 1 1,0 0-1,0-1 0,0 1 0,1-1 1,-1 0-1,3 4 0,-4-40 151,-9-148-237,9 177 61,0-1 0,1 1 0,0-1 0,0 1 0,1-1 0,-1 1 0,1 0 0,0-1 0,1 1-1,-1 0 1,1 1 0,0-1 0,0 0 0,0 1 0,1 0 0,-1-1 0,1 1 0,0 1 0,1-1 0,-1 1 0,1-1 0,-1 1 0,1 0 0,0 1 0,0-1 0,0 1 0,0 0 0,10-2 0,-8 2 0,1 0-1,-1 1 1,0 0-1,0 0 1,1 0 0,-1 1-1,0 0 1,1 1-1,-1-1 1,0 2 0,1-1-1,-1 1 1,0 0 0,0 0-1,0 1 1,-1 0-1,1 0 1,-1 0 0,1 1-1,-1 0 1,6 6-1,-3-1 14,-1 0 0,0 1 0,0 0 0,-1 0 0,-1 1 0,0 0 0,0 1 0,-1-1 0,0 1 0,-1 0 0,0 0 0,-1 0 0,-1 0 0,0 1 0,1 15 0,-1-27-191,5-10-96,2-8 14,6-27 142,-10 28 86,0 1-1,0 0 0,2 1 0,12-23 0,-17 34 36,1-1-1,-1 1 1,1-1-1,0 1 0,0 0 1,0 0-1,1 1 0,-1-1 1,1 1-1,-1-1 1,1 1-1,0 0 0,0 1 1,0-1-1,0 1 1,0-1-1,0 1 0,1 0 1,-1 1-1,0-1 0,8 1 1,-5 1 56,0 0 0,0 0 0,0 1-1,0-1 1,0 2 0,0-1 0,0 1 0,-1 0 0,0 0 0,1 1 0,-1 0 0,-1 0 0,1 1 0,0-1 0,-1 1-1,0 0 1,0 1 0,-1-1 0,1 1 0,-1 0 0,4 9 0,10 16 115,-1 2 0,24 68 0,-30-71-136,-9-24-92,0 0-1,0 0 1,0 0-1,-1 1 1,0-1-1,0 9 1,-1-14-15,0-1 1,0 1-1,0-1 0,0 1 1,0-1-1,-1 0 0,1 1 1,0-1-1,0 1 1,0-1-1,-1 0 0,1 1 1,0-1-1,0 1 1,-1-1-1,1 0 0,0 0 1,-1 1-1,1-1 1,0 0-1,-1 1 0,1-1 1,0 0-1,-1 0 1,1 0-1,-1 1 0,1-1 1,-1 0-1,1 0 0,0 0 1,-1 0-1,1 0 1,-1 0-1,1 0 0,-1 0 1,1 0-1,-1 0 1,1 0-1,-1 0 0,1 0 1,0 0-1,-1 0 1,1-1-1,-1 1 0,-4 0-960,-22 0-4306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51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0 226 11867,'0'0'7281,"8"-3"-6989,13-8 106,0 0 0,0-2-1,31-25 1,-49 35-317,1 1-1,-1-1 0,0 1 1,1 0-1,0 0 0,-1 0 1,1 0-1,0 0 0,0 1 1,0 0-1,0 0 0,0 0 1,0 0-1,7 0 0,-8 2-7,1-1-1,0 1 1,-1 0-1,0 0 0,1 0 1,-1 1-1,0-1 1,1 1-1,-1 0 0,0 0 1,0 0-1,0 0 1,-1 1-1,1-1 0,0 1 1,-1-1-1,4 6 1,8 9 240,-1 0-99,1-1 0,21 19 0,-31-31-194,1-1 1,-1 1 0,1-1 0,-1 0 0,1-1 0,0 1 0,0-1 0,0 0 0,0 0 0,0 0 0,1-1 0,-1 0 0,1 0 0,6 0 0,-10-1-14,-1 0-1,1-1 1,0 1-1,-1-1 1,1 1-1,-1-1 0,1 1 1,0-1-1,-1 0 1,0 0-1,1 0 1,-1 0-1,1 0 0,-1 0 1,0 0-1,0-1 1,0 1-1,0 0 1,0-1-1,0 1 1,0 0-1,0-1 0,0 0 1,-1 1-1,1-1 1,0 1-1,-1-1 1,0 0-1,1-1 1,8-60 70,-8 43-64,1-87 29,-2 64-122,-3 32-3077,6 29 18,8 7-329,6 0-1893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53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14715,'0'0'9218,"9"168"-7770,-9-103-719,0-1-345,-9-2-240,-10-9-64,0-11-80,1-8-472,-20-12-1161,10-8-3312,-9-11-4721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5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46 4721,'0'0'11719,"-3"-6"-10942,2 3-716,-1 1-1,1-1 1,-1 1-1,0-1 1,0 1 0,0 0-1,0 0 1,0-1-1,0 2 1,0-1-1,-1 0 1,1 0 0,-1 1-1,1-1 1,-1 1-1,0 0 1,1 0 0,-1 0-1,0 0 1,0 0-1,0 0 1,0 1-1,0 0 1,0-1 0,0 1-1,0 0 1,-5 1-1,-5-1 36,0 1 0,1 0 0,-1 1 0,1 0 0,0 0 0,-1 2 0,-14 5 0,22-7-39,-1 1 0,1 0-1,0 0 1,0 0 0,1 0 0,-1 1 0,0 0 0,1 0 0,0 0 0,0 0 0,0 1 0,1-1 0,0 1 0,0 0 0,0 0 0,0 0 0,1 1 0,-3 7 0,4-10 3,1 0-1,-1-1 1,1 1-1,0 0 1,0 0-1,0-1 1,1 1-1,-1 0 1,1-1-1,-1 1 1,1 0-1,0-1 1,0 1-1,0-1 1,0 1-1,0-1 1,1 0-1,-1 1 1,1-1-1,0 0 1,-1 0-1,1 0 1,0 0-1,0 0 1,0-1-1,1 1 1,-1-1-1,0 1 1,1-1-1,-1 0 1,5 2-1,11 5 105,0 0-1,0-2 1,26 6-1,-34-9-95,51 12 62,-30-9-52,-1 2 1,0 1-1,0 1 0,47 23 0,-75-31-54,1-1 0,0 0 0,-1 1 0,0 0-1,1-1 1,-1 1 0,0 0 0,0 0 0,0 0-1,0 1 1,0-1 0,0 0 0,-1 1-1,1-1 1,-1 1 0,0 0 0,1-1 0,-1 1-1,0 0 1,-1 0 0,1-1 0,-1 1 0,1 0-1,-1 0 1,0 0 0,0 0 0,0 0 0,0 0-1,0 0 1,-1 0 0,1-1 0,-1 1-1,0 0 1,0 0 0,0 0 0,-2 2 0,-1 2 9,0 0 0,0-1 1,-1 1-1,0-1 0,0 0 1,-1-1-1,0 1 0,0-1 1,0 0-1,0-1 0,-1 1 1,-8 3-1,0-1-4,-1-1-1,0 0 1,0-1 0,0 0-1,-1-2 1,-17 2-1,-102 0-592,125-5 419,9 0-752,4-29-10477,6 8 506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59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11931,'0'0'11123,"-8"-8"-9206,11 9-1855,0 0 0,0 0 0,0 0 0,0 1 1,0-1-1,0 1 0,-1 0 0,1 0 0,-1 0 1,1 0-1,3 5 0,4 1 60,114 111 871,40 32-579,49-9-333,-207-138-37,30 22-180,-35-25 132,0 0 0,0-1 0,-1 1 0,1 0 0,0 0 0,-1 0 0,1 0 0,-1 0 0,1 0 0,-1 0 0,0 0 0,1 0 0,-1 0 0,0 0 0,0 0 0,0 0 0,1 0 0,-1 0 0,0 0 0,0 0 0,-1 0 0,1 0 0,0 0 0,0 0 0,0 0 0,-1 0 0,1 0 0,0 0 0,-1 0 0,1 0 0,-1 0 0,1 0 0,-1 0 0,0 0 0,1-1 0,-1 1 0,-1 1 0,-24 20 74,-2-1-1,0-1 1,-1-1-1,-34 15 1,47-25-51,-53 26 341,-2-4-1,0-2 1,-81 19 0,151-46-305,1-1-109,48 1-3380,24-3-2999,-33-9-835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59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76 149 14699,'0'0'8214,"-3"22"-7861,0-4-237,0-7-21,1 0-1,1-1 1,0 1 0,0 0 0,1 0-1,1 0 1,-1 0 0,2 0-1,0-1 1,0 1 0,7 19 0,2-2 351,1 0 0,32 50 0,-40-72-402,0 1-1,1-1 1,-1-1 0,1 1-1,1-1 1,-1 1 0,1-1-1,0-1 1,0 1 0,0-1-1,0 0 1,1-1 0,0 0-1,0 0 1,0 0 0,0-1-1,13 3 1,-14-4-25,0 0 0,0-1 0,0 0 0,0-1 0,0 1-1,0-1 1,0 0 0,0 0 0,0-1 0,0 0 0,-1 0 0,1 0 0,-1-1 0,1 0-1,-1 0 1,0 0 0,7-7 0,-4 3 9,-1-1 0,1-1-1,-1 1 1,-1-1 0,0-1-1,0 1 1,-1-1 0,8-19-1,-5 9 2,-1 0 0,-1 0 0,0 0 0,-2-1 0,-1 0 0,0 0 0,-1 0 0,-2-33 0,-1 45-13,0 0 0,0 0 1,-1 0-1,0 0 0,-1 1 0,1-1 0,-2 1 1,1 0-1,-1 0 0,-1 0 0,1 0 1,-1 0-1,-1 1 0,1 0 0,-1 0 0,-1 1 1,1 0-1,-1 0 0,0 0 0,0 1 1,-1 0-1,-11-6 0,2 5 98,0 0 0,0 2-1,0 0 1,-1 0 0,1 2 0,-1 0 0,0 1-1,-33 3 1,43-1-127,0 0-1,0 0 1,1 0-1,-1 1 1,0 1 0,1-1-1,0 1 1,-1 0-1,1 1 1,1-1 0,-1 2-1,0-1 1,1 1-1,0 0 1,0 0-1,0 0 1,1 1 0,0 0-1,0 0 1,0 0-1,1 1 1,0 0 0,0 0-1,1 0 1,0 0-1,0 0 1,0 1-1,1-1 1,0 1 0,1 0-1,-2 11 1,3-18-167,0 0 1,0 0 0,0 1-1,0-1 1,0 0-1,0 0 1,0 0 0,0 0-1,0 1 1,0-1-1,1 0 1,-1 0 0,0 0-1,1 0 1,-1 0-1,1 0 1,-1 0 0,1 0-1,0 0 1,-1 0 0,1 0-1,0 0 1,0 0-1,0 0 1,0 0 0,0-1-1,0 1 1,0 0-1,0-1 1,0 1 0,0-1-1,0 1 1,0-1-1,2 1 1,23 3-7288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6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6385,'0'0'15430,"-25"10"-15036,-75 34-2,99-44-378,-1 1 0,0 0 0,1 0 0,0 0 0,-1 0 0,1 0 0,-1 0 0,1 0 0,0 0 0,0 1 1,0-1-1,0 0 0,0 1 0,0-1 0,0 1 0,0-1 0,1 1 0,-1-1 0,0 1 0,1 0 0,-1-1 0,1 1 0,0 0 0,0 0 0,-1-1 0,1 1 1,0 0-1,0-1 0,1 1 0,-1 0 0,0 0 0,1 1 0,1 2 9,0 0-1,1 0 1,-1-1 0,1 1 0,0-1-1,0 0 1,5 5 0,-6-6-4,47 46 390,-30-32 318,29 34-1,-44-46-628,-1-1-1,0 1 1,0 0 0,0 0-1,0 0 1,-1 0-1,0 0 1,0 1-1,0-1 1,-1 0-1,1 1 1,-1 0-1,0 6 1,-1 74 103,-1-83-272,1-1 0,0 0-1,-1 0 1,0 0 0,1 1 0,-1-1-1,0 0 1,0 0 0,0 0 0,-1 0 0,1 0-1,0-1 1,-1 1 0,1 0 0,-1-1-1,0 1 1,1 0 0,-1-1 0,0 0 0,0 0-1,0 1 1,0-1 0,0 0 0,0 0-1,-3 0 1,-7 4-933,-1-1-1,1 0 0,-18 2 0,-24 1-4944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11522,'0'0'10051,"10"22"-8952,11 8-624,-2 0 0,-1 2 1,-1 0-1,-2 1 1,19 59-1,1 1 19,66 167 362,57 132-284,-143-367-534,-15-25-39,0 0 1,0 1 0,0-1 0,0 0 0,0 0 0,0 0 0,0 0 0,1 0 0,-1 0 0,0 1-1,0-1 1,0 0 0,0 0 0,0 0 0,0 0 0,0 0 0,1 0 0,-1 0 0,0 0 0,0 0-1,0 0 1,0 0 0,0 0 0,1 0 0,-1 0 0,0 0 0,0 0 0,0 0 0,0 0 0,1 0-1,-1 0 1,0 0 0,0 0 0,0 0 0,0 0 0,0 0 0,1 0 0,-1 0 0,0 0 0,0 0-1,0 0 1,0 0 0,0 0 0,0-1 0,1 1 0,-1 0 0,0 0 0,0 0 0,0 0 0,0 0-1,0 0 1,0 0 0,0-1 0,0 1 0,0 0 0,0 0 0,0 0 0,1 0 0,-1 0 0,0-1-1,0 1 1,0 0 0,0-47-92,-2 15 22,-35-385-506,9 175 216,-2-16 340,18 171 49,6 59-155,2-1-1,0-33 0,-4 70-4286,6 12-1449,2 2-2021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14891,'0'0'10166,"20"0"-9743,70 1 43,146 18 0,-165-8-2658,-67-11-315,-25-5-6494,-5-9 1186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13219,'0'0'12018,"178"25"-11786,-132-20-152,-8-2-80,-10 0-192,-10-3-720,1 0-952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0 676 6369,'0'0'12423,"7"-17"-11476,9-31-131,-1-2 0,14-96 0,-20-170 100,-10 218 409,2 105-1261,0 0 1,0-1-1,1 1 0,0 0 0,3 9 1,3 9 166,15 60 319,11 39-26,-5 0 0,13 136 0,-40-110-2047,-9-150 64,-52 0-5698,31 0 1435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15347,'0'0'6103,"36"5"-4688,230 38 477,-209-34-1703,309 45 1380,-126-39-3751,-310-15-5437,25 0 699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13275,'0'0'7477,"28"2"-6502,8 0-744,134 14 416,-159-14-598,10 1 21,1 0-1,-1 2 1,0 0 0,27 12 0,-44-16-57,0 1 1,1 0 0,-1 0-1,0 1 1,0-1-1,-1 1 1,1 0 0,0 0-1,-1 0 1,0 1-1,0-1 1,0 1 0,0 0-1,0 0 1,-1 0 0,1 0-1,-1 0 1,0 0-1,-1 1 1,1-1 0,-1 1-1,0-1 1,0 1-1,0-1 1,0 1 0,-1 5-1,-1 0 9,0 0 1,0 1-1,-1-1 0,0 0 0,-1 0 0,0-1 0,-1 1 0,0-1 1,0 1-1,-1-1 0,0 0 0,-10 11 0,-8 10 63,-2-2-1,-31 28 1,31-31-72,-232 198 84,294-219 964,278-4-471,-315-18-10841,0 0 1830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19 9314,'0'0'6324,"-22"-3"-5905,-163-11 1138,146 14-939,10-1 286,0 1 1,-48 7 0,75-6-870,1 0 0,0-1-1,0 1 1,1 0 0,-1 0 0,0 0 0,0 0 0,0 0-1,1 0 1,-1 0 0,0 1 0,1-1 0,-1 0 0,1 0 0,-1 0-1,1 1 1,0-1 0,0 0 0,-1 0 0,1 1 0,0-1 0,0 0-1,0 1 1,0-1 0,1 2 0,2 37 407,2-20-176,1 0 0,14 33 0,-11-33-107,-2 0 1,10 38-1,12 75 169,-15-79-191,-3 2 1,-2-1-1,3 77 1,-12 280 462,-2-371-557,-2 1 0,-14 56 0,10-57 124,2 0 1,-3 60-1,9-100-147,0 1 1,1-1-1,-1 1 0,1-1 1,-1 0-1,1 1 1,-1-1-1,1 0 0,0 1 1,0-1-1,-1 0 1,1 0-1,0 1 0,0-1 1,0 0-1,0 0 1,0 0-1,1-1 0,-1 1 1,0 0-1,0 0 1,1 0-1,-1-1 0,0 1 1,3 0-1,44 11 218,-35-10-194,294 52 733,-295-55-6945,-8-7 3980,-3 4 661,0-17-4528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22 340 8434,'0'0'13240,"-16"-5"-12165,15 0-963,0 0 0,-1 0-1,2 0 1,-1 0 0,0 0 0,1-1 0,0 1 0,0 0-1,2-10 1,-1-1 130,-1 6-203,1 0 1,0 0-1,0 0 1,1 0-1,0 0 0,1 1 1,0-1-1,7-15 0,0 9 11,0-1-1,1 1 1,19-23-1,-24 33-46,0 0 0,0 0 0,1 1 0,0 0 0,-1 0 0,2 1-1,-1-1 1,0 2 0,1-1 0,0 1 0,0 0 0,11-2 0,-14 3 0,0 1 0,1 0 1,-1 1-1,0-1 0,0 1 0,0 0 1,0 0-1,1 1 0,-1-1 1,0 1-1,0 0 0,0 1 1,0-1-1,0 1 0,-1 0 0,1 0 1,0 1-1,-1-1 0,1 1 1,6 5-1,0 5 26,0-1 0,0 1 0,-2 1 0,1 0 0,-2 0 0,0 1 0,0 0 0,-2 0 1,7 23-1,-5-12 70,-2 0 0,-1 1 0,-1 0 1,1 52-1,-4-72 30,2-9 224,2-13-100,-5-4-249,1 1 1,1 0 0,1-1 0,0 1 0,1 1 0,1-1 0,1 0-1,0 1 1,2 0 0,-1 1 0,2-1 0,0 2 0,20-26 0,-21 31-19,-7 9 10,-1 0 0,1 0 0,-1 0 0,1 0 0,0 0 0,0-1 0,-1 1 0,1 0 0,0 1 1,0-1-1,0 0 0,0 0 0,0 0 0,0 0 0,0 1 0,0-1 0,1 1 0,-1-1 0,0 1 0,0-1 0,1 1 0,-1 0 0,0-1 0,0 1 1,1 0-1,-1 0 0,0 0 0,1 0 0,-1 0 0,0 0 0,1 0 0,-1 1 0,0-1 0,0 0 0,1 1 0,-1-1 0,0 1 0,0-1 1,0 1-1,0 0 0,1-1 0,-1 1 0,0 0 0,1 1 0,7 8 10,1 0-1,-2 1 1,1 1-1,-1-1 1,-1 1 0,0 0-1,-1 1 1,8 22-1,1-1-2,-7-17 4,0 1 0,-1 0 0,-1 0 0,-1 0 0,0 1-1,3 36 1,-7-43-5,-1-12-3,0 0 1,0 0 0,1 0 0,-1 0-1,0 0 1,0-1 0,0 1 0,0 0 0,0 0-1,0 0 1,0 0 0,0 0 0,0 0-1,0 0 1,1 0 0,-1-1 0,0 1 0,0 0-1,0 0 1,0 0 0,0 0 0,0 0-1,0 0 1,1 0 0,-1 0 0,0 0 0,0 0-1,0 0 1,0 0 0,0 0 0,1 0-1,-1 0 1,0 0 0,0 0 0,0 0 0,0 0-1,0 0 1,1 0 0,-1 0 0,0 0-1,0 0 1,0 0 0,0 0 0,0 0 0,0 0-1,0 0 1,1 1 0,-1-1 0,0 0-1,0 0 1,0 0 0,0 0 0,0 0-1,0 0 1,0 0 0,0 1 0,0-1 0,0 0-1,1 0 1,-1 0 0,0 0 0,0 0-1,0 1 1,1-11-57,-1 10 49,1-20-11,0 1 1,1-1 0,1 0 0,1 1 0,0 0 0,2 0 0,0 0 0,1 1 0,1-1 0,1 2 0,0-1 0,2 1-1,0 1 1,0 0 0,27-28 0,-36 42 24,0 0 0,0 0 0,1 0 0,-1 1 0,1-1 0,-1 1 0,1-1 0,0 1 1,-1 0-1,1 0 0,0 0 0,0 0 0,0 0 0,0 1 0,0-1 0,0 1 0,-1 0 0,1 0 0,0 0 0,0 0 0,0 0 0,0 1 0,0-1 0,0 1 0,0 0 0,0 0 0,0 0 0,-1 0 0,1 0 0,0 1 0,-1 0 0,1-1 0,-1 1 0,0 0 0,0 0 0,1 0 0,1 3 1,9 9 132,-2 1 1,1 0 0,-2 0 0,15 30 0,-14-25-58,-5-10-26,63 123 495,-65-125-1751,-5-16-2485,-2-3 1271,-5-14-4546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16 11450,'0'0'6637,"-27"-3"-6247,-10-1-221,1 0 608,-59 1-1,94 2-720,0 1 1,0 0-1,0 0 1,-1 0-1,1 0 1,0 0-1,0 0 0,0 0 1,0 1-1,-1-1 1,1 0-1,0 1 1,0-1-1,0 1 1,0-1-1,0 1 0,0-1 1,0 1-1,0 0 1,0-1-1,0 1 1,0 0-1,1 0 0,-1 0 1,0 0-1,0 0 1,1 0-1,-1 0 1,1 0-1,-1 0 1,1 0-1,-1 0 0,1 0 1,0 0-1,-1 0 1,1 0-1,0 1 1,0-1-1,0 0 0,0 0 1,0 0-1,0 1 1,0-1-1,0 0 1,0 0-1,1 0 1,-1 1-1,2 3 6,-1-1-1,0 0 1,1 0 0,0-1 0,0 1-1,0 0 1,0-1 0,1 1 0,-1-1-1,1 0 1,0 0 0,5 5-1,26 15 283,62 31 0,-67-40-290,-1 1 0,-1 2-1,0 0 1,34 31 0,-57-45-42,0 1 1,0 0-1,-1 0 1,0 1-1,1-1 1,-1 1-1,-1-1 1,1 1-1,-1 0 1,0 0-1,0 0 1,0 0-1,-1 0 1,1 1-1,-1-1 1,-1 0 0,1 1-1,-1-1 1,0 1-1,0-1 1,0 0-1,-1 1 1,0-1-1,-3 9 1,3-9-3,-1-1 1,-1 1 0,1-1-1,-1 1 1,0-1 0,0 0-1,0 0 1,0-1 0,-1 1-1,1-1 1,-1 1 0,0-1 0,0 0-1,0 0 1,-1-1 0,1 1-1,-1-1 1,1 0 0,-1 0-1,0-1 1,0 1 0,1-1-1,-1 0 1,0-1 0,0 1-1,-7-1 1,-5 1 26,1-1-1,-1-1 0,1 0 1,-29-7-1,38 6-38,1 0 0,-1 0 1,1-1-1,-1 0 0,1 0 0,0-1 0,0 1 0,1-1 0,-1-1 1,1 1-1,0-1 0,0 0 0,-8-10 0,12 12-181,0 0 0,0 0 0,0 0-1,0 0 1,1 0 0,0 0 0,-1 0 0,1 0-1,0 0 1,0-1 0,1 1 0,0-3 0,0-10-1013,-1 10 612,0 0 0,1 0-1,0 0 1,0 1 0,1-1-1,-1 0 1,1 1-1,0 0 1,1-1 0,2-5-1,14-22-5520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12563,'0'0'8732,"22"0"-8353,188-5 0,-209 5-373,0-1-1,0 1 1,0 0 0,1 0 0,-1 0 0,0 0-1,0 0 1,0 0 0,0 0 0,0 1 0,0-1-1,0 0 1,0 1 0,0-1 0,0 0 0,0 1-1,0 0 1,0-1 0,0 1 0,0-1 0,0 1 0,-1 0-1,1 0 1,0-1 0,0 1 0,-1 0 0,1 0-1,0 0 1,-1 0 0,1 0 0,-1 0 0,1 1-1,-1 1 53,0 0 0,0 0-1,-1 0 1,1 0-1,-1 0 1,0 0-1,0 0 1,0 0 0,0-1-1,0 1 1,-1 0-1,-2 3 1,-12 18 112,-1 0 1,-1-2-1,-22 21 0,16-17 144,-34 46-1,57-71-264,0 0 0,0 1 0,0-1 0,1 0 0,-1 1 0,0-1 0,0 1 0,1 0 0,-1-1 0,1 1 0,-1-1 0,1 1 0,0 0 0,0-1 0,0 1 0,0 0 0,0 2 0,1-3-26,-1 0 0,1 0 0,-1 0 0,1 0 0,-1 0 0,1 0 0,0 0 0,-1-1 0,1 1 0,0 0 0,0-1 0,0 1 0,0-1 0,-1 1 0,1 0 0,0-1 0,0 0 0,0 1 0,0-1 0,0 0 0,2 1 0,7 0 56,0 1 1,1-2-1,-1 1 0,19-3 1,-7 1 24,2 2-370,34-2 415,-56 1-669,0 0 0,1-1 0,-1 0 0,0 1-1,0-1 1,0 0 0,1 0 0,-1 0 0,0 0-1,-1-1 1,1 1 0,3-3 0,4-5-6220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9826,'0'0'11693,"10"-14"-11401,-1-1-247,-2 4-13,0 0 0,1 1 0,0 0 0,1 0 0,16-14-1,-24 23 99,9 5 511,-3 5-406,-1 1 0,0 0 0,0 1 0,4 11-1,-5-10-154,0 0-1,2-1 0,-1 1 0,14 15 0,11 7-822,2-3 1,1-1-1,47 33 1,-77-60 507,62 43-5777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12259,'0'0'12105,"28"6"-11564,187 36 42,-114-36-1768,-99-11-2402,-3 1 3004,1 0 0,-1 1 0,0-1 0,0 1 0,0-1 0,0 1 0,-1-1-1,1 1 1,-1 0 0,0 0 0,0 0 0,0 0 0,0 0 0,-1 0 0,-4-3-1,-21-23-9282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3777,'0'0'18140,"18"149"-16300,-8-105-592,-1 4-688,0 0-343,1-3-209,-1-3-8,-9-6-89,9-8-687,-9-5-1488,0-9-1865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7 486 4865,'0'0'14047,"-2"-27"-13123,-2-90-176,4 99-636,1 0-1,1 0 0,1 0 0,0 1 0,7-19 1,-6 23 32,-1 1 0,0-1 0,-1 1 0,1-25 1,-3-71 622,0 107-731,0 0-1,0 0 1,-1 0 0,1 0 0,1 0 0,-1 0 0,0 0 0,0 0 0,0 0 0,0 0 0,1 0 0,-1 0 0,0 0 0,1 0 0,-1 0 0,1 0 0,-1 0 0,1 0 0,0 0 0,0 0 0,-1 1-3,1 0-1,0 0 0,-1 0 0,1 0 1,-1 0-1,1 0 0,0 0 0,-1 0 1,1 0-1,-1 0 0,1 0 0,-1 0 1,1 1-1,0-1 0,-1 0 1,1 0-1,-1 1 0,1-1 0,-1 0 1,0 1-1,1-1 0,-1 0 0,1 1 1,0 0-1,26 36 787,4 40-27,-4 0-1,35 158 0,-25-53-609,-34-156 39,-7-7-3584,3-18 2948,0 0 1,0 1-1,0-1 1,0 0 0,0 0-1,-1 0 1,1 1-1,0-1 1,0-1 0,-1 1-1,1 0 1,-1 0-1,1 0 1,-1-1 0,1 1-1,-1-1 1,1 1-1,-1-1 1,0 0-1,1 1 1,-1-1 0,-1 0-1,-18 3-5826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8634,'0'0'12504,"31"0"-10892,201 0 407,80 11-56,-157-3-3060,-2-5-6829,-177-3 2292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3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13291,'0'0'7253,"11"16"-6869,80 110 635,-80-107-607,-1 1 0,0 0 1,13 41-1,-1-3 205,2 7-130,-3 1 1,24 134-1,-42-180-517,0 1 1,-2-1 0,-1 0-1,0 0 1,-5 33 0,4-51-13,1 0 0,-1 0 1,0-1-1,0 1 0,0-1 1,0 1-1,0-1 0,0 1 0,0-1 1,0 0-1,0 1 0,-1-1 1,1 0-1,0 0 0,-1 0 0,1 0 1,-1 0-1,1 0 0,-1 0 1,0-1-1,1 1 0,-1-1 0,0 1 1,0-1-1,1 1 0,-1-1 1,0 0-1,0 0 0,1 0 0,-1 0 1,0 0-1,0 0 0,-3-1 1,0 0-53,1 0 1,0 0 0,-1 0-1,1 0 1,0-1 0,-1 1-1,1-1 1,0 0 0,0 0-1,0-1 1,1 1 0,-7-6 0,2-2 41,-1 0 0,2-1 0,0 0 0,0 0 0,1-1 0,0 1 0,1-1 0,0-1 0,1 1 0,-2-14 0,0-4 75,2-1 0,1 0 0,2-35-1,2 54 5,0 1-1,1-1 0,0 0 0,1 1 0,0-1 1,1 1-1,0 0 0,1 0 0,11-19 0,10-9 154,35-45-1,-11 18 65,-20 25-36,-18 27-7,-2 0 0,0 0 0,0-1 0,-1 0 1,11-28-1,-20 42-141,0 1 0,0-1 0,0 0 0,0 1 1,0-1-1,1 0 0,-1 1 0,0-1 0,0 1 1,1-1-1,-1 1 0,0-1 0,1 0 0,-1 1 1,0-1-1,1 1 0,-1 0 0,1-1 0,-1 1 1,1-1-1,-1 1 0,1 0 0,-1-1 0,1 1 1,-1 0-1,1-1 0,0 1 0,0 0 1,13 11 793,12 43-264,-18-36-105,95 184 871,-92-188-1313,-10-12-45,1-1 0,-1 1 1,0-1-1,1 1 0,-1-1 0,0 1 0,0 0 1,0 0-1,0 0 0,-1-1 0,1 1 1,0 0-1,-1 0 0,1 4 0,-1-6-363,-1-6-1768,-2-2 1113,0 0 0,-1 1 0,1-1 0,-1 1-1,-1 0 1,-9-12 0,-14-17-5684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9 385 10098,'0'0'9745,"-1"3"-9090,-7 10 127,8-27 463,9-31-477,6 1-715,28-57 0,-34 85-63,0-1 1,1 2-1,0-1 1,1 1 0,1 1-1,19-18 1,-27 28 9,1 1-1,-1-1 1,1 1 0,-1 1-1,1-1 1,0 1-1,0-1 1,0 1 0,1 1-1,-1-1 1,0 1 0,1 0-1,-1 0 1,1 1-1,-1-1 1,1 1 0,-1 0-1,1 1 1,-1-1 0,1 1-1,-1 0 1,10 4 0,-7-2 26,0 0-1,0 1 1,0 0 0,0 0 0,0 1 0,-1 0 0,0 1 0,0-1 0,-1 1 0,1 0 0,-1 1 0,0 0 0,6 9 0,3 11 114,0 0 0,-1 1 1,-2 1-1,-1 0 1,-1 1-1,-2 0 0,8 50 1,-14-47 173,-2-31-11,-1-19-227,1-10-57,0-25-35,7-54 0,-6 91 2,2 0-1,0 1 1,1-1 0,0 1 0,1 0-1,1 0 1,0 0 0,11-18 0,-15 30 8,0 0 1,-1 0-1,1 0 0,0 0 1,0 0-1,0 1 1,0-1-1,0 1 0,0-1 1,1 1-1,-1 0 1,0 0-1,1 0 1,-1 0-1,1 0 0,-1 0 1,1 1-1,-1-1 1,1 1-1,0 0 0,-1 0 1,1 0-1,-1 0 1,1 0-1,0 1 1,-1-1-1,1 1 0,-1-1 1,1 1-1,-1 0 1,1 0-1,-1 0 0,0 0 1,3 3-1,4 0 11,0 2 0,-1-1 1,1 1-1,-2 1 0,1-1 0,-1 1 0,10 11 0,-2 4 28,0 0 0,-1 1 0,-2 1 0,13 30 0,-21-43-19,11 14-5,-6-22-115,-3-16-200,5-22 244,1 0-1,1 0 1,24-41 0,-28 58 54,0 1 1,1 1 0,13-16-1,-20 28 6,0 0 1,0 1-1,0 0 0,0-1 0,1 1 0,0 1 0,-1-1 0,1 0 0,0 1 0,0 0 0,0 0 1,1 0-1,-1 0 0,0 1 0,1 0 0,-1 0 0,1 0 0,6 0 0,-7 0 38,1 1 0,-1 1 0,0-1-1,0 1 1,1-1 0,-1 1 0,0 0-1,0 1 1,0-1 0,0 1 0,0 0-1,6 4 1,-3-1 29,-2 0 1,1 1-1,-1 0 0,0 0 0,0 0 1,5 9-1,11 17 94,-1 1 1,-1 1 0,-2 0-1,-1 1 1,-2 1 0,17 69-1,-30-104-231,-1 0 0,0-1 0,1 1 0,-1 0 0,0 0 0,0 0 0,0 0 0,0 0 0,1 0-1,-2 0 1,1 0 0,0 0 0,0 0 0,0 0 0,0-1 0,0 1 0,-1 0 0,1 0 0,0 0 0,-1 0 0,1 0-1,-1 0 1,1-1 0,-1 1 0,1 0 0,-1 0 0,0-1 0,1 1 0,-1-1 0,0 1 0,1 0 0,-1-1-1,-1 1 1,-1 0-518,1-1-1,-1 0 0,1 0 0,-1 0 0,1 0 1,-1 0-1,1 0 0,-1-1 0,1 1 0,-1-1 0,1 0 1,-5-2-1,-29-16-10001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10842,'0'0'9462,"8"-8"-9236,3-2-137,0 1 1,0 0-1,1 0 0,22-10 1,-29 15-42,1 2 0,0-1 0,1 1 0,-1 0 0,0 0 0,0 0 0,1 1 0,-1 0 0,1 0 1,-1 1-1,1 0 0,-1 0 0,1 1 0,0-1 0,7 3 0,-10-1 1,-1-1 1,1 1-1,-1 0 0,0 0 1,1 0-1,-1 1 0,0-1 1,-1 1-1,1 0 0,0 0 1,-1 0-1,3 4 0,28 47 457,-14-22-171,-14-25-275,0-1 0,1 1 0,0-1 0,0 0 0,1 0 0,-1-1 0,1 0 0,13 8 0,-16-11-35,0 0 0,-1 0 0,1 0 0,0-1-1,0 0 1,0 1 0,0-1 0,1-1 0,-1 1 0,0-1 0,0 1-1,0-1 1,0 0 0,1-1 0,-1 1 0,0-1 0,0 0-1,0 0 1,8-3 0,-9 3-9,-1-1 0,1 0 0,0-1-1,-1 1 1,0 0 0,1-1 0,-1 1-1,0-1 1,0 0 0,-1 1 0,1-1 0,0 0-1,-1 0 1,0 0 0,0-1 0,0 1 0,0 0-1,0 0 1,0-6 0,1-8 50,-1-1-1,-1-26 1,0 23 16,0 20-106,9 17-13158,1-7 5321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11042,'0'0'10505,"12"0"-10087,3 1-347,-1 0 0,0 2-1,0-1 1,0 2 0,0 0 0,-1 1 0,1 0 0,-1 1 0,-1 0 0,1 1 0,18 13 0,-28-17-53,-1 0 0,1 0 0,-1 1 1,1-1-1,-1 0 0,0 1 0,0-1 1,-1 1-1,1 0 0,-1 0 1,0-1-1,0 1 0,0 0 0,0 0 1,-1 0-1,0 0 0,0 0 0,0 0 1,0 0-1,0 0 0,-1 0 1,0 0-1,-1 6 0,0-3 9,0 0 1,-1 0-1,0 0 0,0 0 1,0 0-1,-1 0 0,0-1 0,-1 0 1,1 1-1,-11 9 0,2-6 33,0 1 0,-25 14 0,104-20 951,69-5-1140,-74 0-8917,-44 0 2726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3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12483,'0'0'8056,"26"0"-7424,86 1-305,-96-1-225,0 1 1,0 1-1,0 0 1,0 1-1,-1 1 1,1 0-1,23 11 1,-20-8 26,-14-4-48,1 0-1,0-1 1,-1 2-1,0-1 0,0 1 1,0-1-1,0 2 0,0-1 1,-1 0-1,0 1 0,0 0 1,0 0-1,0 0 0,-1 0 1,0 1-1,0-1 0,0 1 1,-1 0-1,0 0 1,0 0-1,2 10 0,0 10 254,-1 0 0,-2 0 0,-2 51 0,0-26-205,-2 186 417,7 271 418,13-311-782,2 102-92,-10 91-33,-8-375 11,0 0-1,0 1 1,2-1-1,-1 0 1,7 18 0,-6-17 17,-4-16-80,1 1 0,0-1 0,0 1-1,0-1 1,0 0 0,0 1 0,0-1 0,0 1 0,0-1 0,0 1 0,0-1 0,0 1-1,1-1 1,-1 0 0,0 1 0,0-1 0,0 1 0,0-1 0,1 1 0,-1-1 0,0 0 0,0 1-1,1-1 1,-1 0 0,0 1 0,1-1 0,-1 0 0,0 0 0,1 1 0,-1-1 0,1 0-1,-1 0 1,0 1 0,1-1 0,0 0 0,0 2 10,-1-2 159,-31-4 45,-135-47-266,115 32 260,-2 3 1,1 2-1,-99-13 1,150 27-207,0 0 1,1 1-1,-1-1 1,0 0-1,1 0 1,-1 0-1,0 0 1,1 0-1,-1 0 1,0 0-1,0 0 1,1 0-1,-1 0 1,0-1-1,1 1 1,-1 0-1,0 0 1,1-1-1,-1 1 1,1 0-1,-1-1 1,0 1-1,1-1 1,-1 1-1,1-1 1,-1 1-1,1-1 1,-1 1-1,1-1 1,0 1-1,-1-2 1,16-13-896,-1 4 126,14-15-2845,0-4-4301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12163,'0'0'10216,"0"-1"-10078,1 0 0,-1 1-1,0-1 1,0 0 0,1 0-1,-1 1 1,0-1-1,1 0 1,-1 0 0,1 1-1,-1-1 1,1 0 0,-1 1-1,1-1 1,-1 1 0,1-1-1,-1 1 1,1-1-1,1 0 1,2 3-104,-1 0 0,1 0 0,0 0 1,-1 0-1,1 1 0,-1-1 0,0 1 0,0 0 0,0 0 1,0 0-1,0 0 0,-1 1 0,1-1 0,-1 1 0,2 4 0,1-1 40,40 67 546,51 110 1,-52-95-478,-27-56-99,36 72 44,84 125 1,-135-227-99,-1-1 1,1 0-1,-1 1 1,1-1-1,0 0 1,0 0 0,0 0-1,0 0 1,0-1-1,1 1 1,-1-1-1,1 1 1,-1-1 0,1 0-1,4 2 1,-7-8-39,0-68 80,1-61-5,-30-256 0,-17 109-40,41 218 48,5 54-26,0-1-1,-1 0 1,0 0-1,-1 0 1,0 1-1,-5-17 1,7 25-111,0 1 0,0 0 0,0-1 0,0 1 1,0 0-1,0-1 0,-1 1 0,1 0 0,0-1 0,0 1 0,0 0 1,0 0-1,0-1 0,0 1 0,-1 0 0,1 0 0,0-1 0,0 1 1,-1 0-1,1 0 0,0-1 0,0 1 0,-1 0 0,1 0 0,0 0 1,0 0-1,-1-1 0,1 1 0,0 0 0,-1 0 0,1 0 0,0 0 1,0 0-1,-1 0 0,1 0 0,0 0 0,-1 0 0,1 0 0,0 0 1,-1 0-1,1 0 0,0 0 0,-1 0 0,1 0 0,0 0 0,-1 0 0,1 1 1,0-1-1,0 0 0,-1 0 0,1 0 0,0 0 0,0 1 0,-1-1 1,1 0-1,0 0 0,0 1 0,-1-1 0,1 0 0,0 0 0,0 1 1,0-1-1,0 0 0,0 0 0,-1 1 0,1-1 0,0 0 0,0 1 1,-7 7-3636,-10 1-1862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5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0 451 7178,'0'0'11735,"0"-27"-7776,1 6-3586,2 0 1,0 1-1,1-1 1,1 1 0,9-26-1,12-50-239,10-61-454,-36 156 279,0 0 1,0 0-1,0 0 1,0 0-1,1 0 1,-1 0-1,0 0 1,0 0-1,1 0 1,-1 0-1,0 1 1,1-1-1,-1 0 1,1 0-1,-1 0 1,1 1-1,0-1 1,-1 0-1,1 0 1,0 1-1,-1-1 1,1 1 0,0-1-1,1 0 1,-1 1 20,0 0 0,0 1 1,-1-1-1,1 1 1,0-1-1,0 0 1,0 1-1,-1-1 1,1 1-1,0 0 1,-1-1-1,1 1 1,0 0-1,-1-1 0,1 1 1,-1 0-1,1 0 1,-1-1-1,1 3 1,20 47-17,-21-50 36,73 216 224,-63-193-208,0 0 0,2-1-1,1-1 1,0 0-1,2-1 1,0 0 0,22 21-1,-34-38-8,1 1 0,0-1-1,0-1 1,0 1 0,1 0-1,-1-1 1,1 0 0,-1 0 0,1 0-1,0-1 1,7 2 0,-10-3 7,-1 1 0,1-1 1,0 0-1,0 0 1,0 0-1,0 0 0,0 0 1,0-1-1,0 1 1,0 0-1,0-1 0,0 0 1,-1 1-1,1-1 1,0 0-1,0 0 0,-1 0 1,1 0-1,0 0 1,-1 0-1,1-1 0,-1 1 1,0 0-1,1-1 1,-1 1-1,0-1 0,0 0 1,0 1-1,0-1 0,1-2 1,6-17 59,-1 0 0,-1 0 0,0 0 0,-2-1 0,3-32-1,-5-114-233,-3 95-338,21 91-1388,35 56-2980,-27-38-216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90 13731,'0'0'8143,"0"15"-7776,3 46-210,-3-59-156,1-1-1,0 1 1,0-1-1,-1 1 1,1-1 0,0 0-1,0 1 1,0-1-1,0 0 1,0 0-1,1 1 1,-1-1 0,0 0-1,1 0 1,-1 0-1,0-1 1,1 1 0,-1 0-1,1-1 1,-1 1-1,1 0 1,0-1-1,-1 0 1,1 1 0,0-1-1,-1 0 1,1 0-1,-1 0 1,1 0-1,0 0 1,-1 0 0,1-1-1,0 1 1,-1 0-1,1-1 1,1 0-1,8 0-20,-9 1 5,0 0 0,-1 0 0,1-1 0,0 1 0,-1 0 0,1-1 0,0 1 0,-1-1 0,1 0 0,-1 1 0,1-1 0,-1 0 0,1 0 0,-1 0-1,1 0 1,-1 0 0,0-1 0,0 1 0,0 0 0,0-1 0,0 1 0,2-3 0,-1 0 19,0 0 1,0-1-1,0 1 0,-1-1 1,0 0-1,0 1 0,0-1 1,1-7-1,-2 6 19,1 0 0,-1 1 0,0-1 0,-1 0 0,1 0 0,-1 0 1,0 0-1,0 0 0,-1 0 0,0 1 0,0-1 0,0 1 0,-1-1 0,-4-6 0,4 10 25,0-1 0,0 1-1,-1-1 1,1 1 0,0 0 0,-1 0 0,0 0-1,0 1 1,1-1 0,-1 1 0,0 0-1,0 0 1,0 0 0,0 1 0,0-1 0,-1 1-1,1 0 1,0 0 0,0 1 0,0-1-1,0 1 1,0 0 0,0 0 0,0 0 0,0 0-1,1 1 1,-1 0 0,0 0 0,1 0-1,-1 0 1,1 0 0,0 1 0,-1-1 0,1 1-1,1 0 1,-1 0 0,0 0 0,1 0-1,-1 1 1,1-1 0,0 1 0,0-1-1,0 1 1,1 0 0,-1 0 0,1-1 0,0 1-1,0 0 1,0 0 0,0 6 0,1-9-118,1 0 1,-1 0-1,0 0 1,0 0-1,1 0 1,-1 0 0,0 0-1,1 0 1,-1-1-1,1 1 1,-1 0-1,1 0 1,-1 0 0,1-1-1,0 1 1,-1 0-1,1-1 1,0 1-1,0 0 1,-1-1-1,1 1 1,0-1 0,0 1-1,0-1 1,0 0-1,0 1 1,0-1-1,0 0 1,0 0 0,0 1-1,0-1 1,-1 0-1,1 0 1,0 0-1,0 0 1,0 0-1,0 0 1,1-1 0,18-6-4136,-20 6 3823,1 1 1,0-1 0,0 0-1,-1 1 1,1-1 0,-1 0-1,1 0 1,-1 0 0,1 1 0,-1-1-1,1 0 1,-1 0 0,0 0-1,1 0 1,-1 0 0,0 0-1,0 0 1,0 1 0,0-3 0,0-8-5714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14699,'0'0'10953,"28"3"-8722,21-2-2118,30 0-96,-29-9-8328,-42 5 1802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38 244 12875,'-28'-199'7025,"19"196"-5048,9 0-1201,0 1 96,0-1 320,19 0-336,9 3-303,0 0-313,9 0-144,-9-3-40,0 3-48,-9-3-8,-1 1-8,1-1-376,-19 0-769,0-5-959,0-1-1785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15619,'0'0'6984,"0"-28"-6218,0-160-241,2 165-517,1 0-1,0 1 1,2-1-1,7-21 0,9-47 51,-10 26 136,-9 64 239,4 9-153,4 10-68,65 200 1094,-26-70-1172,-30-95-164,24 99-1,-42-144-333,0 0 1,0 1-1,0-1 1,-1 0-1,0 1 1,-1-1-1,-1 10 1,0-10-523,-1-1 0,0 0 0,0 1 0,0-1 0,-1 0 0,0-1 0,0 1 0,-1-1 0,0 1 0,0-1 0,-10 8 0,-13 14-4267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6081,'0'0'16356,"31"0"-14781,211 0 133,353-31-1096,-581 29-1817,-44-1-8021,0 6 2559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14027,'0'0'10546,"31"-6"-10150,101-18-260,-51 13-95,-75 11-40,1 0 1,-1 0 0,1 1-1,-1 0 1,0 0 0,9 3-1,-13-3 0,0 0 0,0 0-1,0 0 1,0 0-1,-1 1 1,1-1 0,0 1-1,-1-1 1,1 1-1,-1-1 1,1 1 0,-1 0-1,0 0 1,0 0-1,0 0 1,0 0 0,0 0-1,0 0 1,-1 0-1,1 0 1,-1 0 0,1 0-1,-1 1 1,0-1-1,0 3 1,-1 63 313,0-58-282,-2 8-10,0 0 1,-2-1-1,0 1 1,-1-1-1,0 0 1,-2 0-1,0-1 1,-12 20-1,-93 122-1,95-135-1,-36 40 102,54-62-106,0-1-1,1 0 1,-1 1-1,0-1 0,0 1 1,1-1-1,-1 0 1,0 1-1,1-1 1,-1 0-1,0 1 1,1-1-1,-1 0 1,1 1-1,-1-1 1,0 0-1,1 0 0,-1 0 1,1 0-1,-1 1 1,1-1-1,-1 0 1,1 0-1,-1 0 1,1 0-1,-1 0 1,1 0-1,-1 0 0,1 0 1,-1 0-1,1 0 1,-1 0-1,1-1 1,24 3 181,286-2 2120,-281-5-2223,-29 5-200,-21 0-6595,-5-1-87,5-4-3626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8146,'0'0'5692,"-26"0"-5419,-82 3 14,104-3-36,0 0 1,0 0 0,0 0 0,1 1-1,-1-1 1,0 1 0,0 0-1,0 1 1,1-1 0,-1 1 0,0-1-1,-6 5 1,9-5-145,0 0 0,0 0-1,0 1 1,0-1 0,0 0-1,0 0 1,1 1 0,-1-1-1,0 1 1,1-1 0,-1 1 0,1-1-1,-1 1 1,1-1 0,0 1-1,-1-1 1,1 1 0,0-1 0,0 1-1,0-1 1,1 4 0,1 4 176,1-1 1,0 1 0,1 0-1,0-1 1,0 0-1,1 0 1,8 11 0,-1 1-154,15 39 263,-3 1 0,25 98 0,-37-117-300,35 152 613,-41-166-547,6 53 1,0 1 17,11 96 166,-11-71-129,16 207 225,-9-107-218,-16-157-196,-4-41-14,1 1-1,0 0 1,1-1-1,0 1 0,0-1 1,1 1-1,0-1 1,1 1-1,4 9 1,-6-17 45,1 0 0,0 0 1,0 0-1,0 0 0,-1-1 0,1 1 1,0-1-1,0 1 0,0-1 1,0 0-1,0 1 0,0-1 1,0 0-1,0-1 0,0 1 0,0 0 1,3-1-1,34-7 54,7-7 22,-35 11-156,0 0 1,1 1 0,-1 0-1,0 0 1,16 0 0,-25 3-255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11867,'0'0'11607,"9"-1"-11265,36-5-83,56 0-1,-82 6-238,-1 1 0,1 0-1,-1 1 1,1 1-1,-1 1 1,23 8 0,-36-10-20,1 0 0,-1 1 0,0 0 1,0 0-1,0 0 0,-1 1 1,1-1-1,-1 1 0,0 0 0,0 1 1,0-1-1,0 1 0,-1-1 1,0 1-1,0 0 0,0 1 0,4 10 1,-5-8 12,0 1 1,0-1-1,0 1 1,-1 0-1,-1 0 0,1 0 1,-1 0-1,-1 0 1,0-1-1,0 1 1,-4 13-1,-1-4-12,0-1 0,-2 0 0,0 0 0,-1-1 0,0 0 0,-1-1 0,-13 15 0,-91 99 207,106-121-168,8-8-26,0 0 0,0 1 0,0-1 0,-1 0 0,1 0 0,0 0 0,0 0 0,0 0 1,0 0-1,0 1 0,0-1 0,0 0 0,0 0 0,0 0 0,0 0 0,0 0 0,-1 1 0,1-1 0,0 0 0,0 0 0,0 0 0,0 0 0,0 1 0,0-1 0,0 0 0,1 0 0,-1 0 0,0 0 0,0 1 0,0-1 0,0 0 0,0 0 0,0 0 0,0 0 0,0 0 0,0 1 0,0-1 0,0 0 0,0 0 0,1 0 0,-1 0 0,0 0 0,0 0 0,0 0 0,0 0 0,0 1 0,1-1 0,-1 0 0,0 0 0,0 0 0,0 0 0,0 0 0,0 0 0,1 0 0,-1 0 1,17 3 290,34-3-232,-37 0 66,162 0-1234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11322,'0'0'11261,"1"-22"-10943,-1 18-312,2-16 2,0 0 1,1 0-1,0 0 0,2 0 0,1 1 1,10-27-1,-3 20-17,-7 11 14,0 0 1,2 1-1,0-1 0,0 2 0,2-1 0,-1 1 0,14-13 0,-22 25-14,0 0-1,0 1 1,0-1 0,1 0 0,-1 1-1,0-1 1,0 1 0,1-1 0,-1 1-1,0-1 1,1 1 0,-1 0-1,0 0 1,1 0 0,-1 0 0,1 0-1,-1 0 1,0 0 0,1 0 0,-1 0-1,0 1 1,1-1 0,-1 1 0,0-1-1,1 1 1,-1-1 0,0 1-1,0 0 1,0-1 0,0 1 0,1 0-1,-1 0 1,0 0 0,0 0 0,1 1-1,33 44 301,-29-38-257,86 136 166,-89-139-199,0 2 8,1-1 0,0 1 0,0-1 0,0 0 0,1 0 0,0-1 0,0 0 0,0 1 1,10 6-1,-8-12 41,2-34 340,-6 19-320,0-11-37,2 0 0,1 0 0,1 0 1,1 1-1,1 0 0,25-46 0,-25 56 17,-7 11-75,0 0-1,1 0 1,-1 0 0,1 0-1,0 1 1,0-1 0,4-3-1,-5 6 14,-1 1 0,0-1 0,1 0 0,-1 1 0,0-1 0,1 1 0,-1-1 0,1 1 0,-1-1 0,1 1 0,-1 0 0,1 0 0,-1 0 0,1 0-1,-1 0 1,1 0 0,-1 1 0,1-1 0,-1 0 0,1 1 0,-1-1 0,1 1 0,-1-1 0,1 1 0,-1 0 0,0 0 0,2 1 0,4 3 39,-1 1 1,0 0-1,0 0 1,-1 1-1,0-1 1,7 12 0,7 9 75,24 39 42,-34-50-123,1 0 1,0-1-1,19 21 0,-26-33-18,12 6-6,-14-9 3,0 0 1,-1 0 0,1 0-1,0 0 1,-1 0 0,1 0-1,0 0 1,-1 0 0,1 0-1,-1 0 1,1-1 0,0 1-1,-1 0 1,1-1-1,-1 1 1,1 0 0,-1-1-1,1 1 1,-1 0 0,1-1-1,-1 1 1,1-1 0,-1 1-1,0-1 1,1 1 0,-1-1-1,0 1 1,1-1-1,-1 0 1,0 1 0,0-1-1,1 1 1,-1-1 0,0 0-1,0 1 1,0-2 0,5-28 186,-5 24-153,5-24 31,2 1 0,11-33 0,-14 51-66,0 1-1,0-1 1,1 1-1,0 1 0,1-1 1,0 1-1,1 0 1,14-16-1,-19 24 1,-1 0 0,1 0-1,0 0 1,-1 0 0,1 0-1,0 1 1,0-1 0,-1 1-1,1-1 1,0 1 0,0 0-1,0-1 1,0 1 0,0 0-1,0 0 1,0 0 0,-1 1-1,1-1 1,0 0 0,0 1-1,0-1 1,0 1 0,-1 0-1,1 0 1,0-1 0,3 3-1,0 0 70,-1 0 0,1 0-1,0 1 1,-1-1-1,1 1 1,-1 0 0,4 6-1,13 20 403,23 46 0,3 4-402,-45-93-11355,-2-4 2585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 9298,'0'0'11246,"-27"-2"-10784,-82-5-173,105 6-240,0 1-1,-1 0 0,1 0 1,0 0-1,0 0 0,-1 1 1,1 0-1,0 0 0,0 0 1,-6 2-1,9-2-26,0-1 0,1 0 0,-1 1 0,0-1 0,1 1 0,-1-1 0,1 1 0,-1-1 0,1 1 1,-1 0-1,1-1 0,0 1 0,-1-1 0,1 1 0,0 0 0,-1-1 0,1 1 0,0 0 0,0 0 0,0-1 0,0 1 0,-1 0 0,1 0 0,0-1 0,0 1 0,0 0 0,1 0 1,-1-1-1,0 1 0,0 0 0,0-1 0,1 2 0,1 2 62,0 0 0,0 0 0,1 0 0,0 0 0,0 0 0,0-1 0,0 1 1,1-1-1,6 6 0,180 117 999,-183-122-1056,-1 1 1,0-1-1,0 1 1,-1 0 0,0 1-1,7 7 1,-11-12-15,0 0 1,0 0-1,-1 0 1,1 0-1,0 0 1,0 0-1,-1 0 1,1 0-1,-1 1 0,1-1 1,-1 0-1,1 0 1,-1 0-1,0 1 1,0-1-1,0 0 1,1 0-1,-1 1 1,0-1-1,0 0 1,-1 0-1,1 1 1,0-1-1,0 0 1,-1 0-1,1 1 1,0-1-1,-1 0 1,1 0-1,-1 0 1,0 0-1,1 0 1,-1 0-1,0 0 0,0 0 1,0 0-1,1 0 1,-1 0-1,0 0 1,0 0-1,0-1 1,-1 1-1,1 0 1,0-1-1,0 1 1,0-1-1,-2 1 1,-13 4 0,0-2 1,0 1-1,0-2 0,0 0 1,0-1-1,0-1 0,-19-2 1,-2 2-742,63-3-16394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0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1 656 9130,'0'0'13548,"0"-5"-12622,2-9-684,2 0 0,-1 0 0,2 0 0,0 1-1,0-1 1,1 1 0,10-15 0,5-15-101,-6 8-88,-2-1 1,-1-1-1,-2 0 0,8-54 0,-10 18-78,-1-101 0,-7 173-108,1 14-94,147 543 328,-147-554-177,4 13 148,0 0 0,1-1 0,9 16-1,-13-26-195,0-1 0,1 0 0,-1 0-1,0-1 1,1 1 0,0 0-1,-1-1 1,6 4 0,-7-5-89,0-1 1,1 1-1,-1 0 0,0-1 1,1 1-1,-1-1 1,1 1-1,-1-1 1,1 0-1,0 0 0,-1 0 1,1 0-1,-1 0 1,1 0-1,-1 0 1,1 0-1,-1 0 0,1-1 1,-1 1-1,3-1 1,5-11-4711,-7-8-1450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17 3937,'0'0'17098,"-22"-3"-16686,-3-2-346,11 2-35,0 1-1,0 0 1,0 1-1,-16 0 1,30 1-29,-1 0 0,1 0 1,0 0-1,-1 1 0,1-1 0,-1 0 0,1 0 0,-1 0 1,1 0-1,0 1 0,-1-1 0,1 0 0,0 0 0,-1 1 1,1-1-1,0 0 0,-1 0 0,1 1 0,0-1 1,-1 0-1,1 1 0,0-1 0,0 1 0,0-1 0,-1 0 1,1 1-1,0-1 0,0 1 0,0-1 0,0 1 1,0-1-1,0 0 0,0 1 0,0 0 0,2 23 252,-1-18-165,1-1-1,-1 0 1,1 0 0,0 0 0,1 0 0,4 8 0,17 9 178,1 0 0,0-2 1,1 0-1,2-2 0,37 19 0,-63-36-262,-1-1 0,0 1-1,0-1 1,0 1 0,1-1 0,-1 1-1,0 0 1,0 0 0,0-1-1,0 1 1,0 0 0,0 0 0,0 0-1,-1 0 1,1 0 0,0 0-1,0 1 1,-1-1 0,1 0 0,-1 0-1,1 0 1,0 2 0,-2-2 1,1 0 1,0 0 0,-1 0-1,1 0 1,-1 0-1,1 0 1,-1-1-1,0 1 1,1 0 0,-1 0-1,0 0 1,1-1-1,-1 1 1,0 0 0,0-1-1,0 1 1,1-1-1,-1 1 1,0-1-1,0 1 1,-1-1 0,-62 18 131,60-17-154,3-1 6,-17 4-334,-1-1-1,-26 1 0,44-4-879,1-54-8520,0 21 3568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10058,'0'0'10780,"13"19"-10528,40 60-229,-53-78-42,1 1 1,0-1 0,0 1 0,0-1 0,0 0 0,0 1 0,0-1 0,1 0 0,-1 0 0,0 0 0,1 0 0,-1 0 0,0 0-1,1 0 1,-1-1 0,1 1 0,0 0 0,-1-1 0,1 1 0,-1-1 0,1 0 0,0 1 0,-1-1 0,1 0 0,0 0 0,-1 0 0,4 0-1,-4-1 7,-1 1-1,1-1 0,0 0 0,0 1 1,0-1-1,0 0 0,0 1 0,0-1 1,-1 0-1,1 0 0,0 0 0,-1 0 1,1 0-1,0 0 0,-1 0 0,1 0 1,-1 0-1,0 0 0,1 0 0,-1 0 1,0 0-1,0 0 0,1-2 0,-1-2 25,0-1 0,0 1 0,0 0 0,-1 0 0,1-1 0,-1 1 0,0 0 0,-1 0 0,1 0 0,-1 0 0,0 0 0,-1 0 0,1 1 0,-1-1 0,0 1 0,0-1 0,0 1 0,-1 0 0,1 0 0,-1 0 0,0 1 0,0 0 0,0-1 0,-1 1 0,1 1 0,-1-1 0,-5-2 0,10 5 48,-1-1-1,0 0 1,0 1-1,0-1 1,0 1-1,0 0 1,0-1 0,0 1-1,0 0 1,0 0-1,0-1 1,-1 1-1,1 0 1,0 0-1,0 0 1,0 0-1,0 0 1,0 1-1,0-1 1,0 0-1,0 0 1,0 1-1,0-1 1,0 1-1,0-1 1,0 1-1,0-1 1,0 1-1,0 0 1,-1 0-1,1 1-15,0 0 1,-1 0-1,1 1 0,0-1 0,0 0 0,0 1 0,1-1 0,-1 0 0,0 1 0,1-1 0,0 1 0,-1 3 0,1 0-31,0 0-1,0 0 0,0 0 0,1 0 0,-1 0 0,2 0 0,-1 0 0,1-1 0,-1 1 1,6 9-1,-6-14-54,0 0 1,0 0-1,0 0 1,1 0 0,-1 0-1,0 0 1,0 0 0,1-1-1,-1 1 1,1 0-1,-1-1 1,0 1 0,1-1-1,-1 0 1,1 1-1,2-1 1,7 2-533,-10-1-114,-30-15-7474,2 8 1983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5857,'0'0'17940,"178"0"-17804,-132 0-136,1 0-160,-19 0-640,-9 0-568,-10 0-1153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10402,'0'0'10266,"93"177"-9521,-55-135-473,-10-6-272,0-5-16,0-9-913,-10-13-1599,1-4-2681,0-5-5962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12019,'0'0'10268,"6"7"-9651,-2-2-514,0 1 0,-1 0 0,1 0 0,-1 0 1,-1 0-1,1 0 0,-1 0 0,0 1 0,-1-1 0,1 1 1,-1 0-1,0-1 0,-1 1 0,0 0 0,-1 12 1,0-2-46,-1 1-1,-1 0 1,0-1 0,-1 1 0,-1-1 0,-1 0 0,0-1 0,-16 29 0,-6 3-81,-49 67-1,71-108 18,1 0-1,0 0 1,0 0 0,1 1-1,0-1 1,0 1-1,1 0 1,0 0-1,0 1 1,1-1-1,-2 13 1,4-20 9,1 0 0,-1 0 0,1 0 0,-1 0-1,1 0 1,0-1 0,-1 1 0,1 0 0,0 0 0,0-1 0,0 1 0,-1 0 0,1-1 0,0 1-1,0-1 1,0 1 0,0-1 0,0 1 0,0-1 0,0 0 0,0 1 0,0-1 0,1 0 0,-1 0-1,2 0 1,35 4 122,-33-3-101,96 3 323,111-8 1,-145-7-1064,-66 11-330,-21 0-3137,-8 0-933,-8 0-1644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16187,'0'0'7211,"38"4"-6078,-1 1-910,32 4 129,107 1 1,-168-10-341,52 1 32,1-3-1,-1-2 1,112-22-1,-140 18-157,-15 5-230,0-2-1,0 1 1,-1-2 0,1-1-1,18-10 1,-32 12-3362,-15 8 435,-7 7-2391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11666,'0'0'8433,"5"-2"-8166,-1 2-213,0-1 1,0 1 0,0 0 0,0 0 0,0 0 0,0 1-1,0-1 1,0 1 0,0 0 0,0 0 0,0 1-1,0-1 1,0 1 0,-1 0 0,1 0 0,-1 0-1,1 0 1,-1 0 0,0 1 0,0 0 0,0-1-1,5 7 1,8 7 186,0 1-1,24 36 0,-31-39-206,-1 0 0,0 1-1,-1-1 1,0 2-1,-1-1 1,-1 1-1,0 0 1,-2 0-1,0 0 1,0 0-1,-1 1 1,-1 18 0,-1-32-57,0 0 0,-1 0 0,1 0 1,-1 0-1,0 1 0,1-2 0,-1 1 1,-1 0-1,1 0 0,0 0 0,-1 0 1,1-1-1,-1 1 0,0 0 0,0-1 1,0 0-1,0 1 0,0-1 0,0 0 1,-1 0-1,1 0 0,-1-1 0,0 1 1,1-1-1,-1 1 0,0-1 0,-5 2 1,-1 0-51,0-1 1,0 0 0,-1 0 0,1-1 0,0 0-1,-1-1 1,1 0 0,-13-2 0,20 2 66,1 0 1,0-1 0,-1 1 0,1 0 0,0-1-1,-1 1 1,1-1 0,0 1 0,-1-1 0,1 0-1,0 0 1,0 1 0,0-1 0,0 0 0,0 0 0,0 0-1,0 0 1,0 0 0,0-1 0,0 1 0,0 0-1,1 0 1,-2-2 0,1-1 2,0 1 1,0-1-1,0 1 0,1-1 1,-1 1-1,1-1 0,0 0 1,0 1-1,1-5 0,0-1 14,0 0-1,1 0 0,0 0 1,1 1-1,0-1 1,7-15-1,9-3 47,0 1 0,36-37-1,-40 49-44,0-2 0,-1 0 0,-1 0 0,-1-1 0,0-1 0,-1 0 0,-1 0 0,-1-1-1,7-20 1,-13 22-23,-1 1 0,-1-1 1,0 1-1,-3-33 0,0 5 39,-7 6 2148,21 49-1401,47 37-228,75 48-1,-114-89-2409,-20-7 1636,1 0 0,-1 0 0,1-1 0,-1 1 0,1 0 0,-1 0 0,1-1 1,-1 1-1,1 0 0,-1-1 0,0 1 0,1 0 0,-1-1 0,0 1 0,1-1 1,-1 1-1,0-1 0,1 1 0,-1-1 0,0 1 0,0-1 0,0 1 0,1-1 0,-1 1 1,0-1-1,0 1 0,0-1 0,0 1 0,0-1 0,0 1 0,0-1 0,0 1 1,0-1-1,-1 0 0,1-23-8516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12395,'0'0'7289,"3"-3"-6903,6-3-322,0 0-1,1 0 1,0 1 0,0 1 0,0-1 0,1 2 0,-1-1 0,1 1 0,0 1-1,0 0 1,0 1 0,0 0 0,0 0 0,0 1 0,0 1 0,0 0 0,0 0-1,0 1 1,21 6 0,29 24-230,-22-6-6924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9634,'0'0'10024,"0"-17"-8656,2-2-1210,1 0 0,0 1 1,2-1-1,0 1 0,10-22 0,-1 0-50,-10 26-78,1 0-1,0 1 0,2 0 0,-1 0 0,2 0 1,8-12-1,-14 23-19,-1 0 0,1 0 0,0 0 0,-1 0 0,1 0 0,0 0 0,0 0 0,0 0 0,0 1 0,1-1 0,-1 1 1,0 0-1,1 0 0,-1 0 0,1 0 0,-1 0 0,1 0 0,0 1 0,-1-1 0,1 1 0,-1-1 0,1 1 0,0 0 0,-1 0 0,1 1 0,0-1 0,-1 0 0,1 1 0,0 0 1,-1-1-1,1 1 0,-1 0 0,1 0 0,-1 1 0,0-1 0,1 0 0,-1 1 0,0-1 0,0 1 0,0 0 0,3 3 0,16 18 110,-1 2 1,0 0-1,-2 1 0,-1 1 0,-1 1 0,15 36 1,9 14 44,-38-194 186,-2 101-353,1-1 1,0 1-1,1 0 0,0 0 1,8-24-1,-7 31-2,0 0 0,1 0 0,0 1 0,0-1 0,0 1 0,1 0 0,0 1 0,1-1-1,-1 1 1,1 0 0,13-10 0,-17 15 16,0 0-1,0 0 1,0 0 0,0 0 0,0 0-1,1 0 1,-1 1 0,0 0-1,0-1 1,1 1 0,-1 0-1,0 0 1,0 0 0,1 0-1,-1 0 1,0 1 0,0-1-1,1 1 1,-1-1 0,0 1-1,0 0 1,0 0 0,0 0-1,0 0 1,0 0 0,0 0-1,3 3 1,6 5 57,0 0-1,-1 1 1,13 14-1,-12-12-98,17 20 38,17 17 83,-42-47-129,1 1 0,-1-1-1,0 0 1,1 0 0,0 0 0,-1 0-1,1-1 1,0 1 0,0-1 0,0 0-1,0 0 1,0-1 0,0 1-1,4-1 1,-6-1-4,0 0 1,1-1-1,-1 1 0,0 0 1,0-1-1,0 0 0,0 0 0,0 1 1,-1-1-1,1 0 0,0-1 1,-1 1-1,0 0 0,1 0 0,-1-1 1,2-3-1,2-4 20,21-39 14,-20 37-9,0 0 0,1 0 0,0 1 0,16-20 0,-22 30 30,0 0 0,0 0 0,1 0 0,-1 0 0,0 0 0,1 0 0,-1 1 0,1-1 0,-1 0 0,1 1 0,-1-1 0,1 1 0,-1 0 0,1-1 0,-1 1 0,1 0 0,-1 0 0,1 0 0,0 0 0,-1 0 0,1 1 0,-1-1 0,1 0 0,-1 1 0,1-1 0,-1 1 0,1-1 0,-1 1 0,1 0 0,-1 0 0,0-1 0,1 1 0,-1 0-1,0 0 1,2 3 0,5 2 137,-1 1-1,-1 0 0,1 1 0,5 9 1,3 5-67,-2 0 0,0 1 0,-1 0 0,-2 1 0,0 0 0,9 40 0,-18-63-182,-1 0 1,1 1-1,-1-1 0,0 0 0,1 1 1,-1-1-1,0 0 0,0 1 1,0-1-1,0 0 0,0 1 1,0-1-1,-1 0 0,1 1 0,0-1 1,-1 0-1,1 1 0,-1-1 1,1 0-1,-1 0 0,1 0 0,-1 1 1,0-1-1,0 0 0,-1 2 1,-1-2-422,0 0 0,1-1 0,-1 1 0,0-1 0,0 1 0,1-1 0,-1 0 0,0 0 0,0 0 1,-3 0-1,-10-1-1567,-29 1-6544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10666,'0'0'10431,"17"-10"-10310,0-1-96,2-1-8,-1 1 0,2 0 0,-1 2 0,2 0 0,25-7 0,-35 14 180,1 1 0,-1 1 0,0-1 0,1 2 0,-1 0 0,1 0 0,-1 1 0,0 1 0,0-1 0,0 2 0,0 0 0,10 5 0,-7-3-261,0-1 0,1 0 0,0-1 0,0-1 0,0 0 0,21 0 0,-32-3-126,23-1-2446,-3-6-3436,-13-1-1270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0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12347,'0'0'8633,"187"-2"-8416,-122 10-129,0 0-88,1-2-1121,-1-6-1647,-18 0-1865,-10 0-4513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20 366 12843,'0'0'8786,"-3"-14"-8722,-3-12-3,2-1-1,1 1 1,1-1 0,1 0 0,3-38 0,-1 61-26,0 1 1,0-1-1,0 0 1,0 1-1,1-1 0,0 1 1,0-1-1,0 1 0,0 0 1,0 0-1,0 0 1,1 0-1,0 0 0,-1 1 1,1-1-1,0 1 1,0 0-1,1 0 0,-1 0 1,0 0-1,1 0 0,-1 1 1,1-1-1,-1 1 1,1 0-1,0 0 0,-1 0 1,1 1-1,0-1 1,0 1-1,0 0 0,-1 0 1,1 0-1,0 1 0,0-1 1,0 1-1,-1 0 1,1 0-1,0 0 0,-1 1 1,1-1-1,-1 1 0,0 0 1,1 0-1,-1 0 1,0 0-1,0 1 0,4 3 1,16 25 93,-1 0 0,-2 2 0,-1 0 0,24 58 0,-30-46-73,-13-45-59,0 1 0,0-1-1,0 0 1,0 1 0,0-1 0,0 1-1,0-1 1,0 1 0,0-1-1,0 0 1,0 1 0,1-1-1,-1 1 1,0-1 0,0 0 0,1 1-1,-1-1 1,0 0 0,0 1-1,1-1 1,-1 0 0,0 1 0,1-1-1,-1 0 1,1 0 0,-1 1-1,0-1 1,1 0 0,-1 0 0,1 0-1,-1 1 1,0-1 0,1 0-1,-1 0 1,1 0 0,-1 0 0,1 0-1,-1 0 1,0 0 0,1 0-1,-1 0 1,1 0 0,-1 0 0,1 0-1,-1-1 1,0 1 0,1 0-1,-1 0 1,1 0 0,-1-1-1,0 1 1,1 0 0,-1 0 0,0-1-1,1 1 1,-1 0 0,0-1-1,1 1 1,-1-1 0,11-25-63,-2 0 1,9-37 0,-12 38 71,1 0 0,1 0 0,14-30 0,-11 31 31,-10 20-27,0 0 0,1 0 0,-1 0 0,1 0-1,0 0 1,0 1 0,1-1 0,-1 0 0,1 1-1,0 0 1,-1-1 0,1 1 0,6-4 0,-7 7 13,1-1 0,-1 1 1,0 0-1,0 0 1,1 0-1,-1 0 0,0 0 1,0 1-1,1-1 1,-1 1-1,0-1 1,0 1-1,0 0 0,0 0 1,0 0-1,0 0 1,0 0-1,0 0 0,0 1 1,0-1-1,0 1 1,-1-1-1,3 4 1,36 49 64,-28-35-22,-4-7-71,-1-2 26,0 1-1,1-1 1,1 0-1,15 13 1,-22-21-30,0 0-1,0 0 1,0-1 0,1 1-1,-1-1 1,1 1 0,0-1-1,-1 0 1,1 0 0,0 0-1,-1-1 1,1 1 0,0-1 0,0 1-1,0-1 1,-1 0 0,1 0-1,0 0 1,0-1 0,0 1-1,-1 0 1,1-1 0,0 0-1,0 0 1,-1 0 0,1 0-1,2-2 1,2-3-15,0 0 0,0-1 1,0 0-1,-1-1 0,0 0 0,8-16 1,-3 8-75,75-118-283,-85 133 404,-1 0 1,1 0 0,-1 0-1,1 0 1,0 0 0,-1 0 0,1 1-1,0-1 1,0 0 0,0 0 0,-1 0-1,1 1 1,0-1 0,0 1 0,0-1-1,0 0 1,0 1 0,0 0 0,1-1-1,-1 1 1,0 0 0,0-1-1,0 1 1,0 0 0,0 0 0,0 0-1,1 0 1,-1 0 0,0 0 0,0 1-1,0-1 1,0 0 0,0 0 0,0 1-1,0-1 1,1 1 0,-1-1 0,0 1-1,0-1 1,-1 1 0,1 0-1,1 0 1,4 4 71,0 1 0,-1 0-1,0-1 1,0 2 0,4 6-1,-1-2-45,62 93-686,-67-95-2964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4689,'0'0'16151,"22"-13"-16049,73-39-130,-84 46 1,1 1 0,1 0 0,-1 1 0,1 1 0,-1 0 0,25-3 0,-32 6 44,0-1 0,0 1 0,0 0 1,0 0-1,0 1 0,1-1 0,-1 1 1,0 0-1,-1 1 0,1-1 0,0 1 1,0 0-1,-1 0 0,1 0 0,-1 1 1,7 4-1,49 65 1193,-17-18-497,-43-53-713,1 0-1,0 0 1,0 0 0,0 0-1,0 0 1,0 0 0,0 0 0,0 0-1,0 0 1,0-1 0,0 1-1,0 0 1,0-1 0,1 1-1,-1-1 1,0 1 0,0-1 0,1 0-1,-1 0 1,0 1 0,2-1-1,-2-1-49,0 1-1,-1-1 1,1 1 0,0-1-1,0 1 1,-1-1-1,1 1 1,0-1-1,-1 0 1,1 0-1,-1 1 1,1-1-1,-1 0 1,1 0-1,-1 1 1,0-1-1,1 0 1,-1 0 0,0 0-1,0 0 1,0 0-1,1-1 1,0-7-625,-1 0 1,1 0-1,-1 0 1,-2-14-1,-7-11-3027,-8 2-923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10418,'0'0'10097,"9"16"-9712,32 49-199,-40-63-187,0 0-1,0 0 1,0-1-1,0 1 1,1 0 0,-1-1-1,1 1 1,-1-1 0,1 1-1,0-1 1,0 0 0,-1 0-1,1 0 1,0 0 0,0 0-1,0 0 1,0 0 0,0-1-1,0 1 1,1-1 0,-1 0-1,0 1 1,0-1 0,0 0-1,0 0 1,0 0 0,3-1-1,3 1-218,-6-40 62,-2 34 160,0 0 0,-1 0 1,0 1-1,0-1 1,0 0-1,-1 0 0,1 1 1,-1-1-1,-5-8 0,6 12 75,-1-1 0,1 1 0,-1 0 0,0-1 0,0 1 0,0 0 1,0 0-1,0 0 0,-1 1 0,1-1 0,0 0 0,-1 1 0,0 0 0,1-1 0,-1 1 0,0 0 0,1 0 0,-1 1 0,0-1 0,0 0 0,0 1 0,1 0 0,-5 0 0,6 0-73,1-1 1,0 1-1,-1 0 0,1 0 0,0 0 0,0 0 0,-1 0 1,1 0-1,0 0 0,-1 0 0,1 0 0,0 1 1,0-1-1,-1 0 0,1 0 0,0 0 0,0 0 1,-1 0-1,1 0 0,0 0 0,0 1 0,-1-1 1,1 0-1,0 0 0,0 0 0,0 1 0,-1-1 1,1 0-1,0 0 0,0 1 0,0-1 0,0 0 0,0 0 1,-1 1-1,1-1 0,0 0 0,0 0 0,0 1 1,0-1-1,0 0 0,0 1 0,0-1 0,0 0 1,0 0-1,0 1 0,0-1 0,0 0 0,0 1 1,0-1-1,0 0 0,1 0 0,-1 1 0,0-1 0,0 0 1,0 0-1,0 1 0,1-1 0,-1 3-37,2 3-315,0 0 0,1 0 0,-1 0 0,1 0 0,0 0 1,0-1-1,1 1 0,0-1 0,6 7 0,18 17-5058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12043,'0'0'10823,"16"0"-10563,238 0 268,-243 27 443,1 15-454,-1 1-1,8 64 1,-7-34-294,102 470 623,-49-146-240,-37-200-276,-1-9 73,-26-159-195,-1-27 285,0-3-493,1 0 1,-1 0-1,0 1 1,0-1-1,0 0 1,0 0-1,0 0 1,0 1-1,0-1 1,0 0-1,0 0 1,-1 0 0,1 1-1,0-1 1,0 0-1,-1 0 1,1 1-1,-1-1 1,0-1-1,-3-1 2,-1 0-1,0 0 1,0 1 0,0-1-1,-1 1 1,1 0 0,0 1-1,-1-1 1,-6 0-1,-56-7 4,57 8-3,-270-3 211,255 5-145,8 1 34,-1 0 0,0 1 0,1 2 0,0-1 0,-28 13 0,39-15 40,2 0-1629,21-18-8393,-5-11-3192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10178,'0'0'6951,"1"0"-6786,0 0-1,0-1 1,0 1-1,0-1 1,1 1-1,-1-1 1,0 1-1,0-1 1,0 0 0,0 1-1,0-1 1,0 0-1,-1 0 1,1 0-1,0 0 1,0 1-1,0-3 1,9-18 100,-1-2-1,0 1 1,-2-1 0,6-35-1,-9 38-247,0 1-1,1-1 0,1 1 0,1 0 1,1 1-1,0-1 0,13-18 1,-18 32 1,0 0 1,1 1 0,0-1-1,0 1 1,0 0-1,0 1 1,6-5 0,-8 7 6,0 0 1,0 0 0,0 0 0,1 0-1,-1 0 1,0 1 0,0-1-1,1 1 1,-1 0 0,1 0 0,-1 0-1,0 0 1,1 0 0,-1 0-1,0 0 1,1 1 0,-1-1 0,0 1-1,0 0 1,0 0 0,4 1-1,0 2 51,-1 0 0,1 0 0,-1 0-1,0 1 1,0 0 0,0 0 0,0 0-1,-1 0 1,0 1 0,0 0-1,3 6 1,38 80 381,-34-69-400,7 20 50,-1 0 0,-3 2-1,-1 0 1,9 57 0,-21-72-9,-1-20-61,0-15-27,0-25-6,1-1-1,1 0 1,2 1 0,1 0-1,2 0 1,0 1-1,2-1 1,2 1 0,16-34-1,-17 45-21,-9 15 10,-1 1 0,1-1-1,0 1 1,1-1 0,-1 1-1,0 0 1,1-1-1,-1 1 1,1 0 0,0 0-1,0 0 1,0 0 0,0 0-1,0 0 1,0 1-1,0-1 1,1 1 0,-1 0-1,0-1 1,1 1 0,-1 0-1,1 0 1,0 0-1,-1 1 1,1-1 0,0 1-1,-1-1 1,1 1 0,0 0-1,4 1 1,2 0 20,0 0 1,0 1-1,1 0 0,-1 1 1,-1 0-1,1 0 0,0 1 1,-1 0-1,0 1 0,0 0 1,0 0-1,0 1 0,-1 0 1,0 0-1,0 0 0,-1 1 1,0 0-1,0 1 1,5 8-1,3 4 8,0 1 1,-2 0-1,-1 1 0,-1 0 1,0 1-1,7 29 0,-6-15 28,8 61-1,-19-140-182,-1-25 26,11-88 0,-7 133 99,1 1 0,1 0 0,1 0 0,0 0-1,2 1 1,0 0 0,2 0 0,15-24 0,-22 39 17,1 0 1,-1 0-1,1 0 0,0 1 1,0 0-1,0 0 1,1 0-1,-1 0 1,1 1-1,0 0 0,0 0 1,0 0-1,1 0 1,-1 1-1,1 0 0,-1 0 1,1 0-1,0 1 1,-1 0-1,1 0 0,0 1 1,0-1-1,0 1 1,0 0-1,0 1 1,0 0-1,-1 0 0,1 0 1,0 0-1,0 1 1,-1 0-1,1 0 0,-1 1 1,0-1-1,0 1 1,0 0-1,0 1 0,0-1 1,0 1-1,-1 0 1,0 0-1,7 9 1,101 167 891,-65-100-669,-41-70-270,0 0-1,0 0 1,1-1 0,0 1-1,1-2 1,0 1 0,0-1-1,1 0 1,0-1-1,18 13 1,-26-20-76,-1 0-1,1 0 1,-1 1-1,1-1 1,-1 0-1,1 0 1,-1 1 0,1-1-1,-1 0 1,1 0-1,-1 0 1,1 0-1,-1 0 1,1 0 0,-1 0-1,1 0 1,-1 0-1,1 0 1,-1 0-1,1 0 1,-1 0 0,1-1-1,-1 1 1,1 0-1,-1 0 1,1 0-1,-1-1 1,1 1 0,-1 0-1,0-1 1,1 1-1,-1 0 1,1-1-1,-1 1 1,0-1 0,1 1-1,-1 0 1,0-1-1,3-20-5172,-3 18 4422,0-29-7679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6241,'0'0'12074,"6"-17"-11937,-1 2-114,-1 3-13,1 0 0,0 1 0,0-1 0,1 1 1,0 0-1,1 1 0,9-11 0,1 0 72,-9 10-44,2-1 0,0 1 0,14-12 0,-20 20 64,0 0 1,0 1-1,0-1 1,1 1 0,-1 0-1,1 0 1,-1 0-1,1 0 1,0 1-1,-1 0 1,1 0 0,0 0-1,10 0 1,-3 2 65,0 1-1,-1 0 1,1 1 0,-1 1 0,1-1 0,-1 2 0,0 0 0,-1 0-1,1 1 1,10 7 0,-10-6-150,1 0-1,-1 0 1,1-2-1,0 1 1,1-2-1,-1 0 1,1 0-1,0-1 1,13 2-1,-22-5-11,0 0-1,0 1 1,0-1-1,0 0 0,0-1 1,0 1-1,0-1 1,0 0-1,0 0 1,0 0-1,0 0 0,-1-1 1,1 1-1,0-1 1,-1 0-1,1 0 0,3-4 1,-4 2-4,1 0-1,-1-1 1,-1 0 0,1 1 0,-1-1-1,0 0 1,0 0 0,0 0-1,0 0 1,-1-1 0,0 1 0,1-10-1,-2 15-2,1-11-56,1 0 0,-1 0-1,-1-1 1,-1-11 0,1 21 36,0 0 0,0 1 0,0-1-1,0 1 1,-1-1 0,1 1 0,-1-1 0,1 0 0,-1 1-1,0 0 1,1-1 0,-1 1 0,0-1 0,0 1 0,0 0-1,0-1 1,0 1 0,0 0 0,0 0 0,-1 0 0,1 0-1,0 0 1,-1 0 0,1 0 0,-1 1 0,1-1 0,0 0-1,-1 1 1,0-1 0,1 1 0,-1 0 0,1-1 0,-1 1-1,-3 0 1,-36 5-2919,40-4 2494,-1 0 0,0 0-1,1 0 1,-1 0 0,1 0 0,-1 1 0,1-1-1,-1 0 1,1 1 0,0-1 0,0 1 0,0-1-1,-1 1 1,2-1 0,-1 1 0,0 0 0,-1 3 0,0 7-6993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11210,'0'0'5338,"8"12"-5109,26 38-70,-32-48-142,-1 0 1,1 0-1,0 0 1,0 0-1,0-1 1,0 1-1,0-1 0,0 1 1,0-1-1,0 0 1,1 0-1,-1 0 1,0 0-1,1 0 1,-1-1-1,1 1 1,-1-1-1,1 1 1,-1-1-1,1 0 1,-1 0-1,1 0 1,-1 0-1,3-1 1,6 0 14,-10-29 164,-1 25-169,0 0 1,0 0-1,0 0 0,-1 1 1,0-1-1,0 0 0,0 1 0,-1-1 1,1 0-1,-1 1 0,0-1 1,0 1-1,-1 0 0,1 0 1,-1 0-1,0 0 0,0 0 0,-1 1 1,1-1-1,-1 1 0,1 0 1,-1 0-1,0 0 0,0 1 1,0-1-1,-1 1 0,1 0 0,-1 0 1,1 1-1,-1-1 0,0 1 1,1 0-1,-10-1 0,14 2 24,-1 0 0,0 0 1,1 0-1,-1-1 0,0 1 0,1 0 0,-1 0 0,0 1 0,1-1 0,-1 0 0,0 0 0,1 0 1,-1 0-1,0 0 0,1 1 0,-1-1 0,1 0 0,-1 1 0,0-1 0,1 0 0,-1 1 0,1-1 0,-1 1 1,1-1-1,-1 1 0,1-1 0,-1 1 0,1-1 0,0 1 0,-1-1 0,1 2 0,-1 25 423,2-23-455,0 0 0,1 0 1,-1 0-1,1 0 0,-1-1 0,1 1 1,1 0-1,-1-1 0,0 1 1,1-1-1,-1 0 0,5 4 0,-3-5-16,1 1 0,0-1 0,0-1 0,0 1 0,0-1 0,0 1 0,0-1 0,0-1 0,0 1 0,0-1 0,0 0 0,11-1-1,2 1-169,-16-2 135,-1 0 0,0 0 1,0 0-1,0 0 0,0 0 0,0 0 0,0 0 0,0 0 0,-1 0 0,1 0 1,-1 0-1,0 0 0,1-1 0,-1 1 0,0 0 0,0 0 0,-1-4 1,-2-48-87,2 52 128,0 0-1,0 1 1,0-1 0,0 1-1,0 0 1,-1-1-1,1 1 1,0 0-1,-1-1 1,1 1-1,-1 0 1,1 0 0,-1 0-1,0 1 1,1-1-1,-1 0 1,0 0-1,0 1 1,1-1-1,-1 1 1,0 0 0,0 0-1,0-1 1,0 1-1,0 0 1,1 1-1,-1-1 1,-3 1-1,1-1 23,1 0-1,0 0 0,0 1 1,0-1-1,0 1 0,0 0 1,0 0-1,0 0 0,1 1 1,-1-1-1,0 1 0,0-1 1,1 1-1,-1 0 0,1 0 0,-4 3 1,4-1-55,1-1-1,-1 0 1,0 1 0,1 0 0,0-1-1,0 1 1,0 0 0,1 0 0,-1-1 0,1 1-1,0 0 1,0 0 0,0 0 0,0 0-1,1 0 1,-1-1 0,3 7 0,-2-6-257,0-1 1,1 0-1,-1 0 1,1 1-1,0-1 0,0 0 1,0-1-1,0 1 1,0 0-1,1 0 1,4 3-1,29 18-5327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4017,'0'0'19156,"66"17"-18620,-29-15-176,10 1-176,-1 0-112,-8 0-72,-1-3-160,-9 0-672,-9 0-752,-10-6-977,-9-13-2144,0 2-1032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11322,'0'0'11403,"196"0"-11291,-158 0-112,-1 0-248,-9 0-1048,0 0-2417,-9 0-1976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10 404 9554,'0'0'11402,"-1"1"-11385,1-1-1,0 0 1,0 0-1,-1 0 1,1 0-1,0 0 0,0 0 1,-1 0-1,1 0 1,0 0-1,-1 0 1,1 0-1,0 0 1,0 0-1,-1 0 0,1 0 1,0 0-1,-1 0 1,1 0-1,0 0 1,0-1-1,-1 1 0,1 0 1,0 0-1,0 0 1,-1 0-1,1 0 1,0-1-1,0 1 0,0 0 1,-1 0-1,1-1 1,0 1-1,0 0 1,0 0-1,0-1 0,0 1 1,-1 0-1,1 0 1,0-1-1,0 1 1,0 0-1,0 0 0,0-1 1,0 1-1,0 0 1,0-1-1,0 1 1,0 0-1,0 0 0,0-1 1,0 0-1,1-72 889,19-139-1,-17 200-903,1 0 0,0 0 0,1 1 0,1-1 0,0 1 1,12-18-1,-16 28-5,0 0 0,-1 0 1,1 0-1,0 0 0,0 0 0,0 1 1,0-1-1,0 0 0,0 1 1,0 0-1,0-1 0,0 1 1,0 0-1,0 0 0,0 0 0,0 0 1,0 0-1,3 1 0,-1 0 18,0-1-1,1 1 0,-1 0 1,0 0-1,0 0 0,0 1 0,0-1 1,7 5-1,10 14 82,-1 1 0,-1 0 0,-1 2 1,-1 0-1,-1 1 0,-1 0 0,-1 2 0,12 28 0,-18-26 20,2 0 36,-8-26 86,-2-10 100,-1-10-306,1-1 0,1 1-1,0-1 1,2 1 0,0 0-1,1 0 1,0 0 0,2 0-1,0 1 1,12-23 0,-14 32-30,1-1 0,0 1-1,0 1 1,1-1 0,0 1 0,13-13 0,-17 19-2,0 0 1,0-1-1,0 1 1,0 0-1,1 0 1,-1 0-1,0 0 1,0 0-1,1 1 1,-1-1-1,0 1 1,1-1-1,-1 1 1,1 0-1,-1 0 1,0 0-1,1 0 1,-1 0-1,1 1 0,-1-1 1,0 1-1,1 0 1,-1-1-1,0 1 1,0 0-1,1 0 1,-1 0-1,0 1 1,0-1-1,0 1 1,3 2-1,9 8 20,0 2-1,-1-1 1,0 2 0,-1 0-1,16 26 1,43 86 6,-70-125-26,1 2-1,-1-2 2,0-1-1,0 1 0,0 0 0,0-1 0,0 1 1,1-1-1,-1 1 0,0-1 0,1 0 0,-1 1 1,1-1-1,0 0 0,-1 0 0,1 0 0,3 1 1,-4-1-26,7-29-202,-1-2 204,1 1-1,2-1 1,1 2 0,1 0-1,1 0 1,21-32-1,-33 59 33,0-1-1,0 0 0,1 0 0,-1 1 0,0-1 0,1 1 0,-1-1 0,1 1 0,0-1 0,-1 1 1,1 0-1,0 0 0,0 0 0,0 0 0,0 0 0,-1 0 0,1 1 0,1-1 0,-1 1 0,0-1 1,0 1-1,0 0 0,0 0 0,0-1 0,0 2 0,0-1 0,0 0 0,0 0 0,1 1 0,-1-1 1,0 1-1,0-1 0,0 1 0,0 0 0,-1 0 0,1 0 0,0 0 0,0 0 0,3 3 0,3 2 44,0 1 0,0-1 0,0 2 0,-1-1 0,0 1 0,10 14 0,1 4-150,34 59 593,-48-77-772,0 0 0,-1 1-1,0-1 1,0 1-1,-1 0 1,0 0 0,0 0-1,0 15 1,-2-21 172,0-2-106,0-1 0,0 1 0,0 0 1,1-1-1,-1 1 0,0-1 0,0 1 0,0 0 0,0-1 1,0 1-1,0 0 0,0-1 0,0 1 0,-1 0 0,1-1 0,0 1 1,0 0-1,0-1 0,-1 1 0,1-1 0,0 1 0,-1-1 1,1 1-1,0-1 0,-1 1 0,1-1 0,-1 1 0,1-1 1,-1 1-1,1-1 0,-1 1 0,1-1 0,-1 0 0,1 0 0,-1 1 1,0-1-1,1 0 0,-1 0 0,1 1 0,-1-1 0,0 0 1,1 0-1,-1 0 0,0 0 0,1 0 0,-1 0 0,0 0 0,1 0 1,-1 0-1,0 0 0,1-1 0,-1 1 0,1 0 0,-2 0 1,-24 0-8751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412 466 10098,'0'0'9516,"1"26"-8243,1 6-835,9 45 0,-10-72-351,1 1-1,0-1 0,1 1 0,-1-1 0,1 0 1,0 0-1,0 0 0,0-1 0,1 1 0,0-1 1,0 0-1,0 0 0,0 0 0,1 0 1,-1-1-1,10 6 0,-4-4 64,0 0 1,0-1-1,0 0 0,1-1 1,-1 0-1,18 3 0,-22-5-96,1 0 0,-1 0-1,0-1 1,1 0 0,-1 0-1,1-1 1,-1 1 0,0-2 0,9-1-1,-11 1-46,-1 1-1,0-1 0,1 0 1,-1 0-1,0 0 1,0-1-1,0 1 0,0-1 1,-1 1-1,1-1 0,-1 0 1,1 0-1,-1 0 1,0-1-1,0 1 0,2-7 1,2-3-369,-1 0 0,0 0 0,-1-1 0,-1 0 0,0 1 0,-1-1 0,0-1 0,-1 1 0,-1 0 0,0 0 0,-1 0 0,-1 0 0,0 0 0,-1 0 0,0 0 0,-1 1 0,0-1 0,-1 1 0,-1 0 0,0 1 0,-1-1 0,0 1 0,-1 0 0,-18-19 0,-8-5-2376,-1 1 0,-56-41 0,15 21-4725</inkml:trace>
  <inkml:trace contextRef="#ctx0" brushRef="#br0" timeOffset="1">1 35 7842,'0'0'14507,"18"-28"-13371,48 25-16,8 0-520,1 3-336,-9 0-160,-10 0-104,0 0-912,9 11-1000,-9 14-2257,-9-2-1856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7890,'0'0'13348,"9"-3"-12763,5-2-470,0 0 0,-1-2 0,0 1 0,0-2 0,0 1 0,-1-2 0,0 0 0,-1 0-1,0-1 1,-1 0 0,0-1 0,12-17 0,-4 0-23,-1-1 1,15-38-1,-16 32 198,-16 35-265,1-1 0,-1 0 1,0 1-1,1-1 0,-1 0 0,1 1 1,-1-1-1,1 0 0,0 1 1,-1-1-1,1 1 0,-1-1 0,1 1 1,0 0-1,0-1 0,-1 1 1,1 0-1,0-1 0,0 1 0,-1 0 1,1 0-1,0 0 0,0-1 1,0 1-1,-1 0 0,1 0 1,0 0-1,0 0 0,0 0 0,-1 1 1,1-1-1,0 0 0,0 0 1,0 1-1,-1-1 0,1 0 0,0 1 1,-1-1-1,1 0 0,0 1 1,1 0-1,27 26 454,17 33 129,-20-24-483,1-2 0,48 47 0,-74-80-370,-1-1 0,0 1 1,1 0-1,-1-1 0,0 1 0,0 0 0,0-1 0,0 1 0,0 0 0,0 0 0,0-1 0,0 1 0,0 0 0,0-1 0,0 1 0,0 0 1,-1-1-1,1 1 0,0 0 0,0-1 0,-1 1 0,1-1 0,0 1 0,-1 0 0,1-1 0,-1 1 0,1-1 0,0 1 0,-1-1 0,0 1 0,1-1 1,-1 0-1,1 1 0,-1-1 0,1 1 0,-1-1 0,-1 1 0,-15 5-4645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13203,'0'0'7067,"14"17"-6962,45 51-92,-56-65-17,-1-1-1,1 1 1,0-1-1,0 0 1,0 0 0,0 0-1,0 0 1,0 0-1,4 1 1,-6-2-2,0-1 1,-1 0 0,1 0 0,-1 0 0,1 0 0,0 0-1,-1 0 1,1 0 0,0 0 0,-1 0 0,1 0-1,-1 0 1,1 0 0,0 0 0,-1-1 0,1 1 0,-1 0-1,1 0 1,0-1 0,-1 1 0,1 0 0,-1-1-1,1 1 1,-1-1 0,1 1 0,-1 0 0,0-1 0,1 0-1,1-3-15,-1 1-1,0 0 0,0-1 1,0 1-1,0-1 0,0 1 0,-1-1 1,0 1-1,0-7 0,0-4 15,0 1 0,-1 0-1,-1-1 1,0 1 0,-7-25-1,8 35 42,0 0-1,-1-1 1,1 1 0,-1 0-1,1 0 1,-1 0-1,0 0 1,0 1-1,-1-1 1,1 0 0,0 1-1,-1-1 1,0 1-1,1 0 1,-1 0-1,0 0 1,0 0 0,0 1-1,-1-1 1,1 1-1,0 0 1,0 0-1,-1 0 1,1 0 0,-1 0-1,1 1 1,-1 0-1,-3-1 1,5 1 30,1 0 1,-1 0 0,0 0-1,1 0 1,-1 0 0,1 0-1,-1 0 1,1 0 0,-1 1-1,1-1 1,-1 1 0,1-1-1,-1 1 1,1-1 0,-1 1-1,1 0 1,0 0 0,-1 0-1,1 0 1,-2 2 0,2-1-7,0 1 1,0 0-1,0 0 1,1 0 0,-1-1-1,1 1 1,0 0-1,0 0 1,0 0-1,0 3 1,0 0-78,0 4 53,0-7-3,0 0 0,-1 0 0,1 1 0,1-1 0,-1 0 0,0 0 0,1 0 0,0 0 0,-1 0 0,4 6 0,-3-8-53,1 1 0,0-1 0,-1 0 0,1 0 0,0 0 0,0 0 0,0 0 0,0 0 0,0-1 0,0 1 0,0-1 0,0 1 1,0-1-1,0 0 0,0 0 0,0 0 0,0 0 0,0 0 0,3 0 0,-4-1 12,0 1 0,0 0-1,0 0 1,0-1 0,0 1 0,0 0 0,-1-1 0,1 1 0,0-1-1,0 1 1,0-1 0,-1 1 0,1-1 0,0 0 0,0 1 0,-1-1 0,1 0-1,-1 0 1,1 1 0,0-1 0,-1 0 0,0 0 0,1 0 0,-1 0-1,1 0 1,-1 0 0,0 0 0,0 0 0,0 0 0,1 0 0,-1 0-1,0 0 1,0-1 0,-1-42-33,1 29 72,-1 14-34,1 0 0,0 1 0,-1-1-1,1 0 1,-1 1 0,1-1 0,-1 0 0,1 1 0,-1-1-1,1 1 1,-1-1 0,0 1 0,1-1 0,-1 1 0,0-1-1,1 1 1,-1 0 0,0-1 0,0 1 0,1 0 0,-1 0-1,0-1 1,0 1 0,1 0 0,-1 0 0,0 0-1,0 0 1,0 0 0,1 0 0,-1 0 0,0 0 0,0 1-1,0-1 1,1 0 0,-1 0 0,0 1 0,0-1 0,1 0-1,-1 1 1,0 0 0,0 25-1551,0-15-177,1 1 0,0 0-1,1 0 1,3 14 0,11 11-9291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11482,'0'0'11616,"17"0"-11258,272 0-197,-287 0-758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16 351 12291,'0'0'9195,"-3"-11"-8994,-1-1-167,2 1 0,-1-1 0,2 0 1,-1 1-1,2-1 0,-1 0 0,2 0 0,-1 0 0,2 1 0,-1-1 0,2 0 0,0 1 0,0-1 0,9-20 0,-4 19-26,0 0 0,0 1 0,2 0 0,-1 0 0,1 1 0,1 0 0,0 1 0,13-10 0,-19 17 20,0-1 0,0 1 0,0 0 0,0 0 0,0 1 0,1 0 0,0 0 1,-1 0-1,1 0 0,0 1 0,-1 0 0,1 0 0,0 1 0,0 0 0,0 0 0,0 0 0,0 1 0,0-1 0,0 1 0,-1 1 0,1-1 0,0 1 0,-1 0 1,7 3-1,-1 3 58,0 0 0,0 0 0,-1 1 1,0 0-1,0 1 0,-1 0 0,0 0 1,-1 1-1,0 0 0,-1 1 0,10 22 1,-2-3 31,-2 0 1,-1 1 0,12 54-1,-21-70-43,0 1 0,-1-1-1,-1 25 1,-1-39 124,0-29-151,0-3-63,-1 6 9,1 0 0,1 0 0,1 0 0,1 0 0,9-35 0,-10 54-12,0 0-1,0-1 0,0 1 1,1 0-1,0 0 0,0 1 1,0-1-1,0 1 0,1-1 0,0 1 1,-1 0-1,2 0 0,-1 1 1,0-1-1,1 1 0,0 0 1,-1 0-1,1 1 0,0-1 1,1 1-1,-1 0 0,0 0 1,1 1-1,-1 0 0,1 0 1,-1 0-1,1 0 0,-1 1 1,9 1-1,-7-1 22,-1 1 1,0 0-1,1 0 0,-1 1 1,0 0-1,0 0 0,0 0 1,-1 1-1,1 0 0,0 0 1,-1 0-1,0 1 1,0 0-1,0 0 0,0 0 1,-1 0-1,7 8 0,2 5 19,0 0 0,-1 0 0,18 38 0,-22-29-26,3 1 1,-10-23-43,-1-12-253,-1-6 176,1 0-1,0 0 1,1 0 0,1 0 0,0 1-1,0-1 1,2 0 0,-1 1 0,12-25 0,-7 24 154,0-3-54,1 1 0,0 1 0,22-28 0,-27 39 55,0 1 0,-1-1 0,1 1 0,0-1 0,1 1 0,-1 0 0,1 1-1,-1-1 1,1 1 0,0 0 0,0 0 0,0 1 0,0-1 0,0 1-1,0 0 1,0 0 0,10 0 0,-11 2 34,-1 0 1,1 0-1,-1 0 1,0 1-1,0-1 1,1 1-1,-1-1 0,0 1 1,-1 0-1,1 0 1,0 1-1,0-1 0,-1 0 1,1 1-1,-1 0 1,3 3-1,34 51 360,-37-54-398,8 13-63,-4-7-79,0 0-1,0 0 1,-1 0-1,0 0 1,-1 1 0,0 0-1,0 0 1,-1 0-1,2 12 1,-6-22-54,0 1 0,1 0 0,-1-1 0,0 1 0,0 0 0,0-1 0,1 1 0,-1-1 0,0 1 0,0-1 0,0 0 0,0 1 0,0-1 0,0 0 0,0 0 0,0 1 0,0-1 0,0 0 0,0 0 0,0 0 0,0 0 0,0 0 0,-1-1 0,-33 1-3331,27 0 1691,-29 0-4708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4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12723,'0'0'7140,"3"27"-6449,14 86-278,-16-110-411,0 0-1,0 0 1,0 0 0,0 0-1,1 0 1,-1-1 0,1 1-1,-1 0 1,1-1 0,0 1-1,0-1 1,0 0 0,0 0-1,1 0 1,-1 0 0,1 0-1,-1 0 1,1 0 0,-1-1-1,1 0 1,0 1 0,0-1-1,0 0 1,0 0 0,0 0-1,0-1 1,0 1 0,0-1-1,0 0 1,0 0 0,0 0-1,0 0 1,0 0 0,0-1-1,0 1 1,5-2-1,-7 1-1,0 0-1,0 0 1,0 0-1,0 0 0,-1 0 1,1 0-1,0 0 0,0 0 1,-1 0-1,1 0 0,-1 0 1,1 0-1,-1 0 0,0 0 1,1-1-1,-1 1 0,0 0 1,0 0-1,0 0 0,0-1 1,0 1-1,0 0 0,0-2 1,-1-42 0,1 31 1,-1 5 5,0 0 1,0 0 0,-1 0-1,0 0 1,0 0-1,-1 0 1,0 1-1,-1 0 1,0-1 0,0 1-1,-1 1 1,0-1-1,0 1 1,-1-1 0,-10-9-1,15 15 44,-1 1 1,1 0-1,0-1 0,-1 1 0,1 0 1,-1 0-1,1 0 0,-1 0 0,0 0 1,1 0-1,-1 0 0,0 1 0,0-1 0,0 1 1,1-1-1,-1 1 0,0 0 0,0-1 1,0 1-1,-3 0 0,5 1-10,-1-1 1,1 0-1,-1 1 0,0-1 0,1 0 1,-1 1-1,1-1 0,-1 1 0,1-1 1,-1 1-1,1-1 0,-1 1 0,1-1 1,0 1-1,-1 0 0,1-1 0,0 1 1,-1 0-1,1-1 0,0 1 0,0 0 1,0-1-1,0 1 0,-1 0 0,1-1 1,0 1-1,0 0 0,0 0 0,-1 23 36,2-22-1,-1 2-58,-1 7 62,1 0 1,1 0 0,0 0-1,0 0 1,6 19-1,-6-28-86,0 1 0,0-1 1,0 1-1,1-1 0,-1 0 0,1 1 0,-1-1 0,1 0 0,0 0 0,0 0 0,0 0 0,0-1 0,0 1 0,0 0 0,0-1 0,1 1 0,-1-1 0,1 0 0,-1 0 0,1 0 0,-1 0 0,1 0 0,0-1 0,-1 1 0,1-1 0,0 0 0,0 0 0,4 0 0,-5-1-19,-1-1 1,0 1-1,0-1 0,0 1 1,0-1-1,0 1 0,-1-1 1,1 0-1,0 1 1,-1-1-1,1 0 0,-1 0 1,0 0-1,1 1 1,-1-1-1,0 0 0,0 0 1,0 0-1,0 0 1,-1-2-1,-2-48-75,3 50 92,-1 0 0,1 0-1,-1 0 1,1 0 0,-1-1 0,0 1 0,0 0 0,0 0-1,0 0 1,0 1 0,0-1 0,-1 0 0,1 0-1,-1 1 1,1-1 0,-1 0 0,1 1 0,-1 0 0,0-1-1,0 1 1,-3-2 0,-1 2 143,0-1-1,0 1 1,0 0 0,0 0-1,0 1 1,-11 0-1,15 0-118,1 1 0,0-1 0,-1 0 0,1 1 0,0 0 0,0-1 0,-1 1 0,1 0 0,0 0 0,0-1 0,0 1 0,0 0 0,0 0 0,0 0 0,0 0 0,0 0 0,1 1 0,-1-1 0,0 0 0,1 0 0,-1 0 0,0 1 0,1-1 0,0 0 0,-1 1 0,1-1 0,0 0 0,0 1 0,0-1 0,-1 2 0,-2 48-37,3-45 38,0-4-45,0 0 0,0-1-1,0 1 1,0 0 0,1 0-1,-1 0 1,0-1 0,1 1 0,-1 0-1,1-1 1,-1 1 0,1 0-1,0-1 1,0 1 0,0-1 0,0 1-1,0-1 1,0 1 0,0-1-1,0 0 1,1 0 0,-1 1 0,0-1-1,1 0 1,-1 0 0,3 1-1,1 0-709,1-1 0,1 1-1,-1-1 1,0 0-1,0 0 1,12 0 0,18-1-5765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12803,'0'0'11534,"14"0"-10886,60-2-88,1-3 0,-1-3 0,107-27-1,-180 35-649,0 0-1,-1 0 0,1 0 0,0 0 0,-1 0 0,1-1 0,-1 1 0,1 0 0,0-1 0,-1 1 0,1 0 0,-1-1 0,1 1 0,-1 0 0,1-1 0,-1 1 0,1-1 0,-1 1 0,0-1 0,1 1 0,-1-1 0,0 0 0,1 1 0,-1-1 0,0 1 0,0-1 0,1 0 0,-1 1 0,0-1 0,0 0 0,0 1 0,0-1 0,0 0 0,0 1 0,0-1 0,0 1 0,0-1 0,0 0 0,-1 1 0,1-1 0,0 0 0,0 1 0,0-1 0,-1 1 0,1-1 1,0 0-1,-1 1 0,1-1 0,-1 0 0,-23-25-6272,23 25 5751,-19-23-7111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14347,'0'0'10482,"205"0"-10106,-149 0-256,-9 0 0,-10 0-120,-9 0 8,-9 0-8,-10 0-72,1 0-456,-10-17-7353,-10 3 1679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1736,'0'0'16725,"9"-22"-16635,32-73-33,-38 86-56,0 1-1,0 0 1,1 0-1,1 1 1,-1-1-1,1 1 1,0 0-1,1 0 1,10-10-1,-15 16 40,0 1-1,0-1 1,1 1-1,-1 0 1,0-1-1,0 1 1,0 0-1,0 0 1,1 0-1,-1-1 1,0 2-1,0-1 0,1 0 1,-1 0-1,0 0 1,0 0-1,0 1 1,0-1-1,1 0 1,-1 1-1,0-1 1,0 1-1,0 0 1,0-1-1,0 1 1,0 0-1,0 0 1,0-1-1,1 3 1,31 29 976,-28-26-796,9 8 146,1 3 11,1-1 1,32 25-1,-41-37-355,-1 0 0,1 0 0,0 0 0,0-1 0,0 0 0,0-1-1,0 1 1,1-1 0,-1-1 0,1 1 0,0-1 0,10 0 0,-16-2-17,0 1 0,0 0 0,1-1 0,-1 1 0,0-1 1,0 0-1,0 0 0,0 0 0,0 0 0,0 0 0,0 0 0,0-1 0,0 1 1,-1 0-1,1-1 0,0 0 0,-1 1 0,1-1 0,-1 0 0,0 0 0,0 0 0,1 0 1,-1 0-1,0 0 0,-1 0 0,1 0 0,1-4 0,2-9 21,-1 1 0,0-1 0,1-18 0,-2 10-21,0-48-82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9 534 13315,'0'0'8880,"-2"-21"-8524,-4-70-178,6 78-156,0 1 0,1-1 1,1 0-1,0 0 0,1 1 1,0-1-1,1 1 0,0 0 0,1 0 1,9-17-1,1-4-22,-5 8 26,1 1-1,26-39 0,-32 55-19,0 1-1,1 0 1,0 0-1,0 1 1,1-1 0,-1 1-1,1 1 1,1-1-1,-1 1 1,1 1-1,13-7 1,-19 10 8,1 0 0,0 0 1,-1 0-1,1 1 0,0-1 1,0 1-1,0 0 0,0-1 0,0 1 1,0 0-1,0 1 0,-1-1 0,1 0 1,0 1-1,0 0 0,0 0 1,-1-1-1,1 2 0,0-1 0,-1 0 1,1 0-1,-1 1 0,1 0 0,-1-1 1,0 1-1,1 0 0,2 4 1,3 3 38,-1 1 1,0 0 0,0 1-1,-1 0 1,5 12 0,-2-3 83,63 144 483,-67-145-504,4 10 69,-9-28-167,0 0 0,1-1 0,-1 1 0,0 0-1,1 0 1,-1-1 0,1 1 0,-1 0-1,1 0 1,-1-1 0,1 1 0,-1-1-1,1 1 1,0 0 0,-1-1 0,1 1-1,0-1 1,-1 0 0,1 1 0,0-1-1,0 1 1,0-1 0,-1 0 0,3 1-1,6-22-13,19-63 241,-21 57-247,2 1 0,1 0 1,19-36-1,-23 43 0,-5 17 0,-1 0 1,1-1-1,0 1 1,-1 0 0,1 0-1,0 0 1,0 0 0,0 0-1,1 0 1,-1 0 0,0 1-1,1-1 1,-1 0 0,1 1-1,-1-1 1,4-1-1,-5 3-4,1-1-1,0 0 0,0 1 1,-1 0-1,1-1 0,0 1 1,0-1-1,0 1 0,0 0 1,0 0-1,-1 0 0,1-1 1,0 1-1,0 0 0,0 0 1,0 0-1,0 0 0,0 0 1,0 1-1,0-1 0,0 0 1,-1 0-1,1 1 0,0-1 1,0 0-1,0 1 0,0-1 1,-1 1-1,1-1 0,0 1 1,0-1-1,-1 1 0,2 1 0,17 20 37,67 129 257,-15-24-83,-68-120-191,-3-6-11,0 0 1,1 0 0,-1 0-1,1 0 1,-1 0 0,1 0-1,-1 0 1,1 0-1,-1 0 1,1-1 0,0 1-1,-1 0 1,1 0 0,0-1-1,0 1 1,0 0 0,-1-1-1,1 1 1,0 0 0,0-1-1,0 1 1,0-1-1,0 0 1,0 1 0,0-1-1,0 0 1,0 0 0,0 0-1,0 1 1,1-1 0,1-1-1,0-4-10,0 0 0,0-1 0,0 1 0,-1-1 0,1 0 0,-1 0 0,-1 0 0,2-6 0,0 0 12,25-96-8,10-30-163,-32 119 134,-4 11 20,1-1 0,0 1-1,1 0 1,-1 0 0,2 0 0,6-9-1,-11 16 17,1 0-1,0 0 0,0 0 0,0 0 1,1 0-1,-1 0 0,0 0 0,0 1 1,0-1-1,1 0 0,-1 1 0,0-1 0,1 1 1,-1-1-1,0 1 0,1 0 0,-1 0 1,2-1-1,0 2 9,-1-1-1,1 1 1,-1-1 0,0 1 0,1 0-1,-1 0 1,0 0 0,0 0-1,0 0 1,0 0 0,0 1 0,0-1-1,0 1 1,2 2 0,28 29 198,-2 2 0,-1 1 0,-2 1 0,41 75 0,-23-39-223,-45-72-279,8 14 647,-6-8-1706,-20-3-9324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20 187 6753,'0'0'13742,"-3"3"-13479,1-1-209,1-2-32,0 1-1,0-1 0,0 1 0,0 0 0,0-1 0,0 1 0,0 0 0,1 0 1,-1 0-1,0 0 0,1-1 0,-1 1 0,0 0 0,1 0 0,-1 0 0,1 0 1,0 1-1,-1 0 0,2-1 58,-1 0 0,1 0 0,0-1 0,0 1 0,-1-1 0,1 1 1,0 0-1,0-1 0,0 0 0,0 1 0,0-1 0,0 1 0,0-1 0,0 0 0,0 0 1,0 0-1,0 1 0,0-1 0,0 0 0,0 0 0,2-1 0,28 2 1411,-28-1-1411,4 0-35,1-1 1,-1-1 0,0 1 0,0-1 0,0 0 0,0-1 0,0 1-1,0-1 1,-1-1 0,1 1 0,-1-1 0,11-9 0,6-7-38,38-39 0,-32 28 45,-9 10-44,-15 15-15,1-1 1,0 1 0,1 1 0,-1-1 0,1 1-1,11-7 1,-17 12 23,0 0 1,0 0-1,-1 0 1,1 0-1,0 0 0,0 0 1,0 1-1,-1-1 0,1 0 1,0 0-1,0 0 1,0 1-1,-1-1 0,1 1 1,0-1-1,-1 0 0,1 1 1,0-1-1,-1 1 0,1-1 1,0 1-1,-1 0 1,1-1-1,-1 1 0,1 0 1,-1-1-1,1 1 0,-1 0 1,1 0-1,15 27 322,-14-25-253,24 46 340,-13-23-413,1 0 1,34 46-1,-46-70-578,-21-2-12775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1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93 14299,'0'0'8847,"-17"16"-8728,-53 56 16,66-66-111,0 1 1,0-1-1,1 1 1,0 0-1,1 0 1,-1 0-1,1 0 1,1 0-1,-1 1 1,1-1-1,0 0 1,1 1-1,0-1 1,0 1-1,1-1 1,1 9-1,0 16 98,-3-20-76,2-1-1,-1 0 0,1 0 0,1 0 0,0 0 1,0 0-1,7 17 0,-7-24-34,0 0 1,1-1-1,-1 1 0,1-1 1,-1 1-1,1-1 1,0 0-1,0 0 0,0 0 1,0-1-1,1 1 1,-1-1-1,1 0 0,0 1 1,0-2-1,0 1 1,-1 0-1,1-1 0,1 0 1,-1 0-1,0 0 0,0 0 1,8 0-1,-4-1-35,-1 1 0,1-1 1,-1 0-1,0 0 0,1-1 0,-1 0 0,1-1 0,-1 1 0,0-1 0,0-1 0,0 1 0,0-1 0,0 0 0,0-1 0,-1 0 1,0 0-1,0 0 0,0-1 0,0 0 0,-1 0 0,1 0 0,-1-1 0,-1 0 0,1 0 0,-1 0 0,0 0 0,0-1 1,-1 0-1,3-8 0,7-9-123,-8 15 119,0 0 0,-1 0-1,0-1 1,0 0 0,-1 1 0,0-1 0,-1 0 0,2-17 0,0 10 13,4 22-107,13 31-58,-16-27 245,7 14 56,1-1-1,1-1 1,24 28 0,-33-44-96,0 1-1,0-1 0,0 0 1,1-1-1,0 1 0,0-1 1,0 0-1,1-1 0,0 1 1,-1-1-1,1-1 0,0 1 1,0-1-1,0-1 0,1 1 1,9 0-1,-13-1-16,0-1 0,0 0 0,1-1 0,-1 1 0,0 0 0,0-1 0,0 0 0,0 0 0,0 0 0,0-1 0,-1 1 0,1-1 0,0 0 0,-1 0 0,1 0 0,-1-1-1,0 1 1,0-1 0,0 0 0,0 0 0,0 0 0,0 0 0,-1 0 0,0 0 0,1-1 0,-1 1 0,0-1 0,-1 0 0,1 0 0,1-7 0,3-2-25,-2-1 1,0 0-1,0-1 1,-2 1-1,0 0 1,0-1-1,-1 1 0,-1-1 1,0 1-1,-2-1 1,1 1-1,-2-1 1,0 1-1,0 0 1,-1 0-1,-1 0 0,-10-19 1,11 24 2,0 1 1,-1 0 0,0 0-1,-1 0 1,1 1-1,-1-1 1,-1 2 0,0-1-1,0 1 1,0 0-1,0 0 1,-1 1 0,0 0-1,0 0 1,-1 1-1,1 0 1,-1 0 0,0 1-1,0 0 1,0 1-1,-1 0 1,1 0-1,0 1 1,-1 1 0,1-1-1,0 1 1,-15 2-1,19-1 4,1 1 0,-1-1 0,0 1 1,1-1-1,-1 1 0,1 1 0,-1-1 0,1 1 0,0-1 0,0 1 0,0 1 0,1-1 0,-1 0 0,1 1 0,0 0 0,0-1 0,0 1 0,0 1 0,0-1 0,1 0 0,0 1 0,0-1 0,0 1 0,1-1 0,-1 1 0,0 8 0,-3 12-348,1 0 0,2 0 0,0 44 0,2-64 235,0 7-546,0 1-1,1-1 1,1 1-1,0-1 1,1 0 0,4 14-1,-3-16-563,0-1-1,1 1 1,0-1-1,9 11 1,14 16-6659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 3185,'0'0'15318,"9"12"-14965,30 37-161,-38-48-209,0 0-1,0 0 0,0 0 1,0 1-1,0-1 1,0-1-1,1 1 1,-1 0-1,0 0 1,0 0-1,1-1 1,-1 1-1,0 0 1,1-1-1,-1 0 0,1 1 1,-1-1-1,1 0 1,-1 0-1,1 1 1,-1-1-1,1 0 1,-1-1-1,1 1 1,-1 0-1,1 0 1,-1-1-1,1 1 0,-1 0 1,0-1-1,1 0 1,-1 1-1,1-1 1,-1 0-1,0 0 1,0 1-1,0-1 1,1 0-1,-1 0 1,0-1-1,0 1 0,0 0 1,0 0-1,-1 0 1,1-1-1,0 1 1,0 0-1,-1-1 1,1 1-1,-1 0 1,1-1-1,-1-1 1,2-3-30,-2 0 1,1 0-1,0 1 1,-1-1-1,0 0 1,-1 0-1,1 0 1,-1 0-1,0 0 1,-1 1-1,1-1 1,-1 0 0,-5-8-1,6 11 134,-1 0 0,1 0 1,-1 0-1,0 0 0,0 0 0,0 1 0,-1-1 1,1 1-1,-1 0 0,1-1 0,-1 1 1,0 0-1,0 1 0,0-1 0,0 0 0,0 1 1,0 0-1,0-1 0,0 1 0,-1 1 0,1-1 1,0 0-1,-1 1 0,-3-1 0,7 2-48,-1-1-1,0 0 0,1 0 1,-1 1-1,1-1 0,-1 1 1,0-1-1,1 0 0,-1 1 0,1-1 1,-1 1-1,1-1 0,-1 1 1,1-1-1,0 1 0,-1 0 1,1-1-1,0 1 0,-1-1 1,1 1-1,0 0 0,0-1 1,-1 1-1,1 0 0,0 0 1,0-1-1,0 1 0,0 0 1,0-1-1,0 2 0,0 28 231,0-24-29,0 8-12,2 26 341,-2-38-575,0-1-1,0 0 1,1 0 0,-1 0 0,1 0 0,-1 0 0,1 0 0,0 0-1,-1 0 1,1 0 0,0 0 0,0 0 0,-1-1 0,1 1-1,0 0 1,0 0 0,0-1 0,0 1 0,0-1 0,0 1-1,0-1 1,0 1 0,0-1 0,1 1 0,-1-1 0,0 0-1,0 0 1,0 0 0,0 0 0,0 0 0,2 0 0,-2-1-25,0 0 1,0 0-1,0 0 1,-1 0-1,1 0 1,0-1 0,-1 1-1,1 0 1,-1-1-1,1 1 1,-1 0-1,1-1 1,-1 1-1,0 0 1,0-1-1,0 1 1,0-1-1,0 1 1,0 0 0,0-3-1,-1-45-144,1 36 98,0 11 101,-1 0 0,1 0 0,0 0 0,-1 0 0,0 0 0,1 0 0,-1 0 0,0 0 0,0 1 0,0-1 0,0 0 1,0 0-1,-1 1 0,1-1 0,0 1 0,-1-1 0,1 1 0,-1 0 0,1 0 0,-1-1 0,0 1 0,0 0 1,1 0-1,-1 1 0,0-1 0,0 0 0,0 1 0,0-1 0,0 1 0,0-1 0,-3 1 0,4 1-1,0 0-1,0 0 1,0 0-1,0 0 1,0 0 0,0 0-1,0 0 1,1 0-1,-1 0 1,0 0-1,1 1 1,-1-1-1,1 0 1,0 1-1,-1-1 1,1 0-1,0 1 1,0-1 0,0 0-1,0 1 1,0-1-1,0 0 1,0 1-1,1 2 1,-1-2 1,0 0-103,0 1-1,0-1 0,0 1 0,0-1 1,1 1-1,0-1 0,-1 1 0,1-1 0,0 1 1,0-1-1,0 0 0,0 1 0,1-1 0,-1 0 1,0 0-1,1 0 0,0 0 0,-1 0 1,1-1-1,0 1 0,0 0 0,4 2 0,22 12-4413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11963,'0'0'8696,"-8"4"-8030,5-2-646,-1 0 0,1 0 0,0 0 1,0 0-1,0 1 0,1-1 1,-1 1-1,0-1 0,1 1 1,0 0-1,-1 0 0,1 0 1,1 0-1,-1 1 0,0-1 1,1 1-1,-1-1 0,1 1 0,0-1 1,0 1-1,1-1 0,-1 1 1,1 0-1,0 0 0,0 6 1,0 455 1442,0-457-1404,0 0 0,0-1 0,1 1 0,0 0 0,0-1 0,1 1 0,0-1 0,1 0 0,-1 1 0,1-1 0,1 0 0,-1-1 0,1 1 1,8 10-1,-6-11-10,0 0 0,1-1 1,0 1-1,0-1 1,0-1-1,1 1 0,-1-1 1,1 0-1,0-1 1,0 0-1,0 0 1,16 2-1,6 0 22,-1-2-1,1-1 1,52-4-1,-21 1-49,-59 1-45,-1 0-157,-1 0 0,1 0 0,0 1 0,-1-1 0,1 0 0,0 0 0,-1 0 0,1 0 0,0 0 0,0 0 0,-1 0 0,1-1 0,0 1 0,-1 0 0,1 0 0,0 0 0,-1-1 0,1 1 0,0 0 0,-1-1 0,1 1 0,-1 0 0,1-1 0,0 0 0,8-37-9416,-7 18 572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3793,'0'0'15781,"20"6"-15252,63 20-210,-80-25-288,-1 0 1,1 1 0,-1-1-1,1 0 1,-1 1-1,1 0 1,-1-1 0,0 1-1,0 0 1,0 0-1,0 0 1,0 1 0,0-1-1,0 0 1,-1 1-1,1-1 1,-1 1 0,2 4-1,1 2 149,0 2 65,-1 0 0,0 0 0,-1 0 0,0 0 1,-1 1-1,0-1 0,0 1 0,-2-1 0,-2 23 0,1 11 505,0-29-620,0-1 1,-1 1 0,0 0 0,-1-1-1,-1 0 1,-8 17 0,6-13-152,7-6-3300,15-11-3236,-10-2 5853,14 0-5857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13419,'0'0'4310,"0"27"-3831,-1 3-224,-1-7 3,2-1 0,0 1 0,2-1 1,1 0-1,7 35 0,6-8 177,44 94 0,-38-94-362,28 85-1,-39-117-1671,-11-17 1433,0 0 0,1 0 0,-1 0-1,0 0 1,1 0 0,-1 0 0,0 0 0,1 0 0,-1-1-1,0 1 1,0 0 0,1 0 0,-1 0 0,0 0-1,1-1 1,-1 1 0,0 0 0,0 0 0,1 0-1,-1-1 1,0 1 0,0 0 0,0 0 0,1-1 0,-1 1-1,0 0 1,0-1 0,0 1 0,0 0 0,0-1-1,0 1 1,1 0 0,-1 0 0,0-1 0,0 1-1,0 0 1,0-1 0,0 1 0,0 0 0,0-1 0,0 1-1,-1 0 1,1-1 0,0 1 0,0 0 0,0-1-1,0 1 1,-1-1 0,1-10-5070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9874,'0'0'8266,"177"0"-7874,-121 0-232,-28 0-64,19 0-48,-10 0-48,-9-5-200,-9-1-792,0-5-905,-10 2-1039,1-2-2577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8914,'0'0'12297,"2"30"-11802,-2 4-372,0-10-24,1 0 1,1-1 0,2 1 0,0-1 0,11 37-1,69 167 566,-83-225-846,1 1 0,-1-1 1,0 0-1,1 0 1,0 0-1,-1 0 1,1 0-1,0 0 1,0 0-1,0-1 0,4 3 1,-5-3-95,0-1 1,-1 1-1,1-1 1,0 1-1,0-1 0,0 1 1,0-1-1,0 0 1,0 0-1,0 1 0,0-1 1,0 0-1,0 0 1,0 0-1,0 0 1,0 0-1,0-1 0,0 1 1,0 0-1,0 0 1,0-1-1,0 1 1,0 0-1,0-1 0,0 1 1,0-1-1,0 1 1,0-1-1,0 0 0,-1 1 1,1-1-1,0 0 1,0 0-1,9-16-5161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9882,'0'0'9082,"8"33"-8625,-2-6-365,56 212 727,-34-163-555,-26-70-431,0-1 1,1 1 0,0-1 0,0 1-1,1-1 1,-1 0 0,1-1-1,0 1 1,0-1 0,8 7 0,-10-10-579,10 5-651,3-24-12269</inkml:trace>
  <inkml:trace contextRef="#ctx0" brushRef="#br0" timeOffset="1">216 124 10762,'0'0'4711,"3"24"-4063,-1-3-491,0-3-2,0 1 0,2-1 0,0 0 0,1-1 0,0 1-1,13 25 1,-3-10 102,-7-12-207,2 0 0,0 0 0,1 0 0,1-2 0,1 1 0,1-2 0,24 26 0,-38-43-74,0-1 0,1 1 0,-1-1 0,0 1 0,1-1 0,-1 1 0,0-1 0,1 0 0,-1 1 0,1-1 0,-1 1 0,1-1 0,-1 0 0,1 1 0,-1-1 0,1 0 0,-1 0 0,1 1 0,0-1 0,-1 0 0,1 0 0,-1 0 0,1 0 0,0 0 0,-1 0 0,1 0 0,-1 0 0,1 0 0,0 0 0,-1 0 0,1 0 0,-1 0 0,1 0 0,1-1 0,-2-21-812,-18-35-753,-6 5-1113,1-2 1,-23-88-1,27 64-42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2921,'31'-112'2032,"-29"103"-1515,0 1 0,0-1 1,-1 0-1,0 1 0,-1-1 0,1 0 0,-2-9 0,-1-7 1838,3 24-2232,-1 0 0,1 0 0,-1-1-1,1 1 1,0 0 0,0 0 0,0 0 0,-1 0 0,1 0-1,0 0 1,0 1 0,0-1 0,1 0 0,-1 0-1,0 1 1,0-1 0,0 0 0,0 1 0,1-1 0,-1 1-1,0 0 1,0-1 0,1 1 0,-1 0 0,0 0 0,1 0-1,-1 0 1,0 0 0,1 0 0,1 0 0,2 0 84,0 0 1,1 0 0,-1 1-1,0-1 1,0 1 0,0 0 0,10 4-1,-9-2-89,0 0-1,0 1 0,-1 0 0,1 1 1,-1-1-1,0 1 0,0 0 0,0 0 1,-1 1-1,0-1 0,0 1 0,0 0 1,-1 0-1,0 0 0,0 1 0,0-1 1,2 11-1,-2-3 29,0 0 1,0 0-1,-2 0 1,0 0-1,0 0 0,-1 1 1,-4 22-1,3-33-179,0 0 0,0 0 0,0-1 0,-1 1-1,1 0 1,-1-1 0,0 1 0,0-1 0,-1 1-1,1-1 1,-1 0 0,1 0 0,-1 0 0,0 0-1,0-1 1,-1 1 0,1-1 0,0 0 0,-1 0 0,1 0-1,-1 0 1,0-1 0,1 1 0,-1-1 0,-6 1-1,-7 2-393,1 0 0,-1-2 0,0 0 0,-24-1 0,38-1-482,23-4-6397,7-1 2476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4:5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11386,'0'0'6703,"9"28"-5392,33 91-327,-38-109-911,0-1 0,1 1 0,0-1-1,0 0 1,1-1 0,0 1-1,1-1 1,-1 0 0,2-1 0,-1 0-1,1 0 1,0 0 0,1-1-1,-1-1 1,1 1 0,0-1 0,1-1-1,11 5 1,-12-5-45,1-1 0,0 0 0,-1 0 0,1-1 0,0-1 0,1 0 0,10 0 0,-18 0-24,0-1 0,0 0 1,0-1-1,0 1 0,0 0 0,-1-1 0,1 0 1,0 1-1,0-1 0,0 0 0,-1-1 0,1 1 1,-1 0-1,1-1 0,-1 0 0,1 1 0,-1-1 0,0 0 1,0 0-1,0 0 0,0 0 0,0-1 0,0 1 1,-1 0-1,1-1 0,-1 0 0,3-4 0,-2-2-17,0 0-1,0 0 1,-1-1-1,0 1 1,-1 0-1,0-1 0,0 1 1,-1-1-1,0 1 1,-1 0-1,0 0 1,0-1-1,-1 1 0,0 1 1,-1-1-1,0 0 1,0 1-1,-1 0 1,0 0-1,-1 0 1,1 1-1,-1-1 0,-12-9 1,8 7 94,0 0 0,-1 1 0,0 1 1,0 0-1,-1 1 0,0 0 0,0 0 0,-1 1 1,0 1-1,0 0 0,0 1 0,0 0 0,-1 1 1,0 1-1,-20-1 0,33 3-76,-1 0 1,1 0-1,0 0 0,-1 0 0,1 0 1,0 1-1,0-1 0,0 1 1,-1-1-1,1 1 0,0-1 1,0 1-1,0-1 0,0 1 1,0 0-1,0 0 0,0 0 0,0 0 1,0 0-1,0-1 0,0 2 1,1-1-1,-1 0 0,0 0 1,1 0-1,-1 0 0,1 0 0,-1 0 1,1 1-1,0-1 0,-1 0 1,1 3-1,-1 49-709,2-33 94,-1-17 411,0-1 0,1 1 0,-1 0 0,1-1 0,-1 1 0,1 0 0,0-1 0,0 1 0,0-1 0,0 1 0,0-1 0,0 0 0,1 1-1,-1-1 1,1 0 0,0 0 0,0 0 0,3 3 0,27 15-5529,-12-13-2183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9994,'0'0'10554,"28"154"-9801,0-98-377,9 0-64,-9-5 24,0-12-168,-9-5-88,9-12-80,-9-5-600,-1-14-657,-8-3-1295,-10-17-8763</inkml:trace>
  <inkml:trace contextRef="#ctx0" brushRef="#br0" timeOffset="1">1 31 11002,'0'0'9554,"186"-14"-9458,-129 8-96,-1 1-280,-19 5-944,10 0-760,-19 0-233,0 0-935,-19 0-1457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4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15659,'0'0'384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2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1 637 6425,'0'0'17345,"9"-32"-16835,57-190-37,-49 167-416,-3-1 0,-2-1 1,-3 0-1,4-100 0,-13 156-97,-1 10-7,0 0 1,1 0-1,0-1 1,0 1 0,1 0-1,0 0 1,4 15-1,-1 2 47,2 12 64,0 6 75,1 1 0,3-1 0,27 78 0,-24-89-14,22 49 60,-31-76-137,-1 0 0,1 0 0,0-1 0,0 1 0,0-1 0,1 0-1,0 0 1,0 0 0,12 8 0,-16-13-32,-1 0 1,1 1-1,0-1 0,0 0 0,0 0 0,0 0 0,0 0 0,0 0 0,0 0 1,0 0-1,0 0 0,0 0 0,0 0 0,0 0 0,-1 0 0,1-1 1,0 1-1,0 0 0,0-1 0,0 1 0,0-1 0,-1 1 0,1-1 1,0 1-1,0-1 0,-1 1 0,1-1 0,0 0 0,-1 0 0,1 1 0,0-1 1,-1 0-1,1 0 0,-1 1 0,0-1 0,1 0 0,0-1 0,14-35 228,-15 36-239,16-55-413,-3 0 0,-2-2-1,-3 1 1,1-107 0,-9 170-3546,8 70-6067,-6-39 2780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11394,'0'0'6813,"0"25"-5128,0 148 388,1-162-2019,0 0 1,1-1 0,0 1-1,0-1 1,1 1 0,0-1-1,1 0 1,0 0 0,1 0-1,0-1 1,0 0 0,1 0 0,1 0-1,-1 0 1,1-1 0,1 0-1,-1-1 1,1 0 0,1 0-1,-1 0 1,1-1 0,0-1-1,1 1 1,-1-1 0,1-1-1,0 0 1,0 0 0,0-1-1,14 2 1,10 0-1872,47 2 0,-9-10-4923,-51-2 1919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11386,'0'0'8810,"159"0"-8418,-113 3-272,1 2-48,0-2-72,-19 0-232,0-3-896,-19 0-1192,1 0-1649</inkml:trace>
  <inkml:trace contextRef="#ctx0" brushRef="#br0" timeOffset="1">94 1 11987,'0'0'7697,"178"33"-10241,-150-24-377,9-4-3216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10682,'0'0'9208,"-24"14"-8880,-69 42-46,91-55-266,0 0 0,1 0-1,-1 0 1,0 0 0,1 0-1,-1 1 1,1-1 0,0 1-1,-1-1 1,1 1 0,0-1-1,0 1 1,0-1 0,0 1-1,0 0 1,0 0 0,0 0-1,1-1 1,-1 1 0,1 0-1,-1 0 1,1 0 0,0 0-1,0 0 1,0 0 0,0 0-1,0 0 1,0 0 0,1 3-1,0 5 109,-1-3-43,0-1 0,1 0 0,0 1 1,-1-1-1,2 0 0,-1 0 0,1 0 0,0 0 0,0 0 1,6 11-1,-1-8 5,0 0 0,0 0 1,1-1-1,0 1 0,13 8 1,31 25 177,-22-19-174,-1 1 0,33 35 0,-56-52-3,0-1 1,-1 1 0,0 1 0,0-1 0,0 1 0,-1 0-1,0 0 1,0 0 0,-1 0 0,0 1 0,-1-1-1,0 1 1,0 0 0,1 16 0,-4-23-79,1 1-1,-1 0 1,0-1-1,1 1 1,-1-1 0,-1 1-1,1-1 1,0 1 0,0-1-1,-1 0 1,0 1 0,1-1-1,-1 0 1,0 0 0,0 0-1,0 0 1,0-1-1,0 1 1,-1-1 0,1 1-1,0-1 1,-1 0 0,1 1-1,-1-1 1,0-1 0,1 1-1,-1 0 1,0-1 0,1 1-1,-5-1 1,-11 4-280,-1-2 0,0 0 0,-20-2 1,36 0 207,-78 0-3444,80 0 3277,0 0 1,0 0-1,0 0 1,0 0-1,0-1 1,0 1-1,1 0 1,-1-1-1,0 1 1,0 0-1,0-1 1,0 1-1,1-1 1,-1 1-1,0-1 1,0 0-1,1 1 1,-1-1-1,1 0 1,-2-1-1,1 1-517,-2-7-4239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10242,'0'0'11919,"-6"27"-10927,-17 91-277,22-108-615,0-1 1,1 0 0,0 1 0,0-1-1,1 0 1,1 1 0,0-1 0,0 0-1,0 0 1,1 0 0,1 0-1,7 15 1,1-5 103,0-1 1,1-1-1,26 26 0,-27-29-154,-5-7-64,0-1-1,1 1 1,-1-1-1,1-1 1,1 0 0,-1 0-1,1 0 1,-1-1-1,1 0 1,0-1-1,1 0 1,16 3-1,35 0-9159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12483,'0'0'10258,"187"-23"-9986,-140 15-184,0-1-88,-19 4-504,0-4-704,-10 1-521,-18-12-1199,0 3-1625,-18 3-6570</inkml:trace>
  <inkml:trace contextRef="#ctx0" brushRef="#br0" timeOffset="1">10 20 5033,'0'0'17052,"177"0"-16252,-130 0-520,0-5-280,-10 2-104,0 3-792,-37-9-1105,10 7-2488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13883,'0'0'3657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4505,'0'0'13571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14 453 8410,'0'0'10293,"-1"0"-10225,1 0 1,-1 0 0,1-1 0,-1 1 0,1 0 0,0 0-1,-1 0 1,1 0 0,-1-1 0,1 1 0,0 0-1,-1-1 1,1 1 0,0 0 0,-1 0 0,1-1 0,0 1-1,-1-1 1,1 1 0,0 0 0,0-1 0,-1 1-1,1-1 1,0 1 0,0 0 0,0-1 0,0 1-1,0-1 1,-1 0 0,0-41 380,0 28-430,0-1 1,1 1 0,0 0-1,1-1 1,1 1-1,1 0 1,4-16 0,0 11-21,-6 13 3,1 0 0,1 0-1,-1 0 1,1 1 0,0-1-1,0 1 1,1 0 0,5-8-1,-8 12 4,-1 0 0,1 0-1,0 0 1,0 0 0,0 1 0,0-1-1,0 0 1,0 0 0,0 0-1,0 1 1,0-1 0,0 0 0,0 1-1,0-1 1,0 1 0,1 0-1,-1-1 1,0 1 0,0 0 0,1 0-1,-1-1 1,0 1 0,0 0-1,1 0 1,-1 0 0,0 1 0,0-1-1,1 0 1,-1 0 0,0 1 0,0-1-1,0 1 1,0-1 0,1 1-1,-1-1 1,0 1 0,1 1 0,2 2 30,0 0 0,0 1 1,0 0-1,-1 0 1,0 0-1,4 8 1,4 5 80,73 112 316,-78-115-393,-6-14-16,0 0 1,0 1-1,1-1 0,-1 1 1,1-1-1,-1 0 0,1 0 1,0 1-1,-1-1 0,1 0 1,0 0-1,0 0 0,0 0 1,0 0-1,0 0 1,0 0-1,2 2 0,-3-32 1,-1 7-33,2 1-1,0 0 1,1 0-1,2 0 0,8-32 1,-1 11-145,-10 37 143,0-1 1,0 1 0,0-1-1,0 1 1,1 0-1,0 0 1,0 0-1,1 0 1,-1 0 0,1 1-1,0-1 1,0 1-1,1-1 1,-1 1-1,1 0 1,0 0 0,0 1-1,5-4 1,-8 7 10,0-1 1,1 0-1,-1 1 0,1-1 1,-1 1-1,1 0 0,-1 0 1,1 0-1,-1-1 0,1 1 1,0 0-1,-1 1 0,1-1 1,-1 0-1,1 0 0,-1 1 1,1-1-1,-1 1 0,0-1 1,1 1-1,-1 0 0,1-1 1,-1 1-1,2 1 1,26 26 147,-15-6-63,0 1 0,18 43 1,-1 0 53,-32-88-114,0 1 1,3-28-1,0-8-22,-2 52-7,4-68-5,-4 67-1,1 1-1,0-1 1,1 1-1,0-1 1,0 1 0,0-1-1,0 1 1,1 0 0,0 0-1,5-7 1,-8 11 8,1 0 0,0 1 0,0-1 0,0 0-1,0 1 1,0-1 0,0 1 0,0-1 0,1 1 0,-1 0 0,0-1 0,0 1 0,0 0 0,0 0 0,1-1-1,-1 1 1,0 0 0,0 0 0,0 0 0,0 1 0,1-1 0,-1 0 0,0 0 0,0 1 0,0-1 0,0 1-1,0-1 1,0 1 0,0-1 0,1 1 0,-2-1 0,1 1 0,0 0 0,0 0 0,0 0 0,1 1 0,32 35 226,94 159 577,-121-184-891,-1-3 207,-1-1 0,1 0 0,0 0 0,11 11 0,-17-18-168,1-1 0,0 1 0,0 0 0,0 0 0,0 0 0,0-1 0,0 1 0,0 0 0,0-1 1,0 1-1,0-1 0,0 0 0,0 1 0,0-1 0,0 0 0,1 1 0,-1-1 0,0 0 0,0 0 1,0 0-1,1 0 0,-1 0 0,0 0 0,0-1 0,0 1 0,1 0 0,-1 0 0,0-1 0,0 1 1,0-1-1,0 1 0,0-1 0,0 0 0,0 1 0,0-1 0,0 0 0,0 0 0,0 1 1,-1-1-1,1 0 0,0 0 0,0 0 0,-1 0 0,1 0 0,-1 0 0,1-1 0,27-57-7956,-17 37 88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11106,'0'0'7613,"-5"27"-6939,-26 207 153,29-91 74,3-82-419,-1-57-456,1-1 0,0 0 0,0 1 0,0-1 0,0 0 0,0 1-1,1-1 1,-1 0 0,1 0 0,0 0 0,0 0 0,0-1 0,1 1 0,-1 0 0,1-1-1,-1 0 1,1 1 0,0-1 0,0 0 0,0-1 0,0 1 0,0 0 0,0-1-1,0 0 1,1 1 0,5 0 0,-3 0-114,2 0 1,-1 0-1,0 0 1,0-1-1,1 0 0,-1-1 1,0 0-1,1 0 1,-1 0-1,1-1 0,-1 0 1,8-3-1,-12 3-92,-1 0 1,1-1-1,-1 1 0,0-1 0,1 1 0,-1-1 1,0 0-1,0 0 0,0 0 0,-1-1 0,1 1 1,0 0-1,-1-1 0,1 1 0,-1 0 0,1-4 1,10-27-4621,-10 27 3204,8-22-6706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9178,'0'0'11537,"0"29"-11264,2 93 12,-1-103-43,1 1 1,0-1 0,2 0 0,0 0 0,13 34 0,-2-5 191,-14-44-451,1-1 0,-1 1 0,1 0 0,-1 0 0,1-1-1,0 1 1,1-1 0,-1 0 0,1 1 0,-1-1 0,1 0 0,0-1 0,0 1 0,0 0 0,1-1 0,-1 0 0,0 0 0,1 0 0,0 0 0,6 2 0,-7-3-222,1 0-1,-1 0 1,1 0-1,-1-1 1,1 0 0,-1 0-1,1 0 1,-1 0-1,1 0 1,-1-1-1,1 1 1,-1-1 0,0 0-1,7-3 1,-7 1-494,0 0-1,0-1 1,-1 0 0,1 1 0,-1-1 0,0 0 0,0 0-1,0-1 1,0 1 0,-1 0 0,1-1 0,0-6-1,0-6-3740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3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11178,'0'0'5096,"-4"25"-4614,1-11-390,-5 26 380,2 0 0,-1 67 0,7-97-300,6 202 2531,-3-173-2478,2-1-1,2-1 1,17 58 0,-18-87-300,-2-23 9,-3-22-144,-2-38-201,2-76 796,21 153 540,19 9-66,16 4-136,-53-15-696,0 1 1,0-1-1,0 0 1,1 0-1,-1-1 1,0 1-1,0-1 1,0 0-1,0 0 0,-1 0 1,1-1-1,0 1 1,0-1-1,-1 0 1,1 0-1,4-3 1,-5 1-24,1 0 0,-1-1 0,0 1 1,0-1-1,0 1 0,0-1 0,-1 0 0,0 0 1,0 0-1,0 0 0,2-11 0,1-17-137,-1 0-1,-2 0 1,0-1-1,-5-33 1,2 1 19,-1 53 225,-1 15 46,-1 23-36,1 106 775,7 155-9,-3-276-1093,0 1-1,0 0 1,1 0-1,1-1 1,0 1-1,0-1 0,10 19 1,-13-28 69,0-1 1,1 1 0,-1 0-1,1 0 1,-1-1-1,1 1 1,0 0-1,-1-1 1,1 1-1,0 0 1,-1-1-1,1 1 1,0-1-1,0 1 1,0-1-1,-1 0 1,1 1 0,0-1-1,0 0 1,0 1-1,0-1 1,0 0-1,0 0 1,0 0-1,-1 0 1,1 0-1,0 0 1,0 0-1,0 0 1,0 0 0,0-1-1,0 1 1,0 0-1,-1 0 1,1-1-1,0 1 1,1-1-1,1-1-417,0 0 0,-1 0 0,1 0 1,-1 0-1,0 0 0,0-1 0,1 1 0,-1 0 0,2-5 0,14-27-6184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65 283 10402,'0'0'8770,"159"6"-8570,-131-6-176,0 0-24,-9 0-1120,-10 0-1137,-9-20-839,0 9-1777</inkml:trace>
  <inkml:trace contextRef="#ctx0" brushRef="#br0" timeOffset="1">0 39 11202,'0'0'6210,"168"-11"-5434,-121 3-456,0-4-320,-10 4-1216,0 8-1089,-8 0-2408,-1 0-3625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57 401 11682,'0'0'6771,"0"-25"-6567,0-144 246,-1 153-364,-1 1 0,-1-1 0,0 0 0,-1 0 0,-8-21 0,-8-33 69,10 50 24,8 23 112,7 10-151,18 26 183,42 57 1,-16-26 67,36 46 392,-76-105-704,1 0-1,0 0 1,1-1-1,0 0 0,1-1 1,0-1-1,23 14 1,-32-21-68,0 1-1,0-1 1,1 0 0,-1 0-1,0 0 1,0-1 0,1 1-1,-1-1 1,0 0 0,1 0-1,-1 0 1,5 0 0,-6-1-7,-1 1 0,0-1 1,1 1-1,-1-1 0,1 0 1,-1 1-1,0-1 0,0 0 1,0 0-1,1 0 0,-1 0 1,0 0-1,0 0 0,0 0 1,0 0-1,-1 0 0,1-1 1,0 1-1,0 0 0,-1 0 1,1-1-1,-1 1 0,1-1 1,-1 1-1,1 0 0,-1-1 1,0-2-1,3-26-44,-2-1-1,-2-30 1,0 6-288,0 44 129,1 0 0,-2 0 0,0 0 0,0 0 0,-6-17 0,6 21 24,1 7 56,1-1 0,0 0 0,-1 0-1,1 1 1,0-1 0,-1 0 0,1 0 0,0 0-1,0 1 1,0-1 0,0 0 0,0 0-1,0 0 1,0 1 0,0-1 0,0 0 0,0 0-1,0 0 1,1 0 0,-1 1 0,0-1 0,0 0-1,1 0 1,-1 1 0,1-1 0,-1 0-1,1 1 1,-1-1 0,1 0 0,0 0 0,23-2-5628,-15 4 3665,9-1-4272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12219,'0'0'9010,"37"177"-8618,-9-110 72,10 1 40,-10-10-144,0-4-208,-10-15-56,1-8-96,0-20-472,-19-8-832,0-6-977,0-28-1688,0-11-3112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15211,'0'0'5489,"206"-42"-5273,-141 40-120,1-4-88,-1 6-8,-18 0-512,-1 0-1056,-8 6-1345,-19 2-2736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57 380 10058,'0'0'9403,"0"-29"-9140,0-192 603,-1 205-628,0-1 1,-2 0 0,0 1 0,0 0-1,-12-31 1,72 115 1696,96 94-1439,-75-82-935,-69-73-1397,-20-27-7219,-15 1 1013</inkml:trace>
  <inkml:trace contextRef="#ctx0" brushRef="#br0" timeOffset="1">57 380 6953</inkml:trace>
  <inkml:trace contextRef="#ctx0" brushRef="#br0" timeOffset="2">57 380 6953,'-56'-160'6250,"75"160"-4586,9-6-536,9 4-31,0-4-113,1-5-544,-1 2-440,1 4-512,-10 5-1545,-10 0-3584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45 360 3937,'0'0'14386,"0"-28"-13985,2-11-300,0 1 43,-1 1-1,-8-64 0,5 89 66,0 0 0,-1 1 0,-1-1 0,0 1 0,0 0 0,-1 0 0,-8-12 0,8 19 619,6 13-606,8 14-133,23 25 364,45 50 1,-49-64-298,-17-21-114,1 1 0,1-1 1,0-1-1,19 14 0,-27-22-34,-1-1-1,1 0 1,0 0 0,0 0 0,0-1-1,1 0 1,-1 0 0,0 0-1,1 0 1,0-1 0,-1 0-1,1 0 1,0-1 0,-1 1-1,1-1 1,0-1 0,5 0-1,-9 0-1,-1 0-1,1 0 0,-1 0 1,1 0-1,-1 0 0,0 0 0,1 0 1,-1-1-1,0 1 0,0 0 1,0-1-1,0 1 0,0-1 0,0 1 1,-1-1-1,1 0 0,0 1 1,-1-1-1,1 0 0,0-3 0,6-38 86,-7 41-89,2-17-76,-1 0 0,-1 0 1,-1 0-1,-1 0 0,0 0 0,-1 0 0,-1 1 0,-1-1 0,-1 1 0,-10-22 0,16 39-464,-7-15 1019,6 11-2700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12067,'0'0'6484,"14"25"-5479,0 0-748,-3-4-78,2 1 0,0-2 0,1 0 0,1-1 0,22 23 0,-2-6 64,125 121 173,-137-140-5301,-17-16 1083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13019,'0'0'8479,"-3"11"-8294,0 0-141,0 0 0,1 0 0,0 0-1,1 0 1,0 0 0,1 1 0,0-1-1,0 0 1,2 0 0,4 21 0,-2-16 83,2-1 1,0 0-1,0 0 0,2-1 1,-1 0-1,2 0 1,10 13-1,-14-22-152,0 1 1,1-1-1,-1 0 0,1-1 0,0 1 1,0-1-1,1-1 0,-1 1 0,1-1 0,0 0 1,0 0-1,0-1 0,0 0 0,0 0 1,1 0-1,-1-1 0,12 0 0,42-2-3047,-57 0 2285,0 1 0,0-1-1,0 0 1,0 0 0,0-1 0,0 1-1,0-1 1,0 0 0,-1 0 0,7-5-1,3-5-9130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113 261 12603,'0'0'8361,"168"-53"-8337,-131 50-24,-9-2-416,0-1-496,-18 6-640,-10-8-489,0 2-423,-19 0-3113</inkml:trace>
  <inkml:trace contextRef="#ctx0" brushRef="#br0" timeOffset="1">0 1 10490,'0'0'8634,"187"0"-8450,-131 5-184,10 9-1264,-19 3-1281,-1-3-3512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28 344 14819,'0'0'4769,"-1"-27"-4645,-7-172-112,-2 94-82,6 93 22,4 12 68,0 0 1,0 0-1,0 0 1,0 0 0,0 0-1,0 0 1,0 0-1,0 1 1,-1-1 0,1 0-1,0 0 1,0 0-1,0 0 1,0 0 0,0 0-1,0 0 1,0 0-1,0 0 1,0 1 0,0-1-1,0 0 1,-1 0 0,1 0-1,0 0 1,0 0-1,0 0 1,0 0 0,0 0-1,0 0 1,0 0-1,-1 0 1,1 0 0,0 0-1,0 0 1,0 0-1,0 0 1,0 0 0,0 0-1,-1 0 1,1 0-1,0 0 1,0 0 0,0 0-1,0 0 1,0 0-1,0 0 1,0 0 0,0 0-1,-1-1 1,1 1 0,0 0-1,0 0 1,1 13 62,0-1 0,1 0 1,0 0-1,1 1 0,0-1 1,1-1-1,0 1 1,1-1-1,1 1 0,-1-1 1,2-1-1,7 12 0,0-5 81,0 0 0,0 0 0,2-2 0,0 0 0,1 0 0,22 13 0,-31-23-128,-1-1 0,1 0-1,1 0 1,-1-1 0,0 0 0,1 0 0,-1-1-1,1-1 1,0 1 0,0-1 0,0-1 0,11 0-1,-18 0-31,-1 0 0,0 0-1,1-1 1,-1 1 0,0 0-1,1-1 1,-1 1 0,0-1-1,0 1 1,1-1 0,-1 0-1,0 0 1,0 1 0,0-1-1,0 0 1,0 0 0,0 0-1,0 0 1,-1 0-1,1 0 1,0 0 0,0-1-1,-1 1 1,1 0 0,-1 0-1,1 0 1,-1-1 0,1 1-1,-1 0 1,0-1 0,0 1-1,1 0 1,-1-2 0,0-58-263,-1 37-9,1 8-440,-1 0 0,0 0 0,-2 0 1,1 0-1,-9-24 0,10 25-6268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3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8730,'0'0'15485,"0"27"-14412,0 176 383,0-197-1403,0 32 284,1 0 0,7 42 0,-6-69-304,1 0 0,0 0 0,0 0 0,1 0 0,0 0 0,1-1 0,0 1 1,1-1-1,0 0 0,0-1 0,13 14 0,-16-21-63,0 1 1,0-1-1,1 0 1,-1 0-1,1 0 1,-1 0-1,1-1 1,-1 1-1,1-1 1,0 0-1,0 0 1,0 0-1,0-1 1,5 1-1,55-3-2135,-58 1 1775,-2 1-53,1 0 1,-1-1 0,0 0 0,0 0-1,0-1 1,0 1 0,0-1 0,0 1-1,0-1 1,0-1 0,0 1 0,4-4-1,21-24-7726,-10 8-1919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14915,'0'0'8394,"-10"168"-8058,29-112-192,9 5-56,10-4-32,-10-7-56,-10-11-128,10-11-424,-9-8-792,0-15-817,-10-5-1936,0 0-1440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14051,'0'0'8434,"206"-17"-8314,-150 11-56,0 4-64,-19-4-120,1 0-584,-1 6-481,-18 0-1143,9 0-521,0 0-1160,-19 0-904</inkml:trace>
  <inkml:trace contextRef="#ctx0" brushRef="#br0" timeOffset="1">561 0 9898,'0'0'11004,"-3"21"-9871,-7 70-23,10-86-1030,0-1 0,1 0-1,-1 0 1,1 1 0,0-1 0,0 0 0,0 0 0,0 0-1,1 0 1,0 0 0,-1 0 0,1-1 0,1 1-1,-1 0 1,1-1 0,-1 0 0,1 0 0,6 6 0,5 6 230,10 14 256,1-1 1,53 46-1,-63-62-938,1 0 1,31 16-1,-36-23-667,1 0 1,-1 0-1,1-1 0,0-1 1,16 3-1,-11-5-3858,-6-1-2336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94 298 15643,'0'0'7706,"178"42"-7738,-141-37-304,-18-5-440,-1 0-513,-18-14-5280,0-3-304</inkml:trace>
  <inkml:trace contextRef="#ctx0" brushRef="#br0" timeOffset="1">94 298 11322,'-93'-121'7458,"121"121"-5426,9 0-503,19 0 263,9 0-472,10-17-815,-9-5-361,-1-6-144,-18 3-801,-1-9-1367,-8 3-3313,-29 12-7034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13203,'0'0'5620,"3"32"-5015,14 105 79,-15-126-622,1-1-1,0 0 0,0 0 0,1 0 1,0-1-1,0 1 0,1-1 1,1 0-1,-1 0 0,1-1 0,1 1 1,0-2-1,0 1 0,0-1 0,1 0 1,0 0-1,1-1 0,13 9 1,-17-12-79,0 0 0,0-1 0,0 1 1,0-1-1,0 0 0,1 0 0,-1-1 1,0 0-1,1 0 0,-1 0 0,1 0 1,0-1-1,-1 0 0,1 0 0,6-2 0,-11 2 12,0-1-1,0 0 0,0 0 1,0 0-1,0 0 0,0 0 1,0 0-1,-1 0 0,1 0 1,0 0-1,-1 0 0,1 0 0,-1 0 1,1 0-1,-1-1 0,0 1 1,1 0-1,-1 0 0,0-1 1,0 0-1,5-36 17,-4 29-16,1-19 13,-2 0 1,-1-1-1,-7-49 0,-2-38 60,10 113-66,0-1 0,-1 0 0,1 0 0,-1 0-1,0 0 1,0 1 0,0-1 0,-2-3 0,1 2 4,0 0-1,0 0 1,1-1 0,-1 1 0,2 0 0,-1 0 0,0-1 0,1-6 0,0 10-145,6 3-985,0 0 624,0 1 1,0-1 0,0 1 0,0 0 0,-1 1-1,1-1 1,-1 1 0,1 0 0,-1 0 0,0 1 0,0 0-1,-1 0 1,1 0 0,-1 0 0,0 1 0,6 7 0,-9-10 190,29 32-4970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5577,'0'0'13568,"1"-26"-13063,18-180 809,-11 16 259,-8 175-1242,0 17-307,0 0 0,1-1 0,-1 1 0,1 0 1,0-1-1,-1 1 0,1-1 0,0 1 0,0-1 1,0 1-1,0-1 0,3 3 0,2 5 47,46 71-7,63 75 0,-87-118-1138,-18-20-705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9554,'0'0'9114,"178"20"-8938,-131-20-176,-10 0-760,0 0-1193,-9-11-1103,-9-3-3170</inkml:trace>
  <inkml:trace contextRef="#ctx0" brushRef="#br0" timeOffset="1">318 1 10594,'0'0'9442,"28"199"-8858,0-143-328,0 0-152,-9-11-104,9-9-160,-9-11-840,-10-13-1696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11378,'0'0'7266,"28"5"-6686,91 18-308,-112-22-249,1 1 1,-1 0-1,0 0 0,0 0 0,0 1 0,0 0 1,0 1-1,0 0 0,-1 0 0,0 0 0,0 0 1,0 1-1,0 0 0,6 7 0,-10-7-12,1-1 0,-1 1 0,1 0 0,-1 0 0,-1 0 0,1 0 0,-1 0 0,0 0 0,0 0 0,0 0 0,-1 1 0,1-1 0,-1 0 0,-1 1 0,1-1 0,-2 8 0,1-8-45,-1-1 0,1 1 0,-1-1 0,0 1 0,0-1 0,0 0 0,0 1 0,-1-1 0,0 0 0,0-1 0,0 1 0,0 0 0,-5 3 0,-54 40-577,31-27 531,21-14 581,30-9-255,4 2 161,-17 0-205,0 1-1,1-1 0,-1 1 0,0 1 0,0-1 1,1 1-1,-1 0 0,0 1 0,0 0 0,0 0 0,0 0 1,0 1-1,0 0 0,-1 0 0,0 1 0,1 0 1,9 8-1,7 11 155,-1 2-1,38 51 1,-27-30-667,-5-20-1614,-11-20-1374,-16-6 3055,-1 0 0,1 0 1,-1-1-1,1 1 0,0 0 0,-1 0 0,1-1 0,-1 1 0,1 0 1,-1-1-1,1 1 0,-1-1 0,0 1 0,1-1 0,-1 1 0,1-1 0,-1 1 1,0-1-1,1 1 0,-1-1 0,0 1 0,0-1 0,1 1 0,-1-1 1,0 0-1,0 1 0,0-2 0,2-23-5371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8978,'0'0'11730,"37"174"-11538,-9-132-144,9 3-48,1-8-664,-1-4-1264,10-2-977,-28-9-2664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122 484 8938,'0'0'7706,"-2"-29"-6633,-13-198 503,5 97-833,1 38-608,11 87 695,6 10-256,25 28 30,36 51-51,89 113-267,-143-175-297,-12-18-265,0 1 0,0-1 0,1 1-1,0-1 1,-1 0 0,7 4 0,-29-7-5224,-7-1-464</inkml:trace>
  <inkml:trace contextRef="#ctx0" brushRef="#br0" timeOffset="1">0 198 8970,'0'0'7033,"197"45"-6368,-141-28-441,-10-6-224,1-6-817,-9-5-711,-10 0-1489,-10-5-1672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5657,'0'0'10895,"7"27"-9219,2 6-1127,-3-6-74,2-1-1,0 0 1,2 0-1,18 33 1,-12-28-186,2 0 0,1-2 0,2 0 0,1-1 0,0-2 0,53 48 0,-34-49-250,-39-25-62,-1 1 0,1 0 0,-1-1 0,1 1 0,-1 0 0,1-1 0,-1 0 0,1 1 0,0-1 0,-1 0 0,1 0 0,0 0 0,-1 0 0,1 0 0,-1 0 0,1-1 0,0 1 0,-1 0 0,1-1-1,-1 1 1,1-1 0,-1 0 0,1 1 0,-1-1 0,0 0 0,2-1 0,-1-1-23,1-1 1,-1 0-1,0 1 0,-1-1 0,1 0 1,-1 0-1,1 0 0,-1 1 0,0-2 1,-1 1-1,1-6 0,1-52-444,-2 48 342,0-2 1,1-36-308,-2 0 1,-16-94-1,9 101 735,2 1 0,0-56 0,7 109-731,0 0-1,1 0 1,0 0-1,0 0 0,1-1 1,0 1-1,1-1 0,4 10 1,3 6-1806,8 20-3528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85 312 13123,'0'0'8138,"178"19"-8138,-141-19-128,-9 0-969,-9 0-983,-10-25-465,0-3-1992,-9 0-872</inkml:trace>
  <inkml:trace contextRef="#ctx0" brushRef="#br0" timeOffset="1">1 1 14187,'0'0'9378,"131"11"-9378,-94-3-192,-9 1-1200,19 2-3217,-19 0-2025,0 0-2544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45 14147,'0'0'7802,"0"-39"-7810,0 33 72,-10 6-1217,1 0-2679,-10 6-3474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23 273 12683,'0'0'7579,"-1"0"-7569,1 0 1,-1 1-1,0-1 0,1 0 1,-1 0-1,0 0 1,1 0-1,-1 0 1,0 0-1,1 0 0,-1 0 1,0-1-1,1 1 1,-1 0-1,0 0 1,1 0-1,-1-1 1,0 1-1,1 0 0,-1-1 1,1 1-1,-2-1 1,1-2 25,0 0 1,0 1-1,0-1 0,0 0 1,1 0-1,-1 0 1,1 0-1,0 0 0,0 0 1,0 1-1,0-1 1,0 0-1,0 0 0,2-4 1,9-44 556,-11 50-582,33-90 451,-31 85-458,1 1 0,0-1 0,0 1 1,1-1-1,-1 1 0,1 0 0,0 0 0,1 1 0,-1-1 0,1 1 0,0 0 0,8-6 0,-8 8 35,-1 0-1,1 1 0,-1 0 1,1 0-1,-1 0 0,1 0 0,-1 0 1,1 1-1,0 0 0,0 0 0,-1 1 1,1-1-1,-1 1 0,1 0 1,0 0-1,-1 0 0,0 1 0,1-1 1,-1 1-1,0 0 0,0 1 1,0-1-1,0 1 0,0-1 0,0 1 1,-1 0-1,6 7 0,3 2 69,-1 1 0,-1 0-1,0 0 1,-1 1 0,0 0 0,9 23-1,8 26 117,-3 2 0,15 67 0,-36-131-236,0-14-6,-1-41-28,4-51-2,-3 94 42,1 1 0,1-1 0,-1 1 1,2-1-1,0 1 0,0 1 1,7-11-1,12-26-19,-22 43 17,0 1 1,0-1 0,-1 0-1,1 1 1,1-1 0,-1 1 0,0 0-1,1 0 1,-1 0 0,1 0-1,5-3 1,-7 4 12,0 0 0,1 1 1,-1-1-1,0 0 0,1 1 0,-1-1 0,1 1 0,-1 0 0,1-1 0,-1 1 1,1 0-1,-1 0 0,1 0 0,-1 0 0,1 0 0,0 0 0,-1 0 0,1 1 0,-1-1 1,1 0-1,-1 1 0,0 0 0,1-1 0,-1 1 0,1 0 0,-1-1 0,2 2 1,6 10 92,1-1 0,14 27 1,-11-18-54,9 17-1,21 47 0,-43-83-47,1-1 0,-1 0-1,0 1 1,1-1-1,-1 1 1,0-1 0,1 0-1,-1 0 1,1 1 0,-1-1-1,0 0 1,1 1-1,-1-1 1,1 0 0,-1 0-1,1 0 1,-1 0 0,1 0-1,-1 1 1,1-1 0,-1 0-1,0 0 1,1 0-1,-1 0 1,1 0 0,-1 0-1,1 0 1,-1-1 0,1 1-1,-1 0 1,1 0-1,-1 0 1,1 0 0,-1-1-1,1 1 1,-1 0 0,0 0-1,1-1 1,-1 1-1,1 0 1,-1-1 0,0 1-1,1 0 1,-1-1 0,0 1-1,0-1 1,1 1 0,-1-1-1,0 1 1,0 0-1,1-2 1,21-29-334,-17 22 287,6-7 0,-1-1-1,13-30 1,-17 33 14,0 0-1,1 1 1,1 0 0,0 0 0,16-19 0,-23 31 52,0 0 1,0 0 0,1 0 0,-1 0-1,0 0 1,0 0 0,1 0-1,-1 1 1,0-1 0,1 1 0,-1-1-1,1 1 1,-1-1 0,1 1-1,-1 0 1,1 0 0,-1 0 0,1-1-1,-1 1 1,1 1 0,-1-1-1,1 0 1,-1 0 0,0 1 0,1-1-1,-1 0 1,1 1 0,-1 0-1,0-1 1,1 1 0,-1 0 0,0 0-1,1-1 1,-1 1 0,0 0-1,0 0 1,2 2 0,6 6 109,-1 1 1,0-1 0,12 20-1,-6-9-47,9 13 57,-1 1 0,20 43 0,2 5-1,-22-41-104,-15-27-60,1 1 1,0-1 0,11 13-1,-19-26-55,0-1 0,0 0 0,1 1 0,-1-1 0,0 0 0,0 0 0,0 1 0,1-1 0,-1 0 0,0 1 0,0-1 0,1 0 0,-1 0 0,0 0 0,1 1 0,-1-1 0,0 0 0,0 0 0,1 0 0,-1 0 0,0 0 0,1 1 0,-1-1 0,1 0 0,-1 0 0,0 0 0,1 0 0,-1 0 0,0 0 0,1 0 0,-1 0 0,0 0 0,1 0 0,-1 0 0,0-1 0,1 1 0,-1 0 0,0 0 0,1 0 0,-1 0 0,0-1 0,1 1 0,-1 0 0,0 0 0,0 0 0,1-1 0,-1 1 0,0 0 0,0-1 0,1 1 0,-1 0 0,0 0 0,0-1 0,0 1 0,0 0 0,1-1 0,3-17-4356,-4-4-1071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 11210,'0'0'7390,"11"20"-7182,36 60-84,-47-78-118,1-1 0,0 1-1,-1-1 1,1 0 0,0 0 0,0 1-1,0-1 1,0 0 0,0 0 0,0 0-1,0 0 1,1 0 0,-1 0 0,0 0-1,0-1 1,1 1 0,-1 0 0,1-1-1,-1 1 1,0-1 0,1 1 0,-1-1-1,1 0 1,-1 0 0,4 1 0,-4-2-3,-1 1 0,1 0 0,0-1 0,-1 1 1,1-1-1,0 1 0,-1-1 0,1 1 0,0-1 0,-1 1 1,1-1-1,-1 0 0,1 1 0,-1-1 0,0 0 0,1 1 1,-1-1-1,1 0 0,-1 0 0,0 1 0,0-1 0,0 0 1,1 0-1,-1 1 0,0-2 0,0-13 24,0 5-6,0 0 1,0-1 0,-1 1 0,-4-16-1,4 22-13,0 1 0,0-1 0,-1 0-1,0 1 1,0 0 0,0-1-1,0 1 1,0 0 0,-1 0 0,0 0-1,1 0 1,-1 1 0,0-1 0,0 1-1,0-1 1,-4-1 0,5 3 54,1 0 0,-1 0 1,1 0-1,-1 0 1,1 0-1,-1 0 0,0 1 1,1-1-1,-1 1 0,0-1 1,1 1-1,-1-1 0,0 1 1,0 0-1,0 0 0,1 0 1,-1 0-1,0 0 0,0 1 1,1-1-1,-1 0 0,0 1 1,0-1-1,1 1 0,-1 0 1,-2 1-1,2 0-22,0-1 1,1 1-1,-1 1 1,1-1-1,0 0 0,0 0 1,0 0-1,0 1 1,0-1-1,0 0 1,0 1-1,1-1 0,-1 1 1,1-1-1,0 1 1,-1-1-1,1 1 1,1 2-1,3 34-6,-3-37-46,-1-1 1,1 0-1,0 0 1,-1 0-1,1 0 1,0 0-1,0 0 0,0 0 1,-1 0-1,1 0 1,0 0-1,0 0 1,1-1-1,-1 1 0,0 0 1,0-1-1,0 1 1,0-1-1,1 1 1,-1-1-1,0 0 1,0 1-1,1-1 0,-1 0 1,0 0-1,1 0 1,-1 0-1,2 0 1,-2 0-65,-4-15-32,1 11-47,0 0 0,-1 0 0,1 0 1,-1 1-1,0 0 0,0-1 1,0 1-1,0 0 0,0 0 1,-1 1-1,0-1 0,1 1 0,-1-1 1,0 1-1,0 0 0,0 1 1,0-1-1,-8-1 0,9 8-4510,3-4 4479,0-1-1,0 0 1,0 1-1,0-1 0,0 0 1,0 1-1,1-1 1,-1 0-1,0 1 0,0-1 1,0 0-1,1 1 0,-1-1 1,0 0-1,0 0 1,1 1-1,-1-1 0,0 0 1,0 0-1,1 1 1,-1-1-1,0 0 0,1 0 1,-1 0-1,0 0 0,1 1 1,22 17-8368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13339,'0'0'9722,"187"0"-9570,-149 0-104,-1 0-40,-18 6-8,-1-6-424,-8 0-1080,-1 0-2289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12859,'0'0'9626,"178"-9"-9442,-132 9-184,-8 0 0,-10 0-704,0 0-745,-19 0-6072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1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16 184 9602,'0'0'9153,"-3"-20"-8889,-8-62-54,10 80-197,1 1 1,0 0-1,0-1 0,0 1 0,0-1 0,0 1 0,0 0 0,0-1 0,0 1 0,1 0 0,-1-1 0,0 1 0,1 0 0,-1-1 0,1 1 0,0 0 0,-1 0 0,1-1 0,0 1 0,0 0 1,0 0-1,0 0 0,0 0 0,0 0 0,0 0 0,0 0 0,0 1 0,0-1 0,0 0 0,0 0 0,3 0 0,0 0 31,0 0 0,0 1 0,0 0 0,0-1 0,0 2 0,0-1 0,7 1 0,-2 0 43,-1 0 21,0 1 1,0-1-1,0 1 0,0 1 1,0 0-1,-1 0 1,1 0-1,-1 1 1,0 0-1,0 0 1,0 1-1,-1 0 0,10 9 1,-4-4 43,-1-1 1,2-1-1,12 7 1,-20-13-129,-1 0 0,1 0 0,-1-1 0,1 0 0,0 1 1,-1-2-1,1 1 0,0 0 0,0-1 0,0 0 0,-1 0 0,1-1 0,6 0 0,-10 0-24,0 1 0,0-1-1,0 1 1,0-1-1,0 1 1,0-1-1,0 0 1,0 0 0,-1 1-1,1-1 1,0 0-1,-1 0 1,1 0-1,-1 0 1,1 0 0,-1 0-1,1 0 1,-1 0-1,1 0 1,-1 0-1,0 0 1,1-1 0,4-38-5,-5 32-18,0 0 0,-1 1 0,1-1 1,-2 1-1,1-1 0,-1 1 0,-5-15 0,1 8-3620,13 18 1498,28 31-107,-7-7-457,11 7-2887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42 13675,'0'0'9274,"-27"20"-9062,-8 5-91,-36 34-1,68-56-89,1 0-1,-1 0 1,0 1-1,1-1 1,0 0-1,0 1 1,0 0-1,0-1 1,0 1-1,1 0 1,-1 0 0,1 0-1,0 0 1,1 0-1,-1 0 1,1 1-1,-1-1 1,1 0-1,0 0 1,1 0-1,-1 0 1,1 0-1,0 0 1,0 0-1,2 7 1,-1-7 21,3 11 36,1 0 0,1-1 0,0 0-1,1 0 1,1-1 0,0 0 0,1-1 0,0 0 0,1 0 0,0-1 0,0 0 0,2-1 0,-1-1-1,1 0 1,0 0 0,1-2 0,0 1 0,0-2 0,1 0 0,0-1 0,26 6 0,-24-8-52,0-1 0,0 0 0,0-2 1,24-1-1,-35 0-27,-1 0-1,0 0 1,1 0-1,-1 0 1,0-1 0,0 0-1,0 0 1,0 0-1,0 0 1,0-1-1,-1 0 1,1 0 0,-1 0-1,0-1 1,0 1-1,0-1 1,5-8 0,-3 5-6,-2 0 0,1-1 1,-1 0-1,0 0 1,0 0-1,-1 0 0,0-1 1,-1 1-1,0-1 1,0 0-1,-1 0 0,0 0 1,-1 1-1,0-1 0,0 0 1,-1 0-1,-1-10 1,-2 7 2,0 0 0,0-1 0,-1 1 0,0 1-1,-1-1 1,-1 1 0,0 0 0,0 1 0,-1-1 0,-18-17 0,12 15 8,0 0 0,-1 0-1,0 2 1,-1 0 0,0 0-1,-1 2 1,-1 0 0,1 1-1,-20-6 1,10 6 23,-1 1 1,0 1-1,1 1 0,-2 2 0,-41 0 0,67 3-83,-1 0-1,1 0 1,-1 0-1,1 1 0,-1-1 1,1 1-1,-1 0 0,1 0 1,0 0-1,-1 0 0,1 1 1,0-1-1,0 1 1,-6 4-1,8-5-131,-1 1 1,1 0-1,0 0 0,0 0 1,0 0-1,0 0 0,0 0 1,0 0-1,0 0 0,1 0 1,-1 1-1,1-1 0,-1 0 0,1 0 1,0 0-1,0 1 0,0-1 1,0 0-1,1 0 0,-1 1 1,0-1-1,1 0 0,1 4 1,15 28-5338,10-7-2225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10066,'0'0'10244,"19"3"-9004,124 25 848,32-2-728,196 5-1,-238-22-1180,521 17 596,-441-9-364,4 0 561,280-26-20,-453 9-925,-12-1 22,1 1 0,0 1 0,0 2 0,61 14 0,-80-14 34,1 0 0,-1 0-1,1-2 1,28 0 0,-41-1-39,-2-5-938,-4-27-2156,-2 7-2526,-3-11-7982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12643,'0'0'8331,"2"7"-7151,0-3-1141,0-1-1,0 0 1,0 1-1,0-1 1,1 0-1,0-1 1,-1 1-1,1 0 1,0-1 0,0 1-1,1-1 1,-1 0-1,0 0 1,1 0-1,-1-1 1,1 1-1,0-1 1,-1 0 0,1 0-1,0 0 1,0-1-1,0 1 1,-1-1-1,1 0 1,0 0-1,0 0 1,0 0-1,0-1 1,0 1 0,-1-1-1,5-2 1,-7 2-34,1 0-1,-1 0 1,1 0 0,-1 0 0,1-1 0,-1 1 0,0-1 0,0 1-1,0-1 1,0 1 0,0-1 0,0 0 0,0 1 0,0-1 0,-1 0-1,1 0 1,-1 0 0,1 0 0,-1 1 0,0-1 0,0-4 0,1-47 128,-2 38-116,1 15-12,0-1-1,1 0 1,-1 0 0,0 0-1,0 1 1,0-1 0,0 0-1,0 0 1,0 0 0,-1 1 0,1-1-1,0 0 1,0 0 0,-1 0-1,1 1 1,0-1 0,-1 0-1,1 1 1,0-1 0,-1 0-1,1 1 1,-1-1 0,0 0-1,1 1 1,-1-1 0,1 1-1,-1-1 1,0 1 0,1-1-1,-1 1 1,0 0 0,1-1 0,-1 1-1,0 0 1,0 0 0,0-1-1,1 1 1,-1 0 0,0 0-1,0 0 1,0 0 0,1 0-1,-1 0 1,0 0 0,0 0-1,-1 1 1,0-1 10,0 1 0,0 0-1,0 0 1,0 0 0,0 0 0,0 0-1,0 0 1,0 0 0,0 1 0,0-1-1,0 1 1,1 0 0,-1-1 0,1 1-1,-2 2 1,-5 13 3,2-1-1,0 1 1,1 1-1,0-1 1,2 1-1,0 0 1,1-1-1,1 37 1,1-54-127,9-5-740,-6-1 363,0 0 0,-1 0 1,1 0-1,-1-1 0,-1 1 0,1-1 0,-1 0 1,0 1-1,-1-1 0,1-6 0,-11 26-7154,1 3 2652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93 11210,'0'0'9009,"-9"-20"-8708,9-35-410,-1 55 150,1-1-1,0 1 1,-1-1 0,1 1-1,-1 0 1,1-1 0,0 1-1,-1 0 1,1 0 0,-1-1-1,1 1 1,-1 0 0,1 0-1,-1 0 1,1 0 0,-1 0-1,1-1 1,-1 1 0,0 0 0,1 0-1,-1 0 1,1 0 0,-1 1-1,1-1 1,-1 0 0,1 0-1,-1 0 1,1 0 0,-1 0-1,1 1 1,-1-1 0,1 0-1,-1 0 1,1 1 0,0-1-1,-1 0 1,1 1 0,-1-1-1,1 1 1,0-1 0,-1 0-1,1 1 1,-1 0 0,-1 11 28,0 0-1,0 0 1,1 1 0,1 12 0,0-25-119,0-93-366,0 92 492,-2 9-305,-1 2-455,1 1-1,1 0 1,-1-1 0,1 1 0,1 0-1,1 12 1,-1-1-2192,0 4-2190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4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6553,'0'0'20117,"103"20"-20037,-75-15-80,9-2-944,-18-3-1553,-1 0-4224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12723,'0'0'8053,"3"7"-7798,-1-4-232,-2-1-19,0-1 1,0 1-1,1 0 0,-1-1 1,1 1-1,0 0 1,-1-1-1,1 1 0,0-1 1,0 1-1,0-1 0,0 1 1,0-1-1,1 0 0,-1 1 1,0-1-1,0 0 0,1 0 1,-1 0-1,1 0 0,-1 0 1,1 0-1,-1-1 0,1 1 1,0 0-1,-1-1 0,1 1 1,0-1-1,0 0 0,-1 1 1,1-1-1,0 0 0,0 0 1,-1 0-1,1 0 1,0-1-1,2 1 0,-3-5 16,-1 1 0,1 0-1,-1-1 1,0 1 0,0-1-1,0 1 1,0 0 0,-2-7 0,1 9 34,1 1 0,-1-1 1,0 0-1,0 1 0,0-1 1,0 1-1,0-1 0,0 1 1,0-1-1,0 1 1,-1 0-1,1-1 0,0 1 1,-1 0-1,1 0 0,-1 0 1,1 0-1,-1 0 0,0 0 1,1 1-1,-1-1 0,0 1 1,0-1-1,-1 0 1,1 1 226,2 67-879,8-64-4690,-7-3 3944,9 0-4941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8026,'0'0'15443,"1"13"-14796,6 25-259,2-1 0,1 0 1,29 67-1,63 115 390,-93-200-730,-4-11-18,65 126 180,-58-115-188,0 0 0,1-1 0,1 0 0,27 25 1,-41-43-24,0 1 1,1-1-1,-1 1 0,0-1 1,1 0-1,-1 1 1,1-1-1,-1 0 1,0 1-1,1-1 0,-1 0 1,1 1-1,-1-1 1,1 0-1,-1 0 1,1 0-1,-1 0 0,1 1 1,-1-1-1,1 0 1,-1 0-1,1 0 1,-1 0-1,1 0 0,-1 0 1,1 0-1,-1 0 1,1 0-1,-1-1 1,1 1-1,-1 0 0,1 0 1,-1 0-1,1-1 1,-1 1-1,1 0 1,-1 0-1,1-1 0,-1 1 1,0 0-1,1-1 1,-1 1-1,1-1 1,-1 1-1,0 0 0,0-1 1,1 1-1,-1-1 1,0 1-1,0-1 1,1 1-1,-1-1 0,0 1 1,0-1-1,0 0 1,7-35 0,-7 28 12,39-357 93,-31-69-172,-8 433 89,8 24-6196,-5 1 1296,5-4-986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12163,'0'0'8065,"6"18"-7462,0 1-454,-4-11-77,1 1 1,0 0-1,0-1 0,1 1 1,0-1-1,0 0 0,1-1 0,0 1 1,0-1-1,11 11 0,-16-17-67,0-1-1,1 1 0,-1-1 0,0 1 0,1 0 0,-1-1 1,1 1-1,-1-1 0,1 1 0,-1-1 0,1 0 1,0 1-1,-1-1 0,1 0 0,-1 1 0,1-1 0,0 0 1,-1 1-1,1-1 0,0 0 0,-1 0 0,1 0 1,0 0-1,-1 0 0,1 0 0,0 0 0,-1 0 0,1 0 1,0 0-1,0 0 0,-1 0 0,1-1 0,1 1 1,-1-2-5,0 1 0,0 0 1,-1-1-1,1 1 0,0 0 1,0-1-1,-1 1 1,1-1-1,-1 0 0,1 1 1,-1-1-1,0 1 1,0-4-1,1-1-3,-1-1 0,0 0 1,0 1-1,-1-1 0,1 0 0,-4-11 0,1 14 9,1 0-1,-1 0 1,0 0-1,0 1 0,0 0 1,0-1-1,-1 1 1,0 0-1,1 0 1,-8-3-1,9 4 44,0 1 1,-1-1-1,0 1 0,1 0 0,-1 0 1,0 0-1,1 0 0,-1 1 1,0-1-1,0 1 0,1-1 1,-1 1-1,0 0 0,0 0 0,0 0 1,0 1-1,0-1 0,1 1 1,-5 1-1,5-1-25,1 0 0,-1 0 1,1 0-1,0 1 0,0-1 1,-1 0-1,1 1 0,0-1 0,0 1 1,0-1-1,0 1 0,1 0 0,-1-1 1,0 1-1,1 0 0,-1 0 1,1-1-1,-1 1 0,1 0 0,0 0 1,0 2-1,0 47 211,0-33-112,0-17-121,0 1 0,0-1 1,0 0-1,0 0 0,1 1 0,-1-1 0,0 0 0,0 1 1,1-1-1,-1 0 0,1 0 0,-1 1 0,1-1 0,0 0 1,-1 0-1,1 0 0,0 0 0,0 0 0,0 0 0,0 0 1,0 0-1,0 0 0,0-1 0,0 1 0,0 0 0,0-1 1,0 1-1,1 0 0,0 0 0,43 3-400,-44-5 375,0-1-1,0 1 1,0-1 0,0 0 0,0 1 0,0-1-1,0 0 1,0 0 0,-1 0 0,1 0 0,-1 1 0,1-1-1,-1 0 1,0 0 0,0 0 0,0 0 0,0 0 0,0 0-1,-1-4 1,-2-45-56,3 49 91,0 1 0,-1-1 0,1 0 0,-1 1 0,0-1 0,1 1 0,-1-1 0,0 1 0,0-1 0,0 1 0,0-1 0,0 1 0,-1 0 0,1-1 0,0 1 0,-1 0 0,1 0 0,-1 0 0,1 0 0,-1 0 0,1 1 0,-1-1 0,1 0 0,-1 1 0,0-1 0,1 1 0,-1-1 0,0 1 0,0 0 0,1 0 0,-1 0 0,0 0 0,0 0 0,-1 0 0,0 1-2,1-1 0,0 0 0,0 1 0,0-1 0,0 1 0,0 0 0,0 0 0,0 0 0,0 0 0,1 0 0,-1 0 0,0 0 0,0 1 0,1-1 0,-1 1 0,1-1 0,-1 1 0,1-1 0,0 1 0,0 0 0,-1 0 0,1 0 0,0-1 0,1 1-1,-1 0 1,-1 4 0,1 1-142,0-1-1,1 0 0,-1 1 0,1-1 0,0 1 0,1-1 1,0 0-1,0 1 0,0-1 0,1 0 0,4 11 0,-4-13-350,0 0 0,0 0 0,1-1 1,-1 1-1,1-1 0,0 1 0,0-1 0,0 0 0,1 0 0,5 4 0,29 15-7055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7682,'0'0'17525,"-4"-2"-16865,-15-3-288,14 3-121,9 2-54,207 20-528,-207-20 349,21-3-4738,-24 2 4338,-1 1-1,1-1 0,0 0 0,-1 1 0,1-1 0,0 0 0,-1 1 0,1-1 1,-1 0-1,1 0 0,-1 0 0,0 1 0,1-1 0,-1 0 0,0 0 0,1 0 1,-1 0-1,0 0 0,0 0 0,0 0 0,0 1 0,0-1 0,0 0 0,0-2 1,0-3-3987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10938,'0'-6'7882,"0"1"-6442,0 2 785,9 3-1241,10 0-240,18 0-320,1 0-240,-1 0-184,1 0-64,-1 0-888,-9 0-952,9 0-1185,-18 0-2152,0 0-3545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16412,'0'0'8529,"22"-1"-8183,-1 1-315,318 0 27,-307 12-1248,-22-8-3372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8914,'0'0'13545,"3"5"-12972,51 71 923,-31-45-873,28 46 1,204 349 1310,-242-405-1881,2 5-20,-2 0-1,0 1 1,-2 1-1,-1 0 1,-1 0-1,5 33 1,-14-42 76,2 13-2885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4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46 5537,'0'0'10594,"-5"-5"-9692,0 1-575,0 0-1,-1 0 1,0 0 0,0 0-1,0 1 1,0 0 0,0 0-1,0 1 1,-1 0 0,0 0-1,1 0 1,-1 1 0,0 0-1,0 0 1,1 1 0,-13 1-1,-25-2 287,7 0-152,1 2 1,-1 1-1,-53 10 0,79-10-397,0 1-1,0 1 0,0 0 0,0 0 1,1 1-1,0 1 0,0-1 0,0 2 0,1-1 1,0 1-1,0 1 0,0 0 0,1 0 1,0 0-1,-9 15 0,11-13-13,1-1 1,0 2-1,0-1 0,1 0 0,0 1 0,1 0 1,1 0-1,0 0 0,-2 18 0,2 14 95,3 52 1,1-31-396,-2-63 153,0-1 0,1 0 1,-1 1-1,0-1 0,1 0 0,-1 1 1,1-1-1,-1 0 0,0 1 0,1-1 0,-1 0 1,1 0-1,-1 1 0,1-1 0,-1 0 0,0 0 1,1 0-1,-1 0 0,1 0 0,-1 0 1,1 0-1,-1 0 0,1 0 0,-1 0 0,1 0 1,-1 0-1,1 0 0,-1 0 0,1 0 0,-1 0 1,1 0-1,-1-1 0,1 1 0,0-1 1,19-5-2946,2-12-2653,4-7-2027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4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7802,'0'2'15770,"0"-5"-16009,0-23 579,-1 4-227,1 0 0,1 0 0,7-34 0,-7 50-117,0 1 0,1-1 0,0 1 1,0-1-1,0 1 0,1 0 0,-1 0 0,1 0 0,1 0 0,-1 1 0,1-1 0,-1 1 0,1 0 0,1 0 0,-1 0 0,0 0 0,1 1 0,9-6 0,-10 7 13,0 1 0,0-1 0,0 1 0,0 0-1,0 0 1,1 1 0,-1-1 0,0 1-1,0 0 1,0 0 0,1 0 0,-1 0-1,0 1 1,0 0 0,0 0 0,0 0-1,0 0 1,0 1 0,0-1 0,0 1 0,0 0-1,-1 0 1,1 1 0,-1-1 0,1 1-1,-1 0 1,0-1 0,4 7 0,8 7 73,-1 2 0,-1-1 0,-1 2 0,12 21 0,-12-16-14,-1 0 1,0 0-1,-2 1 1,-1 0-1,-2 1 1,0 0-1,-1 0 1,-2 0 0,1 47-1,-4-72 108,-10-28-184,7 15-13,0 0 1,0 0-1,1 0 1,1 0-1,0-1 0,0 1 1,2 0-1,1-21 0,0-8-28,-2 36 43,0 1 0,0-1 0,1 1-1,-1-1 1,1 1 0,0 0-1,1-1 1,-1 1 0,1 0-1,-1 0 1,1 0 0,0 0 0,1 0-1,-1 0 1,1 1 0,0-1-1,0 1 1,0 0 0,6-6-1,-4 6 1,-1 0-1,1 1 1,0-1-1,0 1 0,1 0 1,-1 0-1,0 1 0,1-1 1,-1 1-1,1 1 1,-1-1-1,1 1 0,0 0 1,-1 0-1,10 1 0,-11 0 12,1 1-1,-1 0 0,0 0 0,0 0 0,1 0 0,-1 0 1,0 1-1,-1 0 0,1 0 0,0 0 0,-1 0 1,0 0-1,1 1 0,-2-1 0,1 1 0,0 0 1,2 5-1,3 5 23,0 0-1,-1 1 1,-1-1 0,6 18 0,-6-2 9,0 1 0,-2 0 1,-1 0-1,-2 53 0,-1-78-27,0-36-97,-2 0 42,2-1 1,1 1-1,2-1 1,0 1-1,3 0 0,0 0 1,13-34-1,-15 53 1,-1 3 6,0 0-1,1 0 1,0 0-1,0 1 1,10-13-1,-13 18 40,0 1-1,1-1 0,-1 1 0,1 0 1,-1 0-1,1 0 0,0 0 1,-1 0-1,1 0 0,0 0 0,0 0 1,0 1-1,-1-1 0,1 1 1,0-1-1,0 1 0,0 0 0,0 0 1,0-1-1,0 1 0,0 1 1,0-1-1,0 0 0,0 0 0,0 1 1,0-1-1,-1 1 0,1 0 0,0 0 1,0-1-1,0 1 0,1 2 1,4 1 38,-1 2 0,0-1 1,-1 1-1,1 0 0,-1 0 1,0 0-1,0 1 1,-1-1-1,5 10 0,33 69 368,-22-37-221,-2 1 0,19 77 0,-36-95-142,-1-31-191,30 0-10708,-13-5 5476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51 8146,'0'0'13211,"-3"-5"-12426,2 4-778,0-2 51,0 1 0,-1 0 0,1-1 0,-1 1 1,0 0-1,1 0 0,-1 0 0,0 0 0,0 1 0,0-1 0,-1 0 0,1 1 0,0 0 0,0-1 1,-1 1-1,1 0 0,-1 0 0,-5-1 0,-17-2-40,-1 0-1,1 2 1,-36 1-1,50 1-4,7 1 14,0-1 0,0 0 0,0 1 0,0 0 0,0 0 0,0 0 0,0 0 0,0 1 0,0 0 0,0 0 0,0 0 0,1 0 0,-1 0 0,1 1 0,0-1 0,0 1 0,0 0 1,0 0-1,0 0 0,0 1 0,1-1 0,0 1 0,-1-1 0,1 1 0,1 0 0,-1 0 0,0 0 0,1 0 0,0 0 0,0 0 0,-1 6 0,3-6-17,-1-1-1,1 1 1,-1 0-1,1-1 1,0 1 0,0-1-1,1 1 1,-1-1-1,1 1 1,0-1 0,0 0-1,0 0 1,0 0-1,0 0 1,1 0-1,-1-1 1,1 1 0,0 0-1,0-1 1,0 0-1,5 3 1,8 4 67,1 0-1,0-1 1,22 7-1,-3-1 115,33 11 5,21 9-93,-81-30-83,-1 0 0,0 0-1,0 1 1,-1 1 0,0-1-1,0 1 1,12 13-1,-16-16 7,0 1-1,-1 0 0,1 0 0,-1 0 0,0 0 1,0 0-1,-1 1 0,1-1 0,-1 0 0,0 1 0,0 0 1,0-1-1,-1 1 0,0-1 0,0 1 0,0 0 0,0-1 1,-1 1-1,0-1 0,1 1 0,-2-1 0,-1 6 1,1-4-4,-1 0 1,0 0 0,0 0 0,0-1 0,-1 1-1,1-1 1,-1 0 0,-1 0 0,1 0 0,-1-1 0,0 1-1,0-1 1,0-1 0,0 1 0,-9 4 0,-3-2-7,-1 0 1,0-2 0,0 0 0,0-1 0,0 0 0,-1-2-1,1 0 1,-32-3 0,12 2-247,37 0-326,4-13-2306,3 0 1002,2 1 1,0 0 0,13-15-1,7-11-3097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4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0 10306,'0'0'11853,"-13"0"-11294,3 1-503,0-1-1,0 2 0,-1-1 1,1 2-1,0-1 0,1 1 1,-1 1-1,0 0 0,1 0 1,0 1-1,0 0 0,0 0 1,-9 9-1,3-2 10,0 1 0,1 0 0,1 1 1,1 1-1,0 0 0,0 1 0,2 0 0,0 0 0,1 1 0,1 1 1,0-1-1,1 1 0,1 1 0,1-1 0,0 1 0,2 0 0,0 0 0,0 20 1,3-17 28,-1-8-36,1-1 1,1 0-1,0 1 0,4 17 1,-4-27-51,0 0 0,1 0 1,-1-1-1,1 1 0,0 0 1,0-1-1,0 1 0,1-1 0,-1 0 1,1 1-1,-1-1 0,1 0 1,0-1-1,1 1 0,-1-1 1,0 1-1,1-1 0,4 3 1,3-1-69,0 1 1,0-1 0,0-1-1,0 0 1,0-1 0,1 0-1,-1 0 1,1-1-1,-1-1 1,1 0 0,0-1-1,21-3 1,-17 0-692,-1 0 1,1-1-1,-1 0 1,0-1-1,-1-1 1,1 0-1,-1-1 0,25-19 1,-15 7-2308,-1 0 1,37-43-1,-29 18-3453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4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7722,'0'0'14873,"11"-1"-14436,-6 0-402,70-1 377,-69 3-383,-1-1-1,1 1 0,-1 0 1,1 0-1,-1 1 0,0-1 1,1 1-1,-1 0 0,0 1 1,0-1-1,0 1 0,7 6 1,-10-7-13,-1 0 1,1 1-1,0 0 0,-1 0 1,0-1-1,1 1 1,-1 0-1,0 0 0,-1 0 1,1 0-1,0 0 1,-1 0-1,0 0 1,0 0-1,0 0 0,0 0 1,0 1-1,0-1 1,-1 0-1,1 0 0,-1 0 1,-1 3-1,-1 5 12,-1-1 1,0 1-1,0-1 0,-9 16 1,-18 12 11,-2 4 112,32-41-137,1-1 1,0 1-1,0-1 0,0 0 1,0 1-1,0-1 1,0 1-1,0-1 1,0 1-1,0-1 1,0 1-1,0-1 1,0 1-1,0-1 1,0 1-1,0-1 1,0 1-1,0-1 1,0 1-1,1-1 1,-1 1-1,0-1 1,0 0-1,1 1 0,-1-1 1,0 1-1,1-1 1,-1 0-1,0 1 1,1-1-1,-1 0 1,1 1-1,-1-1 1,1 0-1,24 10 289,28-4 146,-52-6-429,170 2 1247,-91-3-6662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0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34 530 12291,'0'0'9084,"-5"1"-8618,4-1-420,1 0 0,-1 0 1,0 0-1,1 1 0,-1-1 1,0 0-1,1 0 1,-1 0-1,0 0 0,1 0 1,-1 0-1,0 0 0,0 0 1,1 0-1,-1-1 0,0 1 1,1 0-1,-1 0 0,0-1 1,1 1-1,-1 0 1,1-1-1,-1 1 0,0 0 1,1-1-1,-1 1 0,1-1 1,-1 1-1,1-1 0,0 1 1,-1-1-1,1 0 0,-1 1 1,1-1-1,-1 0 1,-1-33 2078,3 16-2468,-3-46 476,0 40-124,1 0 0,1 0-1,1 0 1,1 0 0,9-38-1,-5 35-12,4-19 10,-10 45-13,1-1 0,-1 0 0,1 1 1,-1-1-1,1 1 0,0-1 0,0 1 0,0-1 0,0 1 0,0-1 0,0 1 0,0 0 0,0-1 1,0 1-1,1 0 0,-1 0 0,0 0 0,3-1 0,-3 1-30,26 21-490,-3 8 575,0 0 0,-2 2 0,-2 0 0,0 1 0,21 48 0,-21-43-2,-15-28-32,0 0 0,-1 0 1,0 1-1,0-1 0,0 1 0,-1 0 0,-1 0 0,3 13 0,-5-22-12,0 0 0,0 0-1,0 0 1,0 0-1,0 0 1,0 0 0,0 1-1,0-1 1,0 0-1,0 0 1,0 0 0,0 0-1,0 0 1,0 0 0,0 1-1,0-1 1,0 0-1,0 0 1,0 0 0,0 0-1,0 0 1,0 0-1,0 1 1,0-1 0,0 0-1,0 0 1,0 0-1,0 0 1,0 0 0,0 0-1,0 0 1,1 0 0,-1 1-1,0-1 1,0 0-1,0 0 1,0 0 0,0 0-1,0 0 1,0 0-1,1 0 1,-1 0 0,0 0-1,0 0 1,0 0-1,0 0 1,0 0 0,0 0-1,1 0 1,-1 0-1,0 0 1,0 0 0,0 0-1,0 0 1,0 0 0,0 0-1,1 0 1,-1 0-1,0 0 1,0 0 0,0 0-1,0 0 1,0 0-1,0 0 1,0 0 0,0-1-1,1 1 1,3-12 110,-5-57 52,2-82-98,0 136-69,1 0 0,1 0 0,0 0 0,1 0 0,0 1 0,1-1 0,11-20 0,-15 33-13,-1 0 0,1 0 0,0 1 0,0-1 0,0 0 0,1 1 0,-1-1 0,0 1 0,0-1-1,1 1 1,-1 0 0,1-1 0,0 1 0,-1 0 0,1 0 0,0 0 0,0 0 0,-1 1-1,1-1 1,0 0 0,0 1 0,0-1 0,0 1 0,0 0 0,0-1 0,0 1 0,0 0-1,0 0 1,0 0 0,0 1 0,0-1 0,0 0 0,0 1 0,-1-1 0,1 1 0,0 0 0,0 0-1,0-1 1,0 1 0,1 2 0,8 4-19,0 1-1,-1 1 1,0-1-1,17 21 1,-16-16 70,5 7-14,-2 0 0,0 2 1,-1 0-1,-1 0 1,-1 1-1,-1 0 0,6 26 1,-11-36-9,-5-124-323,1 41 228,-1 39 69,1 1-1,2-1 1,1 1 0,9-37 0,-13 66-6,0 0-1,0 0 0,1 0 1,-1-1-1,0 1 1,1 0-1,-1 0 0,1 0 1,-1 0-1,1 0 1,0 0-1,-1 0 0,1 0 1,0 0-1,0 1 1,-1-1-1,1 0 0,0 0 1,0 1-1,0-1 1,0 0-1,0 1 0,0-1 1,0 1-1,0-1 1,3 1-1,-2 0 0,0 0 1,0 0-1,0 0 0,0 1 1,0-1-1,0 1 0,0 0 1,0-1-1,0 1 0,0 0 1,0 0-1,0 0 0,2 3 1,6 3 6,-1 2 0,0-1 0,13 17 0,6 14 145,-1 1 0,-2 1-1,30 70 1,-31-63 21,-24-46-175,30 47 302,-29-47-315,-1-1 0,1 0 0,0 0 0,-1 0 0,1 0 1,0 1-1,0-1 0,0 0 0,0-1 0,0 1 1,0 0-1,0 0 0,0 0 0,0 0 0,0-1 0,1 1 1,-1-1-1,0 1 0,1-1 0,-1 1 0,0-1 1,0 0-1,1 1 0,-1-1 0,1 0 0,-1 0 0,0 0 1,1 0-1,-1 0 0,0-1 0,1 1 0,-1 0 1,0-1-1,1 1 0,-1-1 0,3 0 0,0-5-745,1 0-1,-1-1 0,0 1 0,0-1 1,-1 0-1,0 0 0,0 0 1,2-8-1,-3 10 66,17-49-7220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37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561 7 12171,'0'0'9418,"0"-6"-6965,0 6-2380,0 0 0,0 0 1,0 0-1,0 0 0,0 0 0,0 0 1,0 0-1,-3-1 1758,3 1-1758,-16 28 208,-21 47-1,-12 24-115,-2-16-103,-93 115 0,108-156-38,-2-1 0,-1-2-1,-3-1 1,-52 36 0,93-73-21,0 0 0,0-1 0,0 1 0,1 0 0,-1-1 0,0 1 0,0 0 0,1 0 0,-1 0 0,1 0 0,-1 0 0,1-1 0,-1 1 0,1 0 0,0 0 0,-1 0 0,1 0 0,0 0 0,0 0 0,0 1 0,-1-1 0,1 0 0,0 0 0,0 0 0,1 0-1,-1 0 1,0 0 0,0 0 0,0 0 0,1 0 0,-1 0 0,1 0 0,-1 0 0,1 0 0,-1 0 0,1-1 0,0 2 0,29 32 52,-25-30-22,115 99 522,141 92 1,-189-143-312,-67-48-376,1-1 0,-1 1-1,0-1 1,1 0 0,0-1 0,6 3 0,-7-4-1411,0 0 0,0 0 0,0-1 0,0 0-1,0 0 1,1 0 0,8-2 0,5-2-5058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38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48 337 10658,'0'0'11435,"-2"-3"-10558,-2 0-170,3 10-168,0 29 169,10 49 186,-3-61-786,1 0 0,1 0 0,1-1 0,1 0 0,1-1 1,1 0-1,1 0 0,1-2 0,20 25 0,-27-37-75,0 1-1,1-1 0,0-1 1,0 0-1,1 0 0,0 0 1,0-1-1,1 0 0,0-1 1,0 0-1,0-1 0,0 0 1,1 0-1,-1-1 0,1-1 1,0 1-1,0-2 0,0 0 1,0 0-1,0-1 0,0 0 1,1-1-1,13-3 0,-14 1-27,-1-1-1,1 0 0,-1-1 0,0 0 1,0-1-1,-1 0 0,0 0 0,0-1 1,0-1-1,-1 1 0,0-1 0,0-1 1,-1 1-1,0-1 0,6-11 0,1-2 14,-1-1 0,0-1 0,-2 0 0,-1 0 0,10-37 0,-13 37 11,-2-1 1,0 1-1,-2-1 0,-1 1 0,-1-1 0,-1 0 1,-1 0-1,-1 0 0,-6-30 0,5 43 0,0 0 1,-1 0-1,-1 1 0,1-1 0,-2 1 1,1 0-1,-2 1 0,1-1 0,-1 1 0,-1 0 1,0 1-1,0 0 0,-1 0 0,0 1 0,-1 0 1,0 1-1,0 0 0,0 0 0,-1 1 1,-16-7-1,9 7 30,1 1 0,-1 0 0,1 2 0,-1 0 0,0 1 0,-1 1 0,1 0 0,0 2 0,0 0 0,0 1 0,0 0 0,0 2 0,0 0 0,1 1 0,0 1 0,0 0 0,0 2-1,1 0 1,0 0 0,0 2 0,-27 21 0,41-29-58,-10 7 14,1 1 0,0 1 0,-12 14 0,20-21-31,0 1 0,0-1 0,1 1 0,-1-1 0,1 1 0,0 0 0,1 0 0,-1 0 0,1 0 0,0 0 1,0 0-1,0 0 0,1 7 0,0-7-168,0-1 0,0 1 0,0-1 1,1 0-1,0 1 0,0-1 0,0 0 1,0 1-1,1-1 0,0 0 0,-1 0 1,5 6-1,15 12-3054,7-1-3881,0-5-7658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0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29 12019,'0'0'10408,"-14"-4"-9866,-7-3-465,-1 2 1,0 1-1,-27-2 1,37 5-58,-1 0 0,0 1 1,1 0-1,-1 1 0,0 1 0,1 0 1,-1 1-1,-18 6 0,24-6 8,0 0 1,0 0-1,0 1 0,0 0 0,1 0 1,0 1-1,0 0 0,0 0 0,1 0 1,-1 1-1,1 0 0,0 0 0,1 0 1,-1 0-1,2 1 0,-1 0 1,0 0-1,1 0 0,1 0 0,-1 0 1,1 0-1,0 1 0,1 0 0,-1-1 1,2 1-1,-1 0 0,1-1 0,0 1 1,1 0-1,2 12 0,-2-15-16,1 0-1,-1 0 0,1-1 1,0 1-1,0-1 1,1 0-1,0 1 0,-1-1 1,1 0-1,1-1 1,-1 1-1,7 5 0,54 40 69,-35-30-53,172 108 205,15 11-133,-207-132-69,-1 1 1,0 1-1,-1-1 1,1 1-1,-1 0 1,-1 1-1,0 0 1,6 11 0,-10-18-10,-1 1 1,0-1-1,0 1 1,0 0-1,0-1 1,0 1-1,-1 0 1,1 0-1,-1-1 1,0 1-1,0 0 1,0 0-1,0 0 1,0-1-1,0 1 1,-1 0-1,0 0 1,1 0-1,-1-1 1,0 1-1,0-1 1,-1 1-1,1 0 1,0-1 0,-1 0-1,1 1 1,-1-1-1,0 0 1,0 0-1,0 0 1,0 0-1,0 0 1,-1 0-1,1-1 1,-4 3-1,-8 4 5,0-1 1,0 0-1,-1-1 0,0-1 0,0 0 0,0-1 1,-32 5-1,-3-4 60,-61-3-1,97-2-83,4 0-30,1 0-1,-1-1 1,0 0 0,1-1 0,-1 0-1,1-1 1,-1 0 0,1 0 0,-14-7-1,23 10-16,0 0 0,0 0 0,0 0 0,-1 0 0,1 0 0,0 0 1,0 0-1,0-1 0,0 1 0,-1 0 0,1 0 0,0 0 0,0 0 0,0 0 0,0 0 0,0 0 0,-1 0 0,1-1 0,0 1 0,0 0 0,0 0 0,0 0 0,0 0 0,0 0 0,0-1 0,0 1 0,0 0 0,0 0 0,-1 0 0,1 0 0,0-1 0,0 1 1,0 0-1,0 0 0,0 0 0,0 0 0,0-1 0,0 1 0,0 0 0,0 0 0,1 0 0,-1 0 0,0-1 0,0 1 0,0 0 0,0 0 0,0 0 0,0 0 0,0 0 0,0-1 0,0 1 0,0 0 0,1 0 0,-1 0 0,0 0 0,0-1 0,15-2-2489,72 3-4543,-40 0 1413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0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122 737 13779,'0'0'8963,"-3"-12"-8432,-48-268 738,-7-40-387,55 309-873,1 0 1,0-1-1,-1-22 0,5 43-6,0 0 0,1 0 0,0 0 0,0-1 0,1 1-1,0-1 1,1 0 0,0 0 0,0 0 0,10 11-1,9 16 137,37 70 97,51 79-76,-90-151-153,3 0 1,0-2 0,37 35 0,-53-58 7,1 1 1,0-1 0,21 12-1,-30-19-4,1 0-1,-1 0 1,1 0 0,-1 0-1,1 0 1,-1 0-1,1-1 1,-1 1 0,1-1-1,0 1 1,-1-1 0,1 1-1,0-1 1,0 0-1,-1 0 1,1 0 0,0 0-1,0 0 1,-1 0-1,1-1 1,0 1 0,-1-1-1,1 1 1,0-1-1,-1 1 1,1-1 0,-1 0-1,1 0 1,-1 0-1,1 0 1,-1 0 0,1 0-1,-1 0 1,0 0-1,0-1 1,0 1 0,0 0-1,0-1 1,1-1-1,4-15 96,0 1 0,-2-2 0,0 1-1,-1 0 1,-1-1 0,0-32 0,-1 26-57,3-35-30,-3-1-1,-2 0 1,-4 1 0,-1 0-1,-22-87 1,24 134-16,4 10-4,0 1 0,-1-1 1,1 1-1,-1-1 1,0 1-1,0 0 0,0-1 1,0 1-1,0 0 0,0 0 1,0-1-1,-4-2 1,4 4-106,1 4-1409,1 9 306,0 1-1,1 0 1,0-1-1,1 0 1,8 23-1,14 26-6980,-14-31 1770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1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12587,'0'0'8029,"8"31"-7039,-5-20-908,59 202 894,-42-154-676,-7-16-217,2 0 0,31 60 0,-47-134-7579,2-5 3123,-9-13-4354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11987,'0'0'8745,"35"11"-7555,8-1-901,-12-3-121,-1 2 0,-1 1 0,1 1 0,-1 1 0,33 20 1,-21-9 130,0 2 0,-2 2-1,69 61 1,-97-78-202,0 1-1,-1 0 0,-1 0 1,1 1-1,-2 0 0,0 1 0,0 0 1,-1 0-1,-1 1 0,0 0 1,-1 0-1,0 0 0,-2 1 0,1-1 1,-2 1-1,2 22 0,-4-31-42,-5 67 638,4-67-646,0-1-1,-1 0 0,0 0 0,0 1 1,-1-1-1,1 0 0,-1-1 1,0 1-1,0-1 0,-7 8 0,-1-1 64,1-1 0,-1 0-1,-1-1 1,0 0-1,0-1 1,-1 0-1,0-1 1,0 0-1,-1-1 1,1-1-1,-1 0 1,-19 4-1,6-4-650,-49 3-1,-33-6-6963,91-2-2856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3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19 6857,'0'0'10441,"-3"-3"-8842,0 1-1553,-17-11 3600,19 13-3585,0 0-1,0 0 1,1 0-1,-1 0 1,0 0-1,0 0 1,0 0-1,0 1 1,1-1-1,-1 0 1,0 1-1,0-1 1,0 1-1,1-1 1,-1 1-1,0-1 1,1 1-1,-1-1 1,0 1-1,1 0 1,-1-1-1,1 1 1,-1 0-1,1-1 1,-1 1-1,1 0 1,0 0-1,-1-1 1,1 1-1,0 0 1,0 0-1,-1 0 1,1 0-1,0 1 1,-9 38 205,1 0 0,2 1 0,1 0 0,3 0 0,1 0 1,6 48-1,-3-64-236,1 0 1,1 0-1,1-1 0,2 1 1,0-2-1,2 1 1,0-1-1,2 0 1,0-1-1,1 0 1,2 0-1,0-2 1,1 0-1,1 0 0,1-2 1,1 0-1,30 24 1,-43-39-284,-1-1 0,0 1 0,1-1 0,-1 0 1,1 0-1,0 0 0,0-1 0,0 0 0,-1 0 0,1 0 1,10 0-1,-12-1-249,-1 0 0,1 0 0,-1 0 0,1-1 0,-1 1 0,1-1 0,-1 0 0,1 1 0,-1-1 0,1 0 0,-1-1 0,0 1 0,0 0 0,0-1 0,1 1 0,-1-1 0,-1 0 0,1 1 0,0-1 0,0 0 0,-1 0 0,1 0 0,1-4 0,8-21-9077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3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9994,'0'0'11753,"-11"32"-11095,-32 110-231,40-130-354,1 0 0,0 0 0,1 1 0,1-1 0,0 1 0,0-1 0,1 1 0,1-1 0,0 1 0,1-1 1,0 0-1,1 0 0,0 0 0,1-1 0,0 0 0,10 15 0,-4-4 104,0 3 29,2-1 1,0-1 0,2 0 0,30 35 0,-39-51-279,0-1 0,0 1 0,1-1-1,0 0 1,0-1 0,0 0 0,1 0 0,0-1-1,0 1 1,0-2 0,1 1 0,-1-1-1,1-1 1,0 1 0,-1-2 0,1 1-1,13 0 1,-21-2-79,0 0 0,1 0 0,-1-1 0,0 1 0,1 0 0,-1-1 0,0 1 0,0-1 0,1 1 0,-1-1 0,0 1 0,0-1 0,0 0 0,0 0 0,0 1 0,0-1 0,0 0 0,0 0 0,0 0 0,0 0 0,0 0 0,-1-1 0,1 1 0,0 0 0,-1 0 0,1 0 0,-1-1 0,1 1 0,-1 0 0,0 0 0,1-1 0,-1 1 0,0-2 0,0-53-4732,-1 36 2287,1-11-1454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8938,'0'0'11100,"-5"6"-10862,3-3-221,1 0 0,-1 0 0,1 0-1,-1 0 1,1 0 0,0 1 0,1-1-1,-1 0 1,0 1 0,1-1-1,0 1 1,0-1 0,0 0 0,0 1-1,0-1 1,1 1 0,-1-1 0,1 0-1,0 1 1,0-1 0,2 4 0,6 16 90,1 0 0,13 22 0,1 3-39,-21-41 81,3 7-457,0-1 1,1-1-1,0 1 0,10 13 1,-16-25 130,0 1 1,0-1 0,0 0 0,0 1 0,0-1 0,0 0 0,0 0 0,0 0 0,1 0 0,-1 0-1,0 0 1,1 0 0,-1 0 0,1 0 0,-1-1 0,1 1 0,-1 0 0,1-1 0,-1 0 0,1 1-1,0-1 1,-1 0 0,1 0 0,-1 0 0,1 0 0,0 0 0,-1 0 0,1 0 0,0 0 0,-1-1-1,1 1 1,-1-1 0,1 1 0,-1-1 0,1 0 0,-1 1 0,1-1 0,-1 0 0,1 0-1,-1 0 1,0 0 0,0 0 0,0 0 0,1-1 0,-1 1 0,1-3 0,17-24-4519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4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113 385 9978,'0'0'11539,"103"-42"-10627,-38 30-296,0 1-320,1 3-152,-10-6-144,-19 2-168,-9 1-664,-9-6-705,-19-11-2527,0 3-97,-19 0-1569</inkml:trace>
  <inkml:trace contextRef="#ctx0" brushRef="#br0" timeOffset="1">1 1 12379,'0'0'8537,"168"0"-8248,-112 0-289,0 0-209,0 0-999,10 0-1520,-20 0-2537,-18 0-4474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4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 12443,'0'0'6220,"-28"2"-5233,-87 13-221,112-15-740,-1 0-1,1 1 1,0 0-1,0-1 1,0 1-1,0 0 0,0 0 1,0 1-1,0-1 1,1 1-1,-1-1 1,0 1-1,1 0 0,-1 0 1,1 0-1,0 0 1,-1 0-1,1 1 1,0-1-1,1 1 1,-1-1-1,0 1 0,1 0 1,-1 0-1,1 0 1,0 0-1,0 0 1,0 0-1,-1 5 0,-1 3 73,1-3-64,0-1 1,1 1 0,0 0 0,0 0 0,1 0 0,-1 0-1,2 1 1,-1-1 0,1 0 0,1-1 0,-1 1 0,2 0-1,-1 0 1,1-1 0,0 1 0,0-1 0,1 0 0,0 0-1,0 0 1,1 0 0,-1-1 0,2 1 0,7 7 0,14 11 96,1-1 0,1-1 1,60 36-1,-51-34-33,5 1-2,37 25-13,-75-47-26,0 0 0,0 0 0,0 0 1,-1 1-1,1 0 0,-1 0 0,0 0 0,-1 1 0,1-1 0,-1 1 0,3 7 0,-6-11-26,1 0 1,0 0 0,-1 0 0,0 0-1,0 0 1,1 0 0,-1 0 0,0 0-1,0 0 1,-1 0 0,1 0-1,0 0 1,-1 0 0,1 0 0,-1-1-1,0 1 1,0 0 0,1 0-1,-1 0 1,0-1 0,0 1 0,-1 0-1,1-1 1,0 1 0,-1-1 0,1 1-1,-1-1 1,1 0 0,-1 0-1,1 1 1,-1-1 0,0 0 0,0 0-1,1-1 1,-4 2 0,-8 3-34,1-1 0,-1 0 0,0-1 0,-17 2 0,13-2 82,-20 2-132,-1-2-1,-73-2 1,54-1-1494,130-54-13173,-35 29 7713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4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10906,'0'0'10889,"9"23"-10122,111 308 1430,-54-87-1204,-67-224-1819,-9-14-2635,5-7 2768,1 0 0,0-1 0,-1 0 0,1 1 1,0-1-1,0 0 0,-7-5 0,-104-72-7471,59 39 950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7466,'0'0'14323,"177"-47"-13667,-111 38-312,-1 4-176,1 2-104,-1 3-64,-9 0-432,-9 0-896,-10 0-1785,1 11-1760,-10 9-800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5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94 680 11747,'0'0'8485,"0"-26"-7899,0-343 729,2 328-1039,10-57 0,-6 59 137,2-56 1,-8 95-404,0-1 0,0 1 1,0-1-1,0 1 1,0-1-1,0 1 1,0 0-1,0-1 0,0 1 1,0-1-1,0 1 1,0 0-1,0-1 0,0 1 1,1-1-1,-1 1 1,0 0-1,0-1 0,1 1 1,-1 0-1,0-1 1,0 1-1,1 0 0,-1 0 1,0-1-1,1 1 1,-1 0-1,0 0 0,1-1 1,-1 1-1,1 0 1,-1 0-1,0 0 0,1 0 1,-1 0-1,1 0 1,-1-1-1,0 1 1,1 0-1,-1 0 0,1 0 1,-1 0-1,0 1 1,1-1-1,-1 0 0,1 0 1,-1 0-1,1 0 1,-1 0-1,0 0 0,1 1 1,-1-1-1,0 0 1,1 1-1,21 15 217,20 44 260,48 91 1,-46-74-347,11 28-47,21 33-231,-76-138-28,1 0-1,-1 0 1,0 1 0,1-1-1,-1 0 1,0 1 0,1-1-1,-1 0 1,0 1 0,1-1-1,-1 1 1,0-1 0,0 0-1,0 1 1,1-1 0,-1 1-1,0-1 1,0 1 0,0-1-1,0 0 1,0 1 0,0-1-1,0 1 1,0-1 0,0 1-1,0-1 1,0 1 0,0-1-1,0 1 1,0-1 0,0 0-1,-1 2 1,-15-8-3104,-35-26-1796,41 25 2938,-37-25-7148</inkml:trace>
  <inkml:trace contextRef="#ctx0" brushRef="#br0" timeOffset="1">0 316 10658,'0'0'9434,"178"73"-8802,-122-51-352,0 0-280,0-2-112,-19-6-864,1-3-1232,-10-8-961,-10-3-2496,1 0-2769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6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7314,'0'0'11125,"15"28"-9585,101 176 327,-102-179-1574,11 17 361,35 44 1,-51-75-580,0-1 1,1 1 0,0-1 0,0-1 0,1 0 0,0-1 0,1 0 0,22 11-1,-33-17-72,1-1 0,0 0 0,0 0-1,0 0 1,1 0 0,-1 0 0,0-1-1,0 1 1,0-1 0,1 1 0,-1-1-1,0 0 1,0 0 0,1 0 0,-1 0-1,0 0 1,0 0 0,1-1 0,-1 1-1,0-1 1,0 0 0,0 1 0,0-1-1,1 0 1,-1 0 0,-1 0-1,1-1 1,3-1 0,-1-2-6,-1-1 0,0 0 0,1 1 0,-2-1 0,1-1 1,-1 1-1,0 0 0,2-13 0,3-21-43,-2 0 0,-1 0 0,-3-1-1,-4-53 1,0 3-29,3 65 34,-1-1 0,-1 2 0,-2-1 0,-9-38 0,13 64-41,0 1 0,0-1 0,0 0 0,0 0 0,0 0 0,0 0 0,-6 23-5819,4 23 1276,2-7-318,0-4-2455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6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5265,'0'0'14594,"-8"25"-13182,2-5-1130,-2 3 51,1 0 0,1 1 1,2 0-1,0 0 1,0 40-1,5-41-24,1-1 1,1 0-1,0 0 1,2 0-1,1 0 0,13 33 1,-12-40-209,-1 0 1,2 0 0,0 0-1,1-1 1,0 0-1,1-1 1,1 0 0,0-1-1,22 19 1,-28-27-130,1-1-1,0 1 1,-1-2 0,1 1-1,0-1 1,1 0 0,-1 0 0,0 0-1,1-1 1,-1 0 0,0 0-1,1-1 1,-1 0 0,1 0-1,9-1 1,-13 0-155,0 1 1,1-1-1,-1 1 1,0-1-1,0 0 0,0 0 1,0-1-1,0 1 1,-1 0-1,1-1 0,0 0 1,-1 0-1,1 1 1,-1-2-1,1 1 0,-1 0 1,0 0-1,0-1 1,0 1-1,0-1 0,0 0 1,-1 1-1,1-1 1,-1 0-1,0 0 0,0 0 1,0 0-1,0 0 1,0 0-1,-1 0 0,1-1 1,-1 1-1,0-4 1,0-4-975,1 7 476,-1 0 0,0 0-1,0 0 1,0 0 0,-1 0 0,1 1 0,-1-1 0,-1-5 0,-14-11-4848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6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66 289 720,'0'0'19372,"177"0"-17995,-121 0-513,0 0-464,-9 0-280,0 0-120,-19-3-144,0-5-576,-19-1-817,-9-16-1087,0 3-497,-18-3-2024</inkml:trace>
  <inkml:trace contextRef="#ctx0" brushRef="#br0" timeOffset="1">0 26 10970,'0'0'9122,"159"-12"-7993,-103 7-569,0-1-368,0 3-192,0 3-953,-18 0-1335,18 0-185,-19 0-391,1 6-6050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10938,'0'0'6803,"-4"28"-5160,-4 14-1090,-1 4 226,-5 72-1,11-88-349,2 1 1,1-1-1,1 1 1,7 38-1,-6-60-315,0 0 1,0 0-1,1 0 0,1 0 0,-1 0 0,1-1 1,1 0-1,0 0 0,0 0 0,0 0 0,1-1 1,0 0-1,1 0 0,-1 0 0,1-1 0,1 0 0,-1 0 1,13 6-1,-8-6-96,1-1 0,-1 0 0,1-1 0,0-1 1,1 0-1,-1 0 0,0-2 0,1 0 0,-1 0 0,1-1 1,0-1-1,13-2 0,-26 3-79,-1 0 1,1 0-1,-1 0 1,0 0-1,1 0 1,-1-1 0,1 1-1,-1 0 1,1 0-1,-1 0 1,1-1-1,-1 1 1,0 0-1,1-1 1,-1 1-1,0 0 1,1-1-1,-1 1 1,0-1-1,1 1 1,-1 0-1,0-1 1,0 1-1,0-1 1,1 1-1,-1-1 1,0 1-1,0-1 1,0 1-1,0 0 1,0-1 0,0 1-1,0-1 1,0 0-1,0 0-102,-1 0-1,1-1 1,-1 1 0,1 0-1,-1 0 1,1 0 0,-1 0-1,0 0 1,0 0 0,1 0-1,-1 0 1,0 0 0,0 1-1,0-1 1,0 0-1,0 0 1,0 1 0,0-1-1,0 1 1,0-1 0,-2 0-1,-119-37-10295,57 16 3007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7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15795,'0'0'6618,"205"-11"-5690,-121 3-528,0-3-208,10-1-192,-19-2-584,9-2-1264,-19 2-2737,-28 5-3865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5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68 9450,'0'0'9682,"-47"163"-9018,47-116-384,0 4-136,0-3-128,18-9-16,-8-8-64,-1-9-640,1-11-696,-1-11-3009,0-39 1776,-9-6-559,0-8-2185</inkml:trace>
  <inkml:trace contextRef="#ctx0" brushRef="#br0" timeOffset="1">48 68 6121,'-24'-56'3170,"19"45"690,18 19-1901,91 64 351,-58-42-1728,-1 2 0,54 50 1,-93-77-448,-1 1 0,0 0 0,-1 0 0,0 0 0,0 1 1,0-1-1,0 1 0,-1 0 0,0 0 0,-1 0 0,0 0 0,2 10 0,-3-12-65,-1-1-1,1 1 0,-1-1 1,0 1-1,0 0 0,-1-1 0,1 1 1,-1-1-1,0 1 0,0-1 0,-1 1 1,1-1-1,-1 0 0,0 0 0,0 1 1,-1-1-1,1-1 0,-1 1 1,0 0-1,-6 6 0,-3 0-23,-1 0 0,0 0 0,-1-1 1,0-1-1,0 0 0,-27 10 0,3-6-136,-62 14 0,96-25-126,0 0 0,0 0 0,0 0 0,0 0 0,0 1 0,1-1 0,-1 1 0,0 0 0,1 0 1,-5 4-1,14-5-4102,25 1 1103,5-2-972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8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3849,'0'0'17466,"-9"30"-16834,-1-2-512,-2 10-11,1 0 0,2 1 0,-5 47 0,-5 242 996,19-325-1085,0 1 0,1-1 0,-1 0 0,1 1 0,0-1 0,0 0 0,0 0 0,0 0 0,1 0 0,-1 0 0,1 0 0,0 0 0,0 0 0,0 0 0,0-1 0,0 1 0,0-1 0,1 0 0,-1 1 0,1-1 0,0 0 0,0-1 0,0 1 0,0 0 0,0-1 0,0 0 0,0 1 0,0-1 0,0-1 0,1 1 0,3 0 0,13 3 78,1-1 1,-1-2 0,41 0-1,-37-2-61,16 1 85,70-9 1,-97 7-369,-1 0 0,1-1 0,-1-1 0,0 0 0,0 0 0,0-1 1,-1-1-1,1 0 0,17-13 0,-27 17-134,0 0 1,0 0-1,-1 0 1,1 0 0,-1 0-1,1 0 1,-1-1-1,0 1 1,0 0-1,1-1 1,-2 1-1,1-1 1,0 1 0,-1-1-1,1 0 1,-1 1-1,1-1 1,-1 1-1,0-1 1,-1-4-1,1-15-4490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8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11026,'0'0'11472,"33"28"-10693,108 92-343,-129-111-400,129 102 359,-120-97-391,0-1 1,1-1 0,45 18-1,-62-28-196,0 0 0,-1-1-1,1 1 1,0-1 0,1 0-1,-1-1 1,0 1-1,0-1 1,9 0 0,-13-1-15,1 1 0,0-1 0,0 1 0,0-1 0,-1 0 1,1 0-1,0 1 0,-1-1 0,1-1 0,-1 1 1,1 0-1,-1 0 0,0 0 0,1-1 0,-1 1 0,0-1 1,0 1-1,0-1 0,0 1 0,0-1 0,0 0 0,0 1 1,-1-1-1,1 0 0,-1 0 0,1 0 0,-1-2 1,10-40-3969,-1-3-1217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8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11210,'0'0'6474,"0"32"-4698,-1 16-1136,-1-5 63,2 0 1,7 58-1,2-50-111,4 0 1,1-1-1,26 60 0,-28-77-400,-5-15-293,40 99 593,-40-103-1347,1 0 1,0 0-1,0-1 1,1 0-1,20 21 1,7-9-7955,-25-19 3048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9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29 811 3897,'0'0'17648,"0"-29"-16908,-2-18-526,1 3 65,5-67 0,10-38 148,8-164-195,-22 297-234,0 0-1,1 0 1,1 1 0,6-29 0,-8 44 1,0-1 0,0 1 1,0 0-1,0-1 0,0 1 0,0-1 0,0 1 0,0-1 1,1 1-1,-1 0 0,0-1 0,0 1 0,0-1 0,1 1 1,-1 0-1,0-1 0,1 1 0,-1 0 0,0-1 0,0 1 1,1 0-1,-1-1 0,1 1 0,-1 0 0,0 0 0,1-1 0,-1 1 1,1 0-1,-1 0 0,0 0 0,1 0 0,-1 0 0,1 0 1,-1-1-1,1 1 0,-1 0 0,1 0 0,-1 0 0,0 1 1,1-1-1,-1 0 0,1 0 0,-1 0 0,1 0 0,-1 0 1,1 0-1,-1 1 0,0-1 0,1 0 0,-1 0 0,0 1 1,1-1-1,-1 0 0,1 0 0,-1 1 0,19 21 144,-19-21-138,33 52 321,36 79-1,-31-55-151,109 210-201,-139-264-1045,-8-22 962,0-1 0,0 0 1,0 1-1,0-1 0,0 1 0,0-1 1,0 0-1,0 1 0,0-1 1,-1 0-1,1 1 0,0-1 1,0 0-1,0 1 0,0-1 0,-1 0 1,1 1-1,0-1 0,0 0 1,0 0-1,-1 1 0,1-1 1,0 0-1,-1 0 0,1 1 0,0-1 1,0 0-1,-1 0 0,1 0 1,0 0-1,-1 0 0,0 1 1,-2-1-537,1-1 1,-1 1 0,0 0 0,0-1 0,0 0 0,0 0 0,0 1 0,0-2 0,1 1 0,-1 0 0,-5-4 0,-27-16-5613</inkml:trace>
  <inkml:trace contextRef="#ctx0" brushRef="#br0" timeOffset="1">1 466 6009,'0'0'12619,"168"140"-12147,-122-126-472,1-5-192,0-9-1672,-10 0-1081,-9 0-2208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8690,'0'0'8754,"37"196"-7866,-9-134-496,-9-3-192,9-9-120,-10-8-72,-8-13-8,-1-10-32,1-10-896,-10-18-3585,-29-19 376,11-6-1800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4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4241,'0'0'9566,"26"-13"-8502,88-40-124,-109 51-865,1 0 0,0 0 0,0 0 0,-1 1 0,1-1 0,0 1 0,0 1 0,0-1 0,1 1 0,-1 0-1,0 1 1,0-1 0,0 1 0,0 0 0,0 1 0,-1 0 0,1-1 0,0 2 0,-1-1 0,6 4 0,-7-3 31,0 0 0,0 0-1,-1 0 1,1 0 0,-1 1 0,0 0 0,0 0 0,0 0 0,-1 0 0,1 0 0,-1 0 0,0 1 0,0-1 0,0 1 0,-1-1 0,0 1 0,0 0 0,0-1 0,0 1 0,-1 9 0,1 5 360,-2 0 0,-5 34 1,4-46-413,0 0 0,0 0 1,-1 0-1,0 0 0,0-1 0,0 1 1,-1-1-1,0 0 0,0 0 1,-6 6-1,-1 1-42,-1-2 1,0 0-1,0 0 0,-1-1 1,0-1-1,-1 0 0,0 0 0,0-2 1,-18 8-1,17-10-1705,0 0-1,-30 4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0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10762,'0'0'6754,"0"31"-5213,4 100-63,-2-117-1321,1-1 1,0 0-1,1 0 0,1-1 1,-1 1-1,2-1 0,0 0 0,0 0 1,1-1-1,1 0 0,0 0 1,0-1-1,15 14 0,-8-6 51,-2-2 10,1-1 0,1 0 0,1-1 0,0 0 0,24 15 0,-31-24-178,0 0 1,1 0-1,0-1 1,0-1-1,0 0 1,0 0 0,0 0-1,1-2 1,-1 1-1,1-1 1,-1-1-1,17-1 1,-23 1-45,-1-1 1,0 0 0,0 0-1,1 0 1,-1 0-1,0 0 1,0-1-1,0 0 1,0 1-1,-1-1 1,1 0-1,0 0 1,-1 0-1,0-1 1,1 1-1,-1-1 1,0 1-1,0-1 1,0 0-1,0 0 1,-1 0-1,1 0 1,-1 0 0,0 0-1,0 0 1,0 0-1,0-1 1,0-4-1,3-12-46,-1 0-1,-2-1 1,0-30-1,-1 44 41,-1-9-47,0 1 0,-1 0 1,-1 1-1,-1-1 1,0 0-1,0 1 0,-2 0 1,-10-21-1,-11-13-516,-33-45 0,39 61 9,21 32 330,-1-1 0,1 0-1,0 1 1,0-1-1,-1 0 1,1 1 0,0-1-1,-1 1 1,1-1-1,-1 0 1,1 1 0,-1-1-1,1 1 1,-1-1-1,1 1 1,-1 0 0,1-1-1,-1 1 1,0 0-1,1-1 1,-1 1 0,0 0-1,1-1 1,-1 1-1,0 0 1,1 0-1,-1 0 1,0 0 0,-1 0-1,-3 20-3410,8 55-147,-1-61 2446,5 42-4374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0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1 660 7682,'0'0'11702,"3"-32"-10966,2-12-529,1-4 152,-2-78-1,-4-243 1039,-4 339-1293,-1 20-13,7 34-17,2 0 1,0 0-1,2 0 1,0 0 0,20 44-1,-9-20 40,-2-4 90,2-1 1,2 0-1,1-2 0,31 46 1,-47-82-178,0 0 0,0 0 1,1 0-1,-1-1 1,1 1-1,0-1 1,1 0-1,-1-1 0,1 1 1,6 2-1,-11-5-18,1-1 1,-1 1-1,1-1 0,-1 1 0,1-1 0,-1 0 1,1 0-1,0 1 0,-1-1 0,1 0 1,-1-1-1,1 1 0,0 0 0,-1 0 0,1-1 1,-1 1-1,1-1 0,-1 1 0,1-1 0,-1 1 1,0-1-1,1 0 0,-1 0 0,0 0 0,1 0 1,-1 0-1,0 0 0,0 0 0,0 0 1,0 0-1,0-1 0,0 1 0,0 0 0,0-1 1,-1 1-1,1-1 0,0 1 0,-1-1 0,1 1 1,-1-1-1,0 1 0,1-1 0,-1 1 0,0-3 1,10-57-184,-3-1 0,-2 1 0,-6-116 1,-1 60-7286,7 146 3757,29 37 729,-8-28-1292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0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98 6465,'0'0'12586,"0"29"-11157,3 98-240,-3-117-1072,2-1 1,-1 1-1,1-1 0,1 0 1,-1 0-1,1 0 1,1 0-1,0 0 1,0 0-1,1-1 1,0 0-1,1 0 1,-1 0-1,1-1 1,1 0-1,0 0 0,10 8 1,-10-8-16,0 0-52,-1-1-1,2 0 1,-1 0 0,1 0-1,-1-1 1,1-1-1,1 1 1,-1-1-1,1-1 1,-1 1 0,1-2-1,0 1 1,0-1-1,1 0 1,-1-1 0,0 0-1,1-1 1,-1 0-1,0 0 1,10-2 0,-16 2-44,1-1-1,-1 0 1,0-1 0,0 1 0,0 0 0,0-1 0,0 1-1,0-1 1,0 0 0,0 0 0,-1 0 0,1-1 0,-1 1-1,0-1 1,1 1 0,-1-1 0,0 0 0,-1 0 0,1 1 0,0-1-1,-1-1 1,1 1 0,-1 0 0,0 0 0,0 0 0,-1-1-1,1 1 1,0-5 0,1-11 5,-1 0 1,0 1-1,-4-36 0,1 41-30,-1 0-1,0 0 1,-1 1-1,-1-1 1,0 1-1,0 0 1,-1 0-1,-1 0 0,0 1 1,0 0-1,-1 0 1,-15-15-1,8 10-14,-1 1-1,0 0 1,-2 1-1,1 1 0,-2 0 1,-35-17-1,49 27-26,1 1 1,-1 0-1,0 0 0,0 0 0,0 1 0,0 0 1,0 0-1,0 0 0,0 0 0,0 1 0,0 0 1,0 0-1,0 0 0,0 1 0,-1-1 0,1 1 1,0 1-1,-6 1 0,7 0-37,0-1-1,1 1 1,0 0-1,-1 0 1,1 0-1,0 0 1,1 0-1,-1 1 1,0-1-1,1 1 1,0 0-1,0-1 1,0 1-1,0 0 1,1 0-1,-1 1 1,1-1-1,0 0 1,1 0-1,-1 1 1,1-1-1,-1 6 1,0 22-3429,2 53 1,7-38-1628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1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1 191 11058,'0'0'6894,"14"25"-5394,93 161 623,-82-143-1347,37 48 1,-52-78-625,1-1 1,0 1 0,1-2-1,1 0 1,-1 0 0,1-1 0,24 13-1,-33-20-134,0-1 0,0 0-1,0 0 1,1 0-1,-1-1 1,1 1 0,0-1-1,-1 0 1,1 0 0,0-1-1,0 1 1,-1-1 0,1 0-1,0-1 1,0 1 0,0-1-1,-1 0 1,1 0 0,0 0-1,-1 0 1,1-1 0,-1 0-1,0 0 1,1 0 0,-1-1-1,0 1 1,0-1-1,-1 0 1,1 0 0,0-1-1,-1 1 1,0-1 0,0 1-1,0-1 1,0 0 0,-1 0-1,4-7 1,3-12-68,0 0 1,-2-1-1,0 0 1,-2 0-1,-1 0 1,2-36-1,-5-159-74,-4 109 272,-6 50-40,9 59-484,0 9-4518,-2 29-4806,-6-20 1385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5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33 179 12067,'0'0'5274,"-6"26"-3911,-18 89-293,23-109-1014,1 0 0,-1-1 0,1 1-1,0 0 1,0 0 0,1-1 0,0 1 0,0 0 0,0-1 0,1 1 0,0-1 0,0 1 0,0-1 0,0 0 0,5 7 0,0-4 4,0 0 0,0 0-1,0-1 1,1 0 0,15 11-1,-15-13-15,2 2-10,1 0-1,1 0 0,-1-2 1,1 1-1,0-1 1,0-1-1,0 0 1,1-1-1,-1-1 0,1 0 1,0 0-1,0-1 1,0-1-1,20-1 1,-27 0-27,0 0 1,0 0 0,0 0 0,-1-1 0,1 0-1,0 0 1,-1 0 0,0-1 0,1 0-1,-1 0 1,0 0 0,-1 0 0,1-1 0,-1 0-1,1 0 1,-1 0 0,0-1 0,0 0 0,-1 1-1,0-1 1,0 0 0,0 0 0,4-11-1,1-2-34,-2 0 0,0-1-1,-2 0 1,0 0 0,3-38-1,-5 46 7,0 0 0,-2-1 0,1 1 0,-1 0 0,-1 0 0,0 0 0,-1 0 0,0 0 0,0 0 0,-1 0-1,-1 1 1,0-1 0,0 1 0,-7-12 0,3 12-14,-1 0 1,0 0-1,-1 0 0,0 1 0,0 1 0,-1 0 0,0 0 1,0 1-1,-1 0 0,0 1 0,-22-8 0,28 12 31,0 0-1,-1 0 1,1 1 0,0-1-1,0 2 1,-1-1 0,1 1-1,-1-1 1,1 2-1,-1-1 1,1 1 0,0 0-1,-1 0 1,1 1 0,0 0-1,0 0 1,0 0-1,0 1 1,0-1 0,1 2-1,-1-1 1,1 1 0,0-1-1,0 1 1,0 1-1,-5 5 1,3-2-116,1 0 0,0 0-1,1 0 1,0 1 0,0 0 0,1 0-1,0 0 1,1 1 0,0-1 0,0 1-1,-1 12 1,3-18-104,1-1 1,0 1-1,0 0 0,0-1 0,0 1 1,1 0-1,-1-1 0,1 1 1,0 0-1,0-1 0,0 1 0,0-1 1,1 0-1,0 1 0,-1-1 1,1 0-1,0 0 0,1 0 0,-1 0 1,0 0-1,1-1 0,0 1 0,-1-1 1,1 0-1,0 1 0,0-1 1,1-1-1,-1 1 0,0 0 0,1-1 1,-1 1-1,8 1 0,42 5-4780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1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10322,'0'0'8995,"25"25"-6909,4 2-1477,-6-7-163,-2 0 0,0 2 0,-1 1 0,-2 0 0,21 33 0,-15-15 103,-2 1 0,-1 2-1,-3 0 1,-1 1 0,-3 0 0,15 76 0,-15-27 206,-4 1 0,-2 126 0,-8-197-691,-2 1 1,-1 0-1,-1 0 1,-1-1-1,-1 0 1,-2 0-1,-12 29 1,19-52-172,0 0-1,1-1 1,-1 1 0,0 0 0,0 0 0,0-1 0,-1 1 0,1 0 0,0-1 0,0 1 0,0-1-1,0 0 1,0 1 0,-1-1 0,1 0 0,0 0 0,0 1 0,-1-1 0,1 0 0,0 0-1,0 0 1,0-1 0,-1 1 0,0 0 0,-34-9-7127,9-6-1242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26 5553,'0'0'13995,"-11"-4"-13019,-5-1-547,0 1 0,0 0 0,-27-3 0,40 6-317,-1 1 0,0-1 0,0 1 1,0 0-1,0 0 0,0 0 0,0 1 0,0 0 0,0-1 1,0 1-1,0 0 0,0 1 0,0-1 0,1 1 0,-1 0 1,1-1-1,-1 2 0,1-1 0,0 0 0,0 1 0,0-1 1,0 1-1,0 0 0,-3 4 0,5-3-78,0-1 0,0 1 0,1-1 0,-1 1-1,1 0 1,0-1 0,0 1 0,0-1 0,1 1 0,-1 0 0,1-1 0,0 1-1,0-1 1,0 1 0,0-1 0,0 0 0,1 1 0,0-1 0,2 4-1,82 70 188,-57-53-201,0 1 0,-2 2-1,-1 0 1,-1 2 0,29 43-1,-53-70-10,1 0 0,-1 1 0,1-1 0,-1 1 0,0-1 0,0 1 0,0 0 0,0-1 0,-1 1 0,1 0 0,-1 0 0,0-1 0,1 1 0,-1 0 0,0 0 0,-1 0 0,1-1 0,0 1 0,-1 0 0,0 0 0,1-1 0,-1 1 0,0 0 0,-1-1 0,1 1 0,0-1 0,-1 1 0,1-1 0,-1 0 0,0 0 0,0 0 0,1 0 0,-2 0 0,1 0 0,0 0 0,0 0 0,0-1 0,-1 0 0,1 1 0,-4 0 0,-12 7 33,1-2 0,-1 0-1,-1-1 1,-31 6 0,27-7-29,-33 1 44,53-6-174,3-14-1647,1-1 309,0 1 0,2 0 0,-1 0 0,2 1 0,0-1 0,0 1 1,11-22-1,-14 32 1202,20-53-6201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7986,'0'0'14305,"5"0"-14006,1-1-264,1 1 0,-1 0-1,1 1 1,-1 0 0,1 0-1,-1 0 1,0 1 0,1 0 0,-1 0-1,0 0 1,0 1 0,0 0-1,7 5 1,-9-5 30,0-1 0,-1 1 0,1 0 0,-1 0 0,0 1 0,1-1 0,-2 1 0,1-1 0,0 1 0,-1 0 0,0 0 0,0 0 0,0 0 0,0 0 0,-1 1 0,1-1 0,-1 1 0,0-1 0,0 1 0,0 8 0,-2-1 87,0 1-1,0 0 1,-2-1-1,1 0 1,-1 1-1,-1-1 1,-10 22-1,0-7-101,0-1-1,-21 27 1,29-45-48,2-3 61,0 0 1,1 0-1,-1 0 0,1 1 0,0-1 0,1 1 0,-1 0 1,1 0-1,0 0 0,-1 9 0,3-14-37,1 0-1,-1-1 1,1 1-1,0 0 1,-1 0 0,1-1-1,0 1 1,0 0 0,0-1-1,-1 1 1,1-1-1,0 1 1,0-1 0,0 1-1,0-1 1,0 1 0,0-1-1,0 0 1,0 0-1,2 1 1,32 7 404,-22-6-140,6 2-55,1-1 1,31 1-1,-49-4-559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15243,'0'0'8334,"0"4"-7402,1 8-770,1-1 0,0 1 1,1-1-1,1 0 0,0 0 0,0 0 0,1-1 0,0 1 0,1-1 0,8 10 0,20 42 317,-7-3-55,273 638 1426,-299-692-1846,1 0-1,0-1 1,0 1 0,0-1-1,0 1 1,1-1 0,0 0-1,0 0 1,0 0 0,0 0-1,7 5 1,-10-8-4,0-1 0,0 0 0,0 0 0,0 1 0,0-1 0,1 0 1,-1 0-1,0 0 0,0 1 0,0-1 0,1 0 0,-1 0 0,0 0 0,0 0 0,1 0 0,-1 0 1,0 1-1,0-1 0,1 0 0,-1 0 0,0 0 0,1 0 0,-1 0 0,0 0 0,0 0 0,1 0 1,-1 0-1,0 0 0,0 0 0,1 0 0,-1 0 0,0-1 0,0 1 0,1 0 0,-1 0 0,0 0 1,0 0-1,1 0 0,-1 0 0,0-1 0,0 1 0,1 0 0,-1 0 0,0-1 0,1-11-3,-2 8 2,-55-765 144,44 687-220,0-7-101,8 26-9428,4 41 725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14347,'0'0'5488,"5"25"-5224,17 75-213,-22-98-42,0-1 0,0 1 1,0-1-1,1 1 1,-1-1-1,1 1 0,-1-1 1,1 1-1,-1-1 0,1 1 1,0-1-1,0 0 1,0 0-1,-1 1 0,1-1 1,0 0-1,1 0 0,-1 0 1,0 0-1,0 0 1,0 0-1,1 0 0,-1 0 1,0-1-1,1 1 1,-1 0-1,1-1 0,-1 1 1,1-1-1,-1 0 0,1 1 1,-1-1-1,1 0 1,-1 0-1,1 0 0,-1 0 1,1 0-1,-1 0 0,1 0 1,0-1-1,1 0 1,6 0 254,-8-22 241,-1 19-427,1-3 77,-1 0 1,-1 0-1,1 0 0,-1 0 0,0 0 0,-3-9 0,3 15-121,1 0 0,-1-1 0,0 1 0,1 0 0,-1 0 1,0 0-1,0 0 0,0 0 0,0 0 0,0 0 0,0 0 0,0 0 0,0 0 0,0 1 0,0-1 0,-1 0 0,1 1 0,0-1 0,0 1 0,-1-1 0,1 1 1,0 0-1,-1-1 0,1 1 0,-1 0 0,1 0 0,0 0 0,-1 0 0,1 0 0,0 0 0,-1 1 0,1-1 0,0 0 0,-1 1 0,1-1 0,0 1 1,-1-1-1,1 1 0,-2 1 0,1-1-26,1 0 0,0 0 0,-1 0 0,1 0 0,0 1 0,-1-1 0,1 0-1,0 1 1,0-1 0,0 1 0,0-1 0,1 1 0,-1 0 0,0-1 0,1 1 0,-2 3 0,-6 35-97,5-26-27,0 0-344,1 0 0,0 1 0,1-1 0,0 0 0,3 25 0,15 32-4507,1-18-1658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14075,'0'0'9394,"94"11"-9066,-48-5-64,1-1-88,-10 1-88,1-1-40,-10-2-48,-9 0-576,-1-3-1088,1 0-2385,-10-11-1264,1-12-2553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14891,'0'0'8138,"140"30"-8138,-93-24-368,0-3-592,9 5-825,0-2-2584,-9 0-2144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13595,'0'0'9818,"93"36"-9458,-36-22-208,-1-2 16,0-1-80,0-3-88,-10-2-432,1-3-584,-9 2-608,-20 1-2241,1-3-2265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11330,'0'0'10991,"8"15"-10163,355 560 3210,-313-502-3848,79 103 4,-124-167-963,5 8 2295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5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 10202,'0'0'9666,"-28"-1"-8740,-91 2-175,110-1-585,0 1 1,0 0 0,0 0 0,0 1 0,0 0 0,0 1-1,0 0 1,1 0 0,-1 1 0,1 0 0,0 1 0,0 0-1,-13 10 1,3-1 218,1-3-214,1 1-1,1 1 1,0 1 0,1 0-1,0 1 1,1 0 0,1 1-1,0 0 1,1 1 0,1 1-1,1-1 1,0 1-1,2 1 1,0 0 0,1 0-1,0 0 1,2 1 0,0 0-1,-1 35 1,5-33-165,-1-15-58,1 0 0,0 0 0,0 0 0,1 0 1,0 0-1,0 0 0,4 11 0,-4-15-88,1-1-1,-1 0 0,1 0 1,-1 0-1,1 0 0,0-1 1,0 1-1,0 0 1,0-1-1,0 1 0,0-1 1,1 0-1,-1 0 0,0 0 1,1 0-1,-1 0 1,1 0-1,-1 0 0,1-1 1,-1 0-1,1 1 1,-1-1-1,1 0 0,-1 0 1,4 0-1,31 0-4743,0 0-2211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6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7922,'0'0'10213,"-20"23"-9983,-1 0-182,-33 48 0,54-70-47,-1 0 1,1 0-1,-1-1 0,1 1 0,-1 0 0,1 0 1,-1 0-1,1 0 0,0 0 0,0 0 0,-1 0 0,1 0 1,0 0-1,0 0 0,0 0 0,0 0 0,0 0 1,0 0-1,1 0 0,-1 0 0,0 0 0,0 0 0,1 0 1,-1 0-1,1 0 0,-1 0 0,1 0 0,-1 0 0,1 0 1,-1-1-1,1 1 0,0 0 0,-1 0 0,1-1 1,0 1-1,0 0 0,1 0 0,37 12 18,-27-10-12,85 20 86,-74-19 109,1 1 0,-1 1 0,1 1 0,-2 1 0,1 1 1,-1 1-1,27 16 0,-47-25-156,-1 0 1,1 1-1,0-1 0,-1 0 1,1 1-1,-1-1 1,1 1-1,-1-1 1,0 1-1,1 0 1,-1 0-1,0 0 0,0-1 1,0 1-1,-1 0 1,1 0-1,0 0 1,-1 0-1,1 1 1,-1-1-1,0 0 0,0 0 1,1 0-1,-1 0 1,-1 0-1,1 0 1,0 0-1,0 0 1,-1 1-1,0-1 0,1 0 1,-1 0-1,0 0 1,0-1-1,0 1 1,0 0-1,0 0 1,-3 3-1,-1 2 11,-1-1 0,0 0 0,0 0 0,0 0 0,-1-1 0,0 0 0,0 0 0,-11 5 0,-13 4-70,-1-3 1,0 0-1,-45 8 0,-36 11-1580,93-15-317,19-15 1742,1 1 0,-1-1 0,1 1 0,0-1 0,-1 1-1,1-1 1,0 1 0,0-1 0,0 1 0,-1-1 0,1 1 0,0-1 0,0 1-1,0 0 1,0-1 0,0 1 0,0-1 0,0 1 0,0-1 0,0 1-1,0 0 1,0-1 0,0 1 0,0-1 0,0 1 0,1-1 0,-1 1-1,0-1 1,0 1 0,1-1 0,-1 1 0,0-1 0,1 1 0,-1-1-1,1 1 1,-1-1 0,0 0 0,1 1 0,-1-1 0,2 1 0,21 8-5174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37 6433,'0'0'5683,"6"0"-4590,24-5 6918,-40-1-6824,8 6-1175,-64 0-72,-115-14-1,146 9 65,-70-1 0,103 6 253,2 26-62,0-13-160,0 46 92,1 0 0,17 98 0,3-24-23,14 56 58,-15-91 30,-15-63-96,17 54 0,-16-67-43,-2 1 0,0 0 0,-1 0 0,0 35 0,3 33 187,3-23-140,-2-13-28,16 64-1,4 19-25,-9-33 29,-5 14 11,12 68 95,-22-160-32,-1 0-1,-1 1 1,-4 38-1,1-1 2,1 98 382,2 165 1343,29-328-1817,20 2 52,0 3 1,57 13 0,-17-2 54,-61-11-191,56 8-471,128 3 1,-213-38-17733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17220,'0'0'6397,"13"1"-6249,1 0-32,0 1 0,1 0-1,-1 2 1,-1-1 0,1 1 0,22 11-1,-28-12-20,-1 1 0,0 0 0,0 0 0,-1 0-1,1 1 1,-1 0 0,0 0 0,0 1 0,-1-1-1,1 1 1,-1 1 0,0-1 0,-1 1 0,0 0-1,7 13 1,-8-6 47,0-1-1,0 0 0,-1 1 0,-1 0 1,0-1-1,-1 1 0,0 0 0,-1 0 1,-1-1-1,0 1 0,-1-1 0,0 1 1,-1-1-1,-1 0 0,-11 24 0,4-15-73,1-1-1,-2 0 0,-1-1 1,-1-1-1,0 0 0,-2-1 1,0 0-1,-21 16 0,38-33-110,-1-1 0,1 1-1,-1-1 1,1 1 0,-1-1 0,1 1-1,-1-1 1,1 0 0,-1 1 0,1-1-1,-1 0 1,0 1 0,1-1-1,-1 0 1,0 0 0,1 0 0,-1 1-1,0-1 1,1 0 0,-1 0 0,0 0-1,1 0 1,-1 0 0,0 0 0,1 0-1,-1 0 1,-1-1 0,0-15-4223,14-25-4620,13 7-1700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17 9274,'0'0'7438,"-23"-3"-6856,3 0-374,-14-2 912,0 2 0,-61 0 0,93 4-1065,-1-1 0,1 1 0,0 0 0,-1 0 1,1 0-1,0 0 0,0 0 0,0 1 0,0-1 0,0 1 0,0-1 1,0 1-1,0 0 0,0-1 0,1 1 0,-1 0 0,1 0 0,-1 0 1,1 0-1,0 1 0,0-1 0,0 0 0,0 1 0,0-1 0,0 4 1,-2 3-1,1 1 1,0 0-1,0-1 1,1 1-1,0 11 1,0-6-27,1 1 1,0-1-1,1 0 1,1 0-1,0 0 1,1 0-1,0 0 0,2-1 1,0 1-1,0-1 1,9 16-1,25 29 149,88 103 0,-79-106-97,62 95 0,-98-130-46,0 0 0,-1 1 0,-2 0 0,0 0 0,-1 1 1,-1 0-1,-1 1 0,4 41 0,-9-55-17,0 0 1,-1 1-1,0-1 0,-1 0 1,0 0-1,0 0 1,-1 0-1,0 0 0,-1 0 1,-1 0-1,-6 14 1,6-17-6,-1 0 1,0-1 0,0 0 0,0 0 0,0 0-1,-1-1 1,0 1 0,0-2 0,-1 1 0,1-1-1,-1 1 1,0-2 0,0 1 0,-1-1-1,-10 3 1,5-2 43,-1-1 0,1 0 0,-1-2 0,0 1 0,0-1 1,-18-2-1,26 1-33,6 0-38,0 0-1,0 0 0,-1-1 0,1 1 0,0 0 1,0 0-1,0 0 0,0 0 0,-1-1 1,1 1-1,0 0 0,0 0 0,0 0 1,0 0-1,0-1 0,0 1 0,0 0 1,0 0-1,0 0 0,0-1 0,0 1 1,0 0-1,-1 0 0,1 0 0,0-1 1,1 1-1,-1 0 0,0 0 0,0-1 1,0 1-1,0 0 0,0 0 0,0 0 0,0-1 1,0 1-1,0 0 0,0 0 0,0 0 1,1 0-1,-1-1 0,0 1 0,0 0 1,0 0-1,0 0 0,0 0 0,1 0 1,-1-1-1,0 1 0,1 0 0,9-10-59,8 5 79,1 1 0,0 1 0,0 1 1,0 1-1,22 1 0,-35 1 23,0-1 1,-1 1 0,1 0 0,-1 1-1,0-1 1,1 1 0,-1 0-1,0 1 1,0-1 0,0 1-1,0 0 1,-1 0 0,1 0 0,-1 1-1,0 0 1,0-1 0,0 2-1,0-1 1,-1 0 0,1 1-1,-1-1 1,4 10 0,2 3 76,-1 1 1,0 0 0,-1 1-1,-1 0 1,4 24-1,1 34 216,-3 1-1,-3 1 0,-6 81 0,0-55-18,-1 124 361,5 266 431,0-458-1146,2 0 1,2 0 0,1-1-1,2 0 1,1 0-1,2-2 1,1 1 0,2-1-1,2-2 1,36 54-1,-47-76-345,0 0 0,0-1-1,1 0 1,16 14-1,-19-19-831,0-1 0,0 0-1,0 1 1,0-2-1,1 1 1,10 3-1,4-3-9207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31 4641,'0'0'14582,"-20"-5"-13975,6 2-520,-9-4 48,1 2 0,-1 1 0,0 1 0,-31-1 0,42 4-33,1 1-1,0 0 1,0 0-1,0 1 0,0 0 1,0 1-1,-14 6 0,22-8-67,0 0 0,1 0 0,-1 1 0,0 0-1,1-1 1,-1 1 0,1 0 0,-1 0 0,1 0 0,0 1-1,0-1 1,0 0 0,0 1 0,1-1 0,-1 1 0,0 0-1,1 0 1,0 0 0,0-1 0,0 1 0,0 0-1,0 0 1,1 0 0,-1 1 0,1-1 0,0 0 0,0 0-1,0 0 1,0 0 0,0 0 0,1 0 0,0 4-1,1-1-1,0 0-1,1-1 0,0 1 0,0-1 1,0 1-1,0-1 0,1 0 0,0 0 1,0-1-1,7 8 0,52 41 273,-57-49-278,52 38 177,72 38 0,-74-48-117,89 69-1,-140-97-55,0 1-1,0-1 0,-1 1 1,1 1-1,-1-1 0,0 0 0,-1 1 1,0 0-1,1 0 0,-2 0 0,4 10 1,-5-13-4,0 0-1,0 1 1,-1-1 0,1 0 0,-1 0 0,0 1 0,0-1 0,0 0-1,-1 1 1,1-1 0,-1 0 0,1 0 0,-1 1 0,0-1-1,0 0 1,-1 0 0,1 0 0,-1 0 0,1 0 0,-1-1 0,0 1-1,0 0 1,0-1 0,-5 5 0,-1-1 30,-1 1-1,0-1 1,0-1 0,0 0-1,-1 0 1,1-1 0,-1 0-1,0-1 1,-1 0 0,1 0 0,-19 1-1,-9 0 96,-73-4-1,80-1-144,11 1 22,0-2 0,-1 0 0,1-1 1,0-1-1,1-1 0,-37-14 0,53 14-234,9 4-2642,64 1-3420,-24 0 1100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8186,'0'0'16201,"-7"0"-15005,350 0 711,-173 0-9835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8618,'0'0'15299,"9"3"-15011,59 20-103,1-1-72,99 48 0,-164-69-70,0 1 0,0 0 0,-1 0-1,1 0 1,-1 0 0,0 1 0,1 0 0,-1-1 0,0 1 0,-1 0 0,1 0-1,0 1 1,-1-1 0,0 1 0,0-1 0,0 1 0,0 0 0,0-1 0,-1 1 0,1 0-1,-1 0 1,0 0 0,-1 0 0,1 1 0,-1-1 0,0 0 0,0 0 0,0 0-1,0 0 1,-1 0 0,1 1 0,-1-1 0,0 0 0,0 0 0,-3 4 0,-2 7 121,-2 0-1,0-1 1,-1 0 0,0-1 0,-1 0 0,0 0 0,-19 17 0,14-15-15,-2 0-1,0-1 1,0-1-1,-1-1 1,-1 0-1,0-1 1,-24 9-1,30-13-1517,30-8-3824,7-1 1025,12 2-2471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5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13179,'0'0'10114,"8"24"-9395,-1-2-539,-1-1 18,0 0 0,2 0-1,1-1 1,0 0 0,24 36 0,-20-37-55,1-1 0,1-1 0,0 0 0,1-2 0,1 1 0,1-2 0,0 0 0,32 18 0,-35-24-100,0-1 1,1-1-1,-1 0 1,1-1 0,1 0-1,-1-2 1,1 0-1,0 0 1,0-2 0,-1 0-1,1-1 1,21-3-1,-30 2-29,-1 0-1,0-1 0,1 0 0,-1 0 0,0-1 0,0 1 0,0-2 0,-1 1 0,1-1 1,-1 0-1,0 0 0,0-1 0,0 0 0,6-7 0,-4 3-8,-1 0 0,0-1 0,-1 1 1,0-1-1,0-1 0,-1 1 0,0-1 0,5-20 0,-6 18 3,0-1-1,-1 0 0,-1 0 1,-1 0-1,0 0 1,0-1-1,-2 1 1,1 0-1,-2 0 0,0 0 1,-1 0-1,0 0 1,-1 0-1,-1 1 0,-10-23 1,5 22 43,0 0 0,-1 1 1,-1 0-1,0 0 0,-1 1 0,0 1 1,-1 0-1,0 1 0,-1 1 0,0 0 1,0 1-1,-1 0 0,0 1 0,-1 1 1,1 1-1,-1 0 0,0 1 0,0 1 1,0 1-1,-1 0 0,1 1 0,-1 1 0,1 1 1,0 0-1,-34 8 0,40-6-37,0 2 0,0-1-1,0 2 1,1-1 0,-1 1-1,1 1 1,1 0 0,0 0 0,0 1-1,0 0 1,1 1 0,0 0-1,0 0 1,-7 13 0,7-9-250,0 0 0,1 1-1,1 0 1,-7 20 0,9-21-702,1 0-1,0 0 0,1 1 1,-1 26-1,6-4-5789,12-9-3905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59 623 11666,'0'0'11182,"-6"-12"-10720,3 8-433,-3-7 10,1 0 1,0-1-1,0 1 0,1-1 0,0 0 0,1 0 0,1 0 1,-2-16-1,-2-80 205,3 73-189,1 1 0,1-1 0,5-41 0,-2 70-43,-1 0 1,1 1 0,-1-1-1,2 1 1,-1-1 0,1 1-1,-1 0 1,1 0 0,6-7-1,-7 9 9,0 1 0,0-1 1,0 1-1,0 0 0,1-1 0,-1 1 0,1 0 0,-1 1 0,1-1 1,0 0-1,0 1 0,0 0 0,0-1 0,0 1 0,0 0 0,0 1 1,0-1-1,5 0 0,-1 1 13,0 1 1,1 0-1,-1 0 0,0 0 1,0 1-1,0 0 1,0 1-1,0-1 0,-1 2 1,1-1-1,10 8 1,-6-3 10,1 1 1,-2 0 0,0 1 0,0 1 0,13 17 0,-2 3 28,-2 0-1,-2 1 1,25 61 0,-39-87-64,5 13 42,0 0-1,-1 1 0,-1 0 1,-1 0-1,-1 1 0,0-1 1,0 23-1,-4-42 173,0-27 71,-2-42-219,0 22-55,5-61 0,-2 95-30,1 0 1,0 0-1,1 0 0,0 1 1,1-1-1,0 1 0,0 0 1,1 0-1,1 0 0,7-11 1,-12 21 3,0 0 0,0-1 0,0 1 0,1 0 0,-1 0 0,0 0 0,0 0 0,1 0 0,-1 0 0,0 0 0,1 0 0,-1 1 0,1-1 0,-1 0 0,1 1 0,0-1 0,-1 1 0,1 0 0,-1-1 0,1 1 0,0 0 0,2 0 0,0 1 1,-1 0 0,1 0 0,-1 0 0,1 0 0,-1 0 0,1 1 0,-1-1-1,0 1 1,6 4 0,3 4 31,0 0-1,-1 1 0,20 24 0,-20-21-6,0 1 0,-1 1-1,-1 0 1,0 0 0,-1 0 0,-1 1-1,-1 1 1,0-1 0,-1 1 0,-1 0 0,3 26-1,-7-44 16,0-34-534,-1-8 470,2-1 0,1 1-1,3 0 1,14-63 0,-17 98 26,1-7-5,1 0 0,0-1 0,1 1 0,0 1 1,1-1-1,0 1 0,1 0 0,1 0 0,0 1 0,19-21 0,-26 32 6,0 0 0,0 0 0,0 0 0,0 0 0,0 1 0,0-1 0,1 0 0,-1 1 0,0-1 0,1 1 0,-1-1 0,0 1 0,1-1 0,-1 1 0,1 0 0,-1 0 0,0 0 0,1 0 0,-1 0 0,1 0 0,-1 0 0,1 0 0,-1 1 0,0-1 0,1 0 0,-1 1 0,0-1 0,1 1 0,-1 0 0,0-1 0,0 1 0,2 1 0,3 3 29,0 0 0,-1 1 0,0-1 0,0 1 0,4 6 0,-2-3 32,44 65 237,51 93 0,-42-63-164,-17-42-39,-40-58-163,0 0 0,0-1 0,1 1 0,-1-1 0,1 0 1,0 0-1,0 0 0,0 0 0,0-1 0,0 0 0,0 0 0,1 0 0,6 2 1,-11-4-42,1 0 0,-1 0 0,0 0 0,1 0 0,-1 0 0,1 0 0,-1 0 0,0 0 0,1 0 0,-1 0 0,0 0 0,1-1 0,-1 1 0,0 0 0,1 0 0,-1 0 0,0 0 0,1-1 0,-1 1 0,0 0 0,0 0 0,1-1 0,-1 1 0,0 0 0,0-1 0,1 1 1,-1 0-1,0-1 0,0 1 0,0 0 0,0-1 0,0 1 0,0 0 0,1-1 0,-1 1 0,0-1 0,0 1 0,0-1 0,0-19-4751,-1 13 3040,1-21-6034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13 241 8906,'0'0'11597,"-3"-8"-11086,1 5-491,1-1 1,-1 1-1,1-1 1,0 0-1,0 1 1,1-1-1,-1 0 1,1 0-1,0 1 1,0-1-1,0 0 0,0 0 1,1 0-1,-1 1 1,1-1-1,0 0 1,0 1-1,1-1 1,-1 1-1,1-1 1,-1 1-1,4-5 1,2-1 103,0 0 0,1 0 0,0 0 0,0 1 0,1 0 0,0 1 0,15-9 0,-21 14-79,0 0 0,0 0-1,0 0 1,1 1 0,-1-1 0,1 1-1,-1 0 1,1 0 0,0 0 0,-1 1 0,1-1-1,0 1 1,-1 0 0,1 0 0,0 0 0,0 0-1,-1 1 1,1 0 0,-1-1 0,1 1-1,0 1 1,-1-1 0,1 0 0,-1 1 0,0 0-1,0 0 1,1 0 0,2 2 0,20 21 337,45 55 0,0 1-158,-68-78-227,0 0 1,0 0-1,1 0 1,-1-1-1,1 1 1,-1-1-1,1 0 1,0 0-1,0 0 1,0-1-1,0 1 1,0-1-1,1 0 0,-1 0 1,0-1-1,0 1 1,1-1-1,-1 0 1,6 0-1,-9 0 8,-1 0-1,1-1 1,0 1 0,0 0-1,0-1 1,0 1-1,0-1 1,0 1-1,-1-1 1,1 0 0,0 1-1,0-1 1,-1 0-1,1 1 1,0-1 0,-1 0-1,1 0 1,-1 1-1,1-1 1,-1 0-1,0 0 1,1 0 0,-1 0-1,0 0 1,1 0-1,-1 0 1,0-1-1,4-31 81,-4 21-76,4-10-95,-2 1 0,-1-1 1,0 0-1,-2 0 0,0 0 1,-2 0-1,-9-38 0,11 48-4439,11 20-997,7 8 450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13483,'0'0'11000,"-6"5"-10412,3-2-540,0 1 1,0-1-1,0 1 1,0 0-1,1 0 1,0 0-1,0 0 1,0 0-1,0 0 1,1 1-1,-1-1 1,1 1-1,0-1 1,1 1-1,-1 5 1,-1 84 508,4-51-322,-2-25-169,1 0-1,0 0 0,2-1 1,0 1-1,1-1 1,1 1-1,0-1 1,2 0-1,0-1 1,0 0-1,2 0 1,0-1-1,1 0 1,0 0-1,1-1 1,1 0-1,0-1 1,23 19-1,-29-28-77,0 0 1,1 0-1,0-1 0,0 0 0,0 0 1,0-1-1,0 0 0,1 0 0,-1-1 0,1 1 1,10-1-1,-14-1-94,1 0 0,0 0 0,0 0 0,0-1 0,0 0 0,-1 0 0,1 0 0,0 0 0,-1-1 0,1 0 0,-1 0 0,0 0 0,1 0 0,-1-1 0,0 0 0,0 0 0,-1 0 0,7-6 0,-5 3-521,-1 1 0,0-1 0,0 0 0,-1 0-1,6-12 1,-7 11-452,0 1 0,0-1-1,-1 1 1,0-1-1,-1 0 1,0-8 0,-4-10-4006,-20 4-2040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4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4 219 8754,'0'0'11322,"-3"0"-10638,9 0-534,82 1 518,-1 3 0,101 19 0,-48 2-125,1-6-1,156 1 0,-56-18-50,264-4 867,-195-24-1220,-163 10-90,143-19 14,-134 13-37,183-2 0,-211 19 16,152-26-1,-192 20-5,109 0 12,-64 7-47,118-8 24,104-9 71,-38 9 58,-75 4-16,-114 1-86,435-44 681,-546 48-1144,43-6 1554,-22 6-6854,-30 3-959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6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 8146,'0'0'10279,"-14"28"-9417,-42 94-217,52-112-528,1 0 1,0 0-1,1 0 0,0 0 0,0 0 1,1 0-1,1 1 0,0-1 0,0 0 0,2 13 1,0-3 142,-1-9-144,1-1 0,-1 1 0,2-1-1,0 0 1,0 0 0,0 0 0,2 0 0,-1 0 0,1-1 0,0 1 0,1-1 0,0-1 0,1 1-1,10 10 1,-11-13-68,0-1-1,0 0 0,1 0 1,0 0-1,0-1 1,0 0-1,0-1 0,1 1 1,-1-2-1,1 1 0,0-1 1,0 0-1,0 0 1,0-1-1,0 0 0,0-1 1,0 1-1,0-2 0,13-1 1,-15 1-33,0 0 1,-1-1-1,1 0 1,-1 0-1,1 0 1,-1-1-1,0 1 1,0-1-1,0-1 1,0 1-1,-1-1 1,1 1-1,-1-1 1,0-1-1,0 1 1,0-1-1,-1 1 1,1-1-1,-1 0 1,-1 0-1,1 0 1,-1-1-1,1 1 1,-1-1-1,1-7 1,2-6-5,-2 1 0,0-1 0,-1 0 0,-1 0 0,-1 0 0,-3-30 0,2 41-26,-2 0-1,1 1 1,-1 0-1,0 0 1,0 0-1,-1 0 1,1 0 0,-2 1-1,1-1 1,-1 1-1,0 0 1,0 1 0,-1-1-1,1 1 1,-1 0-1,-8-5 1,-2-1-28,0 0 0,0 1 0,-2 1 1,1 0-1,-27-8 0,29 13 0,0 0-1,0 0 1,0 2 0,0 0-1,-1 0 1,1 2 0,-29 2-1,40-2-5,-1 0-1,1 1 1,-1 0-1,1 0 1,-1 0-1,1 0 1,-1 1-1,1 0 1,0 0 0,0 0-1,0 0 1,0 1-1,1 0 1,-1-1-1,0 1 1,1 1-1,0-1 1,0 0-1,0 1 1,0-1-1,1 1 1,-1 0-1,1 0 1,0 0 0,0 0-1,0 1 1,1-1-1,-1 0 1,1 1-1,-1 4 1,2-5-163,-1-1 0,1 1 1,-1 0-1,1-1 0,0 1 1,0 0-1,1-1 0,-1 1 1,1 0-1,0-1 0,0 1 1,0-1-1,0 1 0,1-1 0,-1 0 1,1 1-1,0-1 0,0 0 1,4 5-1,-1-3-422,1-1 1,-1 0-1,1 0 0,0-1 1,0 1-1,1-1 1,-1-1-1,0 1 0,1-1 1,8 2-1,39 6-5314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10266,'0'0'12291,"131"-23"-11275,-75 15-424,-9 0-264,-10 2-208,-9 0-120,0 1-248,-9-1-920,-10 0-608,-9-13-1113,0-1-1776,0 3-968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150 477 960,'0'0'20525,"130"-42"-20061,-92 30-264,-1 1-200,-9 3-8,-9 2-568,-10-2-665,1-6-1199,-10 0-1641,0 3-776</inkml:trace>
  <inkml:trace contextRef="#ctx0" brushRef="#br0" timeOffset="1">0 157 10594,'0'0'10499,"196"-78"-10475,-158 66-24,-1-2-953,19-5-1559,-18-1-2377,-1 6-6610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13971,'0'0'8314,"9"24"-7779,0-2-429,-2 0-25,2-1 1,0-1 0,2 0-1,0 0 1,16 21 0,-7-14 58,-2 0 0,30 59 0,-36-63-61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5049,'0'0'14947,"27"5"-14100,170 30-41,-180-32-771,30 6 40,-2 1-1,49 18 0,-93-28-78,1 0 0,-1 1 0,1-1 0,-1 1 0,0-1 0,1 1 0,-1-1 0,0 1 0,1 0 0,-1 0 0,0-1 0,0 1 0,0 0 0,0 0 0,0 0 0,0 1 0,0-1 0,0 0 0,0 0 0,0 0 0,-1 1 0,1-1-1,0 0 1,-1 1 0,1-1 0,-1 0 0,0 1 0,1-1 0,-1 1 0,0-1 0,0 1 0,0-1 0,0 1 0,0-1 0,0 2 0,-1 0-28,-1 0 0,1-1 0,-1 1 0,1-1 0,-1 0 0,0 1 0,0-1 0,0 0 0,0 0 0,0 0 0,-1 0 0,1-1 0,-1 1 0,1-1 0,-6 3 0,-11 4-140,0-2-1,0 0 1,-27 4 0,-17 5 2519,77-15-2209,15 1 110,1 1-1,-1 2 1,43 10-1,-54-9-152,0 0 0,-1 1 0,0 0 0,0 2 0,-1 0 0,0 1 0,16 11 0,-26-15-37,0 1-1,0-1 1,-1 1 0,0 0-1,0 1 1,0-1 0,-1 1-1,0 0 1,0 0 0,-1 0-1,0 0 1,0 1 0,-1 0-1,1-1 1,0 12 0,-2-12-28,0-1 1,-1 0-1,0 1 0,0-1 1,0 0-1,-1 1 1,0-1-1,-1 0 0,1 1 1,-1-1-1,0 0 1,0 0-1,-1-1 0,0 1 1,0 0-1,0-1 1,-1 1-1,0-1 1,-8 8-1,-2 0-3,-1-2 0,0 1 0,-1-2-1,0 0 1,-1-1 0,0 0 0,-1-2 0,1 0 0,-1-1-1,-22 4 1,-1-1-447,-1-2 0,0-2 0,-62-1-1,100-4-390,20-4-4922,70-37-1560,-47 19 1702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8602,'0'0'11122,"-6"27"-9891,-17 89-111,22-109-1042,0 1 0,1-1 0,0 0 0,0 0 0,1 0 0,0 0 0,0 0 0,1 0 0,0 0 0,0 0 0,0 0 0,1-1 0,0 1 0,1-1 0,-1 0 0,1 0 0,0 0 0,1 0 0,-1-1 0,1 0 0,8 8 0,-2-2 72,0 2-66,1-2 0,0 1 1,0-1-1,2-1 0,-1 0 0,1-1 0,0 0 0,1-1 1,0-1-1,0 0 0,1-1 0,0-1 0,0-1 0,0 0 0,0-1 1,1 0-1,-1-1 0,28-1 0,-40-2-83,1 1 0,0 0 1,-1-1-1,1 0 0,-1 0 0,1-1 0,-1 1 0,0-1 1,0 0-1,1 0 0,-1 0 0,0-1 0,-1 1 0,1-1 0,0 0 1,-1 0-1,4-4 0,-2 1-10,-1 0 0,1-1-1,-1 1 1,-1-1 0,1 0 0,-1 0 0,0-1-1,-1 1 1,4-13 0,-4 7-13,0 0 1,0 0-1,-1 0 1,-1-1-1,0 1 0,-1 0 1,0-1-1,-1 1 0,-1 0 1,0 0-1,-8-23 0,0 18-3,1 0 0,-2 1 1,0 0-1,-2 1 0,1 1 0,-2 0 0,0 0 0,-1 1 0,0 1 0,-1 1 0,0 1 0,-1 0 0,-35-15 0,47 23 22,0 1-1,-1 0 1,1 1 0,-1-1-1,1 1 1,-1 0-1,1 1 1,-1 0 0,0 0-1,1 0 1,-1 1 0,-11 2-1,15-2-26,0 1-1,0-1 1,-1 1-1,2-1 0,-1 1 1,0 0-1,0 0 1,1 0-1,-1 1 0,1-1 1,-1 0-1,1 1 1,0 0-1,0-1 1,0 1-1,1 0 0,-1 0 1,0 0-1,1 0 1,0 1-1,0-1 0,0 0 1,0 0-1,1 1 1,-1 5-1,-3 19-1000,2 47-1,2-67 614,0 0-1,1 0 0,0 0 0,0-1 0,1 1 1,0 0-1,0-1 0,1 1 0,0-1 0,6 12 1,-3-13-192,-1-1 0,1 1-1,0-1 1,1-1 0,-1 0 0,1 1 0,0-2 0,0 1 0,0-1 0,0 0 0,0-1 0,1 1 0,-1-2-1,1 1 1,0-1 0,13 1 0,25 0-5834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7434,'0'0'10769,"-3"29"-9864,-9 100-59,11-117-688,0 1 0,1 0 1,1 0-1,0-1 0,1 1 0,0-1 1,1 1-1,0-1 0,9 20 1,-2-12 185,1 0 0,2 0 1,22 27-1,-26-35-220,0-1 0,0 0 0,2 0 0,-1-1 0,1-1 0,1 1 0,0-2-1,16 10 1,-22-14-102,0-1 0,-1-1 1,1 1-1,0-1 0,0 1 0,1-2 0,-1 1 0,0-1 0,1 0 0,-1 0 0,1-1 1,-1 0-1,1 0 0,-1 0 0,0-1 0,1 0 0,-1 0 0,12-4 0,-14 2-27,1-1 0,0 0-1,-1 1 1,0-1 0,0-1 0,0 1-1,0-1 1,-1 1 0,0-1-1,1 0 1,-2 0 0,1 0 0,-1-1-1,3-6 1,1-6 4,1 0 0,-2-1-1,3-19 1,-3-8 19,-3 1 0,-1 0-1,-7-61 1,4 97-3,1-1 0,-1 0 1,-1 0-1,0 1 0,0 0 0,-1-1 1,0 1-1,-10-15 0,14 23-56,-1 0 0,1 0 0,0 0 0,-1 1 0,1-1 0,-1 0 0,1 0 0,-1 1 0,0-1 0,1 0 0,-1 0 0,1 1 0,-1-1 0,0 1 0,0-1 0,1 1 0,-1-1 0,0 1 0,0-1 0,0 1 0,0 0 0,0-1 0,-1 1 0,1 0-73,0 1 1,1-1-1,-1 1 1,1-1 0,-1 1-1,1 0 1,-1-1-1,1 1 1,-1 0 0,1 0-1,-1-1 1,1 1-1,0 0 1,-1 0-1,1-1 1,0 1 0,0 0-1,0 0 1,0 1-1,-3 51-4168,3-50 4058,0 42-5232,0 0-1805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1 652 8738,'0'0'10992,"7"-31"-10058,5-12-711,25-127 423,-31 117-184,-3-1 1,-2-61-1,-2 52-266,1 53-157,-1 0 1,0-1-1,-1 1 1,0 0-1,-1 0 1,0 0-1,0 1 1,-1-1-1,0 1 1,-9-14-1,22 83 575,1-32-573,1 0 1,1 0-1,1-1 1,1-1-1,36 48 0,-36-55-31,1 0 0,1-2 0,0 0-1,2-1 1,0 0 0,1-1-1,0-2 1,25 14 0,-35-22 9,1-1 0,0-1 0,0 0 0,0 0 0,1-1 0,-1 0 0,1 0 0,-1-2 1,18 0-1,-25 0-15,0-1 1,0 1 0,0-1 0,0 0-1,-1 0 1,1-1 0,0 1 0,-1 0-1,1-1 1,-1 0 0,0 1 0,1-1-1,-1 0 1,0 0 0,0 0 0,0-1-1,0 1 1,-1 0 0,1-1 0,-1 1-1,1-1 1,-1 0 0,0 1 0,0-1 0,1-3-1,3-11-2,0 1 0,5-36-1,-9 45-1,16-172-511,-16 101-3298,-1 78 3636,0 0 0,0-1 0,0 1 0,0 0 0,0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4889,'0'0'13507,"56"199"-11443,-38-127-943,10-2-649,-9-8-296,9-11-176,-9-15-32,-1-11-688,-8-13-769,-10-41-9137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11723,'0'0'5298,"26"11"-3799,-5-3-1209,17 6 341,0 2-1,-1 2 1,64 42 0,-83-47-352,-1 0 0,-1 2 1,0 0-1,-1 1 1,16 20-1,-25-27-140,0 0-1,-1 1 0,0-1 1,-1 1-1,0 0 0,0 0 1,-1 0-1,0 1 1,-1-1-1,0 1 0,-1-1 1,0 17-1,-1-17-76,0 0-1,-1 0 1,0 0-1,-1 0 1,0-1 0,0 1-1,-1 0 1,-1-1 0,1 0-1,-2 0 1,-6 13 0,2-11-55,1 0 0,-2 0 0,1-1 0,-1 0 0,-1-1 0,0 0 0,-21 13 0,7-7-204,0-1 0,-1-1 0,-42 15 0,-14-9-2027,71-17 1141,0-1 1,0-1-1,1 0 0,-1 0 0,-13-3 0,23 3 821,0 0-1,0 0 1,1-1-1,-1 1 1,0 0-1,0-1 0,0 1 1,0 0-1,0-1 1,0 1-1,0-1 0,0 1 1,1-1-1,-1 0 1,0 1-1,1-1 1,-1 0-1,-1-1 0,-1-20-5506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2905,'0'0'17663,"-9"32"-16353,-29 107-23,35-128-1164,1 1 0,0 0 0,1 0 0,0 0 1,0 0-1,2 0 0,-1 0 0,1 0 0,1 0 0,0 0 0,1-1 0,0 1 1,1-1-1,0 0 0,8 15 0,-2-12-14,0 1 1,1-2-1,0 1 0,1-2 1,0 1-1,1-2 0,1 0 1,19 13-1,-24-18-114,0-1 0,0-1 0,1 1 0,-1-1 1,1-1-1,0 0 0,0 0 0,0-1 0,17 1 0,-24-2-187,1 0 0,-1-1 0,1 0 0,0 0-1,-1 0 1,1-1 0,0 1 0,-1-1 0,1 0-1,-1 0 1,1 0 0,-1 0 0,0 0 0,1-1-1,-1 0 1,0 1 0,0-1 0,0 0 0,0-1-1,0 1 1,-1 0 0,1-1 0,-1 0 0,1 0-1,-1 1 1,0-1 0,0 0 0,-1-1 0,4-5-1,-2-5-1677,0 0-1,-1 1 0,0-1 0,-1-26 0,-1-5-4774</inkml:trace>
  <inkml:trace contextRef="#ctx0" brushRef="#br0" timeOffset="1">0 102 12763,'0'0'8706,"196"44"-8338,-149-44-368,0 0-192,-10-2-737,-9-18-879,-9-14-897,0 1-383,-19 2-3146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7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12131,'0'0'5429,"-4"34"-4433,-3 112-10,8-132-844,0 0 0,2-1 1,-1 1-1,2-1 0,0 0 1,0 0-1,2 0 1,-1 0-1,1-1 0,1 0 1,0 0-1,1-1 0,15 18 1,-9-11 85,-7-8-79,1 0 0,1 0 0,0 0 0,0-1 0,19 15 0,-23-21-72,0 0-1,0-1 0,0 1 1,0-1-1,0 0 0,0-1 1,0 1-1,1-1 1,-1 0-1,0 0 0,1 0 1,-1-1-1,1 0 1,-1 0-1,1-1 0,6 0 1,-8-1-22,-1 1 1,0 0-1,1-1 0,-1 1 1,0-1-1,0 0 0,0 0 1,0 0-1,-1-1 0,1 1 1,-1-1-1,1 1 1,-1-1-1,0 0 0,0 0 1,0 0-1,0 0 0,0 0 1,-1 0-1,1-1 1,0-3-1,4-9 31,-2 0 0,7-31 0,-6-1-205,-1 1 0,-3-67 0,-2 52-636,-4 42 670,2 15-946,2 11-3668,1 3 3158,1 1 1,0-1-1,1 1 0,3 11 0,4 8-6435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7178,'0'0'13698,"197"45"-13698,-151-37-288,1 1-1336,9-1-1185,-18-2-1511,-10-6-2762</inkml:trace>
  <inkml:trace contextRef="#ctx0" brushRef="#br0" timeOffset="1">533 0 6361,'0'0'13555,"37"146"-11994,-9-81-369,-9 2-512,9-5-368,-9-6-192,9-12-120,-9-10-24,-1-14-592,-8-12-936,-1-8-1409,-9-22-2064,0-12-1400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0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9818,'0'0'10008,"31"18"-8455,190 108 1030,-191-108-2290,-1 1 0,-1 1 0,0 2 0,-2 0 0,-1 2 0,30 36 0,-45-47-207,0 1 0,-1 0 0,0 0 0,-1 1 0,-1 0 0,-1 0 0,0 0 0,-1 1 1,0 0-1,-1 0 0,-1 1 0,-1-1 0,0 0 0,-1 1 0,-2 22 0,0-29-62,-1 0 1,-1 0-1,0-1 0,0 1 1,-1-1-1,0 0 1,0 0-1,-1 0 1,0 0-1,-1-1 0,0 0 1,0 0-1,-1 0 1,0-1-1,0 0 0,-1 0 1,1-1-1,-2 0 1,-16 9-1,7-4-139,-1-2-1,0 0 1,-1-1-1,0-1 1,0-1-1,0 0 1,-1-2 0,-39 4-1,36-7-562,1-1 0,0 0-1,0-2 1,0-1 0,0 0 0,-30-10-1,-31-18-5865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15139,'0'0'9581,"0"28"-8487,0 30-363,-2 22-388,5 1 0,14 96 0,11 99-265,-20-155-60,11 193 38,-10-54-11,-3-167-40,-4-45-1,10 64 1,27 215 234,-32-242-186,-3 118 115,1 4 10,4-5-141,1 9 102,-7-7-44,-5-139-75,10 93 0,-4-107 40,-3 64 0,3 40 34,6 85 164,6-77-24,16 287 155,-32-231-226,6-199-454,0-19-620,1-14-142,7-54-3852,-10 42 332,6-25-10117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16 350 14323,'0'0'9813,"-16"4"-8592,42 6-1026,-1-2-1,2 0 1,-1-2-1,29 4 1,110 6 275,771 32 340,-291-31-282,-511-18-206,150-20 0,-195 12-143,105 5 0,47-3 43,4-12-9,127-15 216,787-85 419,-764 74-564,-71 6-141,-163 23-75,620-35 329,-33 32 201,-223 16-173,-55 42-425,-297-20 0,-172-19-25,0 0-1,0 0 1,0 0 0,0 0-1,0 0 1,-1 0 0,1-1-1,0 1 1,0 0 0,0-1-1,0 1 1,0 0 0,-1-1-1,1 1 1,0-1 0,0 1-1,-1-1 1,1 0 0,0 1-1,-1-1 1,1 0 0,-1 1-1,1-1 1,-1 0 0,1 0-1,-1 1 1,1-1 0,-1 0 0,0 0-1,1 0 1,-1 0 0,0 0-1,0 1 1,0-1 0,1 0-1,-1 0 1,0 0 0,0 0-1,0 0 1,-1 0 0,1 0-1,0 0 1,0 0 0,0 1-1,-1-1 1,0-2 0,-15-51-3864,14 46 2668,-17-47-8010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11450,'0'0'12803,"11"7"-12307,11 4-417,0 0 0,0-2 0,1 0 0,0-1 0,1-2 0,0 0 0,0-2 0,26 2 0,51-5 277,-3-2-1873,-39 9-5260,-39-1 561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1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16235,'0'0'7770,"140"19"-7642,-94-16-56,1 3-24,-9-3-40,8-1-8,-8-2-552,27 0-1352,-9 0-3321,0 0-3521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1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16251,'0'0'9066,"122"0"-8986,-76 0-16,10 0-64,10 0 0,-1 0-384,1-3-1392,36-16-2337,-27 5-1568,-9 3-5105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1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12699,'0'0'12394,"103"11"-12202,-56-2-64,18-4-120,10-5-8,9 0-1064,9 0-1168,29-11-2513,-19-3-928,-19 0-5074</inkml:trace>
  <inkml:trace contextRef="#ctx0" brushRef="#br0" timeOffset="1">1112 9 11931,'0'0'12218,"65"-3"-11850,-27 9-208,18 0-160,9-4-64,19-2-1224,38 0-1241,-19-8-2880,-19-3-1464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13035,'0'0'11530,"84"0"-11458,-37 0-72,9 0-920,10 3-656,36 5-2553,-18 0-808,-9 1-808</inkml:trace>
  <inkml:trace contextRef="#ctx0" brushRef="#br0" timeOffset="1">860 40 5761,'0'0'15420,"28"0"-15396,-9 0-24,46 0-1873,-9 0-3024,0 0-2416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14819,'0'0'12747,"131"110"-12123,-94-96-264,1-6-168,-10-2-192,0-4-280,-10-2-800,-8 0-817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11747,'0'0'6300,"-11"27"-5888,-33 87-239,41-104-150,0 1-1,0 0 1,1 0 0,0-1-1,1 1 1,1 0-1,-1 1 1,3 17 0,0 4 56,-2-27-1,-1-1 1,1 1-1,0-1 1,1 1-1,-1-1 0,1 1 1,0-1-1,0 0 1,1 1-1,0-1 1,0 0-1,0 0 1,0 0-1,1 0 1,0-1-1,0 1 1,0-1-1,0 1 0,1-1 1,0 0-1,0-1 1,0 1-1,0 0 1,1-1-1,-1 0 1,1 0-1,0-1 1,0 1-1,7 2 1,49 21 927,110 32 1,-167-57-2022,0 0-1,0-1 0,0 0 0,0 1 1,0-1-1,-1 0 0,1-1 0,0 1 0,4-2 1,-2 1-973,12-3-4972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2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38 265 9330,'0'0'13687,"-7"-2"-13382,6 2-304,-1 0 0,1-1-1,-1 1 1,1-1-1,-1 0 1,1 1 0,0-1-1,-1 0 1,1 0-1,0 0 1,-1 0 0,1 0-1,0 0 1,0 0-1,0 0 1,0-1 0,0 1-1,0 0 1,0-1 0,1 1-1,-2-3 1,-2-42 12,4 38 8,1-9-5,1 0-1,1 0 1,1 0-1,0 0 0,1 1 1,1-1-1,0 1 1,11-19-1,-15 33-18,-1 1 1,1-1-1,0 1 0,0 0 0,-1-1 1,1 1-1,0 0 0,0 0 0,0 0 1,0 1-1,0-1 0,0 0 0,0 1 1,0-1-1,0 1 0,1 0 0,-1 0 1,0 0-1,0 0 0,0 0 0,0 0 1,1 0-1,-1 1 0,3 0 0,5 1 4,-1 0 0,0 1 0,0 0 0,14 6 0,-9 0 41,1 1-1,-1 0 1,0 0 0,-1 2-1,-1 0 1,0 0 0,0 1-1,-1 0 1,-1 1 0,0 0-1,-1 1 1,-1 0 0,0 0-1,-1 1 1,7 22 0,-6-17 266,-5-31 14,-3-44 1,0 42-405,0 7 83,-1-4 0,1 1-1,0-1 0,0 0 0,1 1 1,0-1-1,0 0 0,1 1 0,0-1 1,1 1-1,0 0 0,0 0 1,0 0-1,7-10 0,-9 16-16,0 1 0,-1 0 0,1-1 0,0 1 0,0 0 0,0 0 0,0 0 0,0 0 0,0 0 0,0 0 0,1 0 0,-1 0 0,0 0 0,0 0-1,1 1 1,-1-1 0,0 1 0,1-1 0,-1 1 0,1-1 0,-1 1 0,1 0 0,-1-1 0,1 1 0,-1 0 0,1 0 0,-1 0 0,1 1 0,-1-1 0,1 0 0,-1 0 0,0 1 0,1-1 0,-1 1 0,1-1 0,-1 1 0,0 0 0,1-1 0,-1 1 0,0 0 0,0 0 0,2 2 0,5 5 18,-1 0 1,0 1-1,0 0 1,-1 0 0,0 1-1,-1 0 1,5 12 0,17 26 102,-22-35-93,-4-12-12,-1 1 1,0-1-1,0 0 0,1 0 1,-1 0-1,1 0 0,-1 0 1,1 1-1,-1-1 0,1 0 0,0 0 1,0 0-1,-1 0 0,1-1 1,0 1-1,0 0 0,0 0 1,0 0-1,0-1 0,0 1 1,2 0-1,-2-1-7,-1 0 0,1 0-1,0-1 1,0 1 0,0-1 0,0 1 0,-1-1-1,1 1 1,0-1 0,-1 1 0,1-1 0,0 0-1,-1 1 1,1-1 0,-1 0 0,1 1 0,-1-1-1,1 0 1,-1 0 0,1 0 0,-1 1 0,0-1-1,1 0 1,-1 0 0,0 0 0,0 0 0,0 0-1,0 0 1,0 0 0,0 1 0,0-2 0,0 0-14,2-9 18,1-8 9,0 0 1,2 1 0,0-1 0,0 1 0,2 0-1,0 1 1,12-21 0,-18 37-8,0 0-1,0 1 1,0-1 0,0 0 0,0 1 0,0-1-1,0 0 1,0 1 0,0-1 0,1 1-1,-1 0 1,0-1 0,0 1 0,0 0 0,1 0-1,-1 0 1,0 0 0,0 0 0,0 0 0,1 0-1,-1 0 1,0 0 0,0 1 0,0-1-1,1 0 1,-1 1 0,1 0 0,31 17 170,-10 9 40,0 0 0,-2 2 1,-1 1-1,-1 1 0,19 42 1,-5-11-177,-32-61-75,-1 1 0,1-1 0,0 0 0,-1 1 0,1-1-1,0 0 1,0 0 0,0 1 0,0-1 0,0 0 0,0 0 0,0 0 0,0 0-1,1-1 1,-1 1 0,0 0 0,2 0 0,17 1-7211,-20-2 6954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15483,'0'0'10451,"-10"-15"-10077,11 10-360,0-1 0,0 0 1,0 1-1,1-1 0,0 1 0,0 0 0,0 0 0,1 0 0,0 0 0,6-9 0,39-44 50,-46 57-51,-1 0 0,1-1-1,0 1 1,0 0 0,0 0 0,0 0 0,0 1-1,0-1 1,0 0 0,0 1 0,0-1 0,0 1 0,0 0-1,0-1 1,0 1 0,1 0 0,-1 0 0,0 1-1,0-1 1,0 0 0,0 1 0,0-1 0,0 1-1,3 1 1,3 1 80,0 0 0,-1 1 0,1 0 0,12 9 1,11 11 204,-1 2 0,46 51 0,-55-60 350,-15-12-2913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2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2700 6529,'0'0'10849,"0"-21"-7775,1 3-2907,2-1 0,0 1-1,1 0 1,1 0-1,0 0 1,9-19-1,16-56-126,-25 70-16,0-4-3,1 0 0,1 1 1,1-1-1,16-30 1,-23 55-18,1 0 1,-1 1 0,1-1 0,0 0-1,-1 1 1,1 0 0,0-1 0,0 1 0,0 0-1,0 0 1,0 0 0,0 1 0,1-1-1,-1 0 1,0 1 0,0-1 0,0 1-1,1 0 1,3 0 0,52 1 134,-44 0-60,-3 1-46,0 0 0,0 1 0,0 0 0,0 0 0,-1 1 0,19 10 0,-19-8-8,0-1 0,0-1 0,1 0 0,-1-1 0,1 1-1,0-2 1,0 0 0,15 1 0,-25-3-22,1 0 0,-1 0-1,0-1 1,1 1 0,-1-1 0,0 1 0,1-1 0,-1 1 0,0-1-1,0 0 1,1 1 0,-1-1 0,0 0 0,0 0 0,0 0 0,0 0-1,0 0 1,0 0 0,-1 0 0,1-1 0,0 1 0,0 0 0,-1 0-1,1-1 1,-1 1 0,1 0 0,-1-1 0,1 1 0,-1 0 0,0-1-1,0 1 1,0-1 0,0 1 0,0 0 0,0-1 0,0-1 0,0-4 24,17-62 66,-9 42-78,-1-1 1,-2 1-1,4-51 1,-10 71-14,2-1 1,-1 1-1,1-1 0,0 1 1,1-1-1,-1 1 0,5-11 1,-5 16-11,0-1-1,1 1 1,-1 0 0,0 0-1,1 0 1,-1 0 0,1 1-1,-1-1 1,1 0 0,0 1-1,0-1 1,0 1 0,0-1 0,0 1-1,0 0 1,0 0 0,0 0-1,0 0 1,1 0 0,-1 1-1,0-1 1,1 1 0,-1-1-1,0 1 1,1 0 0,2 0-1,3 0 5,0 1-1,0 1 0,0-1 0,-1 1 0,1 0 0,0 1 0,7 3 0,36 10 34,-49-16-25,-1 1 1,1-1 0,-1 0-1,1 0 1,-1 0-1,1 0 1,-1 0 0,1-1-1,-1 1 1,1 0-1,-1-1 1,0 1-1,1-1 1,-1 1 0,0-1-1,1 0 1,-1 1-1,0-1 1,0 0 0,0 0-1,1 0 1,-1 0-1,0 0 1,0 0-1,0 0 1,-1-1 0,1 1-1,0 0 1,0 0-1,0-3 1,2-4 5,0 1 1,-1-1-1,-1 0 1,2-14-1,3-10-1,-1 10 4,0-1 1,-2 0 0,2-37-1,-5 59-18,0 0-1,0 0 1,0 0-1,0-1 1,1 1-1,-1 0 1,0 0-1,1 0 1,-1-1 0,0 1-1,1 0 1,-1 0-1,1 0 1,0 0-1,-1 0 1,1 0-1,0 0 1,0 0-1,0 0 1,0 0-1,-1 1 1,1-1-1,0 0 1,0 0 0,1 1-1,1-2 1,0 1-13,1 0 0,-1 0 0,1 1 1,0-1-1,-1 1 0,1 0 0,0 0 1,-1 0-1,6 1 0,5 1-1,-1 1 0,1 0 0,25 10 0,-30-9 17,1-2 1,0 1 0,0-1-1,0 0 1,0-1 0,0 0-1,16-1 1,-25-1 0,1 0 1,0 1-1,-1-1 0,1 0 0,-1 0 1,0 0-1,1 0 0,-1 0 0,0 0 1,1 0-1,-1 0 0,0 0 0,0-1 1,0 1-1,0-1 0,0 1 0,0-1 1,0-1-1,17-34 9,-15 31-7,75-186 23,-76 190-34,0 0-1,0 0 1,0 0 0,1 0 0,-1 0-1,1 0 1,-1 1 0,1-1 0,0 1-1,0 0 1,-1 0 0,1 0 0,0 0-1,0 0 1,0 1 0,0-1 0,0 1-1,0 0 1,0 0 0,0 0 0,5 1-1,4-1-26,0 1 0,1 0-1,23 6 1,-16-1 21,-5-1 7,-1 0 0,1-2 0,0 0 0,0 0 1,22 0-1,-35-4 4,1 1 1,-1-1-1,0 0 1,1 1-1,-1-1 1,0 0-1,1-1 0,-1 1 1,0 0-1,0-1 1,0 1-1,0-1 1,0 1-1,-1-1 1,1 0-1,0 0 1,-1 0-1,1 0 1,1-4-1,25-49 26,-23 45-21,3-14 29,0 1-1,9-45 0,-4 11-66,-10 44 88,3-5-353,-5 18 286,0-1 1,0 1-1,0 0 1,0 0-1,0 0 1,0 0-1,0 0 1,0 0-1,-1 1 1,1-1-1,0 0 1,0 0-1,0 1 1,0-1-1,0 0 0,-1 1 1,1-1-1,0 1 1,0-1-1,-1 1 1,1-1-1,0 1 1,-1 0-1,1-1 1,0 2-1,12 8 20,-3-1-11,0-1 1,0 0-1,1-1 1,0 0-1,23 10 1,-31-16 4,0 0 0,0 0 0,0-1 1,0 1-1,0-1 0,0 1 0,0-1 0,0 0 0,0-1 1,0 1-1,0 0 0,0-1 0,0 1 0,-1-1 0,1 0 1,0 0-1,0 0 0,0-1 0,-1 1 0,1-1 0,-1 1 0,1-1 1,-1 0-1,0 0 0,0 0 0,1 0 0,-1 0 0,-1 0 1,1-1-1,0 1 0,0-1 0,1-3 0,15-26 25,-2-1-1,-1-1 0,-2-1 1,-1 0-1,8-38 0,-12 40 26,-4 22-43,0-1 1,0 1-1,11-19 0,-15 29-4,1 1 0,-1-1-1,1 1 1,-1-1 0,0 1 0,1-1-1,-1 1 1,1-1 0,-1 1 0,1-1-1,0 1 1,-1 0 0,1 0-1,-1-1 1,1 1 0,0 0 0,-1 0-1,1-1 1,0 1 0,-1 0 0,1 0-1,0 0 1,-1 0 0,1 0-1,0 0 1,-1 0 0,1 0 0,0 0-1,-1 1 1,1-1 0,0 0 0,-1 0-1,1 0 1,0 1 0,-1-1-1,1 0 1,-1 1 0,1-1 0,-1 1-1,1-1 1,-1 1 0,1 0 0,26 25 4,-21-20 1,3 4 4,2 0 0,-1-1 0,1 0 1,1 0-1,14 8 0,-22-15-1,1 1 0,0-1 0,1 0 0,-1 0 0,0 0 0,0-1 0,1 0 0,-1 0 0,1 0 0,-1-1 0,1 0 0,-1 0-1,1 0 1,-1-1 0,1 0 0,7-2 0,-10 2-1,0 0 0,0 0 0,0-1 0,0 0 0,0 1 0,-1-1 0,1 0 0,-1-1 1,1 1-1,-1 0 0,0 0 0,0-1 0,0 0 0,2-3 0,22-46 58,-8 13 3,-3 12-20,16-44-1,-22 49 2,-8 21-53,-1 0 0,1 0 1,0-1-1,0 1 0,0 0 0,1 0 0,-1 0 0,0 0 1,0 0-1,1 0 0,-1 0 0,0 0 0,1 1 1,-1-1-1,1 1 0,-1-1 0,1 1 0,-1-1 0,1 1 1,-1 0-1,1-1 0,-1 1 0,1 0 0,0 0 1,-1 0-1,1 1 0,-1-1 0,1 0 0,-1 1 0,3 0 1,50 16 8,-46-14-8,13 4 21,0 0-1,1-1 1,0-2-1,1 0 1,-1-1-1,41 0 1,-58-4-14,-1 1 0,0-1 0,1 0 1,-1 0-1,0-1 0,0 1 0,0-1 1,0 0-1,0 0 0,0 0 0,0-1 1,-1 1-1,1-1 0,-1 0 0,0 0 1,0 0-1,0 0 0,0-1 0,3-5 1,7-10 26,0-1 1,14-33-1,-8 14-8,-19 38-20,1 0 0,0-1 0,0 1 0,-1 0 0,1 0 0,0-1 0,0 1 0,0 0 0,0 0 0,1 0 0,-1 0 0,0 0 0,0 1 0,1-1 0,-1 0 0,0 0 0,1 1 0,-1-1 0,2 0 0,0 1 2,0 0 1,0 0-1,0 0 1,0 1-1,0-1 0,0 1 1,-1-1-1,1 1 0,5 2 1,24 9 0,-9-3 15,-1 0 0,1-2 0,44 7 0,-61-13-18,-1 0 1,1-1-1,-1 0 0,1 0 1,-1 0-1,0-1 1,1 1-1,-1-1 0,1-1 1,-1 1-1,0-1 1,0 0-1,0 0 0,0-1 1,0 1-1,0-1 0,-1 0 1,1 0-1,-1-1 1,0 1-1,0-1 0,5-6 1,8-11 34,29-39-3,-43 55-17,0 0 1,0 0-1,-1 0 0,0 0 1,0 0-1,0-1 0,0 1 1,-1 0-1,0-1 0,1-8 1,-2 13 54,31 3-461,19 16 374,-37-12 16,2-1 0,-1 0 0,0-1 0,1 0 0,0-2 0,15 2 0,-15-3-1,0 0-1,-1-2 1,1 0 0,-1 0 0,19-5 0,-28 4 9,1 0 0,0 0 0,0-1 0,-1 1 0,1-2 0,-1 1 0,0 0 0,0-1 0,0 0 0,-1 0 0,1-1 0,-1 1 0,0-1-1,6-10 1,-9 14-11,-1 1-1,1-1 0,-1 1 0,1-1 0,0 1 0,-1 0 1,1-1-1,0 1 0,-1-1 0,1 1 0,0 0 0,-1 0 1,1-1-1,0 1 0,0 0 0,-1 0 0,1 0 0,0 0 0,0 0 1,-1 0-1,1 0 0,0 0 0,0 0 0,-1 0 0,1 0 1,0 0-1,0 1 0,-1-1 0,1 0 0,0 1 0,-1-1 1,2 1-1,29 19-42,-12-8 58,-10-7-12,1-1 0,0-1 0,0 0 0,0-1 0,0 1 0,0-2 0,1 0 0,-1 0 0,0-1 0,1 0 0,-1 0 0,1-2 0,-1 1 0,0-1 0,0 0 0,0-1 0,0-1 0,0 1 0,-1-1 0,1-1 0,-1 0 0,0 0 0,0-1 0,14-13 0,-11 8 9,-1 0 0,0-1 0,0-1 0,-2 0 0,1 0 0,-2-1 0,0 0 0,0 0 0,5-18 0,-11 24 60,-2 8-66,0-1-1,0 1 1,0-1-1,0 1 1,0-1-1,0 1 0,1 0 1,-1-1-1,0 1 1,0-1-1,0 1 0,0-1 1,1 1-1,-1-1 1,0 1-1,0 0 1,1-1-1,-1 1 0,0-1 1,1 1-1,-1 0 1,0-1-1,1 1 0,-1 0 1,0 0-1,1-1 1,-1 1-1,1 0 0,-1 0 1,1-1-1,-1 1 1,0 0-1,1 0 1,-1 0-1,1 0 0,-1 0 1,1 0-1,-1 0 1,1 0-1,-1 0 0,1 0 1,-1 0-1,1 0 1,-1 0-1,1 0 1,-1 0-1,1 1 0,-1-1 1,0 0-1,1 0 1,-1 0-1,1 1 0,-1-1 1,0 0-1,1 1 1,-1-1-1,1 0 0,-1 1 1,14 6 0,1 0 0,-1-2 0,1 1 0,0-2 0,1 0 0,-1-1 0,1 0 0,-1-2 0,1 1 0,0-2 0,-1 0 0,1-1 0,0-1 1,-1 0-1,1-1 0,-1-1 0,0 0 0,0-1 0,0-1 0,0 0 0,-1-1 0,23-14 0,69-71-149,-105 91 144,0 1 1,0-1 0,0 1-1,0-1 1,0 1-1,1-1 1,-1 1-1,0 0 1,0 0 0,1-1-1,-1 1 1,0 0-1,0 0 1,1 0-1,-1 0 1,0 1-1,0-1 1,1 0 0,-1 0-1,0 1 1,0-1-1,0 1 1,2 0-1,31 19 19,-25-14-18,2 0-6,1-1-1,0 1 0,0-2 1,0 0-1,0 0 1,1-1-1,19 2 0,8-2-39,42-1 0,-60-2 40,-15 0-3,-1 0-1,0 0 0,1 0 0,-1-1 1,1 0-1,-1 0 0,0-1 1,1 0-1,-1 0 0,0 0 1,0-1-1,0 1 0,-1-2 1,1 1-1,-1-1 0,0 1 0,0-1 1,0-1-1,0 1 0,-1-1 1,1 0-1,-1 0 0,0 0 1,-1 0-1,1-1 0,-1 0 1,0 1-1,2-8 0,2-14 176,-7 26 189,13 2-383,20 15-107,-21-10 138,0 0 0,0 0 0,1-1 1,0-1-1,0 0 0,25 3 0,-29-6-9,28 2-31,57-1-1,-85-2 8,1-1 0,-1 0 0,0-1 0,0 0 0,0 0 0,0-1 0,0 0 0,0 0 0,-1-1 0,0 0 0,14-10 1,-19 12 27,0-1 0,-1 1 0,1-1 0,-1 0 0,0 0 0,0 1 1,0-2-1,-1 1 0,1 0 0,0 0 0,-1 0 0,0-1 1,0 1-1,0-1 0,0 1 0,-1-1 0,1 1 0,-1-6 0,30 9-193,17 0 86,1-1 0,-1-2 1,1-3-1,50-12 0,-80 12-5,-11 4 8,1 0 0,-1 0 0,1 0 1,0 1-1,0 0 0,10 0 0,-16 1 796,-2 3-671,1 0 0,0 0 0,0 0 0,0 0 0,0-1-1,1 1 1,-1 0 0,1 0 0,-1-1 0,1 1 0,0-1 0,0 0 0,0 1 0,0-1 0,1 0 0,-1 0-1,1 0 1,-1-1 0,1 1 0,-1 0 0,6 1 0,3 2-27,0 1 0,0-2 0,1 1 0,12 2 0,10-2 9,0-1-1,-1-2 1,38-2 0,-48 0 321,-14 21-237,-4-15-90,-1 0 1,1 0 0,0 0-1,1-1 1,0 1-1,-1-1 1,1-1-1,1 1 1,-1-1-1,1 0 1,0 0 0,-1-1-1,2 0 1,-1 0-1,12 2 1,5 0-123,0-2-1,0-1 1,40-1-1,-48-1 6,60-11 385,-62 10-301,-1 0-1,1 0 1,0-2 0,-1 1-1,1-2 1,-1 0-1,0 0 1,0-1-1,0-1 1,-1 0-1,0-1 1,15-11 0,-23 17 49,0 0 0,-1-1 0,1 1 0,0 1 0,0-1 0,0 0 0,0 1 0,0 0 0,0 0 0,6 1 0,19-2 33,35-14-78,-45 10-129,0 0 0,0 1 0,35-2-1,-51 33 913,17 10-191,32 45 0,-34-56-835,-9-8-1564,-7-4-2985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0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30 350 12515,'0'0'9472,"-4"-5"-9189,0 0-276,1 0 1,0 0-1,1 0 0,-1-1 1,1 1-1,0-1 0,0 1 1,1-1-1,0 0 0,0 1 1,0-1-1,1 0 0,0 0 1,0 0-1,1-10 0,-1 7-9,0 0 0,0 0 0,1 0 0,0 0 0,1 0 0,0 1 0,0-1 0,1 0 0,0 1 0,0 0 0,7-11 0,0-3-4,-8 17 9,0 1-1,1-1 1,-1 0-1,1 1 0,0-1 1,0 1-1,6-7 1,-8 10 4,1 0 0,0 1 0,-1-1 0,1 0 0,-1 0 0,1 1 0,0-1 1,0 1-1,-1-1 0,1 1 0,0 0 0,0-1 0,-1 1 0,1 0 0,0 0 0,0 1 0,0-1 1,-1 0-1,1 0 0,0 1 0,0-1 0,-1 1 0,1 0 0,0 0 0,-1-1 0,1 1 0,2 2 0,5 3 28,0 0-1,0 1 0,0 0 1,-1 0-1,0 1 0,-1 0 1,1 1-1,5 10 0,47 80 64,2 35 194,-62-146-234,0-1 1,0 1-1,1 0 0,1-1 0,3-14 0,0-7-51,-3 16 4,0-1-1,2 0 0,0 1 0,1-1 1,12-27-1,-14 40-3,0-2-27,1 0 1,0 0-1,1 0 1,0 1-1,10-13 1,-13 18 7,0 0 0,0 1-1,0-1 1,0 1 0,0 0 0,0-1 0,0 1 0,1 0 0,-1 0 0,0 0 0,1 1 0,-1-1 0,1 1 0,-1-1 0,1 1-1,-1 0 1,0 0 0,1 0 0,-1 0 0,1 0 0,-1 0 0,1 1 0,-1-1 0,1 1 0,-1 0 0,3 1 0,2 1 11,-1 0 0,0 1 0,0 0 0,-1 0 1,1 0-1,-1 1 0,0 0 0,9 10 0,36 53 11,-29-39-7,1 4-10,20 39-1,-29-49 7,-12-24-9,0 0 0,0 0 0,0 1 0,-1-1 0,1 0 0,0 0 0,0 0 0,0 0 0,-1 0 0,1 0 0,0 0 0,-1 0 0,1 0 0,-1-1 0,1 1 0,-1 0 0,0 0 0,0 0 0,1-1 0,-1 1 0,0-1 0,13-42-209,-3 5 224,18-66 8,-24 96-12,-1 1 1,1-1-1,0 1 0,1 0 0,0 0 0,0 0 0,1 0 0,12-12 0,-17 19 0,-1 0 0,1 0-1,0 0 1,0 1 0,0-1-1,0 0 1,0 0 0,0 1-1,0-1 1,0 1 0,0-1-1,0 1 1,1-1 0,-1 1 0,0-1-1,0 1 1,0 0 0,1 0-1,-1 0 1,0 0 0,0 0-1,0 0 1,1 0 0,-1 0-1,0 0 1,0 1 0,0-1-1,1 0 1,-1 1 0,0-1 0,0 1-1,0-1 1,0 1 0,0 0-1,0-1 1,0 1 0,0 0-1,1 1 1,2 3 50,0 1 0,0-1 0,0 1 0,-1 0 0,5 12 0,0-3 64,24 49 197,-12-22-160,2-1 0,41 59 0,-48-86-571,-1-14-3173,-4-2-2380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0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1 196 13379,'0'0'8435,"5"-8"-8250,9-15-63,2 1-1,1 1 0,0 1 0,2 0 0,0 1 1,1 1-1,38-26 0,-57 44-92,-1 0 0,1 0 0,-1 0 0,1 0-1,0 0 1,-1 0 0,1 0 0,-1 0 0,1 0 0,-1 1 0,1-1 0,-1 0 0,1 0 0,-1 1-1,1-1 1,-1 0 0,1 0 0,-1 1 0,1-1 0,-1 0 0,0 1 0,1-1 0,-1 1-1,0-1 1,1 1 0,-1-1 0,0 1 0,1-1 0,-1 1 0,0 0 0,13 21 305,-10-16-174,21 38 575,-12-21-573,1-1 0,0-1 0,26 32 0,-38-52-273,0 0 0,0 0 1,0 0-1,1 0 0,-1 0 1,0 0-1,1 0 1,-1 0-1,0 0 0,1-1 1,-1 1-1,1 0 1,-1-1-1,1 0 0,1 1 1,-2-1-231,0 0 0,0 0 1,-1 0-1,1 0 0,0 0 0,0-1 1,-1 1-1,1 0 0,0-1 1,-1 1-1,1 0 0,0-1 1,-1 1-1,1-1 0,0 1 0,-1-1 1,1 1-1,-1-1 0,1 1 1,-1-1-1,1 1 0,0-2 0,8-18-9929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1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14123,'0'0'7258,"-5"33"-6970,0-3-173,-2 8 123,2 1-1,2 0 1,3 78-1,13-20 238,40 142-1,-21-105-213,-27-109-217,1-1 1,2 1 0,14 32-1,-19-54-48,1 2-368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1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11378,'0'0'9409,"7"25"-8795,-6-22-600,5 17 95,1 1-1,0-1 1,2 0-1,0-1 1,2 0-1,0 0 1,1-1-1,20 23 0,-29-36-91,1-1 0,-1 0 1,1 0-1,0 0 0,1 0 0,-1-1 0,1 0 0,-1 0 0,1 0 0,0 0 0,0-1 0,1 1 0,-1-2 0,0 1 0,1 0 0,6 0 0,-11-3-47,0 1 0,0-1 0,-1 0 0,1 0 0,0 0 0,-1 0 0,1 0 0,-1 0 0,1 0 0,-1 0 0,0 0 0,1 0 0,-1 0 0,0 0 0,0 0 0,1 0 0,-1 0 0,0 0 0,0 0 0,0-1 0,-1 0 0,2-42-1317,0 20-211,5-12-2303,-5 6-1736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2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4113,'0'0'16266,"-4"14"-15803,0-1-335,0 0 0,1-1-1,1 1 1,0 0 0,1 1 0,0-1 0,1 0 0,3 20 0,16 102 1039,35 313 1572,-53-411-2581,-1-27-98,1 1 1,-1-1-1,2 1 1,3 15-1,-3-15-21,-2-9-174,0-5-1692,0-90-8454,0 54 4056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11931,'0'0'8253,"0"-16"-8171,0 10-71,2-62 5,-2 63 0,0 0 1,1 0-1,0 0 1,0 0-1,0 0 1,0 1-1,1-1 0,0 0 1,0 1-1,0 0 1,1-1-1,-1 1 1,5-5-1,-6 11 169,0 1 1,1-1-1,-1 0 0,0 0 1,0 0-1,0 1 0,0-1 0,-1 0 1,1 1-1,0-1 0,-1 1 1,0-1-1,0 5 0,1-2 74,0-1-249,0 0 1,0 1-1,1-1 1,-1 0 0,1 1-1,0-1 1,0 0-1,0 0 1,1-1 0,-1 1-1,1 0 1,0-1-1,0 0 1,0 1-1,7 4 1,13 3-2785,2-8-3898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3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10098,'0'0'11891,"140"-3"-11795,-93 3-40,-1 0-56,1 0 0,-19 0-456,-9 0-817,-38-25-18323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15019,'0'0'6707,"-8"30"-6228,-23 99 146,28-114-412,1 0-1,0 0 1,1 0 0,0 0-1,2 0 1,-1 0 0,5 21-1,-2-26-64,-1-1-1,2 1 0,-1 0 1,1-1-1,1 0 1,0 0-1,0 0 1,1-1-1,9 11 1,-13-16-145,1 0 0,-1 0 1,1-1-1,0 1 1,0-1-1,0 0 0,0 0 1,0 0-1,1 0 1,-1 0-1,0-1 1,1 0-1,0 1 0,-1-1 1,1 0-1,0-1 1,-1 1-1,1-1 1,0 0-1,0 0 0,-1 0 1,1 0-1,0-1 1,7-1-1,-6 1-338,-1-1 1,1 1-1,-1-1 0,1-1 0,-1 1 1,0 0-1,8-7 0,-8 6-421,0-1-1,-1 1 0,0-1 1,1 0-1,-1 0 0,-1 0 1,1 0-1,2-5 1,-2-8-3785,-3 0-224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9482,'0'0'11258,"177"-6"-10994,-139 3-232,-1-2-32,-9-4-928,-9-13-1496,-1 2-2097,-8-2-3593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4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12139,'0'0'6937,"-28"185"-5489,18-106-79,10 5-577,0 11-256,-9 0-200,9 1-24,-9-7-24,-1-10-112,10-15-120,0-13-56,0-12-664,0-19-1024,19-9-2481,0-11-1128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3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69 122 15371,'0'0'4769,"0"26"-3991,0 84 23,0-102-761,-1-1 0,2 1 0,-1-1 0,1 0 0,0 1 0,1-1 0,-1 0 0,1 0 0,1 0 0,0 0 0,0 0 0,0 0 0,0-1 0,1 1 0,1-1 0,-1 0 0,1 0 0,0-1 0,0 1 0,0-1 0,1 0 0,-1-1 1,13 8-1,-15-10-34,-1 1 0,1-1 0,0 0 1,0 0-1,0-1 0,0 1 1,0-1-1,0 1 0,0-1 1,0 0-1,1 0 0,-1 0 1,0-1-1,1 1 0,-1-1 1,1 0-1,-1 1 0,1-2 1,-1 1-1,0 0 0,1-1 1,-1 0-1,1 1 0,-1-1 1,0-1-1,0 1 0,0 0 1,1-1-1,-1 1 0,0-1 1,-1 0-1,1 0 0,0 0 1,-1-1-1,1 1 0,-1-1 1,0 1-1,1-1 0,1-3 0,2-4-16,0-1 1,-1 0-1,0 0 0,0-1 0,-1 1 0,-1-1 0,0 0 0,0 0 0,1-21 0,-3 17-33,0 0 1,-1-1-1,0 1 1,-2-1-1,0 1 1,0 0-1,-2-1 1,-7-21-1,8 32 60,0 0-1,0 0 1,0 0-1,-1 0 0,0 0 1,0 1-1,-1 0 1,1 0-1,-1 0 0,0 0 1,-1 1-1,1 0 1,-1 0-1,0 1 0,1-1 1,-2 1-1,1 0 1,0 1-1,-1 0 0,1 0 1,-1 0-1,-11-1 1,12 2 28,-1 0 1,0 0 0,0 1 0,0 0 0,1 0 0,-1 1-1,0 0 1,0 0 0,1 0 0,-1 1 0,0 0 0,1 1-1,0-1 1,0 1 0,-1 0 0,2 1 0,-1-1 0,0 1-1,-5 6 1,7-6-258,0 0-1,1 0 0,-1 0 1,1 1-1,0-1 0,1 1 1,-1 0-1,1 0 0,0 0 1,0 0-1,0 0 0,1 0 0,0 1 1,0-1-1,0 0 0,1 1 1,-1-1-1,1 1 0,1-1 1,-1 0-1,1 1 0,0-1 1,3 10-1,11 13-6528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7:50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13971,'0'0'7786,"10"11"-7610,-1 11 13,-1 0 0,0 1-1,-2 0 1,-1 0 0,5 45 0,28 593 1106,-38 152-819,9-767 1258,39-46-1630,161-11 510,-63 0-514,-73 5-51,129-26 0,71-37 45,-48 11 67,-14 19 114,343-17 1,-357 41 113,-43 1-101,226-11 52,105 25 442,-484 0-706,9-9 395,-13-51-466,-1 1 0,-4 0 0,-17-70 0,-60-172-141,60 221 70,24 75 65,-112-325-71,89 287 93,19 41 38,1 1 0,-1 0 1,1 0-1,-1 0 0,1 1 0,-1 0 0,1-1 0,-1 2 0,1-1 0,-6 1 1,-4 0-77,-32-1 21,-117-1-22,-243 30 0,239-2-3,6 0 47,-182 6 1,49-27-11,-348-37 0,371 0-64,156 19 39,-24-4 2,45 7 45,81 7 330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0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788 0 12659,'0'0'9422,"-10"2"-8030,-79 11-458,0 4 0,-133 43 0,194-50-831,0 1 0,0 1 1,1 2-1,1 1 0,1 0 1,0 2-1,0 1 1,2 1-1,1 1 0,0 1 1,-34 43-1,51-56-92,-1 0 1,2 0-1,-1 1 0,1 0 0,0 0 0,1 0 0,0 0 0,1 0 1,0 1-1,-2 14 0,4-19-13,0 0 0,0 0 0,0 0 0,1 1 0,-1-1 0,1 0 0,0 0 0,1 0 0,-1 0 0,1 0 0,0-1 0,0 1 0,0 0 0,1-1 0,0 1 0,0-1 0,0 0 0,0 0 1,1 0-1,7 6 0,14 8-5,1-2 1,1 0 0,0-2-1,1 0 1,45 13-1,156 38 78,-185-54-59,-8-2 6,17 3-10,-1 2 1,0 2 0,-1 3-1,59 30 1,-105-47-5,1 2 1,-1-1-1,0 0 1,0 1-1,-1 0 1,1 0-1,-1 1 1,0-1-1,0 1 0,0 0 1,-1 0-1,1 0 1,-1 1-1,0-1 1,2 8-1,-2-2 39,-1 1 0,0-1 1,-1 1-1,0-1 0,0 1 0,-2-1 0,-1 15 0,0-15-10,0 0 1,-1 0-1,-1-1 1,0 1-1,0-1 0,-1 0 1,0 0-1,-1 0 1,0-1-1,-1 0 0,0 0 1,0 0-1,-1-1 0,0 0 1,0-1-1,-15 11 1,1-2 17,0-1 0,-1-1 1,0-1-1,-1-1 0,-1-1 1,-26 8-1,17-9-21,0-2 0,-1-1 1,1-2-1,-2-1 0,1-2 0,-36-2 0,47-1-46,0-1-1,0-2 0,0 0 0,1-1 1,0-2-1,0 0 0,1-2 0,-1 0 1,-34-21-1,52 27-106,1 1 1,0-1-1,0 0 1,0 0-1,0 0 1,1-1 0,-1 1-1,1-1 1,0 0-1,0 0 1,0 0-1,0 0 1,1 0-1,0-1 1,0 1-1,0-1 1,0 0-1,1 1 1,0-1-1,0 0 1,0 0-1,0 0 1,1 0-1,0 0 1,0 0-1,0 1 1,1-1-1,0 0 1,-1 0-1,2 0 1,-1 0-1,1 1 1,-1-1-1,1 0 1,0 1 0,1 0-1,3-6 1,7-6-1498,0 1 1,28-24 0,12-6-4383,5-2-6701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0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14683,'0'0'9925,"-3"30"-9518,-2 13-169,3-1 0,2 0 1,8 78-1,25 106 1012,56 445 801,-84-627-2401,-3-41-688,-2-11-316,-6-66-3370,-5 0-916,-6 1-1793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0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16131,'0'0'5992,"27"-8"-5185,309-57 1738,132 43-2274,-468 22-357,0 0 1,1 0-1,-1 0 1,1 0-1,-1 0 1,1 0-1,-1 0 1,0 0-1,1 0 1,-1-1 0,1 1-1,-1 0 1,1 0-1,-1 0 1,0 0-1,1-1 1,-1 1-1,0 0 1,1 0-1,-1-1 1,0 1 0,1 0-1,-1 0 1,0-1-1,1 1 1,-1 0-1,0-1 1,0 1-1,1-1 1,-1 1 0,0 0-1,0-1 1,0 1-1,0-1 1,0 1-1,0 0 1,1-1-1,-1 1 1,0-1-1,0 1 1,0-1 0,0 1-1,0 0 1,-1-1-1,1 1 1,0-1-1,0 1 1,0-1-1,0 1 1,-1-6-1564,1-5-3932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0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707 1 12395,'0'0'6517,"-36"11"-5238,-120 38 447,127-39-1269,0 3 0,0 0 0,1 1 0,1 2 0,0 1 0,2 1 0,0 1 0,-27 27 0,24-16-245,1 0 0,2 2 1,1 1-1,2 0 0,-23 46 0,32-53-88,2-1-1,1 2 1,1-1-1,1 1 1,2 1-1,0-1 1,-1 34-1,5-43-75,1 0-1,2 0 1,-1-1 0,2 1-1,0-1 1,2 1-1,0-1 1,0 0 0,2 0-1,0 0 1,1-1 0,13 23-1,-5-16-8,0-1 1,2 0-1,1-2 0,1 0 0,0-1 1,1 0-1,1-2 0,1-1 0,1 0 1,0-2-1,1 0 0,0-2 0,1-1 1,0 0-1,1-2 0,0-1 0,0-2 1,1 0-1,0-2 0,38 2 0,19-5-69,-83-1 14,0 0 0,0 0 0,0 0 0,0 0 0,0 0 0,0 0 0,0-1 0,0 1 0,-1 0 0,1 0 0,0-1 0,0 1 0,0-1 0,0 1 0,-1-1 0,1 1 0,0-1 0,0 1 0,-1-1 0,1 0 0,-1 1 0,1-1 0,0 0 0,-1 1 0,1-1 0,-1-1 0,3-26-659,-22-36-1839,18 61 2242,-35-102-9248,25 62 2031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0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12875,'0'0'13067,"149"45"-12835,-102-39-176,0-1-56,-19-5-288,18 0-873,-18 0-1759,0-11-3618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09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36 13595,'0'0'6835,"-30"-5"-6605,-96-16 16,102 17 72,1 1 0,-1 1 1,1 1-1,-32 3 1,43-1-258,7 0-45,0 0 0,-1 0 0,1 0-1,0 1 1,0-1 0,0 2-1,0-1 1,0 0 0,1 1-1,-1 0 1,1 0 0,0 0-1,-1 0 1,1 1 0,1 0 0,-1 0-1,0 0 1,1 0 0,0 1-1,0-1 1,0 1 0,1-1-1,0 1 1,-1 0 0,2 0-1,-1 0 1,1 1 0,-2 6 0,1-4 25,1 0 0,-1 1 0,2 0 1,-1-1-1,1 1 0,0-1 1,1 1-1,0 0 0,0-1 1,1 0-1,0 1 0,1-1 1,-1 0-1,2 0 0,-1 0 1,1 0-1,6 8 0,11 10 182,2-1 1,1-1-1,1 0 0,35 24 0,121 73 272,-96-68-367,-50-30-65,-6-5-38,0 1 1,-2 1-1,33 31 1,-53-44 22,-1 0 1,1 0-1,-1 1 0,-1 0 1,1 0-1,-1 0 0,-1 1 1,0 0-1,0-1 1,0 2-1,-1-1 0,-1 0 1,1 1-1,-2-1 1,1 1-1,-1 13 0,-1-13 17,0-1-1,-1 1 1,0 0-1,-1-1 1,0 1-1,-1-1 1,0 0-1,0 0 1,-1 0-1,0 0 1,-7 9-1,3-5-31,-2-1 0,0 0 1,0 0-1,-1-1 0,-1-1 0,-17 13 0,-6 2-82,0-3 1,-2 0-1,0-3 1,-1-1-1,-1-1 1,-1-3-1,-59 15 1,54-25-1307,45-4 1319,0 0 0,-1 0 0,1 0 1,0 0-1,0 0 0,0-1 0,-1 1 0,1 0 1,0 0-1,0 0 0,0 0 0,0 0 0,-1 0 1,1 0-1,0 0 0,0-1 0,0 1 0,0 0 1,-1 0-1,1 0 0,0 0 0,0-1 0,0 1 1,0 0-1,0 0 0,0 0 0,0 0 0,0-1 1,0 1-1,0 0 0,0 0 0,0 0 0,0-1 1,0 1-1,0 0 0,0 0 0,0 0 0,0-1 1,0 1-1,0 0 0,0 0 0,0 0 0,0-1 1,0 1-1,0 0 0,0 0 0,0 0 0,0-1 1,0 1-1,1 0 0,-1 0 0,0-10-1173,1 0-1,0 0 1,1 0-1,0 1 1,0-1 0,1 1-1,8-18 1,23-33-9056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 10562,'0'0'10987,"186"3"-10675,-139-1-144,-9-2-96,-10 0-72,-10 0-216,1 0-705,-10-5-967,1-12-833,-10-19-239,-19 5-1449,-9 3 1976</inkml:trace>
  <inkml:trace contextRef="#ctx0" brushRef="#br0" timeOffset="1">1 23 3689,'0'0'16875,"65"-22"-16346,-18 22-353,-1 5-136,1 7-40,9 4-1073,0 18-1807,0-3-2305,-18-3-577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0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14755,'0'0'5915,"-9"28"-5336,-2 2-277,4-11 4,0 0 1,1 0-1,1 1 0,1 0 0,1 0 0,1 0 0,0 27 0,3-23 29,1-1 1,2 1-1,0-1 1,1 0-1,1 0 0,19 43 1,-5-22 94,3 0 0,36 54 0,-45-77-319,1-1 0,0 0 0,2-2 0,0 0 0,27 22 0,-35-33-131,0-1 0,0 0-1,1 0 1,0-1 0,0 0 0,0 0 0,1-1-1,-1-1 1,1 0 0,0 0 0,0-1-1,0-1 1,0 0 0,13 0 0,-20-1-112,0-1 0,-1 1 1,1-1-1,0 0 1,0-1-1,0 1 0,0-1 1,-1 0-1,1 1 1,-1-1-1,1-1 0,-1 1 1,0-1-1,0 1 1,0-1-1,0 0 0,0 0 1,-1 0-1,0 0 1,1 0-1,-1-1 0,0 1 1,0-1-1,-1 0 1,1 1-1,1-6 0,2-6-1050,-1-1 0,0 0 0,-1 0 0,1-32 0,-2-29-5068,-2 9-2956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0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140 387 10354,'0'0'12299,"169"20"-11307,-104-20-536,-9 0-296,0 0-152,-9 0-8,-10-11-672,-9-15-864,-18-18-1281,-10 2-2440,0 2-2185</inkml:trace>
  <inkml:trace contextRef="#ctx0" brushRef="#br0" timeOffset="1">0 3 10762,'0'0'11515,"178"17"-11027,-113-11-320,10-6-168,-10 0-48,10 0-1168,0 0-1785,-19-12-2728,-9-2-5930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0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6833,'0'0'10381,"-3"28"-9267,-33 407 3524,28 14-2487,8-440-2074,0 0 0,1 1 0,0-1 0,1 0 0,0 1 0,0-1 0,1 0 0,0-1 0,1 1 0,0 0 0,0-1 0,1 0 0,0 0 0,0 0 0,1-1 0,0 1 0,12 10 0,-10-11-43,1-1 1,1 1-1,-1-2 1,1 1-1,0-1 1,0 0-1,0-1 1,1-1-1,0 1 1,-1-2-1,1 1 1,0-2-1,0 1 1,20-1-1,-16-1-72,-12 1-58,1-1 1,0 0-1,0 1 1,-1-1 0,1-1-1,0 1 1,0 0-1,-1-1 1,1 0-1,0 0 1,-1 0-1,1 0 1,-1 0-1,1-1 1,-1 0-1,0 0 1,0 0 0,0 0-1,0 0 1,0 0-1,0-1 1,0 1-1,-1-1 1,1 0-1,2-5 1,69-88-11278,-46 62 3863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37 149 9434,'0'0'14200,"10"35"-13290,-3-6-740,10 33 319,43 107 0,-32-103-112,140 303 345,-161-360-901,-5-13-440,-8-20-159,-87-143-1798,7 16 1011,58 95 1136,-55-119-150,75 154 862,1 0 1,0-1-1,2 0 1,0 1-1,2-2 1,-2-30-1,5 50-180,1-1 0,0 0 0,0 0-1,0 0 1,0 1 0,0-1 0,1 0 0,0 1-1,-1-1 1,1 1 0,1 0 0,-1-1 0,0 1 0,1 0-1,0 1 1,-1-1 0,1 0 0,0 1 0,0-1 0,1 1-1,-1 0 1,0 0 0,1 0 0,0 1 0,-1-1 0,6 0-1,13-6 100,0 2 0,0 0 1,30-3-1,-39 7-97,81-8-923,147 3 1,-237 7 632,1 0-2752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14475,'0'0'9538,"178"45"-8218,-113-40-519,1-5-465,-10 0-224,0 0-112,-9 0-376,-10-16-1305,-9-10-2872,-19 4-6689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1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7498,'0'0'14092,"0"13"-12946,0 18-641,11 241 2492,69 304-1106,-76-535-1849,-4-30-80,1 0-1,0 0 1,1 0 0,4 11-1,-2-13-826,-1-25-2231,-4-4 1450,0 0-1,-2 1 0,-1-1 0,-5-18 1,-10-24-5049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2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11386,'0'0'8970,"177"-31"-7761,-93 20-241,10-3-264,-1 3-272,1 2-248,-10 1-184,-10 2-120,-17 1-888,-1 2-825,-28 0-2415,0 3-1986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11987,'0'0'5001,"-3"24"-4319,0-5-428,-3 32 975,-1 69 0,9-89-971,1-1 1,2 0-1,1 0 1,1 0-1,1-1 1,2 0-1,1-1 1,1 0-1,1 0 1,2-1-1,1-1 1,1-1-1,1 0 1,1-1-1,1-1 1,1-1-1,38 31 1,-49-44-209,0-2 0,0 1 1,1-1-1,0-1 0,0 0 0,1 0 1,0-1-1,0-1 0,0 0 1,0 0-1,1-1 0,-1-1 1,25 2-1,-34-5-41,0 1 1,0-1-1,0 0 0,0 0 1,0 0-1,0 0 0,-1 0 1,1-1-1,0 1 0,-1-1 1,1 0-1,-1 0 0,0 0 1,1 0-1,-1 0 1,0 0-1,0 0 0,-1-1 1,1 1-1,0-1 0,-1 0 1,1 1-1,-1-1 0,0 0 1,0 0-1,0 0 0,1-6 1,2-9 32,0-1-1,-2 1 1,1-27 0,-2 32-23,0-27-12,-2 0 0,-2 0-1,-1 1 1,-2-1 0,-2 1 0,-2 0-1,-1 1 1,-2 0 0,-1 1 0,-26-47 0,29 62-3,-15-26-50,26 48-66,0 0 57,0 0-1,0 0 0,0 0 0,0 0 0,0 0 0,0 0 0,0 0 0,0 0-55,14 5-3013,73 68-4256,-40-34 664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64 799 7666,'0'0'12258,"-3"-27"-11191,-3-17-623,-12-119 903,14-11-178,4 96-461,-16-126 0,13 161-561,3 35-88,0 0 0,-1-1-1,0 1 1,0 0 0,-4-10 0,5 18-56,1 0 1,-1 0-1,0-1 0,0 1 1,0 0-1,0 0 1,0 0-1,0-1 0,0 1 1,0 0-1,0 0 1,0 0-1,0 0 0,0-1 1,0 1-1,0 0 0,0 0 1,0 0-1,0-1 1,0 1-1,0 0 0,0 0 1,-1 0-1,1 0 1,0-1-1,0 1 0,0 0 1,0 0-1,0 0 0,0 0 1,-1 0-1,1-1 1,0 1-1,0 0 0,0 0 1,0 0-1,0 0 1,-1 0-1,1 0 0,0 0 1,0 0-1,0 0 0,-1 0 1,1 0-1,0 0 1,0 0-1,0 0 0,0 0 1,-1 0-1,1 0 1,0 0-1,0 0 0,0 0 1,-1 0-1,1 0 1,0 0-1,0 0 0,0 0 1,-1 0-1,1 17 1,4 0-18,1-1 0,1 0 0,0-1 1,1 1-1,1-1 0,11 17 1,10 21 18,-27-49-4,122 223 55,-106-199-51,1-2 1,1 0-1,1-1 1,1 0-1,48 39 0,-65-60 6,0 0-1,0 0 1,0-1 0,1 1-1,-1-1 1,1 0-1,0-1 1,0 0 0,0 0-1,0 0 1,0 0-1,0-1 1,1 0-1,-1 0 1,11-1 0,-16 0 0,1-1 1,0 1 0,-1-1-1,1 1 1,-1-1 0,1 0-1,-1 0 1,0 0 0,1 1-1,-1-2 1,0 1 0,0 0-1,1 0 1,-1 0 0,0 0-1,0-1 1,0 1 0,-1 0-1,1-1 1,0 1 0,0-1-1,-1 1 1,1-1 0,-1 1-1,1-1 1,-1 0 0,1-1-1,6-53 241,-7 47-209,3-41 6,-2-1 0,-2 0 0,-2 1 0,-3 0 0,-24-98-1,24 124-197,-1 2 0,-2-1 0,-12-24 0,17 36-2154,23 23-11214,0 5 5354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12739,'0'0'9838,"-3"33"-8850,0-11-836,0 2-4,1 0 0,1 0 0,1 0 1,1 1-1,1-1 0,2 0 0,10 42 1,26 70 609,79 242 693,-116-370-1514,-2-2-58,1 0 0,0 0 0,1 1 0,0-1 0,0-1 0,0 1 0,0 0-1,1-1 1,0 0 0,0 0 0,8 7 0,-12-12-83,1 0 0,-1 0 0,1 0 0,0 0 0,-1 0 0,1 0 0,0 0 0,-1 0-1,1 0 1,-1 0 0,1 0 0,0 0 0,-1 0 0,1-1 0,0 1 0,-1 0 0,1 0 0,-1-1 0,1 1 0,-1 0-1,1-1 1,-1 1 0,1-1 0,-1 1 0,1 0 0,-1-1 0,1 1 0,-1-1 0,0 0 0,1 1 0,-1-1 0,0 1 0,0-1-1,1 1 1,-1-1 0,0-1 0,10-18-7559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0 451 10338,'0'0'9989,"0"-24"-9585,0-196-28,0 14 194,4 246-412,2-1 0,1 0 0,2 0 0,2 0 0,19 46 0,-21-60 46,2-1 0,0-1 0,25 38 0,-30-52-99,1 1 0,0-1 0,0-1-1,1 1 1,0-1 0,1-1-1,0 0 1,0 0 0,0 0 0,20 8-1,-28-14-77,1 0-1,0 0 1,0 0-1,0 0 1,0-1-1,0 1 1,0-1-1,0 1 1,0-1-1,0 0 1,0 0-1,0 0 1,0 0 0,0 0-1,0 0 1,0-1-1,0 1 1,0-1-1,0 1 1,0-1-1,0 0 1,-1 0-1,1 0 1,0 0-1,0 0 1,-1 0-1,1 0 1,-1-1-1,1 1 1,-1 0-1,1-1 1,1-2-1,2-4 11,-1 0-1,0 0 0,-1-1 0,0 1 1,0-1-1,1-9 0,1 0-22,0-6-135,-1 0-1,-1 0 1,-2 0 0,0 0-1,-3-28 1,1-1-1042,1 52 936,1 0 0,-1 1 0,1-1 0,0 0 1,-1 1-1,1-1 0,0 1 0,-1-1 0,1 1 0,0-1 0,-1 1 0,1 0 0,0-1 0,0 1 0,0 0 1,-1 0-1,1-1 0,0 1 0,0 0 0,0 0 0,0 0 0,0 0 0,-1 0 0,1 0 0,0 0 0,0 0 0,0 0 1,0 1-1,-1-1 0,1 0 0,0 1 0,0-1 0,0 1 0,10 6-5501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55 748 6617,'0'0'16180,"-1"-28"-15717,-7-187 86,8 160-297,2-19 215,-4 0 0,-2-1-1,-28-139 1,27 202-260,2 13-63,2 23-101,9 21-14,3-1 0,2 0 0,25 59 1,-7-21 42,55 134 58,-73-188-111,1-2 1,1 0-1,2 0 1,0-2-1,34 37 1,-48-57-17,1 0 1,0 0 0,-1 0 0,1 0-1,1-1 1,-1 0 0,0 0-1,1 0 1,-1 0 0,1-1 0,0 1-1,0-1 1,0-1 0,0 1 0,0-1-1,1 1 1,-1-1 0,8 0-1,-11-2-2,0 1 0,0-1-1,-1 0 1,1 1 0,0-1 0,0 0-1,0 0 1,0 0 0,-1-1-1,1 1 1,-1 0 0,1-1-1,-1 1 1,1-1 0,-1 1-1,0-1 1,1 0 0,-1 1 0,0-1-1,0 0 1,-1 0 0,1 0-1,0 0 1,-1 0 0,1 0-1,0-3 1,8-60-1,-9 61 1,3-47 3,-3 0-1,-1 1 1,-3-1-1,-3 0 0,-1 1 1,-3 0-1,-1 0 1,-3 2-1,-2 0 0,-29-57 1,34 87-885,7 18-1269,14 32-2990,15 7 33,-4-2-2692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11386,'0'0'10589,"-28"13"-8843,4-2-1357,0 1 1,-41 27-1,60-34-337,1-1 0,-1 2 0,2-1-1,-1 0 1,0 1 0,1 0 0,0 0-1,0 0 1,1 0 0,0 0 0,0 0-1,0 1 1,1-1 0,0 1 0,0-1-1,1 1 1,0 0 0,0-1 0,1 11 0,-1 9 150,-3 19 124,3 1 0,1-1 0,3 0 0,1 0 0,16 63 0,-5-54 7,43 97 0,-50-132-308,0-1-1,2 1 1,1-2 0,0 1 0,1-2-1,0 0 1,2 0 0,20 17 0,-30-29-32,1-1 0,-1 1 0,1-1 1,0 0-1,0 0 0,0-1 0,0 0 1,6 2-1,-10-4-3,0 1 0,0-1 0,-1 0 1,1 1-1,0-1 0,0 0 0,0 0 0,0 0 0,-1 0 1,1-1-1,0 1 0,0 0 0,-1-1 0,1 1 0,0-1 0,0 0 1,-1 1-1,1-1 0,-1 0 0,1 0 0,0 0 0,-1 0 1,0 0-1,1-1 0,-1 1 0,0 0 0,0-1 0,1 1 0,-1-1 1,0 1-1,-1-1 0,3-2 0,1-12-58,-1 0 0,0 0-1,-1 0 1,0 0 0,-2 0-1,0 0 1,-2-20 0,1-14-223,0 29 180,-1 0 1,-1 1-1,0-1 0,-2 1 1,0 0-1,-1 0 1,-1 0-1,-1 1 1,-1 0-1,0 1 1,-2 0-1,0 0 1,-1 1-1,0 0 1,-2 1-1,-18-17 1,28 29 147,0 1 0,0 0 1,0 0-1,-1 1 0,1-1 1,-1 1-1,1 0 0,-1 0 1,0 0-1,0 1 0,0 0 1,0 0-1,-9-1 0,14 21 702,2-12-665,1 0-1,0 0 1,0 0 0,1-1-1,0 1 1,0-1 0,1 0-1,-1 0 1,1-1-1,0 1 1,1-1 0,0 0-1,-1 0 1,14 7 0,0 0 96,0-1 0,1 0 1,38 14-1,-42-20-120,0 0-1,0-2 1,24 4 0,-33-6-104,-1-1 1,1 1-1,-1-2 1,1 1-1,-1-1 1,1 1 0,-1-2-1,0 1 1,0-1-1,1 0 1,-1 0-1,10-6 1,5-8-1467,-2 0 0,0-2 1,20-23-1,0-4-4467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4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78 12643,'0'0'7949,"-30"9"-6158,-95 34-557,119-40-1150,0 0-1,0 0 1,1 1-1,-1-1 1,1 2-1,-1-1 1,1 0-1,1 1 1,-1 0-1,1 0 1,-1 1-1,2-1 1,-1 1-1,-4 8 1,2 0 104,2-1 0,-1 1 0,2 0 0,-4 22 0,5-23-58,-4 17 60,2 0 0,1 1 0,2-1 0,1 1 0,1 0 1,2-1-1,1 0 0,11 45 0,-10-57-154,2-1 1,-1 1-1,2-1 1,0-1-1,1 1 0,1-1 1,0-1-1,2 0 1,-1-1-1,2 0 1,0 0-1,0-1 1,1-1-1,1 0 1,18 10-1,-20-14-51,0-1 1,1 0-1,-1-1 0,1-1 1,1 0-1,-1-1 0,1-1 1,0 0-1,0 0 0,-1-2 1,2 0-1,-1-1 0,20-2 1,-30 1-8,-1 0 0,1-1 0,-1 0 0,0 0 0,0 0 0,1 0 0,-1-1 0,-1 1-1,1-1 1,0 0 0,-1 0 0,1 0 0,-1-1 0,0 0 0,0 1 0,0-1 0,-1 0 0,1 0 0,-1 0 0,0 0 0,0-1 0,-1 1 0,1-1 0,1-8 0,3-11-41,-1-1-1,-1 0 1,1-31-1,-4 51 51,1-22-45,-1-1 1,-5-44-1,4 65 62,-1 0 1,0 1-1,-1-1 0,1 1 1,-1-1-1,0 1 0,-1-1 1,0 1-1,0 0 0,0 0 1,0 1-1,-1-1 0,0 0 0,-1 1 1,-9-9-1,22 73 304,2-34-283,1 0-1,2-1 0,0-1 1,1 0-1,1-1 1,1-1-1,1 0 1,1-1-1,1 0 0,1-2 1,0-1-1,26 17 1,-38-29-17,0 0 0,1-1 0,0 0 0,-1 0 0,1-1 0,0 0 0,1-1 0,-1 0 0,0 0 0,1-1 0,-1 0 0,13-1 0,-19 0-9,0 0 1,-1-1-1,1 1 1,-1 0-1,1-1 1,-1 0-1,1 0 1,-1 0-1,1 0 1,-1 0-1,0 0 1,1 0-1,-1-1 1,0 1-1,0-1 1,0 0-1,0 1 1,0-1-1,-1 0 1,1 0-1,0 0 1,-1-1-1,0 1 1,1 0-1,-1 0 1,0-1-1,0 1 1,0-1 0,-1 1-1,2-5 1,1-8-14,-1-1 1,0 1-1,-1 0 1,-1-19 0,-1 21 11,1-20-45,-2 0 0,-2 0-1,-1 1 1,-1-1 0,-2 1 0,-1 1 0,-2-1 0,-1 2 0,-1-1 0,-22-36 0,11 25-73,-2 1 0,-30-37 0,42 61 88,-1 0-1,0 1 0,-1 1 1,-1 0-1,0 1 1,-33-19-1,43 29 46,-1 0 0,0 0 0,0 1-1,0 1 1,0-1 0,-1 2 0,1-1 0,-1 1 0,-8-1 0,13 2-16,1 0 1,-1 0 0,0 1 0,0-1 0,1 1 0,-1 0 0,0 0 0,1 0 0,-1 0-1,1 1 1,-1-1 0,1 1 0,0 0 0,-1 0 0,1 0 0,0 0 0,0 1 0,1-1-1,-1 1 1,0 0 0,1 0 0,-3 4 0,-4 9-47,0 1-1,1 1 1,1-1-1,0 2 1,1-1 0,2 0-1,-6 37 1,6-9-856,2 0 0,4 55 0,-1-87 423,1 1-1,1 0 1,0 0 0,0-1-1,2 0 1,0 0-1,9 20 1,5-1-3169,37 52 0,-9-24-6789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131 878 13363,'0'0'11828,"-1"-24"-11524,-7-163-160,10 86-132,1 51 3,-3-1-1,-2 0 1,-1 1 0,-17-79-1,-1 64 48,-41-91 0,52 142 228,5 21 42,1 28-123,6-7-101,2 1 0,0-1-1,2 0 1,1-1 0,20 51 0,-11-31 63,9 26 71,4-1 1,39 70 0,-46-103-174,2 0-1,1-2 1,2-1-1,61 64 0,-83-95-66,1 1-1,0-1 0,0 0 1,0 0-1,0-1 0,1 0 1,-1 0-1,1-1 0,0 1 1,0-1-1,1-1 0,-1 1 1,1-2-1,11 3 0,-18-4-3,0 0-1,1 0 0,-1 0 0,0 0 0,1 0 1,-1 0-1,0-1 0,1 1 0,-1 0 0,0-1 1,1 1-1,-1-1 0,0 1 0,0-1 0,0 0 1,0 0-1,0 1 0,1-1 0,-1 0 0,-1 0 1,1 0-1,0 0 0,0 0 0,0 0 0,0 0 1,-1 0-1,1-1 0,0 1 0,-1 0 0,1-2 1,6-44-93,-7 32 75,7-176-432,-8 159 67,-1 0 1,-2 0 0,-16-62-1,14 75-134,-12-50-1794,14 22-2908,4 25-655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15243,'0'0'6508,"-5"28"-4934,-5 45-584,3 1 1,4 127-1,56 121 305,-47-293-1350,1 1 0,2-2 1,0 1-1,2-2 0,22 41 0,-33-69-11,0 1 1,0 0 0,0-1-1,0 1 1,0 0-1,0-1 1,1 1 0,-1 0-1,0-1 1,0 1-1,0 0 1,1-1 0,-1 1-1,0 0 1,0-1-1,1 1 1,-1 0 0,0 0-1,0 0 1,1-1-1,-1 1 1,0 0 0,1 0-1,-1 0 1,1-1-1,-1 1 1,0 0 0,1 0-1,-1 0 1,0 0-1,1 0 1,-1 0 0,1 0-1,-1 0 1,0 0-1,1 0 1,-1 0 0,0 0-1,1 0 1,-1 0-1,0 1 1,1-1 0,-1 0-1,1 0 1,-1 0-1,0 0 1,0 1 0,1-1-1,-1 0 1,0 0-1,1 1 1,-1-1 0,0 0-1,0 1 1,1-1-1,-1 0 1,0 1-1,0-1 1,2-38-2261,-2 35 1924,-3-56-5890,-12-7-3154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11202,'0'0'11747,"187"64"-10851,-121-44-504,9-4-256,-1-4-136,1-7-112,-10-5-1024,10 0-1505,-9-5-2712,-20-9-1912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9058,'0'0'9129,"-5"26"-7384,4-21-1617,-7 45 1095,1 0 1,0 62-1,6-34-386,4 0-1,4 0 0,31 149 0,-27-181-763,15 48-294,-15-77-971,-6-27-1371,-2-32-2819,-3 42 5372,0-44-6144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24 11626,'0'0'9118,"30"-4"-8225,96-13-393,-119 16-407,1 0 0,0 1 0,-1 0 0,1 0 0,0 0 0,-1 1 1,1 1-1,-1-1 0,1 1 0,-1 0 0,0 1 0,1 0 0,11 6 0,-14-5-4,0-1 1,0 1-1,-1 0 0,0 1 0,0-1 0,0 1 0,0-1 0,-1 1 0,1 0 0,-1 1 0,-1-1 0,1 0 0,-1 1 0,3 7 0,-3-2 5,1 0 0,-2 1 0,1-1-1,-2 1 1,1 0 0,-2-1 0,0 1-1,0-1 1,-1 1 0,0-1 0,-1 1-1,0-1 1,-1 0 0,0 0 0,-9 15-1,-6 6 34,-1-1 0,-2-1 0,-1-1-1,-32 31 1,42-47-119,0 0 0,-1-1 0,-1-1 0,0 0-1,-1-1 1,0 0 0,-1-1 0,1-1 0,-2-1 0,-18 6-1,24-12-97,11-4 34,20-14 16,35-16 44,-48 30 27,0 0 0,0 0 1,0 0-1,1 1 0,-1 0 1,1 0-1,-1 1 0,1-1 1,-1 1-1,1 1 0,0-1 1,0 1-1,-1 1 0,1-1 1,0 1-1,-1 0 0,1 0 1,-1 1-1,1 0 0,-1 0 0,0 1 1,1 0-1,-1 0 0,-1 0 1,1 0-1,0 1 0,-1 0 1,0 1-1,0-1 0,0 1 1,0 0-1,-1 0 0,0 0 1,6 11-1,11 18 175,-2 2 1,20 52-1,5 11-186,-43-97-1,5 9-220,-1 0 0,2 0 0,-1-1 0,16 19 0,-20-28 22,-1 1-1,1-1 1,-1 1-1,1-1 0,-1 0 1,1 1-1,0-1 0,-1 0 1,1 0-1,0 0 1,0 0-1,0-1 0,0 1 1,0 0-1,0-1 1,0 0-1,0 1 0,0-1 1,0 0-1,1 0 1,-1 0-1,0 0 0,0 0 1,0-1-1,0 1 1,0-1-1,0 1 0,0-1 1,0 0-1,0 1 0,0-1 1,-1 0-1,1-1 1,0 1-1,0 0 0,2-3 1,25-32-4790,-1-10-1746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106 283 10762,'0'0'7104,"0"30"-5339,1 99-26,0-114-1504,0 0 1,1 0-1,1 0 1,0 0 0,1 0-1,0-1 1,2 1-1,-1-1 1,2-1-1,12 21 1,-13-25-125,0-1-1,0 0 1,1 0 0,0 0 0,1-1 0,0-1 0,0 1 0,0-1 0,1 0 0,0-1 0,0 0 0,0 0 0,20 6-1,-21-9-82,0 0-1,1 0 0,-1 0 0,0-1 1,1 0-1,-1-1 0,1 0 0,-1 0 1,1-1-1,-1 0 0,0 0 0,11-4 1,-14 3-30,0 0 0,0 0 0,-1 0 0,1-1 0,-1 0 0,0 0 0,1 0 0,-1-1 0,-1 0 0,1 1 0,0-1 0,-1 0 0,0-1 0,0 1 0,0 0 0,-1-1 0,1 0 0,-1 0 0,3-8 0,1-10-14,0 0 0,-1 0-1,-2-1 1,0 1 0,-1-1-1,-2 0 1,0 1 0,-7-42-1,2 35-112,-2 0-1,-1 1 0,-1 0 0,-1 0 0,-2 1 0,-19-35 0,23 50 118,0 0 1,-1 0-1,0 1 0,-1 0 1,-1 1-1,0 0 0,0 0 1,-1 2-1,-14-11 0,20 17 22,0-1-1,0 1 0,0 0 0,-1 0 1,1 0-1,-1 1 0,0 0 0,1 1 1,-1-1-1,0 1 0,0 1 0,0-1 1,0 1-1,0 0 0,0 1 0,0 0 1,0 0-1,0 0 0,0 1 0,1 0 0,-1 0 1,-10 6-1,10-4-46,1 0 0,0 1-1,0 0 1,0 0 0,0 0 0,1 1 0,0-1-1,-8 13 1,-32 57-722,40-65 625,-1 3-411,0 0 0,2 1 1,0-1-1,0 1 0,1 0 0,1 0 1,0 0-1,1 1 0,1-1 0,2 22 1,-2-5-1977,0 24-3836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1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16452,'0'0'5415,"-11"32"-4033,-1-1-1005,2-4-104,0 0 0,2 0 0,1 1-1,1 0 1,-3 51 0,9 312 1044,1-374-1277,0-1-1,2 0 0,0 0 0,0 0 1,2 0-1,0 0 0,1-1 0,0 0 1,1 0-1,11 17 0,-12-24-13,-1-1 0,1 0 0,0 0-1,0-1 1,1 0 0,0 0 0,0 0 0,0-1-1,1 0 1,-1 0 0,1-1 0,1 0 0,-1 0 0,0-1-1,1 0 1,0-1 0,-1 0 0,1 0 0,17 1 0,166-2 399,-107-1 498,-83 0-742,-30 0-1596,-2-1-2134,-6-1-4053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12003,'0'0'6292,"0"32"-4971,-1 2-1005,0-8-104,1-1 0,1 1 0,1-1 0,1 1 0,11 41 1,71 213 1987,-85-277-2206,1 0-1,1 0 1,-1-1 0,0 1 0,1 0-1,-1-1 1,1 1 0,0-1 0,3 3-1,-4-3-275,-1-5-671,0-16-953,1 7 543,-1-1 1,0 0-1,-2 0 1,1 0-1,-1 1 1,-6-19 0,-17-22-3725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2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10442,'0'0'10434,"-2"0"-10280,1 0 0,0 0 0,-1 0-1,1 0 1,0 0 0,-1 0-1,1 0 1,0 1 0,-1-1-1,1 0 1,0 1 0,-1-1-1,1 1 1,0 0 0,0-1-1,0 1 1,-1 0 0,1 0-1,0 0 1,-1 1 0,-3 10-1,1-1 1,0 1-1,1 0 1,1 1-1,-3 22 1,-2 14 93,-6 18 84,2 1 1,4 1-1,2 0 0,7 92 0,-2-154-322,1-1 0,1 1 0,-1-1 0,1 0 0,0 1 0,0-1 0,1 0 0,0 0 0,0 0 0,0-1 0,1 1 0,0-1 0,0 0 0,0 0 0,0 0 0,1 0 0,0-1 0,0 0 0,0 0 0,1 0 0,-1-1 0,1 1 0,0-1 0,11 4 0,0-2-142,0 0 0,1 0 0,0-2 0,0 0 0,0-1 0,0-1-1,33-2 1,-49 1-4,-1 0 0,1 0-1,-1 0 1,1-1 0,-1 1-1,1 0 1,-1-1 0,1 1-1,-1 0 1,1-1-1,-1 0 1,1 1 0,-1-1-1,0 0 1,1 0 0,-1 0-1,0 0 1,0 0 0,0 0-1,0 0 1,0 0 0,0 0-1,0-1 1,0 1 0,1-2-1,-1-1-745,0 0-1,0 0 1,0 0-1,-1 0 1,0-1-1,1 1 1,-2-6-1,1-1-1758,0-11-7604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14363,'0'0'8922,"187"-61"-8802,-140 49-72,-10 1-48,1 0-264,-20 0-768,1-3-1177,-19-11-1808,0 2-552,0 6-544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13883,'0'0'7562,"103"-34"-7394,-75 34-168,10 0-24,-1 0-1145,10 6-1415,-10 13-2201,-9 4-1633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10386,'0'0'7066,"-30"1"-5774,-93 2-334,113-4-846,1 1 1,-1 0 0,1 1 0,-1 0 0,0 1 0,1 0 0,0 0 0,-1 1 0,1 0 0,0 1 0,1 0 0,-14 8 0,20-11-90,0 1 0,0 0 0,0 0 0,0 0 0,1 0 0,-1 0 1,0 1-1,1-1 0,0 0 0,-1 1 0,1-1 0,0 1 0,0-1 0,1 1 0,-1 0 0,0-1 0,1 1 1,0 0-1,0 0 0,0 2 0,-1-1-17,1-1 0,0 1 1,1 0-1,-1-1 0,1 1 0,-1-1 1,1 1-1,0-1 0,1 1 0,-1-1 1,0 0-1,1 1 0,0-1 0,3 5 1,14 8 96,0 0 1,1-2 0,1 0-1,0-1 1,0-1 0,1-1 0,39 13-1,-25-10-23,-1 2 0,41 26 0,-65-35-43,1 2 0,-1-1-1,-1 2 1,0-1 0,0 1 0,-1 1-1,0 0 1,-1 0 0,14 25 0,-18-29 32,-1 1 1,0 0-1,0 0 1,-1 0-1,0 0 1,0 1-1,-1-1 1,0 1-1,-1-1 1,1 0-1,-2 1 1,1-1-1,-1 1 1,-1-1-1,1 0 1,-1 1 0,-1-1-1,-3 8 1,1-6-3,0-1 1,-1 0-1,0 0 1,0 0 0,-1-1-1,0 0 1,-1 0 0,0-1-1,0 0 1,0 0 0,-1-1-1,0 0 1,0 0-1,-1-1 1,1-1 0,-1 0-1,0 0 1,-12 3 0,-1-1-58,1-1 1,-1 0 0,0-2 0,0-1-1,0-1 1,-1-1 0,-31-3 0,53 3-134,1-1 0,-1 1 0,1 0 0,-1-1 0,1 1 1,-1-1-1,1 1 0,0-1 0,-1 0 0,1 1 1,0-1-1,-1 0 0,1 0 0,0 0 0,0 0 0,0 0 1,0 0-1,0 0 0,0-1 0,0 1 0,0 0 0,1 0 1,-1-1-1,0 1 0,1-1 0,-1 1 0,1 0 1,-1-1-1,1 1 0,0-1 0,0 1 0,0-1 0,0 1 1,0-1-1,0 1 0,0-1 0,0 1 0,0-1 1,1 1-1,-1-1 0,1 1 0,-1-1 0,1 1 0,-1-1 1,1 1-1,0 0 0,0 0 0,-1-1 0,1 1 1,0 0-1,2-2 0,89-67-7319,-53 36 1130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14195,'0'0'8259,"-3"8"-7796,1-2-428,0 0-1,1 0 1,0 1 0,0-1 0,1 0-1,0 1 1,0-1 0,0 0 0,1 1-1,0-1 1,3 12 0,29 83 675,-8-29-213,59 261 115,-83-329-2849,-13-20-2198,-5-11 933,-19-16-2995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13019,'0'0'9010,"234"0"-8378,-150 0-320,0-2-128,-9-4-136,-10 0-48,-9 4-248,-9 2-1128,-10 0-1489,-9 0-2312,-9 0-5633</inkml:trace>
  <inkml:trace contextRef="#ctx0" brushRef="#br0" timeOffset="1">804 0 12875,'0'0'8763,"1"29"-7934,0 9-622,0-1 25,1-1 0,13 66 0,-9-71-115,29 120 551,-28-128-859,1 0 0,0-1 1,2 0-1,17 29 0,8-7-3660,5-6-4485,-21-23 3651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1 734 10594,'0'0'9280,"0"-19"-8052,19-101-343,-14-35-155,-3-85-515,-10 162-214,-1-37 91,10 114-67,-1 0-21,0 1-1,0 0 1,0 0-1,0 0 1,0-1-1,0 1 1,0 0-1,0 0 1,-1 0-1,1-1 1,0 1-1,0 0 1,0 0-1,0 0 1,0 0-1,0-1 1,0 1-1,0 0 1,0 0-1,-1 0 1,1 0-1,0-1 1,0 1-1,0 0 1,0 0-1,0 0 1,-1 0-1,1 0 1,0 0-1,0 0 1,0 0-1,-1 0 1,1-1-1,0 1 1,0 0-1,0 0 1,0 0-1,-1 0 1,1 0-1,0 0 1,0 0-1,0 0 1,-1 0-1,1 0 1,0 1-1,0-1 1,0 0-1,-1 0 1,1 0-1,0 0 1,0 0-1,0 0 1,0 0-1,-1 0 1,1 0-1,0 1 1,0-1-1,0 0 1,0 0-1,-1 0 1,1 22 20,6-3 39,1 0 0,0-1 0,2 0 0,0 0 0,1-1 0,0 0 0,2-1 0,17 21 0,2 4-25,13 11-40,-41-50 9,0 1 0,0-1 0,0 1 0,0-1-1,0 0 1,1 0 0,-1 0 0,1-1 0,-1 1 0,1-1 0,0 0 0,-1 0 0,1 0 0,6 0-1,0-23 233,-9 20-201,7-25 36,-2-1 0,-1 0 1,-1 0-1,-1 0 1,-1-34-1,7 8-50,-9 53-33,2 3-94,10 19 291,-1 1 0,-1 0 0,11 37 0,-2-7 254,92 222 254,-94-220-604,-14-44-74,0 0 0,0 0 0,1 0 0,0-1 0,1 1 0,0-1 0,7 10 0,-11-16-94,44-6-6587,-24-5 1564,-3 0-1912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13 636 14875,'0'0'6001,"-4"-33"-5894,-5-106-79,9 120-19,1 1 0,1-1 0,1 1 0,4-18 1,2-7 0,4-52 417,2-121 0,-14 216-412,0 0 1,0 0-1,-1 0 0,1 0 1,0 0-1,0 0 1,0 0-1,0 1 0,0-1 1,0 0-1,-1 0 1,1 1-1,0-1 1,0 1-1,0-1 0,-1 0 1,1 1-1,0-1 1,-1 1-1,1 0 0,0-1 1,-1 1-1,1 0 1,0 0-1,25 38 720,-3 0 0,35 79 0,-17-33-254,79 175-722,-120-253-5701,-8-3 2461,-10-7 506,18 3 2467,-29-12-7384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11843,'0'0'8577,"178"31"-8217,-122-20-208,9-5-152,10-6-344,-19 0-1864,-9 0-3009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11690,'0'0'8450,"19"174"-7626,0-104-63,-1 0-57,1-5-280,-10-9-248,10-11-112,-10-15-64,-9-13-480,10-11-944,-10-12-1081,0-22-664,0-11-3376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11763,'0'0'9410,"159"14"-8290,-93-6-600,-10-2-344,9-1-176,-9 1-200,-9-3-760,9 2-1169,-9 6-183,-10 1-1913,-9-1-3881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11570,'0'0'8012,"33"15"-7078,107 52-418,-113-56-321,-1 2-1,0 1 0,-1 2 0,-1 0 0,0 1 0,21 21 0,-37-30-53,-1 1-1,-1-1 1,1 1 0,-2 0-1,1 1 1,-1 0-1,-1 0 1,1 0 0,-2 0-1,1 0 1,-2 1-1,1 0 1,-1-1 0,-1 1-1,0 0 1,-1 17-1,0-16-88,-1-1 0,-1 0 0,0 1 1,0-1-1,-1 0 0,0 0 0,-1-1 0,-1 1 0,1-1 0,-2 0 0,1 0 0,-1 0 0,-1-1 0,0 0 0,0 0 0,-1 0 0,0-1 0,-13 10 0,9-9-230,0 0 0,-1-1 0,0 0 0,0-1 0,-1 0 0,0-1 0,0-1 0,0 0-1,-1-1 1,0-1 0,0 0 0,0-1 0,-22 1 0,25-3-741,-18 2-1594,17-6-4831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 6465,'0'0'13675,"-4"31"-12732,-8 106-63,11-120-727,0 1-1,1-1 0,1 1 1,1-1-1,1 0 0,0 0 1,1 0-1,1 0 0,0 0 1,1-1-1,1 0 0,1 0 1,0 0-1,1-1 0,1-1 1,0 0-1,1 0 0,0-1 1,1 0-1,0-1 0,19 14 1,-24-21-95,0-1 1,1 1 0,0-2-1,0 1 1,0-1 0,0 0-1,0-1 1,14 3 0,-18-4-51,-1 0 0,1-1 0,0 0 0,-1 1 1,1-1-1,0-1 0,-1 1 0,1 0 0,-1-1 0,1 0 1,-1 0-1,1 0 0,-1 0 0,1 0 0,-1-1 1,0 1-1,0-1 0,1 0 0,-1 0 0,-1 0 1,1-1-1,4-4 0,0-3-16,-1-1 0,0 0 1,-1 0-1,0-1 0,-1 1 0,0-1 1,-1 0-1,0 0 0,-1-1 0,1-16 1,-1-14-214,-5-70 0,2 101 226,0 0 0,-1 1 0,-1-1 0,0 1-1,0 0 1,-1 0 0,0 0 0,-1 0 0,0 1 0,-1 0 0,0 0 0,-1 0 0,0 1-1,-1 0 1,1 0 0,-2 1 0,1 0 0,-1 0 0,0 1 0,-1 0 0,0 1-1,0 0 1,0 0 0,-1 1 0,0 1 0,0 0 0,0 0 0,0 1 0,0 0-1,-1 1 1,-21-1 0,23 2 16,0 1 0,1 0-1,-1 0 1,0 1 0,1 1 0,-1-1-1,1 2 1,-13 3 0,19-4-44,0 0 1,0-1 0,0 1-1,1 1 1,-1-1-1,0 0 1,1 1-1,0-1 1,-1 1-1,1 0 1,0-1-1,1 1 1,-1 0-1,0 0 1,1 0-1,0 1 1,-1-1-1,1 0 1,1 0-1,-1 1 1,0-1-1,1 1 1,-1-1-1,1 0 1,0 1 0,1 3-1,-1 9-527,0-1-1,1 0 1,1 1 0,4 16 0,-4-25 19,1 0 0,-1 0 0,1-1 0,1 1 0,-1-1 0,1 1 0,0-1 1,0-1-1,1 1 0,8 8 0,24 18-4732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13235,'0'0'6291,"2"34"-5369,6 112-317,-7-122-508,2 0 0,1 0 0,1 0 1,1 0-1,10 25 0,5 14 232,-8-16-146,2-1 1,30 64-1,-42-102-398,8 15 362,-11-24-264,0 1 0,0 0 0,0 0 0,4-2-3044,-4 2 3044,0 0-1,0 0 1,1 1 0,-1-1 0,0 0 0,0 0 0,0 0 0,0 0 0,1 1-469,-3-25-4876,-5-8-861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7842,'0'0'10869,"31"-8"-10147,101-24-373,-121 30-318,0 0 1,1 1 0,-1 0 0,0 0-1,15 2 1,-22 0 32,0-1-1,0 1 1,0 0 0,-1 0-1,1 0 1,0 1 0,-1-1-1,1 1 1,-1 0 0,0 0-1,1 0 1,2 3 0,-2 0 37,0-1 0,-1 1-1,0 0 1,0 0 0,0 1 0,-1-1 0,0 0 0,0 1 0,0 0 0,-1-1 0,1 1 0,-2 0 0,1 0 0,0 0 0,-1-1 0,-1 13-1,2-8-63,-1-1 0,0 1 0,-1 0 0,0-1 0,-1 1 0,1-1 0,-2 1 0,1-1 0,-1 0 0,-1 0 0,0 0 0,0 0-1,-1-1 1,0 1 0,0-1 0,-1 0 0,0-1 0,-12 12 0,-47 41-62,59-55 5,-1 0 0,0-1 1,0 0-1,-1 0 0,1 0 0,-1-1 1,1 0-1,-14 3 0,18-5 171,12-21-63,-7 17-66,1 1 0,-1-1-1,1 0 1,-1 1 0,1 0 0,0-1-1,0 1 1,0 0 0,0 1 0,0-1-1,0 0 1,0 1 0,1 0 0,-1 0 0,1 0-1,-1 0 1,1 0 0,6 0 0,-5 1 79,0 1-1,0 0 1,0 0 0,-1 0 0,1 1 0,0-1 0,-1 1 0,1 0 0,-1 0 0,1 1 0,-1 0 0,4 2 0,9 10 382,0 0 1,-1 1 0,-1 1-1,21 29 1,-33-42-450,111 141 1065,-111-141-1084,0-1 0,1 1 0,-1-1 0,1 0 0,-1 0 0,1-1 0,0 1 0,5 2 0,-8-5-32,0 1-1,0-1 1,0 1-1,0-1 1,0 0-1,0 1 0,0-1 1,0 0-1,0 0 1,0 0-1,0 1 0,0-1 1,0 0-1,0 0 1,1-1-1,-1 1 1,0 0-1,0 0 0,0 0 1,0-1-1,0 1 1,0-1-1,0 1 0,0-1 1,0 1-1,0-1 1,0 1-1,0-1 1,-1 0-1,1 0 0,0 1 1,0-1-1,-1 0 1,1 0-1,0 0 1,-1 0-1,1 0 0,-1 0 1,1 0-1,0-2 1,8-22-751,-1-1 1,4-27 0,1-19-3672,-9 44 1464,6-22-5412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122 141 10778,'0'0'6643,"-14"26"-5447,-42 84-47,53-103-1056,0 0 1,1-1 0,0 1 0,0 0 0,1 0-1,0 0 1,0 0 0,0 1 0,1-1-1,1 14 1,0 1 112,-1-16-146,1-1-1,-1 1 1,1 0-1,0 0 1,1-1-1,-1 1 1,1-1-1,0 0 1,1 1-1,-1-1 1,1 0-1,0 0 1,0 0-1,1-1 0,-1 1 1,1-1-1,0 0 1,0 0-1,1 0 1,-1-1-1,7 5 1,-4-4 10,0 0 0,1 0-1,-1-1 1,1 0 0,0 0 0,-1-1 0,1 0 0,0-1 0,0 1-1,0-1 1,1-1 0,-1 0 0,0 0 0,15-2 0,-19 0-57,1 1 1,-1-1 0,0 0 0,1 0 0,-1 0-1,0 0 1,0-1 0,-1 0 0,1 0-1,-1 0 1,1 0 0,-1 0 0,0-1 0,0 1-1,0-1 1,-1 0 0,1 0 0,-1 0-1,0 0 1,0-1 0,0 1 0,1-8-1,2-2 14,-1-1 0,-1 0 0,0 0 0,-1-1-1,0-22 1,-2 7-16,-1 1-1,-8-52 1,7 71-10,-1 1-1,0-1 1,-1 1 0,0 0-1,-1 1 1,0-1 0,0 1-1,-1 0 1,0 0 0,-1 0-1,-8-8 1,9 10 44,-1 1 0,1 0 0,-1 0 0,-1 1-1,1-1 1,-1 2 0,0-1 0,0 1 0,0 0 0,-1 1 0,1 0 0,-1 0 0,0 1-1,0 0 1,0 0 0,0 1 0,0 0 0,0 1 0,-16 1 0,22-1-46,0 1 0,0-1 0,0 1 0,0 0 0,0 0 0,1 0 0,-1 0 0,0 0 0,0 0 0,1 1 0,-1 0 0,0-1 0,1 1 1,0 0-1,-1 0 0,1 0 0,0 0 0,0 1 0,0-1 0,0 1 0,1-1 0,-1 1 0,1 0 0,-1-1 0,1 1 0,0 0 0,0 0 0,-1 5 0,-1 8-135,0-1 0,1 1 0,1-1 0,1 21 0,0-32 89,0 1-136,1 0 1,-1 1 0,1-1 0,0 0-1,1 1 1,0-1 0,0 0-1,0 0 1,0 0 0,0 0-1,1-1 1,0 1 0,0-1-1,1 0 1,-1 1 0,8 5-1,4 3-1335,1 0 0,1-1 1,19 11-1,-24-15 120,37 21-5460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12699,'0'0'5917,"3"26"-5374,-1 0-387,-1-9-37,0-1-1,1 0 1,1 0 0,0 0-1,1 0 1,1 0 0,1-1-1,14 29 1,-7-21 159,1-1 0,2 0 1,0-1-1,1-1 0,1-1 0,24 21 0,-30-30-177,0-1 0,0 0 0,1-1 0,0-1 0,0 0 0,1-1 0,0 0 0,0-1 0,0 0 0,1-1-1,-1-1 1,22 2 0,-27-4-64,0-1 0,0 0 0,1 0 0,-1-1 0,0 0 0,0 0 0,0-1 0,0 0 0,13-6 0,-16 5-11,0 0 0,-1-1 0,1 0 0,-1 0 0,0 0 0,0 0 0,0-1 0,-1 0 0,1 0 0,-1 0 0,-1-1 0,1 0 0,5-10 0,-2 1 21,0-1-1,-1 0 1,0 0 0,-1-1 0,-1 0 0,-1 1 0,0-1-1,-1-1 1,-1 1 0,-1 0 0,0 0 0,-1 0-1,-1 0 1,-1 0 0,0 0 0,-1 0 0,-1 1 0,0-1-1,-2 1 1,1 1 0,-2-1 0,0 1 0,-1 1-1,-1-1 1,0 1 0,-1 1 0,0 0 0,-19-17-1,27 28-101,0-1 0,-1 0 0,1 1 0,0 0 0,-1 0-1,0 0 1,1 0 0,-1 0 0,0 1 0,0 0 0,0-1-1,0 1 1,0 1 0,0-1 0,0 1 0,0 0-1,0-1 1,-1 2 0,-7 0 0,7 1-474,0 0 0,0 0 0,0 1 0,0-1 0,0 1 0,1 0 0,0 0 1,-1 1-1,1-1 0,0 1 0,0 0 0,1 0 0,-6 9 0,-19 25-7358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102 620 14251,'0'0'7744,"-2"-11"-7616,-7-60-21,-4-30 564,-36-141 0,21 119-350,35 142-150,2-1 0,0 0 1,0 0-1,2-1 0,23 28 0,-3 0 156,-11-16-171,28 33 1,-41-54-166,1 0 0,-1 0 0,2-1 1,-1 0-1,1-1 0,0 0 0,0 0 0,15 6 0,-24-12 8,1 1-1,0-1 0,0 1 1,0-1-1,0 0 1,0 1-1,0-1 0,0 0 1,0 1-1,0-1 1,0 0-1,0 0 0,0 0 1,0 0-1,0 0 1,0 0-1,0 0 0,0-1 1,0 1-1,-1 0 1,1 0-1,0-1 0,0 1 1,0-1-1,0 1 1,0-1-1,0 1 0,-1-1 1,1 1-1,0-1 1,0 0-1,-1 1 1,1-1-1,0 0 0,-1 0 1,1 0-1,-1 1 1,1-1-1,-1 0 0,1 0 1,0-2-1,0-3 21,0 0 0,0 0 0,0 0 0,-1-1-1,0-9 1,0 8 7,0-334-3,0 342-43,7 20-94,-4-13 121,32 67 379,3-2 1,83 118-1,-117-184-582,1 0 0,0 0 1,1 0-1,0-1 0,-1 0 0,13 8 1,13-1-3847,-29-12 3249,1 0-1,0 0 1,-1 0-1,1 0 1,-1 0-1,1 0 1,-1-1-1,1 1 1,-1-1-1,1 0 1,2-1-1,14-12-10383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93 13931,'0'0'4874,"2"25"-4402,7 82 505,-7-94-867,1-1 1,0 1 0,0-1 0,2 0-1,-1 0 1,1-1 0,1 1 0,0-1-1,1 0 1,0-1 0,0 1 0,1-2-1,1 1 1,-1-1 0,2 0 0,-1-1 0,1 0-1,0 0 1,15 7 0,-19-12-67,0 1 1,1-2-1,-1 1 1,1-1-1,0 0 1,0 0 0,8 0-1,-14-1-40,1-1 1,-1 0-1,1 0 0,-1 0 0,0 0 1,1 0-1,-1 0 0,1 0 0,-1 0 1,1-1-1,-1 1 0,1 0 0,-1-1 1,0 1-1,1-1 0,-1 0 0,0 1 1,1-1-1,-1 0 0,0 0 0,0 0 1,0 0-1,0 0 0,0 0 0,0 0 0,0 0 1,0 0-1,0-1 0,0 1 0,-1 0 1,1-1-1,-1 1 0,1 0 0,-1-1 1,1 1-1,0-3 0,1-10-10,0-1-1,-1 0 1,-1 0 0,0 1-1,-1-1 1,0 0-1,-1 1 1,-1-1 0,0 1-1,-1 0 1,-1 0-1,0 0 1,-1 0-1,0 1 1,-1 0 0,0 0-1,-2 1 1,1 0-1,-1 0 1,-12-11 0,10 11 29,0 0 0,-1 1 0,0 0 0,0 1 1,-1 0-1,-1 1 0,1 1 0,-2 0 0,1 1 1,-1 1-1,0 0 0,0 1 0,0 0 0,-1 1 1,0 1-1,0 0 0,0 2 0,0 0 0,-16 1 1,28 0-52,1 0 1,-1 0-1,1 1 0,0-1 1,-1 1-1,1 0 1,0 0-1,0 0 1,0 1-1,0-1 1,0 1-1,0 0 0,0 0 1,0 0-1,1 0 1,-1 0-1,1 0 1,-1 1-1,1-1 1,0 1-1,0 0 1,0 0-1,0-1 0,1 1 1,-1 0-1,1 1 1,-1-1-1,1 0 1,0 0-1,1 1 1,-1-1-1,0 0 0,1 1 1,0-1-1,0 0 1,0 1-1,0-1 1,0 1-1,1-1 1,0 0-1,-1 1 0,1-1 1,0 0-1,1 0 1,-1 0-1,3 4 1,4 4-594,0 0-1,1-1 1,0 0 0,0 0 0,2-1 0,-1 0 0,21 12 0,25 14-4344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12275,'0'0'7473,"10"143"-6737,8-84-272,-8 3-223,8-3-193,1-6 16,-10-8-64,10-14-313,-10-17-1247,1-12-1521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14067,'0'0'6161,"28"3"-5119,7 1-771,-16-3-134,1 1-1,-1 1 1,0 1 0,0 1 0,0 0-1,29 14 1,-31-12 106,0 1-1,0 0 1,-1 2-1,0 0 1,0 1 0,25 23-1,-34-27-95,0 1 0,0 0-1,-1 0 1,0 1 0,-1-1 0,0 1-1,0 1 1,0-1 0,-1 0 0,-1 1 0,0 0-1,0 0 1,-1 0 0,2 14 0,-3-12-109,1 0 0,-2 1 0,1-1 0,-2 1 0,0-1 0,0 0 0,-1 1 0,0-1 0,-1 0 0,-1 0 0,0-1 0,0 1 1,-1-1-1,-1 0 0,0 0 0,0 0 0,-1-1 0,-1 0 0,0 0 0,0-1 0,-14 12 0,-5 3-75,-1-1 0,-1-1-1,-56 31 1,58-40-1424,0 0 0,-46 14 1,86-44-4830,-7 8 3987,20-24-6343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09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1 499 10658,'0'0'8691,"11"-28"-8181,62-160 322,-60 157-679,-2 0 1,0-1-1,-3 0 1,0-1-1,-2 0 0,2-57 1,-8 89-200,6 15 50,-1 1-1,-1-1 0,0 1 1,3 22-1,5 22 315,28 104 890,-15-56-602,50 137-1,-69-226-1144,-29-39-9919,12 6 8287,-17-18-3301</inkml:trace>
  <inkml:trace contextRef="#ctx0" brushRef="#br0" timeOffset="1">1 499 8570</inkml:trace>
  <inkml:trace contextRef="#ctx0" brushRef="#br0" timeOffset="2">1 499 8570,'28'-157'5985,"-9"157"-4112,9 3 39,9 11-712,10 3-768,-1 0-432,1 0-784,28 8-1528,-19-3 295,-9-2-5560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14307,'0'0'8128,"-5"34"-7413,-14 109-117,18-128-463,0-1 0,1 1 1,0 0-1,1-1 0,1 1 1,0-1-1,1 0 0,7 21 1,-1-12 72,2-1-1,0 0 1,17 23 0,-16-24-137,-5-9-26,1-1-1,0 0 1,0-1-1,1 0 1,0 0-1,12 10 0,-15-16-92,-1 0 0,1-1-1,-1 1 1,1-1 0,0-1-1,1 1 1,-1-1 0,0 0-1,1 0 1,-1-1 0,1 0-1,-1 0 1,12 0 0,-15-1-84,0-1 1,-1 1-1,1-1 1,0 0 0,0 0-1,-1 0 1,1 0-1,-1 0 1,1 0-1,-1-1 1,1 1-1,-1-1 1,0 0 0,0 1-1,1-1 1,-1 0-1,-1-1 1,1 1-1,0 0 1,0 0-1,-1-1 1,0 1 0,1-1-1,0-3 1,4-8-1096,0-1 0,-1 1 0,3-20 0,-3 15-1406,6-30-5426</inkml:trace>
  <inkml:trace contextRef="#ctx0" brushRef="#br0" timeOffset="1">36 213 11226,'0'0'11299,"196"20"-10979,-149-20-320,-10-3 0,1-11-616,-20-5-793,1-18-1503,-19 6-2233,0 1-3225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11843,'0'0'11066,"186"-3"-10850,-130 8-136,-9 1-80,0-3-584,0 2-704,9 1-2553,-19 0-1664,0-4-3641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10418,'0'0'10636,"-11"32"-10059,-32 111 119,38-122-446,1 1-1,1-1 1,1 1 0,1 0-1,3 42 1,0-9 217,-2-43-350,0 0 1,1-1 0,0 1-1,1 0 1,0 0-1,1-1 1,0 1 0,1-1-1,5 11 1,-6-17-68,-1-1 1,1 1-1,1-1 0,-1 0 1,1 0-1,-1 0 1,1-1-1,0 1 0,0-1 1,1 0-1,-1 0 1,1 0-1,-1-1 0,1 1 1,0-1-1,0 0 1,0-1-1,0 1 0,0-1 1,0 0-1,0 0 1,10-1-1,82-1-329,1-14-5450,-61 7 193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14075,'0'0'9706,"-28"171"-9202,28-112 0,0-3-160,0-6-176,19-5-128,-1-14-40,-8-6-448,-1-11-832,1-3-776,-10-2-2185,0-1-720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76 452 11618,'0'0'11163,"168"33"-10763,-121-33-112,-1 0-72,-8 0-48,-1 0-120,-18 0-48,-1 0-72,-8 0-624,-10-11-496,0-20-1161,0 3-2064,0 0-2152</inkml:trace>
  <inkml:trace contextRef="#ctx0" brushRef="#br0" timeOffset="1">1 40 14947,'0'0'8146,"177"-26"-7778,-121 21-256,10-1-104,-19 3-8,9 3-480,9 0-1224,-18 0-3057,0 0-1401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14739,'0'0'6610,"0"180"-5530,9-124-576,0-3-264,10-5-120,0-6-112,-10-11-8,10-9-552,-10-13-888,-9-21-5514,0-16 2505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11002,'0'0'9752,"28"17"-8873,14 7-616,112 73 597,-133-83-617,-1 0 0,0 2 1,-2 0-1,0 1 1,-1 1-1,0 1 1,17 26-1,-30-38-187,0-1-1,0 0 0,0 1 1,-1 0-1,0 0 1,-1 0-1,0 0 1,0 0-1,0 0 1,-1 1-1,0-1 0,0 1 1,-1-1-1,0 1 1,-1-1-1,1 0 1,-1 1-1,-1-1 1,1 0-1,-1 1 0,-1-1 1,1 0-1,-1 0 1,0-1-1,-1 1 1,1-1-1,-2 1 1,-7 9-1,-9 7-122,0-1 0,-2-2 1,-1 0-1,0-1 0,-2-1 0,-43 23 0,-12-2-2449,3-10-3525,65-27 205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12107,'0'0'8660,"-3"31"-7725,-6 105 132,9-124-948,1 1 0,0 0 1,1-1-1,0 1 0,1-1 1,1 0-1,0 0 0,1 0 0,0 0 1,0-1-1,1 0 0,1 0 0,15 19 1,-11-14 60,2 3 77,1 0 0,1-1 0,28 29 0,-37-42-290,0 0 1,0 0 0,1-1 0,0 0 0,-1 0 0,1 0-1,1-1 1,-1 0 0,0 0 0,1-1 0,-1 0 0,1 0-1,0-1 1,14 1 0,-19-2-98,0 0 0,-1-1 1,1 0-1,0 1 0,-1-1 0,1 0 0,-1 0 0,1-1 1,-1 1-1,1 0 0,-1-1 0,0 1 0,0-1 0,0 0 1,0 0-1,0 0 0,0 0 0,0 0 0,-1 0 1,1-1-1,-1 1 0,1 0 0,-1-1 0,0 1 0,0-1 1,1-5-1,3-6-1974,-1 0 1,-1 0 0,2-29 0,-3-5-7838</inkml:trace>
  <inkml:trace contextRef="#ctx0" brushRef="#br0" timeOffset="1">60 236 11402,'0'0'11979,"168"0"-11763,-131-5-152,1-6-64,-10-6-672,-19-6-680,1-13-1393,-10 2-2576,0 3-3145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11210,'0'0'10051,"206"-48"-9931,-160 34-120,10 3-417,1 11-2071,-11 0-2609,-18 0-7426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84 594 12107,'0'0'8868,"2"-27"-8374,0-12-328,4-115 538,-8 116-596,-2-1 0,-1 0 1,-1 1-1,-3 0 0,-1 0 0,-28-67 0,33 90-75,5 13-23,0 1 0,0 0 0,0 0 0,-1 0 0,1-1 0,0 1 0,-1 0-1,1 0 1,-1 0 0,1 0 0,-1 0 0,0 0 0,1 0 0,-1 0 0,0 0 0,0 0-1,0 0 1,0 0 0,0 0 0,-1-1 0,0 15 210,3 12-123,0-1 0,2 0 1,1 1-1,1-2 0,1 1 0,1 0 0,14 32 1,-8-27 22,1 8 31,3-1 0,1-1 0,24 35 0,-38-62-123,1-1 0,0-1 0,1 1 1,0-1-1,0 1 0,0-2 0,0 1 0,1-1 0,0 0 0,0 0 0,1-1 0,-1 0 1,1 0-1,0-1 0,0 0 0,0 0 0,0-1 0,0 0 0,1 0 0,10 0 0,-16-2-20,-1 0-1,0-1 0,0 1 1,0-1-1,0 0 0,0 1 1,0-1-1,-1 0 0,1 0 1,0-1-1,0 1 0,-1 0 1,1 0-1,0-1 0,-1 1 1,1-1-1,-1 1 0,0-1 1,0 0-1,1 0 1,-1 1-1,0-1 0,0 0 1,-1 0-1,1 0 0,0 0 1,0-4-1,3-7 6,-2 0 1,1 0 0,0-16-1,-3 27-8,3-190-175,-5 105-1636,2 86 1648,0 0-1,0 1 0,0-1 0,0 0 0,0 0 0,0 0 0,0 0 0,0 1 1,0-1-1,0 0 0,1 0 0,-1 0 0,0 1 0,1-1 0,-1 0 0,0 0 1,1 1-1,-1-1 0,1 0 0,-1 1 0,1-1 0,-1 0 0,1 1 1,-1-1-1,1 1 0,0-1 0,-1 1 0,1-1 0,0 1 0,0-1 0,17-3-5515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0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0 541 9098,'0'0'11878,"8"-25"-11473,26-82-29,-24 71-127,-2 1 1,-1-1-1,-2-1 0,-2 1 1,-1-1-1,-3-48 1,0 27-521,1 81 291,2 0 0,0-1 0,2 1 1,0 0-1,14 38 0,-15-51 11,1 0 0,0 0 0,1-1 0,-1 0 0,2 0 0,0 0 0,0 0 0,0-1-1,1 0 1,0 0 0,1-1 0,0 0 0,0-1 0,0 1 0,12 6 0,-17-12-29,0 1 1,1 0 0,-1-1 0,0 0-1,1 1 1,-1-1 0,1-1 0,-1 1-1,1 0 1,-1-1 0,1 0 0,0 0-1,-1 0 1,1 0 0,0 0 0,-1-1-1,1 0 1,-1 0 0,1 0-1,-1 0 1,0 0 0,1-1 0,-1 1-1,0-1 1,0 0 0,0 0 0,0 0-1,0 0 1,0-1 0,-1 1 0,1-1-1,-1 0 1,1 1 0,-1-1 0,0 0-1,0-1 1,-1 1 0,2-4-1,16-39-179,-2 0 0,-2-2 0,17-97 0,-30 113 326,-2 27 164,0 21-109,0 24 275,2 0 0,1-1 0,17 71 0,-14-89-551,0-1-1,2 1 1,0-1 0,1 0-1,1-1 1,1 0 0,1 0 0,22 26-1,-31-41-213,0-1 0,0 1 0,0-1 0,1 0 0,-1 0 0,1 0-1,0 0 1,0-1 0,0 0 0,0 0 0,0 0 0,8 3 0,37-1-8877,-21-4-1988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15523,'0'0'4993,"-10"185"-4224,20-118-369,9 0-72,9-5-24,-10-9-144,1-8-112,9-14-48,-19-11-88,1-15-640,-1-5-953,-9-19-1111,0-18-1961,0-2-5474</inkml:trace>
  <inkml:trace contextRef="#ctx0" brushRef="#br0" timeOffset="1">0 127 14243,'0'0'7770,"187"-6"-7522,-121 6-176,-10 0-72,-9 3-656,9 14-1681,-19-6-2288,-18 0-5081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15315,'0'0'8114,"37"146"-7850,-9-90-56,0 3-16,0 0-96,0-9-88,-9-5-8,9-11-200,-9-17-1440,-1-9-3041,1-8-3417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10 185 14483,'0'0'6465,"1"32"-5420,8 105-152,-6-115-783,1 1-1,1-1 1,0-1-1,2 1 1,1-1-1,0 0 0,13 22 1,1 3-15,23 27-166,-45-73 47,0 0-1,0 0 0,0-1 1,0 1-1,1 0 0,-1 0 0,0 0 1,0-1-1,0 1 0,0 0 1,0 0-1,0 0 0,0 0 1,1-1-1,-1 1 0,0 0 0,0 0 1,0 0-1,0 0 0,1 0 1,-1 0-1,0 0 0,0-1 0,0 1 1,1 0-1,-1 0 0,0 0 1,0 0-1,0 0 0,1 0 1,-1 0-1,0 0 0,0 0 0,0 0 1,1 0-1,-1 0 0,0 0 1,0 0-1,0 0 0,1 0 0,-1 1 1,0-1-1,0 0 0,0 0 1,1 0-1,-1 0 0,0 0 1,0 0-1,0 0 0,0 1 0,1-1 1,-1 0-1,0 0 0,0 1 1,1-22-406,-4 10 256,0 0 0,-1 1 0,0-1 0,0 1 0,-1 0 0,0 0 0,-8-9 0,-10-23-232,7 11 467,2 0-1,1-2 0,1 1 1,2-2-1,2 1 0,1-1 0,1-1 1,-2-59-1,8 88 33,0 1 1,1-1-1,-1 0 0,1 0 0,0 0 1,1 1-1,0-1 0,-1 1 0,2-1 1,-1 1-1,1 0 0,-1 0 0,2 0 1,-1 0-1,0 0 0,1 1 0,0-1 1,0 1-1,0 0 0,1 0 0,-1 0 1,1 1-1,0 0 0,0 0 0,0 0 1,0 0-1,1 1 0,-1 0 0,11-2 1,11-3-29,0 2 0,1 1 1,0 1-1,51 2 0,-75 1-94,-2 0-135,-1 0 0,1 0-1,0 0 1,0 1 0,0-1-1,0 1 1,-1-1 0,1 1-1,0-1 1,0 1 0,-1 0 0,1 0-1,-1 0 1,1 0 0,0 0-1,-1 0 1,0 0 0,1 1-1,-1-1 1,2 2 0,7 22-5073,-8-5-1256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13499,'0'0'10018,"197"22"-9706,-151-19-312,1 0-264,-9 0-1096,18-3-1577,0 0-2536,-19 0-800</inkml:trace>
  <inkml:trace contextRef="#ctx0" brushRef="#br0" timeOffset="1">542 0 14667,'0'0'8594,"0"177"-7250,19-110-552,0 0-183,-10-2-249,10-6-192,0-12-112,-1-10-56,-8-12-440,8-14-1185,10-11-1311,-9-3-3178,9-19-6952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12363,'0'0'11063,"-31"1"-10313,-5 0-487,-58 9 1,88-8-221,1-1 0,0 1 1,0 0-1,0 1 0,0-1 1,0 1-1,0 0 0,1 0 1,0 0-1,-1 1 1,1 0-1,0-1 0,1 1 1,-1 1-1,1-1 0,0 1 1,0-1-1,0 1 0,0 0 1,1 0-1,0 0 0,-2 5 1,-3 5 135,-3 10 101,1-1 1,1 2 0,1-1-1,1 1 1,2 0-1,0 0 1,2 1-1,1-1 1,1 0 0,1 1-1,1-1 1,9 42-1,-9-59-257,1 0 1,0-1-1,0 1 0,0-1 0,1 1 0,1-1 1,0 0-1,0 0 0,0-1 0,1 0 0,0 0 0,0 0 1,1-1-1,0 1 0,0-2 0,0 1 0,1-1 0,0 0 1,0 0-1,0-1 0,0-1 0,1 1 0,0-1 0,-1 0 1,1-1-1,0 0 0,1-1 0,-1 0 0,0 0 0,0-1 1,17-1-1,-22 1-97,0-1 1,1 0-1,-1 0 1,0 0 0,0 0-1,0-1 1,0 0-1,0 0 1,0 0-1,0 0 1,-1 0-1,1-1 1,-1 1-1,1-1 1,-1 0 0,0 0-1,0-1 1,0 1-1,-1-1 1,1 1-1,-1-1 1,0 0-1,0 0 1,3-6-1,12-47-2759,-9 2-3474,-7 13-3758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11 739 11178,'0'0'11425,"0"-27"-11058,0-411 1054,0 164-879,11 284-628,15 33 440,235 414 1265,-224-383-1991,-37-69-3099,-9-7 1380,-10-8-783,2 2 1656,0 0 1,0 1-1,-1 1 1,0 1-1,0 1 1,-23-3-1,-42-11-566,72 15 2033,1-1 0,-1 0 0,1-1 0,0 1 0,-14-11 0,23 15-37,0-1-1,1 1 1,-1-1-1,0 1 0,0-1 1,1 1-1,-1-1 1,0 1-1,1-1 1,-1 0-1,0 1 1,1-1-1,-1 0 0,1 1 1,-1-1-1,1 0 1,0 0-1,-1 0 1,1 0-1,0 1 1,-1-3-1,14-4 3370,36 4-376,-42 3-3327,75 2 870,63 0-95,-126-3-1844,-1-1 0,1-1 0,-1 0 0,0-1 0,24-9 0,-3-4-5705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11450,'0'0'10163,"37"180"-9371,-9-122-336,0-4-160,-9-4-168,0-8-80,-1-11-48,-8-11-568,-1-9-744,-28-11-5410,-9-9-687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9482,'0'0'9282,"178"2"-8122,-113-2-616,-9 0-360,10 0-184,-20 0-24,20 0-1344,-29-5-1384,1-6-2466</inkml:trace>
  <inkml:trace contextRef="#ctx0" brushRef="#br0" timeOffset="1">701 1 11258,'0'0'8174,"2"32"-6236,-1 8-1344,15 146 1527,-9-130-1555,3-1 0,3 0 0,31 88-1,-43-141-705,0-1-1,-1 1 1,1-1 0,0 1-1,-1-1 1,1 0-1,0 1 1,0-1-1,0 0 1,0 1-1,0-1 1,1 0 0,-1 0-1,0 0 1,0 0-1,1 0 1,-1 0-1,1-1 1,-1 1 0,1 0-1,-1-1 1,1 1-1,-1-1 1,1 1-1,-1-1 1,1 0-1,0 0 1,-1 0 0,1 0-1,3 0 1,-2-1-401,0 1 0,0-1 0,0 0 0,0-1 0,0 1 0,0-1 0,0 1 0,0-1 0,0 0 0,-1 0 1,1 0-1,-1 0 0,4-4 0,12-14-5919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90 12763,'0'0'5844,"-1"25"-4344,-6 84-290,7-99-1061,0 0 1,1 1 0,0-1-1,1 0 1,0 0 0,0 0-1,1 0 1,0 0 0,1 0 0,0-1-1,1 1 1,0-1 0,0 0-1,1-1 1,0 1 0,0-1 0,8 7-1,-9-10-78,0 0-1,1 0 1,-1-1-1,1 0 1,0 0-1,0 0 1,1-1 0,-1 1-1,0-2 1,1 1-1,0-1 1,0 0-1,0 0 1,0-1-1,0 0 1,0 0-1,0-1 1,0 1-1,0-2 1,1 1-1,-1-1 1,13-3-1,-17 3-66,0-1-1,0 1 1,-1-1 0,1 1-1,-1-1 1,1 0-1,-1 0 1,0 0-1,0 0 1,0-1-1,0 1 1,0-1-1,0 1 1,-1-1-1,1 1 1,-1-1-1,0 0 1,0 0-1,0 0 1,0 0-1,0 0 1,-1 0-1,1-5 1,2-10-12,-2-1 1,-1-33-1,0 31-32,-1 11 7,0 1-1,-1 0 1,0 0 0,-1-1 0,0 2 0,-1-1 0,1 0-1,-2 1 1,1 0 0,-1-1 0,0 2 0,-1-1-1,-11-12 1,1 3-55,-1 0 0,-1 1 0,0 1 1,-31-20-1,38 28 97,0 1 1,-1 1-1,1 0 0,-1 0 1,0 1-1,0 1 1,-1 0-1,1 1 1,-1 0-1,1 1 1,-21 0-1,32 1-24,-1 0 0,0 0 0,1 1 0,-1-1 0,0 0 0,1 1-1,-1-1 1,1 1 0,-1 0 0,0 0 0,1-1 0,0 1 0,-1 0 0,1 0 0,-1 0 0,1 1 0,0-1 0,0 0 0,0 0 0,0 1 0,0-1-1,0 0 1,0 1 0,0-1 0,0 1 0,1-1 0,-1 1 0,1 0 0,-1-1 0,0 3 0,0 5-277,0 0 1,0 0 0,1 0-1,0 14 1,1-5-471,0-6 4,0 0 1,1 0-1,0-1 1,0 1-1,2-1 1,-1 1-1,2-1 0,-1 0 1,1-1-1,1 1 1,0-1-1,1 0 0,10 13 1,21 24-5710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84 550 3625,'0'0'17905,"-1"-27"-17404,-9-165 9,2 118 53,-29-122 1,37 195-545,-1-4 37,0 0 0,0 0 0,-1 0 0,0 1-1,1-1 1,-2 0 0,1 1 0,0 0 0,-1-1-1,-5-6 1,6 10 92,2 4 22,1 19-73,0 1 0,2-1 0,0 0 0,1 1 0,2-1-1,0-1 1,1 1 0,2-1 0,0-1 0,1 1 0,1-2 0,0 1 0,2-2 0,0 1 0,1-2 0,1 0 0,17 15 0,-24-26-14,0 0 0,1-1 1,-1 0-1,1-1 0,0 0 0,0 0 0,0-1 0,18 5 0,-24-7-55,1 0 0,-1-1 0,1 1 0,0 0 0,0-1 0,-1 0 0,1 0 0,0 0 0,0 0 0,-1-1 0,1 1 0,0-1 0,-1 0 0,1 0 0,-1-1 0,1 1 0,-1-1 0,1 1 1,-1-1-1,0 0 0,0 0 0,0-1 0,0 1 0,4-5 0,-2-1 24,0-1 0,0 0 0,-1 1 1,0-1-1,-1-1 0,0 1 0,0 0 1,-1-1-1,1-14 0,0-8-273,-4-51 0,0 27-2148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1 340 1376,'0'0'6282,"9"-163"-7779,10 141 225,-10 2 288,10 0 984,-10-2 624,10-12-192,-10 3-432,0 3-544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10458,'0'0'11431,"-4"24"-10582,0-7-734,-2 8 111,1 0 0,1 1-1,2 0 1,0-1 0,2 1 0,2 28-1,1-41-99,0-1 0,1 1 0,0-1 0,1 0 0,0 0 0,1-1-1,1 0 1,-1 0 0,2 0 0,9 11 0,-12-16-171,1 0 0,-1-1-1,1 0 1,0 0 0,1 0 0,-1 0 0,1-1 0,0 0 0,0-1-1,0 0 1,0 0 0,1 0 0,-1-1 0,1 0 0,0 0 0,-1-1-1,14 1 1,2-2-1149,18 1-2830,-4-10-5287,-26 3 723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12587,'0'0'10498,"-5"0"-9935,5 0-548,-1 0 1,1 0-1,-1 0 0,0 0 1,1 0-1,-1 0 1,1 0-1,-1 0 0,1 0 1,-1 1-1,1-1 1,-1 0-1,0 0 0,1 1 1,-1-1-1,1 0 1,-1 1-1,1-1 1,0 0-1,-1 1 0,1-1 1,-1 0-1,1 1 1,0-1-1,-1 1 0,1-1 1,0 1-1,-1-1 1,1 1-1,0-1 0,0 1 1,0 0-1,-1-1 1,1 1-1,0-1 1,0 1-1,0 0 0,8 32 623,35 46 373,-35-67-899,139 260 1438,-70-125-1080,-26-50-254,-5 2 1,35 112-1,-60-145-127,-4 1-1,-2 0 0,-3 1 1,4 103-1,-16-167-83,0 195 317,-2-167-262,-2-1-1,-1 1 0,-2 0 1,-13 37-1,-4 2-42,-4-1 0,-44 82 1,60-130 18,-1-2 0,0 1 0,-2-2 0,0 0 0,-1 0 1,-1-2-1,0 0 0,-1-1 0,-1 0 0,-1-2 0,-22 13 0,35-23 334,6-4-418,0 1-1,0 0 1,1-1-1,-1 1 1,0-1-1,0 1 1,0-1 0,0 1-1,0-1 1,0 1-1,0-1 1,0 0-1,0 0 1,0 0-1,0 1 1,0-1-1,0 0 1,0 0-1,-2-1 1,0-27-4879,3 26 4672,1-6-1104,0 1-1,0-1 0,0 1 1,1 0-1,0 0 0,1 0 1,3-8-1,5-17-9539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115 181 7274,'0'0'8036,"-9"0"-2887,9-7-5152,0 1-1,-1 0 1,1-1-1,-1 1 1,-1 0 0,1 0-1,-1 0 1,0 0-1,-1 0 1,1 0 0,-1 1-1,0-1 1,-1 1 0,1-1-1,-1 1 1,0 0-1,-1 1 1,1-1 0,-1 1-1,0 0 1,-6-5-1,10 9 15,1-1-1,0 1 0,0 0 1,-1-1-1,1 1 0,0-1 0,-1 1 1,1 0-1,-1 0 0,1-1 1,0 1-1,-1 0 0,1 0 1,-1-1-1,1 1 0,-1 0 1,1 0-1,-1 0 0,1 0 0,-1 0 1,1-1-1,-1 1 0,1 0 1,-1 0-1,1 0 0,-1 1 1,1-1-1,0 0 0,-1 0 0,1 0 1,-1 0-1,1 0 0,-1 0 1,1 1-1,-1-1 0,1 0 1,-1 0-1,1 1 0,0-1 1,-1 0-1,1 1 0,0-1 0,-1 0 1,1 1-1,0-1 0,-1 1 1,1-1-1,0 0 0,0 1 1,0-1-1,-1 1 0,1-1 0,0 1 1,0 1-7,-1 0 0,1-1 0,0 1 0,0 0 1,0 0-1,1-1 0,-1 1 0,0 0 0,1-1 0,-1 1 0,1 0 0,-1-1 1,1 1-1,0-1 0,0 1 0,1 1 0,1 2-24,1-1 0,-1 0 1,1 0-1,0-1 0,1 1 0,-1-1 0,1 0 0,-1 0 1,1 0-1,0-1 0,0 1 0,0-1 0,0 0 0,11 2 1,1-1 18,1-1 0,0 0 0,23-2 0,-40 0 2,0 0 0,0 0-1,-1 0 1,1 0 0,0 0 0,0 0 0,0-1 0,0 1 0,-1 0 0,1-1-1,0 1 1,0 0 0,0-1 0,-1 1 0,1-1 0,0 1 0,-1-1 0,1 0 0,0 1-1,-1-1 1,1 1 0,-1-1 0,1 0 0,-1 0 0,1 1 0,-1-1 0,1-2-1,1-29 74,-2 27-60,-1 0 0,0 0 0,0 0 0,-1 0 0,0 0 0,0 0 0,0 0 0,0 1 0,-5-9 0,1 8 53,0 1-1,0 0 0,-1 0 0,1 0 1,-1 1-1,1 0 0,-1 0 0,0 1 0,0 0 1,0 0-1,-1 0 0,1 1 0,0 0 0,-1 1 1,1-1-1,-14 2 0,20 0-60,0-1 0,0 0-1,0 1 1,0-1 0,0 1 0,0-1-1,0 1 1,0-1 0,0 1 0,0 0-1,0-1 1,0 1 0,0 0 0,0 0-1,1 0 1,-1 0 0,0 0 0,1 0-1,-1 0 1,1 0 0,-1 0 0,1 0-1,-1 0 1,1 0 0,0 0 0,-1 0 0,1 0-1,0 0 1,0 1 0,0-1 0,0 0-1,0 2 1,0 48-157,1-36 95,-1-12 50,0 0 1,0 0-1,0 0 0,1 0 1,-1 0-1,1 0 1,0 0-1,-1 0 0,1 0 1,1 0-1,-1 0 1,0-1-1,1 1 1,0 0-1,-1-1 0,1 1 1,0-1-1,0 0 1,0 1-1,4 2 1,-2-3 5,0 0 1,1 1 0,-1-1 0,1-1 0,-1 1-1,1-1 1,0 1 0,-1-1 0,1-1 0,0 1-1,0-1 1,6 0 0,-9-1 0,0 1 1,-1-1-1,0 0 0,1 0 1,-1 0-1,0 0 0,1 0 0,-1 0 1,0-1-1,0 1 0,0 0 1,0-1-1,0 1 0,0-1 1,0 1-1,-1-1 0,1 1 1,0-1-1,-1 1 0,1-1 0,-1 0 1,0 1-1,1-1 0,-1 0 1,0-2-1,4-48 12,-3 38-2,-1 10-13,0 0 0,0 0 0,0 0 1,0-1-1,-1 1 0,1 0 1,-1 0-1,-3-8 0,3 11 17,0-1 0,0 1 1,-1-1-1,1 1 0,0 0 0,-1 0 0,1 0 0,-1 0 0,0 0 0,1 0 1,-1 0-1,0 0 0,0 1 0,1-1 0,-1 0 0,0 1 0,0 0 1,0-1-1,0 1 0,0 0 0,1 0 0,-1 0 0,-4 1 0,5-1-2,0-1-1,0 1 0,0 0 0,0 0 0,0 0 1,0 0-1,0 0 0,0 1 0,-1-1 0,1 0 1,0 0-1,0 1 0,0-1 0,0 1 0,0-1 1,0 1-1,1-1 0,-1 1 0,0-1 0,0 1 1,-1 1-1,-1 26-13,3-23-10,-1 4-25,1 0 0,1 1 1,-1-1-1,2 0 1,-1 0-1,1 0 1,1 0-1,3 10 1,-4-16 25,0 0 1,0 0-1,0 0 1,0-1-1,0 1 1,1-1-1,-1 1 1,1-1 0,0 0-1,0 0 1,0 0-1,0 0 1,0 0-1,0-1 1,0 0-1,0 1 1,1-1 0,-1 0-1,1 0 1,-1-1-1,1 1 1,-1-1-1,1 0 1,-1 0-1,6 0 1,-8 0 14,0-1-1,0 1 1,0 0 0,0 0 0,0 0-1,0-1 1,-1 1 0,1-1-1,0 1 1,0 0 0,0-1 0,0 0-1,0 1 1,-1-1 0,1 1-1,0-1 1,0 0 0,-1 0 0,1 1-1,-1-1 1,1 0 0,0 0-1,-1 0 1,1-1 0,7-31 86,-8 27-75,1 0 1,-1 1-1,-1-1 0,1 1 1,-1-1-1,0 1 0,0-1 0,-1 1 1,0 0-1,-4-10 0,2 10 27,0 1 0,0-1 0,-1 1 0,1-1-1,-1 1 1,0 0 0,-1 1 0,1 0 0,-1-1 0,1 2-1,-1-1 1,0 1 0,0 0 0,0 0 0,0 0 0,0 1 0,-1 0-1,1 0 1,0 1 0,-1 0 0,1 0 0,-11 1 0,16 0-37,-1-1 1,1 1 0,0-1-1,0 1 1,0 0 0,0-1-1,0 1 1,0 0 0,0 0-1,0 0 1,1 0 0,-1 0-1,0 0 1,0 0 0,1 0-1,-1 0 1,1 0 0,-1 0-1,1 0 1,-1 0 0,1 1-1,0-1 1,-1 0 0,1 0-1,0 0 1,0 1-1,0 1 1,0 42-84,0-32 48,0-5 23,1 1 0,0 0 0,0 0 1,1-1-1,0 1 0,0-1 0,1 0 0,0 0 1,1 0-1,8 15 0,-9-18 11,0 0-1,1 0 1,0-1 0,0 1 0,0-1-1,1 0 1,-1 0 0,1-1-1,0 1 1,0-1 0,0 0-1,1 0 1,-1-1 0,1 1-1,0-1 1,9 2 0,-15-4 7,1 0 0,-1 0 1,0 0-1,1 0 0,-1 0 1,0 0-1,1 0 1,-1 0-1,0 0 0,1 0 1,-1 0-1,0 0 0,1 0 1,-1 0-1,0 0 0,1-1 1,-1 1-1,0 0 0,1 0 1,-1 0-1,0-1 0,0 1 1,1 0-1,-1 0 0,0 0 1,0-1-1,1 1 1,-1 0-1,0-1 0,0 1 1,0 0-1,1 0 0,-1-1 1,0 1-1,0 0 0,0-1 1,0-18 113,-10-17-116,7 29 8,-1 0 0,0 1 1,0 0-1,-1-1 0,0 1 0,0 1 0,0-1 1,-1 1-1,1 0 0,-1 0 0,0 1 0,-1-1 0,1 1 1,-1 1-1,0-1 0,0 1 0,0 1 0,0-1 0,-1 1 1,1 0-1,-1 1 0,1 0 0,-11-1 0,17 3-13,0 0 0,0-1 0,0 1 0,1 0 0,-1 0 0,0 0 0,0 0 0,1 0 0,-1 0 0,1 0 0,-1 0 0,1 0 0,-1 0 0,1 0 0,0 0 0,-1 0 0,1 1 0,0-1 0,0 0 0,0 2 0,0-3 0,-2 7-23,1-1 0,0 0 0,1 0 1,0 1-1,-1-1 0,2 0 1,-1 0-1,1 1 0,0-1 1,0 0-1,1 0 0,0 0 0,0 0 1,0 0-1,1 0 0,4 7 1,-4-9 21,1-1 0,0 1 0,-1 0 0,1-1 0,1 0 1,-1 0-1,0 0 0,1 0 0,-1-1 0,1 1 1,0-1-1,0-1 0,0 1 0,0-1 0,0 1 0,0-2 1,0 1-1,1 0 0,-1-1 0,8 0 0,-11-1 5,-1 1-1,0 0 1,1 0-1,-1-1 1,0 1-1,1 0 1,-1-1-1,0 1 1,0-1-1,1 0 1,-1 1-1,0-1 1,0 0-1,0 0 1,0 0-1,0 0 1,0 0-1,0 0 1,0 0-1,0 0 1,-1 0-1,1 0 1,1-2-1,-1-1 5,1 0-1,0 0 0,-1 0 1,0 0-1,0 0 0,0 0 0,0-1 1,-1-5-1,1 6-2,-1 0 0,0 0 0,0 0 0,0 0 0,-1 0 0,1 1 0,-1-1 0,0 0 0,0 0 0,0 0 0,-1 0 0,1 1 0,-1-1 0,0 1 0,0-1 0,0 1 1,-1 0-1,1 0 0,-1 0 0,-4-4 0,4 5 5,0 0 0,0 0 1,0 0-1,0 1 0,-1 0 1,1-1-1,-1 1 0,1 1 1,-1-1-1,1 0 0,-1 1 1,1 0-1,-1 0 0,1 0 0,-1 0 1,1 0-1,-1 1 0,1-1 1,-1 1-1,-5 2 0,6-1-11,1-1-1,-1 1 0,1 0 0,0 0 0,0 0 1,0 0-1,0 0 0,0 0 0,0 0 0,0 1 0,1-1 1,-1 1-1,1-1 0,0 1 0,-1 0 0,1 0 1,0-1-1,1 1 0,-1 0 0,1 0 0,-1 0 1,1 0-1,0 0 0,0 4 0,0-1-29,-1 0 0,2 0 0,-1 1 0,1-1 0,0 0 0,0 0 0,0 0 0,1 0 1,0-1-1,0 1 0,6 10 0,-6-13 22,1 0 1,0 0-1,1 0 1,-1-1-1,0 1 1,1-1-1,-1 0 1,1 0-1,0 0 1,0 0-1,0-1 1,0 1 0,0-1-1,0 0 1,0 0-1,0 0 1,0-1-1,8 0 1,-4 1 23,0 0 1,1-1 0,-1 0-1,0 0 1,17-4 0,-23 4-15,0-1-1,0 1 1,0-1 0,-1 0 0,1 0 0,0 0-1,0 0 1,-1 0 0,1-1 0,0 1-1,-1 0 1,0-1 0,1 1 0,-1-1 0,0 1-1,1-1 1,-1 0 0,0 1 0,0-1 0,-1 0-1,1 0 1,0 0 0,0 0 0,-1 0 0,1 0-1,-1 0 1,0 0 0,0 0 0,0 0-1,0 0 1,0-2 0,0-1 13,1-1 0,-2 0 1,1 1-1,-1-1 0,0 1 0,0 0 1,0-1-1,-1 1 0,0 0 0,0 0 0,-4-8 1,4 10-14,-1 0 1,1 1-1,-1-1 1,1 1-1,-1 0 0,0 0 1,0 0-1,0 0 1,0 1-1,0-1 1,0 1-1,-1-1 1,1 1-1,0 0 1,-1 1-1,1-1 1,0 0-1,-1 1 1,-5 0-1,2-1-17,4 1 30,0 0 0,0-1 0,1 1 0,-1 0 0,0 0 0,0 1 0,1-1-1,-1 0 1,-5 2 0,7-1-21,0 0 0,1 0 0,-1 0 0,0 0-1,0 1 1,1-1 0,-1 0 0,0 0 0,1 0 0,-1 1 0,1-1-1,0 0 1,-1 0 0,1 1 0,0-1 0,0 0 0,0 1-1,0-1 1,0 0 0,0 1 0,0 1 0,0-1-15,0-1 0,0 1 0,0-1 0,0 0 1,1 1-1,-1-1 0,0 1 0,0-1 0,1 0 0,-1 1 1,1-1-1,-1 0 0,1 1 0,0-1 0,0 0 0,-1 0 0,1 1 1,0-1-1,0 0 0,0 0 0,0 0 0,0 0 0,1 0 0,-1-1 1,0 1-1,0 0 0,0 0 0,1-1 0,1 1 0,3 1-1,0-1 0,0 0 0,0 0 0,0-1 0,11 0 0,-4-1 46,-12 1 7,-10-25 386,7 24-403,0-1-1,0 1 1,0 0-1,-1-1 1,1 1-1,0 0 1,-1 1-1,1-1 0,-1 0 1,1 1-1,-1-1 1,1 1-1,-1 0 1,1 0-1,-1 0 0,1 0 1,-6 1-1,-8-1 66,53 17-4416,-19-6 1075,19 3-5343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5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65 11178,'0'0'9628,"-7"11"-9213,-17 35-143,23-45-253,0 0 0,1 1 1,-1-1-1,1 1 0,-1-1 0,1 1 1,0-1-1,0 1 0,0-1 1,0 1-1,0-1 0,0 1 1,0-1-1,0 1 0,1-1 1,-1 1-1,1-1 0,-1 1 0,1-1 1,-1 1-1,1-1 0,0 0 1,0 1-1,-1-1 0,1 0 1,0 0-1,0 0 0,0 1 1,0-1-1,1 0 0,-1-1 1,0 1-1,0 0 0,1 0 0,-1 0 1,0-1-1,1 1 0,-1-1 1,1 1-1,-1-1 0,1 1 1,-1-1-1,1 0 0,-1 0 1,1 0-1,-1 0 0,1 0 0,-1 0 1,3 0-1,-3-1-11,0 1 0,-1-1-1,1 1 1,0 0 0,-1-1-1,1 1 1,-1-1 0,1 1 0,-1-1-1,1 0 1,-1 1 0,1-1-1,-1 0 1,0 1 0,1-1 0,-1 0-1,0 1 1,1-1 0,-1 0 0,0 0-1,0 1 1,0-1 0,0 0-1,0 0 1,0 1 0,0-2 0,1-22 76,-1 23-71,0-109 135,0 109-138,0 0 0,-1 0 1,0 0-1,1 0 0,-1 0 1,1 0-1,-1 0 0,0 0 1,0 0-1,0 0 0,1 0 1,-1 1-1,0-1 0,0 0 1,0 1-1,0-1 0,0 0 1,0 1-1,0-1 0,-1 1 1,1 0-1,0-1 0,0 1 1,0 0-1,0 0 0,-1 0 1,1 0-1,0 0 0,0 0 1,0 0-1,-1 0 0,1 0 1,0 0-1,0 1 0,-1-1 1,-3 1 23,0-1 0,0 1 1,1 0-1,-1 0 1,0 0-1,1 1 0,-1-1 1,-4 4-1,3 0-26,1 0 1,0 1-1,0 0 0,1 0 0,0 0 1,0 1-1,0 0 0,1-1 0,0 1 1,0 0-1,1 0 0,0 1 0,-2 9 1,-1 6 71,2 0 1,0 1-1,1 24 0,2-44-68,0-1 0,0 1-1,0 0 1,0 0-1,1 0 1,0-1-1,0 1 1,0 0-1,0-1 1,0 1-1,1-1 1,0 1-1,0-1 1,0 0-1,0 1 1,0-1-1,0 0 1,1-1-1,0 1 1,-1 0 0,5 2-1,-1-1-16,0-1 1,0-1-1,0 1 1,0-1-1,0 0 1,1 0-1,-1-1 0,1 0 1,-1 0-1,1-1 1,10 0-1,-13 0 6,0-1 0,-1 0 0,1 0 0,0 0 0,-1 0 0,1-1-1,-1 0 1,0 1 0,0-1 0,1 0 0,-1-1 0,0 1 0,-1 0 0,1-1-1,0 0 1,-1 0 0,1 1 0,-1-2 0,0 1 0,0 0 0,0 0 0,-1-1 0,1 1-1,-1 0 1,2-7 0,2-3 2,-1 0-1,-1-1 1,0 1 0,-1-1-1,0 1 1,0-15 0,-2 22-5,0 1 0,-1-1 1,1 0-1,-1 0 1,0 1-1,-1-1 1,1 1-1,-1-1 1,0 1-1,-1-1 0,1 1 1,-1 0-1,0 0 1,0 0-1,-1 1 1,-6-8-1,6 9 29,0 0 0,1 0 0,-2 0 0,1 1 0,0 0 0,0 0 0,-1 0 0,1 0 1,-1 1-1,1-1 0,-1 1 0,0 0 0,0 1 0,1-1 0,-1 1 0,0 0 0,0 0 0,0 0 0,1 1 0,-8 1 0,10-1-25,1-1 1,-1 1-1,1 0 1,-1 0-1,1 0 0,-1 0 1,1 0-1,-1 0 0,1 0 1,0 0-1,-1 0 1,1 1-1,0-1 0,0 0 1,0 1-1,0-1 0,0 1 1,0-1-1,1 1 1,-1 0-1,1-1 0,-2 4 1,-6 44 15,7-36-18,0-5 4,0 0 1,0 1-1,1-1 0,1 0 0,-1 1 0,1-1 0,1 0 1,0 0-1,0 1 0,0-1 0,1-1 0,7 15 0,-8-18-1,1 0-1,0-1 1,-1 1-1,1-1 1,0 0-1,1 0 0,-1 0 1,0-1-1,1 1 1,0-1-1,0 0 1,-1 0-1,1 0 1,0 0-1,1-1 0,-1 1 1,0-1-1,0 0 1,0 0-1,1-1 1,-1 1-1,1-1 1,-1 0-1,0 0 0,1-1 1,7-1-1,-9 1 4,-1 0 1,1-1-1,-1 1 0,0 0 0,0-1 0,1 0 0,-1 0 1,0 1-1,0-1 0,0 0 0,-1-1 0,1 1 0,0 0 1,-1 0-1,0-1 0,1 1 0,-1-1 0,0 1 0,1-4 0,2-4 16,-1 0-1,0 0 0,4-21 0,-5 10-9,0 0-1,-2-1 1,0 1-1,-4-32 1,3 51-17,0 0 1,1 0-1,-1 0 1,0 1-1,0-1 1,0 0-1,0 1 1,0-1-1,0 0 1,-1 1-1,1-1 1,0 1-1,-1 0 0,1-1 1,-1 1-1,1 0 1,-1 0-1,0 0 1,0 0-1,1 0 1,-1 1-1,0-1 1,-2 0-1,0 0 13,1 0 1,-1 0-1,0 1 0,0-1 0,1 1 0,-1 0 0,0 0 1,0 0-1,1 1 0,-7 1 0,8-1-17,1 0 0,-1 1 0,1-1-1,0 0 1,-1 1 0,1 0 0,0-1 0,0 1 0,0-1-1,0 1 1,1 0 0,-1 0 0,0 0 0,1-1-1,-1 1 1,1 0 0,0 0 0,0 0 0,-1 3 0,-2 38-135,3-38 151,0 1 1,0-1-1,1 0 0,-1 0 0,1 1 0,0-1 0,1 0 0,-1 0 0,1 0 0,0 0 0,0-1 1,0 1-1,1 0 0,4 5 0,-4-7-6,0 0-1,0-1 1,1 1-1,-1-1 1,1 1 0,0-1-1,-1 0 1,1-1 0,0 1-1,0-1 1,1 1 0,-1-1-1,0 0 1,0-1-1,1 1 1,-1-1 0,0 0-1,6 0 1,-7 0 3,0 0 1,0 0-1,0 0 1,0 0-1,0 0 0,0-1 1,0 1-1,-1-1 1,1 0-1,0 0 0,0 0 1,-1 0-1,4-2 1,-5 1 1,1 0-1,-1 1 1,0-1 0,1 0 0,-1 0 0,0 0-1,0 0 1,-1 0 0,1 0 0,0 0 0,-1 0-1,1 0 1,-1 0 0,0-1 0,1 1 0,-1 0-1,0 0 1,-1-4 0,1 1 4,0-1-1,0 1 1,0 0 0,-1 0-1,0-1 1,0 1 0,0 0-1,-1 0 1,0 0 0,0 0-1,0 0 1,-4-5-1,4 7 1,-1 0 0,1 0-1,-1 1 1,0-1-1,0 1 1,0 0-1,0 0 1,0 0-1,-1 0 1,1 1 0,-1-1-1,1 1 1,-1 0-1,0 0 1,1 0-1,-1 0 1,-6 0-1,6 0 25,0 0-1,0 1 0,-1-1 0,1 1 0,0 0 0,0 0 1,0 1-1,0-1 0,0 1 0,0 0 0,0 0 0,0 0 1,0 0-1,0 1 0,1 0 0,-7 3 0,8-2-37,-1 0 0,1 0-1,0 0 1,0 0 0,0 1-1,1-1 1,-1 1-1,1-1 1,0 1 0,0-1-1,0 1 1,0 0 0,1-1-1,-1 1 1,1 0 0,0 0-1,1 6 1,-2 13-3,1-9 34,-1-1-1,2 1 1,0 0-1,0-1 0,8 27 1,-8-37-25,0 0 0,0 0 0,1 0 1,0 0-1,0 0 0,0 0 0,0 0 0,0 0 0,0-1 1,1 1-1,-1-1 0,1 0 0,0 0 0,-1 0 1,1 0-1,0 0 0,0-1 0,0 1 0,1-1 0,-1 0 1,0 1-1,0-2 0,1 1 0,-1 0 0,1-1 1,-1 1-1,0-1 0,1 0 0,3-1 0,-5 1 4,-1 0 0,1 0 0,-1 0 0,1-1 0,-1 1 0,1-1 0,-1 1 0,1-1 0,-1 0 0,1 1 0,-1-1 0,0 0-1,1 0 1,-1 0 0,0 0 0,0 0 0,0 0 0,1 0 0,-1-1 0,-1 1 0,3-2 0,-1-2 8,1 0 1,0-1-1,-1 1 0,0 0 1,-1-1-1,2-6 0,1-7 16,-2 0 0,1-34-1,-2 33 14,-1-31-7,0 50-28,0 0 0,0 0 0,-1 0 1,1 0-1,0 0 0,0 0 0,-1 0 1,1 0-1,-1 0 0,1 1 0,-1-1 1,1 0-1,-1 0 0,0 0 0,1 0 1,-1 1-1,0-1 0,1 0 0,-1 1 1,0-1-1,0 0 0,0 1 0,0-1 1,0 1-1,0-1 0,0 1 0,0 0 1,0-1-1,0 1 0,0 0 0,0 0 1,0 0-1,0 0 0,0 0 0,0 0 1,0 0-1,0 0 0,-1 0 0,1 1 4,0-1 0,1 1 0,-1 0 0,0 0 0,0-1 0,1 1 0,-1 0 0,0 0 0,1 0 0,-1 0-1,1 0 1,-1 0 0,1 0 0,0 0 0,-1 0 0,1 0 0,0 0 0,0 0 0,0 0 0,-1 0-1,1 0 1,0 0 0,0 0 0,1 1 0,-1 39-61,1-28 12,-2-10 31,1 0-1,0 0 1,0 0-1,0 0 0,1 0 1,-1 0-1,1 0 0,0 0 1,-1 0-1,1 0 1,0 0-1,1 0 0,2 4 1,-2-5 4,0-1 0,0 1 0,0-1 0,1 0 0,-1 0 0,0 0 0,1 0 0,-1 0 0,1 0 0,-1-1 0,1 1 0,0-1 0,-1 1 0,1-1 0,0 0 0,-1 0 0,4-1 0,-4-1 10,-1 1 0,0-1-1,0 0 1,0 1 0,0-1-1,-1 0 1,1 0-1,0 0 1,-1 0 0,1 0-1,-1 0 1,0 0-1,1 0 1,-1 0 0,0 0-1,0 0 1,-1 0-1,1-4 1,0 3-7,0 0 0,0-1 1,-1 1-1,1-1 0,0 1 0,-1 0 0,0-1 1,0 1-1,0 0 0,0-1 0,-1 1 0,1 0 1,-3-3-1,-28-6 35,31 11-33,0 1 0,0 0 0,0-1 0,0 1 0,0 0 0,0 0 0,0 0 0,0 0 0,0 0 0,0 0 0,0 0 0,0 0 0,0 1 0,0-1 0,0 0 0,0 0 0,0 1 0,0-1 0,0 1 0,0-1 0,0 1 0,0-1 0,1 1 0,-1-1 0,0 1 0,0 0 0,1 0 0,-1-1 0,0 1 0,1 0 0,-1 0 0,0 1 0,-2 7-32,0 0 0,1 0 1,1 1-1,-1-1 1,1 1-1,1-1 1,0 1-1,0 0 1,3 14-1,-2-23 20,0 1-1,0-1 1,0 0-1,0 1 1,1-1-1,-1 0 1,0 0 0,1 0-1,-1 0 1,1 0-1,0 0 1,-1 0-1,1-1 1,0 1 0,-1 0-1,1-1 1,0 1-1,0-1 1,-1 0-1,1 0 1,0 0-1,0 0 1,0 0 0,-1 0-1,4-1 1,-5 1 7,2 0-34,-1-22 53,-1 13-23,1 1 0,-1 0-1,-1-1 1,1 1 0,-4-14 0,4 20 15,-1 1 0,0-1 0,1 0 0,-1 0 0,0 1 1,0-1-1,0 1 0,0-1 0,0 1 0,-1-1 0,1 1 0,0 0 1,-1 0-1,1-1 0,0 1 0,-1 0 0,0 0 0,1 0 0,-1 1 1,0-1-1,1 0 0,-1 0 0,0 1 0,0 0 0,1-1 0,-1 1 1,0 0-1,0 0 0,0 0 0,-2 0 0,3 0-14,0 1 0,0 0-1,1-1 1,-1 1 0,0 0 0,1-1 0,-1 1-1,0 0 1,1 0 0,-1-1 0,1 1-1,0 0 1,-1 0 0,1 0 0,0 0 0,-1 0-1,1 0 1,0 0 0,0 0 0,0 0 0,0 0-1,0 0 1,0 0 0,0-1 0,0 1-1,0 0 1,0 0 0,1 0 0,0 2 0,-1-2-12,0 1-2,1-1 1,-1 1-1,1 0 0,-1-1 1,1 1-1,0-1 1,0 1-1,0-1 0,0 1 1,0-1-1,0 1 1,0-1-1,0 0 0,0 0 1,1 1-1,-1-1 1,1 0-1,-1 0 0,1 0 1,-1-1-1,1 1 1,-1 0-1,1-1 0,0 1 1,-1-1-1,1 1 1,0-1-1,0 0 0,-1 1 1,4-1-1,63 3-2192,-57-3 1262,28 0-4636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5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2593,'0'0'20515,"-8"8"-19825,4-4-645,0 0-1,1 0 0,0 0 0,-1 1 0,1 0 0,1-1 1,-1 1-1,1 0 0,0 0 0,0 1 0,0-1 0,1 0 0,-1 1 1,1-1-1,1 1 0,-1-1 0,1 11 0,0 469 1661,6-449-1978,-1-19-1178,-5-16 1362,0-1 0,0 0 0,0 0 0,0 0 0,0 0 0,0 1 0,0-1 0,0 0 0,0 0 0,0 0 0,0 0 0,1 1 0,-1-1 0,0 0 0,0 0 0,0 0 0,0 0 0,0 0 0,0 0 0,0 0 0,0 1 0,1-1 0,-1 0 0,0 0 0,0 0 0,0 0 0,0 0 0,0 0 0,1 0 0,-1 0 0,0 0 0,0 0 0,0 0 0,0 0-1,1 0 1,-1 0 0,0 0 0,0 0 0,0 0 0,0 0 0,1 0 0,-1 0 0,0 0 0,0 0 0,0 0 0,0 0 0,0 0 0,1 0 0,-1 0 0,0 0 0,0 0 0,0-1 0,4-11-4716,-5-10 2138,0 10 447,1-27-5271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5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11146,'0'0'8321,"26"-2"-7570,3-1-600,24-2 243,88 2 0,-126 3-357,0 1-1,0 1 1,0 0 0,0 1-1,0 1 1,-1 0 0,1 1-1,-1 0 1,0 1-1,-1 1 1,23 15 0,-33-20-6,-1 0 0,1 0 1,-1 0-1,1 1 1,-1-1-1,0 1 1,0 0-1,0-1 1,0 1-1,-1 0 0,1 0 1,-1 0-1,0 0 1,0 1-1,0-1 1,0 0-1,0 0 1,-1 1-1,1-1 0,-1 0 1,0 1-1,0-1 1,0 0-1,-1 1 1,1-1-1,-2 4 0,1-2-1,-1 0 1,0 0-1,-1-1 0,1 1 0,-1-1 0,0 1 0,0-1 0,0 0 0,-1 0 0,1 0 0,-1 0 0,0-1 0,0 0 0,0 1 0,-9 3 0,-5 1 28,-1-1 0,0-1 0,0 0 0,0-2 0,0 0 0,-1-1 0,1-1 0,-1-1 0,-28-2 0,47 1 442,13 0-350,27 0-148,-1-1 11,1 1 0,-1 3 0,55 9-1,-83-10 9,-1 0-1,0 1 0,0 0 1,0 0-1,0 1 1,-1 0-1,1 1 0,-1 0 1,0 0-1,-1 0 1,1 1-1,-1 0 0,0 1 1,0 0-1,-1 0 1,0 0-1,0 1 0,-1 0 1,6 11-1,-8-12 69,1-1 0,-2 1 0,1 0 0,-1 1 0,0-1 0,-1 0 0,0 0 0,0 1 0,0-1 0,-1 1 0,0-1 0,0 1 0,-1-1 0,0 0 0,-1 1 0,-2 9 0,0-8-43,0 0 1,-1 0 0,0-1-1,0 0 1,0 0-1,-1 0 1,-1 0-1,1-1 1,-1 0 0,0-1-1,-10 8 1,-4 0-12,1-1 0,-2-1 0,0-1 0,0-1 0,-1-1 0,0 0 0,-1-2 0,0-1 0,-25 3 0,11-4-3,-72 1 0,100-6-50,1 0 0,-1-1 0,1 0 0,-1-1 0,1 0-1,0 0 1,-1-1 0,1 0 0,0 0 0,1-1 0,-1 0 0,1-1 0,-12-8 0,20 13-16,-1-1 0,0 1 0,0-1 0,1 1 0,-1-1 0,0 1 0,1-1 0,-1 0-1,0 1 1,1-1 0,-1 0 0,1 0 0,-1 1 0,1-1 0,0 0 0,-1 0 0,1 0 0,0 0 0,0 0 0,-1 1 0,1-1 0,0 0 0,0 0 0,0 0 0,0 0 0,0 0 0,0 0 0,0 0 0,0 0 0,1 1 0,-1-1 0,0 0 0,0 0 0,1-1 0,1 0-139,0 0 0,0 1 1,1-1-1,-1 0 0,0 1 0,0 0 1,1-1-1,-1 1 0,1 0 0,-1 0 1,1 1-1,3-2 0,136-26-7295,-67 21 389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5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19 712 13707,'0'0'7746,"-3"-31"-7232,-2-9-392,-1-12 37,1-75-1,24-293 614,-20 417-763,1 1 0,0 0 0,0-1 0,0 1 0,0-1 0,1 1 0,-1 0 0,0-1 0,1 1-1,0 0 1,0-1 0,-1 1 0,1 0 0,0 0 0,3-4 0,-3 6-5,-1 0-1,1 0 1,0-1 0,0 1 0,-1 0-1,1 0 1,0 0 0,0 0 0,-1 0-1,1 0 1,0 0 0,0 0 0,-1 0-1,1 1 1,0-1 0,-1 0 0,1 0-1,0 1 1,0-1 0,-1 0 0,1 1-1,-1-1 1,1 1 0,0-1 0,-1 1-1,1-1 1,-1 1 0,1-1-1,-1 1 1,1 0 0,7 9 87,-1-1-1,0 1 1,0 0 0,9 19-1,-5-6 189,191 437 2055,-195-443-2344,-5-12-67,1 0 1,-1 0-1,-1 1 0,1-1 0,-1 0 0,1 9 0,-2-12-1110,-28-28-10556,0 4 4383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6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10786,'0'0'5297,"178"22"-5017,-113-13-280,19-6-184,10-3-1248,-10 0-2921,-9 0-4553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27 10962,'0'0'3796,"-26"-5"-2812,-83-14 180,104 18-976,0 0-1,0 1 1,0-1-1,-1 1 1,1 0 0,0 0-1,0 1 1,-6 1-1,11-2-165,-1 0-1,1 0 0,-1 0 1,1 0-1,0 1 1,-1-1-1,1 0 0,-1 0 1,1 1-1,0-1 1,-1 0-1,1 1 1,0-1-1,-1 0 0,1 1 1,0-1-1,-1 1 1,1-1-1,0 0 0,0 1 1,-1-1-1,1 1 1,0-1-1,0 1 0,0-1 1,0 1-1,0-1 1,0 1-1,0-1 1,0 1-1,0-1 0,0 1 1,0-1-1,0 0 1,0 1-1,0-1 0,0 1 1,0-1-1,0 1 1,1-1-1,-1 1 0,4 5 84,0 0 0,1 0-1,-1 0 1,1-1-1,0 0 1,9 7-1,-9-8-2,116 92 677,-85-71-550,-1 2 1,-2 2-1,46 49 0,-76-74-114,0 1-1,0 0 1,-1 0 0,0 0-1,1 0 1,-2 0-1,1 0 1,0 0-1,-1 1 1,0-1-1,0 10 1,0-12-34,-1 0-1,0 1 1,0-1-1,0 0 1,-1 1 0,1-1-1,-1 0 1,0 1-1,0-1 1,0 0 0,0 0-1,0 0 1,-1 0-1,1 0 1,-1 0 0,0 0-1,0-1 1,0 1-1,0 0 1,-3 2 0,-7 3 8,-1-1 1,0 0 0,0-1-1,0 0 1,0-1 0,-1-1-1,0 0 1,0-1 0,-22 3-1,-62 0-1068,40-6-3909,28 0-741,47 0-1668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13395,'0'0'8435,"-13"32"-7589,-1 0-640,6-14-103,0 0 0,1 0 0,1 1 1,1-1-1,1 1 0,0 0 0,1 1 0,1-1 0,1 20 0,2-14 115,1 0-1,1 0 1,2 0 0,0-1-1,1 0 1,2 0-1,1 0 1,12 24 0,-13-31-150,1 1 0,1-1 0,1-1 0,0 0 0,1-1 0,1 0 0,0-1 0,1 0 0,1-1 0,32 22 0,-43-33-129,0 1 0,0-1 0,0 0 0,0-1 0,1 1 0,-1-1 0,0 0 0,1 0 0,-1 0 0,1 0 0,6-1-1,-8 0-58,-1 0 0,0-1-1,0 1 1,0-1 0,0 1-1,1-1 1,-1 0 0,0 0-1,0 0 1,0 0 0,0 0-1,-1-1 1,1 1-1,0 0 1,0-1 0,-1 1-1,1-1 1,-1 0 0,1 0-1,-1 1 1,0-1 0,0 0-1,0 0 1,0 0 0,1-3-1,8-19-3415,-2-1 0,8-37 1,-13 11-6023</inkml:trace>
  <inkml:trace contextRef="#ctx0" brushRef="#br0" timeOffset="1">0 225 12859,'0'0'8850,"206"-3"-8778,-159 3-64,-10 0-8,0 0-680,-9-3-1929,-18-11-2072,-1 0-2513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3777,'0'0'17011,"187"-47"-16971,-122 44-40,29 3-1528,-10 0-2233,-19 11-2584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0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19 334 13099,'0'0'9634,"187"0"-9594,-159 0-40,0 0-648,-18 0-577,8-8-623,-18-9-760,0-19-233,0 2-1912,-18 0 208</inkml:trace>
  <inkml:trace contextRef="#ctx0" brushRef="#br0" timeOffset="1">1 1 11442,'0'0'11227,"158"25"-11027,-111-14-200,9 3-320,10 17-1305,-1-6-2743,-18 3 1231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76 650 11058,'0'0'8508,"0"-25"-7726,0-161-146,0 101-404,-8-211 190,5 275-393,1-16 62,6 39-41,8 22-1,49 125 988,-14-32-782,75 135 1,-101-223-555,-18-25-2407,-27-26-11125</inkml:trace>
  <inkml:trace contextRef="#ctx0" brushRef="#br0" timeOffset="1">1 261 11739,'0'0'8137,"177"61"-8137,-92-61-1272,-20 0-2817,-9-8-4969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10610,'0'0'10042,"0"148"-9409,19-92-361,0 0-192,0-2-8,-1-9-72,1-6-104,-10-14-705,1-22-1607,-1-3-2297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12123,'0'0'7112,"33"10"-6304,8 1-610,0 0-35,0 2 0,72 33 0,-89-35-150,0 1 0,-1 1 0,-1 1 0,-1 2 0,27 22 0,-41-31 5,0 0 0,-1 0 0,0 1 1,0 0-1,0 0 0,-1 0 0,0 1 0,-1 0 0,0 0 0,0 0 0,-1 0 0,0 1 0,-1-1 0,0 1 1,-1 0-1,1-1 0,-1 11 0,-1-9 44,0 5 85,-1 0-1,-3 28 1,2-38-117,1 0-1,-1 0 1,0 0 0,-1 0-1,1-1 1,-1 1 0,0-1-1,-1 0 1,1 0-1,-6 6 1,-5 4-4,0 0 0,-1-2 0,-1 0 0,0 0 0,0-1 0,-1-1 0,-1-1 0,0-1 0,0 0 0,-25 8 0,27-13-493,1 0 0,0-1-1,-1 0 1,0-1 0,0-1-1,1-1 1,-1 0 0,-24-3 0,11-9-3514,9-8-1895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48 116 14163,'0'0'3940,"1"35"-2955,-1-3-628,0-14-158,0 0-1,1 0 1,0 0-1,2 0 1,0-1-1,1 1 1,1-1-1,0 0 1,2 0-1,9 20 1,-4-16 6,0 0-1,1-1 1,1-1 0,0 0 0,33 32 0,-39-44-179,0 0 0,1 0 0,-1-1 0,1 0-1,1-1 1,-1 1 0,1-2 0,0 1 0,0-2 0,0 1-1,0-1 1,1-1 0,-1 0 0,1 0 0,12 0 0,-21-2-19,1-1 0,0 1-1,0-1 1,0 0 0,-1 1 0,1-1 0,0 0 0,-1 0 0,1-1 0,-1 1 0,1-1 0,-1 1 0,0-1 0,1 0 0,-1 0 0,0 0-1,0 0 1,0 0 0,-1 0 0,1 0 0,0-1 0,-1 1 0,0-1 0,1 1 0,-1-1 0,0 0 0,1-3 0,2-7 15,-1 0 0,0 0 0,0-1 1,0-20-1,-1 15-5,-1-1 1,0 1-1,-2-1 0,0 1 0,-1-1 0,-2 1 1,1 0-1,-2 0 0,-1 0 0,0 0 1,-1 1-1,-1 0 0,-17-28 0,14 30 72,0 0 0,-1 0 0,-1 1 0,0 1 0,-1 0 0,-1 0 0,-25-17 0,28 24 58,0 0 0,-1 1 0,1 0 0,-1 1 0,0 1 0,-1 0 0,1 1 0,-1 0 0,1 1 0,-1 0 0,-21 1 0,32 1-158,0 0 0,0 0 0,0 0 0,0 0 0,0 1 0,0-1 0,0 1 0,0 0 0,0 0 0,1 0 0,-1 0 0,0 1 0,0-1 0,1 1 0,-1-1 0,1 1 0,-1 0 0,1 0 0,0 0 0,0 1 0,0-1 0,0 0 1,0 1-1,-1 2 0,1 0-136,0-1 1,0 1-1,1 0 1,0-1 0,0 1-1,1 0 1,-1 0-1,1 0 1,0-1 0,0 1-1,0 0 1,1 0 0,0 0-1,2 7 1,-1-4-501,1-1 1,0 1 0,1 0 0,7 11-1,17 24-5222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94 587 13083,'0'0'8987,"-6"-24"-7987,-21-81-148,19 66-503,-6-57 0,3 16-233,1 34-85,5 23-13,0-1 0,-3-45 0,8 61-43,2 19 12,0 1-1,1-1 1,0 0 0,0 0 0,1 0-1,1-1 1,0 0 0,0 1 0,1-1-1,11 14 1,3 9 130,-12-19-70,74 117 199,-70-114-221,1-1 0,1 0 0,0-1 0,1 0 1,22 15-1,-32-26-17,1-1 0,-1 0 0,1 0 0,0 0 0,0-1 0,7 2 1,-11-3 2,0-1 0,-1 1 0,1-1 0,0 1 0,0-1 0,0 0 0,-1 0 0,1 0 0,0 0 1,0 0-1,0 0 0,-1 0 0,1-1 0,0 1 0,0-1 0,-1 1 0,1-1 0,0 0 0,-1 0 1,1 1-1,0-1 0,-1 0 0,1-1 0,-1 1 0,2-2 0,2-8 23,0-1 1,-1 0-1,0 0 0,-1-1 0,-1 1 0,0-1 1,-1 1-1,1-17 0,-2 19-23,2-40-39,-2 0 0,-2 0 1,-3 1-1,-1-1 0,-17-60 0,24 101-2970,10 19 967,17 28-1494,-23-30 2206,23 33-4274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77 687 8514,'0'0'15384,"-11"-13"-14505,-32-42-221,32 39 979,1 12-1206,10-47-172,-1 3-270,2 1 1,2-1 0,12-63 0,9-43-255,-11 55 230,-12 83 28,-2 15 2,1 0 0,0 0 0,0 1 0,-1-1 0,1 0 0,0 0 0,0 0 0,0 1 0,0-1-1,0 0 1,0 0 0,0 0 0,0 0 0,1 1 0,-1-1 0,0 0 0,0 0 0,1 1 0,-1-1 0,0 0 0,1 0 0,-1 1 0,1-1 0,-1 0 0,1 1 0,-1-1 0,1 0-1,-1 1 1,1-1 0,0 1 0,-1-1 0,2 0 0,11 23-307,13 36 544,-2 0 0,17 67 1,-22-63-157,3-2 0,31 64 1,-45-109-129,23 40 22,-29-52-72,0 0 0,0 0 0,0-1 0,1 1 0,-1-1 0,0 0 0,1 0 0,0 1 0,-1-2 0,1 1 0,0 0 0,0 0 0,0-1 1,6 2-1,-9-3-18,1 0 1,0-1-1,0 1 1,-1-1-1,1 1 1,0-1 0,-1 1-1,1-1 1,-1 1-1,1-1 1,-1 1-1,1-1 1,-1 0-1,1 1 1,-1-1 0,1 0-1,-1 1 1,0-1-1,1 0 1,-1 0-1,0 0 1,0 1-1,0-1 1,0 0 0,1 0-1,-1 0 1,0 1-1,0-1 1,-1 0-1,1 0 1,0 0 0,0 0-1,0-40-3041,0 32 1548,0-36-4559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12963,'0'0'10482,"168"112"-9058,-102-100-608,-10-7-439,0-5-305,-9 0-72,-19 0-569,-10-5-951,1-4-944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13635,'0'0'5009,"0"191"-4265,0-116 336,0 1-287,0 0-441,18-9-184,1-11-160,-10-14-8,10-11-144,-10-17-1129,1-14-2407,-1-14-281,-9-17-3041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13219,'0'0'5244,"31"0"-4215,105-2-275,-122 1-711,1 1 0,0 1 0,0 0 0,0 1 0,0 1 0,-1 0 0,1 1 1,-1 1-1,0 0 0,24 13 0,-34-16-30,0 1 0,0 1 0,0-1 0,0 1 0,-1-1 1,1 1-1,-1 0 0,0 0 0,0 0 0,0 1 0,0-1 0,-1 1 0,0 0 0,0-1 0,0 1 0,-1 0 1,0 0-1,1 0 0,-2 0 0,1 0 0,-1 1 0,1-1 0,-1 0 0,-1 0 0,1 0 0,-1 0 0,0 0 1,0 0-1,0 0 0,-4 8 0,1-2 1,-1-1 0,0 1 0,-1-1 0,0 0 0,0 0 0,-1 0 0,-1-1 0,1 0 0,-2-1 0,1 0 0,-1 0 1,0-1-1,-1 0 0,-12 8 0,9-7-4,-1-1 0,0 0 1,-1-1-1,1 0 1,-1-1-1,0-1 1,0 0-1,-1-1 0,1-1 1,-20 1-1,34-5-5,1-1 1,0 1-1,-1-1 0,1 1 0,0-1 0,1 0 0,-1 1 0,0-1 0,1 1 1,-1-1-1,1 1 0,1-4 0,5-2 45,0 1-1,1 0 1,0 1-1,0-1 1,0 2 0,1-1-1,0 1 1,0 0-1,0 1 1,1 0 0,-1 1-1,1 0 1,0 0-1,0 1 1,0 0-1,0 1 1,0 0 0,1 1-1,-1 0 1,18 2-1,-24 0 34,-1-1-1,1 1 0,-1-1 0,0 1 0,0 0 0,0 0 0,0 1 0,0-1 1,0 1-1,0-1 0,-1 1 0,0 0 0,1 0 0,-1 0 0,0 0 0,0 1 0,-1-1 1,1 0-1,-1 1 0,1-1 0,-1 1 0,0 0 0,-1-1 0,2 8 0,1 12 485,0 0-1,-1 39 0,-2-55-495,0 179 615,0-185-753,-1 1-1,1-1 0,0 0 1,0 0-1,0 1 0,0-1 0,0 0 1,1 0-1,-1 0 0,0 1 0,1-1 1,-1 0-1,1 0 0,-1 0 1,1 0-1,-1 0 0,1 0 0,0 0 1,-1 0-1,1 0 0,0 0 1,0 0-1,1 1 0,0-1-107,-1-1 1,0 0-1,0 0 0,1 0 0,-1 0 1,0 0-1,0 0 0,1 0 0,-1 0 1,0 0-1,1 0 0,-1-1 0,0 1 0,0-1 1,0 1-1,0-1 0,1 1 0,0-2 1,6-3-1099,0 0 1,-1-1 0,0 0-1,0 0 1,6-8-1,23-27-6942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15051,'0'0'5961,"-47"188"-4688,47-132-25,10 0-424,27-8-296,10-6-256,18-8-112,0-12-160,1-8-360,-10-14-296,9 0-648,-18-5-857,-10-43-1775,-8 6 823,-20 0-2856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0 500 12379,'0'0'9891,"8"-29"-9727,48-162 454,-48 157-371,-3-1 1,0 0-1,-2 0 1,-3-62-1,-1 55-410,1 41-1,0 11-221,0 5 386,0 32 165,7 59 0,-4-89-57,0-1 0,1 0 0,0 0 0,1 0 0,1-1 0,0 0 1,14 23-1,-4-12 77,-6-7-5,1-1-1,22 27 0,-31-42-153,1 1 1,1-1-1,-1 0 1,0 0-1,1 0 1,-1 0-1,1-1 1,0 1-1,0-1 0,0 0 1,0 0-1,0 0 1,1-1-1,-1 0 1,0 1-1,1-1 1,7 0-1,-9-1-10,0-1 0,0 0-1,-1 1 1,1-1 0,-1 0-1,1 0 1,-1-1 0,1 1-1,-1-1 1,0 1 0,1-1-1,-1 1 1,0-1 0,0 0-1,0 0 1,0 0 0,-1-1-1,1 1 1,-1 0 0,1 0-1,-1-1 1,0 1 0,2-5-1,20-61 34,-16 43-62,4-17-297,-1 0 0,-2 0 0,4-69 1,-8 85-155,1 16-1689,5 13-6373,-1 11 419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12099,'0'0'8537,"234"-23"-8273,-159 9-184,-10 0-80,0-5-1296,-18-7-1680,-9 4-2578,-20 0-3496</inkml:trace>
  <inkml:trace contextRef="#ctx0" brushRef="#br0" timeOffset="1">28 0 12467,'0'0'7201,"187"20"-6977,-121-15-224,8-2-760,29-3-1648,-28 0-2169,-10-8-3561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10386,'0'0'9110,"-8"30"-8000,-24 98-506,25-102-381,2-1 0,1 1 0,-1 39 0,2-23 65,2 114 306,1-153-580,0 0 1,0 0 0,0 1-1,1-1 1,-1 0 0,1 0 0,0 0-1,0 0 1,0 0 0,0-1-1,0 1 1,1 0 0,0 0 0,-1-1-1,1 1 1,0-1 0,0 1-1,0-1 1,0 0 0,1 0 0,-1 0-1,1 0 1,-1 0 0,1-1-1,0 1 1,-1-1 0,1 1 0,0-1-1,0 0 1,0 0 0,4 0-1,10 2 23,0 0 0,0-2 0,0 0 0,29-2 0,-14 0-118,-19 0-506,-1 0-1,0 0 0,1-1 1,22-8-1,20-9-8386,-36 11 1361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103 752 9338,'0'0'10449,"2"-32"-9864,0-12-411,4-133 427,-6-314 968,-1 491-1572,1 0 1,0-1-1,1 1 1,-1 0 0,0-1-1,0 1 1,0 0-1,0 0 1,0-1 0,0 1-1,0 0 1,0-1-1,1 1 1,-1 0 0,0 0-1,0-1 1,0 1-1,1 0 1,-1 0 0,0-1-1,0 1 1,0 0-1,1 0 1,-1 0 0,0-1-1,1 1 1,-1 0-1,0 0 1,0 0 0,1 0-1,-1 0 1,0 0 0,1 0-1,-1-1 1,0 1-1,1 0 1,-1 0 0,0 0-1,1 0 1,-1 0-1,0 1 1,1-1 0,-1 0-1,0 0 1,1 0-1,-1 0 1,0 0 0,1 1-1,16 9-78,-4 9 167,-1 0 1,0 1 0,-1 0-1,-1 1 1,10 33 0,6 9 113,18 27-336,96 148 0,-137-232 497,5 5-3512,-15-19-2578,1 0 4344,-19-18-4779</inkml:trace>
  <inkml:trace contextRef="#ctx0" brushRef="#br0" timeOffset="1">0 287 10898,'0'0'9810,"187"78"-9810,-93-72-1520,-29-3-2665,1-3-3224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17 4905,'0'0'11274,"-30"-4"-9732,-94-8 113,119 12-1560,1 0 0,0 0-1,0 0 1,0 0 0,0 1 0,-1 0 0,1 0-1,0 0 1,0 0 0,0 1 0,1-1-1,-1 1 1,0 0 0,0 0 0,1 0-1,-1 1 1,1-1 0,-5 6 0,3-2 55,1 0 0,0 1-1,0-1 1,0 1 0,1 0 0,-5 14 0,3-8 102,0 6 140,0 0 0,1 0-1,1 1 1,1 0 0,0-1-1,3 38 1,-1-28-37,0-19-323,0 0-1,1 0 1,1 0 0,-1 0-1,1 0 1,1 0 0,0 0 0,0-1-1,1 1 1,0-1 0,1 0-1,0 0 1,0-1 0,1 1 0,0-1-1,0-1 1,1 1 0,0-1 0,1 0-1,-1 0 1,1-1 0,1 0-1,-1-1 1,1 0 0,0 0 0,0-1-1,0 0 1,1 0 0,-1-1 0,1 0-1,0-1 1,12 1 0,7-1-1223,1-1 0,28-3 0,17-12-5210,-25-2-1677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10 716 8858,'0'0'11648,"3"-32"-10932,1-11-554,17-127 237,15-145 778,-34 265-1089,5-34 330,-2 66-114,-1 15 44,6 28 82,-7-17-441,112 338 1761,-28-119-3409,-88-240-6795,-15-14 2242</inkml:trace>
  <inkml:trace contextRef="#ctx0" brushRef="#br0" timeOffset="1">0 332 992,'0'0'19636,"178"73"-19588,-122-57-48,-9-2-832,9-2-712,0-12-953,-19 0-1335,-9 0-7435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468 569 12043,'0'0'8445,"11"26"-7783,39 79-223,-46-98-394,1 0 0,-1-1 0,2 1 0,-1-1 0,1 0 0,0-1 0,0 1 0,0-1 0,1 0 0,0-1 0,0 0 0,0 0 0,0 0 0,1-1 0,-1 0 0,1-1 0,0 1 0,0-1 1,0-1-1,0 0 0,0 0 0,0 0 0,1-1 0,-1-1 0,0 1 0,12-3 0,-17 2-63,0 0-1,-1 0 1,1 0 0,0 0 0,-1 0-1,1-1 1,-1 1 0,1-1 0,-1 0-1,0 1 1,0-1 0,0 0-1,0 0 1,0-1 0,0 1 0,0 0-1,-1-1 1,1 1 0,-1-1 0,0 1-1,0-1 1,1 0 0,-2 1 0,1-1-1,1-6 1,1-6-344,-1-1 0,-1 1 0,0-25-1,-1 32 133,-1-6-186,0 0 0,-1 1 0,0-1-1,-2 1 1,1 0 0,-1-1 0,-1 1 0,0 1-1,-1-1 1,-13-19 0,-7-7-1923,-57-63-1,66 82 1384,-58-65-2320</inkml:trace>
  <inkml:trace contextRef="#ctx0" brushRef="#br0" timeOffset="1">1 0 7362,'0'0'14723,"177"110"-13923,-83-96-384,9-12-232,-19-2-104,-10 0-80,-18 0-584,-28-5-1232,-9 2-3250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1 579 12995,'0'0'6217,"23"-24"-5990,75-80-119,-85 90-67,-1-2 1,0 0-1,-1 0 0,-1-1 1,-1-1-1,0 1 0,-2-1 1,0-1-1,0 0 1,3-21-1,-3-2 769,-3-1 1,0-84-1,-4 100-205,-1 27-585,1 0 0,0 1 0,0-1-1,0 0 1,0 0 0,0 0 0,0 0-1,0 0 1,-1 0 0,1 1 0,0-1-1,0 0 1,0 0 0,0 0 0,-1 0-1,1 0 1,0 0 0,0 0 0,0 0 0,-1 0-1,1 0 1,0 0 0,0 0 0,0 0-1,0 0 1,-1 0 0,1 0 0,0 0-1,0 0 1,0 0 0,-1 0 0,1 0-1,0 0 1,0 0 0,0 0 0,0 0-1,-1 0 1,1 0 0,0-1 0,0 1 0,0 0-1,0 0 1,0 0 0,-1 0 0,1 0-1,0 0 1,0-1 0,0 1 0,0 0-1,0 0 1,0 0 0,0 0 0,0-1-1,0 1 1,-10 19 164,7 15-132,2 0-1,2 44 1,1-13 108,-2-52-112,0 0-1,2 0 1,-1 0 0,2-1-1,0 1 1,0 0 0,1-1-1,7 17 1,-9-25-27,1 1-1,0 0 1,-1-1 0,1 1 0,1-1 0,-1 0-1,1 0 1,0 0 0,0 0 0,0-1-1,0 0 1,0 0 0,1 0 0,-1 0 0,1-1-1,0 1 1,0-1 0,0 0 0,0-1-1,0 1 1,1-1 0,7 1 0,-8-2-24,0 1 0,-1-1 0,1 0 0,0 0 0,0-1 1,-1 1-1,1-1 0,0 0 0,-1 0 0,1-1 0,-1 0 0,1 1 0,-1-1 1,0-1-1,0 1 0,1-1 0,-2 1 0,1-1 0,3-4 0,0-1-30,0 0-1,-1 0 0,-1-1 1,1 0-1,-2-1 0,1 1 1,5-18-1,-2 0-120,-2-1-1,0 0 1,-2 0-1,-1-1 1,-1 1-1,-3-36 0,1 62 169,0 0-1,0 0 0,0 0 1,0 0-1,0 0 0,-1 1 1,1-1-1,-1 0 0,1 0 0,-1 0 1,0 1-1,1-1 0,-1 0 1,0 1-1,0-1 0,0 1 1,0-1-1,-1 1 0,1-1 0,0 1 1,-1 0-1,1-1 0,-1 1 1,1 0-1,-1 0 0,1 0 0,-1 0 1,0 1-1,0-1 0,1 0 1,-1 1-1,-3-1 0,4 1 345,1 3-146,-1 12-177,1-1 0,1 1 0,1 0 0,0-1 0,1 1 0,1-1 0,0 0 0,0 0 0,2 0 0,0 0 0,0-1 0,1 0 0,15 21 0,-8-16-21,0-1 0,0 0 0,2-1-1,0 0 1,0-2 0,2 0-1,0 0 1,0-2 0,25 13-1,-29-19-375,1 1 0,-1-2-1,1 0 1,0-1-1,29 5 1,-32-8-390,0 0 1,1-1 0,-1 0 0,0-1-1,1-1 1,-1 0 0,0 0 0,12-5-1,25-17-6644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10698,'0'0'13200,"18"0"-12318,13-1-564,0 2 0,58 10-1,-7-1-314,1-3-1,98-4 0,-162-3-357,-18 0 194,-1-1-1,1 1 0,-1-1 1,1 1-1,-1-1 0,1 1 0,-1-1 1,1 1-1,-1-1 0,1 1 1,-1-1-1,1 0 0,-1 1 1,0-1-1,1 0 0,-1 1 0,0-1 1,0 0-1,0 0 0,0 1 1,1-1-1,-1 0 0,0 0 1,0 1-1,0-1 0,0 0 0,-1-1 1,1-32-4076,0 23 1578,0-15-3005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10298,'0'0'12658,"21"9"-12040,180 77 267,-186-79-822,0 0 0,0 0 0,-1 2 0,0 0 1,23 19-1,-33-24 23,-1 0 0,0 0 0,0 0 0,0 0 0,0 0 0,-1 1 0,1-1 0,-1 1 0,-1 0 0,1 0 0,0-1 0,-1 1 1,0 0-1,0 0 0,-1 0 0,0 0 0,1 0 0,-2 1 0,1-1 0,0 0 0,-1 0 0,0 0 0,-2 6 0,-1 1 10,-1-1 0,0 0 0,0 0 0,-1 0 0,-1 0 0,0-1 0,0 0 0,-1 0 0,0-1 0,-1 0 0,0-1 0,-14 12 0,-2-1-23,-1-1 1,-1-2 0,-51 25 0,-4-10-1071,80-31 42,60 0-12416,-22 0 6217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 11322,'0'0'9787,"-12"25"-8869,-38 79-331,48-101-562,1 1 0,-1-1 0,1 1 0,0-1 0,1 1 0,-1 0 0,0-1 0,1 1 0,0-1 0,0 1 0,0 0 0,0-1 0,1 1 0,-1 0 0,1-1 0,0 1 0,0-1 0,0 1 0,1-1 0,3 7 0,-1-4 33,1-1 1,0 1 0,0-1-1,1 0 1,0 0-1,0-1 1,8 6 0,-4-4 23,1 1-54,0-1 0,1-1 0,-1 1-1,1-2 1,1 0 0,-1 0 0,1-2-1,-1 1 1,16 0 0,-20-2-48,-1 0 0,0-1 0,1 0 0,-1 0 1,1-1-1,-1 1 0,0-2 0,1 1 0,-1-1 0,0 0 0,0-1 1,0 1-1,0-2 0,-1 1 0,1-1 0,-1 1 0,7-7 0,-7 4-10,-1 0-1,0-1 0,0 0 0,-1 0 0,0 0 0,0-1 0,-1 1 1,1-1-1,-2 0 0,1 0 0,-1 0 0,0 0 0,-1-1 1,0 1-1,0 0 0,-1-1 0,0 1 0,-1 0 0,1-1 0,-2 1 1,1 0-1,-3-9 0,0 9 36,0 0 1,0 0-1,0 1 0,-1-1 1,0 1-1,-9-10 1,-17-25 28,112 192 56,-7 4 0,103 318-1,-165-429-130,-3 0 1,-1 0-1,-2 1 0,0 65 0,-6-106 45,0-1-1,-1 0 0,1 0 1,0 0-1,-1 0 0,1 0 0,-1 0 1,0 0-1,1 0 0,-1 0 1,0 0-1,0 0 0,0 0 1,-1 0-1,1 0 0,0-1 1,-1 1-1,1-1 0,-1 1 1,0-1-1,1 1 0,-1-1 0,0 0 1,0 0-1,0 0 0,0 0 1,0 0-1,0 0 0,0-1 1,0 1-1,0-1 0,-3 1 1,-8 1 32,1-1 0,-1 0 0,1-1 0,-19-2 0,26 1-34,-6 0-3,0 0-1,0-1 0,0-1 0,0 0 1,0 0-1,0-1 0,1 0 1,0-1-1,0 0 0,0-1 0,1 0 1,0 0-1,-13-12 0,11 7 1,1 0 1,0-1-1,1 0 0,0 0 0,0-1 1,2 0-1,0-1 0,0 0 0,-6-18 1,7 14-2,1 0 0,0 0 1,2-1-1,0 1 0,1-1 1,1 0-1,0 0 0,1 0 1,2 1-1,0-1 0,1 0 1,0 1-1,2 0 0,0-1 1,1 2-1,12-27 0,0 14 33,1 1-1,1 1 1,1 0-1,2 1 1,0 2-1,33-27 1,-40 38 248,0 1 1,1 1 0,1 1-1,-1 0 1,2 2-1,0 0 1,0 0 0,0 2-1,1 1 1,0 0-1,35-4 1,-54 9-480,-1 1 1,1 0-1,-1 0 0,1-1 1,0 1-1,-1 0 0,1 0 1,0 0-1,-1 0 0,1 0 1,0 0-1,-1 0 0,1 0 1,0 0-1,-1 0 0,1 1 1,0-1-1,-1 0 0,1 0 1,0 1-1,-1-1 0,1 0 1,-1 1-1,1-1 0,-1 0 1,1 1-1,-1-1 0,1 1 1,-1-1-1,1 1 0,-1-1 1,1 1-1,-1 0 0,0-1 1,1 1-1,-1-1 0,0 1 1,0 0-1,1-1 0,-1 1 1,0 0-1,0-1 0,0 1 1,0 0-1,0-1 0,0 1 1,0 0-1,0-1 0,0 1 1,0 0-1,0-1 0,-1 1 1,1 0-1,0 0 0,-1 8-2107,1 0-2385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1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9874,'0'0'13056,"-3"34"-12009,-10 111-417,11-108-311,1 0 1,6 59 0,-3-77-256,2-1-1,1 1 1,0-1 0,1 0 0,12 24-1,-12-27-68,-6-14-51,0 0 0,0 0 0,0 0 0,1 0 0,-1 0 0,0 0 0,1 0 0,-1 0 0,1 0 0,-1 0 0,1 0 0,-1 0 0,1 0 0,0 0 0,-1-1 0,1 1 0,0 0 0,0 0 0,0-1 0,0 1 0,1 1 0,-1-19-3741,0 0 2114,-5-67-7494,-11 31 651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14835,'0'0'7538,"-56"163"-6874,38-88 280,-1 4-232,0-9-352,1-6-336,8-16-24,1-12-672,9-16-912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14267,'0'0'6315,"-19"29"-5295,-57 98-139,72-120-806,0 0-1,1 1 0,-1-1 0,1 1 0,1 0 1,0 0-1,0 0 0,0 0 0,1 0 0,0 0 1,1 0-1,1 16 0,0 0 110,-1-9-54,1 0-1,1 0 1,1 0 0,0 0 0,0-1 0,2 0-1,0 1 1,0-1 0,1-1 0,1 1 0,1-1 0,15 21-1,-17-26-193,1 1 0,0-2 0,0 1 0,1-1 0,0 0 0,0-1 0,1 0-1,0 0 1,0-1 0,0 0 0,0-1 0,1 0 0,0 0 0,0-1 0,0 0 0,0-1-1,1 0 1,-1 0 0,13-1 0,-19-1-233,0 0-1,-1 0 1,1-1-1,-1 0 1,1 1-1,-1-1 1,1 0-1,-1-1 1,1 1-1,-1-1 1,0 1-1,0-1 1,0 0-1,0 0 1,0-1-1,0 1 1,-1 0-1,1-1 1,-1 0-1,1 0 1,-1 1-1,0-1 1,0 0-1,0-1 1,-1 1-1,1 0 1,-1-1 0,0 1-1,2-7 1,8-29-5502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12803,'0'0'8089,"177"0"-8049,-139-3-40,-1-8-760,-18 0-1072,-10-15-945,0 7-2224,-9-1-2784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11386,'0'0'8250,"187"-11"-8154,-131 8-96,19 3-920,-19 0-1641,0 0-2768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12227,'0'0'4962,"-28"0"-4277,-90 0 494,110-1-1004,0 1 0,0 0-1,0 1 1,0 0-1,1 0 1,-1 0-1,0 1 1,0 0-1,1 1 1,0-1 0,-1 1-1,1 1 1,-13 8-1,17-9-148,0 1 0,1-1 1,-1 1-1,1 0 0,0 0 0,0 0 0,1 0 0,-1 0 0,1 0 0,-1 0 0,1 0 0,1 1 1,-1-1-1,1 1 0,-1-1 0,1 0 0,0 1 0,1-1 0,-1 1 0,1-1 0,1 5 0,0-3 5,-1 0 0,1-1 0,1 1 0,-1-1 0,1 0-1,0 1 1,0-1 0,0-1 0,1 1 0,0 0-1,0-1 1,0 0 0,0 0 0,10 7 0,8 5 54,45 24 0,-62-37-77,150 69 244,1 1-74,-152-71-182,1 1 0,-1 0 0,0-1 0,-1 1 0,1 1 0,0-1 0,-1 0 0,0 1 0,4 5 0,-6-7 37,0 0 1,0 0 0,0 0 0,0 0 0,0 0 0,-1 0 0,1 0 0,-1 0 0,1 0 0,-1 0 0,0 0 0,0 0-1,0 0 1,0 0 0,0 0 0,-1 3 0,-1-1 26,0 0-1,0 0 1,0 0-1,0 0 1,-1 0-1,1-1 1,-1 1-1,0-1 1,0 0-1,0 0 1,-1 0 0,1 0-1,-1-1 1,0 1-1,0-1 1,1 0-1,-1 0 1,-8 2-1,-17 5-75,0-1 0,-1-1 0,0-2 0,0-1 0,0-2 0,0 0 0,-36-4 0,35 2-173,27 0 96,-62-5-273,64 5 256,-1-1 0,0 1 0,0-1-1,1 0 1,-1 1 0,1-1 0,-1-1 0,1 1 0,-1 0 0,1-1-1,0 1 1,0-1 0,-1 1 0,1-1 0,0 0 0,1 0 0,-1 0-1,0 0 1,0 0 0,1-1 0,-2-2 0,2 4-122,1 0-1,0-1 1,0 1-1,-1 0 1,1-1 0,0 1-1,0 0 1,0-1 0,0 1-1,1 0 1,-1-1-1,0 1 1,0 0 0,1 0-1,-1-1 1,1 1 0,-1 0-1,1 0 1,-1 0 0,1 0-1,0-1 1,0 1-1,0 0 1,-1 0 0,3-1-1,26-18-4321,-24 17 3307,25-17-6448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3065,'0'0'18500,"-37"182"-18148,56-114-136,9 2-88,0-9-56,-10-7-64,1-15-8,0-14-64,-10-14-768,0-11-1049,-9-19-815,0-23-1553,-18-3-4657</inkml:trace>
  <inkml:trace contextRef="#ctx0" brushRef="#br0" timeOffset="1">0 39 13899,'0'0'7498,"178"31"-6866,-103-19-368,9-10-264,0-2-16,-10 0-672,20-22-1657,-29-3-2608,-9-1-6009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8106,'0'0'11874,"-19"166"-10673,19-99-177,0 0-296,19-5-408,9-9-320,-9-11-32,9-8-832,-10-12-681,10-19-2183,-9-3-881,0 0-6962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0 864 12739,'0'0'7312,"3"-26"-6541,22-156-35,-16 107-358,-4 0 0,-7-109 0,0 57 31,2 126-381,0 4 3,1 22 145,1 0 0,1 0 0,2 0 0,11 37 1,42 96 202,-50-140-371,0-1 0,1 0 0,12 16 0,-19-29 22,1 0 0,-1-1 0,1 1 0,0-1 0,0 1 0,0-1 0,0 0 0,1-1 0,-1 1 0,1 0 0,0-1 0,0 0 0,0 0 0,0 0 0,0 0 0,0-1-1,0 1 1,9 0 0,-12-2-11,0 0 0,0 0 1,0-1-1,0 1 0,0 0 0,0-1 0,-1 1 0,1-1 0,0 1 0,0-1 0,0 0 0,-1 1 0,1-1 0,0 0 0,-1 1 0,1-1 1,0 0-1,-1 0 0,1 0 0,-1 1 0,0-1 0,1 0 0,-1 0 0,1-2 0,8-27 110,-8 22-89,10-51 64,5-88 1,-7 48-94,-7 20 141,-1 80-144,0-1 0,0 1 0,1 0 0,-1-1 0,0 1-1,0 0 1,0 0 0,0 0 0,0 0 0,0 0 0,0 0 0,0 0 0,0 0 0,-1 0 0,1 0 0,0 1 0,0 1 0,83 210 1010,-46-122-954,-35-81-58,0-1-1,1 0 0,0 0 0,1 0 0,0 0 0,0-1 0,1 0 1,0 0-1,1 0 0,0-1 0,0 0 0,13 10 0,-18-16-33,6 2-28,-7-3 63,0-1 0,0 1 0,0 0-1,-1-1 1,1 1 0,0-1 0,0 1-1,0-1 1,0 1 0,0-1 0,0 1 0,-1-1-1,1 0 1,0 0 0,-1 1 0,1-1-1,0 0 1,-1 0 0,1 0 0,-1 0 0,1 0-1,-1 0 1,0 0 0,1-1 0,8-31 36,-5 20-10,22-81-17,-4-2 0,-4 0 1,6-110-1,-13 108-4,-11 98-12,0 1 1,0-1 0,0 0-1,1 0 1,-1 0-1,0 0 1,0 0-1,0 0 1,0 0 0,0 0-1,0 0 1,1 0-1,-1 0 1,0 0 0,0 0-1,0 0 1,0 0-1,0 0 1,1 0-1,-1 0 1,0 0 0,0 0-1,0 0 1,0 0-1,0 0 1,0 0-1,1 0 1,-1-1 0,0 1-1,0 0 1,0 0-1,0 0 1,0 0-1,0 0 1,0 0 0,0 0-1,1 0 1,-1 0-1,0-1 1,0 1-1,0 0 1,0 0 0,0 0-1,0 0 1,0 0-1,0-1 1,0 1-1,0 0 1,0 0 0,0 0-1,0 0 1,0 0-1,0 0 1,0-1-1,0 1 1,0 0 0,0 0-1,0 0 1,0 0-1,0 0 1,0-1-1,0 1 1,0 0 0,-1 0-1,1 0 1,0 0-1,0 0 1,5 7 20,17 80 184,125 374 230,-102-346-2030,-42-108-1263,-4-14-1142,0-4 1708,1-15-4431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12883,'0'0'8202,"224"112"-7882,-158-84-320,37-11-1593,-10-6-2248,-28-11-2408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47 4609,'0'0'15371,"-5"28"-14409,1-6-804,0-5-82,1 0 0,1 1 1,0-1-1,1 1 0,1-1 0,1 1 0,0-1 1,2 1-1,5 25 0,93 254 760,-99-293-863,2 9-118,0 0 1,0-1-1,1 0 1,1 0-1,0 0 1,10 13-1,-16-25 94,0 0-1,0 0 1,0 0-1,0 1 0,0-1 1,1 0-1,-1 0 1,0 0-1,0 0 0,0 0 1,0 1-1,0-1 1,0 0-1,0 0 1,0 0-1,1 0 0,-1 0 1,0 0-1,0 0 1,0 0-1,0 1 0,0-1 1,0 0-1,1 0 1,-1 0-1,0 0 1,0 0-1,0 0 0,0 0 1,1 0-1,-1 0 1,0 0-1,0 0 0,0 0 1,0 0-1,0 0 1,1 0-1,-1 0 1,0 0-1,0 0 0,0 0 1,0-1-1,0 1 1,1 0-1,-1 0 1,0 0-1,0 0 0,0 0 1,0 0-1,0 0 1,0 0-1,1 0 0,-1-1 1,0 1-1,0 0 1,2-14-2260,-5-17-1653,-12-12-2979</inkml:trace>
  <inkml:trace contextRef="#ctx0" brushRef="#br0" timeOffset="1">1 21 6161,'0'0'12195,"34"-4"-11178,113-11-454,-138 14-520,1 1 0,0 0 0,-1 0 0,1 1-1,-1 0 1,1 1 0,-1 0 0,1 0 0,-1 1 0,0 0-1,0 1 1,0 0 0,-1 1 0,1-1 0,-1 2-1,0-1 1,8 8 0,-11-9 55,-1 0 0,1 0-1,-1 1 1,0-1 0,0 1 0,-1 0 0,0 0-1,1 1 1,-1-1 0,-1 0 0,1 1-1,-1 0 1,0 0 0,-1 0 0,1 0 0,-1 0-1,0 0 1,-1 0 0,1 0 0,-2 11-1,1-10-34,-1 0 0,0 0 0,0 0 0,-1-1 0,0 1 0,0 0-1,-1-1 1,0 1 0,0-1 0,0 0 0,-1 0 0,0 0 0,0-1-1,0 1 1,-1-1 0,1 0 0,-11 8 0,5-6-54,-1 0 0,1-1-1,-1 0 1,-1-1 0,1 0 0,-1-1 0,0 0 0,-18 3 0,0-3-739,0-1 1,-40-1-1,67-2 443,-12-3-1564,13-8-4519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1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12139,'0'0'11446,"36"0"-11021,255 14 174,-106-9-583,-184-5-16,-1 0 0,1 0 1,0 1-1,-1-1 0,1 0 0,-1 0 0,1 0 0,-1 1 0,1-1 0,-1 0 0,1 0 0,-1 1 1,1-1-1,-1 1 0,1-1 0,-1 0 0,1 1 0,-1-1 0,0 1 0,1-1 0,-1 1 0,0-1 1,1 1-1,-1-1 0,0 1 0,0-1 0,0 1 0,1 0 0,-1-1 0,0 1 0,0-1 0,0 1 1,0 0-1,0-1 0,0 1 0,0-1 0,0 1 0,0-1 0,-1 2 0,-3 18 87,-6 4 89,0 1-1,2 0 1,1 1 0,1 0-1,1 0 1,-2 48 0,7-54-63,0 2 82,0-1-1,4 25 1,-3-40-147,1 1 0,0 0 0,0 0 0,0-1 0,1 1 0,0-1 0,0 0 0,0 0 0,1 0 0,8 10 0,-6-9-73,1 0 0,0 0-1,0-1 1,0 0 0,1 0 0,0-1-1,0 0 1,1 0 0,-1-1 0,12 4-1,-17-7-261,0 0 0,1-1 0,-1 1 0,1-1 0,-1 1-1,1-1 1,-1 0 0,1 0 0,0-1 0,-1 1-1,0-1 1,1 0 0,4-1 0,-5 0-342,0 1 0,0-1 1,1 0-1,-1 0 1,0-1-1,-1 1 0,1-1 1,0 1-1,-1-1 0,1 0 1,-1 0-1,0 0 1,0 0-1,0 0 0,1-4 1,8-21-9202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1 666 14443,'0'0'7788,"0"-25"-7462,0 13-312,0-57 193,3 1 0,14-89 0,5 38 112,11-51-193,-32 166-110,10-30-25,-3 27 87,0 18 168,39 171 1401,83 209-1088,-84-306-2248,-57-101-7186,-14-11 2571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9858,'0'0'10130,"197"81"-10130,-151-78-416,29-3-1760,-19-3-2097,-9-16-6033</inkml:trace>
  <inkml:trace contextRef="#ctx0" brushRef="#br0" timeOffset="1">496 1 11747,'0'0'9113,"-10"199"-8456,20-132-289,8-2-144,10-4-136,-9-13-80,0-9-8,-1-14-240,-8-13-729,-1-12-1335,-9-14-513,0-23-2592,-9-2-4689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11266,'0'0'4617,"28"-5"-3479,92-13-310,-112 16-764,0 2 0,0-1 1,0 1-1,0 0 0,0 0 0,0 1 0,1 0 0,-1 1 1,0 0-1,-1 0 0,1 0 0,9 5 0,-11-3 44,0-1 1,-1 1-1,0 0 0,1 1 1,-2-1-1,1 1 0,0 0 0,-1 0 1,0 1-1,0-1 0,-1 1 1,4 6-1,-5-8-57,0 0-1,0 0 1,0 0-1,-1 1 1,1-1-1,-1 0 1,0 1-1,0-1 1,-1 0 0,1 1-1,-1-1 1,0 1-1,-1-1 1,1 1-1,-1-1 1,1 0 0,-1 1-1,0-1 1,-1 0-1,1 0 1,-1 1-1,0-1 1,0 0-1,0-1 1,-1 1 0,1 0-1,-1-1 1,0 1-1,0-1 1,0 0-1,0 0 1,-1 0 0,1 0-1,-7 3 1,-4 0-102,0-1 1,-1 0 0,1-2-1,-1 1 1,0-2-1,0 0 1,0 0 0,-26-2-1,73-1 211,-26 0-64,1 1-1,-1-1 1,0 1-1,1 0 1,-1 0-1,0 1 1,0 0-1,1 0 1,-1 0-1,0 1 1,0 0-1,0 0 1,-1 1-1,1-1 1,0 1-1,-1 0 1,0 1-1,0 0 1,9 7-1,13 20 304,-2 2-1,-1 0 1,-1 1-1,-3 1 1,0 2 0,-3-1-1,25 74 1,-33-92-138,-3-16-116,-4-13-53,9-122-45,-2 50-55,-6 48 0,12-239-5,-16 273 13,1 0 0,0-1 0,0 1 0,0 0 1,0 0-1,0-1 0,0 1 0,1 0 0,-1 0 0,0-1 1,1 1-1,-1 0 0,0 0 0,1 0 0,0-1 0,-1 1 1,2-1-1,-2 2 0,1 0 0,-1 0 1,1 0-1,-1 0 0,1 0 0,-1 0 1,1 0-1,-1 1 0,1-1 0,-1 0 1,1 0-1,-1 0 0,0 1 0,1-1 1,-1 0-1,1 1 0,-1-1 0,0 0 1,1 1-1,-1-1 0,1 0 1,-1 1-1,0-1 0,0 0 0,1 1 1,-1-1-1,0 1 0,23 43 91,125 321 350,-139-346-610,8 8-2599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11506,'0'0'10147,"178"14"-10211,-113-14-1145,-9 0-1831,-9 3-3298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159 620 9154,'0'0'6981,"-9"-27"-5670,-5-10-745,4 13-157,1-1-1,2 0 1,1-1-1,-4-29 1,-37-156 988,8 46-592,31 142-657,8 22-106,0 5 9,1 16 147,1 0 0,1 0 0,1 0-1,0 0 1,2-1 0,9 24 0,0-6-62,3-1 0,25 42 0,-39-71-121,1 0 1,1 0-1,-1 0 1,1 0-1,7 6 1,-10-11-48,-1 0 0,0 0 1,1-1-1,-1 1 0,1-1 1,-1 1-1,1-1 0,0 0 1,-1 0-1,1 0 0,0 0 1,0-1-1,0 1 0,0-1 1,0 0-1,0 1 0,0-2 1,-1 1-1,4 0 0,-3-1 17,-1-1 0,0 1 0,0 0 0,0-1 0,0 1 0,-1-1 0,1 0-1,0 1 1,-1-1 0,1 0 0,-1 0 0,1 0 0,-1 0 0,0 0 0,0 0-1,0-1 1,0 1 0,0 0 0,-1-1 0,1 1 0,-1 0 0,0-1 0,1 1-1,-1-3 1,4-68-148,-4 69 138,2-92-152,-2-50 1481,24 274-278,42 129 1,-64-251-1242,0 0 0,1 0-1,0 0 1,0 0-1,0-1 1,0 1 0,5 4-1,-7-9 17,0 0-1,0 1 0,0-1 1,0 0-1,0-1 0,0 1 1,1 0-1,-1 0 1,0 0-1,0-1 0,1 1 1,-1-1-1,1 1 0,-1-1 1,0 1-1,1-1 1,-1 0-1,1 0 0,-1 0 1,1 0-1,-1 0 0,1 0 1,-1 0-1,0 0 1,1 0-1,-1-1 0,1 1 1,-1 0-1,1-1 1,-1 0-1,0 1 0,0-1 1,1 0-1,1-1 0,17-23-5726,-1-7-2425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12563,'0'0'8682,"-10"154"-7122,20-104-568,18 3-288,0-5-256,9-3-208,1-9 128,8-13-79,-18-9-289,10-14-761,-1 0-1095,-9-23-649,0-10-2192,-9-1-4545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103 160 12259,'0'0'9546,"187"34"-9546,-150-34-40,-18 0-472,-10 0-865,0-11-751,-9-14-369,0 2-1720,-9 4-576</inkml:trace>
  <inkml:trace contextRef="#ctx0" brushRef="#br0" timeOffset="1">103 160 9114,'-103'-140'8154,"122"140"-6282,9 3-184,18 5-815,1-2-489,9-3-360,-9-3-24,0 0-584,-10 0-1337,19-3-1904,-18-14-1432,-1-2 840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11739,'0'0'9458,"-10"187"-8018,10-122-432,10 2-400,-1-5-128,10-3-168,-1-12-184,1-10-112,-10-15-16,1-8-728,-1-14-824,0-5-529,1-23-1943,-10-6-1730</inkml:trace>
  <inkml:trace contextRef="#ctx0" brushRef="#br0" timeOffset="1">0 76 9394,'0'0'12627,"187"28"-12315,-140-22-192,-1 0-120,-8-6-296,-1 0-368,-9 0-1081,10 0-583,-20 0-129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13411,'0'0'6273,"0"152"-4632,0-91-449,9 1-472,10 0-376,-10-9-152,10-11-144,-10-11-48,0-14-32,1-9-864,-1-8-720,-9-14-1177,0-20-1928,0-5-5233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11650,'0'0'5398,"27"15"-4386,83 51-439,-104-63-512,-1 1 0,0 0 1,0 1-1,0-1 0,0 1 0,-1 0 0,0 0 0,0 1 0,0-1 0,-1 1 0,0 0 0,0 0 0,0 0 0,-1 0 0,0 0 0,2 9 0,-2-3 133,-1 1 0,0-1 0,-1 1 0,0 0 0,-4 23 0,4-32-175,-1 0 1,-1 1-1,1-1 0,0 0 0,-1 0 1,0 0-1,0 0 0,0 0 0,-1-1 1,1 1-1,-1-1 0,0 1 0,0-1 0,0 0 1,0 0-1,0 0 0,-1-1 0,0 1 1,1-1-1,-1 0 0,0 0 0,-8 3 1,1-1-233,-1 0 1,-1-1 0,1 0 0,0-1 0,-1 0-1,-23-1 1,36-2 181,1 0-1,-1 0 1,0 0-1,0 0 1,1 0-1,-1 0 1,0 0-1,1 0 1,-1 0-1,1 0 1,-1 0-1,1 0 1,0 0-1,-1 1 1,1-1-1,0 0 0,0 0 1,1-1-1,7-2 282,0 1-1,0 0 1,0 0-1,1 1 0,-1 0 1,1 1-1,-1-1 1,1 2-1,15 0 0,-23 1-118,1-1-1,-1 1 1,0-1-1,0 1 1,0 0-1,0 0 1,0 0-1,0 0 1,0 1-1,-1-1 1,1 0-1,0 1 1,-1-1-1,1 1 1,-1-1-1,1 1 1,1 3-1,24 38 1157,-22-34-970,24 51 555,10 17-119,-35-71-1047,0-1-1,0 0 0,0 0 1,1 0-1,-1-1 0,1 1 1,0-1-1,0 0 0,1-1 0,-1 1 1,7 2-1,-11-5-80,0-1 1,0 1-1,1-1 1,-1 1-1,0-1 0,0 0 1,1 1-1,-1-1 1,0 0-1,1 0 0,-1 0 1,0 0-1,1 0 1,-1 0-1,0 0 0,0 0 1,1-1-1,-1 1 0,0 0 1,1-1-1,-1 1 1,0-1-1,0 1 0,0-1 1,0 0-1,0 1 1,1-1-1,0-2 0,8-14-5681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2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197 261 8602,'0'0'16507,"178"50"-16283,-141-50-224,-9 0-392,0 0-1000,-9-5-840,-19-29-2329,0 6-1049,-19 0-3712</inkml:trace>
  <inkml:trace contextRef="#ctx0" brushRef="#br0" timeOffset="1">1 6 15643,'0'0'10691,"215"8"-10235,-159-8-336,-9 0-120,-19 0-232,-10 0-1073,-18-5-991,0-4-2985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5393,'0'0'13908,"0"25"-12270,4 81-103,-3-97-1394,0-1 1,1 0-1,0 1 0,0-1 1,1 0-1,1 0 0,-1-1 1,1 1-1,0-1 0,1 1 1,0-1-1,0-1 0,0 1 1,1-1-1,0 0 0,0 0 0,14 10 1,-13-10-40,5 4 26,0 0 1,1-1-1,0-1 1,22 11-1,-29-16-97,0-1-1,1 1 1,-1-1-1,1 0 1,-1-1-1,1 0 1,0 0-1,-1 0 1,1-1-1,0 0 1,-1 0 0,1-1-1,7-1 1,-11 1-29,-1 0 1,0-1-1,0 1 1,0-1-1,0 1 1,0-1-1,0 0 1,0 0-1,0 0 1,-1 0-1,1 0 1,-1 0-1,1-1 1,-1 1-1,0 0 1,0-1-1,0 1 0,0-1 1,0 1-1,-1-1 1,1 1-1,-1-1 1,1-4-1,3-68-18,-4 68 14,-1-5-46,0-1 0,-2 0 0,1 0 0,-2 1 1,1 0-1,-2 0 0,0 0 0,0 0 0,-1 1 0,0-1 0,-14-17 0,4 8-157,0 1 0,-2 1 0,0 0 0,-40-31 0,52 46 22,0-1 0,0 1 0,0 0 1,-1 0-1,1 1 0,-1 0 1,0 0-1,0 0 0,-1 1 1,1 0-1,0 1 0,-14-2 0,20 4 71,0-1-1,1 0 0,-1 1 0,0-1 0,1 0 1,-1 1-1,0 0 0,1-1 0,-1 1 1,0-1-1,1 1 0,-1-1 0,1 1 0,-1 0 1,1 0-1,0-1 0,-1 1 0,1 0 0,0 0 1,-1-1-1,1 1 0,0 0 0,0 0 0,0 0 1,-1-1-1,1 1 0,0 0 0,0 0 1,0 0-1,0 0 0,1-1 0,-1 2 0,4 30-4553,12-8-439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8618,'0'0'12309,"-19"4"-11554,3 0-532,0 0-1,-26 11 1,41-15-200,0 1 0,0-1 0,0 1 0,0-1-1,0 1 1,0 0 0,0 0 0,0-1 0,0 1 0,0 0 0,1 0 0,-1 0-1,0 0 1,1 0 0,-1 0 0,1 0 0,-1 0 0,1 0 0,-1 0-1,1 0 1,0 0 0,-1 0 0,1 0 0,0 0 0,0 1 0,0-1 0,0 0-1,0 0 1,0 0 0,0 0 0,1 3 0,16 29 593,-11-23-368,16 29 592,35 73 758,-52-100-1420,0 1 0,-1 0-1,-1 1 1,0-1 0,-1 1 0,2 26 0,-4-29-48,0-8-150,1-1 1,-1 1 0,0 0 0,0 0-1,-1 0 1,1 0 0,-1 0 0,1 0-1,-1-1 1,0 1 0,0 0 0,-1 3-1,-1-4-85,1-1 0,0 1-1,0-1 1,0 0 0,-1 1-1,1-1 1,0 0 0,-1 0-1,1-1 1,-1 1 0,1 0-1,-1-1 1,0 0 0,1 1-1,-1-1 1,1 0-1,-6-1 1,-24 1-3030,-1-1 0,-54-10 0,4-7-4558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1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13083,'0'0'9965,"14"-18"-9585,48-58-38,-56 70-270,0 0-1,0 1 1,1 0-1,0 0 1,0 0 0,0 1-1,1 0 1,-1 1-1,1-1 1,11-2-1,-16 5-25,0 0-1,0 0 1,0 0 0,1 1-1,-1-1 1,0 1 0,0 0-1,0 0 1,0 0 0,0 1-1,1-1 1,-1 1 0,0-1-1,0 1 1,0 0 0,0 0-1,0 0 1,0 1 0,-1-1-1,1 1 1,0 0 0,-1-1-1,1 1 1,4 5 0,2 6-85,-1 1 0,0-1 1,0 2-1,-2-1 0,10 31 1,2 36-4911,-17-46-2190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8786,'0'0'11946,"-85"171"-11409,85-118-201,0 0-240,0-8-96,0-8-128,0-12-393,10-11-775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9738,'0'0'6804,"38"4"-5953,1-2-642,-11-1-64,0 1-1,-1 1 1,1 1-1,-1 2 0,0 1 1,40 16-1,-40-12 224,0 1 1,0 1-1,-1 2 0,45 33 0,-63-42-269,-1 1 0,0-1 0,0 1 1,0 0-1,-1 0 0,0 1 0,0 0 0,-1 0 0,0 1 1,0-1-1,-1 1 0,0 0 0,-1 0 0,0 0 0,0 1 1,-1-1-1,0 1 0,1 15 0,-3-17-63,0 0 0,0 0 0,0 0 0,-1-1 0,-1 1 0,1 0 0,-1 0 0,-1-1 0,1 1 0,-1-1 0,0 0 0,-1 0 0,0 0 0,0 0 0,0-1 0,-1 0 0,0 1 0,0-2 0,-1 1 0,1-1 0,-1 1 0,-1-2 0,1 1 0,-11 6 0,0-2-30,-1 0-1,1 0 0,-1-2 0,-1 0 0,1-1 1,-1-1-1,0-1 0,-29 3 0,5-4-308,-1-1 0,-75-7-1,44-7-549,70 11 560,0 0-1,0 0 1,0-1 0,0 0 0,1 0-1,-1 0 1,0 0 0,1-1-1,0 1 1,-1-1 0,1-1-1,-3-2 1,6 5 116,1 1-1,0-1 1,-1 0-1,1 1 1,0-1-1,0 1 1,-1-1-1,1 1 1,0-1-1,0 0 1,0 1-1,0-1 1,0 0-1,0 1 1,0-1-1,0 1 1,0-1-1,0 0 1,0 1-1,1-1 1,-1 1-1,0-1 1,0 1-1,1-1 1,-1 0-1,0 1 1,1-1-1,-1 1 1,0-1-1,1 1 1,-1 0-1,1-1 1,-1 1-1,1-1 1,-1 1-1,1 0 1,-1-1 0,1 1-1,-1 0 1,1-1-1,-1 1 1,1 0-1,0 0 1,0 0-1,24-9-6799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90 472 12875,'0'0'6497,"-14"-24"-5621,-42-79-393,52 95-456,1-1 0,0 1 0,1-1 0,0 1 0,0-1-1,1 0 1,0 0 0,0 0 0,1 0 0,0 0 0,3-16 0,-1-11 18,-2 19-38,1 0 1,1 1-1,6-28 0,-7 37-5,1 1 0,1-1-1,-1 0 1,1 1 0,0 0-1,0-1 1,1 1 0,0 0 0,0 1-1,0-1 1,7-6 0,-9 11 2,0-1 1,0 1-1,0 0 1,1-1-1,-1 1 1,1 0 0,-1 1-1,1-1 1,-1 0-1,1 1 1,-1-1 0,1 1-1,0 0 1,-1 0-1,1 0 1,-1 0-1,1 0 1,0 0 0,-1 1-1,1-1 1,-1 1-1,1 0 1,-1 0 0,1 0-1,-1 0 1,5 3-1,3 2 73,0 1 0,0 0 0,0 0 0,11 11 0,22 27 300,-3 2 0,-1 2 1,62 101-1,-95-140-432,2 2-154,0 0 1,-1 1-1,0 0 1,-1 0 0,0 0-1,-1 1 1,0 0 0,4 22-1,-9-34-23,0-1 127,0-1 0,0 1 0,0-1 0,0 1 0,0 0 0,0-1 0,0 1 0,0-1 0,0 1 0,0-1 0,0 1 0,0-1 0,0 1 0,0-1 0,-1 1 0,1-1 0,0 1 0,0-1 0,-1 1 0,1-1 0,0 1 0,-1-1 0,1 1 0,0-1 1,-1 0-1,1 1 0,-1-1 0,1 0 0,0 1 0,-1-1 0,1 0 0,-1 1 0,1-1 0,-1 0 0,1 0 0,-1 0 0,1 0 0,-1 1 0,0-1 0,1 0 0,-1 0 0,1 0 0,-1 0 0,1 0 0,-1 0 0,-32 1-4202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12051,'0'0'4096,"159"8"-3687,-75-2-225,28-6-184,-18 0-1041,-10 0-3296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11947,'0'0'3328,"46"160"-2472,-27-101 345,9 0-673,0-1-352,-9-4-112,-1-7-64,1-7-80,-10-10-712,-9-16-817,0-8-1543</inkml:trace>
  <inkml:trace contextRef="#ctx0" brushRef="#br0" timeOffset="1">0 25 7274,'0'0'7085,"28"-4"-5789,10-3-764,-11 2-36,-1 1-1,1 1 1,42 1-1,-61 2-361,0 1-1,0-1 0,0 1 1,0 1-1,0 0 1,0 0-1,0 0 0,-1 1 1,1 0-1,-1 0 1,0 1-1,10 6 0,-13-7 1,0 1 1,0-1-1,-1 1 0,1 0 0,-1 0 0,0 0 0,0 0 0,0 0 0,0 1 0,-1-1 1,1 1-1,-1 0 0,-1 0 0,1 0 0,-1 0 0,1 0 0,-1 0 0,-1 0 0,1 0 0,-1 7 1,1-4-53,-1 1 1,0 0-1,0-1 1,-1 1 0,0 0-1,-1-1 1,0 0 0,0 1-1,-1-1 1,0 0-1,0 0 1,-1 0 0,0 0-1,0-1 1,-1 0 0,0 0-1,0 0 1,0 0 0,-1-1-1,0 0 1,-1 0-1,1 0 1,-1-1 0,-8 5-1,4-3-307,0-1-1,0 0 1,-1 0-1,0-1 1,0 0-1,0-1 1,0-1-1,-1 1 1,0-2-1,-22 2 1,32-4-1308,18-14-3868,-10 11 3976,21-17-4583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6105,'0'0'11934,"-14"25"-10371,-42 83-311,53-101-1153,1-1 0,-1 0 0,1 1 0,0-1 0,1 1 0,0-1 0,0 1 0,0 0 0,1 0 1,0-1-1,1 11 0,0 4 183,-1-13-181,1-1 1,-1 1-1,1-1 0,1 0 1,-1 0-1,1 1 0,1-1 1,-1 0-1,1-1 1,0 1-1,1 0 0,0-1 1,0 0-1,0 0 1,1 0-1,-1 0 0,1-1 1,1 0-1,-1 0 1,1 0-1,10 7 0,-4-5-113,1-1-1,-1 0 1,1-1-1,0 0 1,0-1-1,1 0 0,-1-1 1,1-1-1,0 0 1,26 0-1,6-5-2283,19-10-5781,-45 10 1131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28 541 7298,'0'0'14023,"0"-21"-13623,8-130 321,-4-99 725,-6 135-1314,2 114-133,0 1 0,0 0 1,0 0-1,0 0 0,0-1 1,0 1-1,0 0 0,0 0 0,1 0 1,-1 0-1,0-1 0,0 1 1,0 0-1,0 0 0,0 0 1,1 0-1,-1 0 0,0 0 0,0 0 1,0-1-1,0 1 0,1 0 1,-1 0-1,0 0 0,0 0 1,0 0-1,1 0 0,-1 0 0,0 0 1,0 0-1,0 0 0,1 0 1,-1 0-1,0 0 0,0 0 0,0 0 1,1 0-1,-1 0 0,0 0 1,0 1-1,0-1 0,1 0 1,-1 0-1,0 0 0,0 0 0,0 0 1,0 0-1,0 0 0,1 1 1,-1-1-1,0 0 0,0 0 1,0 0-1,0 0 0,0 1 0,0-1 1,0 0-1,0 0 0,1 0 1,-1 1-1,0-1 0,0 0 0,0 0 1,0 0-1,0 1 0,0-1 1,0 0-1,11 15-47,29 68 396,-17-32-305,2-1 1,2-1-1,2-1 1,48 59-1,-69-97-437,9 9-867,-5-13-3242,-10-23-6170</inkml:trace>
  <inkml:trace contextRef="#ctx0" brushRef="#br0" timeOffset="1">0 275 11466,'0'0'8210,"159"42"-8210,-93-40-616,-10 1-2089,-10-3-3208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3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5 140 11867,'0'0'10838,"-1"17"-10391,-1-1-335,1 1 0,1-1 0,0 1 0,1-1 1,1 0-1,1 0 0,6 22 0,16 26 224,3-1-1,58 96 1,-83-154-326,0 0-1,1 0 1,0 0-1,0-1 1,0 0-1,6 5 1,-10-9-6,1 1 1,0 0-1,0 0 0,0 0 1,0 0-1,0-1 1,0 1-1,0-1 0,0 1 1,0 0-1,1-1 1,-1 0-1,0 1 0,0-1 1,0 0-1,1 0 1,-1 1-1,0-1 0,0 0 1,1 0-1,-1 0 1,0-1-1,0 1 1,1 0-1,-1 0 0,0-1 1,0 1-1,0-1 1,1 1-1,-1-1 0,0 1 1,0-1-1,0 0 1,0 1-1,1-2 0,3-6 16,0 0-1,-1-1 0,0 0 1,-1 0-1,1 0 0,-2 0 1,1 0-1,-1-1 0,1-12 1,2-7 0,8-51-145,-4 0 0,-4-1 0,-5-89 1,0 88-127,0 82 127,1-1-1,-1 0 0,1 1 1,-1-1-1,1 0 1,-1 1-1,1-1 0,0 1 1,-1-1-1,1 1 1,0 0-1,-1-1 0,1 1 1,0-1-1,0 1 1,-1 0-1,1 0 0,0-1 1,0 1-1,-1 0 0,1 0 1,0 0-1,0 0 1,0 0-1,0 0 0,-1 0 1,1 0-1,0 0 1,0 1-1,0-1 0,-1 0 1,1 0-1,0 1 1,0-1-1,-1 0 0,1 1 1,0-1-1,-1 1 0,1-1 1,0 2-1,4 2-379,-1 1 0,0-1-1,-1 1 1,1 0 0,-1 1-1,0-1 1,0 1 0,0-1 0,2 9-1,4 6-839,17 37-3674,-6-4-1725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63 600 9618,'0'0'6468,"-2"-25"-5430,-7-156 1010,-13 24-1245,12 96-80,-4-99 0,13 145-354,-3 19 104,3 30 14,11 2-290,2-1-1,1 0 1,2-2-1,1 1 1,1-2-1,2 0 1,37 46 0,-47-66-186,2 1 0,0-2 0,0 1 1,1-2-1,14 10 0,-20-15-3,1-1-1,0 0 0,0 0 1,0-1-1,1 1 1,0-2-1,-1 1 1,1-1-1,0 0 1,0-1-1,16 1 1,-22-2-2,1 0 0,-1-1 0,0 1 0,1-1 0,-1 0 0,0 0 0,1 0 0,-1 0 0,0 0 0,0 0 0,0-1-1,0 1 1,0-1 0,0 1 0,-1-1 0,1 0 0,0 0 0,-1 1 0,1-1 0,-1 0 0,0-1 0,0 1 0,1 0 0,-2 0 0,1 0 0,0-1 0,0 1 0,-1 0 0,1-3 0,3-12 5,-1 0 1,0-1-1,-1-18 1,0 15-10,0 0-181,-1-1 0,-1 1 0,0-1 0,-2 1 0,-1-1 1,0 1-1,-2 0 0,0 0 0,-1 0 0,-17-36 1,23 57 89,0-1 0,0 1 1,0 0-1,0 0 0,-1 0 1,1 0-1,0-1 1,0 1-1,0 0 0,0 0 1,0 0-1,0-1 1,0 1-1,0 0 0,0 0 1,0 0-1,0-1 0,0 1 1,0 0-1,0 0 1,0 0-1,0-1 0,0 1 1,0 0-1,0 0 1,1 0-1,-1 0 0,0-1 1,0 1-1,0 0 0,0 0 1,0 0-1,0 0 1,1-1-1,-1 1 0,0 0 1,0 0-1,0 0 1,0 0-1,1 0 0,-1 0 1,0 0-1,0 0 0,0-1 1,0 1-1,1 0 1,-1 0-1,0 0 0,0 0 1,0 0-1,1 0 1,-1 0-1,0 0 0,0 0 1,0 0-1,1 0 1,-1 0-1,0 1 0,12 1-2435,7 7-2629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11210,'0'0'9053,"-6"31"-7839,-3 8-865,2-16-184,2 0 1,1 1 0,1 0 0,1-1 0,1 1-1,2 28 1,1-25-115,2 0 1,0 0-1,2 0 0,0-1 0,2 0 1,1 0-1,1-1 0,2 0 0,0-1 1,1-1-1,21 29 0,-11-33-1042,-23-19 906,0 0 0,1 0-1,-1 0 1,1 0 0,-1 0 0,0 0 0,1 0 0,-1 0-1,1 0 1,-1 0 0,0 0 0,1 0 0,-1 0 0,0 0 0,1-1-1,-1 1 1,1 0 0,-1 0 0,0 0 0,1-1 0,-1 1 0,0 0-1,0 0 1,1-1 0,-1 1 0,0 0 0,1 0 0,-1-1 0,0 1-1,0 0 1,0-1 0,1 1 0,-1 0 0,0-1 0,0 0-1,1-4-742,0 0-1,0 0 0,-1 0 0,1 0 0,-1-1 0,0 1 0,-2-9 0,-6-28-4730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11931,'0'0'8457,"178"17"-7961,-113-8-303,1-4-137,-1 1-56,-9-3-529,0 2-1159,10 6-1113,-20 1-3200,1 2-2209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85 578 11987,'0'0'4775,"0"-25"-3791,0-378 2520,9 283-3000,-3 94-467,-6 26-35,0 0 0,1-1-1,-1 1 1,0 0 0,1 0 0,-1-1 0,0 1-1,1 0 1,-1 0 0,0 0 0,1-1-1,-1 1 1,1 0 0,-1 0 0,0 0-1,1 0 1,-1 0 0,1 0 0,-1 0-1,0 0 1,1 0 0,-1 0 0,1 0 0,-1 0-1,0 0 1,1 0 0,-1 1 0,0-1-1,1 0 1,-1 0 0,1 0 0,0 1-1,2 1 20,0 1 0,-1-1-1,1 1 1,0 0-1,-1 0 1,0 0-1,1 0 1,-1 0-1,0 1 1,1 3-1,60 133 1294,31 64-1709,-92-202 66,7 21 70,-10-14-1655,-9-5-3890,-7-4 270</inkml:trace>
  <inkml:trace contextRef="#ctx0" brushRef="#br0" timeOffset="1">1 281 9458,'0'0'10762,"168"20"-9905,-112-12-497,-9-5-360,9 2-569,19-5-1807,-10 0-673,1 0-9449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281 289 12515,'0'0'7877,"14"-24"-7227,44-78-295,-55 97-287,0 0 1,0-1 0,-1 1-1,1-1 1,-1 0 0,0 0-1,-1 0 1,1 0 0,-1 0-1,-1 0 1,1 0 0,-1 0 0,-1-13-1,0 16-18,0 0-1,0 1 0,0-1 1,0 0-1,0 0 0,-1 1 0,0-1 1,1 0-1,-1 1 0,0 0 1,0-1-1,0 1 0,-1 0 1,1 0-1,-1 0 0,1 1 1,-1-1-1,1 0 0,-6-1 1,-7-2 154,0 1 0,-1 0 1,0 1-1,0 1 0,0 0 1,0 1-1,-21 2 0,37-1-199,-7 0 23,0 0 0,0 1 1,0 0-1,0 1 0,0 0 0,0 0 0,0 0 1,0 1-1,1-1 0,0 2 0,-1-1 0,1 1 1,0 0-1,1 0 0,-1 1 0,1-1 0,0 1 1,0 1-1,0-1 0,1 1 0,-6 7 1,4-2 57,-1 1 1,2-1-1,-1 1 1,2 1 0,-1-1-1,2 1 1,0-1 0,0 1-1,1 0 1,1 0 0,0 15-1,1-22-43,1 1 0,0-1-1,0 0 1,1 0 0,-1 1 0,2-1-1,-1 0 1,1-1 0,-1 1-1,2 0 1,-1-1 0,0 1 0,1-1-1,0 0 1,1 0 0,-1-1-1,1 1 1,0-1 0,0 0-1,0 0 1,0-1 0,1 0 0,-1 0-1,8 3 1,-1 0-19,1-1 1,1 0-1,-1-1 1,1 0-1,-1-1 1,1-1-1,0 0 0,0-1 1,0 0-1,19-2 1,-27 0-35,1 0 1,0-1 0,-1 0-1,1 0 1,-1 0 0,0-1-1,0 0 1,0 0 0,0-1-1,0 1 1,-1-1 0,1-1-1,-1 1 1,0-1 0,-1 0-1,1 0 1,-1 0 0,0 0-1,0-1 1,4-7 0,1-5-67,-1 1 0,0-1 0,-2-1 0,0 0 0,6-31 0,-9 26 438,-2 28-334,-1 0 1,1 0 0,0 0-1,0 0 1,0-1-1,0 1 1,4 6-1,6 12 15,0-2 0,2 1 0,0-1 0,1-1 0,1-1-1,1 0 1,26 24 0,-38-40-85,-1 0-1,0-1 1,0 1-1,1-1 1,-1 1-1,1-1 1,-1 0-1,1 0 1,0 0-1,5 0 1,-8-1-62,0 0-1,0 0 1,1 0 0,-1 0-1,0 0 1,0 0 0,0 0-1,0-1 1,1 1 0,-1 0-1,0-1 1,0 1 0,0-1 0,0 1-1,0-1 1,0 1 0,0-1-1,0 0 1,0 0 0,0 1-1,0-1 1,-1 0 0,1 0 0,0 0-1,0 0 1,-1 0 0,1 0-1,-1 0 1,1 0 0,-1 0-1,1 0 1,-1 0 0,0 0-1,1-1 1,-1 0 0,2-86-9290,-2 44 2902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2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9914,'0'0'16357,"7"-8"-15804,12-8-285,0 0 1,0 2-1,29-17 0,-31 20-219,0-1 0,-1-1 0,0-1 0,-1 0 1,-1-1-1,0-1 0,-1 0 0,13-20 0,-22 30-62,-3 4 50,0 0 1,1 0-1,-1 0 0,0 0 1,1 0-1,-1 1 0,1-1 1,0 1-1,-1-1 1,1 1-1,0-1 0,3-1 1,-3 4-21,-1-1 1,1 0-1,0 0 1,-1 1-1,1-1 1,-1 1-1,1-1 1,-1 1-1,1 0 1,-1-1-1,1 1 1,-1 0-1,0 0 1,1 0-1,-1 0 1,0 0-1,0 1 1,0-1-1,0 0 1,0 1-1,2 1 1,190 201 1065,-191-202-1125,0 0-1,0 0 1,0-1 0,0 1 0,0 0 0,1-1 0,-1 0-1,1 1 1,-1-1 0,1 0 0,-1 0 0,1-1 0,-1 1-1,1 0 1,0-1 0,-1 0 0,1 0 0,3 0-1,-4 0-320,0-1-1,-1 1 1,1-1-1,0 0 0,0 0 1,0 0-1,-1 0 1,1 0-1,0 0 0,-1 0 1,1-1-1,-1 1 0,0 0 1,1-1-1,-1 0 1,0 1-1,0-1 0,0 0 1,0 1-1,0-1 0,0 0 1,0-3-1,3-18-9781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3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 9482,'0'0'12153,"0"-1"-12048,0 1-1,1-1 0,-1 0 1,0 0-1,0 1 0,0-1 0,0 0 1,0 0-1,0 1 0,0-1 1,0 0-1,-1 0 0,1 1 1,0-1-1,0 0 0,0 1 1,-1-1-1,1 0 0,0 1 1,-1-1-1,1 0 0,-1 0 0,-4 2-46,-1 0-1,1 0 0,0 1 1,0-1-1,0 1 1,1 0-1,-1 0 0,0 1 1,1 0-1,-1 0 0,1 0 1,0 0-1,0 0 0,0 1 1,1 0-1,-1 0 0,1 0 1,0 0-1,-4 5 0,-7 13 109,1 0 0,-17 38 0,20-37-83,1 1 1,1 1-1,2 0 0,-8 48 1,5 104 67,10-169-155,-1 1 1,1-1-1,0 1 0,1-1 1,0 0-1,0 0 0,1 0 1,0 0-1,0 0 0,1-1 1,0 1-1,1-1 0,-1 0 1,1 0-1,1-1 0,-1 1 1,1-1-1,0 0 0,1-1 1,-1 0-1,1 0 0,0 0 1,0-1-1,1 1 0,-1-2 1,1 1-1,0-1 1,0-1-1,0 1 0,0-1 1,0-1-1,1 1 0,-1-1 1,10-1-1,-7 1-51,-1-1 0,1 0 0,-1-1 0,1 0 0,-1-1 0,11-3 0,-15 3-3,0 0-1,-1-1 1,1 0-1,-1 0 1,0 0-1,0-1 1,0 0-1,0 0 1,-1 0-1,1-1 1,4-5-1,-7 6 63,-1 1-1,1 0 1,0-1 0,-1 1 0,0-1-1,0 0 1,0 1 0,0-1 0,-1 0-1,1 0 1,-1 0 0,0 0-1,0 1 1,0-1 0,-1 0 0,1 0-1,-1 0 1,0 1 0,0-1 0,0 0-1,-1 1 1,1-1 0,-1 1-1,0 0 1,0-1 0,0 1 0,0 0-1,-1 0 1,1 0 0,-1 0 0,0 1-1,0-1 1,-3-2 0,4 4 210,6 11-233,0 1-1,0-1 0,1-1 1,1 1-1,-1-1 1,1 0-1,1 0 0,0-1 1,0 0-1,13 12 0,2-1-52,0-1 0,44 27 0,-59-42 63,-1 1-1,0-1 0,1 0 1,-1 0-1,1-1 1,0 0-1,0 0 0,0 0 1,0-1-1,1 0 0,-1-1 1,0 0-1,0 0 0,0 0 1,1-1-1,-1 0 1,8-2-1,-13 1-2,0 0 0,1 1 0,-1-1 0,0-1 1,0 1-1,0 0 0,-1 0 0,1-1 0,0 1 0,-1-1 0,0 0 0,1 1 0,-1-1 1,0 0-1,0 0 0,-1 1 0,1-1 0,-1 0 0,1 0 0,-1 0 0,0-4 0,-2-70-103,1 67 108,-1-4 2,-1 0-1,0 0 1,-2 0 0,1 0-1,-2 0 1,1 1 0,-2 0-1,0 0 1,-1 1 0,0 0 0,0 0-1,-14-13 1,5 7 1,0 0 1,-2 1-1,0 0 0,-1 2 1,-1 1-1,-30-17 0,42 26 18,-1 1 0,1 1 0,-1-1-1,0 1 1,1 1 0,-2 0 0,1 1 0,0-1-1,0 2 1,0 0 0,-16 1 0,22-1-26,0 1 0,0 0 0,0 0 0,0 0 0,0 0 0,0 1 1,0-1-1,1 1 0,-1 0 0,0 0 0,1 0 0,0 1 0,-1-1 0,1 1 1,0 0-1,0 0 0,0 0 0,1 0 0,-1 0 0,1 1 0,0-1 0,0 1 1,0 0-1,0-1 0,1 1 0,-1 0 0,1 0 0,0 0 0,0 0 0,0 6 0,-1 0-386,1 0-1,0 0 0,0 0 0,1-1 0,1 1 0,-1 0 1,2 0-1,-1 0 0,1-1 0,1 1 0,0-1 1,0 1-1,1-1 0,0 0 0,0-1 0,10 14 0,23 21-4643,0-6-1717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79 574 12699,'0'0'4758,"0"-30"-4485,0-182 646,-2 171-490,-3-1 0,-1 1 0,-2 0-1,-2 1 1,-24-63 0,24 81 122,10 22-539,0 0 0,0 0 0,0 0 0,0 0 0,0 0-1,0 0 1,0 0 0,0 0 0,-1 0 0,1 0 0,0 0 0,0 0 0,0 0 0,0 0-1,0 1 1,0-1 0,0 0 0,0 0 0,0 0 0,0 0 0,0 0 0,-1 0-1,1 0 1,0 0 0,0 0 0,0 0 0,0 0 0,0 0 0,0 0 0,0 0 0,0 0-1,0 0 1,-1 0 0,1 0 0,0 0 0,0-1 0,0 1 0,0 0 0,0 0 0,0 0-1,0 0 1,0 0 0,0 0 0,0 0 0,0 0 0,0 0 0,-1 0 0,1 0 0,0 0-1,0 0 1,0 0 0,0-1 0,0 1 0,0 0 0,0 0 0,0 0 0,0 0-1,1 4 21,0 0-1,0 0 0,0 0 0,1 0 1,-1 0-1,1-1 0,0 1 0,4 6 1,26 41 55,102 143 139,-117-174-219,-1-1 0,2 0-1,1-1 1,0-2 0,1 0 0,1 0 0,24 12 0,-37-24-6,1 0 0,-1-1 0,1 0 0,13 3 0,-21-5-1,1-1 0,0 1 0,-1-1-1,1 0 1,0 1 0,-1-1 0,1 0-1,0 0 1,0 0 0,-1 0-1,1 0 1,0-1 0,-1 1 0,1 0-1,0-1 1,-1 1 0,1-1 0,0 0-1,-1 1 1,1-1 0,-1 0-1,1 0 1,-1 0 0,0 0 0,1 0-1,-1 0 1,0-1 0,0 1-1,0 0 1,1-2 0,5-23 26,-1 1 1,-2-1 0,0 0-1,-2 0 1,-1 0-1,-1 0 1,-1 0-1,-6-34 1,5 48-56,0 0 1,-1 1-1,-1-1 1,0 1-1,0 0 1,-1 0 0,-1 0-1,0 0 1,0 1-1,-1 0 1,-14-16-1,21 25-126,-1 1 0,1-1 0,0 1 0,-1-1 0,1 1 0,0 0 0,-1-1 0,1 1 0,0 0 0,-1-1 0,1 1 0,-1 0 0,1-1 0,-1 1 0,1 0-1,-1 0 1,1-1 0,-1 1 0,1 0 0,-1 0 0,1 0 0,-1 0 0,1 0 0,-1 0 0,1 0 0,-1 0 0,1 0 0,-1 0 0,0 0 0,1 0 0,-1 0 0,1 1 0,-1-1 0,0 0 0,-2 20-2892,14 28-2589,6-14-348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12563,'0'0'8874,"28"185"-8506,0-104-16,-9 0-48,9-8-112,-9-11-128,9-12-64,-19-10-88,1-12-1136,-10-23-2457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11026,'0'0'9370,"159"-23"-8802,-84 15-391,9-3-177,-9 2-56,-10-2-1065,1-3-1519,-10 6-1281,-19-1-1872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1 701 5633,'0'0'12574,"4"-25"-10699,13-53-688,27-77 1,20-58-301,-17 7-794,-46 199-90,-1 6-3,0 0 0,0 1 0,0-1 0,0 0 1,1 0-1,-1 0 0,0 0 0,0 1 0,1-1 1,-1 0-1,0 0 0,1 1 0,-1-1 0,1 0 1,-1 1-1,1-1 0,-1 0 0,1 1 0,0-1 0,0 0 1,1 0-27,-1 4-70,12 23 86,-2 1 0,14 49 0,1 2 122,14 33 55,-20-47-164,4-1-1,2-2 1,57 99-1,-92-185-10363,-9-2 4359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11242,'0'0'7530,"37"160"-6778,-9-87-336,0 3-208,0-9-112,-9-8-80,0-11-16,-10-6-608,0-25-1640,1-9-2529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4945,'0'0'11921,"28"4"-11630,92 13-135,-113-17-155,-1 1 0,0 1 1,0-1-1,1 1 0,-1 0 0,0 1 0,0-1 0,-1 1 1,1 0-1,-1 1 0,1-1 0,-1 1 0,0 0 0,0 1 1,-1-1-1,1 1 0,-1 0 0,0 0 0,0 0 0,-1 1 1,5 7-1,-5-2 14,1 0-1,-2 0 1,0 1 0,0-1 0,-1 1-1,0-1 1,-1 1 0,0 0 0,-3 16-1,1-18 0,0-1-1,0 1 0,-1 0 0,-1 0 0,1-1 1,-2 0-1,1 0 0,-1 0 0,0 0 0,-14 15 0,-2 1 19,-49 43-1,67-64 65,-1-1 0,0 0-1,0 0 1,0-1 0,0 1-1,0-1 1,0 1 0,-1-1-1,1-1 1,-1 1 0,-6 1-1,9-3-13,1 1 918,1-4-957,1 0 1,0 0-1,-1 0 0,1 0 0,0 0 1,1 0-1,-1 1 0,0-1 0,1 0 1,0 1-1,-1-1 0,1 1 0,0-1 0,0 1 1,0 0-1,1 0 0,-1 0 0,0 0 1,1 0-1,0 1 0,-1-1 0,1 1 0,0 0 1,0 0-1,0-1 0,-1 2 0,5-2 1,5-2 168,1 1 1,0 0-1,0 1 1,0 1 0,17-1-1,-22 3-114,-1-1 0,1 1 0,-1 0 0,1 1 0,-1 0 0,1 0 0,-1 1 0,0 0 1,0 0-1,0 1 0,-1-1 0,1 1 0,-1 1 0,0-1 0,0 1 0,0 0 0,-1 1 0,0-1 0,0 1 0,0 0 0,-1 1 0,7 10 0,4 12-349,-1 0-1,-2 1 1,18 62-1,-24-70-333,-5-21 341,-1 0-1,0 0 1,0 0-1,0 0 1,1 0-1,-1 0 1,0-1-1,1 1 1,-1 0-1,1 0 1,-1 0-1,1 0 1,-1-1-1,1 1 1,0 0-1,-1 0 1,1-1-1,0 1 1,0-1-1,-1 1 1,1 0-1,0-1 1,0 0-1,0 1 1,0-1-1,0 1 1,-1-1-1,1 0 1,0 0-1,0 1 1,0-1-1,0 0 1,0 0-1,0 0 1,0 0-1,0 0 1,0 0-1,1-1 1,9 1-4829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76 197 5313,'0'0'14625,"6"26"-13755,-1-4-690,-2-3-67,1-1 1,1 0-1,1-1 0,0 1 0,2-1 0,-1-1 0,19 29 0,-9-21 38,2 0 0,0-1-1,2 0 1,40 33 0,-54-50-146,0 0 0,1 0 0,0-1-1,0 0 1,0-1 0,1 0 0,0 0-1,0 0 1,0-1 0,0-1-1,0 0 1,0 0 0,1-1 0,-1 0-1,0 0 1,1-1 0,-1 0 0,1-1-1,11-2 1,-18 2-23,0-1 1,0 1-1,0-1 0,0 0 0,0 0 0,0 0 0,0 0 1,-1 0-1,1-1 0,-1 1 0,0-1 0,0 1 1,0-1-1,0 0 0,0 0 0,0 0 0,-1 0 0,1 0 1,-1 0-1,0-1 0,0 1 0,0 0 0,-1-1 1,1-3-1,2-12-218,-1-1 0,0-38 1,-2 45 136,-1-3-7,1 0-1,-2 1 1,0-1-1,-1 0 0,-1 1 1,0 0-1,-1 0 1,-7-16-1,1 10-21,-1 0 1,-1 1-1,0 0 0,-27-29 1,24 31 133,-1 0 0,0 1 0,-2 0 0,-39-26 0,50 38 122,-1 0-1,0 0 0,0 1 1,0 0-1,0 1 0,-1 0 1,1 1-1,-1 0 0,0 0 1,1 1-1,-1 0 1,0 0-1,0 1 0,0 1 1,-11 1-1,15 0-124,0 0 0,0 0 1,1 1-1,0-1 0,-1 1 0,1 0 0,0 1 0,0-1 0,1 1 1,-1 0-1,1 0 0,0 0 0,0 1 0,0 0 0,1 0 1,-1-1-1,1 2 0,0-1 0,1 0 0,-1 1 0,-2 8 1,0 3-314,0-1 1,0 1 0,2 0 0,0 1-1,1-1 1,0 21 0,2-31-86,0 0 1,0 0 0,1 0-1,0 0 1,1 0-1,-1-1 1,1 1-1,0 0 1,1-1-1,4 8 1,-4-9-312,0 0 1,0-1 0,1 0-1,-1 0 1,1 0 0,0 0-1,9 6 1,24 12-6539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10842,'0'0'9036,"2"25"-8780,-2 9-187,0-12 9,1-1-1,1 1 0,1-1 0,9 36 1,-2-16 181,-5-19-12,0-1-1,2 1 0,15 33 1,-20-49-202,2 0 1,-1-1 0,1 1 0,-1-1-1,2 0 1,-1 0 0,0 0 0,1-1-1,0 1 1,0-1 0,0-1 0,1 1-1,-1-1 1,1 1 0,0-2 0,0 1-1,8 2 1,16 3 159,1 0 0,61 5 1,-24-11-8090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12587,'0'0'8144,"-5"25"-7736,-2 6-316,2-8-28,1 1 1,0-1 0,2 1-1,1 29 1,-1 17 462,-1-39 39,3 1 0,0-1-1,6 37 1,-5-66-543,0 0 1,0 0-1,-1 0 0,1 0 1,1 0-1,-1 0 0,0 0 1,0 0-1,1-1 1,-1 1-1,1 0 0,-1-1 1,1 1-1,0-1 0,-1 0 1,1 0-1,0 1 1,0-1-1,0 0 0,0-1 1,0 1-1,0 0 0,0 0 1,1-1-1,-1 0 1,4 1-1,7 1-229,1-1 1,0-1-1,16-1 0,-9 1-1186,-16-1 261,0 0 0,0 0 1,0-1-1,0 0 0,0 0 1,0 0-1,4-3 0,3-1-3036,7 0-3884</inkml:trace>
  <inkml:trace contextRef="#ctx0" brushRef="#br0" timeOffset="1">370 3 6737,'0'0'13419,"-9"25"-12572,-2 4-645,1 1-1,-8 45 1,16-61-102,0 0 0,1 0 0,0 0 0,1 0 0,0 0 0,2 1 0,-1-1 0,2 0 0,0 0 0,6 18 0,-1-15 58,-1-1 0,2-1 0,0 1 0,1-1 1,0-1-1,1 0 0,1-1 0,16 16 0,-22-24-220,0 1-1,0-1 0,0-1 0,1 1 1,0-1-1,0 0 0,0 0 0,0-1 0,1 0 1,-1 0-1,1-1 0,0 0 0,0 0 0,0-1 1,0 0-1,0 0 0,0-1 0,0 0 0,0 0 1,10-3-1,-15 2-185,0 0 0,0-1 0,0 1 0,-1-1 0,1 0 1,-1 1-1,1-1 0,-1 0 0,0-1 0,1 1 0,-1 0 0,0-1 0,-1 1 0,1-1 1,0 0-1,-1 0 0,2-4 0,2-1-703,14-29-3849,-8 3-1791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10562,'0'0'9554,"196"0"-9426,-149-3-128,0-8-56,-10 0-832,-9-6-840,-19-11-873,-9 3-2960,0 2-3145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13171,'0'0'5809,"158"-20"-5297,-92 12-512,-1-1-568,1 7-1088,18 2-1185,-19 0-176,-9-3-6257</inkml:trace>
  <inkml:trace contextRef="#ctx0" brushRef="#br0" timeOffset="1">617 1 13987,'0'0'4881,"-9"157"-3617,28-101-432,-1 3-447,10-6-217,-9-5-96,0-12-72,-1-8 0,-8-17-665,-10-5-1111,0-28-3945,0-9 256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9762,'0'0'8699,"33"-21"-8215,104-64-42,-130 82-395,-1-1 1,1 1-1,0 0 1,0 0-1,1 1 1,-1 0-1,9-1 1,-13 3-16,0 0 0,1 0 0,-1 0 0,0 0 0,0 1 0,0-1 0,1 1 0,4 2 0,0 0 40,-3-1-30,0 0 1,-1 0-1,1 0 1,-1 1-1,0 0 1,1 0-1,-1 0 1,-1 0-1,1 1 1,0-1-1,-1 1 1,0 0-1,0 0 1,0 0-1,0 1 0,-1-1 1,0 1-1,1-1 1,-2 1-1,1 0 1,-1 0-1,1 0 1,-1 0-1,0 7 1,1-2 42,-1-1 0,-1 1 1,0 0-1,0-1 0,-1 1 1,0-1-1,-1 1 0,0-1 1,0 0-1,-1 1 0,-8 16 1,3-12-57,-1-1 1,0 0-1,-1 0 0,0-1 1,-1 0-1,0-1 1,-1 0-1,-1-1 1,1-1-1,-2 1 0,1-2 1,-1 0-1,0-1 1,-27 10-1,21-13 33,18-4-142,32-4 293,-19 1 8,1 1 0,0 1-1,-1 0 1,1 1 0,0 0 0,-1 0 0,1 1-1,0 1 1,-1 0 0,1 1 0,-1 0 0,0 0-1,0 1 1,15 8 0,1 3-71,-1 2 1,-1 0-1,0 2 0,27 27 0,-47-42-319,-1-1 0,1 1 0,0-1 0,0 0 0,0 0-1,1 0 1,-1-1 0,0 1 0,1-2 0,8 3 0,-12-3-186,0-1 0,1 0 0,-1 1 0,0-1 0,0 0 0,0-1 0,1 1 1,-1 0-1,0 0 0,0-1 0,0 0 0,0 1 0,0-1 0,0 0 1,0 0-1,0 0 0,0 0 0,0 0 0,0 0 0,0-1 0,-1 1 1,1-1-1,-1 1 0,1-1 0,-1 0 0,1 1 0,-1-1 0,2-4 0,8-21-5331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4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15563,'0'0'5280,"28"26"-3966,3 1-912,-5-5-39,-2 1-1,0 1 1,-1 2-1,38 54 1,-23-23 415,-3 2 1,47 105-1,-68-131-568,-2 1 0,-2 0 0,-1 1 0,-1 0 0,-2 1 0,-2-1 0,0 37 0,-4-71-205,0 41 211,-5 47 1,2-74-173,1-1 1,-2 1-1,0-1 1,0 0 0,-2-1-1,-12 26 1,7-21-25,1 0 1,-2-1-1,-1 0 1,0-1-1,-30 28 1,41-42-662,0-1 1,0 0-1,-1 0 1,1 0-1,-1 0 1,1 0-1,-1 0 1,1 0-1,-1-1 1,0 1-1,-3-1 1,0 1-1701,-12 2-7546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87 6529,'0'0'12238,"-8"-8"-11409,2 1-661,0 0 0,-1 0 0,0 1 0,0 0 0,-1 0-1,0 1 1,0 0 0,0 0 0,0 1 0,-1 0 0,0 1 0,0-1 0,0 2 0,0-1-1,0 1 1,-15-1 0,14 3-38,1 1 0,-1 0-1,0 0 1,0 1 0,1 0 0,-1 0-1,1 1 1,0 1 0,-17 8 0,22-10-96,1 0-1,0 0 1,-1 1 0,1-1 0,1 1-1,-1 0 1,0-1 0,1 1 0,-1 0-1,1 1 1,0-1 0,0 0 0,0 1 0,0-1-1,1 1 1,-1 0 0,1-1 0,0 1-1,0 0 1,1 0 0,-1 0 0,1-1-1,0 1 1,0 0 0,0 0 0,0 0-1,2 7 1,-1-5-18,1-1-1,0 0 0,0 0 1,1 0-1,-1-1 1,1 1-1,0 0 0,0-1 1,1 0-1,-1 0 1,9 7-1,54 42 291,-41-35-231,50 35 81,44 35 8,-106-76-151,1 0 1,-2 0-1,0 2 1,0-1 0,17 29-1,-24-35 1,-1 0 0,0 0 0,-1 1 0,1-1-1,-1 1 1,-1 0 0,0 0 0,0 0 0,0 0 0,-1 0-1,0 0 1,-1 0 0,0 0 0,0 1 0,-1-1 0,0 0-1,0 0 1,-1 0 0,0 0 0,0 0 0,-1 0 0,0-1-1,0 1 1,-1-1 0,0 0 0,0 0 0,-1 0 0,0 0 0,0-1-1,-1 0 1,1 0 0,-1-1 0,-1 1 0,1-1 0,-1 0-1,-9 5 1,0-1-41,-1-1 1,0 0-1,-1-2 0,0 0 0,0 0 0,0-2 0,-27 4 1,-11-3-369,-63-3 1,101-2 285,16 0 47,0 0 1,0 0-1,0 0 1,1 0-1,-1-1 1,0 1-1,0-1 0,0 0 1,0 1-1,1-1 1,-1 0-1,0 0 1,0 0-1,1 0 0,-2-2 1,2 3-29,1-1 0,-1 0 0,1 0 0,-1 0 0,1 1 0,0-1 0,-1 0 1,1 0-1,0 0 0,0 0 0,0 0 0,0 0 0,0 0 0,0 0 0,0 1 0,0-1 0,0 0 0,0 0 1,1 0-1,-1 0 0,0 0 0,0 0 0,1 1 0,-1-1 0,1 0 0,-1 0 0,1 0 0,-1 1 0,1-1 1,-1 0-1,1 1 0,0-1 0,-1 0 0,1 1 0,0-1 0,0 1 0,-1-1 0,2 0 0,92-62-7949,-47 34 879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3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24,'0'0'19492,"168"37"-19204,-112-29-224,0-2-64,-9-3-896,19-3-1496,-20 0-1497,1-3-1520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13531,'0'0'8287,"-12"34"-7704,-38 110-36,46-131-426,0 1 1,1 0 0,1 0 0,0 0 0,1 0 0,1 1 0,0-1-1,0 0 1,2 0 0,0 0 0,0 0 0,2 0 0,-1 0-1,2 0 1,0-1 0,0 0 0,2 0 0,10 17 0,-11-20-176,0 0 1,0-1-1,1 0 0,0 0 1,1-1-1,0 0 1,0-1-1,1 1 0,0-1 1,0-1-1,0 0 1,1 0-1,0-1 1,0 0-1,1-1 0,-1 0 1,1-1-1,0 0 1,0 0-1,0-1 1,0-1-1,1 0 0,-1 0 1,0-1-1,0-1 1,1 0-1,12-3 0,-21 4-194,1-1-1,0-1 0,0 1 0,-1 0 1,1-1-1,-1 0 0,1 0 0,-1 0 1,0 0-1,0-1 0,0 1 1,0-1-1,0 0 0,0 1 0,-1-1 1,1 0-1,1-5 0,0 1-839,0-1-1,-1 0 1,0 1 0,0-1-1,-1-1 1,0 1 0,0-9-1,0-12-4352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6433,'0'0'15380,"205"-36"-15108,-148 27-160,-11-2-104,-8 3-8,-10-1-680,-19-10-1289,-9 7-2232,0-4-2064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13099,'0'0'7345,"178"-40"-6809,-131 38-391,9 2-145,-9 0-641,18 8-1679,-18 12-2137,-10 5-4609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1032,'0'0'17177,"0"-24"-15071,17-386-327,-14 210-1839,-4 115 96,3 84-22,-1 1 1,1 0-1,0-1 0,0 1 0,0 0 1,0 1-1,0-1 0,0 0 1,0 0-1,0 1 0,0-1 1,0 1-1,2 0 0,7 7 98,-1 0 0,0 1 0,0 0 0,-1 1 0,0-1 0,-1 2-1,12 19 1,5 4 153,223 330 600,-230-335-1033,-2 0 1,15 37 0,-30-65 7,-1 0 1,1-1-1,-1 1 0,1 0 1,-1-1-1,0 1 0,0 0 0,1-1 1,-1 1-1,0 0 0,0 0 1,0-1-1,1 1 0,-1 0 0,0 0 1,0 0-1,0-1 0,-1 1 1,1 0-1,0 0 0,0 0 0,0-1 1,-1 1-1,1 0 0,0-1 1,0 1-1,-1 0 0,1 0 0,-1-1 1,1 1-1,-1-1 0,1 1 1,-1 0-1,-24 1-5279,-11-7-580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11162,'0'0'5097,"177"0"-4552,-111 0-345,9-3-200,9-31-1201,-10 4-1951,-27 1-7515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12779,'0'0'5985,"28"154"-4905,10-95-464,-10 6-336,0-4-160,0-7-72,0-7-48,-19-10-80,0-9-712,-9-11-1080,0-9-1185,-28-8-2760</inkml:trace>
  <inkml:trace contextRef="#ctx0" brushRef="#br0" timeOffset="1">1 129 12227,'0'0'7649,"205"-25"-7193,-139 22-280,-1-3-176,0 4-144,-9-1-1320,10 3-1377,-10 0-1928,-28 0-2144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8026,'0'0'11181,"-4"33"-10093,-10 109-32,14-133-944,0 0 0,1 0 0,0-1 0,1 1-1,0 0 1,0 0 0,1-1 0,0 0 0,0 1-1,1-1 1,0 0 0,1-1 0,0 1 0,11 13 0,-2-2 116,4 7 98,1-2 0,1 1 0,1-2 0,2-1 1,30 24-1,-44-39-276,0 0 0,1 0 0,0-1 0,0-1 0,1 0 1,-1 0-1,1-1 0,0 0 0,1-1 0,-1 0 0,0-1 0,1 0 1,0-1-1,-1 0 0,1-1 0,0 0 0,14-2 0,-21 1-44,-1-1 0,0 1-1,-1 0 1,1-1-1,0 0 1,0 0 0,-1 0-1,1 0 1,-1-1 0,1 1-1,-1-1 1,0 0 0,0 0-1,0 0 1,-1 0 0,1 0-1,-1-1 1,0 1-1,0-1 1,0 0 0,0 1-1,0-1 1,-1 0 0,0 0-1,2-7 1,0-10-58,0 0 0,-1 1 0,-1-42 0,-1 39-59,-1 5-113,-1 0-1,-1 0 1,0-1-1,-1 2 1,-1-1-1,-1 0 1,0 1 0,-1 0-1,-1 1 1,0-1-1,-2 2 1,-21-29-1,29 40-103,0 1-1,-1 0 1,1 1-1,-1-1 0,0 0 1,0 1-1,-5-5 1,6 18-5535,2 11 578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2737,'0'0'18110,"0"-25"-17424,0-396 1067,0 184-1379,0 237-378,0-1 0,0 1 0,0-1 0,1 1 0,-1-1 0,0 1 0,0 0 1,1-1-1,-1 1 0,0 0 0,1-1 0,-1 1 0,0 0 0,1-1 0,-1 1 0,0 0 0,1 0 0,-1-1 1,1 1-1,-1 0 0,0 0 0,1 0 0,-1 0 0,1-1 0,-1 1 0,1 0 0,-1 0 0,1 0 1,-1 0-1,1 0 0,-1 0 0,0 0 0,1 0 0,-1 1 0,1-1 0,-1 0 0,1 0 0,-1 0 1,1 1-1,23 9-63,-9 5 106,0 1 0,-2 1 0,0 0 0,19 32-1,-10-15 7,238 391-1280,-257-420 1223,4 10-2837,-7-14 2700,0-1 0,0 0 0,0 1 0,0-1 0,0 1 0,0-1 0,0 0 0,-1 1 1,1-1-1,0 0 0,0 0 0,0 1 0,-1-1 0,1 0 0,0 1 0,0-1 0,-1 0 0,1 0 0,0 1 1,0-1-1,-1 0 0,1 0 0,0 0 0,-1 0 0,1 1 0,0-1 0,-1 0 0,1 0 0,0 0 0,-1 0 1,1 0-1,0 0 0,-1 0 0,1 0 0,0 0 0,-1 0 0,1 0 0,-1 0 0,1 0 0,0 0 0,-1 0 1,-24 0-5968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8106,'0'0'13075,"187"14"-12907,-131-11-168,-9-3-192,9 0-1625,0-8-2432,-28-6-2032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11690,'0'0'6020,"0"25"-4385,0 162 341,-1-107-1295,3 106 605,-1-178-1202,-1-1 1,1 1 0,0 0 0,1-1 0,0 1 0,0-1-1,0 0 1,1 0 0,0 1 0,1-2 0,0 1-1,0 0 1,0-1 0,1 0 0,-1 0 0,2 0 0,-1 0-1,0-1 1,1 0 0,0 0 0,1-1 0,-1 1-1,1-1 1,-1-1 0,1 1 0,1-1 0,-1-1 0,0 1-1,0-1 1,1 0 0,0-1 0,-1 0 0,1 0-1,15 0 1,-22-1-95,14 0-247,-1 0-1,1-1 1,0-1-1,27-6 1,-31 7-1936,-1-1-2336</inkml:trace>
  <inkml:trace contextRef="#ctx0" brushRef="#br0" timeOffset="1">404 76 12395,'0'0'10618,"28"196"-10186,-10-134 0,1 2 56,0-5-216,-1-3-128,1-11-96,0-8-48,-10-9-592,10-11-920,-10-17-1433,0 0-3000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4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10746,'0'0'4711,"-3"26"-3587,-1 4-753,-1-2 30,2 0 0,1 1 1,2 49-1,4-51-63,1-1-1,0 0 0,13 32 1,-10-36-615,-2 0 1,0 1-1,-2-1 1,4 45-1,-11-93-6230,-31-90 874,15 54 2914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14699,'0'0'6259,"28"4"-6082,92 15-98,-106-17-12,0 1 1,0 0-1,-1 1 1,1 0-1,-1 1 1,0 1-1,0 0 1,-1 0-1,0 1 1,0 1-1,0 0 1,-1 1-1,-1 0 1,19 20-1,-26-24 1,1 1 0,-1-1 0,-1 1 0,1 0 0,-1 0 0,0 0 0,0 0 1,-1 1-1,0-1 0,0 0 0,0 1 0,-1-1 0,-1 9 0,1-2 6,-1 0 0,0 0 0,-1 0 0,0 0-1,-8 22 1,-21 27 13,24-50 123,0 1 1,0 0-1,2 0 0,-1 1 0,2-1 0,0 1 0,0 0 0,-2 25 0,6-37-179,0 0 0,0 0 0,1 0 0,-1 0 0,1-1 0,-1 1 0,1 0 0,0 0 1,0 0-1,0 0 0,0-1 0,0 1 0,0-1 0,0 1 0,0 0 0,1-1 0,-1 0 0,1 1 0,-1-1 0,1 0 0,0 0 0,-1 0 0,1 0 0,0 0 0,0 0 0,-1 0 0,1-1 0,0 1 0,0-1 0,0 1 0,2-1 1,10 2-49,-1 0 0,0-1 0,22-1 0,-20 0-53,-13 0-41,0 0-1,0 0 0,0 0 0,0 0 0,0 0 0,0 0 1,0-1-1,0 1 0,0-1 0,0 1 0,0-1 1,0 0-1,0 0 0,0 0 0,0 0 0,-1 0 1,1 0-1,0 0 0,-1-1 0,1 1 0,-1-1 0,1 1 1,-1-1-1,2-2 0,-1-1-1056,0 0 0,-1 0-1,0-1 1,0 1 0,0 0 0,0 0-1,-1-1 1,0-8 0,0-6-5818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12819,'0'0'9930,"196"3"-9714,-140-3-216,0 3-80,0 3-1280,-9 2-3225,-19 1-2889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13435,'0'0'5856,"4"-28"-4704,19-163 235,-19-102 425,-7 159-1621,4 134-178,-1-1-1,0 1 0,1 0 1,-1-1-1,1 1 1,-1-1-1,0 1 1,1 0-1,-1-1 0,1 1 1,-1 0-1,1 0 1,-1-1-1,1 1 1,-1 0-1,1 0 1,-1 0-1,1 0 0,0 0 1,-1-1-1,1 1 1,-1 0-1,1 0 1,-1 1-1,1-1 0,-1 0 1,1 0-1,-1 0 1,1 0-1,0 0 1,-1 0-1,1 1 1,-1-1-1,0 0 0,1 0 1,-1 1-1,1-1 1,-1 0-1,1 1 1,-1-1-1,0 1 0,1-1 1,-1 0-1,1 1 1,-1 0-1,19 21 277,0 0-1,-2 1 0,-1 1 0,-1 1 1,14 30-1,12 19 263,-29-54-434,131 203 702,-113-181-787,2-1-1,2-2 1,42 38 0,-23-40-1621,-53-37 1429,0 0-1,1-1 1,-1 1-1,0-1 0,0 1 1,0-1-1,0 1 1,1-1-1,-1 1 0,0-1 1,0 1-1,0 0 1,0-1-1,0 1 1,0-1-1,0 1 0,0-1 1,-1 1-1,1-1 1,0 1-1,0-1 0,0 1 1,0-1-1,-1 1 1,1 0-1,0-1 1,0 1-1,-1 0 0,1-1 1,0 1-1,-1-1 1,1 1-1,-1-1 0,-30-27-5783,-7-5-946</inkml:trace>
  <inkml:trace contextRef="#ctx0" brushRef="#br0" timeOffset="1">66 338 10186,'0'0'14347,"196"8"-13563,-131-8-400,-18 0-183,0 0-89,-19-5-112,-9-15-545,-19-16-1415,0 5-2833,-19 0-4273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14403,'0'0'9138,"74"-11"-12811,-55 11-4633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12499,'0'0'8622,"0"0"-8596,0 0 1,-1 0-1,1 0 1,-1 0 0,1-1-1,-1 1 1,0 0 0,1 0-1,-1 0 1,1 0 0,-1 1-1,1-1 1,-1 0-1,1 0 1,-1 0 0,1 0-1,0 0 1,-1 1 0,1-1-1,-1 0 1,1 0 0,-1 1-1,1-1 1,0 0-1,-1 1 1,1-1 0,-1 0-1,1 1 1,0-1 0,0 1-1,-1-1 1,1 1 0,0-1-1,0 0 1,-1 1-1,1-1 1,0 2 0,-1 2 19,0 0-1,0 0 1,0 0 0,0 0 0,1 0 0,0 0 0,0 1 0,0-1 0,0 0 0,1 0-1,1 8 1,17 53 421,-11-41-301,48 200 172,-52-208 756,4 26-6506,-8-42 5324,0 0-1,0 0 1,0 0 0,-1 0 0,1 1-1,0-1 1,0 0 0,0 0 0,-1 1-530,1-1 530,0 0-1,0 0 1,0 0 0,0 0 0,0 0-1,0 0 1,-1 0 0,1 0 0,0 0-1,0 0 1,0 0 0,0 0-1,0 0 1,-1 0 0,1 0 0,0 0-1,0 0 1,0 0 0,0 0 0,0 0-1,0 0 1,-1 0 0,1 0 0,0 0-1,0-1 1,0 1 0,0 0 0,0 0-1,-1-1-528,1 1 528,0 0 1,0 0 0,0 0 0,0 0-1,0 0 1,0 0 0,0-1 0,0 1-1,0 0 1,-17-22-5074,-9-16-2660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9794,'0'0'8698,"37"-9"-7875,123-24-406,-145 30-379,1 0 1,-1 2-1,0 0 0,1 1 0,-1 0 1,1 2-1,23 4 0,-28-3-20,-1 0 0,1 1 1,-1 1-1,0 0 0,0 0 0,0 1 0,-1 0 0,12 10 1,-18-14-20,0 0 0,0 1 1,0-1-1,0 0 0,-1 1 0,0 0 1,1 0-1,-1-1 0,0 1 1,0 1-1,-1-1 0,1 0 1,-1 0-1,1 1 0,-1-1 0,0 0 1,0 1-1,0-1 0,-1 1 1,0 0-1,1-1 0,-1 1 1,0-1-1,0 1 0,-2 5 1,0-4 0,0 0 0,0 0 0,0-1 0,-1 1 0,0-1 0,0 1 0,0-1 1,-1 0-1,1 0 0,-1-1 0,0 1 0,0-1 0,0 1 0,-1-1 0,1-1 1,-9 5-1,-10 4 352,-1-2 0,0 0 1,-1-1-1,0-2 0,-45 7 0,130-14-394,-9 0 192,86 8 0,-124-5-116,0 0 1,0 0 0,0 2-1,0 0 1,0 0-1,-1 1 1,0 0-1,0 1 1,-1 1-1,1 0 1,16 13 0,-25-17-10,1 0-1,-1 1 1,1-1 0,-1 1 0,0-1 0,0 1 0,-1 0 0,1 0 0,-1 0 0,0 1 0,0-1 0,0 1 0,0-1 0,-1 1 0,0-1 0,0 1 0,0 0-1,-1-1 1,1 1 0,-1 0 0,0 0 0,-1 0 0,1-1 0,-1 1 0,-2 8 0,1-7 16,-1-1 0,0 1-1,0-1 1,0 0 0,0 0 0,-1 0 0,0 0-1,0-1 1,0 0 0,-1 1 0,1-1 0,-1-1-1,0 1 1,0-1 0,0 0 0,-1 0 0,1 0-1,-1-1 1,-6 2 0,-14 4-22,0-2 0,-1-2 0,0 0 0,1-1 0,-1-2 0,0-1 0,0-1 0,0-1 1,-39-8-1,61 8-165,2 2 36,1 0 0,-1 0 0,1-1 1,-1 0-1,1 1 0,0-1 0,-1 0 1,1 0-1,0 0 0,-1 0 0,1 0 0,0-1 1,0 1-1,0-1 0,0 1 0,0-1 1,-2-3-1,6 4-207,0 0 1,-1 1-1,1-1 1,0 0 0,0 1-1,0-1 1,0 1-1,-1 0 1,1 0-1,0 0 1,0 0 0,3 0-1,-1 0-438,38-3-3669,-3 0-2043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29 611 11979,'0'0'7788,"-5"-32"-7408,-14-104-215,16 95-17,2 0 1,1 0-1,2 0 0,2 1 0,14-64 0,-3 19 241,-14 79-408,8-32 697,-9 38-663,1-1 0,-1 1 0,0 0 0,0-1 0,1 1 0,-1 0 0,0-1 0,0 1 0,1 0 0,-1 0 1,0-1-1,1 1 0,-1 0 0,0 0 0,1 0 0,-1-1 0,0 1 0,1 0 0,-1 0 0,0 0 0,1 0 0,-1 0 0,1 0 0,-1 0 0,0 0 0,1 0 0,-1 0 0,1 0 0,-1 0 0,0 0 0,1 0 0,17 17 265,56 98 506,81 168-1,-142-257-852,3 5-426,-2 0-1,17 51 0,-30-80 223,0 10-1770,-6-7-2064,-18-4-861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12739,'0'0'5849,"196"-9"-5785,-140 4-64,28-7-1552,-9 1-1409,-9 3-3544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7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 10418,'0'0'7999,"-25"-3"-7461,-75-5-174,100 7-352,-1 1 0,0 0 1,0 0-1,1-1 0,-1 1 1,0 0-1,0 0 0,1 0 1,-1 0-1,0 0 0,0 0 1,0 0-1,1 0 0,-1 1 1,0-1-1,0 0 0,1 0 1,-1 1-1,0-1 0,1 0 1,-1 1-1,0-1 0,1 1 1,-1-1-1,0 1 0,1-1 1,-1 1-1,1-1 0,-1 1 1,1-1-1,-1 1 0,1 0 1,-1-1-1,1 1 0,0 0 1,-1 0-1,1-1 0,0 1 1,-1 1-1,12 19 410,-9-18-340,6 8 33,1 0 0,1 0 0,0-1 0,0 0 1,1-1-1,0 0 0,0-1 0,23 13 0,11 2 3,55 19 1,19 11 90,-112-50-187,-1 1 1,1 0-1,-1 0 1,-1 0-1,1 1 1,-1 0-1,1 0 1,-1 1-1,-1 0 1,7 9-1,-10-13 0,0 0-1,0 0 1,0 0-1,0 1 1,0-1-1,-1 0 1,1 0-1,-1 1 1,1-1 0,-1 0-1,0 1 1,0-1-1,0 0 1,-1 1-1,1-1 1,0 1-1,-1-1 1,1 0 0,-1 0-1,0 1 1,0-1-1,0 0 1,0 0-1,0 0 1,0 0-1,-1 0 1,1 0-1,-1 0 1,1-1 0,-1 1-1,0 0 1,0-1-1,0 1 1,1-1-1,-4 2 1,-8 5-2,0 0 0,-1-1 0,0-1 1,0 0-1,0-1 0,-1 0 0,0-1 0,0-1 1,-21 3-1,-20-1-2164,-67-3-1,85-3-887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14123,'0'0'6816,"-8"27"-5905,-23 91 115,29-108-927,1 0 1,0 0 0,0 0-1,1 0 1,0 0 0,1 0-1,0 0 1,1 0 0,0 0-1,0-1 1,1 1 0,0-1 0,1 1-1,0-1 1,11 17 0,0-4 72,1-1 1,1 0-1,2-1 0,20 18 1,-35-34-137,6 6-139,0 0-1,1-1 1,0-1-1,1 0 1,0 0-1,0-1 1,1 0-1,-1-1 0,2-1 1,-1 0-1,0-1 1,1 0-1,0-1 1,0-1-1,0 0 1,27 0-1,-40-2-58,0-1 0,0 1 0,-1-1 0,1 1 0,0-1 0,0 1 0,0-1 0,-1 1-1,1-1 1,0 0 0,-1 0 0,1 1 0,-1-1 0,1 0 0,-1 0 0,1 0 0,-1 1 0,1-1 0,-1 0 0,0 0 0,1 0 0,-1 0 0,0 0 0,0 0-1,0 0 1,0 0 0,0 0 0,0 0 0,0 0 0,0 0 0,0-2 0,-3-34-6292,-5 9-2290</inkml:trace>
  <inkml:trace contextRef="#ctx0" brushRef="#br0" timeOffset="1">0 289 11883,'0'0'10146,"168"-6"-9490,-112 4-400,0-4-184,-9 3-72,-9-2-568,-10-1-776,-10-2-1233,-18-4-1288,0 4-1240,-18-3-1120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1100 7138,'0'0'11625,"0"-10"-6829,0-42-3523,0-985 258,9 1046-1330,-4 2-203,0 0-1,0 1 0,-2 0 0,1 0 0,1 16 0,5 14 56,2 0 0,19 71 19,56 133-1,-87-244-76,1 0-1,0 0 0,0 0 0,0 0 1,0 0-1,0 0 0,0 0 0,0 0 0,1-1 1,-1 1-1,1-1 0,-1 1 0,1-1 1,0 1-1,-1-1 0,5 2 0,-5-3-4,0 0 0,0 1-1,0-1 1,0 0 0,0 0-1,0 0 1,0-1 0,0 1 0,1 0-1,-1 0 1,0-1 0,0 1-1,0 0 1,0-1 0,0 1-1,0-1 1,-1 1 0,1-1-1,0 0 1,0 1 0,0-1-1,0 0 1,0-1 0,4-3 0,-1-1 0,0 0 1,0 0-1,0-1 0,-1 1 0,0-1 0,-1 1 1,4-11-1,11-57 136,-2 1 0,-4-2 0,3-149 0,-14 223 54,2 4 40,1 4-178,-1 0 1,1 1-1,-1-1 0,-1 1 0,1-1 0,-1 1 1,-1 0-1,0 12 0,3 16 52,40 260 419,15 127-138,-53-396-351,1 15-28,-6-40-159,0-34-12282,0 13 2581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4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1672,'0'0'12768,"28"-4"-11357,90-12-88,-110 16-1234,-1 1 1,0-1-1,0 1 0,0 0 0,0 1 0,0 0 0,-1 0 1,1 0-1,0 1 0,-1 0 0,0 0 0,0 1 0,0-1 1,0 1-1,0 1 0,-1-1 0,1 1 0,4 6 0,-6-7-41,0 1 16,0-1-1,0 1 1,-1 0 0,0 1 0,0-1-1,0 0 1,-1 1 0,0 0-1,0-1 1,0 1 0,-1 0-1,1 0 1,-2 0 0,1 0-1,0 0 1,-1 0 0,-2 12 0,2-9-16,-1-1 1,0 0 0,-1 0 0,0 0-1,0 0 1,-1 0 0,0-1 0,-1 1-1,1-1 1,-1 0 0,-1 0 0,-6 9-1,5-8-61,-1 0-1,0-1 0,-1 0 0,1 0 1,-1-1-1,-1 0 0,1 0 0,-1-1 1,0 0-1,0-1 0,0 0 0,-13 4 1,19-8-62,6-6-370,1-1 509,1 1-1,-1 0 0,1 1 1,0-1-1,1 1 1,-1-1-1,1 2 0,0-1 1,0 1-1,0 0 0,1 0 1,0 0-1,-1 1 1,1 0-1,1 1 0,-1-1 1,0 1-1,0 1 1,16-2-1,-21 3 10,0 1 0,1-1 0,-1 1 0,0 0 0,1-1-1,-1 1 1,0 1 0,0-1 0,0 0 0,0 0 0,0 1 0,0-1 0,0 1 0,0 0 0,-1-1 0,1 1 0,-1 0 0,1 0 0,1 2 0,27 49 767,-17-29-556,21 40-30,-24-43-406,0-1 1,2 1-1,0-2 0,1 0 1,1 0-1,1-1 1,25 23-1,-36-39-241,-1 0-1,0 0 1,1 0 0,0 0-1,-1-1 1,1 1-1,0-1 1,0 0 0,5 1-1,-7-2-64,1 0 0,-1 0 1,0 0-1,0 0 0,0 0 0,0 0 0,0 0 0,0-1 0,0 1 0,0-1 0,0 0 0,0 1 0,2-2 0,15-17-8678</inkml:trace>
  <inkml:trace contextRef="#ctx0" brushRef="#br0" timeOffset="1">738 208 12123,'0'0'9322,"0"143"-8610,0-95-400,19-6-264,0-3-48,-1-2-240,10-9-856,-9-3-1281,9-3-712,-9-8-2584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3953,'0'0'15915,"206"-36"-15667,-131 36-248,-1 0-712,29 5-1656,-28 18-2041,0 5-3033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0 624 10762,'0'0'8118,"6"-31"-7610,2-3-410,1-9-6,-2-1 1,2-46-1,-1-233 820,-8 271-780,0 51-128,0 1 0,1-1 0,-1 1 0,0 0 0,0-1 0,1 1 0,-1 0 0,0-1 0,1 1 0,-1 0 0,0-1 0,1 1 0,-1 0 0,1 0 0,-1-1 0,0 1-1,1 0 1,-1 0 0,1 0 0,-1-1 0,1 1 0,-1 0 0,1 0 0,-1 0 0,1 0 0,-1 0 0,1 0 0,-1 0 0,0 0 0,1 0 0,-1 0 0,1 1 0,-1-1 0,1 0 0,-1 0 0,1 0 0,-1 0 0,1 1 0,20 9 124,0 17 187,-1 0 1,15 29-1,-8-12-76,40 64 204,-20-30-362,81 102 0,-122-172-323,-4-7 84,-1 0 0,0 0 0,0 0-1,0 0 1,0 0 0,0 0 0,0 0 0,-1 0-1,1 1 1,0-1 0,-1 0 0,1 1 0,-1-1-1,1 1 1,0 1 0</inkml:trace>
  <inkml:trace contextRef="#ctx0" brushRef="#br0" timeOffset="1">10 321 11082,'0'0'7850,"168"45"-7658,-112-37-192,28-8-1136,-19 0-1713,-9 0-2824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10066,'0'0'7562,"56"168"-6642,-28-98-384,10 3-360,-1-6-176,-9-5-360,0-11-752,-19-12-825,1-17-671,-10-11-3233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7706,'0'0'8328,"28"2"-7192,93 12 53,-109-12-1023,-1 2 1,1-1 0,-1 1 0,0 1 0,0 0 0,-1 0 0,1 1 0,-1 1 0,-1-1 0,12 11 0,-3 0 123,-1 0 1,-1 1 0,16 23 0,-23-27-101,0 0-1,0 0 1,-2 0 0,0 1-1,0 0 1,-1 1 0,-1-1-1,-1 1 1,3 17 0,-6-27-158,0 1-1,0 0 1,-1-1 0,0 1 0,0 0 0,-1 0 0,1-1 0,-2 1 0,1-1 0,-1 1-1,0-1 1,0 1 0,0-1 0,-1 0 0,0 0 0,0 0 0,-1-1 0,0 1-1,0-1 1,0 1 0,0-1 0,-1-1 0,0 1 0,-8 5 0,-4 1-182,-2 0 0,1-1-1,-1-2 1,0 0 0,-1-1 0,-36 9 0,-127 10-4853,109-19-682,54-4-939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15315,'0'0'4576,"2"26"-3909,-2-5-423,0-8-82,0 0 0,1 0 0,0-1-1,1 1 1,0 0 0,1-1-1,1 0 1,0 1 0,0-1 0,2-1-1,-1 1 1,9 13 0,1-6 58,0 0 1,1 0-1,1-2 1,1 0-1,0-1 1,1-1-1,32 20 0,-39-28-169,1 1 0,0-2 0,1 0 0,-1 0 0,1-2 0,0 1 0,0-2 0,1 0 0,-1-1 0,1 0 0,-1-1 0,1-1-1,24-2 1,-35 2-39,-1-1-1,1 0 1,-1-1-1,0 1 0,1-1 1,-1 1-1,0-1 0,0 0 1,0 0-1,0 0 0,0-1 1,-1 1-1,1-1 1,-1 1-1,1-1 0,-1 0 1,0 0-1,0 0 0,0 0 1,-1 0-1,1-1 0,-1 1 1,2-7-1,1-2-1,-1 0 1,-1 0-1,0 0 0,0-1 1,-1-18-1,-1 17-26,0-1-1,-1 1 0,0 0 1,-1-1-1,-1 1 0,0 0 1,-1 0-1,-1 0 0,0 1 1,0 0-1,-2 0 1,0 0-1,0 1 0,-1 0 1,0 0-1,-20-20 0,2 3 19,-2 2 0,-54-43 0,72 63 10,-1-1-1,0 2 1,0 0-1,-1 0 1,0 1 0,1 1-1,-2 0 1,1 0-1,-1 1 1,1 1-1,-1 0 1,-16 0-1,26 2-24,1 0-1,-1 0 1,0 0-1,1 0 1,-1 1-1,1-1 0,-1 1 1,1 0-1,-1 0 1,1 0-1,0 0 0,-1 0 1,1 1-1,0-1 1,0 0-1,0 1 0,0 0 1,0-1-1,0 1 1,1 0-1,-3 2 0,2 1-129,-1-1 0,1 1 0,0 0 0,0-1 0,1 1 0,-1 0 0,1 0 0,0 0 0,0 0 0,0 6 0,1 6-935,0 0 1,1 0 0,1-1 0,1 1-1,6 24 1,16 18-4004,3-10-1354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13635,'0'0'9195,"-6"29"-8488,-17 97 93,22-115-689,0 1 0,1-1 1,1 0-1,0 0 0,0 0 0,1 0 0,0 0 0,1 0 0,0-1 0,1 1 0,0-1 0,1 0 1,0 0-1,1 0 0,0-1 0,8 11 0,-2-2 30,-4-5-45,1 0 0,0-1 0,1 1 1,1-2-1,0 0 0,0 0 0,1-1 0,20 14 0,-21-18-137,1 0-1,-1-1 1,1 0-1,0-1 0,0 0 1,1-1-1,-1 0 1,0-1-1,1-1 1,23 1-1,-33-2-125,1 0 0,-1 0 0,0-1 0,0 1 0,0-1 1,1 1-1,-1-1 0,0 0 0,0 0 0,0-1 0,0 1 0,0 0 0,-1-1 0,1 0 0,0 0 0,-1 0 0,1 0 0,-1 0 1,0 0-1,1-1 0,-1 1 0,0-1 0,1-2 0,0-1-793,0 0-1,-1 0 1,1-1 0,-2 1 0,1-1 0,-1 1-1,1-1 1,-2 1 0,1-1 0,-1-7 0,0-24-9023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38 230 13363,'0'0'7906,"159"0"-7666,-103-2-240,-10-7 0,-8 4-577,-10-4-1111,-10-8-1040,-8 3-1609,-10 0-3641</inkml:trace>
  <inkml:trace contextRef="#ctx0" brushRef="#br0" timeOffset="1">0 1 5457,'0'0'15475,"168"0"-15082,-111 0-393,8 5-240,0 12-1457,-9 0-2448,-9 2-2912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85 735 10018,'0'0'7199,"0"-32"-6227,2-19-635,-1-7 30,-5-57 0,-16-9 318,4 33-34,-14-89 526,17 131-608,8 34 7,18 36-260,66 102 910,-67-108-1129,-1-1 0,2 0 0,0-1 0,0 0 1,2-1-1,15 11 0,-24-19-74,1-1 0,0 0-1,0 0 1,0 0 0,12 2 0,-16-4-15,-1 0 0,1-1 1,0 1-1,-1-1 1,1 0-1,-1 0 1,1 0-1,0 0 0,-1 0 1,1-1-1,0 1 1,-1-1-1,1 1 0,-1-1 1,1 0-1,-1 0 1,1 0-1,-1-1 1,0 1-1,4-3 0,-1-2-23,-1 0 0,-1 0-1,1-1 1,-1 1 0,0-1-1,-1 1 1,1-1 0,-1 0-1,2-13 1,8-73-390,-11 82 358,0-83 446,-1 94-380,0 0 1,0 0-1,0 0 1,0 1-1,1-1 1,-1 0-1,0 0 1,0 0-1,0 0 1,0 0-1,0 1 1,0-1 0,0 0-1,1 0 1,-1 0-1,0 0 1,0 0-1,0 0 1,0 0-1,1 1 1,-1-1-1,0 0 1,0 0-1,0 0 1,1 0-1,-1 0 1,0 0-1,0 0 1,0 0-1,0 0 1,1 0-1,-1 0 1,0 0-1,0 0 1,0 0-1,1 0 1,-1 0 0,0 0-1,0-1 1,0 1-1,0 0 1,1 0-1,-1 0 1,0 0-1,0 0 1,0 0-1,0 0 1,0-1-1,1 1 1,-1 0-1,0 0 1,0 0-1,0 0 1,0 0-1,0-1 1,0 1-1,0 0 1,0 0-1,0 0 1,0-1 0,1 1-1,-1 0 1,0 0-1,0 0 1,0 0-1,0-1 1,0 1-1,-1 0 1,13 15 505,43 92 822,3 6-928,52 140 0,-107-245-486,1 2-231,-1-1-1,0 1 1,-1 0 0,3 18 0,-5-26 6,0 0 1,0 0-1,0 0 1,0 0-1,0 0 1,-1 0-1,1-1 1,0 1-1,-1 0 1,0 0-1,1 0 1,-1 0-1,0-1 1,0 1-1,0 0 1,0-1-1,0 1 1,0 0-1,-1-1 1,1 0-1,0 1 1,-1-1-1,1 0 1,-1 0-1,0 1 1,1-1-1,-1 0 1,0-1-1,0 1 1,-2 1-1,-40 8-8855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11979,'0'0'8067,"29"18"-7907,97 53-48,-122-69-107,0 0 1,-1 0 0,1-1-1,0 1 1,0-1-1,0 1 1,0-1 0,0-1-1,0 1 1,1-1-1,-1 1 1,0-1 0,0 0-1,0 0 1,0-1 0,0 0-1,1 1 1,-1-1-1,0 0 1,0-1 0,0 1-1,-1-1 1,1 0-1,0 0 1,-1 0 0,1 0-1,6-6 1,-7 4 2,1-1 0,0 1 0,-1-1 0,0 0 0,0 0-1,0 0 1,-1 0 0,0-1 0,0 1 0,0-1 0,-1 1 0,1-1 0,-1 0 0,-1 0 0,1-7 0,-1-4 9,0 0 1,-2 1-1,0-1 1,0 0-1,-7-21 1,5 29-2,1 0 1,-2 0 0,1 0 0,-1 0-1,0 1 1,-1 0 0,1 0 0,-2 1 0,1 0-1,-15-12 1,8 8 137,0 1-1,-29-16 1,39 24-78,0 0 0,-1 0-1,1 0 1,0 1 0,-1-1-1,0 1 1,1 0 0,-1 0 0,1 0-1,-1 1 1,0-1 0,0 1-1,1 0 1,-1 0 0,0 0-1,0 1 1,1-1 0,-1 1 0,-6 2-1,8-2-45,1 0-1,-1 1 1,1-1 0,-1 1-1,1 0 1,0 0-1,0-1 1,0 1-1,0 0 1,0 0 0,0 0-1,0 0 1,1 0-1,-1 0 1,1 0 0,-1 0-1,1 3 1,-2 41 56,2-37-43,-1 14 90,2 0 0,1 0 0,0-1 0,2 1 0,0-1 0,9 24 0,-11-41-111,-1 0 0,1 0 0,1 0 1,-1 0-1,1-1 0,0 1 0,0-1 0,0 0 0,0 1 0,1-1 0,0-1 0,-1 1 0,1-1 0,1 1 0,-1-1 1,1-1-1,-1 1 0,1 0 0,0-1 0,0 0 0,0 0 0,0-1 0,0 1 0,0-1 0,0 0 0,0 0 1,1-1-1,-1 0 0,0 0 0,1 0 0,-1 0 0,8-2 0,-11 0-26,0 1-1,0 0 1,1 0-1,-1-1 1,-1 1 0,1-1-1,0 1 1,0-1-1,-1 0 1,1 0-1,0 0 1,-1 0 0,0 0-1,0 0 1,1 0-1,-1 0 1,0 0 0,-1-1-1,1 1 1,0 0-1,-1-1 1,1 1-1,-1 0 1,0-1 0,0-3-1,4-73 10,-4 70 8,2-12 94,4 16 307,16 26 488,-2 2-950,16 11 335,43 31 1,-63-53-289,0-1-1,1-1 1,1 0 0,0-1 0,30 11 0,-44-19-161,1 1 1,-1-1 0,1 0-1,-1 0 1,1 0-1,0-1 1,-1 0-1,1 0 1,0 0 0,0 0-1,-1-1 1,1 1-1,5-3 1,-7 2-168,-1 0 1,0-1-1,0 0 1,0 1-1,0-1 0,0 0 1,0 0-1,0 0 1,-1 0-1,1 0 0,-1 0 1,1 0-1,-1-1 1,0 1-1,0 0 0,0-1 1,0 1-1,0-1 1,-1 0-1,1 1 0,-1-1 1,0 1-1,1-5 1,0-32-6054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8042,'0'0'12965,"0"-3"-12329,1 0-549,-1 0 0,1 0 0,0 0 0,0 0 0,1 0 0,-1 0 0,1 1 0,-1-1 0,1 0-1,0 1 1,0-1 0,0 1 0,3-3 0,41-39 390,-14 15-272,-29 26-137,-1 0 1,1 1-1,0-1 0,0 1 0,0-1 0,0 1 0,0 0 0,0 0 0,1 0 0,-1 1 1,1-1-1,-1 1 0,1 0 0,0 0 0,-1 0 0,1 0 0,0 1 0,0 0 0,0-1 1,-1 1-1,1 1 0,0-1 0,0 0 0,0 1 0,-1 0 0,7 2 0,5 3 159,-1 1 0,-1 0 0,1 1 0,-1 1 1,15 12-1,2 1-88,14 12-75,-32-24-17,0-1 1,1 0 0,24 14 0,-31-21-492,0 0 0,-1 0 0,1 0-1,0-1 1,0 1 0,0-1 0,12 0 0,9-2-4252,-7-1-2270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4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0 589 8490,'0'0'6439,"0"-28"-4883,0 1-1205,8-142 1316,1-101 597,-9 240-2073,0 26-176,-1 0 1,1 0-1,-1 0 0,1 0 0,0 0 1,1 0-1,-1 0 0,1 0 1,0 0-1,-1 1 0,2-1 0,-1 0 1,0 0-1,4-4 0,-4 7-61,10 16 6,-3-1 192,-1 1 1,9 28-1,8 16 284,3-2-107,3 7 96,68 107 0,-88-155-424,-9-14-94,0 0 0,0 1 0,1-1 0,-1 0 0,1 0 0,-1 0 0,1 0 0,0-1 0,0 1 0,3 2 0,-16-13-8826,-14-6 2576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50 12003,'0'0'7150,"-33"-7"-5804,-107-22-447,111 24-620,0 1 1,-1 1-1,1 1 1,-41 4-1,39-1-24,26-1-219,0 1-1,-1-1 1,1 1 0,0 0-1,0 0 1,0 1-1,0 0 1,0 0-1,0 0 1,0 0 0,1 1-1,-1 0 1,1 0-1,0 0 1,0 0 0,0 1-1,0-1 1,0 1-1,1 0 1,0 0-1,0 1 1,0-1 0,0 1-1,1-1 1,-1 1-1,-2 9 1,3-7-23,0 0-1,0 0 1,1 1 0,0-1-1,1 0 1,-1 0-1,1 1 1,1-1 0,-1 0-1,1 0 1,1 1 0,-1-1-1,1 0 1,0 0 0,1-1-1,0 1 1,0 0 0,0-1-1,6 8 1,5 5 39,2-1 1,0-1 0,1 0-1,1-1 1,26 19-1,107 61 392,-92-60-251,-9-6-57,-17-11-53,0 1 0,-1 2 0,-1 1 0,40 39 0,-68-59-67,0 0 0,0 1 0,-1-1 0,1 0 1,-1 1-1,0-1 0,0 1 0,0 0 0,0 0 0,-1 0 1,0-1-1,0 2 0,0-1 0,0 0 0,0 0 0,-1 0 1,0 0-1,0 0 0,0 0 0,0 1 0,-1-1 0,1 0 1,-1 0-1,0 0 0,0 0 0,-1 0 0,1 0 0,-1 0 1,0-1-1,0 1 0,0-1 0,-1 1 0,1-1 0,-1 0 0,0 0 1,0 0-1,0 0 0,0 0 0,0 0 0,0-1 0,-6 3 1,-10 4 39,0-1 0,0 0 0,-1-2 0,0 0 0,0-2 1,-34 5-1,7-6 39,-85-3-1,110-2-131,1 0 0,0-2 0,1 0 0,-1-1 0,1-2 0,-1 0-1,2-1 1,-1-1 0,1 0 0,1-2 0,0 0 0,-21-17 0,37 27-50,0-1 0,1 1 1,-1-1-1,1 0 1,-1 1-1,1-1 0,-1 0 1,1 0-1,0 0 1,0 0-1,0 0 0,0 0 1,0 0-1,1 0 0,-2-3 1,3 4-13,-1-1 0,0 1 1,1-1-1,-1 1 0,1-1 0,-1 1 1,1 0-1,0-1 0,0 1 1,-1 0-1,1-1 0,0 1 0,0 0 1,0 0-1,1 0 0,-1 0 0,0 0 1,0 0-1,0 0 0,1 0 1,-1 0-1,0 1 0,1-1 0,-1 0 1,3 0-1,135-49-7704,-72 29 743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14819,'0'0'8342,"0"18"-8058,1 4-117,2 0-1,0 0 1,1-1 0,1 1 0,15 40-1,28 65 1110,46 197 1,-81-277-863,-8-31-980,-6-27-3079,-8-21-1469,-9-6-1891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8210,'0'0'14810,"35"-7"-13434,-4 0-1083,11-3 27,1 1 0,0 3 0,66-2 1,369 8 641,-467 0-992,0 0-76,0 0-1,0 1 1,0 0-1,0 1 0,0 0 1,18 6-1,-28-7-92,0 0 0,0 0-1,0 0 1,0 0-1,0 0 1,0 1 0,0-1-1,-1 0 1,1 0-1,0 1 1,-1-1 0,1 1-1,-1-1 1,1 1 0,-1-1-1,0 1 1,1-1-1,-1 1 1,0-1 0,0 1-1,0-1 1,0 1 0,0-1-1,-1 1 1,1-1-1,-1 3 1,0 4-812,0 26-4336,-7-3-2107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 12219,'0'0'8952,"-35"-1"-8038,-110 0-178,140 1-677,-1 0-1,0 1 1,0 0-1,0 0 1,0 0 0,1 1-1,-1 0 1,1 0 0,-1 0-1,1 1 1,0 0 0,0 0-1,0 0 1,0 0-1,0 1 1,1 0 0,0 0-1,0 0 1,-4 6 0,-4 3 104,0-1 21,0 1 0,1 1 0,1 0 1,1 1-1,0-1 0,0 2 0,2-1 0,-10 28 0,10-19 44,1 1 0,1 0 1,2 0-1,0 0 0,1 33 0,2-49-191,1 1 1,0-1-1,1-1 0,-1 1 0,2 0 1,-1 0-1,1-1 0,1 1 0,-1-1 1,2 0-1,-1 0 0,1 0 0,0-1 1,0 1-1,1-1 0,0-1 0,0 1 0,1-1 1,0 0-1,0 0 0,0-1 0,1 0 1,0 0-1,0-1 0,12 5 0,3 0-20,0-1-1,1 0 0,0-2 1,1-1-1,-1 0 0,1-2 0,0-1 1,28-1-1,-43-2-68,-1 1 0,1-1 1,0-1-1,-1 0 0,0 0 0,1-1 1,-1 0-1,0-1 0,0 0 0,-1 0 0,1-1 1,12-9-1,-16 10-232,0 0 1,0-1-1,-1 1 0,0-1 0,0 0 1,0 0-1,0 0 0,-1-1 1,0 1-1,0-1 0,0 0 1,-1 1-1,0-1 0,0 0 1,-1-1-1,1 1 0,-1 0 1,-1 0-1,1-8 0,-1-28-5605,0 10-2179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10746,'0'0'7397,"0"28"-6233,0 388 1892,0 1076 1828,0-1491-4741,13-1-207,292-26 344,-172 10-189,214-19-5,379-43-32,-529 52-58,479-58 320,-1 35-160,-551 49 1753,-124-42-2090,-3-10 82,-2 0 0,-18-77-1,-2-11-179,20 99 212,-54-355-617,42 299 560,1-7 5,-5 0 0,-56-161 1,31 124 428,46 140-288,0 0 0,0 1 0,0-1-1,0 1 1,0-1 0,0 0 0,0 1-1,-1-1 1,1 1 0,0-1-1,0 0 1,0 1 0,-1-1 0,1 1-1,0-1 1,-1 1 0,1-1 0,0 1-1,-1-1 1,1 1 0,-1 0-1,1-1 1,-1 1 0,1 0 0,-1-1-1,1 1 1,-1 0 0,1-1 0,-1 1-1,1 0 1,-1 0 0,1 0 0,-1-1-1,0 1 1,1 0 0,-1 0-1,1 0 1,-1 0 0,0 0 0,1 0-1,-1 0 1,0 1 0,-1-1-26,1 0 79,-1 0-66,1 1-1,0 0 1,0 0 0,0 0-1,0-1 1,-1 1 0,1-1-1,0 1 1,-1-1 0,1 1-1,0-1 1,-1 0 0,1 1-1,-1-1 1,1 0 0,-3 0-1,-1 0 8,-140 18 8,0-6 1,-204-10-1,175-3-27,51 1-13,-720 33-9,744-20 21,-728 73 312,769-84-187,57-2-117,2 6-1666,0 0 1149,0-1 0,-1 1 0,0 0 0,0-1 0,0 1-1,-2 9 1,1 7-111,1-11 138,-1 1-1,0-1 1,0 1 0,-1-1 0,-1 0 0,-5 17-1,-22 31-5550,10-22-2469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9394,'2'2'9509,"4"17"-8845,7 75 631,5 24-771,13 5-183,68 345 313,-77-311-439,-3-26-30,5 176 0,-12-166-104,-4-67 30,9 45 36,-9-73-88,3 84-1,5 76 134,-5-112-110,29 387 649,-15-308-570,-13-108-56,6 128-1,-15-124-4,12 72 0,-5-72-55,-1 74 0,-9 558 674,2-662-696,2-1 1,9 41-1,-6-42 26,-2 1 0,1 42 0,4 83 108,-7-119-120,2 1 0,18 76 0,-9-57-20,-10-50-9,3 17-204,-6-31-83,0 0 0,1 0 0,-1 0 0,0 0-1,1 0 1,-1 0 0,0-1 0,0 1 0,1 0 0,-1-1-1,0 1 1,0-1 0,0 1 0,2-2 0,28-51-7851,-25 38 5648,21-38-8255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28 149 6633,'0'0'7649,"-4"-3"-6714,1 1-260,-12-8-878,9-3 6455,28 14-5966,105 18 217,40 3-96,481-17 368,-124-46 30,109 29 135,-348-9-775,-196 12-115,246-23 189,-287 27-182,61-14 0,-63 10-4,59-5 1,93 9 742,-198 68-7,-2 62-766,6 149 12,33 29-12,-26-186-22,31 141 1,14 37-53,-42-223 39,7 116-1,-15-117 15,6 101 4,21 157 6,-6-105-14,-7-47 0,17 148-84,-9-64-11,-3-43 47,6 41 13,-20-193 35,45 338-13,-48-345 15,1 28 1,10 130 13,-18-158-9,15 93 0,-7-26 10,-5-88-6,-2 0 0,-4 41 0,0 21 1,1-99-11,-1 0 0,1 0 1,-1 0-1,1 0 0,-1 0 0,1-1 0,-1 1 0,1-1 0,-1 1 0,0-1 0,1 0 0,-1 0 1,0 1-1,1-1 0,-1 0 0,-2-1 0,-33 3-18,-83-8 15,0-6 0,-137-30 0,-59-7 12,177 39 1,-178 9 0,183 13 93,-138 29 0,142-19-36,-493 70-25,573-83-9,-88 2 0,-208-5 97,333-8-116,-1 1-1,0-2 0,1 0 1,0 0-1,-25-11 0,26 9 7,-1 0-1,1 1 0,-1 1 1,0 0-1,-24-2 0,83-6-9141,-18 5 3010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14147,'0'0'6524,"-14"7"-6081,3-3-382,7-2-48,0-1 0,0 1-1,0-1 1,0 1 0,1 1-1,-1-1 1,0 0 0,1 1-1,0 0 1,0-1 0,-1 1 0,2 1-1,-1-1 1,0 0 0,1 1-1,-1-1 1,1 1 0,0 0-1,0 0 1,1 0 0,-1 0 0,-1 6-1,-13 88 1067,5 2 0,1 136 0,10-229-1040,1 0 0,0 0 0,1-1 0,0 1 0,0 0 0,0 0 0,1-1 0,-1 0 0,2 1 1,-1-1-1,1 0 0,0-1 0,0 1 0,0-1 0,1 1 0,0-1 0,6 4 0,-7-5-152,1 0 0,-1 0-1,1-1 1,0 0 0,1 0 0,-1 0 0,0-1-1,1 0 1,0 0 0,-1 0 0,1 0 0,0-1 0,0 0-1,0 0 1,0-1 0,0 0 0,0 0 0,0 0-1,0-1 1,-1 1 0,8-3 0,-12 2-144,1-1-1,0 1 1,-1 0-1,1-1 1,-1 1 0,0-1-1,1 0 1,-1 1-1,0-1 1,0 0 0,0 0-1,0 0 1,-1 1 0,1-1-1,0 0 1,-1 0-1,1 0 1,-1 0 0,0-1-1,0 1 1,0 0-1,0 0 1,0-2 0,0-4-599,0 1 1,0-1-1,0 1 1,-1-1-1,-3-8 0,-11-9-1983,-4 7 25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66 398 6553,'0'0'12839,"18"0"-11799,40-1-547,107-4 7,-163 5-644,-1 0 0,1 0 0,-1-1 1,1 1-1,-1 0 0,0-1 1,1 1-1,-1-1 0,1 0 1,-1 1-1,0-1 0,0 0 0,1 0 1,-1 0-1,0 1 0,0-1 1,0-1-1,0 1 0,0 0 1,0 0-1,0 0 0,0 0 0,-1-1 1,1 1-1,0 0 0,-1-1 1,1 1-1,-1-1 0,1 1 0,-1-1 1,0 1-1,0 0 0,1-1 1,-1 1-1,0-1 0,0 1 1,0-1-1,-1 1 0,1-1 0,0 1 1,-1-1-1,0-1 0,0-3-557,-1 0 0,0 0 0,-1 0 0,1 1 0,-1-1 1,0 1-1,0 0 0,-7-9 0,-18-16-2035</inkml:trace>
  <inkml:trace contextRef="#ctx0" brushRef="#br0" timeOffset="1">0 12 10562,'0'0'6602,"178"-12"-7451,-141 12-239,19 0-656,-9 6-1057,-10 11-1368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 8090,'0'0'8638,"-26"-3"-7872,-82-3-168,107 6-575,-1 0 0,1 0 0,0 0 0,-1 0 0,1 0 0,-1 0 0,1 1 0,-1-1-1,1 0 1,-1 1 0,1-1 0,0 1 0,-1 0 0,1-1 0,0 1 0,0 0 0,-1 0 0,1 0 0,0 0 0,0 0 0,0 0 0,0 0 0,0 0 0,0 0 0,0 0 0,1 0 0,-2 3 0,1-1 15,1 0-1,-1 0 1,1 0 0,0 0 0,0 1 0,0-1 0,0 0 0,1 0 0,0 3-1,0 6 137,-1-6-125,0 0-1,0 1 1,1-1 0,0 0 0,0 0 0,1 0 0,-1 0-1,1 0 1,1 0 0,-1 0 0,1 0 0,0-1 0,0 1 0,1-1-1,-1 0 1,1 0 0,0 0 0,1-1 0,-1 1 0,6 3-1,16 15 335,39 28-1,-43-36-120,-1 2 0,0 0 0,36 39 0,-52-50-222,-1 0 1,0 1 0,1-1 0,-2 1 0,1 0 0,-1 0 0,0 0 0,-1 1 0,0-1 0,0 1 0,0-1 0,-1 1 0,0 0 0,0-1 0,-1 1-1,0 0 1,-1 0 0,-1 8 0,0-11-31,1 0 0,-1-1-1,0 1 1,0-1 0,-1 1 0,0-1-1,1 0 1,-1 0 0,-1 0 0,1-1-1,-1 1 1,1-1 0,-1 1 0,0-1-1,0 0 1,0-1 0,-1 1-1,1-1 1,0 0 0,-8 3 0,-6 2-155,0-1-1,-1-1 1,-36 7 0,-37-1-2707,109-19-5970,2-9 4227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11618,'0'0'9082,"197"84"-8665,-132-64-305,1-4-112,-1-7-753,28-9-1815,-27 0-2241,-10-9-3425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9338,'0'0'10244,"9"10"-9274,9 15-651,-2 1-1,-1 0 1,-1 1 0,-1 1-1,-2 0 1,14 50-1,-12-35-459,22 88 727,-32-111-1704,0 1 0,0 28 1,-12-56-3470,-1-1 2632,-9-15-3615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6601,'0'0'12099,"122"-36"-11499,-76 24-264,1 4-144,0 2-192,0 1-208,-10-1-1024,10 6-1129,-10 0-1519,-9 0-1250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1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10522,'0'0'9754,"56"188"-9354,-37-124-144,-1-8-47,10 0-113,-9-5-96,0-15-345,-1-5-1247,1-11-1208,0-9-1305,-1-5-1112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7210,'0'0'11677,"3"-32"-11066,-3 28-593,15-246 520,-15 27-180,1 230-337,1-1 0,0 0-1,0 0 1,0 0 0,1 0-1,0 0 1,0 0 0,5 6-1,5 11 121,18 36 72,67 97 0,-97-154-207,0 0 1,1 0 0,-1 0-1,0-1 1,1 1 0,-1-1 0,1 1-1,-1-1 1,1 1 0,0-1-1,-1 0 1,1 0 0,0 0 0,0 0-1,0 0 1,0 0 0,0 0-1,0-1 1,0 1 0,0-1-1,0 1 1,1-1 0,-1 0 0,0 0-1,0 0 1,0 0 0,0 0-1,0 0 1,0-1 0,4 0 0,-3-1-2,0 0 1,0 0 0,0 0 0,0 0 0,0 0-1,-1-1 1,1 1 0,-1-1 0,1 0 0,-1 0-1,0 0 1,0 0 0,0 0 0,-1 0 0,1-1-1,1-4 1,5-25 31,0-1-1,-2 0 0,-2-1 0,-1 1 1,-3-63-1,0 81 42,1 16-61,0 0-1,0 0 0,0 0 1,0 0-1,0 0 0,-1 0 1,1 0-1,0 0 0,0 0 1,0 1-1,0-1 0,0 0 1,-1 1-1,1-1 0,0 1 1,0-1-1,-1 1 0,1-1 0,0 1 1,-1-1-1,1 1 0,0-1 1,-1 1-1,1 1 0,13 19 331,-1 1 0,19 42 0,3 8-69,-18-42-241,84 143-162,-100-171-46,0 0 1,1 0-1,-1-1 0,0 1 0,1 0 0,-1-1 0,1 1 0,0-1 1,-1 1-1,1-1 0,0 0 0,0 0 0,3 2 0,19 0-5045,-6-3-564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113 539 12499,'0'0'6494,"3"-27"-6023,0-2-310,0-5 12,2 1 0,1 0-1,11-36 1,38-192 18,-54 209 505,20 55-182,-9 8-461,-1 0 1,0 1 0,-1 1 0,0 0-1,-1 0 1,10 19 0,9 12-1,-13-25-356,-2 1 0,0 1-1,-2 0 1,0 1 0,-1 0 0,-2 0-1,13 47 1,-21-68 68,0 1 1,0-1-1,1 1 0,-1 0 0,0-1 1,0 1-1,-1 0 0,1-1 0,0 1 1,0 0-1,-1-1 0,1 1 0,-1-1 1,0 1-1,1-1 0,-1 1 0,0-1 0,0 1 1,0-1-1,0 0 0,0 1 0,0-1 1,0 0-1,0 0 0,0 0 0,-1 0 1,-1 1-1,-15 6-5094</inkml:trace>
  <inkml:trace contextRef="#ctx0" brushRef="#br0" timeOffset="1">1 278 12139,'0'0'7313,"168"11"-7041,-121-11-272,9 0-816,0 0-1152,-9-14-1057,-10 3-4113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10506,'0'0'7762,"56"187"-7338,-28-133-296,-10-9-128,1-1-368,0-13-744,-19 0-785,0-17-783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10122,'0'0'5977,"28"4"-4536,92 13-153,-109-14-1184,0 0 0,0 0-1,0 2 1,0-1 0,0 1 0,-1 1 0,0 0 0,0 0-1,-1 1 1,1 0 0,-2 1 0,1 0 0,-1 0-1,0 1 1,-1 0 0,0 0 0,0 1 0,9 18-1,-10-16-20,0 1 0,-1-1 0,-1 1 0,0 0-1,-1 1 1,0-1 0,-1 1 0,0-1-1,-1 1 1,-1 0 0,0-1 0,-4 26-1,2-28-49,0 0-1,0 0 1,-2 0-1,1 0 1,-1-1-1,-1 1 1,0-1-1,0 0 0,-1 0 1,0-1-1,-1 0 1,0 0-1,0 0 1,-1-1-1,-13 12 0,8-12-36,1 1 0,-1-2 0,-1 1-1,0-2 1,0 0 0,-24 7-1,24-10-724,0 0 0,0-1-1,-29 1 1,43-2 507,-1-1 0,0 0-1,0 0 1,1 0 0,-1 0 0,0 0-1,1 0 1,-1 0 0,0 0 0,0 0 0,1 0-1,-1 0 1,0 0 0,1-1 0,-1 1-1,0 0 1,1 0 0,-1-1 0,0 1-1,1-1 1,-1 1 0,0 0 0,1-1-1,-1 1 1,1-1 0,-1 1 0,1-1-1,-1 0 1,1 1 0,-1-2 0,0-15-4695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11618,'0'0'6530,"6"28"-5414,25 91 11,-28-111-1051,1 0-1,0 0 1,1 0-1,-1 0 1,1-1 0,1 0-1,0 0 1,0 0-1,0-1 1,0 0 0,1 0-1,0-1 1,0 1-1,1-2 1,0 1 0,10 4-1,3 3 30,-7-4-62,0-2 0,0 1 0,1-2 1,-1 0-1,1 0 0,1-2 1,-1 0-1,27 2 0,-35-4-26,0-1 0,0-1-1,0 1 1,1-1 0,-1-1-1,0 1 1,0-1 0,-1 0 0,10-4-1,-12 4-11,-1 0-1,1-1 0,-1 1 1,1-1-1,-1 0 0,0 1 1,0-1-1,0-1 1,0 1-1,0 0 0,-1-1 1,0 1-1,0-1 0,0 0 1,0 0-1,2-6 0,-1 0-35,0 1-1,-1-1 1,0 0-1,-1 0 0,0 0 1,0 0-1,-1 0 0,-1 0 1,0 0-1,0 0 0,-1 0 1,0 0-1,0 0 0,-1 1 1,-1-1-1,1 1 0,-2 0 1,1 0-1,-1 0 1,-1 1-1,1 0 0,-1 0 1,-1 0-1,0 0 0,-7-6 1,-7-6-112,-1 1 1,0 1 0,-1 0-1,-27-14 1,37 25 151,-1 0 1,1 1-1,-1 0 0,-1 1 0,1 1 1,0 0-1,-1 2 0,0-1 1,-27 0-1,39 3-6,1 0 1,-1 0-1,0 0 1,1 0 0,-1 0-1,1 1 1,-1-1-1,1 1 1,-1 0-1,1 0 1,-1 0-1,1 0 1,0 0 0,-1 0-1,1 1 1,0-1-1,0 1 1,0-1-1,0 1 1,-3 3-1,3-2-22,1 1-1,-1 0 1,0 0-1,1 0 1,0 0 0,0 0-1,0 0 1,0 0-1,1 0 1,-1 0-1,1 1 1,0 4-1,0-4-167,0-1-1,0 1 0,0 0 1,1 0-1,-1 0 1,1 0-1,1 0 1,-1-1-1,0 1 0,1 0 1,0-1-1,0 1 1,5 6-1,-3-7-436,1 1 0,0-1 0,1 1 0,-1-2 0,1 1 0,0 0 0,0-1 0,0 0 0,11 3 0,20 7-5604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13499,'0'0'4929,"28"151"-4361,0-86 304,0-4-328,9-5-304,-9-14-184,0-11-56,-9-6-136,-10-19-552,-9-28-4945,-28-43 1504,-9 4 1457,9 4 303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36 192 5593,'-5'-8'445,"0"1"0,0-1 1,1-1-1,1 1 0,-1 0 0,1-1 0,-3-17 0,6 23-296,0 0 0,0-1-1,0 1 1,1 0 0,-1 0-1,1 0 1,0 0 0,0 0-1,0 0 1,0 0 0,0 0-1,1 0 1,-1 1 0,1-1-1,0 0 1,0 1 0,0 0-1,0-1 1,0 1 0,1 0-1,-1 0 1,1 0 0,-1 0-1,1 0 1,0 1-1,4-3 1,6-2 56,0 0-1,0 1 0,0 1 1,0 0-1,1 0 0,0 1 1,-1 1-1,1 1 1,0 0-1,0 0 0,21 3 1,-32-1-137,0-1-1,-1 1 1,1 0 0,0 0 0,0 0 0,0 0 0,-1 0-1,1 1 1,0-1 0,-1 1 0,0 0 0,1 0 0,-1 0 0,0 0-1,0 0 1,0 0 0,0 0 0,0 1 0,-1-1 0,1 1-1,-1 0 1,1-1 0,-1 1 0,0 0 0,0 0 0,0 0 0,0-1-1,-1 1 1,1 0 0,-1 0 0,0 0 0,0 5 0,0 0 12,0 0 0,0 1 0,-1-1 0,0 0 0,0 0 0,-1 0 0,0 0 0,0 0 0,-1 0 0,-5 10 0,-1-4-48,0 0 0,-1-1 0,0 0-1,-1 0 1,0-1 0,-1 0 0,-1-1 0,-19 13 0,77-25 985,-34 0-747,1-1 0,-1 2 0,0-1 1,1 2-1,-1-1 0,1 2 0,-1-1 0,0 1 0,0 1 0,0 0 0,0 1 0,0 0 0,11 7 0,26 22 950,59 55 0,29 20-925,-62-64-3337,-58-37 890,1 1 1,29 7 0,-15-7-7023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5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7770,'0'0'10727,"3"31"-9921,0 4-486,-3-16-110,2-1 0,0 0 0,1 0 1,1 0-1,1 0 0,0-1 0,13 29 1,-9-26 177,1 5 71,1-1 0,15 24 0,-23-43-408,-1 0-1,2-1 1,-1 1 0,0-1-1,1 0 1,0 0 0,0 0 0,0-1-1,0 1 1,1-1 0,-1 0-1,1 0 1,0-1 0,0 1-1,0-1 1,6 2 0,-9-4-40,-1 0-1,0 0 1,1 0 0,-1 0 0,0 0-1,1 0 1,-1 0 0,1 0 0,-1-1 0,0 1-1,1 0 1,-1-1 0,0 1 0,0-1-1,1 0 1,-1 1 0,0-1 0,0 0 0,0 0-1,0 0 1,0 0 0,0 1 0,0-2-1,0 1 1,0 0 0,0 0 0,-1 0 0,1 0-1,0 0 1,-1-1 0,1 1 0,-1 0-1,1-3 1,8-49 142,-8 46-139,2-193-153,-5 112-134,3 79 223,-2 0-1,0 0 1,0 1 0,0-1-1,-1 0 1,0 1-1,-1-1 1,-4-8 0,17 44-9647,7 0 3188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66 625 11482,'0'0'7134,"-2"-8"-6506,-16-162 20,14 106-393,-19-94 1,20 144-242,-2-5 29,1 0 1,-2-38-1,6 56 86,1 4-10,9 14 47,2-1 0,-1 0 0,2 0 0,0-1 0,1-1 0,24 20 0,-36-32-164,0-1 0,0 1 0,0-1 0,0 0 0,0 0 0,0 1 0,1-1 0,-1-1 0,0 1 0,1 0 1,-1-1-1,1 1 0,-1-1 0,1 0 0,-1 1 0,1-1 0,2-1 0,-3 1-2,-1-1-1,0 1 1,0-1-1,0 1 1,1-1-1,-1 0 1,0 0 0,0 1-1,0-1 1,0 0-1,0 0 1,-1 0-1,1 0 1,0 0 0,0 0-1,0-1 1,-1 1-1,1 0 1,-1 0-1,1 0 1,-1-1 0,1 1-1,-1 0 1,0-1-1,0 1 1,0 0-1,1-1 1,-1 1 0,0 0-1,-1-3 1,1-221 606,1 232-504,0-1 0,1 1-1,0 0 1,0-1-1,0 1 1,1-1 0,6 12-1,-1-2 81,132 283 1061,-103-228-2627,-35-68 753,1-1 0,-1 1 0,1-1 0,-1 0 0,1 0 0,0 0 0,0 0 0,0 0 0,0-1 0,0 1 0,0-1 0,1 0 0,4 2 0,11 0-4942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12019,'0'0'6129,"-9"180"-4673,9-124-520,0 0-552,0-6-207,9-11-33,-9-8-88,9-11-56,1-9-609,8-11-1927,1 0-2089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57 414 10474,'0'0'6144,"-2"-25"-5642,-5-183 317,5 181-526,-1 0 1,-1 0-1,-2 0 1,-9-30 0,15 57-266,0-1 0,0 0 1,0 1-1,0-1 0,0 0 0,-1 1 1,1-1-1,0 0 0,0 1 1,-1-1-1,1 1 0,0-1 0,-1 0 1,1 1-1,0-1 0,-1 1 1,1-1-1,-1 1 0,1-1 0,-1 1 1,1-1-1,-1 1 0,0 0 1,1-1-1,-1 1 0,1 0 0,-1-1 1,-1 1-1,2 1-15,-1-1-1,0 1 1,1 0 0,-1 0-1,1 0 1,0 0 0,-1-1-1,1 1 1,0 0 0,-1 0-1,1 0 1,0 0 0,0 0-1,0 0 1,0 0 0,0 0-1,0 0 1,0 0 0,0 0-1,0 0 1,0 0 0,0 0-1,1 1 1,9 37 82,2-1 0,1 0 0,1-1 0,37 64 0,-43-84 6,20 34 168,-26-49-258,-1 0 0,0 0 0,1-1 0,-1 1 1,1 0-1,-1-1 0,1 1 0,0-1 0,0 1 0,0-1 1,0 0-1,0 1 0,0-1 0,0 0 0,0-1 1,0 1-1,1 0 0,-1 0 0,3 0 0,-4-2-7,-1 1-1,1 0 0,-1 0 0,1 0 1,-1 0-1,1 0 0,-1 0 1,0-1-1,1 1 0,-1 0 0,1 0 1,-1-1-1,0 1 0,1 0 1,-1-1-1,0 1 0,1 0 0,-1-1 1,0 1-1,1 0 0,-1-1 1,0 1-1,0-1 0,0 1 1,1-1-1,-1 1 0,0 0 0,0-1 1,0 1-1,0-1 0,0 1 1,0-1-1,0 0 0,0-21 111,0 12-85,1-62 60,1 33-83,-2 0 0,-1 0-1,-12-69 1,5 90-441,11 35-2072,31 47-3380,-15-36 392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11242,'0'0'6618,"0"163"-5322,10-113-600,-1-5-408,10-8-232,-10-7-56,0-7 0,10-9-952,0-11-1408,-10-3-1849,10 0-2129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3 446 10978,'0'0'4095,"0"-29"-3527,0-202 145,-1 184-231,0-21 412,2 49 257,-1 19-1114,0 0 0,0 1-1,0-1 1,0 0 0,0 0-1,0 0 1,0 0-1,0 0 1,0 0 0,0 0-1,0 1 1,0-1 0,0 0-1,0 0 1,0 0-1,0 0 1,0 0 0,0 0-1,0 0 1,0 0 0,1 1-1,-1-1 1,0 0-1,0 0 1,0 0 0,0 0-1,0 0 1,0 0 0,0 0-1,0 0 1,0 0-1,1 0 1,-1 0 0,0 0-1,0 0 1,0 0 0,0 0-1,0 0 1,0 0-1,0 0 1,1 0 0,-1 0-1,0 0 1,0 0 0,0 0-1,0 0 1,0 0-1,0 0 1,0 0 0,1 0-1,-1 0 1,0 0 0,0 0-1,13 32 176,2-1-1,1-1 0,1 0 1,2-2-1,29 36 0,-46-61-202,1 0 0,-1-1 0,1 1 0,0-1 0,0 1-1,0-1 1,0 0 0,0 0 0,0-1 0,1 1-1,-1-1 1,4 2 0,-6-3-15,0 0 0,0 0 0,0 1 0,0-1 0,0 0 0,1 0 0,-1-1 0,0 1 0,0 0-1,0 0 1,0 0 0,0-1 0,0 1 0,0 0 0,0-1 0,0 1 0,0-1 0,0 1 0,0-1 0,-1 0 0,1 1 0,0-1 0,0 0 0,0 0-1,-1 1 1,1-1 0,0 0 0,-1 0 0,1 0 0,-1 0 0,1 0 0,-1 0 0,1 0 0,-1 0 0,0 0 0,0 0 0,1 0 0,-1 0 0,0 0-1,0 0 1,0-2 0,7-64-412,-3-101 0,-4 130 684,11 50 303,14 27-5,21 45 0,3 5-164,-28-52-666,25 38 864,-41-68-1159,0-1 1,0 0 0,0-1-1,1 1 1,0-1 0,0 0-1,0 0 1,12 6 0,-6-6-3635,5-4-955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4641,'0'0'13180,"5"28"-11830,18 93-323,-20-111-964,0 0 0,0-1 0,1 1 1,0-1-1,1 0 0,0 0 0,0-1 1,1 1-1,0-1 0,1 0 0,0-1 1,0 1-1,0-2 0,1 1 0,0-1 1,1 0-1,-1 0 0,16 6 0,-20-9-55,0-1-1,1 1 1,-1-1-1,0-1 1,1 1 0,-1-1-1,1 1 1,0-1-1,-1-1 1,1 1-1,0-1 1,0 1-1,-1-1 1,1-1 0,0 1-1,0-1 1,-1 0-1,6-1 1,-6 0-25,-1 1 0,0-1 1,0 0-1,0-1 0,0 1 1,0 0-1,-1-1 0,1 1 0,-1-1 1,0 0-1,0 0 0,0 0 1,0 0-1,0 0 0,0 0 1,-1-1-1,0 1 0,1-1 0,-1 1 1,-1-1-1,1 1 0,0-1 1,-1-5-1,2-7-102,-1 1-1,0-1 1,-2 0 0,0 1 0,0-1 0,-2 1-1,0 0 1,0 0 0,-9-22 0,8 27 57,-1 1-1,0-1 1,0 1 0,-1 1 0,0-1-1,0 1 1,-1 0 0,0 0 0,-1 0-1,0 1 1,0 1 0,0-1 0,-1 1-1,-17-8 1,22 12 87,1 0 0,-1 0 0,1 1 0,-1-1 0,1 1 0,-1 0-1,0 0 1,0 1 0,0-1 0,1 1 0,-1 0 0,0 0 0,0 0 0,0 0 0,0 1 0,0-1 0,1 1 0,-1 0-1,0 0 1,0 0 0,1 1 0,-1 0 0,-3 2 0,3-1-25,0 0-1,0 1 1,1 0-1,-1-1 1,1 1 0,0 1-1,0-1 1,0 0-1,1 1 1,0-1-1,0 1 1,0 0 0,0 0-1,1 0 1,-1-1-1,0 11 1,1-9-263,1 0 1,-1 1-1,1-1 0,0 0 1,0 0-1,1 0 0,0 0 1,0 0-1,1 0 0,-1 0 1,6 10-1,-5-11-598,1 0 1,0 0-1,1 0 0,-1 0 1,1-1-1,0 1 1,7 5-1,17 11-7869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9162,'0'0'9153,"-9"20"-8925,-26 64-18,35-81-195,-1-1 0,1 0 0,0 0 0,0 0 0,-1 0 0,2 1 0,-1-1 0,0 0 0,0 0 0,1 0 0,-1 0 0,1 1 0,-1-1 0,1 0 0,0 0 0,0 0 0,0 0-1,0 0 1,0-1 0,1 1 0,-1 0 0,0 0 0,3 1 0,1 2 53,1-1 0,0 0 0,0 0 1,0 0-1,7 3 0,0 0 129,40 23 753,-33-19-451,-1 1 1,22 16-1,-39-25-417,1 0-1,-1 1 1,0-1 0,0 1-1,0-1 1,0 1-1,-1 0 1,1-1 0,-1 1-1,0 0 1,0 0-1,0 0 1,-1 0 0,1 0-1,-1 0 1,0 0 0,-1 6-1,1-5-80,0 0-1,-1 1 1,0-1 0,0 0-1,0 1 1,0-1-1,-1 0 1,0 0 0,0 0-1,0 0 1,-1-1-1,0 1 1,-3 5 0,0-4-318,0-1 0,-1 1 0,0-1 1,1-1-1,-2 1 0,1-1 0,0 0 0,-1-1 1,0 0-1,-14 5 0,-1-4-2661,1 0 0,-45 2 0,3-5-5758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13395,'0'0'4393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11586,'0'0'8194,"205"-42"-10378,-158 42-3233,0 0-5738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76 109 7938,'0'0'9416,"0"21"-8293,0-4-829,-1-9-177,0 0-1,1-1 1,0 1 0,0 0-1,1-1 1,0 1-1,1 0 1,-1-1 0,1 0-1,1 1 1,-1-1 0,1 0-1,1 0 1,7 13-1,-1-7 130,0-1 0,0 0 0,1 0 0,0-1 0,1 0 0,15 9 0,-23-16-219,1-1 0,0 0 1,0 0-1,1-1 0,-1 1 1,1-1-1,-1 0 0,1-1 1,0 1-1,-1-1 0,1 0 1,0-1-1,0 0 0,0 1 1,0-2-1,-1 1 0,1-1 1,0 0-1,0 0 0,6-2 1,-10 2-22,0 0 1,-1 0 0,1 0 0,0-1-1,0 1 1,-1 0 0,1-1 0,-1 1 0,1-1-1,-1 0 1,0 1 0,1-1 0,-1 0 0,0 0-1,0 0 1,0 0 0,-1 0 0,1 0-1,0 0 1,-1 0 0,1 0 0,-1-4 0,2-54-79,-3 41-14,1 7 6,-1 0 0,-1 0 0,0 1 0,-1-1 0,0 0 0,-1 1 0,0 0 0,0 0 1,-2 0-1,1 0 0,-1 1 0,-1 0 0,0 0 0,0 0 0,-1 1 0,0 0 0,-1 1 0,1 0 0,-2 0 0,1 1 0,-1 0 0,0 1 0,-1 0 0,1 0 0,-23-7 0,26 11-124,-2 0-1,1 0 1,0 1 0,0 0-1,0 0 1,-1 1 0,1 0-1,0 0 1,-1 1 0,-12 3-1,18-3 45,0 0 0,0 0-1,0 0 1,0 1 0,0-1 0,0 1-1,1-1 1,-1 1 0,1 0 0,-1 0-1,1 0 1,0 0 0,0 0 0,0 1-1,0-1 1,0 1 0,0 0-1,1-1 1,-1 1 0,1 0 0,0 0-1,-1 0 1,1 0 0,1 0 0,-1 0-1,0 0 1,1 0 0,0 0-1,0 0 1,0 4 0,-1-5-70,1 1 0,0 0 0,0 0 1,0-1-1,0 1 0,1 0 0,-1 0 0,1-1 0,-1 1 0,1 0 1,0-1-1,0 1 0,0 0 0,1-1 0,-1 0 0,1 1 1,-1-1-1,4 4 0,-1-4 103,-1 0 0,1-1-1,0 1 1,-1-1 0,1 0 0,0 0 0,0 0 0,0-1 0,0 1-1,0-1 1,0 0 0,7 0 0,33 3 7823,-5 6-3839,-24-3-3405,0 0 0,0 2 0,-1-1 0,0 2 1,17 13-1,16 16-113,-32-25-607,1 0 0,0-1 0,1-1 0,1-1 0,26 13 0,-2-17-5921,-31-6 1444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5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6025,'0'0'15729,"-8"26"-14937,-21 86-238,27-101-463,2 0 1,-1-1-1,1 1 1,1 0-1,0 0 1,1-1-1,0 1 1,0-1-1,1 1 1,1-1-1,-1 0 1,2 0-1,-1-1 1,1 1-1,1-1 1,0 0-1,0 0 1,1-1-1,0 0 1,0 0-1,1-1 1,0 1-1,0-2 1,1 1-1,11 6 1,-10-8-22,0 1 0,0-1 1,0-1-1,22 6 0,-27-8-124,0-1 0,0 0 0,0 0 0,0 0 0,1-1 0,-1 0-1,0 0 1,1 0 0,-1-1 0,0 0 0,0 0 0,10-3 0,-12 2-139,-1 1 1,0-1-1,0 0 1,0 0 0,0 0-1,0 0 1,0 0-1,-1 0 1,1-1 0,-1 1-1,0-1 1,1 1-1,-1-1 1,0 1 0,0-1-1,-1 0 1,1 1-1,0-1 1,-1 0-1,0-4 1,1-2-915,0 1-1,-1 0 1,-1 0-1,1-1 1,-1 1-1,-3-9 1,-11-17-5338</inkml:trace>
  <inkml:trace contextRef="#ctx0" brushRef="#br0" timeOffset="1">1 160 11082,'0'0'10059,"215"0"-9483,-150 0-216,0 0-208,-8-11-152,-20-6-288,-9 3-769,-9 0-919,-19-3-1865,-10-8-592,-18 2-64,-18 1-1624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7210,'0'0'9650,"4"31"-8846,20 102-5,-22-122-642,1-1 0,0 0 1,1 0-1,0 0 1,1 0-1,0-1 1,0 1-1,1-1 1,0 0-1,1-1 0,0 0 1,0 0-1,1 0 1,0-1-1,0 0 1,1-1-1,14 9 1,-17-11-101,1-1 1,0 0-1,0 0 1,0 0 0,0-1-1,13 2 1,-19-3-53,1-1 1,0 1-1,0-1 0,-1 0 1,1 0-1,0 0 1,0 0-1,-1 0 0,1 0 1,0 0-1,0-1 0,-1 1 1,1-1-1,0 1 0,-1-1 1,1 0-1,0 1 0,-1-1 1,1 0-1,-1 0 0,1 0 1,-1 0-1,0-1 1,1 1-1,-1 0 0,0 0 1,0-1-1,0 1 0,0-1 1,0 1-1,1-4 0,1-8-6,-1-2 0,0 1-1,-1 0 1,-1 0-1,0 0 1,-3-16 0,1-15-150,3 37-7,-1 0 1,0 0-1,-1 0 0,1 0 0,-2 1 0,1-1 0,-1 0 0,0 0 0,-1 1 0,1-1 0,-2 1 0,1 0 1,-1 0-1,-9-12 0,23 55-11550,7-6 6674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6753,'0'0'10085,"0"-30"-9195,0-208 125,0 50 21,0 187-1038,0 0 0,0 1 0,0-1 0,0 0 0,0 0 0,0 0 0,0 0 0,0 1 0,0-1 0,0 0-1,1 0 1,-1 0 0,0 1 0,1-1 0,-1 0 0,0 0 0,1 1 0,-1-1 0,1 0 0,-1 1 0,1-1 0,-1 0 0,1 1 0,0-1 0,-1 1 0,1-1 0,0 1 0,0-1 0,1 1 2,-1-1 0,1 1 0,-1 0 0,0 1 0,1-1 0,-1 0 0,1 0 0,-1 1 0,0-1 0,1 0 0,-1 1 0,0-1 0,0 1 0,1 0 0,0 0 0,5 4 45,-1-1 0,0 1 0,0 0 1,0 0-1,5 7 0,19 29 162,-1 1 0,35 72-1,-20-25-2324,-44-89 1989,0 1-1,0-1 1,0 1 0,-1-1-1,1 0 1,0 1-1,0-1 1,0 0 0,0 1-1,0-1 1,-1 0-1,1 1 1,0-1 0,0 0-1,-1 1 1,1-1-1,0 0 1,-1 0 0,1 1-1,0-1 1,-1 0-1,1 0 1,0 0 0,-1 1-1,1-1 1,0 0-1,-1 0 1,1 0 0,0 0-1,-1 0 1,1 0-1,-1 0 1,1 0 0,0 0-1,-1 0 1,1 0-1,-1 0 1,1 0 0,0 0-1,-1 0 1,1 0-1,0 0 1,-1-1 0,-21 0-3678,21 1 3451,-27-5-5136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6025,'0'0'8426,"159"3"-8210,-122-3-216,10 0-1248,-19-14-1937,0-3-4352</inkml:trace>
  <inkml:trace contextRef="#ctx0" brushRef="#br0" timeOffset="1">328 1 7802,'0'0'9162,"103"162"-8810,-75-120-200,-10-3-152,1-11-80,-10-5-961,-9-15-687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8514,'0'0'6544,"32"14"-5619,100 47-319,-119-55-510,1 0 1,-2 1 0,1 1-1,-1 0 1,0 1-1,-1 0 1,0 0 0,0 1-1,15 19 1,-22-22-15,0 0-1,0-1 1,-1 2 0,0-1 0,0 0 0,-1 1-1,0-1 1,0 1 0,-1 0 0,0-1 0,0 1-1,-1 0 1,0 0 0,0 0 0,-1-1 0,-1 9-1,1-10-59,-1-1 1,0 1-1,0-1 0,0 0 0,-1 1 0,0-1 0,0 0 0,0-1 0,0 1 0,-1 0 0,0-1 0,0 0 1,0 0-1,0 0 0,-1 0 0,1-1 0,-1 0 0,0 0 0,0 0 0,0 0 0,-1-1 0,-9 3 0,-12 4-604,-1-1-1,1-2 1,-37 4-1,47-7-539,14-3-832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1712,'0'0'15332,"28"193"-14668,-9-137-392,0-5-192,-1-6-40,-8-12-40,-1-8-584,0-13-881,-9-21-4400,0-13 1104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8858,'0'0'6619,"28"-1"-5801,90-3-301,-112 4-485,0 0 1,1 1 0,-1-1 0,0 1 0,0 1 0,0-1 0,0 1 0,-1 0 0,10 5 0,-12-6-19,-1 1 0,1 0 0,-1 0 0,1 0 0,-1 0 0,0 0 0,0 1 0,0-1 1,0 0-1,0 1 0,0 0 0,-1-1 0,3 7 0,-2 0 1,0 0 0,0 1 0,-1-1 1,0 1-1,-1-1 0,0 1 0,-1-1 0,-3 17 0,3-19-29,-1 0 0,-1 0 0,1 0 1,-1-1-1,-1 1 0,1-1 0,-1 1 0,0-1 0,-1-1 0,1 1 0,-1 0 0,0-1 0,0 0 0,-1 0 0,-6 4 0,5-3 10,-1-1 1,1 0 0,-1 0-1,1-1 1,-1 0-1,-1-1 1,1 1-1,0-1 1,-1-1 0,0 0-1,1 0 1,-11 0-1,17-2 506,41-21 130,-32 18-519,0 0 1,1 1 0,-1 0-1,1 0 1,-1 0-1,1 1 1,-1 1-1,1-1 1,0 1-1,0 0 1,-1 1-1,1 0 1,0 0-1,-1 1 1,1 0-1,-1 0 1,0 0-1,0 1 1,0 0 0,0 1-1,0 0 1,0 0-1,-1 0 1,0 1-1,0 0 1,0 0-1,-1 0 1,1 1-1,-1 0 1,8 12-1,51 96 305,-80-273-365,5-34-306,11 193 253,0 0 0,0 0 0,0-1 1,0 1-1,-1 0 0,1-1 0,0 1 0,0 0 1,0-1-1,0 1 0,0 0 0,0-1 0,0 1 1,0 0-1,0-1 0,1 1 0,-1 0 0,0 0 1,0-1-1,0 1 0,0 0 0,0-1 0,0 1 1,1 0-1,-1 0 0,0-1 0,0 1 0,0 0 1,1 0-1,-1-1 0,0 1 0,0 0 0,1 0 1,-1 0-1,0 0 0,0-1 0,1 1 0,-1 0 1,0 0-1,1 0 0,-1 0 0,0 0 0,1 0 1,-1 0-1,0 0 0,0 0 0,1 0 0,-1 0 1,0 0-1,1 0 0,-1 0 0,0 0 0,1 0 1,-1 0-1,0 0 0,1 0 0,-1 0 0,1 1 1,1 0 12,3 0 27,0 1 1,1 0-1,-1 1 0,0-1 0,0 1 0,0 0 1,-1 1-1,1-1 0,-1 1 0,0 0 1,0 0-1,7 8 0,47 66 184,-47-62-212,22 29 3,-20-29-144,0 2 0,18 32 0,-30-50-32,-1 1 0,1 0 1,-1 0-1,1-1 0,-1 1 0,1 0 1,-1 0-1,1 0 0,-1 0 0,0 0 1,0 0-1,1 0 0,-1 0 1,0 0-1,0 0 0,0 0 0,0 0 1,0-1-1,0 1 0,0 0 0,0 0 1,-1 0-1,1 0 0,0 0 0,0 0 1,-1 0-1,1 0 0,-1 0 1,1 0-1,-1-1 0,1 1 0,-1 0 1,0 0-1,1-1 0,-1 1 0,0 0 1,1-1-1,-1 1 0,0 0 0,0-1 1,0 1-1,1-1 0,-1 0 1,0 1-1,0-1 0,0 0 0,0 1 1,0-1-1,0 0 0,-1 0 0,-6 1-1443,-1-1 0,1 0 0,-1 0-1,-14-3 1,22 3 1569,-44-9-6120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4793,'0'0'12763,"187"33"-12763,-150-27-496,-18-3-1209,9-3-655,-9 0-1649,-10-6-696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7274,'0'0'9554,"94"176"-9034,-66-137-280,-10-2-184,10-9-56,-18-6 0,8-8-872</inkml:trace>
  <inkml:trace contextRef="#ctx0" brushRef="#br0" timeOffset="1">9 0 8058,'0'0'7765,"33"10"-6916,104 33-387,-125-39-404,0 0-1,-1 1 1,0 1-1,0 0 1,0 0-1,14 11 1,-19-12 36,-1 1 1,0-1-1,0 1 1,0 0 0,-1 0-1,0 1 1,6 11-1,-7-14-52,-1 1-1,0 0 0,0-1 0,-1 1 1,0 0-1,1 0 0,-1 0 0,-1 0 1,1 0-1,-1 0 0,0 0 0,0 0 1,0 0-1,-1 0 0,0 0 0,0 0 1,0 0-1,-1-1 0,1 1 0,-1 0 1,0-1-1,-1 1 0,1-1 0,-1 1 1,0-1-1,0 0 0,0 0 1,0-1-1,-1 1 0,1 0 0,-1-1 1,-6 4-1,-22 9-1007,0-1 0,-44 14 1,4-2-3609,52-18 272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10762,'0'0'7169,"17"26"-5863,58 81-541,-71-101-717,0 0 1,1 0 0,0-1 0,0 0 0,1 0 0,-1 0-1,1-1 1,0 1 0,0-1 0,0-1 0,1 1 0,0-1-1,-1 0 1,1-1 0,0 0 0,0 0 0,13 2 0,-8-2 44,-9 0-68,1-1 0,0 0 0,-1-1 0,1 1 0,0-1-1,0 1 1,0-1 0,0 0 0,0 0 0,-1-1 0,1 1 0,0-1 0,0 0 0,-1 0 0,1 0 0,0-1 0,-1 1 0,1-1 0,-1 0 0,4-2 0,-4 0-24,-1 1 1,1-1-1,-1 0 0,0 0 1,0 0-1,0 0 1,0 0-1,-1-1 1,0 1-1,0 0 0,0-1 1,0 1-1,-1-1 1,1 1-1,-1-1 1,-1-6-1,1 2-47,1-1 1,-2 1-1,1 0 1,-1 0-1,-1 0 1,0 1-1,0-1 1,0 0-1,-1 0 1,-1 1-1,1 0 1,-1 0-1,-1 0 1,1 0-1,-1 0 1,-1 1-1,0 0 1,0 0-1,0 1 0,0 0 1,-10-7-1,10 7 42,-1 0 0,0 1 0,0 0 0,0 0 0,0 1-1,-1 0 1,0 0 0,0 0 0,0 1 0,0 1 0,-1-1-1,1 1 1,-1 1 0,1 0 0,-1 0 0,-16 0 0,24 2-95,-1 0 1,1 0-1,0 0 1,0 0-1,0 0 1,0 1-1,0-1 1,1 0-1,-1 0 1,0 1-1,1-1 1,-1 0-1,0 1 1,1-1-1,-1 1 1,1-1-1,0 0 1,0 1-1,-1-1 1,1 1 0,0-1-1,0 1 1,0-1-1,1 1 1,-1-1-1,0 1 1,1-1-1,0 2 1,-1 3-414,1-1 0,-1 0 0,1 0 0,1 0 0,-1 0 1,1 0-1,3 7 0,13 3-3892,9-6-2523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10658,'0'0'9508,"-13"13"-9344,-33 45-84,45-56-77,0-1 0,1 1 0,-1-1 1,1 1-1,0 0 0,-1-1 0,1 1 0,0 0 1,0-1-1,0 1 0,0 0 0,1-1 0,-1 1 1,0 0-1,1-1 0,-1 1 0,1 0 0,-1-1 1,1 1-1,0-1 0,-1 1 0,1-1 1,0 0-1,0 1 0,0-1 0,0 0 0,1 1 1,0 0-1,37 28 55,-37-28-56,37 21 92,39 27 117,-72-46-49,0 1 1,0 0 0,-1 0-1,1 1 1,-1 0 0,0 0-1,-1 0 1,0 0 0,5 9-1,-7-10-82,-1 0 0,0 0 1,0 0-1,0 0 0,-1 0 0,0 0 0,1 0 0,-2 0 0,1 0 0,-1 0 0,1 0 1,-2 0-1,1 0 0,0 0 0,-1 0 0,0-1 0,0 1 0,0 0 0,-1-1 1,1 0-1,-1 0 0,0 1 0,-1-2 0,1 1 0,-6 5 0,0-3-157,0-1-1,0 0 1,-1 0 0,1-1-1,-1-1 1,0 0 0,0 0-1,0 0 1,0-1-1,-1-1 1,-13 1 0,-31 5-5543,44-4-628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6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11843,'0'0'8425,"159"23"-7961,-93-12-320,-10 0-144,0-3-680,9 1-992,-9-6-2385,-9-3-3056</inkml:trace>
  <inkml:trace contextRef="#ctx0" brushRef="#br0" timeOffset="1">617 1 7538,'0'0'13531,"10"196"-13099,8-126-16,1-3-80,0-8-216,-10-8-56,0-15-64,1-11-576,-1-13-889,0-12-1039,19-6-409,0-25-2360,0-2-1456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31 10426,'0'0'10548,"-11"-6"-10015,-34-16-255,43 21-271,1 1 0,-1-1-1,1 1 1,0 0 0,-1 0 0,1 0 0,-1 0 0,1 0 0,-1 0 0,1 0 0,0 0 0,-1 0 0,1 1 0,-1-1 0,1 1 0,0-1 0,-1 1 0,1-1 0,0 1 0,-1 0 0,1 0-1,0-1 1,0 1 0,0 0 0,0 0 0,0 0 0,-2 2 0,-20 31 45,21-30-29,-10 19 124,0 0-1,2 1 1,1 0 0,0 0-1,2 1 1,1 0 0,-3 28-1,2 17 531,2 92 0,5-153-631,0-1 0,1 1-1,0 0 1,1 0-1,-1-1 1,2 1 0,-1-1-1,1 0 1,1 1 0,-1-1-1,1-1 1,1 1-1,7 10 1,-8-12-36,1-2 0,0 1 0,0 0-1,0-1 1,0 0 0,1 0 0,-1-1 0,1 1-1,0-1 1,0-1 0,0 1 0,1-1 0,-1 0 0,1 0-1,-1-1 1,1 0 0,0 0 0,7 0 0,-7-1-12,1 1 0,0-1 1,1 0 0,-1 0-1,0-1 1,16-3 0,-22 3-17,1 0 1,-1 0-1,1-1 0,-1 1 1,0 0-1,0-1 0,0 0 1,0 1-1,0-1 0,0 0 1,0 0-1,0 0 0,-1 0 1,1 0-1,-1-1 0,1 1 1,-1 0-1,0-1 0,0 1 1,0-1-1,0 1 0,0-4 1,3-8-134,-1 1 0,-1-1 0,0 0 0,-1 0 1,-1 0-1,0 0 0,0 0 0,-2 0 0,1 0 1,-5-14-1,4 20 104,0 1 0,-1 0 0,0-1 1,0 1-1,0 1 0,-1-1 1,0 0-1,-1 1 0,1 0 0,-1 0 1,0 0-1,-1 1 0,1 0 0,-1 0 1,0 0-1,0 1 0,-1-1 0,1 1 1,-13-5-1,5 5 269,19 9 156,23 10-41,-9-9-442,0 0 1,1-1-1,0 0 0,23 1 0,-32-5-1245,0-1-1,1 0 1,-1-1-1,0 0 1,14-2-1,-6-8-3603,-8-5-2022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6913,'0'0'11091,"9"168"-9915,10-111-488,-1-1-392,1-6-152,-10-8-80,10-11-64,-19-9-88,9-10-1032,-9-7-952,0-30-4690,0-6 3498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8938,'0'0'7277,"33"5"-6471,104 20-370,-132-25-415,0 1-1,0 1 1,0-1 0,0 1 0,0-1-1,-1 1 1,1 1 0,-1-1-1,1 1 1,-1-1 0,0 1 0,0 1-1,0-1 1,0 0 0,0 1-1,-1 0 1,0 0 0,0 0 0,0 0-1,3 6 1,-4-2 20,1 1 1,-1-1-1,0 1 0,-1-1 0,0 1 1,0 0-1,-1 0 0,-1 9 1,1-3 21,0-10-56,0 1 1,-1-1 0,0 1-1,0-1 1,0 1 0,-1-1 0,0 1-1,0-1 1,0 0 0,0 0 0,-1 0-1,0 0 1,0-1 0,-1 1-1,1-1 1,-1 0 0,0 0 0,0 0-1,0 0 1,-7 4 0,4-3 18,-1-1 1,0 1 0,0-1 0,-1-1-1,1 1 1,-1-2 0,1 1-1,-1-1 1,0 0 0,0-1 0,-18 1-1,26-2 452,30-8 115,-16 5-404,-1 2 0,1-1-1,0 2 1,-1 0 0,1 0 0,-1 1-1,15 3 1,-19-2-85,-1 0-1,1 1 1,-1 0-1,0 0 1,1 0 0,-2 1-1,1 0 1,0 0-1,-1 1 1,0 0 0,0 0-1,8 9 1,0 1 4,-1 1-1,-1 0 1,0 0 0,-1 1-1,-1 1 1,-1-1 0,13 35-1,-25-74 445,-11-128-642,14-66-148,0 215 278,1 1-28,0-1 0,0 1 0,0 0 0,0 0 0,0 0-1,0 0 1,0 0 0,0 1 0,0-1 0,0 0-1,0 0 1,0 1 0,0-1 0,0 0 0,0 1-1,0-1 1,0 1 0,0 0 0,0-1 0,0 1 0,0 0-1,0-1 1,-1 1 0,1 0 0,0 0 0,-1 0-1,1-1 1,0 3 0,18 26 13,-19-28-12,25 40 103,35 47 0,22 33-2080,-99-140-11053,-2-6 8524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10282,'0'0'6850,"206"0"-6850,-150 0-656,0-14-1057,0 0-1424,-19 6-2800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5265,'0'0'12075,"18"165"-10907,1-120-560,0 0-304,9-9-208,-10-2-96,1-6-304,-10-9-776,1-10-1153,-10-23-5736,0-17 1279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11138,'0'0'5487,"30"14"-4422,172 81 77,-185-88-1029,-1 1 0,-1 1-1,0 0 1,0 1 0,15 13 0,-27-21-98,0 0 0,0 1 0,0-1 0,0 1 0,-1 0 0,1-1 0,-1 1 0,0 0 0,0 1 0,0-1 0,-1 0 0,1 0 0,-1 1 0,1-1 0,-1 1 0,0-1 0,0 1 0,-1 0 0,1-1 0,-1 1 0,0 0 0,0 0 0,0-1 0,0 1 0,-1 0 0,1-1 0,-1 1 1,0 0-1,0-1 0,-1 1 0,-2 5 0,-2-1-4,1-1 0,-1 1 0,-1-1 0,0-1 1,0 1-1,0-1 0,0 0 0,-1-1 0,-14 8 1,-88 39 24,57-29-36,33-13 1211,-8 5-4561,22-10-1179,29-15 1324,8-9-444,5-1-1999</inkml:trace>
  <inkml:trace contextRef="#ctx0" brushRef="#br0" timeOffset="1">384 93 9538,'0'0'10925,"6"19"-10026,81 280 1540,-59-210-2788,-20-95-2861,1-58-4460,-7 33 1627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10186,'0'0'7392,"-3"30"-6507,-8 96 170,11-115-823,-1 1 1,2-1 0,0 1-1,0-1 1,1 1 0,1-1 0,-1 0-1,2 1 1,0-1 0,10 20-1,-10-24-149,0-1-1,1 0 1,-1 0 0,1 0-1,1-1 1,-1 1-1,1-1 1,0 0-1,0-1 1,0 1-1,1-1 1,-1-1 0,1 1-1,11 3 1,-12-5-136,0 0 0,0 0 1,0-1-1,1 1 0,-1-2 1,0 1-1,0-1 0,1 0 1,-1 0-1,0-1 0,8-1 0,-12 2-171,1-1-1,0 0 1,-1 0-1,1 0 1,-1 0-1,0-1 0,1 1 1,-1-1-1,0 1 1,0-1-1,0 0 0,0 0 1,0 0-1,0 0 1,-1 0-1,1 0 0,0-1 1,-1 1-1,0 0 1,0-1-1,0 1 0,0-1 1,0 1-1,0-1 1,0 0-1,0-3 1,0-1-1155,-1 0 1,1 0 0,-1-1 0,0 1 0,-2-11 0,-6-3-4028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57 267 3849,'0'0'14083,"168"0"-13803,-121 0-280,-1-6-24,-18-5-1376,-9-6-809,-10 3-1016,-9 0-1848</inkml:trace>
  <inkml:trace contextRef="#ctx0" brushRef="#br0" timeOffset="1">1 101 8346,'0'0'7097,"158"-87"-7473,-83 79-920,-19 2-2649,0 6-2816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18 476 7890,'0'0'6999,"2"-27"-6249,5-215 151,-6 205-810,0 22-6,0 0 0,-2 0 0,1 0 0,-2 0 0,0 0 0,-5-17 0,2 15 34,5 14-103,-1 0 1,1 1 0,-1-1-1,0 0 1,0 1-1,0-1 1,0 1 0,0 0-1,-1-1 1,-1-1 0,3 14-7,10 22 394,2-1-1,2 0 0,0-2 0,2 1 0,38 50 1,-41-62-130,0-1 0,2 0 0,23 21 1,-34-35-239,-1 1 1,1-1 0,0 0-1,-1 0 1,2-1-1,-1 1 1,0-1 0,0 0-1,1 0 1,-1 0-1,1 0 1,0-1 0,-1 0-1,1 0 1,0 0-1,0-1 1,0 1 0,-1-1-1,1 0 1,0-1-1,0 1 1,6-2 0,-9 0-13,1 0-1,-1 0 1,0 0 0,1 0 0,-1 0 0,0 0 0,0-1 0,0 1 0,-1-1 0,1 1-1,-1-1 1,1 0 0,-1 1 0,0-1 0,0 0 0,0 0 0,0 0 0,-1 0 0,1 0-1,0-5 1,3-69 89,-4 71-119,2-31-119,-1-44-372,-1 76 318,0 1 0,-1-1-1,1 1 1,-1-1 0,0 1 0,-1-1-1,1 1 1,-1 0 0,0-1-1,0 1 1,0 0 0,0 0 0,-4-3-1,-1 2-899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11602,'0'0'6994,"28"152"-5722,0-96-504,-9-3-311,-1-5-185,1-9-136,0-11-136,-10-8 0,-9-3-681,-28-43-13402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9658,'0'0'10477,"-3"20"-9985,1-8-391,0-5-50,1 1 0,0-1 0,0 0-1,0 0 1,2 14 0,-1-18-22,1-1-1,-1 1 1,1 0 0,0-1 0,0 1 0,0 0 0,0-1 0,1 1 0,-1-1-1,0 0 1,1 1 0,0-1 0,0 0 0,0 0 0,0 0 0,0 0-1,0 0 1,0-1 0,0 1 0,1 0 0,-1-1 0,3 2 0,11 4 152,3 1 199,0 1-1,-1 0 0,0 1 1,0 1-1,-1 1 1,-1 1-1,27 26 0,-41-36-391,1 0 0,-1 1-1,-1-1 1,1 1-1,-1 0 1,1-1 0,-1 1-1,0 0 1,0 0 0,0 0-1,-1 0 1,0 0-1,0 0 1,0 0 0,0 0-1,0-1 1,-1 1 0,1 0-1,-1 0 1,0 0-1,0 0 1,-1 0 0,1-1-1,-1 1 1,0-1 0,0 1-1,0-1 1,0 0-1,-1 0 1,1 0 0,-1 0-1,0 0 1,0 0 0,0-1-1,0 1 1,0-1-1,-1 0 1,1 0 0,-1 0-1,1 0 1,-1-1 0,-6 2-1,-77 13-3857,23-10-2098,-11-4-4894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8970,'0'0'9538,"187"-17"-9170,-140 3-368,-10 3-448,0-9-768,-9 9-993,0 0-1816,0 5 8,-9 3-2144</inkml:trace>
  <inkml:trace contextRef="#ctx0" brushRef="#br0" timeOffset="1">431 0 4849,'0'0'12908,"-2"23"-11505,-2 75-200,4-88-1046,0 0 1,1 0-1,1 0 0,0 0 0,0 0 1,1 0-1,0-1 0,1 1 0,0-1 1,1 0-1,-1 0 0,2 0 0,-1-1 1,1 0-1,1 0 0,-1 0 0,1-1 1,1 0-1,-1 0 0,1-1 0,0 0 1,1 0-1,-1-1 0,12 5 1,-10-6-283,0-1 1,0 0-1,0-1 1,1 0 0,-1 0-1,0-1 1,1 0-1,-1-1 1,1-1 0,15-2-1,-22 2-380,0 0 0,0-1-1,0 0 1,0 0 0,0 0-1,-1 0 1,1-1 0,-1 1-1,0-1 1,0 0 0,0 0-1,0 0 1,0-1 0,0 1 0,-1-1-1,0 1 1,0-1 0,0 0-1,0 1 1,2-7 0,-1-22-8129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56 233 12291,'0'0'5873,"197"-45"-5873,-169 34-1224,-19-15-857,0 10-2416,-9 2-3721</inkml:trace>
  <inkml:trace contextRef="#ctx0" brushRef="#br0" timeOffset="1">0 121 7298,'0'0'13426,"159"-31"-13426,-121 11-224,-10-8-1904,0 6-2577,-19 2-5017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12587,'0'0'4825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8834,'0'0'8962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7786,'0'0'13948,"4"0"-13091,95 2 903,110 16-1,-52-2-915,298-7 1,163-55-232,-540 39-543,736-13-111,-771 20-63,-43-1-119,0 0 1,0 1 0,0-1-1,0 0 1,1 0 0,-1 0-1,0 0 1,0 1 0,1-1-1,-1 0 1,1 0 0,-1 1-1,1-1 1,-1 0 0,1 1-1,-1-1 1,1 0 0,0 1-1,-1-1 1,1 1 0,0-1-1,-1 1 1,1-1 0,1 0-1,22-9-4439,-4 2-1438,-2 2-3155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15915,'0'0'7859,"6"4"-7724,9 6-85,0 1-1,-1 0 1,0 1-1,-1 1 1,-1 0 0,15 19-1,-22-26 49,-1 1 0,0 0 0,0 0-1,-1 0 1,0 0 0,0 1 0,-1-1 0,0 1 0,0-1-1,-1 1 1,0 0 0,0 0 0,0 0 0,-1-1 0,-1 1-1,1 0 1,-1 0 0,-3 9 0,2-10 2,-1 0 0,0 0 0,0-1-1,0 0 1,-1 0 0,0 0 0,-1 0 0,1 0 0,-1-1 0,0 0-1,0 0 1,-12 8 0,12-9-475,0 0-1,-1-1 1,1 0-1,-1 0 1,0-1-1,-11 4 1,13-5-583,1 0 0,-1-1 1,0 1-1,0-1 0,1 0 1,-1 0-1,0 0 0,0-1 0,1 1 1,-1-1-1,-7-2 0,-8-9-11494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9994,'0'0'7528,"-28"18"-6334,-90 63-315,110-75-763,0 1 0,1-1 0,0 1 0,1 1 0,-1-1 1,1 1-1,1 0 0,0 1 0,0-1 0,0 1 0,-5 16 0,1-4 190,0 0 55,1 0 0,1 1 0,1 0 0,1 1-1,1-1 1,0 1 0,1 32 0,3-52-330,1 0 1,-1 0-1,1-1 0,0 1 0,0 0 1,0 0-1,1 0 0,-1-1 0,1 1 1,-1-1-1,1 1 0,0-1 1,0 0-1,0 0 0,0 0 0,0 0 1,1 0-1,-1 0 0,1 0 0,-1-1 1,1 1-1,-1-1 0,1 0 0,0 0 1,0 0-1,0 0 0,-1 0 0,1-1 1,5 1-1,11 3 21,1-1 0,0 0 1,21-2-1,-38-1-47,97-2-605,11 1-3242,-41 9-4748,-41 2-2095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85 180 8514,'0'0'8448,"-6"-4"-7505,-19-13-277,25 16-617,-1 1 0,1 0 0,0-1 0,0 1 1,0 0-1,-1 0 0,1-1 0,0 1 0,0 0 0,-1-1 1,1 1-1,0 0 0,-1 0 0,1 0 0,0-1 1,-1 1-1,1 0 0,0 0 0,-1 0 0,1 0 0,0 0 1,-1 0-1,1 0 0,0 0 0,-1 0 0,1 0 1,-1 0-1,1 0 0,0 0 0,-1 0 0,1 0 0,0 0 1,-1 0-1,1 0 0,0 0 0,-1 0 0,1 1 0,0-1 1,-1 0-1,1 0 0,0 0 0,-1 1 0,1-1 1,0 0-1,0 0 0,-1 1 0,1-1 0,0 0 0,0 0 1,-1 1-1,1-1 0,0 0 0,0 1 0,0 0 1,0 22-132,0-16 311,-1 156 552,11 303-71,9-213-444,17 144 78,2 36-58,-29-288-196,-5 313 187,-7-243-154,3 408 312,19-365-259,-10 78 160,-6-277-260,13 76 0,-7-77-50,1 76 1,-8-88-17,15 77 1,-7-55 1,8 60 29,0 161 0,-18-58 16,0-230 341,35-2-326,44-8 0,-51 6-64,61-5 41,104 6 0,67-5-21,-40-3-11,-126 9-4,95-15 0,-7-7 39,-66 10 81,156-39 1,-117 17-90,178-16 0,-139 25-12,48 11 189,-64 7-85,71 3-9,-46 4 570,85-24-433,-112 19-6,-175 6-248,0-1 0,-1 1 0,1-1 0,0 1 0,-1-1 0,1 1 0,0-1 0,-1 0 0,1 1 1,-1-1-1,1 0 0,-1 0 0,1 1 0,-1-1 0,0 0 0,1 0 0,-1 0 0,0 1 0,0-1 0,0 0 0,1 0 0,-1 0 0,0 0 1,0 0-1,0 1 0,0-1 0,-1-2 0,1-35-143,0 27 126,-19-146-217,18 139 202,-1 0-1,-9-34 1,-2-19-40,1-72-115,3 16 139,-37-173 0,39 270 42,-88-444 105,83 396-110,-12-92-11,-71-260 0,72 344 4,4-2 0,-16-169 0,28 195 2,-3-33 4,9 74-5,-1 0 1,-5-26 0,-3-15-57,-1-35-37,3 41 50,1-57 0,-3-76 37,1-94-206,-8-84 85,14 127-262,6 181 305,-2 0 0,-4 0 0,-15-101-1,-5 7 23,10 46 42,11 36 525,-27 71-330,-71 5-155,-121 21-1,29-2-4,-302 9 25,-75 8-93,-255 15 110,468-38-19,3 0-15,7-15 9,345-3-65,21 4-4757,6 4-2639,2 2-5713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11378,'0'0'7967,"3"1"-7213,-1 1-664,1 0 1,-1-1-1,0 1 1,0 0-1,0 0 1,0 1-1,-1-1 1,1 0-1,0 0 1,-1 1-1,0-1 1,1 1-1,-1 0 1,0-1-1,0 1 1,0 5-1,11 55 959,-8-42-779,5 49 254,0 130 0,-5-157-430,1-22-1475,-5-21 1197,1 0 0,-1 1 0,0-1 0,0 1 0,0-1 0,0 0 1,1 1-1,-1-1 0,0 1 0,1-1 0,-1 0 0,0 0 1,0 1-1,1-1 0,-1 0 0,0 1 0,1-1 0,-1 0 0,1 0 1,-1 0-1,0 1 0,1-1 0,-1 0 0,1 0 0,-1 0 1,1 0-1,-1 0 0,1 0 0,7-5-4878,-7-14-1772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12307,'0'0'8389,"28"2"-7840,93 12-313,-110-13-218,-1 0 1,0 1 0,1 0 0,-1 1 0,0 0 0,0 1 0,0 0 0,-1 1 0,1-1-1,-1 2 1,16 11 0,-22-14-4,0 1 0,-1-1 0,1 0 0,-1 1 0,0-1 0,0 1 0,0-1 0,-1 1 0,1 0 0,-1 0 0,0 0 0,0 0 0,0 0-1,-1 0 1,0 0 0,1 0 0,-1 0 0,0 0 0,-1 0 0,1 0 0,-1 0 0,0 0 0,0 0 0,0 0 0,0 0 0,-1 0 0,0-1 0,-4 8 0,0-1 7,0 0 1,-1 0-1,-1 0 1,0-1-1,0 0 0,-1 0 1,0-1-1,-20 14 1,11-9 14,-1-1 0,0-1 0,-1-1 0,-24 8-1,37-16-215,-16 6 631,23-8-488,0 0 1,1 0-1,-1 0 0,0 0 0,0 0 1,0 1-1,0-1 0,1 0 1,-1 0-1,0 0 0,0 0 1,0 0-1,0 1 0,0-1 0,1 0 1,-1 0-1,0 0 0,0 0 1,0 1-1,0-1 0,0 0 0,0 0 1,0 0-1,0 1 0,0-1 1,0 0-1,0 0 0,0 0 1,0 1-1,0-1 0,0 0 0,0 0 1,0 0-1,0 1 0,0-1 1,0 0-1,0 0 0,0 0 0,0 1 1,0-1-1,0 0 0,-1 0 1,1 0-1,0 0 0,0 1 1,0-1-1,0 0 0,0 0 0,0 0 1,-1 0-1,1 0 0,0 0 1,0 1-1,0-1 0,-1 0 0,1 0 1,0 0-1,0 0 0,0 0 1,-1 0-1,1 0 0,0 0 1,0 0-1,0 0 0,-1 0 0,1 0 1,0 0-1,-1 0 0,72 22-6529,-26-9 828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16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73 4841,'0'0'13787,"159"-50"-13331,-103 39-456,0 2-48,-9 7-1152,-19 2-1569,-19 0-3408</inkml:trace>
  <inkml:trace contextRef="#ctx0" brushRef="#br0" timeOffset="1">0 12 14891,'0'0'296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10418,'0'0'7426,"-10"67"-7114,10-30-32,10 2 152,-1 0 40,0 0-200,1-5-240,-10-6-32,9 0-1208,-9-8-1825,0-3-3088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9114,'0'0'11242,"131"-14"-10858,-93 11-232,-1 3-80,-9-3-64,0 1-8,-9 2-528,-10-3-872,0-3-680,-9-5-601,0-3-1976,0 0-680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4601,'0'0'15491,"168"-6"-15491,-131 6-176,1 0-1240,-1 0-1401,0 0-2568,-9 0-3377</inkml:trace>
  <inkml:trace contextRef="#ctx0" brushRef="#br0" timeOffset="1">477 0 5065,'0'0'13323,"56"149"-12651,-28-99-232,0-2-168,-18-3-112,8-11-72,-8-6-72,-1-14-16,-9-6-408,0-25-8746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13115,'0'0'5990,"28"12"-4971,-15-7-920,18 7 105,1 1 0,-2 1-1,0 2 1,-1 2 0,49 36 0,-65-42-115,-1 1-1,0 0 1,-1 0 0,-1 1 0,0 0 0,-1 1-1,0 0 1,8 20 0,-15-30-66,0 1 0,0-1 1,0 1-1,0 0 0,-1 0 0,0 0 0,0 0 0,-1 0 1,1 0-1,-1 0 0,-1 0 0,1 0 0,-1 0 1,0 0-1,0 0 0,-1-1 0,0 1 0,0 0 1,0-1-1,-1 1 0,1-1 0,-1 0 0,-1 0 0,1 0 1,-1 0-1,0 0 0,-6 6 0,2-5-4,1 0 0,-1-1 0,1 0-1,-1 0 1,-1-1 0,1 0 0,-1 0 0,1-1-1,-1 0 1,-18 4 0,0-4 77,0-1 0,-39-1 0,35-2-3121,-53 7 1,75-4-3146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10218,'0'0'10208,"0"6"-9772,1 34-98,-1 0 0,-3-1 0,-1 0 0,-2 1 0,-11 39 0,-1-20-82,5-15-24,-2 1 1,-22 44 0,37-89-230,-3 5 43,1-1 0,0 1 1,-1 0-1,2-1 0,-1 1 1,1 0-1,-1 0 0,1 0 1,1 0-1,-1 0 0,1 8 1,0-12-36,1 0 0,-1-1 0,1 1 0,0 0 0,-1-1 0,1 1 0,0-1 0,0 1 0,-1-1 0,1 1 0,0-1 0,0 1 0,0-1 0,0 0 0,-1 1 0,1-1 0,0 0 1,0 0-1,0 0 0,0 0 0,0 0 0,0 0 0,1 0 0,29 2 134,-26-2-113,245 0-920,-248 0-116,-2 18-6760,0-8 2433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4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10538,'0'0'8871,"-6"10"-8614,1-2-145,1 0 1,0 0 0,1 1 0,0-1 0,0 1 0,1-1 0,0 1 0,0 0 0,1 0 0,1 0 0,-1 0-1,1 0 1,1 0 0,0 0 0,0 0 0,0-1 0,1 1 0,1 0 0,-1-1 0,6 11 0,-2-6 65,2 1 1,0-1-1,0 0 0,1-1 1,1 0-1,12 12 1,-16-19-145,-1 0 1,1-1-1,0 1 1,1-1-1,-1-1 1,1 1-1,0-1 1,0 0-1,0-1 1,0 1 0,0-2-1,0 1 1,1-1-1,11 1 1,-13-1-52,-1-1 0,0 0 0,1 0 0,-1 0 0,0-1 0,0 0 0,1 0 0,-1 0 0,0 0 0,5-3 0,-8 3-24,0-1 0,0 0 0,0 1 0,-1-1 0,1 0 0,-1 0 0,1 0 0,-1 0 0,0 0 1,1 0-1,-1 0 0,0 0 0,0-1 0,-1 1 0,1 0 0,0-1 0,-1 1 0,0 0 0,1-1 0,-1 1 0,0-1 0,0 1 0,-1-4 0,1-4-90,0-1-1,-1 1 0,0 0 1,-1-1-1,0 1 1,0 0-1,-1 0 0,-1 1 1,0-1-1,0 0 1,0 1-1,-2 0 0,1 0 1,-1 1-1,0-1 0,-1 1 1,1 1-1,-17-14 1,15 13-17,-1 1 1,0 0-1,-1 0 1,0 1 0,0 1-1,0-1 1,0 2-1,-1-1 1,0 1 0,0 1-1,0 0 1,0 1-1,-1 0 1,1 0 0,-1 1-1,-16 1 1,27 0 144,0 0 0,1 0 0,-1 0 0,0 0 0,1 0 0,-1 0 0,0 0 1,0 0-1,1 0 0,-1 0 0,0 0 0,1 0 0,-1 0 0,0 1 0,1-1 0,-1 0 1,0 0-1,1 1 0,-1-1 0,0 1 0,1-1 0,-1 0 0,1 1 0,-1-1 0,1 1 0,-1-1 1,1 1-1,-1 0 0,1-1 0,0 1 0,-1-1 0,1 1 0,0 0 0,-1-1 0,1 1 0,0 0 1,0-1-1,0 1 0,-1 0 0,1 0 0,0-1 0,0 1 0,0 0 0,0-1 0,0 1 1,1 0-1,-1 0 0,0-1 0,0 1 0,0 0 0,1-1 0,-1 1 0,0 0 0,0-1 0,1 1 1,0 0-1,1 3 96,-1-1-1,1 0 1,0 0 0,1 0 0,-1 0 0,0 0 0,1 0 0,0-1 0,4 4 0,12 8 456,-1 1 1,0 0-1,-1 1 1,0 1-1,-2 0 1,0 2-1,16 25 1,-7-10-100,29 30 0,-43-55-404,0 1-1,0-1 1,1 0-1,0-1 0,1 0 1,-1-1-1,14 6 1,11-5-3123,2-7-4977,-37-1 7796,18 0-6012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11146,'0'0'9754,"103"152"-9233,-75-102-33,0-5-144,-9-6-160,9-8-112,-19-9-72,10-5-432,-19-8-849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12707,'0'0'6626,"30"-2"-6289,94-5-231,-115 6-101,-1 0-1,1 1 1,-1 0-1,1 0 1,-1 1-1,1 0 1,-1 1-1,1 0 1,-1 0-1,0 1 1,9 3-1,-15-4 12,0 0 0,0 0-1,1 0 1,-1 0 0,0 1 0,-1-1-1,1 0 1,0 1 0,-1 0 0,1-1-1,-1 1 1,0 0 0,0 0-1,0-1 1,0 1 0,-1 0 0,1 0-1,-1 0 1,0 0 0,1 0 0,-1 0-1,-1 0 1,1 0 0,0 0 0,-1 0-1,-1 4 1,0 0 17,0 0 0,-1 0 0,0-1 0,0 1 0,-1-1 0,0 0 0,0 0 0,0 0 0,-1 0 0,0-1 0,0 0 0,0 0 0,0 0 0,-10 6 0,-5 3-2,1-1 0,-2-1 1,-26 12-1,35-19-14,0 0 0,0 0 0,0-2 0,-1 1 0,0-2 0,0 0 0,-20 1 0,32-3-34,4-1-15,7-3 192,0 0 0,0 0 0,1 1 0,-1 1 0,1 0 0,0 0 1,0 1-1,-1 0 0,1 1 0,0 0 0,0 1 0,20 4 0,-14-1 210,-1 2-1,1 0 0,-1 0 0,-1 1 1,1 1-1,-1 1 0,22 17 1,82 68 760,-45-26-4244,-55-43-6128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12379,'0'0'6010,"-8"26"-5043,-5 10-646,6-17-172,0 2-1,1-1 0,2 1 0,0 0 1,-2 27-1,-5 180 1584,12-225-1684,1-1 0,-1 0 0,1 0 0,-1 1-1,1-1 1,0 0 0,0 0 0,0-1 0,0 1 0,0 0-1,0-1 1,0 1 0,0-1 0,1 1 0,-1-1-1,1 0 1,4 1 0,9 7 172,7 5-19,1-2 1,42 16 0,-39-18-305,48 27 1,-61-25-2399,-9-2-4892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57 284 11723,'0'0'7138,"4"23"-6249,-2-15-814,1 10 130,0-1-1,1 0 1,2-1-1,-1 1 1,2-1-1,0 0 1,1 0-1,0-1 1,20 26-1,-19-31-120,0-2 1,0 1-1,1-1 0,0-1 1,0 0-1,1 0 0,13 6 1,-17-10-88,-1 0 1,1-1 0,1 1-1,-1-1 1,0-1 0,0 1 0,1-1-1,-1-1 1,0 1 0,1-1 0,-1 0-1,1-1 1,9-2 0,-15 2-41,0 0 1,1 0 0,-1-1 0,0 0-1,0 1 1,0-1 0,0 0-1,0 0 1,-1 0 0,1 0-1,0 0 1,-1-1 0,0 1-1,1 0 1,-1-1 0,0 1-1,0-1 1,0 1 0,-1-1-1,1 1 1,-1-1 0,1 0-1,-1-4 1,5-71-979,-5 69 876,-1-3-33,-1 0-1,0-1 1,0 1-1,-1 0 1,0 0-1,-1 1 1,-1-1-1,0 1 1,-9-16-1,-9-10-521,-35-45 0,44 62 752,-2 1-1,0 1 1,0 0-1,-2 1 1,0 0-1,-1 2 1,-1 0-1,0 1 1,-36-17-1,52 29 163,0 1 1,0 0-1,0 0 0,0 0 1,0 0-1,0 1 0,0 0 1,-7 0-1,7 0 70,2 21 490,3-13-701,-1 0-1,1 0 0,0 0 0,1 0 0,0 0 0,0 0 0,1 0 0,0-1 0,0 0 0,1 1 0,0-1 1,0 0-1,0-1 0,1 1 0,0-1 0,8 7 0,9 13 140,1-2 0,2-1-1,0-1 1,46 30 0,-64-45-379,-1 0 1,0 0-1,-1 0 1,0 1-1,0 0 1,0 0-1,-1 0 1,0 0-1,5 17 1,11 21-3292,-2-18-914,-8-2-1752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29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4417,'0'0'736,"0"75"-2040,9-58 264,0-6-1409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51 9898,'0'0'9916,"-19"-9"-9359,-60-24-186,76 31-330,0 1 0,-1 0 0,1 0 1,-1 0-1,1 0 0,-1 1 0,1-1 1,-1 1-1,1 0 0,-1 0 0,1 0 0,-1 0 1,1 1-1,-1 0 0,1-1 0,-1 1 1,1 1-1,0-1 0,-1 0 0,1 1 0,0-1 1,0 1-1,0 0 0,0 0 0,0 0 1,1 1-1,-1-1 0,1 1 0,-1-1 0,-2 6 1,-2 3 106,1 0 1,0 0-1,1 1 0,0 0 1,1 0-1,-3 15 1,6-22-90,-5 19 237,2 1 0,1-1 0,1 1 0,1-1 0,1 1 0,1-1 0,6 35-1,-5-49-273,1 1-1,1-1 0,0 0 0,0 0 0,0 0 0,2 0 0,-1-1 0,1 0 0,0 0 0,1 0 0,0-1 0,1 0 0,-1 0 1,2-1-1,-1 0 0,1 0 0,0-1 0,0 0 0,0-1 0,1 0 0,0 0 0,0-1 0,0-1 0,1 0 0,-1 0 1,1-1-1,0 0 0,0 0 0,0-2 0,15 1 0,-25-2-68,0-1 0,1 1-1,-1 0 1,0 0 0,0-1 0,0 1 0,-1 0-1,1-1 1,0 1 0,0-1 0,-1 1 0,1-1-1,-1 0 1,1 1 0,-1-1 0,0 1 0,0-1-1,1 0 1,-1 1 0,0-1 0,-1 0 0,1 1 0,-1-4-1,-3-47-477,-2 39 391,-1 0-1,0 1 0,-1 0 1,0 1-1,0 0 1,-2 0-1,1 1 0,-1 0 1,-1 1-1,0 0 0,0 0 1,0 1-1,-1 1 1,-1 0-1,-17-7 0,27 13 1032,6 1-603,31 2 594,61 11 0,-63-7-565,63 4 0,9-10-156,-102 0-495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12707,'0'0'9075,"0"9"-8678,4 53 973,24 120-1,-3-25-457,-21-124-1180,5 39-741,3-28-8114,-10-34 1879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14371,'0'0'8458,"168"-42"-8250,-131 42-120,1 0-80,-10 0-8,-9 0-208,-10 0-216,0 0-752,1-2-3441,-10-10 616,0-10-792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11242,'0'0'10545,"0"21"-9993,0 170 338,-3-121-702,1 25-596,8-34-4985,12-18-4427,-9-28 2408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9282,'0'0'9842,"9"17"-9202,0 0-516,1-1-1,1 0 0,17 21 1,-22-31-74,0 1 0,0-1 0,1 0 0,0-1 1,0 1-1,1-1 0,-1-1 0,1 1 0,0-1 0,0-1 1,0 0-1,16 5 0,-23-8-48,5 1 8,-1 0 0,1 0 0,0 0 0,-1 0 0,1-1-1,0 0 1,5-1 0,-9 0-20,-1 1 0,0-1 0,1 1 0,-1-1 0,0 0 0,0 1 0,1-1 0,-1 0 0,0 0 0,0 0 0,0 0 0,0 0 0,0 0 0,0 0 0,-1 0 0,1-1 0,0 1 0,0 0 0,-1-1 1,1 1-1,-1 0 0,1-1 0,-1 1 0,0 0 0,0-1 0,1 1 0,-1-1 0,0 1 0,0 0 0,0-1 0,0 1 0,-1-3 0,1-3-40,0-1-1,0 0 1,-1 0 0,0 0 0,-1 0-1,0 1 1,0-1 0,0 0 0,-1 1-1,0 0 1,-1 0 0,1 0 0,-1 0-1,-1 0 1,1 1 0,-1 0 0,-1 0 0,1 0-1,-1 0 1,0 1 0,0 0 0,0 0-1,-13-6 1,10 5 165,-1 1 0,0 1-1,0 0 1,-1 0 0,1 1-1,-1 0 1,0 1 0,0 0-1,0 1 1,-13-1 0,23 2-109,0 1-1,0-1 1,-1 0 0,1 0-1,0 1 1,-1-1 0,1 1 0,0-1-1,0 1 1,0 0 0,0-1 0,0 1-1,0 0 1,-1 0 0,2-1 0,-1 1-1,0 0 1,0 0 0,0 0 0,0 0-1,1 1 1,-1-1 0,0 0 0,1 0-1,-1 0 1,1 1 0,-1-1 0,1 0-1,0 0 1,-1 1 0,1-1 0,0 2-1,-2 49-185,3-38-15,-1-10-245,0 1 0,0-1 0,1 0-1,0 0 1,0 0 0,0 0 0,0 1-1,1-1 1,-1-1 0,1 1 0,0 0-1,0 0 1,0-1 0,1 1-1,4 5 1,4 6-5166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8:5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4457,'0'0'13303,"14"20"-12910,47 61-186,-59-78-194,1-1 0,-1 0 0,0 0 0,1 0 0,0 0 0,-1 0 0,1 0 0,0-1 0,0 1 0,0-1 0,0 0 0,0 0 0,0 0 0,0 0 0,1 0 0,-1-1 0,0 0 0,0 1 0,1-1 0,-1 0 0,0-1 0,0 1 0,1 0 0,2-2 0,9 0 59,-13 2-66,0 0 0,0 0 0,0 0 0,0 0 0,-1-1 0,1 1 0,0-1 0,0 0 0,0 1 0,-1-1 0,1 0 0,0 0 0,-1 0 0,1 0 0,-1 0 0,1 0 0,-1-1 0,0 1 0,1 0 0,-1-1 0,0 1 0,2-4 0,-1 1-6,0-1 1,0 1-1,-1 0 1,1-1-1,-1 1 1,0-1-1,0 1 1,-1-1-1,1-7 1,-1 6 4,0 0 0,0 0 0,-1 0-1,1 0 1,-1 1 0,-1-1 0,1 0 0,-1 1 0,0-1 0,0 1-1,0-1 1,-1 1 0,0 0 0,0 0 0,0 0 0,-5-5 0,3 7 98,1 0 0,-1 0 0,0 0 0,0 1 0,0-1 0,-1 1 0,1 1 0,0-1 0,-1 1 0,1 0 0,-1 0 0,1 0 0,-1 1 0,0 0 0,1 0 0,-1 0 0,-10 3 0,13-2-80,0-1 0,0 1 1,0 1-1,-1-1 1,1 0-1,0 1 0,1 0 1,-1-1-1,0 1 1,0 0-1,1 0 0,-1 1 1,1-1-1,0 1 1,0-1-1,0 1 0,0 0 1,0-1-1,0 1 1,1 0-1,-1 0 0,1 0 1,0 1-1,0-1 1,0 0-1,0 0 0,1 1 1,-1-1-1,1 0 1,0 7-1,3 23-2164,5-14-3160,9-5-6987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16628,'0'0'5611,"-22"24"-5341,-69 81-177,85-97-86,0 1-1,0 0 1,1 0 0,0 0-1,1 1 1,0 0 0,0 0-1,1 0 1,-3 18 0,-1 1 18,-3 25 109,1 1 0,3 0-1,3 1 1,3 62 0,0-66 33,0-42-130,1 1 0,0 0 0,1 0 0,0 0 0,0-1-1,1 1 1,0-1 0,1 0 0,9 17 0,-10-22-31,0 0 0,0 0 0,1 0 0,0 0 0,0-1 0,0 0 0,0 0 0,1 0 0,-1 0 0,1-1 0,0 1 0,0-1 0,0-1 0,1 1 1,-1-1-1,1 0 0,-1 0 0,1 0 0,10 1 0,-7-2-28,0 0 0,0 0 0,1-1-1,-1-1 1,0 1 0,0-1 0,0-1 0,1 0 0,-2 0 0,1-1 0,0 0 0,0 0 0,-1-1-1,0-1 1,12-7 0,-10 5-28,-1-1 0,-1 0 0,1 0 0,-1-1 0,-1 0 0,0-1 0,0 0-1,-1 0 1,0 0 0,-1-1 0,8-20 0,-10 21 38,0-1-1,-1 0 1,-1 0 0,1 0-1,-2 0 1,0-17 0,0 15 78,0 11-33,0 1 0,0 0 0,-1 0 0,1 0 0,0 0 0,-1-1 0,1 1 0,0 0 0,-1 0 0,1 0 0,-1 0 0,0 0 0,1 0 0,-1 0 0,0 0 0,0 0 0,0 0 0,1 1 0,-1-1 0,0 0 0,0 0 0,0 1 0,0-1 0,0 0 0,0 1 0,-1 0 0,1-1 0,0 1 0,0-1 0,0 1 0,0 0 0,0 0 0,-1 0 0,1 0 0,0 0 0,0 0 0,0 0 0,-1 0 0,1 0 1,-2 1-1,1 8 100,2 0-133,0-1-1,0 1 1,1-1-1,0 1 1,1-1-1,-1 1 1,2-1 0,-1 0-1,1 0 1,0 0-1,1 0 1,6 10 0,12 22-11,-10-17 40,0-1-1,2-1 1,17 23-1,-28-40-25,1-1 0,-1 1-1,0 0 1,1-1-1,0 0 1,0 1-1,0-2 1,0 1-1,0 0 1,1-1 0,-1 0-1,1 0 1,-1 0-1,1 0 1,0-1-1,0 0 1,0 0-1,0 0 1,0-1-1,0 0 1,9 0 0,-13 0 0,1-1 0,0 0 1,-1 0-1,1 0 0,-1 0 1,1 0-1,-1 0 0,1 0 0,-1 0 1,0 0-1,0-1 0,1 1 1,-1 0-1,0-1 0,0 1 1,0-1-1,-1 1 0,1-1 1,0 0-1,0 1 0,-1-1 1,1 0-1,-1 1 0,0-1 1,1 0-1,-1 0 0,0-3 1,1-64 61,-2 46-37,0 8-26,-1-1-1,-1 0 1,0 1 0,-1-1-1,0 1 1,-1 0-1,-1 0 1,-1 1-1,0 0 1,0 0 0,-2 0-1,1 1 1,-2 0-1,0 1 1,0 0 0,-1 1-1,-1 0 1,0 0-1,0 2 1,-1-1-1,-20-10 1,20 15-10,0 0 0,-1 0 0,1 2 1,-1-1-1,0 2 0,0 0 0,0 1 0,0 0 0,-17 2 0,29-1-17,0 0 0,-1 0 0,1 1 0,0-1 0,0 1 0,-1 0 0,1 0-1,0-1 1,0 1 0,0 1 0,0-1 0,0 0 0,0 0 0,1 1 0,-1-1 0,0 1 0,1 0-1,-1-1 1,1 1 0,-1 0 0,1 0 0,0 0 0,0 0 0,0 0 0,0 0 0,0 0 0,0 0-1,1 0 1,-1 1 0,1-1 0,-1 0 0,1 0 0,0 4 0,-1 7-628,0 0 0,1 0 0,0 0 0,4 18 0,-3-27 308,0 0-1,0-1 1,0 1 0,1 0-1,-1-1 1,1 1 0,0-1-1,0 0 1,1 0 0,-1 0-1,0 0 1,1 0 0,0 0-1,0 0 1,5 3 0,52 30-5736,-56-34 5432,43 17-6519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38 416 9778,'0'0'7427,"0"-26"-6620,1 0-651,0-15 177,-2-1-1,-9-72 0,-18-52 1245,31 196-1462,1 1 1,2-1-1,1-1 1,1 1-1,1-1 1,2-1-1,17 33 1,-22-47-73,1 0-1,1-1 1,13 20 0,-18-30-43,-1 0 0,1 0 0,-1 0 0,1 0 0,0 0 0,0 0 0,0-1 0,1 1 0,-1-1 0,0 0 0,1 0 0,0 0 1,-1-1-1,1 1 0,0-1 0,0 0 0,0 0 0,6 1 0,-9-3-1,1 1 1,-1-1-1,1 0 0,0 1 1,-1-1-1,1 0 1,-1 0-1,0 0 0,1 0 1,-1-1-1,0 1 0,0 0 1,0-1-1,0 1 0,0 0 1,0-1-1,0 1 1,0-1-1,0 0 0,-1 1 1,1-1-1,-1 1 0,1-1 1,-1 0-1,1 0 0,-1 1 1,0-1-1,0-2 1,6-68 266,-5 51-201,0 14-38,2-27 26,-3-55 0,0 81-44,-1 0 0,0 0 0,0 0 0,-1 1 0,0-1 0,0 0 0,0 1-1,-1 0 1,-1 0 0,1-1 0,-1 2 0,0-1 0,-6-7 0,9 13-57,1 1-1,0-1 1,0 1 0,-1-1 0,1 1-1,0 0 1,-1-1 0,1 1 0,0-1 0,-1 1-1,1 0 1,0-1 0,-1 1 0,1 0 0,-1 0-1,1-1 1,-1 1 0,1 0 0,-1 0-1,1 0 1,-1-1 0,1 1 0,-1 0 0,1 0-1,-1 0 1,1 0 0,-1 0 0,1 0-1,-1 0 1,1 0 0,-1 0 0,1 0 0,-2 1-1,0 16-2986,12 27-2788,7-18 905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13435,'0'0'6943,"3"19"-6697,12 45 213,3-1-1,3-1 1,42 90-1,-51-121-376,-11-26-203,1 1 1,0-1-1,0 1 1,0-1 0,1 0-1,-1 0 1,1 0-1,1 0 1,-1 0 0,8 8-1,-10-39-5813,-1-4 1631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13483,'0'0'7674,"215"-90"-7506,-159 65-168,0 8-120,-9 3-1017,-10 3-959,10 11-1713,-38 0-1464,10 0-2889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2229 7218,'0'0'9235,"-26"-6"-5378,15-27 809,9 23-4331,-3-17-187,2 0-1,0 0 1,2-1 0,4-43 0,-2 8-80,19-203 88,-4 98-83,-12-218 84,-6 210 37,2 168-144,1 0 1,-1 0-1,-1 0 1,1 0-1,-2 0 1,1 1-1,-1-1 1,0 0-1,0 0 1,-1 1-1,0 0 1,0-1-1,-6-7 1,8 13-25,0 0 0,-1 0 0,1-1 0,0 1 1,0 0-1,1-1 0,-1 1 0,1-1 1,-1 1-1,1 0 0,0-1 0,0-5 1,0 6-22,0 0 1,0-1 0,-1 1 0,1-1 0,0 1 0,-1 0 0,0-1 0,1 1-1,-1 0 1,0-1 0,0 1 0,-3-4 0,4 6 13,0-1 1,-1 1-1,1-1 1,-1 1-1,1-1 1,0 1-1,0-1 1,-1 1-1,1-1 1,0 1-1,0-1 1,-1 0-1,1 1 1,0-1-1,0 1 1,0-1-1,0 0 0,0 1 1,0-1-1,0 1 1,0-1-1,0 0 1,0 1-1,0-1 1,1 0-1,-1 1-19,0-1-1,0 1 1,0 0-1,0 0 1,0 0-1,0-1 1,0 1-1,0 0 1,0 0-1,0-1 1,0 1-1,0 0 1,0 0-1,0 0 1,0-1-1,0 1 1,0 0-1,0 0 1,0-1-1,0 1 1,0 0-1,0 0 1,0 0-1,-1-1 1,1 1-1,0 0 1,0 0-1,0 0 1,0 0-1,0-1 1,-1 1-1,1 0 1,0 0-1,0 0 1,0 0-1,-1 0 1,1 0-1,0 0 1,0-1-1,0 1 1,-1 0-1,1 0 1,0 0-1,0 0 1,-1 0-1,1 0 1,0 0-1,0 0 1,-1 0-1,0 0 19,1-3 19,0 2-32,0 1 1,1-1-1,-1 0 1,0 1-1,0-1 1,0 1-1,0-1 1,0 1-1,0-1 1,0 1-1,0-1 1,-1 0-1,1 1 1,0-1-1,0 1 1,0-1-1,0 1 1,-1-1-1,1 1 1,0-1-1,-1 1 1,1 0-1,0-1 1,-1 1-1,1-1 1,0 1-1,-1 0 1,1-1-1,-1 1 1,1 0-1,-1-1 1,1 1-1,-1 0 1,0-1-1,-9-32 27,9 27-33,0 0-1,0 0 1,0 0 0,0-1-1,1 1 1,0 0 0,1 0-1,1-8 1,-1-8-32,-1-571 95,0 592 9,22 1-280,31 3 246,69 13 1,-29-3-15,-16-4 8,124 9 193,-199-18-176,-1 0-41,6 0-4,-6 0 1,9 20-7222,-10-4 1405,0-1-2318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12579,'0'0'7937,"47"146"-7425,-29-79-271,10-2-161,-9 8-8,0-12-24,-10 4-40,10-15-8,-19-13-104,9-6-801,-9-23-1351,0-28-5850,-18-16-816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11987,'0'0'8063,"28"3"-7811,89 11-59,-112-13-183,-1 0 0,0 1 0,0-1-1,0 1 1,0 0 0,0 0 0,0 0 0,0 1 0,0-1-1,-1 1 1,1 0 0,-1 0 0,0 0 0,0 0 0,0 1-1,0-1 1,-1 1 0,1 0 0,-1-1 0,0 1 0,2 5-1,-1 0 3,-1 0 0,1 0 0,-1 1 0,-1-1-1,0 1 1,0 16 0,-1-15-15,0 1 1,-1 0-1,-1-1 1,0 1-1,0-1 0,-1 0 1,0 1-1,-1-1 1,-1-1-1,1 1 1,-2 0-1,1-1 1,-2 0-1,1-1 1,-1 1-1,-1-1 0,1-1 1,-2 1-1,1-1 1,-1-1-1,0 0 1,-13 8-1,6-10 172,11-13 33,6 6-192,-1 0 0,0 0-1,1 1 1,-1-1 0,1 0 0,-1 0 0,1 0 0,0 0-1,0 1 1,0-1 0,0 0 0,2-2 0,0 1 31,0 0 0,0 0 1,0 0-1,0 0 0,0 1 0,1-1 0,-1 1 1,1 0-1,-1 0 0,1 0 0,0 0 1,0 1-1,0 0 0,0 0 0,0 0 0,0 0 1,0 0-1,0 1 0,1 0 0,-1 0 1,0 0-1,0 0 0,0 1 0,0 0 0,0-1 1,1 1-1,-1 1 0,-1-1 0,1 1 1,0-1-1,0 1 0,4 3 0,2 2 107,-1-1 0,0 2 0,-1-1-1,1 1 1,-1 0 0,-1 1 0,0 0-1,0 0 1,-1 0 0,10 18 0,20 42 324,-13-27-368,19 49 0,-42-89-247,1 0-1,0 0 1,0 0 0,0 0 0,0 0-1,0 0 1,0 0 0,0-1-1,1 1 1,-1-1 0,1 1 0,-1-1-1,1 1 1,-1-1 0,1 0-1,3 2 1,-4-3-107,0 1 0,0-1 0,0 0 0,0 0 0,0 0 0,0 0 1,1 0-1,-1 0 0,0 0 0,0-1 0,0 1 0,0 0 0,0-1 0,0 1 0,0-1 0,0 1 0,0-1 0,0 1 0,0-1 0,0 1 0,0-1 0,0 0 0,0 0 0,-1 0 0,1 1 0,0-1 0,0 0 1,-1 0-1,1 0 0,-1 0 0,1-1 0,10-22-5110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77 183 7162,'0'0'14232,"1"24"-13595,0-4-527,-2-11-77,1 0 1,1 0-1,0 0 1,0 0-1,0 0 1,1 0-1,1 0 1,-1 0-1,2-1 1,-1 1-1,1-1 1,0 0-1,1 0 1,8 11 0,-1-3 51,1-1 0,1-1 1,0 0-1,1-1 0,19 14 1,-27-23-66,0 0-1,1 0 1,-1 0 0,1-1-1,0 0 1,0 0 0,0-1 0,0 0-1,0 0 1,1-1 0,-1 0 0,0-1-1,1 1 1,11-3 0,-18 2-17,0-1 1,0 0-1,0 0 1,0 0-1,0 0 1,0-1-1,0 1 1,-1 0-1,1-1 1,-1 1-1,1-1 1,-1 1-1,1-1 1,-1 0-1,0 0 1,0 0-1,0 1 1,0-1-1,0 0 1,0 0-1,0 0 1,-1-1-1,1 1 1,-1 0-1,0 0 1,1-4-1,3-65 87,-4 65-89,0-11-33,-2 0 0,0 0 0,-1 0 0,0 1 0,-2-1 0,0 1 1,-1 0-1,0 0 0,-1 0 0,-1 1 0,-1 0 0,0 1 0,0 0 0,-2 0 0,0 1 0,-23-22 0,20 21 52,-1 1 0,-29-21 0,39 30 11,-1 1-1,-1 0 1,1-1 0,0 2 0,-1-1 0,1 1 0,-1 0-1,0 1 1,0-1 0,1 1 0,-9 0 0,8 1-23,1 0 0,-1 0 0,0 0 0,1 1 0,-1 0 0,0 1 1,1-1-1,-11 5 0,15-5-35,-1 1 1,1 0-1,0 0 1,-1 0-1,1 0 1,0 0-1,0 0 0,1 1 1,-1-1-1,0 1 1,1-1-1,0 1 1,-1-1-1,1 1 1,0 0-1,0 0 1,0 0-1,1 0 1,-1-1-1,1 1 0,-1 4 1,0 7-518,0-1-1,0 1 1,3 21 0,-2-31 238,1 0-1,-1 0 1,1 0 0,0 0-1,0 0 1,1 0 0,-1 0-1,1 0 1,0 0 0,0-1-1,0 1 1,0-1 0,1 0 0,-1 1-1,1-1 1,5 4 0,0-3-690,0 0 0,0 0 0,0-1 1,1 0-1,0-1 0,-1 0 0,1 0 1,9 0-1,13-1-5647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10114,'0'0'11084,"7"21"-10348,-3-7-579,9 28 474,10 69 1,-9-39 187,44 132-1,-46-165-752,-10-34-49,-1 0 0,1-1 0,0 1 0,1 0-1,-1-1 1,1 0 0,0 1 0,0-1 0,0 0 0,1 0-1,-1-1 1,1 1 0,0-1 0,0 0 0,0 0 0,0 0-1,1 0 1,-1-1 0,1 0 0,0 0 0,0 0-1,0 0 1,-1-1 0,1 0 0,9 1 0,22 1-1776,3 0-3988,-21-3 169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0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16796,'0'0'6214,"-5"33"-5414,-14 110-306,17-130-424,1 0 1,0 0-1,1 0 1,1 0-1,0 0 0,0 0 1,1 0-1,1-1 1,0 1-1,1 0 1,8 18-1,-2-6 86,-4-8-62,1-2 0,1 1 0,10 16 0,-14-26-111,0 0 1,1 0-1,0 0 0,0-1 1,0 1-1,0-1 1,1-1-1,0 1 0,11 6 1,-15-10-104,-1 0 0,1-1 0,-1 1 0,1 0-1,0-1 1,0 1 0,-1-1 0,1 0 0,0 0 0,-1 1 0,1-1 0,0 0 0,0 0 0,-1-1 0,5 0 0,-4 0-381,0 0 0,0 0 0,-1 0 0,1 0 0,0 0 0,0-1 0,-1 1 0,1-1 0,-1 1 0,1-1 1,-1 0-1,1 0 0,-1 1 0,0-1 0,0 0 0,1-2 0,7-14-4903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39:1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57 494 11362,'0'0'13003,"121"-31"-12875,-84 19-80,1 4-48,-10-3-632,-9 0-696,-10-15-961,0 7-2632,-9-1-1184</inkml:trace>
  <inkml:trace contextRef="#ctx0" brushRef="#br0" timeOffset="1">1 219 13099,'0'0'13259,"168"-56"-12723,-122 36-368,11-2-168,-11 2-440,-8-5-929,-1-6-999,-18 6-3505,-1 5-4706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0:0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9498,'0'0'5855,"10"-4"-5874,-6 2-6,-1 1 0,1-1 1,0 0-1,-1 0 0,1 0 0,-1 0 0,0-1 1,1 0-1,-1 1 0,-1-1 0,1 0 0,0 0 0,-1-1 1,1 1-1,-1-1 0,0 1 0,0-1 0,0 1 1,-1-1-1,1 0 0,-1 0 0,0 0 0,0 0 1,1-8-1,0-2 25,6-77 300,-34 89 2488,24 2-2721,1 1-1,-1-1 1,0 1-1,1-1 1,-1 1-1,0 0 1,1 0-1,-1 0 1,1 0-1,0 0 1,-1 0-1,1 0 1,0 0-1,-1 0 1,1 1-1,0-1 1,0 0-1,0 1 1,0-1-1,0 1 1,1-1-1,-1 1 1,0 0-1,1-1 1,-1 1-1,1 0 1,-1-1-1,1 1 1,0 1-1,-6 53 307,5-29-165,0-17-133,0 1 1,1 0-1,1-1 1,2 20-1,-2-28-72,-1 0 1,1 0-1,-1 0 0,1 0 0,0 0 0,0 0 0,0 0 0,0 0 0,0 0 0,0-1 0,1 1 0,-1 0 1,0-1-1,1 1 0,-1-1 0,1 0 0,0 0 0,-1 1 0,1-1 0,0 0 0,0 0 0,0 0 0,0-1 0,0 1 1,0 0-1,0-1 0,0 1 0,0-1 0,0 0 0,2 0 0,-1 1-16,1-1-1,-1 0 1,0 0 0,0 0-1,1 0 1,-1-1-1,0 0 1,0 1 0,0-1-1,0 0 1,1 0 0,-1-1-1,-1 1 1,1-1-1,0 1 1,0-1 0,-1 0-1,1 0 1,-1 0 0,1 0-1,-1 0 1,0-1-1,0 1 1,0-1 0,0 0-1,2-3 1,1-5 8,-1 0 1,-1 0 0,0 0-1,0 0 1,-1-1-1,1-16 1,-3 28 4,2-21 0,0 1-1,-2-30 1,0 46 5,0 1-1,0-1 1,-1 1 0,1 0-1,-1-1 1,0 1 0,0 0 0,0-1-1,0 1 1,0 0 0,-1 0-1,1 0 1,-1 0 0,0 0 0,0 0-1,0 1 1,0-1 0,0 0-1,-1 1 1,1 0 0,-1 0 0,0-1-1,-2 0 1,3 2 19,1 0 1,-1 1-1,0-1 1,1 1-1,-1-1 0,0 1 1,1 0-1,-1-1 1,0 1-1,0 0 0,1 0 1,-1 0-1,0 1 1,1-1-1,-1 0 1,0 1-1,0-1 0,1 1 1,-1-1-1,1 1 1,-1 0-1,1 0 0,-1 0 1,-1 1-1,1 0-8,-1 1 0,1 0 0,0-1 0,0 1 0,0 0 0,0 0 0,0 0 0,1 1 0,0-1-1,-1 0 1,0 5 0,-1 8 6,0-1 0,1 1 0,0 1 0,1 15 0,0-5 47,1-18-53,-1 1-1,1-1 1,1 0-1,2 17 1,-3-25-22,0 0 0,1-1 0,-1 1 0,0 0 0,1 0 0,-1-1 0,1 1 0,-1 0 0,1-1 0,-1 1 0,1 0 0,0-1 0,-1 1 0,1-1 0,0 1 0,-1-1 0,1 1 0,0-1 0,0 1 0,-1-1 0,1 0 0,0 0 0,0 1 0,0-1 0,-1 0 0,1 0 0,0 0 0,0 0 0,0 0 0,0 0 0,-1 0 0,1 0 0,0 0 0,0 0 0,0 0 0,0-1 0,-1 1 0,1 0 0,1-1 0,0 0-25,0 0-1,0 1 1,0-1-1,0 0 1,-1 0-1,1-1 1,0 1-1,-1 0 1,1-1-1,-1 1 1,1 0-1,-1-1 1,0 0-1,2-2 0,0-5 36,0 1 0,-1-1 0,0 0 0,-1 0 0,0 0-1,-1 1 1,1-1 0,-2 0 0,1 0 0,-1 0-1,-1 0 1,1 0 0,-7-16 0,8 24 21,-1 0 1,0 0-1,1 0 1,-1 1-1,0-1 1,0 0-1,0 0 1,0 0-1,0 1 1,0-1-1,0 0 1,0 1-1,0-1 0,0 1 1,0-1-1,-1 1 1,1 0-1,0-1 1,0 1-1,0 0 1,-1 0-1,1 0 1,0 0-1,0 0 1,0 0-1,-1 0 1,1 0-1,0 0 1,0 1-1,0-1 1,-1 0-1,-1 2 0,2-1-16,-1-1-1,0 1 0,0 0 1,1 0-1,-1 0 0,1 1 1,-1-1-1,1 0 0,0 0 0,-1 1 1,1-1-1,0 1 0,0-1 1,0 1-1,0 0 0,0-1 1,0 1-1,0 0 0,1 0 0,-1 2 1,-1 70-2921,2-45-2262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0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6633,'0'0'6762,"-9"-22"-792,35 22-5443,424 11 740,-268-25-952,1 0-56,172-5-14,54 2 143,256 22 163,-298 13-346,6 1 6,569-16 769,-308 5 98,58 12 139,-317-1-747,361-13 66,-407-9-304,568-5 543,-885 8-761,349 11 667,-355-10-638,1 0 0,0 1 1,-1 0-1,1 0 1,-1 0-1,1 1 1,6 3-1,30 12 228,-33-16-1260,-1-2-6773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1:1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114 144 10882,'0'0'4411,"-2"17"-4217,-4 50-184,6-66-14,0 0 0,0 0 0,0 0 0,0 0 0,0 0 0,0-1 0,0 1 1,0 0-1,0 0 0,0 0 0,1 0 0,-1 0 0,0-1 0,1 1 0,-1 0 0,0 0 0,1-1 1,-1 1-1,1 0 0,-1 0 0,1-1 0,0 1 0,-1-1 0,1 1 0,0 0 0,-1-1 1,1 1-1,0-1 0,0 0 0,-1 1 0,1-1 0,0 0 0,0 1 0,0-1 0,-1 0 1,1 0-1,0 0 0,0 1 0,0-1 0,0 0 0,0 0 0,0 0 0,-1-1 0,1 1 1,0 0-1,0 0 0,0 0 0,0-1 0,-1 1 0,1 0 0,0-1 0,0 1 0,0 0 1,-1-1-1,1 0 0,0 1 0,-1-1 0,1 1 0,0-1 0,0-1 0,-1 1 58,0-1 0,0 1 1,0 0-1,0-1 0,0 1 0,-1-1 0,1 1 0,-1 0 0,1-1 0,-1 1 0,1 0 0,-1 0 0,0-1 1,1 1-1,-1 0 0,0 0 0,0 0 0,0 0 0,0 0 0,-2-2 0,3 3-21,-1 0 1,0 0-1,0 0 0,0 0 1,0 0-1,1 0 0,-1 0 0,0 0 1,0 0-1,0 0 0,1 0 1,-1 0-1,0 0 0,0 1 0,0-1 1,1 0-1,-1 1 0,0-1 0,0 1 1,1-1-1,-1 1 0,0-1 1,1 1-1,-1-1 0,1 1 0,-1-1 1,0 1-1,1 0 0,0-1 1,-1 1-1,1 0 0,-1 0 0,1-1 1,0 1-1,-1 0 0,1 0 1,0 0-1,0 1 0,-4 7 82,2 1 0,-1 0-1,1 0 1,1 0 0,-1 0 0,2 0-1,-1 0 1,2 0 0,-1 1 0,1-1 0,1 0-1,0 0 1,0 0 0,1-1 0,0 1-1,1-1 1,0 1 0,7 11 0,-7-17-107,-1 0 0,1 0 0,0 0 0,0-1 0,0 1 0,0-1 1,1 0-1,-1 0 0,1-1 0,0 1 0,-1-1 0,1 0 0,0-1 0,1 1 1,-1-1-1,0 0 0,0 0 0,0 0 0,11-1 0,-15 0-10,-1 0 0,1 0 0,0 0 0,0-1 0,0 1 0,0 0 0,0-1 0,-1 1 0,1-1 0,0 1 0,0-1 0,0 1 0,-1-1 0,1 1 0,0-1 0,-1 0-1,1 1 1,-1-1 0,1 0 0,-1 0 0,1 1 0,-1-1 0,1 0 0,-1 0 0,0 0 0,1 0 0,-1 0 0,0 1 0,0-1 0,0 0 0,1 0 0,-1 0 0,0 0 0,0 0 0,-1-1 0,1 1-3,1-8 3,0 1 0,0-1 0,-1 1 1,-1-1-1,1 1 0,-1-1 1,-1 1-1,0 0 0,0-1 0,0 1 1,-1 0-1,-4-8 0,-2-1-15,0 1-1,-1 0 0,0 0 1,-16-16-1,21 26 100,-1 1-1,0 0 1,0 1 0,-1-1 0,1 1-1,-12-5 1,16 8 3,0-1 0,-1 1 0,0 1 0,1-1 0,-1 0 0,1 1 0,-1-1 0,0 1 0,-5 0 0,8 0-54,-1 0-1,0 0 0,0 0 1,0 1-1,0-1 0,1 0 1,-1 1-1,0-1 0,0 1 1,0-1-1,1 1 0,-1-1 1,0 1-1,1-1 0,-1 1 1,0-1-1,1 1 0,-1 0 1,1 0-1,-1-1 0,1 1 1,0 0-1,-1 0 0,1-1 0,0 1 1,-1 0-1,1 0 0,0 1 1,-3 12 53,1-1 1,1 0-1,1 1 1,0-1-1,1 14 1,0-20-84,-1-1 0,1 1 0,1-1-1,-1 0 1,1 0 0,0 0 0,0 0 0,1 0 0,0 0 0,0 0 0,0-1 0,5 6 0,-4-6-43,1-1 0,0 1 0,0-1 0,0 0 0,0-1 0,1 1 0,-1-1 0,1 0 0,0 0 0,0-1 1,0 0-1,0 0 0,0 0 0,1-1 0,-1 1 0,1-2 0,-1 1 0,12-1 0,-17 0 31,1 0 0,-1 0 0,1-1 0,-1 1 0,1 0 0,-1-1 0,1 1 0,-1-1 0,1 0 0,-1 1 0,0-1 0,1 0-1,-1 0 1,0 0 0,0 0 0,0 0 0,1 0 0,-1 0 0,0 0 0,0 0 0,-1 0 0,1-1 0,0 1 0,0 0 0,-1-1 0,1 1-1,0-1 1,-1 1 0,0 0 0,1-4 0,4-52-62,-5 50 71,0-18-47,-2 0 0,0 1-1,-1-1 1,-2 1 0,-9-32 0,10 44 50,0 1-1,-1-1 0,-1 1 0,0 0 1,0 0-1,-1 1 0,0 0 1,-1 0-1,0 0 0,-1 1 0,1 0 1,-19-12-1,25 19 56,-1 0 0,1 1 0,-1-1-1,1 1 1,-1-1 0,1 1 0,-1 0 0,0 0 0,0 1 0,0-1 0,1 1 0,-1-1 0,-3 1 0,5 0-22,-1 0 0,1 0 0,0 1 0,0-1 0,0 1 0,0-1 0,0 1 0,0-1 0,0 1 0,0 0 0,0-1 0,0 1 0,0 0 0,0 0 0,0 0 0,0 0 0,1 0 0,-1 0 0,0 0 0,1 0 0,-1 0 0,1 0 0,-1 0 0,1 0 0,-1 0 0,1 0 0,0 1 0,-1-1 0,1 0 0,0 0 0,0 3 0,-2 10 14,1 1 0,1-1 0,0 1 1,1 0-1,0-1 0,1 1 0,1-1 0,7 23 0,-8-32-95,-1 0 0,1 0 0,0 0 0,1 0 0,-1-1 0,1 1 0,0-1 0,0 0 0,0 0 0,1 0 0,-1 0 0,1-1 0,0 1 0,0-1 0,0 0-1,1 0 1,-1 0 0,1-1 0,-1 1 0,1-1 0,0-1 0,0 1 0,0 0 0,0-1 0,0 0 0,0 0 0,10 0 0,-13-1 30,-1 0 0,1-1 1,-1 1-1,1 0 0,-1 0 1,1-1-1,-1 1 1,0-1-1,1 1 0,-1-1 1,0 1-1,1-1 0,-1 0 1,0 0-1,0 0 0,0 0 1,0 0-1,0 0 0,0 0 1,0 0-1,0 0 0,0 0 1,0 0-1,0-1 0,-1 1 1,2-2-1,-1-2-1,1 1-1,-1-1 1,0 0-1,0 0 1,-1 1-1,1-1 1,-1 0-1,0-6 1,-1-1 8,0 0 0,-1 1 0,0-1 0,-1 1 0,0 0 0,-7-16 0,4 16 1,0 1-1,-1 1 0,0-1 1,0 1-1,-17-16 0,20 22 75,0-1 0,0 1-1,0 0 1,-1 0-1,0 0 1,1 1-1,-1-1 1,0 1 0,0 1-1,0-1 1,0 0-1,-1 1 1,1 0 0,-9 0-1,11 1-17,1 1 0,0-1 0,0 1 0,0-1 0,0 1-1,0 0 1,0 0 0,0 0 0,0 0 0,0 1 0,0-1 0,1 0 0,-1 1 0,0-1-1,1 1 1,-1 0 0,1-1 0,0 1 0,0 0 0,-1 0 0,1 0 0,0 0 0,0 0-1,1 0 1,-1 0 0,0 0 0,0 3 0,-11 64 257,11-64-287,0 5-31,-1 47 79,2-55-91,1 1 0,-1-1 0,0 0 1,1 0-1,-1 0 0,1 1 0,0-1 0,-1 0 0,1 0 0,0 0 1,1 0-1,-1 0 0,0 0 0,0 0 0,1-1 0,-1 1 1,1 0-1,0-1 0,-1 1 0,1-1 0,2 2 0,1-1-314,0 0 0,1-1-1,-1 1 1,0-1 0,1 0-1,7 0 1,20 0-5670,-3-1-7528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0:1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5409,'0'0'2015,"6"0"-1924,70-6 2890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14963,'0'0'7467,"0"34"-6968,-1 20-271,3 148 835,45 222 1158,-31-314-2198,-9-78-1401,-3-60-4763,-4-10 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2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44 6009,'0'0'13897,"-6"-7"-12875,-19-21-385,25 28-605,0 0 1,0-1 0,0 1 0,0 0 0,0 0 0,-1 0 0,1 0-1,0 0 1,0-1 0,0 1 0,0 0 0,0 0 0,0 0 0,0 0-1,0 0 1,0-1 0,0 1 0,0 0 0,0 0 0,0 0 0,0 0-1,0-1 1,0 1 0,0 0 0,0 0 0,0 0 0,0 0 0,1 0-1,-1-1 1,0 1 0,0 0 0,0 0 0,0 0 0,0 0 0,0 0-1,0 0 1,0-1 0,1 1 0,-1 0 0,0 0 0,0 0 0,0 0-1,0 0 1,0 0 0,1 0 0,-1 0 0,0 0 0,0 0 0,0 0-1,0 0 1,1 0 0,-1 0 0,0 0 0,16-3 471,15 4-215,-22 1-198,-1 0 1,1 0-1,-1 1 1,0 1-1,0-1 1,0 1-1,0 1 1,-1-1-1,0 1 1,13 11-1,-16-12-51,0 0 0,1 0 0,-2 0 0,1 1 0,0-1 0,-1 1 0,0 0 0,0 0 0,0 0 0,-1 1 1,1-1-1,-1 1 0,-1-1 0,1 1 0,-1-1 0,1 12 0,-1 6 103,0-13-78,-1 0-1,0 0 1,0 0-1,-1 1 1,0-1 0,-1 0-1,0 0 1,0 0-1,-1 0 1,-1-1 0,0 1-1,-8 15 1,-2-5 42,0 0-1,-1-2 1,-1 1 0,-1-2 0,0 0-1,-2-1 1,1-1 0,-2-1 0,0 0 0,-1-2-1,0 0 1,-26 9 0,47-21-147,-1 0 0,1 0 0,-1 0-1,1 0 1,-1 0 0,0 0 0,1 0 0,-1 1 0,1-1-1,-1 0 1,1 0 0,-1 0 0,1 1 0,-1-1 0,1 0-1,-1 0 1,1 1 0,-1-1 0,1 0 0,0 1 0,-1-1-1,1 1 1,-1-1 0,1 1 0,0-1 0,-1 1 0,1-1-1,0 1 1,0-1 0,0 1 0,-1-1 0,1 1 0,0-1-1,0 1 1,0-1 0,0 1 0,0-1 0,0 1 0,0-1 0,0 1-1,0 0 1,0 0 0,24 14-5995,2-6 18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0:1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9634,'0'0'7395,"-5"22"-7023,-12 72-200,17-91-160,-1-1-1,1 1 1,0 0-1,0 0 1,0 0 0,0 0-1,0 0 1,1 0-1,-1 0 1,1-1 0,0 1-1,0 0 1,0 0-1,0-1 1,0 1-1,1 0 1,-1-1 0,1 0-1,0 1 1,0-1-1,0 0 1,0 0 0,4 4-1,-4-5-6,-1 0-1,1 0 0,0 0 1,0 0-1,0 0 0,0 0 1,1-1-1,-1 1 0,0-1 1,0 0-1,0 1 0,0-1 1,1 0-1,-1 0 1,0 0-1,0 0 0,0-1 1,0 1-1,1-1 0,-1 1 1,0-1-1,0 0 0,3-1 1,-4 1-2,0-1 0,0 1 0,0 0 0,0 0 0,0-1 0,0 1 0,0-1-1,-1 1 1,1-1 0,-1 1 0,1-1 0,-1 1 0,1-1 0,-1 1 0,0-1 0,0 1 0,0-4 0,-1-37 18,0 25-15,1 15-4,0 0 0,0 0 0,-1 0 0,0 0 0,1 0 1,-1 0-1,0 0 0,0 0 0,0 1 0,0-1 0,0 0 0,0 0 0,-1 1 0,1-1 1,0 1-1,-1-1 0,1 1 0,-1-1 0,0 1 0,1 0 0,-1 0 0,0 0 1,0 0-1,0 0 0,0 0 0,0 1 0,0-1 0,0 1 0,-3-1 0,-7-2 276,1 1-1,-1 1 0,-23-1 0,34 3-255,-1-1 0,0 0 0,0 1-1,1-1 1,-1 1 0,0 0 0,1-1 0,-1 1 0,1 0-1,-1 0 1,1 0 0,-1 0 0,1 0 0,0 1 0,-1-1-1,1 0 1,0 1 0,0-1 0,0 0 0,0 1 0,0-1-1,0 1 1,0 0 0,1-1 0,-1 1 0,1 0 0,-1-1-1,1 1 1,0 0 0,-1 0 0,1-1 0,0 3 0,-2 12 11,1-1-1,2 29 1,0-24 36,-1-14-59,0 0 0,0 0 0,1 0 0,0 0 0,0-1-1,1 1 1,-1 0 0,1-1 0,1 1 0,-1-1 0,4 6 0,-4-8-10,-1-1 1,2 1 0,-1-1 0,0 0 0,0 1-1,1-1 1,-1 0 0,1 0 0,0-1 0,-1 1 0,1-1-1,0 1 1,0-1 0,0 0 0,0 0 0,0 0-1,0 0 1,0-1 0,1 1 0,-1-1 0,6 0-1,-7 0-9,0 0 0,1 0-1,-1-1 1,0 1 0,0-1 0,0 1-1,0-1 1,0 0 0,0 0-1,0 0 1,0 0 0,0 0 0,0-1-1,0 1 1,0-1 0,-1 1-1,1-1 1,-1 1 0,1-1 0,-1 0-1,0 0 1,0 0 0,1 1-1,-1-1 1,0 0 0,-1-1 0,1 1-1,0 0 1,-1 0 0,1-4 0,2-8 15,-1 1 1,-1-1-1,0-26 0,-1 32-13,-1 4 43,0-1 1,0 1-1,-1-1 1,1 1-1,-1 0 1,0 0-1,0 0 1,-1 0-1,1 0 1,-1 0-1,0 0 1,0 1-1,0 0 1,0-1-1,-1 1 1,1 0-1,-1 1 1,0-1-1,0 1 1,0-1-1,0 1 1,0 1-1,-1-1 1,1 0-1,0 1 1,-1 0-1,1 0 1,-1 0-1,0 1 1,1-1-1,-1 1 1,1 0-1,-1 1 1,0-1-1,1 1 1,-1 0-1,-7 2 1,9 0-20,1-1 1,-1 1-1,0 0 0,1 0 1,-1 1-1,1-1 1,0 0-1,0 1 0,0-1 1,0 1-1,1 0 1,0 0-1,-1-1 0,1 1 1,1 0-1,-1 0 1,0 0-1,1 0 0,0 0 1,0 6-1,0 12-16,1 1-1,3 25 1,-2-44-8,-1 0 0,0-1 1,1 1-1,-1 0 0,1-1 1,0 1-1,0-1 1,1 1-1,-1-1 0,1 0 1,0 0-1,-1 0 0,1-1 1,0 1-1,1-1 0,-1 1 1,0-1-1,1 0 0,-1 0 1,1-1-1,0 1 1,0-1-1,-1 0 0,6 2 1,-4-2-35,-1 0 0,1 0 0,-1 0 1,1 0-1,-1-1 0,1 0 1,-1 0-1,1 0 0,0 0 1,-1-1-1,1 1 0,-1-1 0,1-1 1,-1 1-1,0 0 0,1-1 1,-1 0-1,0 0 0,0 0 0,0-1 1,5-4-1,-5 3 26,-1-1 1,1 0-1,-1-1 0,0 1 0,-1 0 1,1-1-1,-1 0 0,0 1 0,0-1 1,-1 0-1,0 0 0,0 0 0,0-8 1,0 9 15,-1 0 1,0 0 0,0 0 0,0 0 0,-1 0 0,0-1-1,0 1 1,0 0 0,0 1 0,-1-1 0,0 0-1,0 0 1,0 1 0,-1-1 0,-5-7 0,3 7 72,0 0 0,0 0 0,-1 0 0,0 1-1,0 0 1,0 0 0,0 0 0,-1 1 0,1 0 0,-1 1 0,0-1 0,0 1 0,0 0 0,0 1 0,0 0 0,0 0 0,0 0 0,0 1 0,-9 1 0,15-1-58,0 0 0,0 0 1,0 1-1,0-1 0,0 0 0,1 1 1,-1-1-1,0 0 0,0 1 1,0 0-1,0-1 0,1 1 1,-1-1-1,0 1 0,0 0 0,1-1 1,-1 1-1,1 0 0,-1 0 1,1 0-1,-1 0 0,1-1 1,-1 1-1,1 0 0,0 0 1,-1 0-1,1 0 0,0 0 0,0 0 1,0 0-1,-1 0 0,1 1 1,0 40 1,0-31 3,0-7-22,0 0-1,0 1 0,0-1 1,1 0-1,-1 0 1,1 1-1,0-1 0,1 0 1,-1 0-1,1 0 1,-1 0-1,1-1 0,0 1 1,1 0-1,-1-1 1,1 1-1,-1-1 0,1 0 1,0 0-1,5 4 1,-2-3-58,0-1 1,0 0 0,0 0-1,1-1 1,-1 1-1,1-1 1,0-1 0,-1 1-1,1-1 1,0-1 0,0 1-1,9-1 1,-13 0 10,0 0 0,0 0 0,0 0-1,0 0 1,0-1 0,0 1 0,0-1 0,0 0 0,0 0 0,0 0 0,0 0-1,0-1 1,-1 1 0,1-1 0,-1 1 0,1-1 0,-1 0 0,5-4 0,-5 3 35,0-1 1,0 0-1,0 0 1,0 0 0,-1 0-1,1 0 1,-1 0-1,0 0 1,0 0-1,-1 0 1,1-1 0,-1 1-1,0-7 1,0 1 12,0 1 0,-1 0 1,0-1-1,0 1 0,-1 0 1,0 0-1,-1 0 0,-6-17 1,7 23 46,-1-1 1,1 1-1,0-1 1,-1 1-1,0 0 1,0 0-1,0 0 1,0 1 0,0-1-1,-1 1 1,1-1-1,-1 1 1,1 0-1,-1 0 1,0 1-1,0-1 1,0 1-1,0 0 1,0 0-1,0 0 1,0 0-1,-7 1 1,9-1-2,0 1 1,1 0-1,-1-1 0,0 1 0,1 0 1,-1 0-1,0 0 0,1 0 0,-1 1 1,0-1-1,1 0 0,-1 1 1,1-1-1,-1 1 0,0 0 0,1-1 1,-1 1-1,1 0 0,0 0 0,-1 0 1,1 0-1,0 0 0,-1 0 1,1 0-1,0 0 0,0 1 0,-1 1 1,0 1-16,1 0 1,0 1-1,1-1 1,-1 1-1,1-1 0,0 1 1,0-1-1,0 8 1,1 8-63,-1-16 29,0 0-1,0 0 1,1 0-1,0 0 1,-1 0-1,1 0 1,1 0-1,-1 0 1,0-1-1,1 1 1,0-1-1,0 1 1,0-1-1,0 1 1,1-1-1,-1 0 1,1 0-1,0 0 1,0-1-1,0 1 1,0 0-1,0-1 1,6 3-1,-1-1-132,0 0 1,0-1-1,1 0 0,-1-1 0,1 0 0,0 0 0,0-1 1,0 0-1,13 0 0,-20-2 107,-1 1 0,1 0 0,-1-1 0,1 0 0,-1 1 0,0-1 0,1 0 0,-1 0 0,0 0 0,1 0 0,-1 0 0,0 0 0,0 0 0,0 0 0,0-1 0,0 1 0,0 0 0,0-1 0,0 1 0,-1-1 0,1 1 0,0 0-1,-1-1 1,1 0 0,-1 1 0,0-1 0,1 1 0,-1-1 0,0 1 0,0-1 0,0-2 0,-1-51 63,1 52 25,-1-1-1,0 0 0,0 0 0,0 0 1,0 0-1,0 1 0,-1-1 0,0 1 1,1-1-1,-1 1 0,-1 0 0,1-1 1,0 1-1,-1 0 0,0 0 0,1 1 0,-1-1 1,0 1-1,-1-1 0,1 1 0,0 0 1,-1 0-1,1 0 0,-1 1 0,1-1 1,-1 1-1,0 0 0,0 0 0,1 0 1,-1 0-1,0 1 0,0 0 0,0 0 0,0 0 1,-4 0-1,6 1-34,1 0 1,-1 0-1,1 0 0,-1 0 1,1 0-1,0 0 1,-1 0-1,1 1 0,0-1 1,0 0-1,0 1 0,0-1 1,0 1-1,0-1 0,0 1 1,1-1-1,-1 1 1,1 0-1,-1-1 0,1 1 1,-1 0-1,1 0 0,0-1 1,0 1-1,0 0 1,0 0-1,0-1 0,0 1 1,1 2-1,-1-2-36,-1 0-1,1 0 1,0 0 0,0 0 0,0 0-1,0 0 1,1 0 0,-1 0-1,0 0 1,1 0 0,0 0-1,-1 0 1,1 0 0,0 0 0,0 0-1,0-1 1,0 1 0,0 0-1,0-1 1,1 1 0,-1-1 0,1 1-1,-1-1 1,1 1 0,-1-1-1,3 1 1,-3-2-37,-1 0-1,1 0 1,0 0-1,0 0 1,-1 0 0,1 0-1,0 0 1,0 0-1,-1 0 1,1-1-1,0 1 1,-1 0 0,1-1-1,0 1 1,-1 0-1,1-1 1,0 1-1,-1-1 1,1 1 0,-1-1-1,1 1 1,0-1-1,-1 1 1,0-1 0,1 1-1,-1-1 1,1 0-1,-1 1 1,0-1-1,1 0 1,-1 0 0,0 1-1,0-1 1,0 0-1,1 1 1,-1-1-1,0 0 1,0-1 0,0-39 284,-2 23-228,2 17 16,0 0 0,0 1 0,0-1 0,0 1 0,0-1 0,0 1 0,0-1 0,0 1 0,-1-1 0,1 1 0,0-1 0,0 1-1,-1-1 1,1 1 0,0-1 0,-1 1 0,1-1 0,0 1 0,-1 0 0,1-1 0,-1 1 0,1 0 0,-1-1 0,1 1 0,-1 0 0,1-1 0,-1 1 0,1 0 0,-1 0 0,1 0 0,-1 0 0,1-1 0,-1 1 0,0 0 0,-3 1 602,13 0-1578,6-1-1311,-4 0-3117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1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9754,'0'0'4648,"8"13"-4546,28 37-67,-35-48-20,1 0-1,0 0 1,0-1 0,0 1-1,1-1 1,-1 1-1,0-1 1,1 0 0,-1 0-1,0 0 1,1 0-1,-1-1 1,1 1 0,0-1-1,-1 1 1,1-1-1,-1 0 1,1 0 0,0 0-1,-1 0 1,1-1-1,-1 1 1,1-1 0,-1 1-1,1-1 1,-1 0-1,1 0 1,-1 0 0,0 0-1,1 0 1,-1-1-1,0 1 1,0-1 0,0 0-1,0 1 1,0-1 0,0 0-1,-1 0 1,1 0-1,-1 0 1,3-5 0,-1-3 31,0 0 1,-1-1-1,-1 0 1,1 1-1,-2-1 0,1 0 1,-3-15-1,1-3 56,1 28-62,0 0 1,0 0-1,0 0 0,0 0 0,-1 0 1,1 0-1,0 0 0,-1 0 1,1 1-1,-1-1 0,1 0 1,-1 0-1,1 0 0,-1 1 0,0-1 1,1 0-1,-1 0 0,0 1 1,0-1-1,0 1 0,1-1 0,-1 1 1,0-1-1,0 1 0,0-1 1,0 1-1,0 0 0,0-1 0,0 1 1,0 0-1,0 0 0,0 0 1,0 0-1,0 0 0,0 0 1,0 0-1,0 0 0,0 0 0,0 0 1,0 1-1,0-1 0,1 0 1,-1 1-1,0-1 0,0 1 0,0-1 1,0 1-1,0-1 0,1 1 1,-1-1-1,0 1 0,0 0 0,1 0 1,-1-1-1,0 1 0,1 0 1,-1 0-1,1 0 0,-1-1 1,1 1-1,0 0 0,-1 0 0,1 0 1,0 0-1,-1 1 0,0 5-8,-11 80 60,12-82-85,0 0 0,0 0 0,0 1 0,0-1 1,1 0-1,0 0 0,0 0 0,0 0 0,1-1 0,0 1 0,0 0 0,0-1 0,0 1 0,1-1 1,3 5-1,-4-7-12,0-1 1,0 1-1,1 0 0,-1-1 1,0 0-1,1 1 1,-1-1-1,1 0 1,0 0-1,-1-1 1,1 1-1,0-1 1,0 1-1,-1-1 1,1 0-1,0 0 1,0 0-1,-1 0 0,6-1 1,-6 1-2,0 0 1,0-1-1,0 1 1,0-1 0,0 1-1,0-1 1,0 0-1,0 0 1,0 0-1,0 0 1,0 0-1,0 0 1,-1-1-1,1 1 1,-1 0-1,1-1 1,-1 0-1,1 1 1,-1-1-1,0 0 1,1 1-1,-1-1 1,0 0-1,0 0 1,0-3-1,1-1-12,-1 0-1,0 0 1,0 0-1,-1-1 1,0 1-1,0 0 1,0 0-1,-1-1 1,1 1-1,-2 0 1,-2-9-1,3 12 25,-1 0 0,1 0 0,-1 0 1,0 1-1,0-1 0,0 0 0,0 1 0,-1-1 0,1 1 0,-1 0 0,1 0 0,-1 0 0,0 0 0,0 0 0,0 0 0,0 1 0,0 0 0,0-1 0,0 1 0,0 0 0,-1 1 1,-4-2-1,4 1 102,0 0 0,0 1 0,0-1 0,-1 1 0,1 0 0,0 0 0,0 0 0,0 1 0,0-1 0,0 1 0,0 0 0,-6 2 0,8-2-74,0 1 1,1-1-1,-1 1 0,0-1 0,1 1 0,-1 0 1,1-1-1,-1 1 0,1 0 0,0 0 0,0 0 0,0 0 1,0 0-1,0 0 0,0 1 0,1-1 0,-1 0 0,1 0 1,-1 1-1,1-1 0,0 0 0,0 0 0,0 1 1,0 2-1,1-1-157,-1 0 1,1-1-1,0 1 0,0-1 1,0 1-1,1-1 1,-1 1-1,1-1 0,0 0 1,-1 0-1,2 0 1,-1 0-1,0 0 1,0 0-1,1 0 0,0-1 1,-1 1-1,1-1 1,0 0-1,0 0 0,1 0 1,-1 0-1,0-1 1,6 3-1,27 4-4715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1 637 10242,'0'0'7035,"1"-26"-5029,29-46-873,-22 58-979,-2 0-1,0 0 0,-1-1 0,4-15 0,4-56 290,-4-1 0,-3-149 0,-6 225-344,0 11 383,0 28-20,2 8-373,2 0-1,1 0 0,2-1 1,1 1-1,2-1 0,1-1 1,2 0-1,1-1 1,2 0-1,1-1 0,24 34 1,-35-57-81,0 0-1,1 0 1,0 0 0,0-1 0,1-1 0,14 12 0,-17-15 0,1-1 0,-1 0 0,1 0-1,0 0 1,0-1 0,0 0 0,0 0 0,0 0 0,0-1-1,0 0 1,0 0 0,11-1 0,-15 0 3,0 0 1,0-1-1,0 1 0,0-1 1,0 1-1,0-1 0,-1 0 1,1 0-1,0 0 1,0 0-1,0 0 0,-1 0 1,1-1-1,-1 1 0,1-1 1,-1 1-1,0-1 0,1 1 1,-1-1-1,0 0 0,0 1 1,0-1-1,0 0 1,0 0-1,-1 0 0,1 0 1,0-3-1,3-9 39,0 0 0,2-29-1,-4 24-12,5-43-7,-4-108 0,-3 109-51,-1 41-2,0 1 0,-1 0 1,-1 1-1,-1-1 0,0 0 1,-2 1-1,-9-24 0,9 35 148,3 14 109,1 16-14,3-7-180,1 1 0,0-1 0,1 0 0,1 0 0,9 26 0,38 75 135,-37-88-129,1-1 0,31 45 0,-42-67-81,0 0 0,1-1 0,-1 1 0,1-1 0,0 0 1,0 0-1,1-1 0,-1 0 0,1 0 0,0 0 0,0 0 1,1-1-1,-1 0 0,1 0 0,-1-1 0,1 0 0,0 0 1,12 1-1,-15-3-148,0 0 0,0 0 0,0-1 0,0 0 0,0 0 0,0 0 0,0 0 0,0 0 0,-1-1 0,1 0 0,-1 0 0,1 0 0,-1 0 0,4-3 0,1-2-1067,-1 0 1,0-1-1,0 0 1,7-11-1,14-20-6550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11402,'0'0'14484,"19"25"-14316,9-16-56,0 2-32,0-5-16,0-4-56,-9-2-8,-1 0-1001,1 0-711,0-11-792,-10-11-3386,0-1-2720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141 163 11827,'-110'-135'7948,"81"108"-4873,28 27-1716,4 0-583,40-1-333,0 3 1,1 2-1,64 13 0,-101-15-809,-3-1-364,-1 0 1,0 0 0,1 0-1,-1 0 1,1-1 0,-1 1-1,1-1 1,-1 0 0,1 0-1,-1-1 1,1 1-1,-1-1 1,4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68 343 5945,'0'0'12846,"-9"3"-11837,-29 10-158,29-10 87,3-99 2469,3 69-3437,1 0 0,2-1 1,3-37-1,-1 58 26,-1 0 0,1 1 0,1-1 0,-1 0 0,1 1 0,0-1 0,0 1 0,1 0 0,0 0 0,7-7 0,-8 9-11,-1 1-1,1 0 1,1 0-1,-1 0 1,0 0 0,1 0-1,0 1 1,-1-1-1,1 1 1,0 0 0,0 0-1,0 1 1,0-1-1,1 1 1,-1 0 0,0 0-1,7 0 1,-6 1 12,0 1 0,0-1 0,0 1 0,0 1 0,0-1 0,0 1 0,0 0 0,-1 0 0,1 0 0,0 1 0,-1-1 0,0 1 0,0 0 0,0 0 0,0 1 0,5 5 0,5 7 164,-1 0-1,19 31 0,-26-38-115,24 42 263,-1 1 1,22 60-1,-40-73-221,-10-33-74,0 0 1,1 0 0,-1 0 0,1 0 0,1 0-1,-1 0 1,1-1 0,4 8 0,-6-15 10,0 1 1,0 0-1,-1-1 0,1 1 1,0 0-1,-1-1 1,1 1-1,-1-1 0,1 1 1,-1-1-1,0 1 1,0-1-1,0 1 0,1-1 1,-2 1-1,1-1 0,0 1 1,-1-4-1,3-43 62,-4-18-72,1 24-88,5-67 0,-3 103 65,0 0 1,1 0-1,0 0 1,0 1-1,0-1 1,0 0-1,1 1 1,0-1 0,0 1-1,0 0 1,1 0-1,0 0 1,0 1-1,7-8 1,-8 10 0,-1 1-1,1-1 1,-1 0 0,1 1-1,-1-1 1,1 1 0,0 0 0,0 0-1,0 0 1,0 0 0,0 0 0,0 1-1,0-1 1,0 1 0,0 0 0,0 0-1,0 0 1,0 0 0,0 1 0,0-1-1,0 1 1,0 0 0,0 0 0,-1 0-1,1 0 1,0 0 0,0 0 0,-1 1-1,1 0 1,4 3 0,5 6 46,0 0 1,0 1-1,-2 0 1,1 1-1,-2 1 0,1-1 1,8 19-1,47 107 222,-20-24-254,-40-112-274,-2-14 121,4-35 70,-2 8 51,-3 32 23,3-23-10,2 1 0,0 0 0,3 1 0,0 0-1,16-30 1,-25 55 8,0 0-1,0 0 0,0 0 1,0 0-1,1 0 0,-1 0 1,1 1-1,-1-1 0,1 1 1,-1-1-1,1 1 0,0 0 1,0-1-1,-1 1 0,1 0 1,0 0-1,0 0 0,0 0 1,0 1-1,0-1 0,1 1 1,-1-1-1,3 0 0,-2 2 15,0 0 0,0-1-1,0 1 1,0 0 0,0 0-1,0 0 1,-1 1 0,1-1-1,0 1 1,-1 0 0,1-1 0,-1 1-1,1 0 1,2 4 0,9 10 153,0 1 1,-2 0 0,20 36-1,-24-39-31,27 54-58,-3 1-1,30 93 1,-53-124-920,-7-14-5949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0 373 14683,'0'0'10026,"2"-9"-9683,4-10-279,1 1 0,0 0 0,2 0 0,0 1-1,1 0 1,0 0 0,16-17 0,-6 5 78,24-43 0,4-24 505,-48 96-629,0-1 1,0 1-1,1-1 1,-1 1 0,0-1-1,0 1 1,1 0 0,-1-1-1,0 1 1,0-1-1,1 1 1,-1 0 0,0-1-1,1 1 1,-1 0-1,0 0 1,1-1 0,-1 1-1,1 0 1,-1 0 0,0-1-1,1 1 1,-1 0-1,1 0 1,-1 0 0,1 0-1,-1 0 1,1 0-1,-1 0 1,1 0 0,0 0-1,15 9 177,14 30-35,-24-31 53,143 185 1151,-147-191-1480,0 1-1,0-1 1,0 0 0,0 0-1,0 0 1,1-1 0,-1 1-1,1 0 1,-1-1 0,1 0-1,-1 0 1,1 1 0,0-1-1,-1-1 1,1 1 0,0 0-1,0-1 1,0 1 0,0-1-1,0 0 1,2 0 0,-2-1-434,-1 1 0,0-1 0,1 1 0,-1-1 0,0 0 0,0 0 0,0 0 0,1 0 0,-1 0 0,0-1 0,-1 1 0,1 0 0,0-1 0,0 0 0,2-2 0,15-21-9006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 6873,'0'0'10668,"-3"-1"-9556,2 0-983,0 0 0,0 1-1,-1-1 1,1 0 0,0 1 0,0-1-1,-1 1 1,1 0 0,0-1-1,-1 1 1,1 0 0,0 0 0,-1 0-1,1 0 1,0 0 0,-1 0 0,1 0-1,-1 0 1,1 1 0,0-1-1,-1 0 1,1 1 0,0-1 0,0 1-1,-1-1 1,1 1 0,0 0-1,0 0 1,-1 1 0,-1 2 76,0 1 1,0-1 0,1 1-1,0 0 1,0 0-1,0 0 1,-1 6-1,1-5-320,-6 25 454,1 0 0,2 0 1,-3 51-1,6 99 681,3-105-559,12 211 757,-7-244-1043,1 0 1,3 0-1,1-1 0,26 63 1,-33-95-152,17 39 97,31 52 0,-44-87-119,1 0 0,1-1-1,0 0 1,1 0 0,0-1 0,1-1 0,0 0 0,15 10 0,-24-20-196,0 1 1,0 0 0,0-1-1,0 0 1,0 0 0,0 0-1,0 0 1,7 0-1,27 0-7530,-24-1 3488,6 0-3721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15347,'0'0'6946,"17"0"-6716,2 1-160,-9-2-31,0 2 0,0-1-1,0 1 1,0 1-1,0 0 1,0 0 0,0 1-1,15 7 1,-6-3 195,-2 2 0,1 0 0,-1 1 0,0 1 0,28 24 0,-39-30-76,0 1 0,-1 0 1,0 1-1,0-1 0,0 1 0,-1 0 0,0 0 1,0 0-1,-1 0 0,0 1 0,0-1 0,-1 1 1,0 0-1,0 0 0,-1 0 0,0 0 0,0 11 0,0-12-126,-1 1-1,-1 0 0,1 0 0,-1-1 0,0 1 0,-1-1 0,0 1 0,0-1 0,-1 1 0,1-1 1,-2 0-1,1 0 0,-1 0 0,0-1 0,0 1 0,-1-1 0,0 0 0,-10 10 0,-5 2-576,-1 0 0,0-1 0,-1-2 0,-43 24 0,31-19-1333,14-5-1008,11-4-2086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13411,'0'0'6720,"-13"26"-5915,-1-1-435,7-13-146,1-1 0,0 2-1,0-1 1,2 0 0,-1 1-1,1 0 1,1 0 0,1 0-1,-1 0 1,2 1 0,0 16-1,1-14 81,-2 9-69,2 0 0,1 0 0,1 0 0,0-1 0,2 1 0,2-1 0,0 0-1,12 32 1,-15-51-275,8 19 243,1 0 0,1-1 1,24 32-1,-34-51-370,0 0 0,1 1 0,-1-1 0,1-1 0,0 1 0,0 0 0,0-1 0,1 0 0,-1 0 1,1 0-1,0-1 0,0 0 0,0 1 0,0-2 0,0 1 0,0 0 0,0-1 0,1 0 0,-1-1 0,0 1 0,1-1 0,-1 0 0,10-1 0,-10 0-369,-1-1 1,0 1-1,0-1 0,0 0 0,-1 0 0,1 0 0,0-1 1,-1 1-1,1-1 0,-1 0 0,0 0 0,0 0 1,4-5-1,13-20-5335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4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1 639 5281,'0'0'13190,"0"9"-7305,1-28-4222,7-68-1454,2 6-140,-3-1 0,-5-107 0,-2 119-12,-5 46-37,2 19-44,1 13-137,3 25 132,1 1-1,8 45 1,-9-69 28,1 0 0,1 0 1,0 0-1,0 0 1,1-1-1,0 1 1,0-1-1,1 0 0,1 0 1,0-1-1,0 1 1,7 7-1,-12-15 0,0 0-1,-1 0 1,1 0-1,0-1 1,0 1-1,0 0 1,0-1-1,0 1 1,-1-1 0,1 1-1,0-1 1,0 1-1,0-1 1,0 1-1,1-1 1,-1 0-1,0 0 1,0 0 0,0 1-1,0-1 1,0 0-1,0 0 1,0 0-1,0-1 1,0 1-1,0 0 1,0 0 0,0-1-1,0 1 1,1 0-1,-2-1 1,1 1-1,0-1 1,0 1-1,0-1 1,0 0 0,0 1-1,0-1 1,0 0-1,-1 0 1,1 1-1,0-1 1,-1 0-1,2-1 1,2-5 1,-1 0-1,1 0 1,-1-1-1,0 1 1,1-8 0,-2 9 4,8-35 25,-1-1 1,4-53-1,2-12 3,-14 87-28,1 11-33,2 11 2,3 14-10,9 43 178,14 86 1,-19-79-34,23 73 0,38 74 73,-71-212-262,-1 0 0,1-1 1,0 1-1,-1 0 0,1 0 0,0 0 0,0 0 0,-1-1 1,1 1-1,0 0 0,0 0 0,0-1 0,0 1 1,0-1-1,0 1 0,0-1 0,0 0 0,0 1 0,1-1 1,-1 0-1,0 0 0,0 1 0,2-1 0,34-1-5134,-20 0 1278,9 1-1664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0 383 13411,'0'0'9170,"3"-23"-8814,24-175 568,-20 149-556,-3 21-23,2-45 0,-2 61 519,6 22-494,14 36-149,-15-30 123,2 5-130,30 46-21,-39-64-191,0 0 0,1-1 0,-1 1 0,1-1 0,-1 1 0,1-1 0,0 0 0,-1 0 0,1 0 0,0 0 0,1-1-1,-1 1 1,0-1 0,0 0 0,1 0 0,-1 0 0,0 0 0,6 0 0,-7-1-24,0-1-1,0 1 1,0-1 0,0 0 0,-1 1 0,1-1 0,0 0 0,0 0-1,-1 0 1,1-1 0,0 1 0,-1 0 0,1-1 0,-1 1-1,0-1 1,1 1 0,-1-1 0,0 1 0,0-1 0,0 0-1,1-3 1,20-47 73,-15 35-76,0-8 28,-6 20-2,-1 1 0,1 0 0,1 0 1,-1 0-1,0 0 0,1 0 0,0 0 1,0 0-1,0 0 0,5-5 0,-6 8 27,10 13 47,5 12 317,-1 0 0,-1 1 0,12 32 0,-13-28-317,2-1 0,23 38-1,-37-65-157,-1 0-1,1 0 1,-1 0-1,1 0 1,0 0-1,-1 0 1,1 0-1,0-1 1,0 1-1,0 0 1,-1 0-1,1-1 1,0 1-1,0 0 1,0-1-1,0 1 1,0-1-1,2 1 1,0-15-3821,-15-33-4497,-13 8-2238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12635,'0'0'9119,"3"26"-8890,12 79-105,-14-103-111,-1 1 0,1-1 0,0 1 0,0-1 0,-1 0 0,2 1 0,-1-1-1,0 0 1,0 1 0,1-1 0,-1 0 0,1 0 0,0 0 0,-1 0 0,1-1-1,0 1 1,0 0 0,0-1 0,0 1 0,1-1 0,-1 0 0,0 0 0,0 0-1,1 0 1,-1 0 0,1 0 0,-1-1 0,1 1 0,-1-1 0,1 0 0,-1 1 0,1-1-1,0 0 1,-1-1 0,1 1 0,4-1 0,4 0 0,-10 1-8,0 0 0,0 0 0,0-1 0,-1 1 0,1-1 1,0 1-1,0-1 0,0 1 0,0-1 0,0 1 0,0-1 0,-1 0 0,1 1 1,0-1-1,0 0 0,-1 0 0,1 1 0,-1-1 0,1 0 0,-1 0 0,1 0 1,-1 0-1,1 0 0,-1 0 0,0 0 0,1 0 0,-1 0 0,0 0 0,0 0 0,0 0 1,0 0-1,0-2 0,0-43 192,-1 31-167,1 9-32,0 1-1,-1-1 1,0 1 0,0-1-1,0 1 1,0 0 0,-1-1 0,0 1-1,-4-7 1,5 10 18,0 0 1,0 0-1,-1 0 0,1 0 0,-1 0 1,1 0-1,-1 0 0,0 1 1,0-1-1,0 1 0,0-1 0,0 1 1,0 0-1,0 0 0,-1 0 1,1 0-1,0 0 0,-1 0 1,1 0-1,0 1 0,-1-1 0,1 1 1,-4 0-1,5 0 1,-1 1 0,1-1 0,0 1 1,0-1-1,0 1 0,0 0 0,0 0 0,0-1 0,0 1 1,0 0-1,0 0 0,0 0 0,0 0 0,1 0 0,-1 0 1,0 0-1,1 1 0,-1-1 0,1 0 0,-1 0 0,1 0 1,-1 1-1,1-1 0,0 0 0,0 0 0,0 1 0,0-1 1,0 0-1,0 0 0,0 3 0,0 53-92,1-42 101,4 8-8,-5-23-28,0 1 1,1-1 0,-1 0-1,0 0 1,0 1 0,1-1-1,-1 0 1,0 0 0,1 0-1,-1 1 1,0-1 0,0 0-1,1 0 1,-1 0 0,1 0-1,-1 0 1,0 1-1,1-1 1,-1 0 0,0 0-1,1 0 1,-1 0 0,0 0-1,1 0 1,-1 0 0,0 0-1,1-1 1,-1 1 0,1 0-1,-1 0 1,0 0 0,1 0-1,1-1-13,-1-1 0,1 1-1,-1 0 1,1-1 0,-1 1-1,0-1 1,0 1-1,1-1 1,-1 1 0,0-1-1,0 0 1,-1 0 0,1 1-1,0-1 1,0 0 0,-1 0-1,1-3 1,4-61-28,-5 61 42,0 0-1,0 0 1,0 0-1,-1 0 1,1 0-1,-1 0 0,-1 1 1,1-1-1,-1 0 1,0 1-1,-2-5 1,4 8 15,0 1 1,0-1-1,-1 1 1,1-1-1,0 1 1,0-1 0,-1 0-1,1 1 1,0 0-1,-1-1 1,1 1-1,0-1 1,-1 1-1,1-1 1,-1 1 0,1 0-1,-1-1 1,1 1-1,-1 0 1,1-1-1,-1 1 1,1 0 0,-1 0-1,0 0 1,1 0-1,-1-1 1,1 1-1,-1 0 1,0 0-1,1 0 1,-1 0 0,1 0-1,-1 0 1,1 0-1,-1 1 1,0-1-1,1 0 1,-1 0 0,1 0-1,-1 1 1,1-1-1,-1 0 1,1 0-1,-1 1 1,1-1-1,-1 0 1,1 1 0,-1-1-1,1 1 1,0-1-1,-1 1 1,1-1-1,-1 1 1,1-1 0,0 1-1,0-1 1,-1 1-1,1-1 1,0 1-1,0-1 1,0 1-1,0-1 1,-1 1 0,1 0-1,0-1 1,0 1-1,0-1 1,0 1-1,1 1 1,-2 2-51,0 0 0,1 1 0,0-1 0,0 1 0,0-1 0,0 1 0,1-1 1,1 6-1,0-6-151,0-1 1,0 0 0,0 1 0,1-1-1,-1 0 1,1-1 0,0 1 0,0 0 0,0-1-1,0 1 1,0-1 0,0 0 0,6 2-1,45 18-4512,-53-21 4576,38 11-5005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21 136 13707,'0'0'5068,"8"4"-5040,25 11-2,-33-15-16,1 0-1,0 0 0,-1 0 1,1 0-1,0 0 1,-1-1-1,1 1 0,0 0 1,-1 0-1,1 0 0,0-1 1,-1 1-1,1 0 1,-1-1-1,1 1 0,-1-1 1,1 1-1,-1 0 0,1-1 1,-1 1-1,1-1 1,-1 0-1,1 1 0,-1-1 1,0 1-1,1-1 0,-1 1 1,0-1-1,0 0 1,0 1-1,1-1 0,-1 0 1,0 1-1,0-1 0,0 0 1,0 1-1,0-1 1,0 0-1,0 1 0,0-2 1,0-35 662,-1 28-420,1 4-134,0-1 1,0 0-1,0 0 0,-1 1 1,0-1-1,0 1 1,-1-1-1,1 1 1,-4-7-1,4 10-11,-1 0 0,1 0 0,-1 0 0,1 0 0,-1 1 0,0-1 0,0 0 0,1 1 0,-1 0 0,0-1 0,-1 1-1,1 0 1,0 0 0,0 0 0,0 0 0,-1 0 0,1 1 0,0-1 0,-1 1 0,1-1 0,-1 1 0,1 0 0,-1 0 0,-2 0 0,4 1-79,0 0 1,0-1-1,0 1 1,0 0-1,1 0 1,-1 0-1,0 0 1,1 0 0,-1 0-1,0 0 1,1 0-1,-1 0 1,1 0-1,0 0 1,-1 0-1,1 0 1,0 0-1,0 1 1,-1-1-1,1 0 1,0 0-1,0 0 1,0 0-1,0 1 1,1-1-1,-1 1 1,3 39-298,-2-37 160,0-1 0,0 1-1,0-1 1,1 0 0,-1 0 0,1 1-1,0-1 1,0 0 0,0 0 0,0-1-1,1 1 1,-1 0 0,1-1 0,3 4-1,45 27-3075,-33-23 1186,21 13-4449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11466,'0'0'12203,"19"8"-10905,31 4-637,-32-7-439,0 0 0,0-2 0,0 0 0,20 0 0,-35-4-624,-1 0 1,1-1 0,0 1-1,-1 0 1,1-1 0,-1 0-1,0 0 1,1 0 0,-1 0-1,0 0 1,0 0 0,0 0-1,-1 0 1,4-5-1,3-4-3167,11-9-6505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2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34 13435,'0'0'5813,"11"-6"-5622,0 1-121,-1 1 0,1 0 0,0 0-1,0 1 1,0 1 0,1 0 0,13-1 0,-20 2-8,1 1 0,0 0 1,0 0-1,-1 1 0,1 0 0,-1 0 0,1 0 1,0 0-1,-1 1 0,0 0 0,1 0 0,-1 1 1,0-1-1,0 1 0,0 0 0,-1 0 0,1 1 0,-1-1 1,6 7-1,-2 0 104,-1 0 1,-1 1-1,1 0 1,-2 0-1,1 1 1,-2-1-1,1 1 1,-2 0-1,1 0 1,-2 1-1,2 13 1,1 20 522,-4 77 0,-1-75-528,0-13-68,-2 0 0,-1 1 0,-2-1 0,-1 0 0,-20 60 0,21-78-52,-2-1-1,0 0 1,-1 0 0,-1-1 0,0 1 0,-1-2-1,-1 0 1,0 0 0,-1-1 0,-1 0 0,0-1 0,0 0-1,-23 14 1,26-20-38,0-1 0,0 0-1,-1 0 1,1-1 0,-1-1 0,0 0 0,-1 0-1,1-1 1,0-1 0,-1 1 0,1-2-1,-1 0 1,-12-1 0,20 0-14,1 1 0,-1-1 0,1 0 0,-1 0 0,1 0 0,-1-1 0,1 1 0,0-1 0,0 0 0,0 0 0,0 0 1,0 0-1,0 0 0,1-1 0,-1 1 0,1-1 0,-1 0 0,1 1 0,0-1 0,0 0 0,0-1 0,1 1 0,-1 0 0,0-4 0,-2-3-25,1 0 0,0 0-1,1 0 1,0 0-1,0-1 1,1-19 0,2 29 33,-1 1-1,1-1 1,0 0 0,0 1-1,-1-1 1,1 1 0,0-1 0,0 1-1,0-1 1,0 1 0,0 0 0,0-1-1,0 1 1,-1 0 0,1 0-1,0 0 1,0 0 0,0 0 0,0 0-1,0 0 1,0 0 0,2 0 0,33 0 19,-27 1-13,3-1 27,1 2 0,-1 0 1,0 0-1,0 1 0,0 1 0,0 0 1,-1 0-1,1 1 0,15 10 1,16 12 138,41 33 0,-22-15-59,-45-33-217,0-1 0,1 0 1,0-1-1,0-1 0,23 7 1,-36-14-232,0-1 1,1 0 0,-1 0 0,1 0-1,-1-1 1,1 1 0,0-1-1,-1-1 1,1 1 0,-1-1-1,1 0 1,-1 0 0,1-1-1,-1 1 1,0-1 0,0 0 0,0-1-1,0 1 1,0-1 0,0 0-1,0 0 1,-1-1 0,6-5-1,21-29-5366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15019,'0'0'7673,"7"31"-6677,2 6-757,-1 3-9,3-1 0,1-1 0,17 38 0,120 314 1569,-147-386-1906,0 0 1,0 1-1,0-1 1,0 0-1,1 0 1,-1 0-1,1-1 1,0 1-1,0-1 1,0 1 0,5 2-1,-7-8-233,0 1 0,0-1 0,0 0 0,0 0 0,0 0 0,0-1 0,-1 1 0,1 0-1,-1 0 1,0 0 0,1-4 0,-1 5 19,2-32-4103,-2-3-1804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11947,'0'0'8741,"-28"22"-7827,-87 73-202,109-90-615,1 0-1,0 1 1,0 0 0,1 0-1,-1 1 1,2-1 0,-1 1-1,1 0 1,0 0 0,0 0-1,0 0 1,1 0 0,1 1-1,-1-1 1,1 1 0,0-1-1,1 1 1,0-1 0,0 1-1,2 11 1,-1 6 200,-1 113 377,-1-136-736,1 0 0,0 0-1,1 0 1,-1 0 0,0 0 0,1 0 0,-1 0 0,1 0 0,-1 0 0,1 0 0,0-1 0,0 1 0,0 0 0,0 0-1,0-1 1,0 1 0,0-1 0,1 1 0,-1-1 0,0 1 0,1-1 0,-1 0 0,1 0 0,0 0 0,-1 0 0,1 0-1,0 0 1,0 0 0,0 0 0,-1-1 0,1 1 0,0-1 0,0 1 0,0-1 0,0 0 0,0 0 0,0 0-1,0 0 1,0 0 0,0 0 0,3-1 0,3 0-485,0 0 0,-1-1 0,1 0 0,-1 0-1,1-1 1,-1 0 0,0 0 0,0 0 0,8-7 0,24-22-4958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12619,'0'0'7868,"20"11"-7553,11 4-248,-14-8-23,-1 1 0,0 0 0,0 2 0,25 19 0,-34-22 108,0-1 0,0 1 1,0 0-1,-1 1 1,-1 0-1,1 0 1,-1 0-1,0 0 0,-1 1 1,0 0-1,-1 0 1,5 17-1,-4-9 163,-1-1-1,0 1 0,-1 0 1,-1 0-1,-1-1 0,-3 26 1,3-35-371,-1-1 1,-1 0 0,1 0-1,-1 0 1,0 0 0,0 0-1,-1-1 1,1 1 0,-1-1-1,-1 1 1,1-1 0,-1 0-1,0 0 1,0 0 0,0-1-1,-1 0 1,1 1 0,-1-2-1,0 1 1,0 0-1,-11 4 1,16-8-86,-1 1 1,1-1-1,-1 0 0,1 0 1,-1 0-1,1 1 0,-1-1 1,0 0-1,1 0 0,-1 0 1,1 0-1,-1 0 0,1 0 1,-1 0-1,1 0 0,-1-1 0,0 1 1,1 0-1,-1 0 0,1 0 1,-1-1-1,1 1 0,-1 0 1,1 0-1,-1-1 0,1 1 1,0 0-1,-1-1 0,1 1 1,-1-1-1,1 1 0,0 0 0,-1-1 1,1 1-1,0-1 0,0 1 1,-1-2-1,-1-20-5372,2 18 4319,0-29-8870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13955,'0'0'5432,"-5"25"-3971,2-11-1315,-5 27 1056,-2 45 0,9-71-912,0 1 0,1-1 1,1 0-1,1 0 0,0 0 1,1 0-1,9 29 0,-3-21-117,1-1 0,1 0 0,0-1 0,2-1 1,1 1-1,0-2 0,1 0 0,25 23 0,-38-40-233,-1-1 1,1 1-1,0 0 0,0-1 1,0 0-1,0 1 0,0-1 1,0 0-1,0 0 1,0 0-1,1 0 0,-1-1 1,0 1-1,0-1 0,1 1 1,-1-1-1,1 0 0,-1 0 1,0 0-1,1 0 1,-1 0-1,0 0 0,1-1 1,-1 1-1,0-1 0,1 0 1,-1 1-1,2-2 1,0-1-243,-1 0 0,1 0 0,-1 0 1,0 0-1,0 0 0,0 0 1,-1-1-1,1 0 0,-1 1 0,0-1 1,0 0-1,0 0 0,1-5 1,16-39-4941,0 1-1887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10 203 7938,'0'0'10055,"-9"-24"-6751,11 16-3234,0-1 0,1 1 1,0 0-1,0 0 0,1 0 1,0 0-1,0 1 0,1-1 1,0 1-1,0 0 0,9-9 1,-13 16-63,-1 0 0,1 0-1,0 0 1,-1 0 0,1 0 0,0 0 0,-1 0 0,1 0 0,-1 0 0,1 0 0,0 0 0,-1 1-1,1-1 1,-1 0 0,1 0 0,-1 1 0,1-1 0,-1 0 0,1 1 0,-1-1 0,1 0 0,-1 1-1,1-1 1,-1 1 0,1-1 0,-1 1 0,0-1 0,1 1 0,-1-1 0,0 1 0,1-1 0,-1 1-1,0 0 1,0-1 0,1 2 0,16 29 358,-13-24-153,1 2-163,1 0 1,-1 0 0,2-1-1,-1 1 1,1-2 0,0 1-1,1-1 1,0 0 0,0 0-1,0-1 1,1-1 0,0 1-1,0-1 1,0 0 0,1-1-1,0-1 1,0 1 0,0-1-1,0-1 1,0 0 0,0 0-1,1-1 1,12 0 0,-20-1-36,1-1 1,-1 1-1,1-1 0,-1 0 1,0 0-1,0 0 1,0 0-1,0 0 0,1-1 1,-2 1-1,1-1 1,0 0-1,0 0 0,0 0 1,-1 0-1,1-1 1,-1 1-1,0-1 0,0 1 1,0-1-1,0 0 0,0 0 1,0 0-1,-1 0 1,0 0-1,1 0 0,-1 0 1,0-1-1,-1 1 1,2-5-1,2-11-50,-1-1-1,-1 0 1,-1-37 0,-1 52-4,1-13-402,-3-15-347,1 32 552,1 0 0,-1 0 0,1 0 0,-1 0 0,1 0 0,-1 1 0,0-1 0,0 0 0,1 0 0,-1 1 0,0-1 0,0 0 0,0 1 1,0-1-1,0 1 0,0-1 0,0 1 0,0 0 0,0-1 0,0 1 0,0 0 0,0 0 0,0-1 0,0 1 0,0 0 0,0 0 0,0 0 0,-2 1 0,-6-1-5295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95 185 11058,'0'0'7897,"-1"30"-7148,-4 97-82,5-116-567,0 0-1,1-1 1,0 1-1,1-1 1,0 1 0,1-1-1,0 0 1,5 11 0,-6-16-57,1 0 1,0 1-1,1-1 1,-1 0 0,1-1-1,0 1 1,0 0-1,1-1 1,-1 0 0,10 6-1,-12-8-28,0-1 0,0 1 0,0-1 0,1 0 0,-1 0 0,0 0 0,0 0 0,1 0 0,-1-1 0,1 1 0,-1-1-1,0 1 1,1-1 0,-1 0 0,1 0 0,-1 0 0,1 0 0,-1-1 0,1 1 0,-1 0 0,3-2 0,-2 0 3,0 1 1,0-1-1,0 0 1,0 0-1,-1 0 1,1-1-1,-1 1 1,1-1-1,-1 1 1,0-1-1,0 0 1,0 0-1,2-4 1,2-5 5,-1-1-1,-1 1 0,0-1 1,0 0-1,-1 0 1,2-22-1,-3 11 9,-1 0-1,-1 0 0,0 0 0,-8-43 0,5 56-24,0 0 0,0 1-1,-1-1 1,0 1-1,-1 0 1,0 0-1,-1 0 1,0 0 0,-1 1-1,1 0 1,-2 1-1,-10-11 1,8 10 1,0 1 1,0 0-1,-1 0 1,-20-10 0,26 16-15,1 0 1,0 0 0,-1 0 0,1 1 0,-1-1-1,0 1 1,0 0 0,1 1 0,-1-1 0,0 1 0,0 0-1,0 0 1,0 0 0,1 1 0,-1 0 0,-7 1 0,10-1-10,0 1 0,0-1 0,-1 0 0,1 1 0,0-1 0,0 1 1,0-1-1,1 1 0,-1 0 0,0 0 0,1 0 0,-1 0 1,1 0-1,-1 0 0,1 0 0,0 1 0,0-1 0,0 0 1,0 1-1,1-1 0,-1 1 0,0 2 0,0 8-212,-1 0 0,2 0 0,0 17-1,1-8-321,1 97-6117,5-72-394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13379,'0'0'6605,"6"23"-6426,22 71-34,-28-93-130,1 1 0,-1 0-1,1-1 1,-1 1 0,1-1-1,0 0 1,-1 1 0,1-1-1,0 0 1,0 1 0,0-1-1,0 0 1,0 0 0,0 0-1,0 0 1,1 0 0,-1 0-1,0 0 1,1 0 0,-1 0-1,1 0 1,-1-1 0,0 1-1,1-1 1,0 1 0,-1-1-1,1 0 1,-1 1 0,1-1-1,-1 0 1,1 0 0,0 0-1,-1 0 1,1 0 0,-1-1-1,1 1 1,-1 0 0,1-1-1,-1 1 1,1-1 0,-1 0-1,1 1 1,-1-1 0,3-1-1,-3-9 26,1 1-1,-1-1 0,-1 0 0,1 1 0,-2-1 0,0 0 1,0 1-1,-1-1 0,0 1 0,-4-12 0,5 21-23,1-1 0,0 0 0,-1 1 0,0-1 0,1 0 0,-1 1-1,0-1 1,0 1 0,0-1 0,0 1 0,0 0 0,0-1 0,0 1 0,0 0 0,-1 0-1,1 0 1,0 0 0,-1 0 0,1 0 0,-1 0 0,1 0 0,-1 1 0,0-1-1,1 0 1,-1 1 0,0-1 0,1 1 0,-1 0 0,0 0 0,-2 0 0,2 0 21,0 1 0,0 0 1,0 0-1,0 0 0,0 0 1,0 0-1,0 1 0,0-1 1,1 0-1,-1 1 0,1 0 1,-1-1-1,1 1 0,-1 0 1,1 0-1,0-1 0,0 1 1,0 0-1,0 0 0,0 0 1,0 1-1,0 2 0,-2 7-75,0 0-1,1 0 1,0 0-1,1 0 1,1 1-1,0-1 1,0 0-1,3 14 0,-2-24-55,-1 0-1,1-1 1,0 1-1,0 0 0,0-1 1,0 1-1,0 0 0,0-1 1,0 0-1,0 1 1,1-1-1,-1 0 0,0 1 1,1-1-1,-1 0 1,1 0-1,0 0 0,-1 0 1,1 0-1,0-1 0,-1 1 1,4 0-1,44 8-5210,-39-8 2758,19 3-9108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15155,'0'0'8673,"9"0"-8273,249 19 1129,-246-17-1464,-10-2-424,1 0-119,-1 1 1,0-1-1,1 1 0,-1-1 0,0 0 1,1 0-1,-1 0 0,0-1 0,0 1 1,1 0-1,-1-1 0,0 1 0,0-1 1,1 0-1,-1 0 0,0 0 0,3-2 1,6-8-5393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4153,'0'0'19787,"3"21"-18896,2 13-630,1-1 0,2 0 1,16 43-1,18 32 469,130 293 1158,-172-399-1979,0-1 0,1 1 0,-1-1-1,1 0 1,0 1 0,-1-1 0,1 0 0,0 1-1,0-1 1,0 0 0,0 0 0,0 0 0,0 0 0,0 0-1,0 0 1,0 0 0,1 0 0,-1-1 0,0 1-1,0 0 1,1-1 0,-1 1 0,1-1 0,-1 1 0,0-1-1,1 1 1,-1-1 0,1 0 0,-1 0 0,1 0-1,-1 0 1,1 0 0,-1 0 0,1 0 0,-1-1 0,1 1-1,1-1 1,1-2-1078,0 0 1,1 0-1,-1 0 0,0-1 0,-1 1 0,1-1 0,-1 0 1,6-8-1,10-13-8308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 12323,'0'0'8292,"-29"11"-6678,-96 39-359,116-46-1087,0 2-1,0-1 1,1 1 0,0 0 0,0 1 0,0 0 0,1 0-1,0 1 1,0 0 0,1 0 0,0 1 0,1-1 0,-1 1 0,2 0-1,-1 1 1,-4 14 0,6-15-21,-8 18 84,2 1 0,1 1 0,1 0 1,2 0-1,1 0 0,1 0 0,1 55 0,2-82-335,0 1 0,0-1 0,0 1 0,0-1 1,0 0-1,0 1 0,1-1 0,-1 1 0,1-1 0,0 1 1,-1-1-1,1 0 0,0 0 0,1 1 0,-1-1 0,0 0 1,1 0-1,2 3 0,-2-4-152,0 0 0,0 0-1,1-1 1,-1 1 0,0-1 0,0 0-1,0 1 1,1-1 0,-1 0 0,0 0 0,0-1-1,0 1 1,1 0 0,-1-1 0,0 1 0,0-1-1,0 0 1,0 0 0,0 0 0,0 0-1,0 0 1,2-1 0,32-26-5413,-7-7-3056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6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11827,'0'0'13050,"5"-1"-12651,3 1-377,0 0 0,1 0-1,-1 0 1,0 1 0,1 1 0,-1-1-1,0 1 1,0 1 0,0-1 0,0 1-1,-1 1 1,1-1 0,7 6-1,-9-5-14,-1-1 0,0 1 0,0 1 0,0-1 0,-1 1 0,1-1 0,-1 1 0,0 0 0,-1 1 0,1-1 0,-1 1 0,0 0 0,0 0 0,-1 0 0,0 0 0,0 0 0,0 0 0,1 8 0,-3-4 53,1 0-1,-1 0 0,-1 0 0,0-1 1,0 1-1,-1 0 0,-1 0 0,1-1 1,-1 1-1,-1-1 0,0 0 0,0 0 1,-1 0-1,0-1 0,0 1 0,-9 9 1,-14 27-6,5-11 2,19-29-51,0 0 1,1 0-1,-1 0 0,1 0 1,1 0-1,-1 0 0,1 1 1,0 0-1,0-1 0,0 1 1,1 0-1,0 0 0,-1 9 1,3-14 3,-1 0 1,1-1 0,0 1-1,0 0 1,0 0-1,0-1 1,0 1-1,0-1 1,0 1 0,0-1-1,0 1 1,0-1-1,0 0 1,0 1 0,0-1-1,0 0 1,0 0-1,0 0 1,0 0 0,0 0-1,0 0 1,0 0-1,2 0 1,38 0 317,-32-1-288,6 1-157,1 1-1060,1-1 0,0-1 0,-1-1 0,1 0 0,16-5 0,-5-1-5119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14563,'0'0'6972,"20"2"-6724,68 9-73,-83-11-125,0 1-1,-1 0 1,1 1 0,0-1-1,0 1 1,0 0 0,-1 0 0,1 0-1,-1 1 1,0-1 0,0 1-1,0 0 1,0 1 0,0-1-1,0 1 1,-1-1 0,0 1 0,0 0-1,0 0 1,0 1 0,-1-1-1,5 9 1,-4 0 286,0 0-1,0 0 1,-1 0-1,-1 0 1,0 1-1,-2 19 1,1-16-111,0-6-147,-1-1 0,0 1 0,-1-1 1,0 0-1,-1 0 0,0 0 0,-1 0 0,-5 13 1,-6 5 53,-26 36 1,21-34-75,-26 31 80,43-56-312,-1-1-1,0 0 0,-1 0 1,1 0-1,-1-1 1,1 1-1,-1-1 1,0 0-1,-1-1 1,-4 3-1,6-25-7025,4-7 290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15067,'0'0'7490,"-19"174"-5778,19-115-344,19-3-623,9-3-401,0-8-216,9-9-128,-9-13 0,0-9-464,-9-14-849,18-20-1231,-9-22-1609,0-3-2953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11739,'0'0'8179,"6"-15"-8014,21-45-74,-27 59-77,0 1 0,0-1 1,0 0-1,0 1 1,1-1-1,-1 0 0,0 1 1,1-1-1,-1 0 0,1 1 1,-1-1-1,1 0 1,-1 1-1,1-1 0,-1 1 1,1-1-1,-1 1 1,1 0-1,-1-1 0,1 1 1,0-1-1,-1 1 0,1 0 1,0 0-1,0-1 1,-1 1-1,1 0 0,0 0 1,-1 0-1,1 0 1,0 0-1,0 0 0,-1 0 1,1 0-1,0 0 0,0 0 1,-1 0-1,1 0 1,0 1-1,-1-1 0,1 0 1,0 0-1,-1 1 0,1-1 1,0 0-1,-1 1 1,1-1-1,0 1 0,-1-1 1,1 1-1,-1-1 1,1 1-1,-1 0 0,0-1 1,1 1-1,17 30 935,-18-31-899,14 33 920,-7-15-551,1-1-1,17 30 0,-22-43-391,-1 0 0,1-1 0,0 1 0,0-1 0,1 1 0,-1-1 0,1 0 0,-1 0 0,1 0 0,0-1 0,0 0 0,1 1 0,-1-1-1,0-1 1,1 1 0,5 1 0,-9-3-6,1 1 0,-1-1-1,1 0 1,0 0 0,-1 1-1,1-1 1,-1 0-1,1 0 1,-1-1 0,1 1-1,-1 0 1,1-1 0,0 1-1,-1 0 1,1-1 0,-1 0-1,0 1 1,1-1 0,-1 0-1,0 0 1,1 0-1,-1 0 1,0 0 0,0 0-1,0 0 1,0 0 0,0 0-1,0-1 1,0 1 0,0 0-1,0-1 1,0 1 0,-1 0-1,1-1 1,-1 1 0,1-1-1,-1 1 1,1-3-1,3-41-516,-6 14-3089,1 4-4282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4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16179,'0'0'7139,"6"31"-5542,0 4-1129,-1-2-82,2 0 0,1-1 0,2 0 0,15 34-1,16 32 166,-3 2-1,-5 1 0,-5 2 0,-4 1 1,-4 0-1,7 147 0,-29 22 91,-2-229-563,-1-1-1,-3 1 0,-1-1 1,-17 46-1,16-62-52,0 4 18,-1-1 0,-2 0 1,-26 44-1,38-103-2748,1-43-588,0 17-3620,0-12-10133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19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14 9338,'0'0'6059,"-20"-14"2018,17 15-7958,0 0 0,0 0 0,0-1 0,1 2 0,-1-1 0,0 0 0,1 1-1,-1-1 1,1 1 0,-1 0 0,1-1 0,0 1 0,-1 1 0,1-1 0,0 0 0,1 0-1,-1 1 1,0-1 0,1 1 0,-1-1 0,-1 5 0,-27 66-176,29-71 96,-10 35 19,2 1 0,1 0 0,-5 70 1,7 119 147,7-179-162,-1-4-4,12 252 255,-8-265-279,1 0-1,2 0 0,1-1 0,1 0 1,2 0-1,1-1 0,21 37 0,-23-48-92,8 11-4704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5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11506,'0'0'5034,"28"177"-4658,-9-118-32,-1-6-168,-8-8-120,-1-14-56,0-9-96,1-22-1137,-10-11-6472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0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 11106,'0'0'11045,"-6"-2"-10041,6 2-972,0 0 0,0 0 0,0 0 0,0-1 0,0 1 0,0 0 0,0 0 0,0 0 0,0 0 0,1 0 0,-1 0 0,0 0 0,0 0 0,0 0 0,0 0 0,0 0 0,0 0 0,0 0 0,0 0 0,0 0 0,0 0 0,0 0 0,0-1 0,0 1 0,0 0 0,0 0 0,0 0 0,0 0 0,0 0 1,0 0-1,0 0 0,0 0 0,0 0 0,0 0 0,0 0 0,0-1 0,0 1 0,0 0 0,0 0 0,0 0 0,0 0 0,0 0 0,0 0 0,0 0 0,195 15 2918,-144-10-2717,0-4-1809,-9 2-6961,-31 4 2594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0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6553,'0'0'15321,"0"-4"-13693,4 9-562,97 183 1377,-55-107-1993,121 255 358,-146-298-783,-18-33-45,1 0 0,-1 0 0,0 0 1,-1 1-1,1-1 0,-1 1 0,0 0 0,2 10 0,-6-33-10649,-5-5 4036,-3 0-3220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0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0 11899,'0'0'10306,"-27"1"-9689,-86 4 11,101-3-453,0 0-1,1 1 1,-1 1-1,1 0 1,0 0-1,0 1 0,1 1 1,-1 0-1,1 0 1,1 1-1,-1 0 1,1 0-1,0 1 1,1 1-1,-13 15 1,11-13-41,-1 0-43,0 0 0,1 2 0,0-1 0,1 1 0,0 0 0,1 1 0,1 0 0,0 0 0,1 1 0,1 0 0,0 0 0,1 0-1,1 1 1,0-1 0,-1 31 0,3-40-203,1 1-1,1-1 1,-1 0-1,1 0 1,0 1-1,4 9 1,-4-13-113,0-1 0,0 1 1,1-1-1,-1 0 0,1 1 0,0-1 1,0 0-1,0 0 0,0 0 0,0-1 1,0 1-1,0 0 0,1-1 0,-1 1 1,0-1-1,1 0 0,-1 0 0,1 0 1,4 1-1,9 1-2837,0 0 0,31 0 0,-9-2-3996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1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14579,'0'0'8146,"47"174"-6722,-47-98-608,0 2-472,0-5-184,0-6-160,0-8-208,-10-17-952,-8-11-1744,8-17-3994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1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12307,'0'0'10064,"4"1"-9614,82 20 856,-60-13-1170,1-1 0,29 3 0,-4-10-4140,-47-1 2889,0 0 0,0-1 1,0 1-1,0-1 0,-1 0 1,1 0-1,7-5 0,9-8-9562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7522,'0'0'14017,"-1"-4"-12762,5 12-725,50 94 1715,-8-21-1419,95 199 433,-136-272-1550,18 33 884,-7-23-4483,-13 8-7759,5-20 6081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2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0 12163,'0'0'9486,"-28"5"-8502,-91 19-221,112-21-642,-1 0 1,0 0 0,1 1 0,-1 0-1,1 0 1,0 0 0,0 1 0,1 1-1,-1-1 1,1 1 0,1 0-1,-1 0 1,1 1 0,0-1 0,-8 15-1,4-8 71,-2 4 21,0 0 0,2 1 0,0 0 0,-9 26 0,15-35-224,0 0 0,1 1-1,0-1 1,0 1-1,1 0 1,1-1 0,-1 1-1,1 0 1,1 0-1,3 18 1,-4-27-105,1 1-1,-1 0 1,1-1-1,0 1 1,-1-1-1,1 1 1,0-1-1,0 1 1,0-1 0,0 0-1,0 1 1,0-1-1,0 0 1,0 0-1,1 0 1,-1 0-1,0 0 1,1 0-1,-1 0 1,1 0 0,-1 0-1,1-1 1,3 2-1,39 0-4421,-27-3 1968,13 1-3600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23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9210,'0'0'12739,"-5"-6"-11508,63 64-93,-3 3-1,-3 2 1,50 79 0,-82-110-958,0 1 0,-3 1-1,0 0 1,-3 1 0,0 1 0,8 39-1,-11-22 96,-1 0 0,-3 0 0,0 92 0,-7-131-227,1 10 31,-1 1-1,0 0 1,-2 0-1,-1-1 1,-1 1-1,-1-1 1,-1 0-1,-13 32 1,-26 24 212,43-66-1024,4-5-4041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5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13363,'0'0'6715,"-9"13"-6125,4-8-542,1 0-1,-1 1 0,1 0 0,1 0 0,-1 0 1,1 1-1,0-1 0,0 1 0,1-1 0,0 1 1,0 0-1,1 0 0,0 0 0,0 0 0,0 0 0,1 0 1,0 0-1,1 0 0,-1 0 0,1 0 0,1 0 1,-1 0-1,1 0 0,0-1 0,6 13 0,-1-7 60,0-1 0,0 0 0,1 0 1,0 0-1,1-1 0,14 13 0,-17-19-71,-1 0 1,0-1 0,1 0-1,-1 0 1,1 0 0,0-1-1,0 0 1,0 0 0,0 0 0,0-1-1,1 0 1,-1 0 0,0 0-1,1-1 1,10-1 0,-15 1-26,0-1 1,1 1-1,-1-1 0,0 0 1,0 0-1,0 0 1,0 0-1,0-1 1,0 1-1,0 0 0,0-1 1,0 0-1,0 1 1,-1-1-1,1 0 1,-1 0-1,1 0 0,-1 0 1,0 0-1,0 0 1,0 0-1,0 0 1,0 0-1,0-1 0,0-3 1,12-63 220,-13 67-228,1-5 25,3-67 89,-4 69-109,1 0 0,-2 0 0,1 1 0,-1-1 1,1 0-1,-1 0 0,0 1 0,-1-1 0,1 0 0,-1 1 0,-5-9 0,5 11 20,0 0 1,0 0-1,-1 1 0,1-1 0,-1 1 0,1-1 1,-1 1-1,0 0 0,1 0 0,-1 0 1,0 0-1,0 0 0,0 1 0,0-1 0,0 1 1,0 0-1,0 0 0,0 0 0,1 0 0,-1 0 1,0 1-1,-4 1 0,1-1 13,1 0 1,-1 1-1,1-1 0,-1 2 1,1-1-1,0 0 0,0 1 1,0 0-1,0 0 0,-5 5 1,3-3-142,1 1-1,0 1 1,0-1 0,0 1 0,1 0-1,0 0 1,0 0 0,1 1 0,0-1 0,0 1-1,1 0 1,0 1 0,0-1 0,1 0 0,0 1-1,1 0 1,-2 15 0,4-22-83,-1-1-1,0 1 1,0 0-1,1-1 1,-1 1 0,1-1-1,0 1 1,-1-1-1,1 0 1,0 1 0,0-1-1,0 0 1,0 1-1,0-1 1,0 0 0,0 0-1,0 0 1,0 0-1,1 0 1,-1 0 0,0 0-1,1 0 1,-1-1-1,1 1 1,-1 0 0,1-1-1,-1 1 1,4 0-1,50 7-6058,-50-8 5180,34 1-7464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6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60 10282,'0'0'7870,"-5"26"-7154,-10 81-325,14-103-367,1-1 0,0 0 0,1 1 0,-1-1 0,1 1 0,-1-1 0,1 1 0,0-1 0,0 0 0,1 0 0,-1 1 0,0-1 0,1 0 1,0 0-1,0 0 0,0-1 0,0 1 0,0 0 0,1-1 0,-1 1 0,1-1 0,0 0 0,0 0 0,-1 0 0,1 0 0,0-1 0,1 1 0,-1-1 0,0 1 0,5 0 0,-1 1 62,-2-1-29,0 1 1,1-1 0,-1-1 0,1 1 0,0-1-1,-1 0 1,1 0 0,0 0 0,0-1 0,0 0-1,-1 0 1,1-1 0,6-1 0,-8 1-39,0 0 1,0-1-1,0 1 0,0-1 1,0 0-1,-1 0 1,1 0-1,-1-1 0,1 0 1,-1 1-1,0-1 0,0 0 1,0 0-1,-1-1 1,1 1-1,-1 0 0,1-1 1,1-5-1,2-2 35,-1-1 1,-1 0-1,0 0 0,-1 0 0,0 0 0,0-1 1,-1 1-1,-1-1 0,-1 1 0,1-1 0,-2 0 1,0 1-1,-4-22 0,3 31 20,1 0 0,-1 0 1,0 0-1,0 1 0,-1-1 0,1 1 0,0-1 0,-1 1 1,0 0-1,1 0 0,-1 0 0,0 0 0,0 1 0,0-1 1,0 1-1,-1 0 0,1 0 0,0 0 0,0 0 0,-1 0 1,1 1-1,-6-1 0,-1 0 97,1 0 1,-1 1-1,0 0 0,1 0 1,-1 1-1,1 0 0,-12 4 1,12-2-144,1 1 1,-1 0 0,1 1 0,0 0 0,0 1-1,1-1 1,-1 1 0,1 1 0,-11 12-1,14-15-216,0 0 0,1 1 0,-1-1 0,1 1 0,0 0-1,0 0 1,1 0 0,-1 0 0,1 0 0,0 0 0,1 1-1,-1-1 1,1 0 0,0 1 0,0 0 0,1-1 0,0 11-1,1-13-195,0-1-1,0 0 0,0 0 0,0 0 0,0 0 1,0 0-1,1-1 0,-1 1 0,1 0 0,-1-1 0,1 1 1,0-1-1,-1 1 0,1-1 0,0 0 0,0 1 1,0-1-1,0 0 0,0 0 0,0-1 0,0 1 1,1 0-1,1 0 0,-1-1-290,26 8-10418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10642,'0'0'9106,"28"14"-8510,12 5-456,107 60 268,-138-74-357,0 1 0,0 0-1,-1 0 1,0 1-1,-1 0 1,1 1-1,-1-1 1,0 1 0,-1 1-1,0-1 1,-1 1-1,1 0 1,4 12 0,-8-15 13,0 1 0,-1 0 0,1 0 0,-1 0 1,0 0-1,-1 0 0,0 0 0,0 0 0,0 0 1,-1 0-1,0 0 0,0 0 0,-1-1 0,0 1 1,0 0-1,-1-1 0,0 1 0,0-1 0,0 0 1,-7 10-1,-5 5 12,0-1 0,-2 0 0,0-1 0,-1 0 0,-1-2 0,-1 0 0,0-1 0,-1-2 0,0 0 0,-2-1 0,1-1 0,-2-1 0,-29 10 0,51-20-1117,30-2-5948,0-4 1440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6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105 110 13259,'0'0'5325,"3"29"-4345,14 92-448,-16-117-508,0 0-1,0 1 1,1-1 0,-1 0-1,1 0 1,0 0-1,0 0 1,0 0 0,1 0-1,-1-1 1,1 1-1,0-1 1,0 0 0,0 0-1,1 0 1,-1 0-1,1 0 1,-1-1 0,1 1-1,8 3 1,-3-3 31,1 0-1,-1-1 1,1 0 0,0-1-1,0 0 1,14 0 0,-19-1-26,-1 1-16,0 0 0,1-1-1,-1 1 1,0-1 0,0-1 0,0 1-1,1 0 1,-1-1 0,0 0-1,0 0 1,0 0 0,0 0-1,0-1 1,0 0 0,-1 0-1,1 0 1,0 0 0,-1 0-1,1-1 1,-1 1 0,0-1-1,0 0 1,0 0 0,0 0-1,-1 0 1,1-1 0,-1 1-1,0-1 1,0 0 0,0 1-1,2-9 1,2-2 70,0-1 0,-1 0 0,-1 0 1,-1 0-1,0 0 0,-1 0 0,0-1 0,-1-18 1,-1 29-10,0 0 1,0 0 0,-1-1 0,1 1 0,-1 0 0,0 0 0,-1 0 0,1 0 0,-1 0 0,0 1 0,0-1 0,0 0 0,-1 1 0,0 0 0,0-1 0,0 1 0,0 0 0,-1 1-1,1-1 1,-1 0 0,0 1 0,0 0 0,0 0 0,-1 0 0,1 1 0,-1-1 0,1 1 0,-6-2 0,-3 1 38,1 0 1,-1 1-1,0 1 1,0-1-1,0 2 1,0 0-1,0 1 1,0 0 0,0 1-1,0 0 1,1 1-1,-1 1 1,1 0-1,0 0 1,0 1-1,0 1 1,0 0-1,1 0 1,0 2-1,1-1 1,-1 1-1,2 0 1,-1 1-1,-16 20 1,23-23-388,0 0 0,0 0 0,1 0 0,-1 0 0,1 1 0,0 0 0,1-1 0,0 1 0,0 0 0,0-1 0,1 1 0,0 0 0,2 12 0,-2 5-2338,0 11-3827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7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7 645 13515,'0'0'7528,"-1"-8"-7258,-2-15-199,1 0 0,1-1 0,1 1 0,1 0 0,5-27 0,2-7 156,1-100 0,1-14-49,-8 156-185,-2 8 26,1 0 0,0 0 0,0 1 0,0-1 0,1 1 0,0-1-1,4-6 1,-6 12-12,0 0-1,1 1 0,-1-1 0,1 0 0,0 1 0,-1-1 1,1 0-1,0 1 0,-1-1 0,1 1 0,0-1 0,-1 1 1,1-1-1,0 1 0,0 0 0,0-1 0,0 1 0,-1 0 1,1 0-1,0 0 0,0-1 0,0 1 0,1 0 0,1 1 7,-1-1 0,1 1 0,0 0 0,-1 0 0,0 0-1,1 0 1,-1 1 0,0-1 0,1 0 0,-1 1 0,0 0-1,2 1 1,20 22 294,-1 1 1,-1 1-1,-1 0 0,19 35 1,-11-19-15,-5-8-82,73 116 477,-31-61-602,-55-78-1419,-8-20-3228,-10-22-2974,-10 2 24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8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10474,'0'0'11643,"112"0"-11483,-65 5-88,0-2-72,-1-3-8,20 0-1224,-19 0-2633,-1 0-2017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8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14427,'0'0'6620,"-4"32"-6353,-15 109 74,13-79 352,5 103 1,3-80 137,-1-83-790,-1 0-1,1 0 1,-1 0-1,1-1 1,0 1-1,0 0 1,0-1-1,0 1 1,0 0-1,0-1 1,0 1-1,0-1 1,1 0-1,-1 1 1,1-1-1,-1 0 1,1 0-1,-1 0 0,1 0 1,0 0-1,-1 0 1,1-1-1,0 1 1,0 0-1,-1-1 1,1 1-1,0-1 1,2 0-1,60 9 331,-63-9-366,72 3-911,3-3-10884,-50 0 5200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8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178 116 11827,'0'0'8773,"-6"23"-7986,-16 81-235,22-97-489,0 0 0,0 0 0,1 0 0,0-1 0,0 1 0,1 0 0,0 0 0,0-1 0,1 1 0,-1-1 0,1 1 0,1-1 0,-1 0 0,1 0 0,0-1 0,1 1 0,-1-1 0,1 0 0,0 0 0,0-1 0,9 7 0,-10-7-18,3 2 13,0 0-1,1-1 0,-1 0 0,1 0 0,0 0 1,0-1-1,1 0 0,-1-1 0,1 1 0,-1-2 1,1 1-1,0-1 0,0-1 0,1 0 0,-1 0 1,0-1-1,0 0 0,16-2 0,-22 1-49,0 0 0,-1 0 0,1-1 0,-1 1 0,1-1 0,-1 1 0,0-1 0,1 0 0,-1 0 0,0 0-1,0 0 1,0 0 0,-1 0 0,1-1 0,0 1 0,-1-1 0,0 1 0,0-1 0,1 0 0,-1 1 0,-1-1 0,1 0 0,0-3 0,11-67 124,-11 71-129,1-19 9,-1-1 0,-1 0 0,0 1 0,-5-28-1,3 40-15,0 1-1,0-1 0,-1 1 0,0 0 1,0 0-1,-1 0 0,0 1 0,-1-1 1,1 1-1,-2 0 0,1 0 0,-1 1 1,-9-9-1,7 8 19,-1 0-1,0 1 1,-1 0 0,1 0 0,-1 1-1,0 0 1,0 1 0,-1 0 0,0 1-1,1 0 1,-1 1 0,0 0 0,-18-1-1,20 3 7,-1 0-1,1 0 0,0 1 0,0 0 0,0 1 0,0 0 0,0 0 0,0 1 0,0 0 1,1 1-1,-1 0 0,1 0 0,0 1 0,1 0 0,-1 0 0,-11 11 0,12-11-79,1 2 1,-1-1-1,1 1 0,1 0 0,-1 0 0,1 0 0,1 1 0,-1-1 0,1 1 0,1 1 0,-1-1 0,1 0 0,1 1 0,0-1 0,0 1 0,0 0 0,0 17 1,2-22-124,0-1 0,1 0 1,-1 1-1,1-1 0,0 0 1,0 1-1,0-1 1,0 0-1,0 0 0,1 0 1,-1 0-1,1 0 1,0 0-1,0 0 0,0-1 1,3 4-1,1-1-639,0 0-1,0 0 0,0-1 0,1 1 1,-1-2-1,11 5 0,28 8-4966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0 16436,'0'0'6734,"-30"8"-6419,-91 29-199,117-35-95,0-1 0,0 1 1,1 0-1,-1 1 0,1-1 0,-1 0 0,1 1 0,0 0 1,0 0-1,0 0 0,1 0 0,-1 0 0,1 1 0,-1-1 1,1 1-1,0-1 0,0 1 0,1 0 0,-1 0 0,1 0 1,0 0-1,0 0 0,0 0 0,1 0 0,-1 0 0,1 1 1,0-1-1,0 5 0,-1 6 125,0-4-80,0 0 1,1 0-1,0 0 0,1 0 0,0 0 0,0-1 0,1 1 0,1 0 1,0-1-1,0 1 0,1-1 0,0 0 0,1 0 0,0 0 1,1-1-1,0 0 0,0 0 0,1 0 0,0-1 0,0 0 0,1 0 1,0-1-1,1 0 0,0 0 0,0-1 0,0 0 0,18 8 1,-13-8-356,0-1 0,0-1 0,1 0 0,-1-1 1,1 0-1,0-1 0,-1-1 0,18 0 0,-20-2-1248,0 1-1,1-1 0,-1-1 1,0-1-1,20-6 0,-1-6-6769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9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18 500 16580,'0'0'7118,"-3"-28"-7076,-10-92-1,12 99-21,0 0 0,2 0 0,0 0 0,1 0 0,1 0 0,1 0 0,9-26 0,-1 1-12,-6 18 0,-3 13 10,1 0 1,10-28 0,-14 43-22,1-1 1,-1 0-1,0 1 0,1-1 1,-1 0-1,1 1 0,-1-1 0,1 1 1,-1-1-1,1 1 0,-1-1 0,1 1 1,-1-1-1,1 1 0,0 0 1,-1-1-1,1 1 0,0 0 0,-1 0 1,1-1-1,0 1 0,0 0 0,-1 0 1,1 0-1,0 0 0,0 0 1,-1 0-1,1 0 0,0 0 0,-1 0 1,1 0-1,0 0 0,0 1 0,-1-1 1,1 0-1,0 0 0,-1 1 1,1-1-1,0 0 0,-1 1 0,1-1 1,-1 1-1,1-1 0,-1 1 1,1-1-1,-1 1 0,1-1 0,-1 1 1,1 0-1,-1-1 0,1 2 0,27 36 180,-21-27-99,40 68 564,55 124-1,-91-177-784,18 54 378,-21-27-3086,-27-65-10789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59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2617,'0'0'18019,"178"82"-18019,-132-74-504,10-8-1864,-9 0-2521,0 0-4497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0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 13395,'0'0'6967,"-29"7"-5886,-94 29-474,118-35-563,1 1 0,0 0 0,0 0 1,0 0-1,0 1 0,1 0 0,-1-1 0,0 1 0,1 0 0,0 1 1,0-1-1,0 1 0,0-1 0,1 1 0,-1 0 0,1 0 0,0 0 1,0 0-1,0 0 0,1 0 0,0 1 0,-1-1 0,1 1 0,1-1 1,-1 1-1,1-1 0,0 1 0,0-1 0,0 6 0,-1 7 175,0 0 8,0-1 0,1 1 0,1-1 0,1 0 0,0 1 0,1-1 0,0 0 0,2 0 0,10 26 0,-12-35-205,0 0 0,1 0-1,0 0 1,1-1 0,-1 1-1,1-1 1,1 0 0,-1-1-1,1 1 1,0-1 0,0 0-1,0-1 1,1 1 0,-1-1-1,1-1 1,0 1 0,1-1-1,-1 0 1,0-1 0,1 0-1,-1 0 1,13 1 0,-13-2-214,0-1 0,-1 1 0,1-1 0,-1-1 0,1 0-1,0 1 1,-1-2 0,0 1 0,1-1 0,-1 0 0,0 0 0,9-5 0,-1-2-1491,0-1-1,0 0 0,18-19 0,7-7-5348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1 480 11002,'0'0'11858,"1"-19"-11636,0 4-193,0-1-12,0 0 0,1 1 1,1 0-1,1-1 0,0 1 0,7-16 1,5-17 67,-1-1 0,-2-1 0,6-59 0,-17 87-59,-2 19-19,0-1-1,0 1 1,1 0-1,-1-1 0,1 1 1,0 0-1,0 0 1,0-1-1,2-3 0,-3 3-7,1 3 5,-1 1 1,0 0-1,0 0 1,1 0-1,-1-1 0,0 1 1,1 0-1,-1 0 1,0 0-1,0 0 0,1 0 1,-1 0-1,0 0 0,1-1 1,-1 1-1,0 0 1,1 0-1,-1 0 0,0 0 1,1 1-1,-1-1 1,0 0-1,1 0 0,-1 0 1,0 0-1,1 0 1,-1 0-1,0 0 0,0 0 1,1 1-1,-1-1 1,0 0-1,1 0 0,-1 0 1,0 1-1,0-1 1,0 0-1,1 0 0,-1 1 1,0-1-1,11 13 97,-1 0 0,0 0 0,-1 1-1,0 0 1,-2 1 0,1 0 0,5 17-1,2 2 117,35 86 328,12 24-1330,-54-131-509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5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4401,'0'0'16535,"-10"29"-15885,-27 97-97,33-112-411,1 0 0,1 0 0,0 0-1,1 0 1,0 0 0,2 0 0,-1 0 0,2 0-1,0 0 1,0 0 0,1 0 0,1 0-1,0-1 1,1 1 0,1-1 0,0 0-1,0-1 1,2 0 0,12 17 0,-17-24-173,1 0 0,0-1 0,0 0 0,1 0 0,-1 0 0,1-1 0,0 1 0,0-1 0,0 0 0,0-1 0,0 1 0,1-1 0,-1 0 0,1 0 0,0-1 0,-1 1 0,1-1 0,0-1 0,0 1 0,0-1 0,0 0 0,11-1 0,-13 0-297,0-1 1,1 1-1,-1 0 0,0-1 0,0 0 0,1 0 0,-2 0 0,1-1 0,0 1 1,0-1-1,-1 0 0,1 0 0,-1 0 0,0 0 0,0-1 0,0 0 0,-1 1 0,1-1 1,-1 0-1,0 0 0,0 0 0,0 0 0,0-1 0,-1 1 0,0 0 0,0-1 1,0 1-1,0-7 0,1-27-4579,-2 4-995</inkml:trace>
  <inkml:trace contextRef="#ctx0" brushRef="#br0" timeOffset="1">13 168 5233,'0'0'16396,"93"-47"-15908,-46 41-240,-10-2-232,1-1-16,-10-2-536,0 0-1313,-19-6-1279,0 0-1865,-9 3-1553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0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0 250 11146,'0'0'10755,"140"73"-10699,-102-62-56,-1 1-552,-9-7-681,10-5-1607,-1 0-2097,-18 0-4121</inkml:trace>
  <inkml:trace contextRef="#ctx0" brushRef="#br0" timeOffset="1">449 166 7482,'0'0'13828,"4"29"-12680,20 93-380,-23-116-703,1 0-1,0-1 1,0 1 0,0 0-1,1-1 1,0 1-1,0-1 1,1 0-1,-1 0 1,1 0-1,0 0 1,0-1 0,1 0-1,-1 1 1,1-2-1,0 1 1,0 0-1,0-1 1,1 0-1,6 3 1,-3-1 68,-3-3-92,-1 1 1,1-1-1,0 0 0,-1-1 1,1 1-1,0-1 1,0 0-1,0-1 1,0 1-1,8-1 1,-13-1-43,1 1 0,-1-1 1,0 0-1,0 0 0,1 1 1,-1-1-1,0 0 0,0 0 1,0 0-1,0 0 0,0 0 1,0 0-1,0 0 0,0-1 1,0 1-1,-1 0 0,1-1 1,0 1-1,-1 0 0,1-1 0,-1 1 1,0 0-1,1-1 0,-1-1 1,7-39-169,-7 39 129,2-8-313,-1 0 0,0 0 0,-1 0 0,0 0 0,-1 0 0,0 0 0,-1 0 0,0 0 0,-1 0 0,0 0 0,0 1 0,-1-1 0,-1 1 0,0 0-1,0 1 1,-1-1 0,0 1 0,-11-12 0,-12-10-3949,-58-49 0,30 39-1394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1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4457,'0'0'16115,"196"-34"-15651,-140 26-295,0 2-105,-19 3-64,1 3-633,-20 0-1615,-8 9-2097,-10 10-2328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1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1037 707 11642,'0'0'8098,"0"154"-6081,0-106-609,0-3-560,10-9-456,-10-11-296,9-8-96,-9-11-792,-9-31-13595</inkml:trace>
  <inkml:trace contextRef="#ctx0" brushRef="#br0" timeOffset="1">0 1 17420,'0'0'5913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7402,'0'0'12492,"0"19"-11507,0 36-300,3 0 0,2 1 1,15 70-1,-6-74-368,28 90 133,-42-140-508,1-1 0,-1 1 1,1 0-1,0-1 1,-1 0-1,1 1 0,0-1 1,0 1-1,0-1 1,0 0-1,0 0 0,0 1 1,0-1-1,0 0 0,0 0 1,2 1-1,-2-2-52,-1 0 0,1 0-1,-1 0 1,1 0 0,-1-1 0,1 1-1,-1 0 1,1 0 0,-1 0-1,1-1 1,-1 1 0,1 0 0,-1 0-1,0-1 1,1 1 0,-1 0 0,1-1-1,-1 1 1,0-1 0,1 1-1,-1 0 1,0-1 0,0 1 0,1-1-1,-1 1 1,0-1 0,0 1-1,0-1 1,1 1 0,-1-1 0,2-6-1028,0 1 0,0-1 1,-1 1-1,0-1 0,0-11 1,-1-26-5425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2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11226,'0'0'7185,"28"1"-5952,92 2-486,-106-3-660,-1 1-1,1 0 1,0 1 0,-1 1-1,0 0 1,0 0 0,0 2 0,0-1-1,17 10 1,-28-13-36,1 0 0,-1 0 1,1 0-1,-1 1 0,0-1 0,1 1 0,-1-1 1,0 1-1,0 0 0,0 0 0,0 0 0,-1 0 1,1 0-1,0 0 0,-1 0 0,1 0 0,-1 1 1,0-1-1,0 1 0,0-1 0,0 1 0,0-1 1,-1 1-1,1 0 0,-1-1 0,1 1 1,-1 0-1,0-1 0,0 1 0,-1 0 0,1 0 1,0-1-1,-1 1 0,1-1 0,-1 1 0,-1 2 1,-1 2 18,0 0 1,-1-1-1,0 0 1,0 1 0,0-2-1,-1 1 1,0 0-1,0-1 1,0 0 0,-1 0-1,1 0 1,-8 4-1,-13 5-134,-43 18-1,-22 12-1506,91-44 1533,-18 15-2413,18-14 2158,0-1 0,0 1 0,-1-1 0,1 1-1,0-1 1,0 1 0,0-1 0,0 1 0,0 0 0,-1-1-1,1 1 1,0-1 0,0 1 0,1-1 0,-1 1-1,0 0 1,0-1 0,0 1 0,0-1 0,0 1 0,1-1-1,-1 1 1,0 0 0,0-1 0,1 1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57 146 13099,'0'0'6492,"-1"30"-5352,-1 98-16,3-123-1062,-1 0-1,0-1 0,1 1 1,0 0-1,0-1 0,1 1 1,-1-1-1,1 1 0,0-1 0,0 0 1,1 0-1,-1 1 0,1-2 1,0 1-1,0 0 0,0-1 1,0 1-1,1-1 0,5 4 1,3 4 62,-7-5-72,1 0 0,0-1 1,0 0-1,0-1 0,0 1 0,1-1 0,-1 0 0,1 0 0,0-1 0,1 0 0,-1-1 0,0 1 0,1-1 0,-1-1 1,1 1-1,0-1 0,0-1 0,9 1 0,-13-2-52,0 1 1,-1-1-1,1 0 1,0 0-1,-1 0 1,1-1-1,-1 1 1,1-1-1,-1 0 1,0 0-1,1 0 1,-1 0-1,0-1 1,-1 1-1,1-1 1,0 0 0,-1 1-1,1-1 1,-1-1-1,0 1 1,0 0-1,0 0 1,-1-1-1,1 1 1,-1-1-1,0 1 1,2-7-1,1-5-41,0-1 0,-1 0 1,0 0-1,-1 0 0,-1-20 0,0 18-38,-2 0 0,0 0-1,-1 0 1,-1 0 0,-9-35-1,9 45 68,-1 0 0,0 0 0,0 1 0,-1-1-1,1 1 1,-2 0 0,1 1 0,-1-1 0,0 1-1,0 0 1,-1 0 0,1 1 0,-1 0 0,-14-7-1,13 7 61,0 1-1,0 1 0,0 0 0,-1 0 1,1 0-1,-1 1 0,0 0 1,0 1-1,1 0 0,-1 0 0,0 1 1,0 0-1,0 1 0,-14 2 1,19-2-49,-1 1 0,0-1 1,1 1-1,-1 0 0,1 0 1,0 0-1,-1 0 0,1 1 1,0 0-1,0 0 0,1 0 1,-1 0-1,1 0 0,-1 1 1,1 0-1,0-1 0,1 1 1,-1 0-1,0 1 0,1-1 1,0 0-1,0 1 0,1-1 1,-1 1-1,1 0 0,0-1 1,-1 9-1,1-8-187,0 0-1,1 0 1,-1 0 0,1 0 0,0 0-1,1-1 1,-1 1 0,1 0-1,0 0 1,0 0 0,0 0-1,1 0 1,0-1 0,0 1-1,0-1 1,0 1 0,1-1-1,3 5 1,-1-5-408,0 0 1,0 0-1,0 0 0,0-1 1,1 0-1,-1 0 0,1 0 1,0-1-1,0 1 1,0-2-1,0 1 0,0 0 1,10 0-1,23 0-4619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12947,'0'0'7740,"-3"28"-7034,-2 9-518,0 2 177,-1 79-1,6-104-183,1 1 0,0 0 0,1 0 0,1 0 0,0-1 0,1 1 0,1-1 0,6 14 0,-9-22-118,1 0 1,0-1-1,1 1 1,-1-1-1,1 0 1,0 0-1,1 0 1,-1 0-1,1-1 1,0 1-1,0-1 1,0-1-1,1 1 1,-1-1-1,1 0 1,0 0-1,0 0 1,0-1-1,0 0 1,10 2-1,43 10 124,1 1-2543,-17-11-5600,-26-4 1531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4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38 108 11146,'0'0'9088,"-1"26"-7907,-3 85-271,4-107-871,1 1 1,-1-1-1,1 0 0,-1 1 1,1-1-1,1 0 1,-1 0-1,1 1 0,-1-1 1,1 0-1,0 0 1,0-1-1,1 1 0,-1 0 1,1-1-1,0 1 1,0-1-1,0 0 0,0 0 1,1 0-1,-1-1 1,1 1-1,5 2 0,-1-1-13,0-1-1,0 0 0,1-1 1,-1 0-1,1 0 0,-1-1 1,1 0-1,16 0 0,-22-1-27,0-1-1,0 1 0,0-1 0,0 0 1,0 0-1,0 0 0,-1 0 0,1-1 1,0 1-1,0-1 0,-1 1 0,1-1 1,-1 0-1,0 0 0,1 0 1,-1 0-1,0-1 0,0 1 0,0 0 1,-1-1-1,1 0 0,-1 1 0,1-1 1,-1 0-1,0 0 0,0 0 0,0 0 1,0 0-1,-1 0 0,1-5 0,3-13-51,-1 0-1,-1 0 0,-2-29 1,0 38 16,-1 5 10,0-1-1,0 0 1,0 1-1,-1 0 1,-1-1-1,1 1 1,-1 0 0,0 0-1,-1 0 1,0 0-1,0 1 1,0-1-1,-1 1 1,0 0 0,0 1-1,0-1 1,-7-4-1,8 6 28,-1 0-1,0 0 1,0 1 0,0 0-1,0 0 1,0 0-1,-1 1 1,1-1 0,-1 1-1,0 0 1,1 1-1,-1 0 1,0 0 0,0 0-1,0 0 1,0 1-1,0 0 1,0 1 0,0-1-1,0 1 1,0 0-1,1 0 1,-9 3-1,11-2-80,0 1 0,0-1 0,-1 0 0,1 1-1,1 0 1,-1 0 0,0 0 0,1 0-1,-1 0 1,1 0 0,0 1 0,0-1-1,0 1 1,1-1 0,-1 1 0,1 0-1,0 0 1,0-1 0,0 1 0,1 0-1,-1 0 1,1 7 0,-1-4-601,1 0-1,0 1 1,0-1 0,1 0 0,0 0 0,0 0-1,1 0 1,-1 0 0,2 0 0,-1 0 0,7 12-1,17 12-6516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3:04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13123,'0'0'9060,"-16"14"-8906,-45 46-85,60-58-63,0-1-1,0 1 1,0 0-1,0-1 1,1 1-1,-1 0 1,0-1-1,1 1 1,-1 0-1,1 0 1,0 0-1,-1 0 1,1-1-1,0 1 1,0 0-1,0 0 1,0 0 0,1 0-1,-1 0 1,0-1-1,1 1 1,0 0-1,-1 0 1,1-1-1,0 1 1,1 2-1,30 34 162,-23-29-105,56 51 312,-44-41-275,1 1 0,24 30 1,-41-44 19,0 1 1,-1-1 0,0 1-1,0 0 1,0 0-1,-1 0 1,0 0 0,-1 1-1,0-1 1,0 1 0,0 0-1,-1-1 1,0 12 0,0-13-24,0 0 0,-1-1-1,0 1 1,-1-1 0,1 1 0,-1 0 0,0-1 0,0 1 0,-1-1 0,1 0 0,-1 1 0,-1-1-1,1 0 1,-1 0 0,0 0 0,0-1 0,0 1 0,0-1 0,-1 1 0,0-1 0,0 0 0,-5 3 0,0 1-211,0-1 0,0 0 1,0-1-1,-1 0 1,0-1-1,-1 0 1,1 0-1,-1-1 1,0 0-1,0-1 1,0-1-1,0 1 1,-1-2-1,-20 1 1,31-2-283,0 0-1,0 0 1,0 0 0,0 0 0,0-1 0,0 1-1,0 0 1,0-1 0,0 1 0,0-1 0,0 1-1,0-1 1,0 1 0,0-1 0,0 0 0,0 1-1,-1-2 1,-7-7-5877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09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33 426 13363,'0'0'6479,"-1"0"-6244,0 0 1,-1-1 0,1 1 0,0 0 0,-1 0 0,1 0 0,0 0 0,0 0 0,-1 0 0,1 0 0,0 1 0,0-1 0,-1 0-1,1 1 1,0-1 0,0 1 0,0-1 0,0 1 0,0 0 0,-2 0 0,1 13-136,0-1 0,1 1 1,0 0-1,1 0 0,3 23 1,-1 7-11,-2 1654 2637,39-1695-2800,31 4 113,0-3 1,0-4-1,122-13 0,303-41 30,-237 39-42,-32 5 10,4-3 126,-2 1-70,191-14 31,-179 21 41,121 2-90,-184 16-22,76 2 177,400-57 377,-334 29-514,-68 6 39,142-13 125,-47 4 4,-24-18-157,-2 1 1,133-10 91,-250 21-113,222-28-41,252-20 7,-243 28-80,85-3-13,-292 36 39,685-4 77,-647 20-56,96 5 22,-285-7-52,0 4 1,146 36-1,-202-37 65,-5-6 143,-11-27-92,-4 8-128,0-1 0,-1 1 0,-1 0 0,-1 0 0,-9-32 0,-17-72-62,12 44 31,7 29 29,3-1-1,-3-61 1,7 56 11,-16-80 1,-4-28-84,11 64-42,-29-275 149,26 210-254,5 64 213,1 38 110,6 33-78,3 26 1,1 0 0,-1 1 0,0-1 0,0 0-1,0 0 1,-1 0 0,1 0 0,0 1 0,-1-1-1,1 0 1,-1 0 0,1 1 0,-1-1 0,0 0-1,-1-2 1,-1-12 224,3 15-223,0 1-1,0-1 0,0 1 0,0 0 0,1-1 1,-1 1-1,0-1 0,0 1 0,0 0 0,0-1 1,0 1-1,0-1 0,0 1 0,0-1 0,-1 1 1,1 0-1,0-1 0,0 1 0,0-1 0,0 1 1,0 0-1,-1-1 0,1 1 0,0 0 0,0-1 1,-1 1-1,1 0 0,0-1 0,-1 1 0,1 0 1,0-1-1,-1 1 0,1 0 0,0 0 0,-1 0 1,1-1-1,0 1 0,-1 0 0,0 0 0,0-1 175,-44 1-56,6 2-141,0 1 0,0 2 1,1 2-1,-50 15 0,75-19 12,-121 26-172,-1-6-1,-2-6 1,-240-2 0,201-4 123,54-2 23,-240 12-111,-81 3 44,313-20 81,-598 12-98,91 12 192,213-12 19,-30 4 44,-163 30-44,241-47-65,32 0-12,-148-1 33,257-4-22,-308-15-7,404 11-25,-25-6 25,-66-1-36,47 11 21,-232 8-214,244 18 240,-21 2 12,-479-16 74,426-12-109,72 15-63,35 0 82,-320-2-98,330-9-40,127-2 100,-1 0-58,-4 0 76,4 0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6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11482,'0'0'9899,"150"-30"-9891,-113 30-8,1 0-889,8 2-1919,-8 12-1441,-19 0-1640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18292,'0'0'8180,"-4"3"-7565,4-3-591,-1 1 1,1-1-1,-1 1 1,1-1-1,-1 1 0,1-1 1,-1 1-1,1-1 0,-1 1 1,1-1-1,-1 1 1,1 0-1,0-1 0,-1 1 1,1 0-1,0-1 0,0 1 1,-1 0-1,1-1 1,0 1-1,0 0 0,0-1 1,0 1-1,0 1 0,24 7 157,72 9 130,0-4 0,120 1-1,-127-12-3932,0-3-3983,-80 0 1770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5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14067,'0'0'10172,"3"0"-9714,22 7-176,0 0-1,-1 1 1,45 23-1,-30-14-182,-34-15-81,0 1 0,0-1 0,0 1 0,0 0 0,-1 0 1,1 0-1,-1 1 0,0-1 0,0 1 0,0 0 1,-1 0-1,1 0 0,-1 1 0,0 0 0,0-1 0,-1 1 1,1 0-1,1 7 0,-2-4 63,0 0-1,-1 0 1,0 0-1,0 0 1,-1 0-1,0 1 1,-1-1 0,0 0-1,0 0 1,0 0-1,-4 9 1,-3 6 47,0 0 1,-2-1 0,-1-1 0,0 1-1,-2-2 1,0 1 0,-22 23-1,22-29-275,0-1 1,-2 0-1,1-1 0,-2-1 0,-23 16 0,29-20-2226,9 1-4395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1 678 12699,'0'0'8915,"0"-21"-8426,8-253 1062,-5 0-1018,-5 166-627,3 123 158,1 0 1,0 0-1,1 0 0,1 0 0,0-1 0,1 1 1,1-1-1,10 20 0,-5-15-20,0 1 0,2-2 0,0 0 0,0 0 0,22 19 0,-31-33-45,0 0 0,0-1-1,1 0 1,-1 0 0,1 0 0,0-1 0,0 1 0,5 1 0,-8-3 0,0-1 0,-1 1 1,1-1-1,0 0 0,-1 1 0,1-1 0,0 0 0,-1 0 1,1 0-1,0 0 0,-1 0 0,1 0 0,0-1 1,-1 1-1,1-1 0,0 1 0,-1-1 0,1 1 0,-1-1 1,1 0-1,-1 0 0,1 0 0,-1 0 0,1 0 1,-1 0-1,0 0 0,0 0 0,2-3 0,5-10-11,0-2 0,-2 1 0,0-1 0,-1 1-1,0-2 1,-1 1 0,-1 0 0,0-1 0,-1-19-1,4-8-2,-5 30 25,0-13-44,-1 27 42,0-1 1,0 0 0,0 1 0,0-1 0,0 1 0,0-1-1,0 0 1,1 1 0,-1-1 0,0 1 0,0-1 0,0 1-1,1-1 1,-1 1 0,0-1 0,1 1 0,-1-1 0,0 1 0,1-1-1,-1 1 1,1-1 0,-1 1 0,1 0 0,-1-1 0,1 1-1,-1 0 1,1-1 0,0 1 0,1 15 463,15 45-235,3-1 0,2 0 0,4-2 0,44 78-1,-67-130-365,-1-1-1,1 1 0,0 0 0,0-1 0,1 0 1,-1 0-1,1 0 0,0 0 0,0 0 0,0-1 0,0 0 1,10 6-1,-7-7-735,1 1 0,0-1-1,0-1 1,0 1 0,0-1 0,0-1 0,15 0 0,14 0-5104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6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6857,'0'0'13350,"-5"35"-12076,-12 115-47,16-135-1076,1-1 1,0 1 0,1-1 0,1 1 0,0-1-1,1 0 1,0 0 0,1 0 0,9 21 0,-3-16 58,1 0 0,0-1 0,2 0 0,23 26 0,-29-35-149,1 0 0,1-1 0,-1 0 0,2-1 0,-1 0 0,1 0 0,0-1 0,0 0 0,0 0 0,1-2-1,0 1 1,0-1 0,0-1 0,1 0 0,-1 0 0,1-1 0,0-1 0,-1 0 0,18-1 0,-24 0-60,-1-1-1,0 1 1,0-1 0,0 0-1,0 0 1,1-1 0,-2 1-1,1-1 1,0 0-1,0 0 1,0 0 0,-1 0-1,1-1 1,-1 0 0,0 1-1,0-1 1,0 0 0,0-1-1,0 1 1,-1 0 0,1-1-1,-1 0 1,0 1 0,0-1-1,-1 0 1,1 0-1,-1 0 1,1 0 0,0-8-1,3-12-24,-2 0 0,-1-1 0,-1 1-1,-1-28 1,-1 23-30,1 23 61,0 0-1,-1 1 1,0-1 0,0 0 0,0 0-1,-1 1 1,0-1 0,0 1-1,0-1 1,-6-8 0,6 11-134,0 0 0,0 1 0,0-1 1,0 1-1,0 0 0,0-1 0,-1 1 0,0 0 0,1 0 0,-1 1 1,0-1-1,0 0 0,1 1 0,-1 0 0,0 0 0,-1 0 1,1 0-1,0 0 0,0 1 0,0-1 0,-6 1 0,9 0-8,-1 0 0,1 0-1,-1 0 1,1 0-1,-1 0 1,1 0 0,0 0-1,-1 0 1,1 1 0,-1-1-1,1 0 1,0 0-1,-1 0 1,1 1 0,0-1-1,-1 0 1,1 1-1,0-1 1,-1 0 0,1 1-1,0-1 1,-1 0 0,1 1-1,0-1 1,0 1-1,0-1 1,0 0 0,-1 1-1,1-1 1,0 1 0,0-1-1,0 0 1,0 1-1,0-1 1,0 1 0,0 0-1,2 18-4385,6 4-1025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6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11378,'0'0'10764,"0"32"-10108,-1 0-500,0-4-22,1 1-1,2-1 1,0-1 0,2 1-1,9 32 1,-7-36 29,0 5-41,1 0 0,2 0 0,0-1-1,2 0 1,2 0 0,18 30 0,-31-57-221,0 0 1,1 0-1,0-1 0,-1 1 0,1 0 1,-1 0-1,1 0 0,0 0 1,0-1-1,-1 1 0,1 0 1,0-1-1,0 1 0,0-1 0,0 1 1,0-1-1,0 1 0,0-1 1,0 1-1,0-1 0,0 0 1,0 0-1,0 1 0,0-1 0,0 0 1,0 0-1,0 0 0,0 0 1,0 0-1,0-1 0,0 1 1,0 0-1,0 0 0,0-1 0,0 1 1,0-1-1,0 1 0,0-1 1,0 1-1,0-1 0,0 1 0,0-1 1,0-1-1,3-1-660,-1 0-1,0-1 1,-1 0 0,1 1-1,-1-1 1,1 0 0,-1 0-1,2-6 1,7-27-7667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0 11210,'0'0'10097,"0"28"-9083,0 0-814,-1-3-51,2 0 1,0 0 0,2 0-1,10 46 1,-5-38 30,24 86 567,-28-105-711,1-1-1,1 0 0,0 0 1,1-1-1,0 0 1,12 15-1,-19-26-114,0 0 1,1-1-1,-1 1 0,0 0 0,1-1 1,-1 1-1,1-1 0,-1 1 1,1-1-1,-1 1 0,1-1 1,-1 1-1,1-1 0,0 1 1,-1-1-1,1 1 0,-1-1 0,1 0 1,0 1-1,0-1 0,-1 0 1,1 0-1,0 0 0,-1 0 1,1 1-1,0-1 0,0 0 1,-1 0-1,1 0 0,0 0 0,0-1 1,-1 1-1,1 0 0,0 0 1,-1 0-1,1 0 0,0-1 1,-1 1-1,1 0 0,1-1 1,11-26-4690,-4-6-48</inkml:trace>
  <inkml:trace contextRef="#ctx0" brushRef="#br0" timeOffset="1">0 37 10922,'0'0'12347,"140"-6"-12059,-93 6-216,-10 0-72,1 0-64,-1 0-1136,-9 0-1177,0 0-2272,-9 0-840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7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 10354,'0'0'8862,"3"28"-7268,-2-17-1450,3 28 406,1 1 1,3-1-1,0-1 0,20 52 0,-22-78-412,-1 0-1,2 0 1,0-1 0,0 0-1,1 0 1,0-1 0,1 0-1,0 0 1,19 16 0,-21-22-110,0 1 1,0-1 0,0 0-1,0 0 1,0-1 0,1 0-1,-1 0 1,1-1 0,0 0-1,0 0 1,0-1 0,0 0-1,0 0 1,0-1 0,0 0-1,1-1 1,7-1-1,-11 1-33,-1-1 0,1 0 0,-1 0 0,0 0 0,0-1 0,0 1 0,0-1 0,0 0-1,0 0 1,-1 0 0,1-1 0,-1 1 0,0-1 0,0 0 0,0 0 0,-1 0 0,1 0-1,-1 0 1,0-1 0,0 1 0,-1-1 0,3-8 0,1-3-56,-1-1 0,-1 0 0,0 0 0,0-35 0,-2 36-9,-2-1 1,0 0-1,-1 0 1,0 0-1,-2 1 1,-9-31-1,10 41 97,0-1 0,0 1-1,-1 0 1,0 0 0,0 1 0,0-1-1,-1 1 1,1 0 0,-1 0-1,-1 0 1,1 1 0,-1-1 0,1 1-1,-1 1 1,-1-1 0,1 1 0,0 0-1,-1 1 1,-9-4 0,7 3 53,-1 1 0,0 0 1,0 0-1,0 0 0,0 1 0,-1 1 1,1 0-1,0 0 0,0 1 0,0 1 1,-16 3-1,18-2-127,0 0 0,0 1 1,0-1-1,1 2 0,0-1 0,0 1 0,0 0 1,1 0-1,-1 1 0,1 0 0,0 0 0,1 1 1,0-1-1,-5 8 0,6-7-423,1 0-1,0 0 1,0 0 0,1 0-1,0 0 1,0 0 0,1 1-1,0-1 1,0 1 0,0-1-1,1 1 1,0-1 0,1 1-1,0-1 1,3 13 0,11 14-5710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12019,'0'0'8153,"-19"146"-7176,19-84-321,19 2-152,0 1 24,-1-7-176,1-10-136,0-9-152,-1-11-64,1-16-832,0-12-1105,-10-9-2768,1-19-1696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14579,'0'0'6479,"28"-4"-6076,92-13-235,-112 15-157,-1 1 0,0 0 1,1 1-1,-1-1 1,1 1-1,-1 1 0,1-1 1,-1 1-1,0 1 0,1-1 1,-1 1-1,0 0 1,0 1-1,0 0 0,9 5 1,-12-4 17,-1 0 0,1 0 0,-1 0 0,0 0 0,-1 0-1,1 1 1,-1-1 0,0 1 0,0 0 0,0 0 0,-1 0 0,1 0 0,-1 0 0,-1 0 0,1 0 0,-1 0 0,1 0 0,-1 0 0,-1 6 0,0 0 20,0-1 0,-1 0-1,0 0 1,0 0 0,-1 0-1,-1 0 1,1 0 0,-2-1 0,1 0-1,-1 0 1,-1 0 0,1 0 0,-2-1-1,-10 12 1,3-5-32,0-1-1,-2 0 1,1-1-1,-2-1 1,0-1-1,-27 15 1,55-34-61,10-7 37,1 2 1,25-12 0,-42 23 72,0 0-1,1 0 1,-1 0-1,0 1 1,1 0-1,0 0 1,-1 0-1,1 1 1,8 0 0,-11 1 42,-1-1 1,1 1 0,-1 0-1,1 0 1,-1 0 0,1 0-1,-1 0 1,0 0 0,1 1 0,-1-1-1,0 1 1,0 0 0,0 0-1,0-1 1,-1 1 0,1 0-1,0 1 1,-1-1 0,1 0 0,-1 0-1,0 1 1,1 2 0,13 30 223,-3 0 1,-1 1-1,7 40 1,14 44-739,-32-119 306,0 0 0,0-1-1,0 1 1,0-1 0,1 1 0,-1 0 0,0-1 0,0 1 0,1-1 0,-1 1 0,0 0-1,1-1 1,-1 1 0,1-1 0,-1 1 0,1-1 0,-1 0 0,1 1 0,-1-1-1,1 1 1,-1-1 0,1 0 0,-1 1 0,1-1 0,0 0 0,-1 0 0,1 0 0,0 1-1,-1-1 1,1 0 0,0 0 0,-1 0 0,1 0 0,0 0 0,22-15-3663,9-27-2410,-11 3-672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8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9826,'0'0'10949,"-2"28"-9415,-2 92-227,4-105-1133,1-1 0,1 0 0,0 0 0,1 0 0,0 0 0,1 0 0,1-1 0,0 1 0,1-1 0,1 0 0,0-1 0,15 21 0,-11-18-57,2 0 0,0-1 0,1-1 0,1 0 0,0 0 1,0-2-1,34 19 0,-38-24-86,1-1-1,0-1 1,0 0 0,1-1-1,-1 0 1,1-1 0,0 0-1,-1-1 1,25-1 0,-32 0-32,-1 0 1,0 0 0,0-1 0,0 1-1,0-1 1,0 0 0,0-1-1,0 1 1,0 0 0,0-1 0,-1 0-1,1 0 1,0 0 0,-1-1-1,0 1 1,1-1 0,3-4-1,-2 2-4,-1-1 0,0 0 0,-1 1 0,1-1 0,-1-1 0,0 1 0,-1 0-1,0-1 1,3-12 0,-2 4-35,-1-1 0,0 1-1,-1 0 1,-1 0 0,-1-1 0,0 1 0,-1 0-1,-1 0 1,-4-17 0,1 17-90,0-1 0,-1 1 0,-1 0 1,0 0-1,-1 1 0,0 0 0,-2 1 0,1 0 0,-1 1 0,-1 0 0,0 0 1,-16-10-1,27 21 26,1 1 1,-1-1-1,1 1 1,-1 0 0,1 0-1,-1-1 1,1 1-1,-1 0 1,1 0 0,-1 0-1,1-1 1,-1 1-1,1 0 1,-1 0-1,0 0 1,1 0 0,-1 0-1,1 0 1,-1 0-1,1 0 1,-1 0 0,0 0-1,1 1 1,-1-1-1,1 0 1,-1 0-1,1 0 1,-1 1 0,1-1-1,-1 0 1,1 1-1,-1-1 1,1 0 0,-1 1-1,1-1 1,0 1-1,-1-1 1,1 1-1,0-1 1,-1 1 0,1-1-1,0 1 1,0-1-1,-1 1 1,1-1-1,0 1 1,0-1 0,0 1-1,0-1 1,0 1-1,0 0 1,0-1 0,0 1-1,0-1 1,0 1-1,0-1 1,0 1-1,0 0 1,0 0 0,6 42-5666,10-10-70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6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8466,'0'0'9485,"-5"28"-8713,-35 170 551,35-171-1010,2 0-1,0 0 1,3 45 0,0-42-91,0-27-170,0 1 0,1-1 0,-1 1 0,1 0 0,0-1 0,0 1 0,0-1 0,0 0 0,1 1 0,0-1 0,-1 0 0,1 0 0,0 0 0,0 0 0,1 0 0,2 2 0,1 1 25,0-1-1,0 0 1,0-1 0,1 1-1,0-1 1,0-1 0,8 4-1,4 0-6,1 0-1,0-2 1,0 0-1,40 3 1,-43-8-156,11 3-3232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8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13155,'0'0'10186,"0"171"-9610,19-106 56,-10-4-152,10-5-184,-10-11-152,0-11-88,1-12-56,-1-11-800,10-11-1320,-1-2-2425,-8-21-2321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12899,'0'0'6129,"37"196"-5369,-18-128-400,0-1-256,-1-5-56,10-12-48,-9-11-96,0-16-912,-1-23-1136,-8 0-1913,-1-23-2673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9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13971,'0'0'7391,"35"24"-6195,111 80-473,-115-82-569,6 3 108,38 35 0,-66-52-218,-1 0 0,0 1 0,-1 0 1,0 0-1,-1 1 0,0 0 1,0 0-1,4 13 0,-7-18-23,-2 0 0,1 0 0,0 0 0,-1 1 0,0-1 0,0 0 0,-1 1 0,0-1 0,0 1 1,0-1-1,0 1 0,-1-1 0,0 1 0,0-1 0,0 0 0,-3 7 0,0-4 4,0 0 0,0-1 1,-1 0-1,0 1 0,0-1 1,-1-1-1,0 1 0,0-1 0,-10 8 1,-2-1-206,0 0 0,-1-2 1,0 0-1,-1-1 0,0-1 1,0-1-1,-29 7 0,27-11-428,18-4 213,0 0 0,-1 0 0,1 1 0,0 0 0,0 0 0,-1 0-1,1 0 1,0 1 0,0 0 0,-5 3 0,7 0-3202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59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757 488 14539,'0'0'5580,"-1"31"-4238,-2 105 442,3-124-1634,1-1 0,0 1-1,1-1 1,1 1 0,-1-1 0,2 0-1,-1 0 1,2 0 0,0 0 0,0-1 0,0 0-1,1 0 1,1 0 0,0-1 0,0 0 0,1 0-1,0-1 1,1 0 0,-1 0 0,1-1 0,14 8-1,-18-11-115,0-1-1,1 1 1,-1-1-1,1 0 1,0-1-1,0 1 1,0-1-1,0-1 1,1 1-1,-1-1 1,0 0-1,1 0 1,-1-1-1,1 1 1,-1-2-1,0 1 1,1-1-1,-1 0 1,10-2-1,-11 1-28,0 0-1,-1-1 0,1 1 0,-1-1 0,1 0 0,-1 0 0,0-1 0,0 1 0,0-1 0,0 0 0,-1 0 0,0 0 0,1 0 0,-1 0 0,-1-1 0,1 0 0,-1 1 0,0-1 0,0 0 0,0 0 0,-1 0 0,1-1 0,0-9 0,0-6-63,0 0-1,-1 0 1,-1 0-1,-1 0 0,-1 0 1,-1 0-1,-1 1 1,-1-1-1,0 1 1,-2 0-1,0 0 1,-1 1-1,-1 0 1,-19-29-1,15 28-334,-1 1-1,-1 1 1,0 0-1,-2 1 0,-24-21 1,22 24-863,0 1 1,0 0-1,-2 1 1,1 1-1,-34-12 1,-4 4-7698</inkml:trace>
  <inkml:trace contextRef="#ctx0" brushRef="#br0" timeOffset="1">1 0 17940,'0'0'4473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0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10218,'0'0'12367,"-1"15"-11624,-1-3-580,1 0 0,1 0 0,0 1 0,1-1 0,0 0 1,1 1-1,0-1 0,7 21 0,81 237 1071,-81-256-3193,-9-15 1699,1 0-522,-1 1 521,0 0 1,1-1-1,-1 1 0,0 0 1,0-1-1,0 1 1,0 0-1,1-1 1,-1 1-1,0-1 0,0 1 1,0 0-1,0-1 1,0 1-1,0-1 0,0 1 1,0 0-1,0-1 1,0 1-1,0-1 1,0 1-1,-1 0 0,1-1 1,0 1-1,0-1 1,0 1-1,0 0 0,-1-1 1,1 0-1,-8-20-9965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0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10402,'0'0'8155,"3"-7"-7656,1 0-307,-2 6-81,-1-1 0,0 0 0,0 0 1,0-1-1,0 1 0,0 0 0,0 0 0,0 0 0,-1-1 0,1 1 0,-1 0 0,0-1 0,1-3 3909,2 13-8572,31 41-4236,-15-27 2513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0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1 735 11170,'0'0'5071,"15"-7"-4115,-10-1-459,-1 1 0,0-1 1,0 0-1,-1 0 0,4-14 0,-3 8-75,13-33 101,-3-1-1,11-63 1,-10 28-468,9-86 13,-16-11 369,15 171-1045,40 4-3187,-27 4-1329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0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1 524 10762,'0'0'9872,"1"-17"-9446,6-35 39,21-76-1,-17 83-356,-1-1 0,-3 0 0,4-92 0,-2 87-43,-8 51-64,0 0 0,-1-1-1,1 1 1,0 0 0,0 0-1,0 0 1,0 1 0,0-1-1,-1 0 1,1 0 0,0 0-1,0 0 1,0 1 0,-1-1-1,1 0 1,0 1 0,0-1 0,-1 1-1,1-1 1,0 1 0,-1-1-1,1 1 1,0 0 0,-1-1-1,1 1 1,-1 0 0,1-1-1,0 2 1,11 15 199,0 1 0,-1 1 0,15 34 0,5 9 319,135 251-634,-163-308-286,1 0 0,-1 0 0,1 0 0,0-1 0,0 1 0,9 6 0,-10-40-12076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08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11362,'0'0'9931,"168"36"-9931,-112-36-88,0-5-1057,9-32-2576,-9 6-1280,-9 1-6001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09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10818,'0'0'8601,"-9"25"-7946,5-14-566,-11 28 300,1 1 0,3 0 0,-9 55 0,19-85-241,-1 2 115,1 1 0,0-1 0,0 1-1,1-1 1,1 0 0,4 23-1,-3-32-195,1 1-1,-1-1 0,1 0 1,-1 0-1,1 0 0,0-1 1,0 1-1,0-1 0,1 0 1,-1 0-1,1 0 0,6 3 1,45 17 88,16-6-2822,-2-7-8818,-58-8 6762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6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169 216 5329,'0'0'10706,"0"26"-9401,4 82-205,-3-103-1008,1 0 0,-1 0 0,1 1 0,0-1 0,0 0 0,1 0 0,-1-1 0,1 1 0,0-1 1,0 1-1,1-1 0,-1 0 0,1 0 0,0 0 0,0-1 0,0 1 0,1-1 0,-1 0 0,1 0 0,0-1 0,0 1 0,0-1 0,0 0 0,0 0 0,0-1 1,0 1-1,1-1 0,-1-1 0,1 1 0,-1-1 0,11 0 0,-11 0-23,0 0 1,0 0-1,0-1 0,0 0 1,0 0-1,0 0 0,0 0 1,-1-1-1,1 0 0,0 0 1,-1 0-1,0-1 0,1 1 1,-1-1-1,0 0 0,3-3 1,-2 0-14,0 1 0,0-1 0,-1 0 0,0 0 1,-1 0-1,1-1 0,-1 1 0,0-1 0,3-13 1,0-8 104,-1 0 0,-1-1 0,-2 0 0,-1-39 0,-1 64-120,0-3 25,-1 0 0,0 0 0,-1 0 0,1 1 0,-1-1 0,-1 0-1,1 1 1,-1-1 0,0 1 0,0 0 0,-1 0 0,0 0 0,0 1 0,0-1 0,-1 1-1,0 0 1,0 0 0,0 1 0,-1-1 0,1 1 0,-1 0 0,0 1 0,0-1 0,0 1 0,-9-3 0,8 3-33,-1 0 0,0 1 1,0 0-1,1 0 1,-2 0-1,1 1 1,0 0-1,0 1 1,0 0-1,0 0 1,0 0-1,-1 1 1,1 1-1,0-1 1,0 1-1,1 1 1,-1-1-1,0 1 1,1 1-1,-1-1 0,-10 9 1,7-3-150,1 1-1,0 0 1,1 0 0,0 1 0,0 0-1,1 1 1,-9 17 0,-2 9-3269,-16 47 1,15-27-5410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09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9482,'0'0'10644,"5"5"-9936,28 28 101,1-2-1,43 30 1,-60-49-741,0-1 1,1-1-1,1-1 0,-1 0 1,2-2-1,-1 0 0,31 7 0,-33-11-48,-1-1 0,0 0 0,1-1 0,-1-1-1,30-3 1,-43 3-20,-1-1-1,1 0 1,-1-1-1,0 1 1,1 0 0,-1-1-1,0 1 1,0-1-1,0 0 1,0 1-1,0-1 1,0 0-1,0 0 1,-1 0 0,1-1-1,-1 1 1,1 0-1,-1-1 1,0 1-1,0-1 1,0 1 0,0-1-1,-1 1 1,1-1-1,0-2 1,1-10-33,0 1 0,-1 0 0,0-19 0,-1 28 15,-1-7-24,-1 0 1,0 1 0,0-1-1,-1 1 1,-1 0 0,0 0-1,-1 0 1,0 0 0,0 1-1,-1 0 1,0 0 0,-1 0-1,0 1 1,-1 0 0,0 0-1,0 1 1,-19-15 0,15 13 77,-1 1 0,1 0 1,-2 1-1,1 0 1,-1 1-1,-1 1 0,1 0 1,-1 1-1,0 0 1,0 2-1,0-1 0,-1 2 1,-15-1-1,25 2 11,1 1 1,0 0-1,-1 1 0,1-1 1,-1 1-1,1 0 0,0 0 1,-1 1-1,1-1 0,0 1 0,-9 5 1,12-5-48,0 0 0,0 1 0,0-1 0,0 0 0,0 1 0,0-1 0,1 1 0,-1 0 1,1 0-1,0-1 0,0 1 0,0 0 0,0 0 0,0 0 0,1 0 0,-1 0 0,1 1 0,0-1 0,0 0 0,0 5 0,0 21-131,2 37-805,-2-62 799,1 0 1,0 0-1,1 0 0,-1 0 0,1 0 1,0 0-1,0 0 0,0 0 0,0-1 1,1 1-1,-1-1 0,1 1 0,3 2 1,5 3-942,-1-1 0,1 0 1,0-1-1,1-1 1,22 11-1,5-4-4083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0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11450,'0'0'8834,"46"151"-8130,-27-95-319,9 0-233,0-3-72,-9-8-64,-1-8-16,1-9-400,-10-11-849,1-12-975,-10-24-5314,0-9-448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0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14 9738,'0'0'8791,"23"-3"-8456,74-6-184,-95 8-134,1 1 0,0 0 0,0-1 0,-1 1 0,1 1 0,0-1 0,0 0 0,-1 1 0,1-1-1,0 1 1,-1 0 0,1 0 0,0 0 0,-1 0 0,1 0 0,-1 1 0,0-1 0,1 1 0,-1 0 0,0-1 0,0 1 0,0 0 0,0 0 0,0 0 0,-1 1 0,1-1 0,-1 0 0,1 1 0,-1-1 0,0 1 0,0-1 0,1 4 0,0 3 73,-1 0 0,0 1 0,0-1 0,-1 0-1,0 0 1,-3 17 0,2-19-83,0 3-1,-2 0 0,1 0 0,-1 0 0,-1 0 0,0-1 0,0 1 0,-1-1 0,0 0-1,-1-1 1,0 1 0,0-1 0,0 0 0,-9 7 0,-3 3-55,-1-1 0,-1-1 0,-1-1 1,-22 13-1,40-26 64,0-1 0,1 1 0,-1 0 0,0-1 0,0 0 1,0 0-1,0 0 0,0 0 0,0 0 0,-1 0 0,1-1 0,0 0 1,-7 1-1,9-1 91,2-10-54,2 5 13,0 0 0,0 0-1,0 0 1,1 0-1,0 1 1,-1 0-1,1 0 1,1 0 0,-1 0-1,1 0 1,-1 1-1,1 0 1,0 0-1,0 0 1,0 1 0,1 0-1,-1 0 1,8-2-1,-7 2 29,0 0 0,0 1 0,1 0 0,-1 0 0,1 0 0,-1 1-1,0-1 1,1 2 0,-1-1 0,1 1 0,-1 0 0,1 0 0,-1 1 0,0 0 0,0 0-1,9 4 1,-6 1 141,0 0-1,0 1 1,0 1-1,-1-1 0,0 1 1,-1 1-1,0-1 1,10 19-1,32 40-1495,-46-66 796,0 0 0,0 0-1,0 0 1,0 0 0,1-1 0,-1 1-1,0-1 1,1 0 0,-1 0 0,1 0-1,-1-1 1,1 1 0,0-1 0,-1 0-1,1 0 1,0 0 0,3-1 0,0 1-1184,13 0-5876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0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11739,'0'0'9020,"-20"21"-8837,-61 68-35,79-87-140,0 0 0,1 0 0,-1 0 0,1 0 0,0 0 1,0 0-1,-1 0 0,1 0 0,0 0 0,1 1 0,-1-1 0,0 0 0,1 1 1,-1-1-1,1 0 0,0 1 0,0-1 0,0 1 0,0-1 0,0 0 0,0 1 0,1-1 1,-1 1-1,1-1 0,0 0 0,-1 0 0,1 1 0,0-1 0,0 0 0,1 0 1,-1 0-1,0 0 0,1 0 0,-1 0 0,1 0 0,0-1 0,-1 1 0,1 0 0,0-1 1,3 2-1,4 6 39,3 2 48,2 0 0,0-1 0,0-1 0,0 0 0,1 0 1,29 10-1,-31-14 19,0 0 0,-1 1 1,0 0-1,0 1 0,0 1 0,-1 0 1,0 0-1,0 1 0,-1 0 1,12 15-1,-21-22-75,0 0 0,0 0 0,0 0 0,-1 0 0,1 1 0,-1-1 0,1 0 0,-1 1 0,0-1 0,0 0 0,0 1 0,0-1 0,0 0-1,-1 1 1,1-1 0,0 0 0,-1 0 0,0 1 0,0-1 0,0 0 0,0 0 0,0 0 0,0 0 0,0 0 0,-1 0 0,1 0 0,0 0 0,-1-1 0,0 1 0,0 0 0,1-1 0,-1 0 0,0 1 0,0-1 0,0 0 0,-3 1 0,-14 6-260,0-1 0,-1-1 0,0-1 0,-1 0 0,1-2 0,-1 0 0,1-1 0,-1-2 0,-33-2 0,14 2-1197,28-2-2515,24 1-3047,13 1 2687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1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5841,'0'0'15316,"0"162"-14940,19-103 48,9-3-40,-10-3-160,10-13-128,-9-12-96,0-9-440,-10-10-865,0-12-1215,-9-22-665,0-9-2728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11210,'0'0'7142,"30"0"-6321,97 0-190,-110-1-581,0 1 1,0 0-1,0 1 0,-1 1 0,1 1 0,-1 0 1,1 1-1,-1 1 0,0 1 0,22 10 0,-36-15-49,-1-1-1,0 1 1,1-1-1,-1 1 1,0-1-1,0 1 1,0 0-1,0-1 1,1 1 0,-1 0-1,0 0 1,0 0-1,-1 0 1,1 0-1,0 0 1,0 0-1,0 0 1,-1 0-1,1 1 1,0-1-1,-1 0 1,1 0-1,-1 1 1,0-1-1,1 0 1,-1 1-1,0-1 1,0 0-1,0 1 1,0-1-1,0 0 1,0 1-1,0-1 1,0 1-1,-1-1 1,1 0 0,0 0-1,-2 3 1,1-1-3,-1 0 1,-1 0-1,1 0 1,0 0 0,-1 0-1,0-1 1,1 1 0,-1-1-1,0 1 1,0-1 0,-6 3-1,-15 6-22,0 0-1,-1-2 0,0 0 1,-1-2-1,1-1 0,-1-1 1,-30 2-1,90-9 1155,0 2-1,53 6 1,-70-4-967,-1 1 0,0 0-1,0 1 1,0 1 0,-1 0 0,1 1 0,-1 1 0,26 16-1,-38-19-107,1 0-1,-1 0 0,0 1 1,0-1-1,0 1 0,-1 0 1,0-1-1,0 1 0,0 0 1,0 1-1,-1-1 0,0 0 1,0 0-1,0 1 1,-1-1-1,0 0 0,0 1 1,0-1-1,0 0 0,-1 1 1,0-1-1,0 0 0,-1 0 1,1 0-1,-1 0 0,0 0 1,-6 9-1,0-5-55,-1 0 0,0-1 0,-1-1-1,0 0 1,0 0 0,0-1 0,-1 0 0,0 0 0,0-1 0,0-1 0,-1 0-1,0-1 1,-23 4 0,-4-2-173,1-1 0,-1-2 0,-43-4 0,80 2 134,-28-4-316,29 4 307,0 0 0,1 0 0,-1 0 1,0-1-1,0 1 0,0 0 0,1-1 0,-1 1 0,0 0 0,1-1 1,-1 1-1,0-1 0,1 1 0,-1-1 0,0 0 0,1 1 0,-1-1 1,1 0-1,-1 1 0,1-1 0,0 0 0,-1 1 0,1-1 0,0 0 0,-1 0 1,1 0-1,0 1 0,0-1 0,0-1 0,0 1-129,1-1 0,-1 1 0,1 0 0,0 0 0,0 1 0,0-1 0,0 0 0,0 0 0,0 0 0,0 0 0,0 1 0,0-1 0,0 1 0,0-1 0,0 1 0,0-1 0,0 1 0,1-1 0,-1 1 0,0 0 0,0 0 0,1 0 0,-1-1 0,2 2 0,39-5-4595,-37 3 3397,42 1-8853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2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2 153 10338,'0'0'10196,"0"18"-9448,0 318 2665,-1-331-3384,1 1 1,0-1 0,0 1 0,0-1 0,1 0 0,-1 1 0,1-1 0,1 0 0,-1 1 0,1-1-1,0 0 1,0 0 0,0 0 0,1 0 0,0-1 0,5 9 0,-4-12 39,-4-1-67,1-1-1,0 0 1,-1 1-1,1-1 1,0 1-1,-1-1 1,1 0 0,-1 0-1,1 1 1,-1-1-1,1 0 1,-1 0-1,1 0 1,-1 1-1,0-1 1,0 0 0,1 0-1,-1 0 1,0 0-1,0 0 1,0 0-1,0 0 1,0 0 0,0 1-1,0-1 1,0 0-1,-1 0 1,1 0-1,0-1 1,-1 1-2,-1-112-316,6-138-311,15 119 598,-18 126 24,0 1 1,0 0 0,1 0 0,0 0 0,0 0-1,0 0 1,1 0 0,-1 0 0,1 1 0,0-1 0,5-4-1,-7 7 7,1 1-1,-1 0 1,0-1-1,1 1 1,-1 0-1,1 0 0,-1 0 1,1 0-1,0 0 1,0 0-1,-1 0 1,1 0-1,0 1 0,0-1 1,0 1-1,0-1 1,0 1-1,0 0 1,-1 0-1,1 0 0,0 0 1,0 0-1,0 0 1,0 1-1,0-1 1,0 0-1,0 1 0,0 0 1,-1-1-1,1 1 1,0 0-1,0 0 1,-1 0-1,3 2 1,11 11 133,-1 0 1,0 2 0,-1-1 0,-1 2 0,0 0 0,12 23 0,-6-11 53,100 179-331,-109-184-1470,-9-24 1491,0 1 0,0-1 0,0 1 1,0 0-1,0-1 0,0 1 0,0-1 0,0 1 1,0-1-1,-1 1 0,1-1 0,0 1 1,0-1-1,-1 1 0,1-1 0,0 1 1,-1-1-1,1 0 0,-1 1 0,1-1 0,0 1 1,-1-1-1,1 0 0,-2 1 0,-2 0-819,0 1-1,-1-1 1,1-1-1,-1 1 1,1-1-1,-1 0 0,-7 0 1,5 0-5,-37 0-4890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4761,'0'0'15611,"206"-3"-15507,-150 3-104,0 0-1120,9-11-1760,-18-11-2202,-9-1-3095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3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8226,'0'0'13251,"10"165"-12443,8-109-360,-8-5-224,8-7-136,1-4-88,-10-9-344,10-9-632,0-5-953,-1 2-2104,-8-7-496,-1-1-1200</inkml:trace>
  <inkml:trace contextRef="#ctx0" brushRef="#br0" timeOffset="1">131 536 4761,'0'0'13443,"75"-165"-12195,-38 114-536,10 1-360,-10 2-72,1 6-160,-1 6-56,-9 8-64,-9 8-440,-10 9-736,-9 2-824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3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13475,'0'0'7698,"94"171"-6338,-66-115-480,9 0-504,-9-8-376,9-3-72,-9-12-672,10-8-856,-10-8-2785,-9-14-2321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9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22 9914,'0'0'11681,"-2"-4"-10881,-9-13-62,10 17-713,1 0 1,-1 0-1,1 0 1,0 0-1,-1 0 1,1 0-1,-1 1 1,1-1 0,-1 0-1,1 0 1,0 0-1,-1 0 1,1 1-1,-1-1 1,1 0-1,0 1 1,-1-1-1,1 0 1,0 0-1,-1 1 1,1-1-1,0 1 1,0-1 0,-1 0-1,1 1 1,0-1-1,0 1 1,-17 48 1023,12-30-874,-4 16-83,1 0 1,2 1-1,2-1 1,1 1-1,3 58 1,0-83-283,1-6-1250,1 0-1,0-1 0,0 1 0,0-1 0,1 1 0,-1-1 0,4 4 0,0 2-4547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9 168 11859,'0'0'7177,"-1"25"-5617,-5 83 143,5-100-1608,1-1-1,0 1 1,0 0-1,1 0 0,0 0 1,0-1-1,1 1 0,0-1 1,1 1-1,-1-1 1,1 1-1,1-1 0,-1 0 1,1-1-1,1 1 0,-1-1 1,1 0-1,0 0 1,1 0-1,-1 0 0,1-1 1,0 0-1,0 0 1,1-1-1,-1 0 0,13 6 1,-7-5 18,1 0 1,0-1-1,-1-1 1,1 0-1,0-1 0,1 0 1,-1-1-1,0 0 1,0-1-1,1-1 1,-1 0-1,0-1 1,0 0-1,14-5 1,-20 5-117,1-1 0,-1 0 0,-1-1 1,1 1-1,0-1 0,-1-1 0,0 1 0,0-1 1,0 0-1,-1 0 0,1-1 0,-1 0 0,-1 0 1,1 0-1,-1 0 0,0-1 0,0 1 1,-1-1-1,0 0 0,0 0 0,-1-1 0,1 1 1,-2-1-1,2-8 0,-1 6-2,-1 1 1,-1 0-1,0-1 1,0 1-1,0-1 0,-1 1 1,-1-1-1,0 1 1,0 0-1,-1 0 1,0 0-1,0 0 0,-1 0 1,0 1-1,-1 0 1,0 0-1,0 0 0,-1 0 1,-7-8-1,1 4 11,0 2 0,-1-1 0,0 1 0,0 1 0,-29-14 0,34 19-2,1 1 0,-1 0-1,0 0 1,0 1 0,0 0 0,-1 1-1,1 0 1,0 0 0,-1 0-1,1 1 1,-1 1 0,1-1 0,-12 3-1,17-2-72,0 1-1,0-1 1,1 1-1,-1-1 1,0 1-1,1 0 1,-1 0-1,1 0 1,0 0-1,-1 1 1,1-1-1,0 1 1,0-1-1,1 1 1,-1 0-1,1-1 1,-1 1-1,1 0 1,-2 6-1,2-6-197,-1 1 1,1-1-1,1 0 1,-1 1-1,0-1 0,1 1 1,0-1-1,0 1 0,0-1 1,0 1-1,0 0 1,1-1-1,0 1 0,-1-1 1,1 0-1,1 1 1,-1-1-1,2 4 0,2-2-607,-1 0-1,1-1 0,0 0 1,0 1-1,1-2 1,0 1-1,-1-1 0,1 0 1,0 0-1,11 4 1,28 3-3733</inkml:trace>
  <inkml:trace contextRef="#ctx0" brushRef="#br0" timeOffset="1">561 9 6665,'0'0'15680,"-19"-3"-15076,-56-2-311,74 5-283,1 0-1,-1 0 0,0 0 0,0 0 1,0 0-1,0 0 0,1 1 0,-1-1 1,0 0-1,0 0 0,0 1 0,1-1 1,-1 1-1,0-1 0,1 1 0,-1-1 1,0 1-1,1-1 0,-1 1 0,1-1 1,-1 1-1,0 0 0,1-1 0,0 1 1,-1 0-1,1 0 0,-1-1 0,1 1 1,0 0-1,0 0 0,-1 0 0,1-1 1,0 1-1,0 0 0,0 0 0,0 1 1,6 25 369,4-11-169,0-1 1,1 0-1,0-1 1,1 0-1,1-1 0,0-1 1,23 18-1,18 18 282,-37-30-191,-1 0-1,0 2 1,20 32-1,-30-42-204,-1-1 0,0 1-1,-1 1 1,0-1 0,0 0 0,-1 1-1,0 0 1,-1 0 0,0 0-1,0 11 1,-2-21-109,0 0-1,0 0 1,0-1 0,0 1-1,0 0 1,0 0 0,-1 0-1,1 0 1,0 0 0,0-1-1,0 1 1,-1 0 0,1 0-1,-1-1 1,1 1 0,0 0-1,-1 0 1,1-1-1,-1 1 1,0 0 0,1-1-1,-1 1 1,1-1 0,-1 1-1,0-1 1,0 1 0,1-1-1,-1 1 1,0-1 0,0 0-1,1 1 1,-2-1 0,-38-1-1447,26-1 449,0-1 1,1-1 0,-1 0 0,1-1 0,0 0-1,0-1 1,-18-12 0,-32-22-6888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4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15739,'0'0'3889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5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3 8874,'0'0'8716,"-33"-1"-7795,-104-1-377,130 2-480,-1 1 1,1-1-1,-1 1 1,1 0 0,-1 1-1,1 0 1,0 0-1,-1 1 1,1-1 0,1 2-1,-1-1 1,0 1-1,1 0 1,-1 0-1,1 1 1,1-1 0,-1 2-1,0-1 1,1 0-1,0 1 1,1 0-1,-1 0 1,1 1 0,0-1-1,-4 10 1,6-11-22,0-1 0,0 1 0,0 0 0,1 0 0,-1 0 0,1 0 0,0 0 0,1 0 0,-1 0 0,1 0 1,0 0-1,0 0 0,1 0 0,-1 0 0,1 0 0,0 0 0,1 0 0,-1 0 0,1 0 0,0 0 0,0-1 0,0 1 0,1-1 0,0 1 0,0-1 1,0 0-1,0 0 0,0 0 0,8 5 0,9 8 89,1-1 0,0-2 0,1 0 0,40 19 0,-25-14-44,-17-9-32,0 1 0,-1 0 0,-1 2 0,0 0 0,0 1 0,17 19 0,-33-30-26,0 0 0,-1-1 0,1 1-1,-1 0 1,0-1 0,0 1-1,0 0 1,0 0 0,0 0 0,-1 0-1,1 0 1,-1 0 0,0 0 0,0 0-1,0 0 1,0 0 0,-1 0 0,1 0-1,-1 0 1,0 0 0,0 0 0,0 0-1,0 0 1,0 0 0,0 0 0,-1-1-1,1 1 1,-1-1 0,0 1-1,0-1 1,0 0 0,0 1 0,0-1-1,-1 0 1,1 0 0,-1-1 0,1 1-1,-1 0 1,-3 1 0,-15 4-127,0 0-1,0-1 1,0-1-1,-1 0 1,0-2 0,0-1-1,0-1 1,0-1 0,0 0-1,-36-7 1,11-10-867,38 12 625,8 5 270,1 0 0,-1 0 0,1-1 0,-1 1 0,1 0 0,-1-1 0,1 1-1,-1 0 1,1-1 0,-1 1 0,1-1 0,-1 1 0,1-1 0,0 1 0,-1-1 0,1 1 0,0-1 0,0 0 0,-1 1 0,1-1 0,0 1 0,0-1-1,0 0 1,0 1 0,-1-1 0,1 1 0,0-1 0,0 0 0,1 1 0,-1-1 0,0 0 0,0 1 0,0-1 0,0 1 0,0-1 0,1 0 0,-1 1-1,0-1 1,0 1 0,1-1 0,-1 1 0,0-1 0,1 1 0,-1-1 0,1 1 0,-1-1 0,1 1 0,-1-1 0,1 1 0,0-1 0,27-21-4089,8 2-1190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5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14371,'0'0'7518,"-10"26"-7214,-25 85 102,33-104-337,1 0-1,0 0 1,0 0-1,1 1 0,0-1 1,0 0-1,1 1 1,0-1-1,0 0 0,1 0 1,0 0-1,0 0 1,0 0-1,6 8 1,0-1 94,0 0 0,1-1 0,1 0 0,14 14 0,-16-19-104,4 5 35,0 0 0,1-2-1,1 1 1,19 12 0,-29-21-309,1 0 0,0 0 0,0-1 0,0 1 0,0-1 0,0 0 0,1 0-1,-1-1 1,0 0 0,1 0 0,-1 0 0,1-1 0,0 1 0,-1-1 0,1-1 0,-1 1 0,8-2 0,-12 1 2,0 0 1,0 1 0,0-1-1,0 0 1,0 0 0,0 0-1,0 0 1,-1 0-1,1 0 1,-1 0 0,1 0-1,0 0 1,-1 0 0,0 0-1,1 0 1,-1-1-1,0 1 1,1 0 0,-1 0-1,0 0 1,0 0 0,0-1-1,0 1 1,0 0-1,0 0 1,0 0 0,-1-1-1,1 0 1,-1-4-1164,1-25-5706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5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66 295 11666,'0'0'7402,"159"-53"-6834,-122 42-376,0 5-192,-9 0-184,0 1-992,-28-9-856,10 0-457,-10 0-3072</inkml:trace>
  <inkml:trace contextRef="#ctx0" brushRef="#br0" timeOffset="1">0 1 11618,'0'0'8274,"206"0"-8202,-159 0-72,18 3-1160,-18 11-1369,-10-6-2456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6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11202,'0'0'8146,"-9"163"-7650,18-107-16,0 0-56,10-9-208,0-7-216,0-7 0,-1-10-976,-8-7-1264,8-7-929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7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0 167 9418,'0'0'7875,"0"-6"-7638,0-95 3810,13 105-3970,16 17 164,0 0-1,-2 2 1,30 31-1,-30-27-117,1-1 1,1-2-1,39 26 0,-68-50-119,0 0-1,1 0 1,-1 0 0,0 0-1,0 0 1,1 0 0,-1 0-1,0 0 1,1 0-1,-1 0 1,0 0 0,0 0-1,0 0 1,1-1 0,-1 1-1,0 0 1,0 0 0,1 0-1,-1 0 1,0 0 0,0-1-1,0 1 1,1 0 0,-1 0-1,0 0 1,0 0 0,0-1-1,0 1 1,1 0 0,-1 0-1,0-1 1,0 1-1,0 0 1,0 0 0,0-1-1,0 1 1,0 0 0,0 0-1,0-1 1,0 1 0,0 0-1,0 0 1,0-1 0,0 1-1,3-26 66,-2-39-99,-1 50 4,-1 3-8,-1-1 0,0 1 0,0-1 0,-2 1 0,1 0 0,-7-13 0,6 14 4,-1-1 0,2 0 1,0 0-1,0 0 0,1-1 0,-1-13 1,5 30 64,-1 0 1,1 0-1,0-1 1,0 1-1,0-1 1,1 1-1,-1-1 1,6 6-1,5 7 164,79 136 1456,-6-5-728,-85-145-969,-1 0-1,1-1 0,0 1 1,0-1-1,0 1 1,0-1-1,0 0 0,0 1 1,0-1-1,0 0 0,0 0 1,1 0-1,-1 0 1,1 0-1,-1 0 0,1 0 1,-1 0-1,1 0 1,2 0-1,22 1-6768,-20-2 5010,11 0-4201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11282,'0'0'10276,"-3"22"-9665,3-21-608,-17 167 971,16-144-867,1 1 1,1-1 0,0 0 0,2 0-1,1 0 1,8 25 0,-8-36-260,-4-11 55,1 0-1,-1 0 1,1 0 0,0 0-1,0 0 1,0 0 0,0 0-1,0 0 1,0 0 0,0-1-1,2 3 1,17 1-6134,-19-19-3309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5721,'0'0'14963,"140"-8"-14378,-103 8-209,10 0-232,-10 0-144,1 0-224,-1 0-969,-9-20-1687,-9 1-1217,0 2-1376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8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9314,'0'0'12243,"28"191"-11355,-9-135-280,9-3-216,-10-8-224,1-6-128,0-11-40,-10-11-776,10-6-720,9-11-1097,-10-6-1432,1-10-1296</inkml:trace>
  <inkml:trace contextRef="#ctx0" brushRef="#br0" timeOffset="1">375 1 13787,'0'0'7049,"-28"143"-6224,28-87-361,0 0-152,0-3-160,18-3-56,-8-7-96,18-13-144,0-7-736,0-15-945,18-8-2056,1-8-367,-10-15-3234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12275,'0'0'8429,"38"-16"-7727,124-45-422,-149 56-261,0 2 0,0 0 0,1 0 0,0 1 0,-1 1 0,1 0 0,0 1 0,17 2 0,-7-1 43,-18-1-68,0 0 1,0 1-1,0 0 0,0 0 0,0 0 0,-1 1 0,1-1 0,0 1 0,-1 1 0,1-1 0,-1 1 1,0 0-1,0 0 0,0 0 0,6 6 0,-7-4 13,0 0 1,-1 0-1,1 0 1,-1 1-1,0 0 1,0-1-1,-1 1 1,0 0-1,0 0 0,0 1 1,-1-1-1,0 0 1,0 0-1,0 9 1,0 3 30,-1-1 0,-1 1-1,-1-1 1,0 1 0,-1-1 0,-1 0 0,-1 0 0,0 0 0,-1-1 0,-1 0 0,-11 19 0,1-5 1,-2-1 0,-1-1 0,-1 0 0,-45 42 1,60-63-4,-1 0 0,0 0 0,-1-1 0,1 0 0,-1-1 0,0 0 1,-1 0-1,1 0 0,-1-1 0,0-1 0,0 1 0,-1-1 1,1-1-1,0 0 0,-1 0 0,-12 0 0,21-5-49,0-1-1,0 0 0,1 1 0,-1-1 1,1 0-1,0 1 0,0-1 0,1 0 1,0-5-1,0 5 16,1 0 0,-1 1 0,1-1 0,0 0 0,0 1-1,0-1 1,1 1 0,-1 0 0,1 0 0,0 0 0,0 0 0,0 0 0,0 1 0,0-1 0,0 1 0,1 0 0,-1 0-1,1 0 1,7-3 0,-1 2 67,-1 0 0,1 0 0,0 1 0,1 0-1,-1 0 1,18 1 0,-24 1-12,0 1 0,-1-1-1,1 1 1,0 0 0,0 1 0,-1-1 0,1 1-1,-1-1 1,1 1 0,-1 0 0,0 0 0,0 1-1,0-1 1,0 1 0,0-1 0,0 1-1,-1 0 1,0 0 0,1 0 0,-1 1 0,0-1-1,2 5 1,5 10 225,-1 0 0,0 0 0,5 21 0,4 29 158,-3 1 0,-3 0-1,2 93 1,-3-42-87,-8-60-242,-1-53-389,3-15-891,1-15-910,22-88-10490,-18 77 3639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9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6705,'0'0'13087,"12"0"-12063,123 0 976,82-4-908,-209 4-1209,1-1 1,-1-1 0,0 0-1,0 0 1,10-5 0,-16 7-150,0-1 1,0 0 0,0 0 0,0 0-1,-1 0 1,1 0 0,0 0 0,0 0-1,-1-1 1,1 1 0,-1 0 0,1-1-1,-1 0 1,0 1 0,1-1 0,-1 0-1,0 0 1,0 1 0,0-1 0,0 0-1,-1 0 1,1 0 0,0 0-1,0-4 1,-1-12-4056,0-1-1407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9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0 9074,'0'0'7236,"-26"0"-5830,-83 1-19,104-2-1245,1 1-1,0 0 1,0 1 0,-1-1 0,1 1-1,0 0 1,0 0 0,-1 0 0,1 1 0,-6 2-1,9-4-125,1 1-1,-1-1 0,1 1 0,-1-1 1,1 1-1,-1-1 0,1 1 0,-1 0 0,1-1 1,0 1-1,-1-1 0,1 1 0,0 0 1,-1-1-1,1 1 0,0 0 0,0-1 1,0 1-1,0 0 0,0 0 0,0-1 1,0 1-1,0 0 0,0-1 0,0 1 0,0 0 1,0-1-1,0 1 0,0 0 0,1 0 1,-1-1-1,0 1 0,1 1 0,2 2-11,0 0-1,1 1 0,0-1 0,-1 0 0,1-1 1,1 1-1,-1-1 0,0 1 0,7 2 1,27 13 58,78 26 0,8 4 146,-122-48-169,0 0 1,0 0 0,0 0 0,0 0 0,0 1 0,-1-1 0,1 0 0,0 1 0,-1 0-1,1-1 1,-1 1 0,1 0 0,-1 0 0,0 0 0,1 0 0,-1 0 0,0 0-1,-1 0 1,1 0 0,0 0 0,-1 0 0,1 1 0,-1-1 0,1 0 0,-1 0-1,0 1 1,0-1 0,0 0 0,0 1 0,-1-1 0,1 0 0,-1 0 0,1 1 0,-2 1-1,0 2 14,0-1 0,0 0 0,-1 0 0,1 0 0,-1-1 0,-1 1 0,1-1 0,-1 1 0,1-1 0,-1 0 0,-1 0 0,-5 4 0,-1-1-122,-1 0 1,0 0-1,-1-1 0,1-1 1,-1 0-1,-26 6 0,22-8-1167,0-1-1,-30 1 1,44-17-4995,3 13 5311,0-18-5055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9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9282,'0'0'10946,"19"163"-10290,-1-101-79,-8 2-153,9-5-232,-10-6-48,0-11-136,10-11-8,-10-6-480,1-13-633,-10-10-1119</inkml:trace>
  <inkml:trace contextRef="#ctx0" brushRef="#br0" timeOffset="1">0 222 10786,'0'0'8922,"168"-17"-8162,-112 9-440,1-1-320,-1-2-344,-10 5-1464,10 4-1345,-18-4-2328,-10 6-4497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19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9 7378,'0'0'10152,"-2"29"-8329,-1 95-366,3-117-1325,1 1 0,0 0-1,0 0 1,1 0 0,0-1 0,0 1 0,1-1 0,0 0 0,0 1-1,1-1 1,0-1 0,0 1 0,7 8 0,-2-5 89,0-1 1,2 0 0,-1 0-1,1-1 1,15 9-1,-17-12-144,0-1-1,1 0 1,0 0-1,-1-1 1,1-1-1,0 1 1,1-2-1,-1 1 1,0-2-1,0 1 1,1-1-1,18-3 1,-27 3-79,1 0-1,-1-1 1,1 0-1,-1 1 1,0-1-1,1 0 1,-1 0-1,0 0 1,0 0 0,0 0-1,0-1 1,0 1-1,0-1 1,0 1-1,0-1 1,0 0-1,-1 1 1,1-1 0,-1 0-1,3-3 1,-2-1-19,1 1 0,-1 0 1,0-1-1,0 1 1,-1-1-1,1 1 1,-1-1-1,0-10 0,0 6-33,-1 0-1,-1 1 0,1-1 0,-1 1 0,-1-1 0,0 1 0,0 0 1,-1-1-1,0 1 0,-1 0 0,-4-8 0,-1 4 3,-1 1 0,0 1 0,0 0-1,-1 0 1,-1 1 0,1 0 0,-2 1 0,1 1-1,-1 0 1,-1 0 0,1 1 0,-1 1 0,0 0-1,-1 1 1,0 1 0,1 0 0,-1 1 0,0 1-1,-1 0 1,-15 0 0,28 3 14,0-1 0,1 0 0,-1 1 0,0-1-1,0 1 1,0 0 0,1 0 0,-1 0 0,0 0 0,1 0 0,-1 1 0,1-1 0,-1 1 0,1-1-1,0 1 1,0 0 0,0 0 0,0 0 0,0 1 0,0-1 0,0 0 0,1 1 0,-1-1 0,1 1-1,0-1 1,0 1 0,0-1 0,0 1 0,0 0 0,0 3 0,0-3-215,0 1 0,1-1 0,-1 0 0,1 1 0,0-1 0,0 1 0,0-1 0,1 1 0,-1-1 0,1 0 0,0 1 0,0-1 0,0 0 0,0 0 0,1 1 0,-1-1 0,1 0 0,0 0 0,0-1 0,0 1 0,0 0 0,0-1 0,1 1 0,-1-1 0,3 3 0,33 12-4624,7-10-1051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2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11739,'0'0'6905,"9"179"-5505,19-114-784,-9-4-376,9-5-160,-9-11-72,9-8-8,-9-12-296,-10-14-728,0-8-1080,-9-9-633,0-19-1984,0-9-4161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20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5705,'0'0'12647,"21"-11"-12248,73-30-193,-90 40-175,-1-1-1,1 1 0,0-1 0,0 1 0,0 1 0,0-1 1,-1 0-1,1 1 0,0 0 0,0 0 0,0 0 0,0 0 1,0 1-1,0-1 0,0 1 0,0 0 0,0 0 0,0 1 1,-1-1-1,1 1 0,0 0 0,-1 0 0,1 0 0,-1 0 1,0 1-1,0-1 0,0 1 0,0 0 0,4 5 0,-3-2 124,0 1-1,0 0 0,0 0 1,-1 0-1,-1 0 0,1 1 1,-1-1-1,0 1 0,0-1 0,-1 1 1,0 0-1,-1 8 0,1-8-108,-1 0 1,0-1-1,-1 1 0,0-1 0,0 1 0,-1 0 0,0-1 0,0 0 0,-1 1 0,0-1 0,0 0 1,0-1-1,-1 1 0,0 0 0,0-1 0,-1 0 0,0 0 0,0 0 0,0-1 0,-1 0 0,-9 7 1,-22 23-130,35-33 77,2-1 16,20-1 329,2-1-263,-16 0 81,-1 1-1,0-1 1,0 1-1,0 0 1,1 0-1,-1 1 1,0 0-1,0-1 1,0 2 0,0-1-1,0 1 1,0 0-1,0 0 1,0 0-1,0 0 1,-1 1-1,1 0 1,-1 0 0,0 0-1,5 5 1,93 135 1348,-98-139-1694,-1 0 0,0 0 1,1 0-1,0-1 0,-1 0 0,1 0 1,1 0-1,-1 0 0,6 3 0,-9-6-25,1 0 0,-1 1 0,1-1 0,-1 0 0,1 0 0,-1 0 0,0 0 0,1 0 0,-1 0 0,1-1 0,-1 1 0,1 0 0,-1-1 0,0 1 0,1-1 0,-1 1 0,0-1 0,0 0 0,1 0 0,-1 1 0,0-1 0,0 0-1,0 0 1,0 0 0,0 0 0,0 0 0,0 0 0,0-1 0,0 1 0,-1 0 0,1 0 0,0-1 0,-1 1 0,1 0 0,-1-1 0,1-1 0,15-33-5158,-5-5-2501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2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11867,'0'0'10682,"9"188"-9354,1-129-480,-1-6-536,10-5-208,-10-17-104,0-6-184,1-11-960,18-14-984,-10 0-2801,1 0-1561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21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96 12019,'0'0'8359,"-30"8"-7298,-91 28-237,118-35-770,-1 0 0,1 1 0,0 0 0,0-1 0,0 1 0,0 0 0,0 1-1,0-1 1,1 0 0,-1 1 0,1-1 0,-1 1 0,1 0 0,0 0 0,0 0 0,0 0-1,1 0 1,-3 7 0,2-3 107,1 0 0,0 0 0,0 0 0,1 0 0,0 0-1,1 10 1,-1 0 195,0-8-266,-1 0 0,1 0 0,0-1 0,1 1 0,0 0-1,0 0 1,1-1 0,0 1 0,1-1 0,0 0 0,0 1-1,1-1 1,0 0 0,0-1 0,0 1 0,1-1 0,1 0-1,10 11 1,-8-10-287,0 0-1,1-1 0,0-1 0,0 1 1,0-1-1,1-1 0,0 0 1,0 0-1,1-1 0,-1 0 1,1-1-1,0 0 0,17 1 0,-15-2-1545,1-1 0,-1-1 0,0-1 0,1 0 0,-1 0 0,22-6-1,-6-4-2704</inkml:trace>
  <inkml:trace contextRef="#ctx0" brushRef="#br0" timeOffset="1">423 161 12347,'0'0'10357,"-5"26"-9040,0 1-1007,2 0-1,-1 34 0,4-54-262,1-1-1,1 0 0,-1 0 1,1 0-1,0 0 0,0 0 0,1 0 1,0-1-1,0 1 0,0-1 1,0 1-1,1-1 0,0 0 0,0-1 1,1 1-1,-1-1 0,9 7 1,-2-3 27,1 0 0,-1-1-1,2 0 1,-1 0 0,1-2 0,13 5 0,-16-7-64,-1 0 0,1-1 0,0 0 0,0 0-1,0-1 1,0-1 0,0 0 0,0 0 0,0-1 0,0 0-1,10-3 1,-15 3-19,-1 0 0,1-1 0,-1 0 0,1 0 1,-1 0-1,0 0 0,0-1 0,0 0 0,0 0 0,0 0 0,-1 0 0,1 0 0,-1-1 0,0 0 0,0 1 0,0-1 0,-1 0 0,1-1 1,-1 1-1,0 0 0,0-1 0,0 1 0,-1-1 0,2-6 0,-1 0-34,0 0 0,-1 0 0,0-1 0,-1 1 0,0 0 0,-1 0 0,0 0 0,-1-1 0,0 1 0,0 1 1,-1-1-1,-1 0 0,0 1 0,-1-1 0,-10-18 0,2 11-575,0 0 1,-1 1-1,-1 1 0,-1 0 1,0 1-1,-1 0 1,-21-13-1,30 23-428,0-1 1,-1 2-1,0-1 1,0 1-1,0 1 1,-1 0-1,1 0 1,-1 1-1,1 0 0,-1 0 1,0 1-1,-18 0 1,-2 1-4098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21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1094 368 5921,'-9'-118'8490,"-1"118"-7482,-18-8-1248,0-6-3625,-9 2-3800</inkml:trace>
  <inkml:trace contextRef="#ctx0" brushRef="#br0" timeOffset="1">1 135 9778,'0'0'13291,"177"-95"-13291,-139 78-512,-1 3-1257,-9 5-3272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23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3241 8026,'0'0'9064,"56"-45"-8845,553-445 476,278-246 592,485-388 218,-549 507-248,-801 601-1249,-8 7 4,-1-1-1,0 0 0,-1 0 1,17-18-1,-27 23-160,0 1 1,1 0-1,-1-1 1,-1 1-1,1-1 0,-1 0 1,0 1-1,0-1 0,0 0 1,0 0-1,-1-4 0,1-34-3835,-1 38 3135,0-32-5298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23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13243,'0'0'2646,"48"43"-2426,482 384 2087,-404-332-1770,956 708 2183,35-40-1019,-902-627-1514,7-10-1,247 103 0,-254-149-103,-211-79-371,0 1 0,0-1 0,0 0 0,0 0 0,0-1 1,0 1-1,0-1 0,0 0 0,0 0 0,0 0 0,0 0 0,0-1 0,5-1 1,27-7-5984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3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13843,'0'0'6865,"177"-34"-6593,-121 34-272,0 0-144,10 0-1352,-10 14-1424,-9-3-2450</inkml:trace>
  <inkml:trace contextRef="#ctx0" brushRef="#br0" timeOffset="1">608 1 8090,'0'0'10973,"0"29"-10250,-1 7-524,0-7-26,0 1-1,3-1 0,0 1 0,8 33 0,0-11-148,3 0 1,2 0 0,28 62-1,-38-115-3624,1-11 1721,3-13-1097,1-16-2608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19 564 11522,'0'0'11474,"0"5"-9822,0 13-545,0-13 432,0-17-446,-19-567-123,19 579-999,39 3-181,-23 5 208,-2 0 0,1 1-1,-1 1 1,0 0 0,-1 1-1,18 19 1,-3 0 1,39 53 1,-43-48-5,-1 1 1,-2 1-1,-1 1 0,-2 0 1,-2 2-1,-2 0 0,18 80 1,-21-77 32,-11-42 29,0-12-37,-14-206-165,0-1 37,14 155-197,28 63 99,-22 2 205,0 0 0,-1 1 0,1-1 0,-1 1 1,1 0-1,-1 1 0,0-1 0,0 1 0,-1 0 0,1 0 1,6 8-1,6 5 3,16 17 7,-2 1 0,-1 2 0,-2 1 0,-2 1 1,-1 1-1,-2 2 0,-2 0 0,30 88 0,-53-174-202,3-53 0,1 13 187,-3 22 6,0 25-51,5-63 0,-3 93 40,1 0 1,0 0 0,1 1 0,-1-1 0,1 1 0,1-1-1,-1 1 1,1 0 0,0 0 0,0 0 0,1 1 0,6-7-1,-9 10 6,0 0 1,1-1-1,-1 1 0,0 0 0,1 0 0,0 0 0,-1 1 0,1-1 0,0 1 0,0-1 0,0 1 0,0 0 0,0 0 0,0 1 0,0-1 0,0 0 0,0 1 0,0 0 0,1 0 0,-1 0 0,0 0 0,0 0 0,0 1 0,0-1 0,1 1 0,-1 0 0,0 0 0,0 0 0,3 2 0,3 3 14,-1 0 1,0 1-1,-1 0 0,1 0 0,-1 1 0,-1 0 0,11 16 0,36 71 197,-43-77-155,31 61 93,64 132-31,-99-204-3289,9-29-10976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7466,'0'0'14057,"8"0"-13762,85-1 138,-58-1-254,1 2 0,44 5 0,-75-4-130,-1 0 1,1 0 0,-1 0-1,1 1 1,-1 0 0,0 0-1,0 0 1,0 0 0,0 1 0,0-1-1,-1 1 1,1 0 0,-1 0-1,1 0 1,-1 1 0,0-1-1,0 1 1,-1 0 0,1 0-1,-1 0 1,0 0 0,0 0 0,0 0-1,-1 1 1,1-1 0,-1 1-1,1 7 1,1 7 222,-1 1-1,0 1 1,-2-1-1,0 0 1,-4 21-1,2-31-221,0 0-1,-1 0 1,0-1-1,-1 1 1,0-1-1,0 0 1,-1 0 0,0-1-1,-1 1 1,0-1-1,0 0 1,-1-1-1,-14 14 1,14-15-273,-1 1-1,1-1 1,-1 0 0,0-1-1,-1 1 1,1-2-1,-1 1 1,0-1 0,-1-1-1,1 0 1,0 0 0,-1 0-1,0-1 1,-12 0 0,21-2 115,1 0-51,0 1 0,-1-1 1,1 0-1,0 0 1,-1 0-1,1 0 0,0 0 1,-1 0-1,1 0 1,0 0-1,-1 0 0,1 0 1,0 0-1,-1 0 0,1 0 1,0 0-1,-1-1 1,1 1-1,0 0 0,-1 0 1,1 0-1,0 0 1,-1-1-1,1 1 0,0 0 1,0 0-1,-1 0 1,1-1-1,0 1 0,0 0 1,0-1-1,-1 1 1,1 0-1,0 0 0,0-1 1,0 1-1,0 0 1,0-1-1,-1 1 0,1 0 1,0-1-1,0 1 1,0 0-1,0-1 0,0 1 1,0 0-1,0-1 1,0 1-1,0 0 0,0-1 1,1 1-1,-1 0 1,0-1-1,0 1 0,0-21-7952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13955,'0'0'6445,"-13"30"-5338,-38 101 287,46-118-1214,1 0 0,0 0 1,1 0-1,1 1 0,0-1 1,1 1-1,1 25 0,0-15-19,1-5-7,0-1-1,1 1 1,1-1-1,0 1 1,2-1 0,0 0-1,1 0 1,1 0 0,0-1-1,2 0 1,17 26-1,-20-34-134,1 0-1,0 0 0,0-1 1,1 0-1,0 0 0,1-1 0,0 0 1,0 0-1,0-1 0,1 0 0,0-1 1,0 0-1,0-1 0,1 0 0,-1 0 1,1-1-1,0-1 0,0 1 1,0-2-1,19 1 0,-28-2-108,0 0-1,0 0 1,1-1-1,-1 1 1,0-1-1,0 1 1,1-1 0,-1 0-1,0 0 1,0 0-1,0 0 1,0 0-1,0-1 1,0 1 0,-1 0-1,1-1 1,0 1-1,-1-1 1,1 0-1,-1 0 1,1 1 0,-1-1-1,0 0 1,0 0-1,0 0 1,0 0-1,0-1 1,0 1 0,-1 0-1,1 0 1,0-3-1,1-9-1050,0-1-1,-1 1 0,0 0 0,-2-16 1,1 12-1391,0-41-6096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66 123 11362,'0'0'9356,"4"26"-8700,18 78-345,-22-102-305,1 0 0,-1 0 0,0 0 0,1-1 0,0 1 0,-1 0 0,1 0 0,0 0 0,0-1 0,0 1 0,0 0 0,0-1 0,1 1 0,-1-1 0,0 1 0,1-1 0,-1 0 0,1 0 0,-1 1 0,1-1 0,0 0 0,0 0-1,-1-1 1,1 1 0,0 0 0,0 0 0,0-1 0,0 1 0,0-1 0,0 0 0,-1 0 0,1 1 0,0-1 0,0-1 0,0 1 0,0 0 0,0 0 0,2-1 0,6 0 31,-8 1-32,0 0-1,-1 0 1,1 0 0,0 0-1,0 0 1,0-1-1,-1 1 1,1 0-1,0-1 1,0 0-1,-1 1 1,1-1-1,-1 0 1,1 0 0,0 0-1,-1 0 1,0 0-1,1 0 1,-1 0-1,0-1 1,1 1-1,-1 0 1,0-1-1,0 1 1,0-1 0,0 1-1,0-1 1,-1 0-1,1 1 1,1-4-1,-1-4 20,0 0 0,0 1 1,0-1-1,-1 0 0,-1-12 0,0-3-14,1 19 30,-1 1 0,1 0 0,-1-1-1,0 1 1,0 0 0,0 0-1,0-1 1,-1 1 0,0 0-1,0 0 1,0 1 0,0-1 0,0 0-1,-1 1 1,0-1 0,0 1-1,0 0 1,0 0 0,0 0-1,-1 0 1,1 1 0,-1-1 0,1 1-1,-1 0 1,0 0 0,0 0-1,0 1 1,0 0 0,-1-1-1,1 1 1,0 0 0,0 1 0,-1-1-1,1 1 1,0 0 0,-1 0-1,1 0 1,-9 2 0,12 0-25,-1-1 1,0 0-1,1 1 1,-1-1-1,1 1 0,0-1 1,-1 1-1,1 0 1,0 0-1,0 0 1,0-1-1,0 1 1,0 0-1,1 0 1,-1 0-1,1 0 1,-1 0-1,1 0 0,0 1 1,-1-1-1,1 4 1,0 0-25,-1 0 0,1 0 0,1 0 0,-1 0 0,1 0 0,2 11 0,-1-15-3,0-1 0,-1 1-1,1-1 1,0 1 0,0-1-1,0 0 1,0 0 0,0 0 0,1 0-1,-1 0 1,0 0 0,0-1-1,1 1 1,-1-1 0,0 1 0,1-1-1,-1 0 1,1 0 0,2 0-1,0 0-28,1 0 0,-1 0 0,0 0-1,0-1 1,0 1 0,0-1-1,0-1 1,9-2 0,-11 2 13,0 0-1,-1 0 1,1 0 0,-1 0 0,1-1 0,-1 1 0,0-1 0,0 0 0,0 1 0,0-1 0,-1 0 0,1 0-1,-1 0 1,1 0 0,-1 0 0,0-1 0,1-5 0,-1-3-41,0-1-1,0 0 1,-2-18 0,1 7 54,0 23 21,0-1 1,0 1-1,-1 0 0,1 0 0,0 0 0,0 0 1,-1 0-1,1-1 0,0 1 0,-1 0 1,1 0-1,-1 0 0,0 0 0,1 0 0,-1 0 1,0 0-1,0 1 0,1-1 0,-1 0 0,0 0 1,0 0-1,0 1 0,0-1 0,0 1 0,0-1 1,-1 0-1,-2 0 41,1 0 0,-1 0 0,1 0 0,-1 0 0,0 1 0,1-1 0,-1 1 0,-6 1 0,3-1 32,1 1 0,-1-1 1,1 2-1,-1-1 0,1 1 0,0 0 0,0 0 0,0 1 1,0 0-1,-6 3 0,5 1-49,0 0-1,0 0 1,1 1 0,0 0 0,1 0 0,-1 0-1,2 1 1,-1 0 0,1 0 0,0 0 0,1 0 0,0 0-1,1 1 1,0-1 0,0 1 0,0 12 0,2-20-72,0-1-1,0 1 1,0 0 0,1 0 0,-1-1 0,0 1 0,1 0 0,-1-1 0,1 1 0,0 0 0,-1-1 0,1 1 0,0-1-1,0 1 1,0-1 0,0 1 0,0-1 0,0 0 0,1 1 0,-1-1 0,0 0 0,3 2 0,0-2-137,-1 1 0,1-1 0,-1 1 0,1-1 0,0 0 0,-1 0 0,1-1 0,0 1 0,0-1 0,4 0 0,5-1-1229,0 0-1,0 0 1,0-2 0,0 0-1,15-5 1,21-13-8931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62 115 7274,'0'0'9848,"-4"27"-9072,-8 82-215,11-106-500,1 0 0,0 1 1,0-1-1,0 1 0,0-1 0,1 1 1,-1-1-1,1 1 0,2 4 1,-3-7-34,0 0 1,1 0 0,-1 0-1,1 0 1,0 0-1,-1 0 1,1 0 0,0-1-1,-1 1 1,1 0-1,0 0 1,0-1 0,0 1-1,0 0 1,0-1-1,0 1 1,0-1 0,2 1-1,-2 0 4,0-1 0,1 0 0,-1 0 0,0 0 0,1 0 1,-1 0-1,0 0 0,0 0 0,1 0 0,-1-1 0,0 1 0,1 0 0,-1-1 0,0 1 0,0-1 0,0 0 0,1 1 0,-1-1 0,0 0 0,0 0 0,0 1 0,0-1 0,0 0 0,0 0 0,0 0 0,-1 0 0,2-2 0,4-11 33,0-1-1,-1 0 1,-1 0 0,-1 0-1,0-1 1,2-29-1,-4 33-44,-1 0 0,0 1 0,-1-1-1,0 1 1,0-1 0,-1 1 0,-1-1-1,0 1 1,-1 0 0,-5-11 0,9 21 8,0 0-1,0 0 1,0 0 0,-1 1-1,1-1 1,0 0 0,-1 0-1,1 0 1,-1 0 0,1 1 0,-1-1-1,1 0 1,-1 1 0,0-1-1,1 0 1,-1 1 0,0-1-1,1 1 1,-1-1 0,0 1 0,0-1-1,1 1 1,-1 0 0,0-1-1,0 1 1,0 0 0,0-1-1,1 1 1,-1 0 0,0 0 0,0 0-1,0 0 1,0 0 0,0 0-1,0 0 1,0 0 0,0 0-1,1 1 1,-1-1 0,0 0 0,0 0-1,0 1 1,0-1 0,1 1-1,-1-1 1,0 1 0,0-1-1,-1 2 1,0 1 10,-1 0-1,1 0 1,0 1-1,0-1 1,0 1-1,0-1 1,0 1-1,1-1 1,-2 7-1,-4 25 8,2 1-1,1-1 0,2 65 1,2-99-51,0 0 1,0 1 0,0-1-1,0 0 1,0 0-1,1 0 1,-1 1 0,0-1-1,1 0 1,-1 0 0,1 0-1,0 0 1,-1 0 0,1 0-1,0 0 1,0 0 0,-1 0-1,1 0 1,0 0-1,0 0 1,0-1 0,0 1-1,0 0 1,0-1 0,0 1-1,0-1 1,1 1 0,-1-1-1,0 1 1,0-1 0,0 0-1,0 0 1,1 1 0,-1-1-1,0 0 1,0 0-1,1 0 1,-1 0 0,0-1-1,0 1 1,0 0 0,1 0-1,-1-1 1,0 1 0,0-1-1,0 1 1,0-1 0,0 1-1,0-1 1,0 0-1,0 1 1,0-1 0,0 0-1,0 0 1,0 0 0,0 0-1,-1 0 1,1 0 0,0 0-1,-1 0 1,1 0 0,0-1-1,3-6-22,-1 0-1,1 0 0,-2 0 1,1-1-1,-1 1 0,0-1 1,-1 1-1,1-16 1,-2 4-38,0-1 1,-4-32 0,3 50 84,1 0 0,-1 1 1,0-1-1,0 0 0,0 0 0,0 1 1,0-1-1,0 0 0,-1 1 0,1-1 1,-1 1-1,0 0 0,0 0 0,0-1 1,0 1-1,0 0 0,0 1 0,0-1 1,-1 0-1,1 1 0,-1-1 0,1 1 1,-6-2-1,6 2-6,0 1-1,0 0 1,0-1 0,1 1 0,-1 0 0,0 0 0,0 0-1,0 1 1,0-1 0,1 0 0,-1 1 0,0-1-1,0 1 1,0 0 0,1-1 0,-1 1 0,0 0 0,1 0-1,-1 0 1,1 0 0,-1 0 0,1 1 0,0-1-1,-1 0 1,1 1 0,0-1 0,0 1 0,0-1-1,0 1 1,0-1 0,0 1 0,0 0 0,1-1 0,-1 1-1,1 0 1,-1 3 0,-2 4-304,1 0 0,1 0 0,0 0 0,0 0 0,1 1 0,0-1 0,1 0 0,1 13 0,0-15-327,-1 0 0,1 0 0,0 0 0,0 0 0,1 0 0,0-1-1,0 1 1,1-1 0,0 0 0,7 10 0,10 7-9632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13971,'0'0'9906,"113"22"-9642,-67-19-168,-8 0-56,-10 0-40,0-3-184,-10 0-608,1 0-1160,-19-20-1745,0-8-792,0 0-3033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11843,'0'0'10850,"196"39"-10850,-149-36-560,27-3-993,-17 0-2840,-11 0-3376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0 707 12979,'0'0'7215,"30"-14"-6763,-1 3-350,-15 6-59,-1 0 1,1-1 0,-1 0-1,0-1 1,-1-1 0,0 0-1,0-1 1,-1 0 0,0 0-1,0-1 1,-1-1 0,10-12-1,-3-2 106,0 0-1,-1-1 0,-2 0 1,-1-2-1,0 1 1,14-55-1,-17 39 71,-2 0 1,-1 0-1,-3-1 0,-1-50 0,-2 85-109,-1 8-49,0-1-1,1 1 1,-1 0-1,0 0 0,1 0 1,-1-1-1,0 1 1,0 0-1,0-1 1,0 1-1,0 0 0,-1 0 1,1 0-1,0-1 1,-1 1-1,1 0 0,0 0 1,-1 0-1,1-1 1,-1 1-1,0 0 1,1 0-1,-1 0 0,0 0 1,0 0-1,0 0 1,-1-1-1,1 28 240,1 4-277,7 173 147,-4-173-128,2-1 1,1-1-1,1 1 0,2-1 1,11 27-1,-10-33-14,0-1 1,2 0-1,0 0 1,1-1-1,17 19 1,-26-34-27,0 0 1,1 0-1,-1-1 1,1 1-1,0-1 1,0 0-1,1 0 1,-1 0-1,1-1 1,0 0-1,0 0 1,0-1-1,0 1 1,0-1-1,0-1 1,1 1-1,-1-1 1,1 0-1,-1-1 1,1 1-1,-1-1 1,1-1-1,7 0 1,-8-1 1,-1 0 1,1 0 0,-1-1 0,0 0 0,0 0-1,0 0 1,-1 0 0,1-1 0,-1 0 0,1 0-1,-1 0 1,-1 0 0,1-1 0,-1 0 0,1 1 0,-1-1-1,-1-1 1,1 1 0,3-8 0,2-9-28,-1 1 0,-1-1 0,6-38 0,0-43-240,-3-188 0,-9 233 262,-2 42 192,-1 14 292,-2 30 90,4-3-392,2 1 0,0 0 0,2-1 0,1 1 0,1-1 0,12 38 0,-1-18 36,2-1 0,30 52 0,-40-83-214,-1-1-1,2 1 1,0-1 0,1-1-1,0 0 1,0 0-1,1-1 1,0 0 0,1-1-1,0 0 1,20 10 0,-29-17-72,1 0 1,0-1 0,0 1 0,0 0 0,0-1 0,1 0 0,-1 0 0,0-1 0,0 1 0,1-1 0,-1 0 0,0 0-1,1 0 1,-1 0 0,0-1 0,1 0 0,-1 0 0,0 0 0,0 0 0,0-1 0,0 0 0,0 0 0,0 0-1,0 0 1,-1 0 0,1-1 0,-1 1 0,0-1 0,1 0 0,3-5 0,5-7-1198,-1-2 1,0 1 0,-1-2-1,-1 1 1,10-27-1,-14 34 178,33-87-12551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2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13243,'0'0'7807,"3"0"-7140,150 2 1064,10 1-4187,-161-3 1951,1 0 0,-1 0 0,1 0 0,-1 0-1,1 0 1,-1-1 0,0 0 0,1 1-1,-1-1 1,0 0 0,1 0 0,-1 0-1,0 0 1,0-1 0,0 1 0,0-1 0,0 1-1,2-3 1,15-15-9672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2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14163,'0'0'6629,"18"7"-6271,62 22-182,-76-27-137,1 0 0,-1 0-1,0 1 1,0-1 0,0 1 0,0 0 0,0 0-1,-1 0 1,1 0 0,-1 1 0,0-1 0,0 1-1,0 0 1,0 0 0,-1 0 0,0 1 0,0-1-1,0 0 1,2 6 0,-2 2 205,0-1-1,-1 1 1,0 0 0,-1-1-1,-2 22 1,1 3 8,1-27-187,-1 0-1,0-1 1,0 1 0,0-1-1,-1 0 1,-1 1 0,0-1 0,0 0-1,-6 12 1,-2-2 65,-1-1 0,-19 24 0,-13 16-172,43-55-130,1-1 0,-1 0 0,0 1 0,0-1 0,0 0 0,1 1 0,-1-1 0,1 1 0,-1-1 0,1 1 0,-1-1 0,1 1 0,0-1 0,0 1 0,0-1 0,0 1 0,0 0 0,0-1 0,0 1 1,1-1-1,-1 1 0,0-1 0,1 1 0,0-1 0,-1 1 0,1-1 0,0 0 0,1 2 0,0 0-508,0 0 1,1-1-1,0 1 1,0-1-1,-1 0 1,1 0-1,1 0 0,-1-1 1,0 1-1,0-1 1,5 2-1,20 4-6908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10906,'0'0'8724,"22"8"-8026,-10-3-659,21 7 279,-1 2-1,0 1 0,30 21 0,-53-31-253,-1 0 0,0 1-1,0 0 1,0 0 0,-1 1-1,0 0 1,0 0 0,-1 1-1,0 0 1,0 0 0,-1 1-1,0-1 1,0 1 0,-1 0-1,0 0 1,-1 1 0,5 17-1,-8-17-24,1 0 0,-1 0 0,0 0-1,-1 0 1,0 0 0,-1-1 0,0 1-1,0 0 1,-1-1 0,0 1 0,-1-1-1,0 0 1,-1 0 0,1 0 0,-2-1 0,1 0-1,-1 0 1,0 0 0,-1-1 0,0 0-1,0 0 1,-1 0 0,-12 8 0,4-5-239,1-1-1,-2 0 1,1-1 0,-1 0 0,-1-2 0,1 0 0,-1-1 0,0 0 0,0-2-1,-1 0 1,-33 0 0,51-3 82,1 0 1,0 0-1,-1 0 0,1 0 0,-1 0 0,1 0 0,0 0 1,-1 0-1,1 0 0,-1 0 0,1 0 0,0 0 0,-1 0 1,1-1-1,0 1 0,-1 0 0,1 0 0,0 0 0,-1-1 1,1 1-1,0 0 0,-1-1 0,1 1 0,0 0 1,0 0-1,-1-1 0,1 1 0,0 0 0,0-1 0,0 1 1,-1-1-1,1 1 0,0 0 0,0-1 0,0 1 0,0-1 1,0 1-1,0 0 0,0-1 0,0 1 0,0-1 0,0 1 1,0 0-1,0-1 0,0 1 0,0-1 0,0 1 0,1-1 1,10-20-5458,14-4-1019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10426,'0'0'9946,"-3"24"-9467,1-4-383,-2 3 29,1 0 0,2-1 0,0 1 0,1 0 0,7 41 0,103 393 1479,-100-436-2111,-1-13-993,2-11-3781,-3-4 510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24,'0'0'19155,"28"3"-18432,92 16-345,-111-17-315,0 0 1,0 0-1,0 1 0,-1 0 0,1 1 0,-1 0 0,0 0 0,0 1 1,0 0-1,-1 0 0,0 1 0,0 0 0,0 0 0,-1 1 0,1-1 0,-2 1 1,1 1-1,-1-1 0,0 1 0,6 14 0,-8-15 5,0 1 0,-1-1 0,0 1 0,0 0 0,-1 0 0,0 0 0,-1 0 0,1 0 0,-2 0 0,1 0 0,-1 0 0,0 0 0,-1 0 0,1 0 0,-2-1 0,1 1 0,-1-1 0,0 1 0,-1-1 0,-8 13 0,-1-2 33,-1-1 0,0-1 0,-2-1 0,0 0 0,0 0 0,-2-2 0,-25 17 0,25-20-378,1-1 0,-37 14-1,43-20-665,0 1-1,0-2 1,0 0-1,0 0 1,-17 0-1,53-4-3229,3-10-673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11883,'0'0'8207,"-10"29"-7122,-29 92-471,28-78-215,2-1 1,2 1 0,2 1 0,2-1-1,2 65 1,2-61-106,-1-42-283,0 0-1,1-1 1,0 1 0,0 0-1,0 0 1,1-1 0,-1 1-1,1-1 1,0 1-1,1-1 1,-1 0 0,1 0-1,-1 0 1,1 0 0,1 0-1,-1-1 1,0 1-1,1-1 1,0 0 0,-1 0-1,1 0 1,1-1 0,-1 1-1,0-1 1,0 0-1,1 0 1,0-1 0,8 3-1,4 0-153,0 0 0,0-1 0,0-1-1,0 0 1,0-2 0,33-2-1,26-11-9000,-57 10 3488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2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8 685 10962,'0'0'9022,"-2"-24"-8536,-4-360 491,12 302-767,5-110 283,-11 192-493,1-1 0,-1 1-1,0 0 1,1 0 0,-1 0-1,0 0 1,1-1 0,-1 1 0,0 0-1,1 0 1,-1 0 0,0 0 0,1 0-1,-1 0 1,0 0 0,1 0 0,-1 0-1,0 0 1,1 0 0,-1 0-1,0 0 1,1 0 0,-1 0 0,0 0-1,1 1 1,-1-1 0,0 0 0,1 0-1,-1 0 1,0 0 0,0 1-1,1-1 1,-1 0 0,0 0 0,0 1-1,1-1 1,-1 0 0,0 0 0,1 1-1,13 20 261,-1 1-1,0 0 0,13 35 1,-4-10-72,27 55 66,-19-36-432,61 99-1,-63-135-1076,-27-30 1120,-1 1 0,1-1 0,-1 0-1,1 1 1,-1-1 0,1 1 0,-1-1 0,1 0-1,-1 0 1,1 1 0,0-1 0,-1 0-1,1 0 1,-1 1 0,1-1 0,0 0-1,-1 0 1,1 0 0,0 0 0,-1 0 0,1 0-1,0 0 1,-1 0 0,1 0 0,0-1-1,-1 1 1,1 0 0,-1 0 0,1-1-1,0 1 1,-1 0 0,1 0 0,-1-1 0,1 1-1,-1-1 1,1 1 0,-1-1 0,1 1-1,-1-1 1,1 1 0,-1-1 0,0 1 0,1-1-1,-1 1 1,0-1 0,1 1 0,-1-1-1,0 0 1,0 1 0,0-1 0,0 0-1,1 1 1,-1-1 0,0 0 0,1-23-5161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8666,'0'0'12162,"112"42"-12066,-74-42-96,-1 0-512,0-3-608,10-20-1232,-19 7-2193,0-1-4009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1 635 1008,'0'0'17375,"6"-22"-16549,-3 10-727,7-22 266,-1 0 0,-2 0 0,4-65 0,-9 28 396,0 40-601,-2-1-1,0 1 0,-2-1 0,-2 1 1,-11-48-1,-3-5-46,16 75-101,2 37 19,2 0 0,0 0 0,2-1 0,1 0 0,1 0 0,1 0 0,14 32 0,-10-30 42,41 92 270,-46-109-318,1 0 0,0 0 1,1-1-1,0 0 0,0-1 0,1 0 0,15 13 1,-21-20-17,1-1 0,-1 1 1,1-1-1,0 0 1,0 0-1,0 0 0,0 0 1,0-1-1,0 0 0,1 0 1,-1 0-1,0 0 1,7 0-1,-9-1 13,0 0-1,1-1 1,-1 1 0,1 0 0,-1-1-1,0 0 1,0 1 0,1-1 0,-1 0-1,0 0 1,0 0 0,0-1 0,0 1-1,0 0 1,0-1 0,0 0 0,-1 1-1,1-1 1,0 0 0,-1 0-1,1 1 1,-1-1 0,0 0 0,2-4-1,5-13 27,0-1-1,-2 0 0,0 0 0,-2 0 0,0-1 1,1-22-1,1-130-33,-6 152-8,0-89-765,0 108 15,1 22-6435,9 2 3927,7 1-1177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12363,'0'0'5310,"0"24"-4260,-1 12-588,3 107 975,7-87-1028,2-1-1,2 0 1,27 70 0,-38-119-392,1 3-146,-1-1 0,2 0 1,-1 0-1,1 0 0,1 0 0,0 0 0,0-1 0,0 0 1,12 12-1,-16-29-4303,-2-18-772,-7-5-4874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10642,'0'0'10499,"168"0"-10355,-121 0-144,9 0-168,-10 0-817,20 0-1391,-10 0-337,-9 5-3040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1 614 11386,'0'0'9342,"1"-25"-9146,1-7-145,0-10 104,12-64 0,-2-33 767,-7 57-535,-3 20-161,-2 40-75,1-1 0,5-28 0,-5 43-134,3-11 22,-4 19-38,1 0 0,-1-1 1,1 1-1,-1 0 0,0 0 1,1 0-1,-1-1 0,0 1 1,1 0-1,-1 0 0,1 0 1,-1 0-1,1 0 0,-1 0 1,1 0-1,-1 0 0,0 0 1,1 0-1,-1 0 0,1 0 1,-1 0-1,1 0 0,-1 0 1,0 0-1,1 0 0,-1 1 1,1-1-1,-1 0 1,0 0-1,1 0 0,-1 1 1,1-1-1,-1 0 0,0 1 1,1-1-1,-1 0 0,0 1 1,0-1-1,1 0 0,-1 1 1,0-1-1,0 0 0,0 1 1,1 0-1,10 13 210,-1 1 0,-1 0 0,0 0 0,-1 1 0,-1 0 0,7 20 0,11 24 18,106 225-180,-106-247-831,-22-34-2028,-32-32-10612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2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10610,'0'0'12803,"187"110"-12539,-150-110-264,-9 0-352,1 0-712,-11-26-409,-8 1-2775,-1 0-2506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11138,'0'0'9476,"-12"23"-8539,-38 82-290,47-95-549,0 0 0,1 0 0,0 0 1,1 1-1,0-1 0,0 0 0,1 1 0,1-1 0,0 0 0,0 1 0,1-1 0,0 0 1,1 0-1,0 0 0,0 0 0,9 14 0,-10-18-44,5 11 77,1-1-1,1 1 1,1-2 0,0 1 0,22 24-1,-26-33-126,1 0 0,0 0 0,0 0-1,0-1 1,1 0 0,0-1 0,0 0 0,0 0-1,1-1 1,0 0 0,0 0 0,15 4-1,-22-8-171,1 1-1,-1-1 0,0 0 1,1 0-1,-1 0 1,0 0-1,0 0 0,1 0 1,-1-1-1,0 1 1,1-1-1,-1 0 0,0 1 1,0-1-1,0 0 1,0 0-1,0 0 0,0-1 1,0 1-1,0 0 1,2-3-1,-1 1-412,-1-1 1,1 1-1,-1-1 0,1 0 1,-1 0-1,-1 0 0,1 0 1,0 0-1,-1 0 0,1-5 0,1-30-5745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12579,'0'0'10401,"-5"2"-9557,-9 6-542,20-5-178,37-3-115,-17-1 48,-14 0-20,0 1 1,0 1-1,0 0 1,0 0-1,0 1 1,-1 1-1,13 4 1,-19-5 2,0 1 1,0 0-1,-1 0 1,1 0-1,-1 1 1,0-1-1,0 1 0,0 0 1,0 0-1,0 1 1,-1-1-1,0 1 1,0-1-1,0 1 1,-1 0-1,0 0 1,3 8-1,0 6 117,-1 0 0,-1 0 0,-1 1 0,-1-1 0,0 1 0,-2-1 0,0 1-1,-5 26 1,1-28-218,0-1 0,-1 0 0,0 0 1,-2 0-1,0-1 0,0 0 0,-2 0 0,0-1 0,-1-1 0,0 1 0,-1-2 0,-1 0 0,0 0 0,-1-1 0,0-1 0,0 0 0,-2-1 0,1 0 0,-1-2 0,-26 11 0,41-18-95,-1 0 0,1-1 0,0 0 0,-1 1 0,1-1 0,0 0 0,-1 1 0,1-1 0,0 0 0,-1 0 0,1 0 0,-1 0 0,1 0 0,0-1 0,-1 1 0,-1-1 0,3 0-103,-1 0 0,0 1 0,1-1 0,-1 0 1,1-1-1,-1 1 0,1 0 0,0 0 0,-1 0 1,1 0-1,0 0 0,0 0 0,0 0 0,0 0 1,0-1-1,0 1 0,0 0 0,0-1 1,0-28-4734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2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12683,'0'0'9867,"-24"29"-8995,-69 93-409,89-115-408,0 0-1,1 0 1,-1 0 0,2 0-1,-1 1 1,1-1 0,0 1-1,1-1 1,-1 1-1,2 0 1,-1 0 0,1-1-1,0 1 1,2 15 0,0 8 227,-1-11-103,1 1 0,0-1 0,2 0 0,0 0 0,1 0 0,1-1 0,1 1 0,18 34 1,-19-42-145,1 0 1,0 0-1,1-1 1,0 0-1,1-1 1,0 0-1,1 0 1,0-1-1,0 0 1,1-1-1,0 0 1,1 0-1,-1-1 1,19 7-1,-27-12-97,-1-1 0,1 0 0,-1 0-1,1 0 1,0-1 0,-1 1 0,1 0 0,0-1 0,-1 0-1,1 1 1,0-1 0,-1 0 0,1-1 0,0 1-1,0 0 1,-1-1 0,1 1 0,0-1 0,-1 0 0,1 0-1,-1 0 1,1 0 0,3-3 0,-3 0-352,0 1 0,-1-1 0,1 0 0,-1-1 0,1 1 0,-1 0 0,0-1 0,-1 1 0,1-1-1,-1 1 1,0-1 0,1-8 0,7-39-5031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71 10362,'0'0'11700,"-7"8"-11229,-12 19-336,14-20-17,18-24 97,50-72 473,-63 89-672,0-1 0,0 1-1,1 0 1,-1-1 0,0 1 0,0-1 0,1 1-1,-1 0 1,0-1 0,1 1 0,-1 0 0,1-1-1,-1 1 1,0 0 0,1 0 0,-1-1-1,1 1 1,-1 0 0,1 0 0,-1 0 0,1-1-1,-1 1 1,1 0 0,-1 0 0,1 0 0,-1 0-1,1 0 1,-1 0 0,1 0 0,-1 0 0,1 0-1,-1 1 1,1-1 0,-1 0 0,1 0-1,-1 0 1,0 0 0,1 1 0,-1-1 0,1 1-1,20 17 292,-9-7-149,-3-5-112,0 0 0,0-1 0,1 0 0,0-1 0,0 1-1,15 3 1,-23-8-36,1 1-1,-1 0 0,0-1 0,1 1 1,-1-1-1,0 1 0,1-1 0,-1 0 1,0 0-1,1 0 0,-1-1 1,1 1-1,-1 0 0,0-1 0,1 0 1,-1 1-1,0-1 0,0 0 0,0 0 1,1 0-1,-1 0 0,0-1 1,0 1-1,-1-1 0,1 1 0,0-1 1,0 0-1,-1 1 0,1-1 0,-1 0 1,0 0-1,1 0 0,-1 0 1,0 0-1,1-4 0,2-9 159,1 5-654,13 9-1783,-15 1 1991,17 0-4965,7 0-2463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11018,'0'0'15013,"3"6"-14646,2 1-324,0 0 0,1-1 0,0 1 0,0-1 0,1 0 0,-1-1 0,1 0 1,0 0-1,1 0 0,-1-1 0,1 0 0,0-1 0,13 5 0,14 4 65,69 14-1,-102-25-205,0 0-1,0 0 1,1-1-1,-1 1 1,0-1-1,0 1 0,1-1 1,-1 0-1,0 0 1,1 0-1,-1 0 1,0 0-1,0-1 1,1 1-1,-1-1 0,0 1 1,0-1-1,0 0 1,0 0-1,1 0 1,-1 0-1,-1 0 0,1-1 1,0 1-1,3-4 1,-3 1-511,0-1 0,0 0 0,-1 0 0,0 0 0,0 0 0,0 0 0,-1 0 1,0 0-1,0-1 0,0-5 0,0-31-5761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2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15443,'0'0'8962,"103"28"-8866,-66-22-96,1-4-256,18-2-1240,-10-2-2345,1-10-3801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11747,'0'0'10592,"10"0"-10417,6 0-32,0 1 0,-1 0-1,1 1 1,0 1 0,0 1-1,20 7 1,-27-8-11,0 1 0,-1 0-1,0 1 1,0 0 0,0 0 0,-1 1-1,1 0 1,-1 0 0,-1 0-1,1 1 1,-1 0 0,0 0 0,7 13-1,-7-7 44,0-1 0,-1 1-1,-1 0 1,0 1 0,-1-1 0,0 1-1,-1 0 1,0-1 0,-1 1-1,-1 0 1,-2 15 0,1-9-101,-1 0 0,-1 0 0,-1 0 1,-1-1-1,-1 0 0,0 0 0,-10 19 0,5-17-59,-1-1-1,0-1 0,-2 0 0,0 0 0,-20 19 0,27-31-237,-1 1-1,0-2 0,0 1 0,0-1 0,-1 0 0,0-1 1,0 0-1,0 0 0,-1-1 0,0 0 0,1-1 0,-1 0 1,-19 3-1,27-6-73,0 0 0,0 0-1,0 0 1,0 0 0,0 0 0,0 0 0,0 0 0,0-1 0,1 1 0,-1-1 0,0 1 0,0-1 0,0 0 0,0 0 0,1 0 0,-1 0 0,0 0 0,1 0-1,-1 0 1,1 0 0,-1-1 0,1 1 0,0-1 0,0 1 0,-1-1 0,1 1 0,-1-4 0,-17-23-6774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15875,'0'0'5863,"-14"26"-5300,-44 87 781,53-100-1114,0 0 1,1 0-1,0 1 1,2-1-1,-1 1 0,1 0 1,1 0-1,1 0 0,0 0 1,2 17-1,0 17 81,0-22-210,0 0 1,2 0 0,1-1 0,1 0-1,1 0 1,2 0 0,0-1 0,1 0-1,1-1 1,2 0 0,0-1-1,1 0 1,21 24 0,-30-40-139,1 1 1,-1-1-1,1 0 0,0-1 0,1 1 1,-1-1-1,14 8 0,-18-12-175,1 0-1,-1 0 1,0 0 0,0 0-1,1-1 1,-1 1 0,0 0-1,1-1 1,-1 0-1,1 0 1,-1 1 0,1-1-1,-1-1 1,1 1 0,-1 0-1,0-1 1,1 1-1,-1-1 1,0 0 0,1 1-1,-1-1 1,0 0 0,0-1-1,0 1 1,0 0-1,0 0 1,0-1 0,0 0-1,0 1 1,2-3 0,22-25-5294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12779,'0'0'12754,"131"93"-12706,-103-79-48,0-6-16,0-2-320,-19-6-664,19 0-1168,-18-20-2889,-1-2-2873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18020,'0'0'5622,"23"5"-5536,-13-3-75,24 5 109,0 1 0,0 2 0,0 1 0,-1 2 0,55 30 0,-77-36 4,0 1 1,0 1-1,-1 0 1,0 0 0,0 1-1,-1 0 1,0 1-1,-1 0 1,0 0 0,-1 1-1,-1 0 1,8 16-1,-8-10 66,-1 0-1,0 0 1,-2 1-1,0 0 1,-1-1-1,0 1 0,-2 0 1,-2 27-1,0-31-158,-1-1-1,0 0 1,-1 1-1,-1-1 1,0-1-1,-1 1 0,0-1 1,-1 0-1,0 0 1,-1-1-1,-1 0 1,-10 12-1,11-15-140,1-1-1,-1 1 0,-1-1 1,0-1-1,0 0 1,0 0-1,-1-1 0,0 0 1,0 0-1,-1-2 1,1 1-1,-1-1 0,0 0 1,0-1-1,-21 3 1,28-6-143,0 0 0,0 1 0,1-2 0,-1 1 0,0 0 0,0-1 0,0 1 0,0-1 0,1 0 0,-1-1 0,0 1 0,1 0 0,-1-1 0,1 0 0,-1 0 0,-3-3 0,4 2-502,-1-1-1,1 1 1,0-1 0,0 0 0,0 0 0,0 0 0,-3-8-1,-13-27-6861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18172,'0'0'5745,"-18"163"-4225,27-102-463,19 4-649,0-3-216,9-6-96,1-9-96,9-8-128,-1-13-392,-8-15-825,18-11-1383,-10-20-3129,-8-11-3345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1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1 129 6129,'0'0'15532,"205"-2"-15508,-158 2-24,-19 0-881,9 0-1215,-18-12-953,0 1-2016,-19 0-2816</inkml:trace>
  <inkml:trace contextRef="#ctx0" brushRef="#br0" timeOffset="1">76 12 7282,'0'0'12186,"102"-12"-11994,-55 12-192,9 0-1256,0 12-1417,-18 4-3152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13499,'0'0'8724,"0"-21"-8521,3-315 4777,6 354-4960,1 1 0,18 25 0,-24-38-17,0-1 0,0 1 0,1-1 0,-1 0 0,1 0 0,0 0 0,1-1 1,-1 0-1,1 0 0,0 0 0,12 5 0,-17-9-18,-1 1 1,1-1-1,0 0 0,0 0 0,0 0 1,0 0-1,0 0 0,-1 0 0,1 0 1,0 0-1,0 0 0,0 0 0,0 0 1,0-1-1,0 1 0,-1 0 0,1 0 0,0-1 1,0 1-1,0-1 0,-1 1 0,1-1 1,0 1-1,-1-1 0,1 1 0,0-1 1,-1 0-1,1 1 0,-1-1 0,1 0 1,-1 0-1,1 1 0,-1-1 0,0 0 1,1 0-1,0-1 0,6-39-238,-4 21 216,1 3 18,0 0 11,0 0 0,-1-1-1,1-26 1,-4 41 30,0 1 1,0-1-1,0 1 0,1-1 1,-1 1-1,1-1 0,0 1 1,0 0-1,0-1 0,0 1 1,2-3-1,6 2 587,1 20-152,78 186 1096,1 3-706,-76-179-1463,-9-28-2376,-2-13-2096,-2 2-3178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16932,'0'0'7849,"56"22"-7777,-18-14-24,-1-2 24,10-3-72,-19-3 0,9 0-704,-18 0-904,9-3-633,-19-25-2032,1 0-304,-10 6-928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5009,'0'0'14198,"6"2"-13494,-3-1-588,21 4 470,0 1-1,-1 1 1,0 1 0,26 12 0,-44-17-445,0-1 1,1 1-1,-1 0 0,-1 1 1,1-1-1,0 1 1,-1 0-1,0 0 0,0 1 1,0-1-1,0 1 1,-1 0-1,0 0 0,0 0 1,0 0-1,0 0 1,-1 1-1,0-1 1,0 1-1,-1-1 0,1 1 1,-1 0-1,-1 0 1,1 6-1,-1-2-93,0 1 0,-1-1-1,0 0 1,0 0 0,-1 0 0,-1 0 0,0 0-1,0 0 1,-1-1 0,0 0 0,-1 1-1,0-1 1,0-1 0,-1 1 0,0-1 0,0 0-1,-12 10 1,-19 24-3734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14563,'0'0'7110,"22"1"-6966,-3 0-92,24 0 119,45 8 1,-76-7-72,1 0 1,-1 1-1,1 1 1,-1 0-1,0 0 1,0 1-1,-1 1 1,1 0-1,12 9 1,-20-11 4,-1 0 0,1 0 1,-1 1-1,0-1 0,0 1 1,-1 0-1,1-1 0,-1 1 0,0 1 1,0-1-1,-1 0 0,1 0 0,-1 1 1,0-1-1,-1 0 0,1 1 0,-1-1 1,0 1-1,-1-1 0,-1 9 0,0 1 88,0 0-1,-1 0 1,-1 0-1,-1 0 0,-11 26 1,4-16-191,-1-1-1,-1 0 1,-1-1 0,-1-1 0,0 0 0,-2-1 0,-1-1-1,0 0 1,-2-2 0,0 0 0,-1-2 0,-39 23 0,34-31-986,27-8 883,-1 0 1,1 0-1,-1 0 1,0-1 0,1 1-1,-1 0 1,1 0-1,-1 0 1,1-1 0,-1 1-1,1 0 1,-1 0-1,0-1 1,1 1 0,0-1-1,-1 1 1,1 0-1,-1-1 1,1 1 0,0-1-1,-1 1 1,1-1-1,0 1 1,-1-2 0,0-1-467,0-1 0,1 0 1,0 1-1,0-1 0,0 1 1,0-1-1,0 0 0,1 1 1,-1-1-1,3-5 0,12-33-6125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15699,'0'0'5706,"-75"148"-4034,66-94-312,9-1-736,9 0-288,19-5-168,0-6-72,10-8-96,8-9-376,1-8-888,9-17-1272,-9 0-2778,-10 0-2135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5 421 10018,'0'0'12543,"-1"-21"-12363,0 12-169,-1-11 0,1 1 0,1-1 1,1 1-1,1-1 0,8-37 1,-2 14 295,-2 0 0,-2 0 1,-2-63 1198,0 114-1492,0 0 0,0 0 0,1 0 0,0 0 0,0-1 0,0 1 0,1-1 0,1 0 0,7 11 0,-6-10-10,3 6 10,0-1 0,1 0 0,0-1 0,1 0 0,15 12 0,-25-22-19,1-1 0,-1 0 0,1 0 1,-1 0-1,1-1 0,-1 1 0,1 0 0,0-1 0,-1 1 0,1-1 0,0 1 1,0-1-1,-1 0 0,1 1 0,0-1 0,0 0 0,-1 0 0,1 0 0,0-1 0,0 1 1,-1 0-1,1-1 0,2 0 0,-2 0-13,1-1-1,-1 0 1,0 1 0,0-1 0,0 0 0,0 0-1,0 0 1,0-1 0,0 1 0,-1 0-1,1-1 1,-1 1 0,1-3 0,4-9-56,-1 1 0,-1-1-1,0 0 1,2-17 0,-5 13 81,-2 16 0,1 0 0,0 1 0,0-1 0,0 0 0,0 1 0,1-1 1,-1 0-1,0 1 0,1-1 0,-1 1 0,1-1 0,-1 0 0,1 1 0,0-1 0,0 1 0,0 0 0,1-3 0,20 73 2278,-11-37-2054,6 20-219,47 96 0,-64-147-193,0-1 0,1 1 0,-1 0 0,1 0 0,-1-1-1,1 1 1,0 0 0,-1-1 0,1 1 0,0-1 0,-1 1 0,1 0 0,0-1-1,0 0 1,-1 1 0,1-1 0,0 1 0,0-1 0,0 0 0,0 0 0,-1 0 0,1 1-1,0-1 1,0 0 0,0 0 0,0 0 0,0 0 0,0 0 0,-1 0 0,1-1-1,0 1 1,0 0 0,0 0 0,0-1 0,0 1 0,-1 0 0,1-1 0,0 1-1,0-1 1,-1 1 0,1-1 0,0 1 0,-1-1 0,1 0 0,0 1 0,-1-1-1,1-1 1,10-18-7570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6105,'0'0'17420,"-23"32"-16020,-72 103-600,90-128-740,1-1 0,0 1 0,1 0 0,-1 0 0,2 1 0,-1-1 0,1 1 0,0-1 0,0 1 0,1 0-1,0 0 1,0 0 0,1 0 0,1 13 0,0 5 158,-1 11 179,9 68 1,-6-89-352,1 1 0,0-1 0,2 0 0,0 0 0,1-1 0,12 23 0,-10-22-23,1-1 0,0 0 0,24 25 0,-30-36-155,0 0 0,0 0 0,1 0 1,-1-1-1,1 1 0,0-1 0,0-1 0,0 1 0,0-1 1,0 0-1,1 0 0,-1 0 0,1-1 0,0 0 0,-1 0 0,9 1 1,-12-3-87,0 1 0,1-1 0,-1 1 1,0-1-1,0 0 0,1 1 1,-1-1-1,0-1 0,0 1 1,0 0-1,0 0 0,0-1 1,0 1-1,-1-1 0,1 1 1,0-1-1,-1 0 0,1 0 1,-1 0-1,0 0 0,0 0 1,2-3-1,18-49-6230,-10 6-2106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19 311 7498,'0'0'15947,"187"14"-15811,-140-14-136,-10 0-256,-9 0-1032,-9-19-809,-10-9-2264,-9 2-2368</inkml:trace>
  <inkml:trace contextRef="#ctx0" brushRef="#br0" timeOffset="1">0 42 14107,'0'0'8930,"178"9"-8730,-131-9-120,-10 0-80,0 0-688,1-9-1089,-10-10-2375,-19-4-1962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12171,'0'0'10370,"168"-28"-10106,-130 17-184,-10 0-80,0-3-416,0 0-1113,-9 0-2855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2761,'0'0'18038,"-17"26"-17139,-54 87-146,67-106-655,1 0 0,-1 1 0,1 0-1,0 0 1,1 0 0,0 0-1,0 0 1,1 1 0,0-1 0,0 0-1,1 1 1,1 11 0,0 3 181,-1-7-127,1 0 0,0-1 0,2 1 0,0 0 0,0-1 0,2 1 0,0-1 0,0 0 0,2-1 0,-1 1 0,13 16 0,-14-23-124,0-1 0,1 0-1,-1 0 1,2 0 0,-1-1-1,1 0 1,0-1 0,0 1 0,0-1-1,1 0 1,0-1 0,0 0-1,0 0 1,0-1 0,1 0 0,-1 0-1,1-1 1,0 0 0,0-1 0,-1 0-1,12 0 1,-16-1-36,0 0 0,0-1 0,0 1-1,0-1 1,0 0 0,0 0 0,-1 0 0,1-1 0,0 1 0,0-1 0,-1 0-1,1 0 1,-1 0 0,0-1 0,1 1 0,4-6 0,-2 2-4,-1-1-1,-1 1 1,1-1 0,-1 0-1,0 0 1,-1 0 0,1-1 0,1-8-1,2-6-36,-2 0 0,-1-1 0,0 1 0,-2-1 0,0-25 0,-2 30 7,-4-71-237,2 81 259,0 0 1,0 1-1,0-1 0,-1 0 0,0 1 0,0 0 0,-1-1 0,-8-11 0,4 9 34,1 0-1,-1 0 0,-1 1 1,0 0-1,0 0 1,-1 1-1,0 1 1,-21-13-1,23 16 32,-1 0-1,0 1 1,0 0-1,0 1 1,-1-1-1,1 2 1,-1-1 0,1 2-1,-1-1 1,0 1-1,1 0 1,-11 3-1,15-2-48,0 1 0,0 0-1,1 0 1,-1 0 0,1 1-1,0-1 1,0 1 0,0 0-1,0 0 1,0 1 0,1-1-1,-1 1 1,1 0 0,0 0-1,0 0 1,0 0 0,-2 6-1,2-6-269,1 1 0,0 0 0,0-1 0,0 1 0,1 0 0,0 0 0,-2 9 0,3-11-132,0-1 0,0 0 0,0 1 1,0-1-1,1 0 0,-1 1 0,0-1 0,1 0 0,0 0 0,-1 1 1,1-1-1,0 0 0,0 0 0,0 0 0,1 0 0,2 3 0,13 8-6426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1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1 683 6977,'0'0'13591,"6"-32"-12864,3-21-528,24-109 332,-31 152-468,19-76 759,12-113 0,-24 148-634,-1-13 113,-9 61-278,1 2-22,0 0 0,0 0 0,0 0 1,0 1-1,0-1 0,0 0 0,0 0 1,0 0-1,0 0 0,0 1 0,0-1 1,0 0-1,0 0 0,1 1 0,-1-1 1,0 0-1,1 0 0,-1 1 0,1-1 1,-1 0-1,0 0 0,1 1 0,-1-1 1,1 1-1,0-1 0,-1 1 0,1-1 1,0 1-1,0-1 0,0 1-11,-1 0-1,1 1 1,0-1-1,0 1 1,-1-1-1,1 1 1,-1 0-1,1-1 1,0 1-1,-1-1 1,1 1-1,-1 0 1,1 0-1,-1-1 1,0 1 0,1 0-1,-1 0 1,0-1-1,0 1 1,1 1-1,55 177 160,26 64-59,-61-187-146,5 11-3276,-24-64 947,-21-3-6028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16948,'0'0'5127,"-26"5"-5051,-82 16 80,106-21-137,0 1 0,-1-1 0,1 1 0,-1 0-1,1 0 1,0 0 0,-1 0 0,1 0-1,0 0 1,0 1 0,0-1 0,0 1 0,0-1-1,0 1 1,0 0 0,1 0 0,-1-1-1,1 1 1,-2 3 0,2-3 15,0 1 0,1-1-1,-1 1 1,1-1 0,-1 1 0,1 0 0,0-1-1,0 1 1,0-1 0,1 1 0,0 2-1,0 6 156,-1-5-101,0-1 1,0 0-1,1 1 0,0-1 1,0 0-1,0 0 1,1 0-1,0 0 0,0 0 1,0 0-1,0 0 0,4 5 1,3 1 70,1 0 1,-1-1-1,17 14 1,-24-22-149,28 22 154,54 34 1,-63-46-93,0 1-1,-1 1 1,-1 1-1,0 0 1,-1 2 0,-1 0-1,21 27 1,-37-42-30,1 1 0,0 0 0,-1-1 1,0 1-1,0 0 0,0 0 0,0 0 0,0 0 1,0 0-1,-1 0 0,1 0 0,-1 0 0,0 0 0,0 0 1,0 0-1,0 0 0,-1 0 0,1 0 0,-1 0 0,0 0 1,0 0-1,0 0 0,0 0 0,0 0 0,-1-1 1,1 1-1,-1 0 0,0-1 0,0 1 0,0-1 0,0 0 1,0 0-1,0 0 0,-1 0 0,1 0 0,-1 0 1,-3 2-1,-8 5-34,-1-1 1,1 0 0,-1-1-1,-1 0 1,-24 6 0,19-6-375,-1-2 0,0-1-1,0-1 1,-39 2 0,61-7-50,-1 0-1,1-1 0,0 1 1,0 0-1,0 0 1,0 0-1,0 0 0,1 0 1,-1 0-1,2-4 1,15-27-4957,9-5-2271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11506,'0'0'10125,"-11"27"-8786,-31 88-385,40-108-902,1-1 0,0 1 1,1 0-1,0 0 0,0 0 0,0 0 1,1-1-1,-1 1 0,2 0 0,-1 0 1,1-1-1,0 1 0,0-1 0,1 1 1,0-1-1,0 0 0,1 0 0,-1 0 1,1-1-1,0 1 0,1-1 0,7 7 1,3 7 116,0 1-29,2-1 0,-1-1 0,2 0 0,33 25 0,-46-38-228,1-1 1,-1 0-1,1 0 0,1-1 1,-1 0-1,0 0 0,1 0 1,-1-1-1,1 0 0,0 0 1,0-1-1,0 1 0,0-1 1,0-1-1,0 0 0,0 0 1,0 0-1,0-1 0,0 0 1,0 0-1,8-3 0,-12 3-112,0-1 0,0 0 0,0 0-1,0-1 1,-1 1 0,1 0 0,0-1-1,-1 0 1,0 0 0,0 1 0,0-1-1,0 0 1,0-1 0,0 1 0,-1 0-1,1 0 1,-1-1 0,1-5 0,11-66-6974,-12 26-2729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29 269 14443,'0'0'9226,"168"0"-9146,-140 0-80,-9-5-376,-1-15-768,-8-5-665,-10-17-2384,-10 6-1000,-18 2-5505</inkml:trace>
  <inkml:trace contextRef="#ctx0" brushRef="#br0" timeOffset="1">1 37 11642,'0'0'12179,"159"0"-11667,-113 0-224,1 0-192,0 0-96,9-14-1440,-9 0-2553,-10 5-3785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13587,'0'0'9095,"-5"32"-8249,-9 105-185,14-125-540,1-1-1,0 1 1,1-1 0,0 1-1,1-1 1,0 0 0,0 0-1,10 18 1,-2-2 203,5 17 63,-3-6-218,1 0 1,2-1-1,25 41 0,-39-83-3985,-3-4 2618,2-4-594,-2 0 0,0 1 0,0-1 0,-1 1 0,-6-22 0,-17-16-8745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14523,'0'0'10690,"196"9"-10226,-140-4-231,-9-2-153,9-3-80,-19 0-377,19 0-1215,-9 0-2033,-19 0-2544</inkml:trace>
  <inkml:trace contextRef="#ctx0" brushRef="#br0" timeOffset="1">636 121 13531,'0'0'10450,"149"0"-12090,-120 0-2505,8 0-3857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15427,'0'0'5666,"-9"193"-4802,27-126-520,1 1-272,0-7-24,-1-8-48,1-8 0,0-17-544,-10-11-505,10-17-1391,-19-22-1641,0-9-1344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15099,'0'0'6840,"28"-1"-5797,92 2-392,-108-1-562,-1 1 1,1 0-1,-1 1 0,1 0 0,-1 1 1,1 0-1,-1 0 0,-1 2 0,1-1 1,0 1-1,-1 1 0,0 0 0,13 10 1,-16-11 1,0 1 0,0 0 1,-1 0-1,0 1 0,0 0 1,0 0-1,-1 0 0,0 1 1,0-1-1,-1 1 0,0 1 1,0-1-1,-1 0 0,0 1 0,-1 0 1,0-1-1,0 1 0,-1 0 1,0 0-1,0 11 0,-2-14-72,0 0-1,0 0 0,-1 0 1,0-1-1,0 1 0,0 0 0,-1-1 1,0 0-1,0 1 0,0-1 1,0 0-1,-1-1 0,0 1 1,0-1-1,0 1 0,-1-1 0,1-1 1,-1 1-1,0-1 0,-9 5 1,0 1-232,-1-1 1,1-1 0,-2 0 0,1-1-1,-1-1 1,-25 6 0,-19-5-2003,18-6-4261,23 0 158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3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40 12259,'0'0'7504,"-10"24"-6469,0 1-455,2 1 1,0 1 0,2-1-1,-4 34 1,8-49-403,2 1 1,-1-1 0,1 1-1,1 0 1,0-1 0,0 1-1,2-1 1,-1 1-1,1-1 1,1 0 0,0 0-1,0 0 1,1-1 0,1 1-1,8 12 1,-4-11-85,0-1-1,1 0 1,0-1 0,0 0-1,1-1 1,0 0-1,1 0 1,14 6 0,-19-11-89,-1 0-1,1-1 1,-1 0 0,1-1 0,0 1-1,0-1 1,0-1 0,0 0 0,1 0 0,-1 0-1,0-1 1,0-1 0,1 1 0,-1-1 0,0-1-1,15-4 1,-18 4-27,0 0-1,0 0 1,-1-1 0,1 0-1,-1 0 1,0 0-1,0-1 1,0 0 0,0 1-1,-1-1 1,0 0-1,1-1 1,-1 1-1,-1-1 1,1 1 0,-1-1-1,1 0 1,-2 0-1,1 0 1,0 0 0,0-6-1,2-11-132,-1 0 1,0-1-1,-3-36 0,0 46 90,-1-1 22,0 0 0,-2 0 0,0 1 0,0-1 0,-1 1 0,-1 0 0,0 0 0,-1 0 0,0 1 0,-1 0 0,-1 0 0,0 0 0,0 1 0,-1 1 0,0-1 0,-1 1 0,0 1 0,-1 0 0,0 0 0,0 1 0,-1 1 0,0-1 0,0 2 0,-1 0 0,0 1 0,0 0 1,0 0-1,0 2 0,-1 0 0,0 0 0,-15 0 0,26 3 52,0 0 0,0 0 1,0 1-1,0 0 1,0-1-1,0 1 0,0 0 1,0 0-1,0 1 1,1-1-1,-1 0 1,0 1-1,1 0 0,-1 0 1,1 0-1,0 0 1,0 0-1,-1 0 0,1 0 1,1 1-1,-1-1 1,0 1-1,1-1 0,-1 1 1,1 0-1,0 0 1,0 0-1,0-1 0,0 1 1,0 0-1,0 4 1,-2 11-200,0 0 0,2 0 0,0 0 1,1 20-1,1-18-335,-1-13 99,0 0 1,1 1-1,0-1 0,0 0 0,1-1 0,0 1 0,0 0 0,0 0 0,1-1 0,4 8 0,28 30-6374,-7-21-3265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4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14163,'0'0'10473,"3"31"-10080,-1-10-309,2 21 158,1 1 0,3-1-1,17 56 1,77 188 522,-100-281-819,0-1-1,0 0 0,0 1 0,0-1 0,1 0 0,-1 0 0,1 0 1,0-1-1,0 1 0,8 5 0,-10-8-50,1 0-1,-1-1 1,1 1-1,-1-1 1,1 1-1,-1-1 0,1 0 1,0 0-1,-1 0 1,1 0-1,-1 0 1,1 0-1,-1 0 1,1 0-1,0-1 1,-1 1-1,1-1 1,-1 1-1,1-1 1,-1 0-1,1 1 1,-1-1-1,0 0 1,1 0-1,-1 0 1,0 0-1,0 0 1,0 0-1,0 0 1,0 0-1,0-1 1,0 1-1,0 0 0,0-1 1,0-1-1,26-41-5350,-7-8-3911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4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67 595 11723,'0'0'11902,"0"-15"-11255,1-63-100,-5-160 175,1 196-698,-2 0-1,-2 0 1,-21-71 0,18 91-3,10 22-19,0 0 0,0-1 0,0 1 0,0 0-1,0 0 1,0 0 0,0 0 0,0 0 0,0 0-1,0-1 1,0 1 0,-1 0 0,1 0 0,0 0 0,0 0-1,0 0 1,0 0 0,0 0 0,0 0 0,0 0-1,0 0 1,0-1 0,-1 1 0,1 0 0,0 0 0,0 0-1,0 0 1,0 0 0,0 0 0,0 0 0,-1 0-1,1 0 1,0 0 0,0 0 0,0 0 0,0 0 0,0 0-1,0 0 1,-1 0 0,1 0 0,0 0 0,0 0-1,0 0 1,0 1 0,0-1 0,0 0 0,0 0 0,-1 0-1,1 0 1,0 0 0,0 0 0,0 0 0,0 0-1,0 0 1,0 0 0,0 1 0,0-1 0,0 0 0,0 0-1,-1 0 1,1 0 0,-3 42 152,2-4-43,2 0 0,1 0-1,2 0 1,2 0 0,1-1-1,2 0 1,2 0 0,17 40-1,-19-57-44,1 1 0,2-1 1,19 28-1,-27-43-53,0 0 0,0 0 0,0-1 1,1 0-1,0 1 0,0-1 0,0-1 1,0 1-1,0-1 0,1 0 0,-1 0 1,1-1-1,0 1 0,0-1 0,0-1 1,0 1-1,10 1 0,-14-3-10,0-1 0,1 1 0,-1 0 0,0-1 0,0 1 0,0-1 0,1 0 0,-1 1 0,0-1 0,0 0 0,0 0 0,0-1 0,0 1 0,-1 0 0,1-1 0,0 1-1,-1-1 1,1 1 0,-1-1 0,1 0 0,-1 0 0,0 0 0,1 1 0,-1-1 0,0 0 0,0-1 0,-1 1 0,1 0 0,0 0 0,-1 0 0,1 0 0,-1-5 0,3-8 19,-1-1 1,-1 0-1,0-24 1,-1 28-20,0-10-8,1 3-30,-1 0 1,-1-1 0,0 1-1,-1 0 1,-1-1-1,-1 1 1,-1 1 0,-8-24-1,5 24-182,7 13 3,0 1 1,-1-1-1,0 1 1,1 0-1,-2-1 0,1 1 1,0 0-1,-1 0 1,0 0-1,0 1 1,0-1-1,0 1 0,-6-5 1,17 30-15461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11042,'0'0'10243,"103"23"-10115,-75-15-88,10-2-40,-10-1-1577,18-5-1439,-8 0-2434,-10 0-3375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4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 7562,'0'0'15880,"-3"27"-14151,-1 3-1280,-1-1-114,2 0 1,1 1-1,1-1 0,4 39 0,2-26-143,3-1-1,1 1 0,2-1 1,2-1-1,1-1 0,25 49 0,-17-60-430,-22-28 180,0 1-1,1-1 1,-1 1-1,0-1 0,0 1 1,1-1-1,-1 1 0,0-1 1,1 0-1,-1 1 0,0-1 1,1 1-1,-1-1 1,1 0-1,-1 1 0,1-1 1,-1 0-1,1 0 0,-1 0 1,1 1-1,-1-1 0,1 0 1,-1 0-1,1 0 1,-1 0-1,1 0 0,-1 0 1,1 0-1,-1 0 0,1 0 1,-1 0-1,1 0 0,-1 0 1,1 0-1,-1 0 1,1 0-1,-1-1 0,1 1 1,-1 0-1,1 0 0,-1-1 1,1 1-1,-1 0 0,1-1 1,-1 1-1,0 0 1,1-1-1,-1 1 0,0 0 1,1-1-1,-1 1 0,0-1 1,1 1-1,-1-1 0,0 1 1,0-1-1,0 1 1,0-1-1,1 1 0,-1-1 1,0 1-1,0-1 0,0 1 1,0-1-1,0 1 0,0-1 1,0 0-1,1-19-2266,0 1 0,-1-1 0,-4-30 0,-12-6-5469</inkml:trace>
  <inkml:trace contextRef="#ctx0" brushRef="#br0" timeOffset="1">0 76 14147,'0'0'13323,"215"11"-12363,-149-5-360,-1-6-208,-9 0-200,-9 0-192,-10 0-8,-18-3-520,-10-11-696,-9-14-1185,-9 3-2624,-19 2-4785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19244,'0'0'6890,"103"6"-13052,-84-6-9929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4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38 170 11122,'0'0'8613,"3"11"-8486,12 38 134,-14-47-243,0 0 0,1 0 1,-1 0-1,0-1 0,1 1 0,-1 0 0,1-1 1,-1 1-1,1-1 0,0 1 0,-1-1 1,1 0-1,0 0 0,0 0 0,0 0 0,0 0 1,0 0-1,1 0 0,-1-1 0,3 2 1,44-1 11,-34-2-26,-11 1-1,0-1-1,0 1 1,-1-1 0,1 0-1,0 0 1,-1-1-1,1 1 1,-1-1-1,1 0 1,-1 0-1,0 0 1,0 0-1,0 0 1,0-1 0,0 1-1,0-1 1,0 0-1,-1 0 1,0 0-1,1 0 1,-1 0-1,-1-1 1,3-3-1,-1 1 6,0-1 0,0 1 0,-1 0 0,0-1 0,0 0-1,-1 1 1,0-1 0,0 0 0,-1 0 0,1 1-1,-1-1 1,-2-12 0,1 16 7,-1-1 0,1 1 0,-1-1 0,0 1 0,0 0 0,0-1 0,0 1 0,-1 0 0,1 0 0,-1 1 0,1-1 0,-1 0 0,0 1 0,0 0-1,-1-1 1,1 1 0,0 1 0,-1-1 0,1 0 0,-1 1 0,0 0 0,1 0 0,-5-1 0,-7-2 165,0 1 1,0 1-1,0 0 0,-23 0 0,35 2-156,-1 1-1,1-1 0,0 1 0,-1 0 1,1 0-1,0 0 0,-1 0 0,1 1 1,0-1-1,0 1 0,0 0 0,0 0 1,0 0-1,1 0 0,-1 0 0,1 1 1,-1-1-1,1 1 0,0 0 0,0-1 1,0 1-1,0 0 0,1 0 0,-1 0 1,1 1-1,-1-1 0,1 0 0,0 1 1,1-1-1,-1 0 0,0 4 0,-3 16-22,1-1-1,1 1 0,2 36 0,0-39 94,0-18-89,0-1 0,0 1-1,0-1 1,1 1 0,-1 0 0,0-1-1,1 1 1,-1-1 0,1 1 0,-1-1-1,1 1 1,0-1 0,0 0 0,-1 1-1,1-1 1,0 0 0,0 1 0,0-1-1,0 0 1,1 0 0,-1 0 0,0 0-1,0 0 1,1 0 0,-1-1 0,1 1-1,-1 0 1,1 0 0,-1-1 0,1 1-1,-1-1 1,1 0 0,-1 1 0,1-1-1,-1 0 1,1 0 0,0 0 0,-1 0-1,1 0 1,2-1 0,-2 1-89,-1-17 1,-4-38 21,3 53 78,-1 1 1,1-1 0,0 1-1,-1 0 1,1-1 0,-1 1-1,1 0 1,-1-1 0,0 1-1,0 0 1,0 0 0,1 0-1,-1 0 1,0 0 0,0 0-1,-1 0 1,1 0 0,0 0-1,0 0 1,0 0 0,-1 1-1,1-1 1,0 0 0,0 1-1,-1 0 1,1-1 0,-1 1-1,1-1 1,0 1 0,-1 0-1,-2 0 1,3 31 214,1-18-224,-1-6-15,1 0-1,0-1 1,0 1 0,1 0 0,0-1 0,0 1-1,4 11 1,-3-16 1,-1 0-1,1 1 0,-1-2 0,1 1 1,-1 0-1,1 0 0,0 0 1,0-1-1,0 1 0,0-1 1,0 0-1,1 1 0,-1-1 0,0 0 1,0 0-1,1-1 0,-1 1 1,1 0-1,-1-1 0,1 1 0,-1-1 1,1 0-1,-1 0 0,1 0 1,4-1-1,-6 2 3,0-1 0,0 0 0,1 0 0,-1 0 0,0 0-1,1-1 1,-1 1 0,0 0 0,0 0 0,1-1 0,-1 1 0,0-1 0,0 1 0,0-1 0,0 0 0,1 1 0,-1-1-1,0 0 1,0 0 0,0 0 0,-1 1 0,1-1 0,0 0 0,0 0 0,1-3 0,-1 0-1,0 0 0,0 0 1,0 0-1,0-1 1,-1 1-1,1-1 0,-2-6 1,1 7 15,-1 0 0,0 0-1,0 0 1,-1 0 0,1 0 0,-1 0 0,0 0 0,0 1 0,0-1 0,0 1 0,-1-1 0,1 1 0,-1 0 0,0 0 0,0 0 0,0 0 0,0 1 0,-1-1 0,1 1 0,-1 0 0,0 0 0,1 0-1,-1 0 1,0 1 0,-7-3 0,10 4-8,0 0 0,1 0 0,-1 0-1,0 0 1,0 1 0,0-1-1,0 0 1,1 0 0,-1 0 0,0 1-1,0-1 1,1 0 0,-1 1 0,0-1-1,0 0 1,1 1 0,-1-1 0,0 1-1,1 0 1,-1-1 0,0 1-1,1-1 1,-1 1 0,1 0 0,-1-1-1,1 1 1,0 0 0,-1 0 0,1-1-1,0 1 1,-1 0 0,1 0-1,0 0 1,0 0 0,0-1 0,0 1-1,0 1 1,0 34-29,1-28 22,-1-6-6,0 0 0,0-1 0,0 1 1,0 0-1,0-1 0,0 1 1,1 0-1,-1-1 0,1 1 0,-1-1 1,1 1-1,-1 0 0,1-1 0,0 0 1,0 1-1,0-1 0,0 1 0,0-1 1,0 0-1,0 0 0,0 0 1,1 1-1,-1-1 0,0 0 0,1-1 1,-1 1-1,1 0 0,-1 0 0,1-1 1,-1 1-1,1 0 0,-1-1 0,1 0 1,0 1-1,-1-1 0,1 0 1,0 0-1,-1 0 0,1 0 0,0 0 1,1 0-1,-1 0-105,-2-26-60,0 12 183,-2-24-45,1 37 44,1 0-1,0 0 0,-1 0 1,1 0-1,0 1 0,-1-1 1,1 0-1,-1 0 0,0 0 1,1 0-1,-1 1 0,0-1 1,1 0-1,-1 1 0,0-1 1,0 0-1,1 1 0,-1-1 1,0 1-1,0-1 0,0 1 1,0 0-1,0-1 0,0 1 1,0 0-1,0 0 0,0-1 1,0 1-1,0 0 0,-2 0 1,2 1-2,0-1 1,0 1 0,1 0 0,-1-1 0,0 1 0,0 0 0,0 0 0,1 0-1,-1 0 1,1-1 0,-1 1 0,0 0 0,1 0 0,-1 0 0,1 0 0,0 0-1,-1 0 1,1 0 0,0 1 0,0-1 0,0 0 0,0 0 0,0 0 0,0 0-1,0 0 1,0 2 0,3 29-140,0-31 109,0 0 1,0 0 0,0 0-1,0 0 1,0 0-1,0 0 1,0-1 0,0 1-1,0-1 1,0 0 0,1 0-1,-1 0 1,0-1 0,0 1-1,0-1 1,0 0 0,0 0-1,0 0 1,0 0 0,0 0-1,0 0 1,5-4 0,-3-3 9,0 0 1,-1 0 0,1 0 0,-2 0-1,1-1 1,-1 0 0,0 0 0,-1 0-1,0 0 1,-1 0 0,1 0 0,-2 0-1,1-1 1,-1 1 0,-1 0 0,0 0-1,-3-16 1,3 23 32,-1 0 0,1 0 0,0 0 0,-1 0 0,1 0 0,-1 0 0,0 1 0,0-1 0,1 0 0,-1 1 0,0 0 0,0-1 0,-1 1 0,1 0 0,0 0 0,0 0 0,-1 0 0,1 1 0,0-1 0,-1 1 0,1-1 0,0 1 0,-1 0 0,1 0 0,-3 0 0,3-1-3,0 1 1,1 0 0,-1 0-1,0 0 1,0 0 0,1 0-1,-1 0 1,0 1-1,1-1 1,-1 0 0,0 1-1,1-1 1,-1 1 0,1 0-1,-1 0 1,1-1-1,-1 1 1,1 0 0,-1 0-1,1 0 1,0 1 0,0-1-1,-1 0 1,1 0-1,0 1 1,0-1 0,0 1-1,0-1 1,1 1 0,-1-1-1,0 1 1,1-1-1,-1 1 1,1 0 0,-1-1-1,1 4 1,-1-4-29,1 0 1,0 0 0,0 1-1,0-1 1,0 0-1,0 0 1,0 0-1,1 0 1,-1 0 0,0 0-1,0 0 1,1 0-1,-1 0 1,1 0 0,-1 0-1,1 0 1,-1 0-1,1-1 1,-1 1-1,1 0 1,0 0 0,1 1-1,22 0-455,-8-2 305,-15-1 154,-1 0-1,1 0 1,0 1-1,0-1 1,-1 0-1,1 0 0,-1 0 1,1 1-1,-1-1 1,1 0-1,-1 0 1,1 0-1,-1 0 0,0 0 1,0 0-1,1 0 1,-1 0-1,0 0 1,0 0-1,0 0 0,0 0 1,0 0-1,-1-2 1,1-39-9,0 30 1,-1 11 27,0 1 0,1 0 0,-1-1 0,0 1 0,0 0 0,1-1 0,-1 1 0,0 0 1,0 0-1,0-1 0,1 1 0,-1 0 0,0 0 0,0 0 0,0 0 0,1 0 0,-1 0 1,0 0-1,0 1 0,0-1 0,1 0 0,-1 0 0,0 1 0,0-1 0,1 0 0,-1 1 1,0-1-1,0 1 0,1-1 0,-1 1 0,1-1 0,-1 1 0,0-1 0,0 2 0,0 4-11,0 0-1,0 0 0,0 0 1,1 0-1,0 0 0,2 12 0,-1 4-7,-1-20 4,0-1-1,1 1 1,0 0 0,-1-1-1,1 1 1,0-1 0,0 1-1,0-1 1,0 1 0,0-1-1,0 0 1,0 1 0,0-1-1,0 0 1,1 0 0,-1 0-1,1 0 1,-1 0 0,1 0 0,-1 0-1,1-1 1,-1 1 0,1 0-1,0-1 1,-1 1 0,1-1-1,0 0 1,-1 1 0,1-1-1,0 0 1,0 0 0,-1 0-1,1 0 1,0-1 0,-1 1-1,3-1 1,-1 1-15,0 0 0,0 0 1,1 0-1,-1-1 0,0 0 0,0 1 0,0-1 1,0 0-1,0-1 0,0 1 0,0 0 0,0-1 1,-1 0-1,1 1 0,-1-1 0,1 0 0,-1 0 1,1-1-1,-1 1 0,3-4 0,-3 1 2,0 1 0,-1-1 0,1 1-1,-1-1 1,0 0 0,0 1 0,0-1-1,-1 0 1,1 0 0,-1 0 0,-1 1-1,1-1 1,-2-9 0,1 12 23,0 0 1,0 0-1,0-1 1,0 1-1,0 0 1,-1 0-1,1 0 1,-1 0-1,1 0 1,-1 0-1,0 1 1,0-1-1,0 0 1,0 1-1,0 0 1,0-1-1,0 1 0,0 0 1,-1 0-1,1 0 1,0 0-1,-1 1 1,1-1-1,-1 1 1,1-1-1,0 1 1,-5 0-1,-3-1 51,-27 0 280,36 1-338,0 1 1,0-1 0,1 0 0,-1 0 0,0 0-1,0 1 1,0-1 0,1 1 0,-1-1 0,0 0-1,0 1 1,1-1 0,-1 1 0,0-1 0,1 1-1,-1 0 1,0-1 0,1 1 0,-1 0 0,1-1-1,-1 1 1,1 0 0,0 0 0,-1-1 0,1 1-1,0 0 1,-1 0 0,1 0 0,0 0 0,0-1 0,0 1-1,0 0 1,0 1 0,0 0-114,0-1 0,1 0-1,-1 0 1,0 0 0,1 0 0,-1 0 0,1 0-1,0 0 1,-1-1 0,1 1 0,0 0 0,-1 0 0,1 0-1,0-1 1,0 1 0,0 0 0,0-1 0,0 1-1,0 0 1,0-1 0,0 0 0,0 1 0,0-1 0,0 1-1,0-1 1,0 0 0,0 0 0,0 0 0,2 0-1,0 1-333,25 3-4845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13203,'0'0'7719,"-17"32"-6730,-55 112-283,61-118-465,1 1 1,1 1-1,2 0 1,0 0-1,2 0 1,1 1-1,2 0 1,1 37-1,-2 0 181,2-45-300,0 0-1,2 0 1,0-1 0,1 1-1,1 0 1,1-1 0,9 28-1,-10-41-118,-1-1-1,1 1 0,1-1 1,-1 1-1,1-1 1,0 0-1,1-1 1,-1 1-1,1-1 0,0 0 1,0 0-1,1 0 1,0-1-1,0 1 1,0-2-1,0 1 0,0-1 1,1 1-1,-1-2 1,1 1-1,0-1 1,0 0-1,0-1 0,0 1 1,8-1-1,-4 1-211,-1-2 0,0 1 0,0-2-1,1 1 1,18-5 0,-24 4 3,-1 0 0,0 0 0,0-1 0,0 0-1,0 0 1,0 0 0,-1 0 0,1-1 0,-1 1 0,1-1 0,-1 0 0,0 0 0,0 0 0,0 0 0,0-1-1,-1 1 1,4-6 0,-1-2-794,0 0 1,-1-1-1,0 1 0,-1-1 0,0 0 0,1-15 0,-3-14-3754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14003,'0'0'7041,"168"0"-6272,-112-3-321,-9-3-232,0-2-120,-1-3-96,-18 0-560,-9-6-865,-10-17-1399,-9 3-1217,0 3-1880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11402,'0'0'8242,"178"-14"-7914,-122 5-216,10 6-112,27 3-1344,-28 14-1377,1 14-2392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 11546,'0'0'3603,"-27"0"-2715,7-1-673,-21 0 575,-1 2 0,1 2-1,-48 9 1,85-11-729,-11 2 236,0 1-1,0 0 1,0 1-1,-22 11 1,35-15-273,1 1 0,-1-1 0,1 1 0,0-1 0,0 1 0,-1-1-1,1 1 1,0-1 0,1 1 0,-1 0 0,0 0 0,0 0 0,1-1 0,-1 1 0,1 0 0,-1 0 0,1 0-1,0 0 1,0 0 0,0 0 0,0 0 0,0 0 0,0 0 0,1 0 0,-1-1 0,2 5 0,-1-1 18,1 1 1,0 0 0,0-1 0,0 1 0,1-1 0,-1 0 0,7 9-1,13 9 92,2 0-1,0-2 1,1 0-1,1-2 1,52 30-1,-47-31-47,0 2 0,-1 1-1,-2 1 1,41 40 0,-64-55 8,0 0-1,0 0 1,0 0 0,-1 0-1,0 1 1,0 0 0,-1 0-1,0 0 1,0 0-1,-1 1 1,0-1 0,-1 1-1,0-1 1,0 1 0,-1-1-1,0 1 1,0 0 0,-1-1-1,0 1 1,-1-1 0,0 1-1,0-1 1,-1 0 0,0 0-1,0 0 1,-1 0 0,0 0-1,0-1 1,-1 0 0,-9 12-1,2-7-48,-1 0 0,0-1 0,0-1-1,-1-1 1,0 1 0,-1-2 0,0 0-1,0-1 1,-24 7 0,17-7-105,-1-2 1,-1-1 0,1 0-1,-1-2 1,1-1 0,-27-1-1,48 0-19,0 0 0,0 0-1,0 0 1,0 0 0,0 0 0,1 0-1,-1-1 1,0 1 0,0-1 0,0 1-1,0-1 1,1 0 0,-1 1 0,0-1-1,1 0 1,-1 0 0,1 0-1,-1 0 1,1-1 0,-1 1 0,1 0-1,0-1 1,-1 1 0,1-1 0,0 1-1,0-1 1,0 1 0,0-1 0,0 0-1,1 1 1,-1-1 0,1 0-1,-1 0 1,1 0 0,-1 0 0,1 1-1,0-1 1,0 0 0,0 0 0,0 0-1,0 0 1,0 0 0,1 0-1,-1 0 1,1-2 0,2-7-543,1 1 0,0-1 0,0 1 0,1 0 0,0 0 0,8-11 0,34-40-3452,8 2-1230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7466,'0'0'14443,"-2"15"-13994,1 6-185,1 1-1,0-1 0,2 1 1,5 25-1,25 99 1206,3 16-649,2 114-348,-34-241-3258,-10-55-2754,0-2 4807,-19-39-5015,-10-6-2400</inkml:trace>
  <inkml:trace contextRef="#ctx0" brushRef="#br0" timeOffset="1">0 141 12875,'0'0'8810,"225"0"-7938,-151 0-376,1 0-288,0 0-208,-10-12-152,19-10-1624,-18-1-3105,-20 7-2849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12587,'0'0'8361,"0"154"-6760,0-84-673,19 6-304,-10-3-120,1 0-120,8-9-184,-18-8-128,10-8-72,-1-14-256,10-9-1024,-1-14-1128,10-8-2666,-9-3-1303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0 627 4241,'0'0'17317,"4"-18"-16837,13-118 452,0-231 0,-18 330-929,-1-17 108,4 40-308,3 17-348,24 49 608,2-2 0,2-1 0,66 76 0,-92-118-64,0-1-1,0 0 0,0-1 1,1 0-1,11 6 0,-16-9 6,-1-1-1,1 0 0,0 0 1,0 0-1,0 0 1,0 0-1,1-1 1,-1 1-1,3-1 0,-4 0 5,-1 0 0,0 0-1,0-1 1,0 1 0,0 0-1,0 0 1,0-1 0,0 1-1,0-1 1,0 1-1,0-1 1,0 1 0,0-1-1,0 0 1,0 1 0,0-1-1,0 0 1,-1 0 0,1 0-1,0 0 1,-1 0 0,1 0-1,0 1 1,-1-1-1,1-2 1,7-21 29,-2 0-1,-1-1 0,0 0 1,-2 0-1,-1 0 1,-1 0-1,-3-28 1,2 28 7,0 24 67,2 7 96,72 216 1081,11 14-1093,-79-220-221,-6-14-44,1 0 0,0 0 0,-1 0-1,1-1 1,0 1 0,0 0 0,0 0 0,0-1 0,1 1-1,-1 0 1,0-1 0,1 1 0,-1-1 0,1 0 0,-1 1-1,1-1 1,0 0 0,-1 0 0,1 0 0,0 0-1,4 1 1,26 0-4814,-31-2 4544,19 0-7902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2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29 3993,'0'0'14954,"0"-6"-14054,-5-13-285,2 16-147,2 18 55,-18 246 1825,10-50-2049,38-210 17,-2 1-218,-1 1 0,0 2 0,43 12 0,-68-16-314,1-1-1,-1 1 1,0-1 0,0 1-1,0 0 1,1 0 0,-1-1-1,0 1 1,0 0-1,0 0 1,0 0 0,0 0-1,-1 0 1,1 0 0,1 2-1,10 10-4942,5-1-1258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0 620 13355,'0'0'8767,"4"-30"-8446,-1-11-246,18-126 195,-10 68 606,-3-161 1,-8 242-803,1 17-70,-1 1 0,0-1 0,1 1 0,-1 0 1,1 0-1,-1-1 0,1 1 0,-1 0 1,1 0-1,-1-1 0,1 1 0,-1 0 0,1 0 1,-1 0-1,1 0 0,-1 0 0,1 0 1,-1 0-1,1 0 0,-1 0 0,1 0 0,0 0 1,-1 0-1,1 0 0,-1 0 0,1 1 1,-1-1-1,1 0 0,-1 0 0,1 0 0,-1 1 1,0-1-1,1 0 0,-1 1 0,1-1 0,-1 0 1,0 1-1,1-1 0,-1 1 0,0-1 1,1 1-1,-1 0 0,13 14 106,-2 1 0,0 0 0,11 23 0,6 10 111,51 86-12,81 188 0,-158-320-293,7 31-2409,-37-52-15340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10298,'0'0'11603,"159"28"-11603,-93-34-344,-10-13-2129,-9-7-4528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3633,'0'0'18916,"-28"204"-17932,28-131-456,28 6-256,0-4 0,0-5-56,-9-11-80,-1-17-88,1-14-48,0-16-688,-10-12-856,-9-45-1249,0-14-2152,0-8-4697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3977,'0'0'16870,"29"2"-15939,99 5-435,-101-5-387,0 2 0,33 8 0,-51-10-97,0 1-1,0 1 1,-1-1 0,1 1-1,-1 1 1,0-1 0,14 12-1,-19-13 1,-1 0 0,1 0 0,-1 0 0,0 0 0,0 0 1,0 1-1,0-1 0,-1 1 0,1-1 0,-1 1 0,0-1 0,0 1 0,0 0 0,-1 0 0,1-1 0,-1 1 0,0 0 0,0 0 0,0 0 0,-1-1 0,1 1 0,-1 0 1,-1 5-1,-1 1 21,0 0 0,-1 1-1,0-1 1,0-1 0,-1 1 0,-11 16 0,-5 3-35,-2-1 1,0-1-1,-2-1 0,-1-1 0,-1-2 0,-1 0 0,-42 25 1,66-46 16,11-5-12,11-7 57,0 1 1,1 1-1,26-7 1,-33 13 146,-1 1 0,1 0-1,0 0 1,0 2 0,0-1 0,0 2 0,0-1 0,0 2 0,14 3 0,-19-3-73,1 1 0,-1-1 0,0 1-1,0 0 1,0 1 0,-1 0 0,1 0 0,-1 0 0,0 1-1,-1 0 1,1 0 0,-1 0 0,0 1 0,5 8 0,14 30 278,-2 1 1,-2 1 0,26 94 0,-46-141-506,0 1 1,0-1 0,0 1 0,0-1 0,0 1 0,0-1 0,0 1 0,0-1 0,0 0 0,0 1-1,0-1 1,0 1 0,0-1 0,0 1 0,1-1 0,-1 0 0,0 1 0,0-1 0,0 1 0,1-1-1,-1 0 1,0 1 0,1-1 0,-1 0 0,0 1 0,1-1 0,-1 0 0,0 0 0,1 1 0,-1-1-1,1 0 1,-1 0 0,0 0 0,1 1 0,-1-1 0,1 0 0,-1 0 0,1 0 0,-1 0 0,0 0-1,2 0 1,6-19-5787,-7-8-2335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12 545 13635,'0'0'8743,"-1"-6"-8208,-4-23-312,2 0-1,1 0 1,3-48 0,0 25-65,1 18-116,1 1 0,2-1 0,2 1 0,15-48 0,-14 54-35,-7 22-6,0 0 0,1 1 0,0-1 0,0 0 0,1 1 0,-1-1 0,1 1 1,0 0-1,0 0 0,0 0 0,1 0 0,-1 1 0,1-1 0,0 1 0,0 0 1,6-4-1,-7 6 8,0-1 1,0 1 0,0 0-1,1 0 1,-1 1-1,0-1 1,0 1 0,0-1-1,0 1 1,1 0-1,-1 0 1,0 1 0,0-1-1,0 1 1,1-1-1,-1 1 1,0 0 0,0 0-1,0 0 1,0 1-1,-1-1 1,1 1 0,0-1-1,0 1 1,-1 0-1,1 0 1,2 4 0,11 9 60,0 2-1,-1 0 1,-1 1 0,-1 0 0,-1 1 0,19 38 0,42 132 264,-23-52-7,-44-119-270,-6-16-43,0-1 0,0 1 0,0-1 0,0 1 0,1-1 0,-1 0 0,1 1-1,-1-1 1,1 0 0,-1 1 0,1-1 0,0 0 0,-1 0 0,1 0 0,0 1 0,0-1 0,0 0-1,0 0 1,2 1 0,-2-17 181,-1-367-112,0 370-95,1 0-1,0 0 1,0 0 0,6-22 0,-6 32 10,-1-1 0,1 1 0,0-1 0,0 1 1,0 0-1,0-1 0,1 1 0,-1 0 0,1 0 0,-1 0 0,1 0 0,-1 0 0,1 0 0,0 0 0,0 0 0,0 1 0,0-1 0,1 1 0,-1-1 0,0 1 0,0 0 0,1 0 1,-1 0-1,1 0 0,-1 1 0,1-1 0,-1 1 0,1-1 0,2 1 0,-2 1 4,1 0 0,-1 0 0,0 0 0,0 0 0,0 1 0,-1-1 0,1 1 0,0 0 0,0 0 0,-1 0 0,1 0 1,-1 0-1,0 1 0,0-1 0,0 1 0,3 3 0,34 54 64,-34-52-55,87 170 87,-81-154-69,-11-24-31,12 14 12,-12-13-13,0-1 1,0 1 0,0-1-1,0 0 1,1 1 0,-1-1-1,0 0 1,0 0 0,1 1 0,-1-1-1,0 0 1,1 1 0,-1-1-1,0 0 1,1 0 0,-1 0-1,0 1 1,1-1 0,-1 0 0,0 0-1,1 0 1,-1 0 0,1 0-1,-1 0 1,0 1 0,1-1-1,-1 0 1,1 0 0,-1 0-1,0 0 1,1-1 0,-1 1 0,1 0-1,-1 0 1,0 0 0,1 0-1,-1 0 1,0 0 0,1-1-1,-1 1 1,0 0 0,1 0 0,-1-1-1,5-9-74,-2-1-1,1 1 0,-1-1 1,-1 0-1,2-17 0,7-28 63,26-83-9,-37 139 25,0-1 1,0 1-1,0-1 1,0 1-1,0-1 1,0 1-1,0-1 1,0 1-1,1-1 1,-1 1-1,0 0 1,0-1-1,0 1 1,1-1 0,-1 1-1,0-1 1,0 1-1,1 0 1,-1-1-1,0 1 1,1 0-1,-1-1 1,0 1-1,1 0 1,-1 0-1,1-1 1,-1 1-1,1 0 1,-1 0-1,0 0 1,1-1-1,-1 1 1,1 0-1,-1 0 1,1 0-1,-1 0 1,1 0-1,-1 0 1,1 0-1,-1 0 1,1 0-1,-1 0 1,1 0-1,-1 1 1,1-1-1,-1 0 1,0 0-1,1 0 1,-1 0-1,1 1 1,-1-1-1,1 1 1,17 20 114,18 43 209,-10-15-151,2-1 0,3-2-1,36 43 1,-62-83-188,0-1 0,0 0 0,1 0 0,-1-1 0,1 1 0,0-1 0,1-1 0,-1 1 0,0-1 0,1 0 0,13 4 0,-16-6-157,0 0 0,1-1 0,-1 0 1,0 1-1,1-2 0,-1 1 0,1 0 0,-1-1 0,0 0 1,1 0-1,-1 0 0,0 0 0,0-1 0,1 0 1,-1 1-1,-1-2 0,1 1 0,0 0 0,0-1 0,3-3 1,30-34-4899,-7-4-2120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13795,'0'0'7872,"-26"27"-6283,26-27-1589,-35 35 610,-38 49 0,68-76-515,0-1 0,1 1-1,0 0 1,0 1 0,1-1 0,0 0 0,0 1-1,1 0 1,0 0 0,1-1 0,0 1 0,0 0 0,1 0-1,0 0 1,2 16 0,0 10 246,-2 13-121,2 1 1,2 0-1,2-1 1,2 0-1,3 0 1,1-1-1,3-1 1,1 0-1,3-1 1,1-1-1,44 70 1,-56-103-319,-1-1 0,2 0 1,-1 0-1,2 0 0,-1-1 1,1-1-1,17 12 0,-22-17-190,0 0 0,0-1 0,0 1-1,0-1 1,0-1 0,1 1 0,-1-1-1,10 1 1,-10-1-223,0-1 0,0-1 0,-1 1 0,1-1 1,0 1-1,0-1 0,0-1 0,-1 1 0,1-1 0,0 0 0,4-2 0,28-23-6327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7434,'0'0'12849,"-1"0"-12718,0-1 0,1 1 0,-1 0 0,0 0 0,0 0 0,0 0 0,0 0 0,0 1 1,0-1-1,0 0 0,0 0 0,0 0 0,0 1 0,1-1 0,-1 1 0,0-1 0,0 1 0,0-1 0,1 1 0,-1-1 0,-1 2 0,-6 22 356,1 1-1,1 1 1,1-1-1,-1 34 1,2 107 750,4-119-891,3-12-196,1 0-1,1-1 1,3 1 0,0-1-1,2 0 1,22 48 0,-18-44-110,-6-24-32,-7-12 6,1 0 0,-1 0 1,0 0-1,0 1 0,0-1 0,0 0 0,0 0 1,-1 1-1,1-1 0,0 5 0,-1-7 331,0-21-12941,0 9 6199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12139,'0'0'10686,"15"9"-9554,23 11-577,2-1 0,-1-2 0,2-2 0,57 14 0,-65-23-552,1-2-1,0-1 1,0-1-1,36-3 0,-69 0-89,1 1-1,-1-1 0,0 1 1,0-1-1,0 0 0,0 1 1,0-1-1,0 0 0,0 0 1,0 0-1,0 0 0,0 0 1,0 0-1,0 0 0,-1 0 0,1 0 1,-1 0-1,1 0 0,0-1 1,-1 1-1,0 0 0,1 0 1,-1 0-1,0-1 0,1 1 1,-1 0-1,0-1 0,0 1 1,-1-3-1,1-53-3198,-1 35 934,1-23-2593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12643,'0'0'10738,"177"11"-9850,-121-11-512,10 0-192,-10 0-96,-9 0-88,-1 0 0,-8-3-720,-10-2-1112,9 5-1097,-18 0-2296,0 0-2817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10122,'0'0'11523,"0"199"-10899,19-129-168,0-6 56,-10-5-272,10-11-120,0-12-72,-10-13-48,0-15-456,1-8-784,-10-14-1153,0-20-1760,0-2-2080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31 9338,'0'0'10972,"0"-5"-10231,0-15-22,0 14 1335,-1 7-2033,0-1 0,1 0-1,-1 0 1,1 1 0,-1-1 0,1 0 0,-1 1 0,1-1 0,-1 1 0,1-1 0,-1 0 0,1 1 0,0-1-1,-1 1 1,1-1 0,0 1 0,-1 0 0,1-1 0,0 1 0,0-1 0,-1 1 0,1 0 0,0-1-1,0 1 1,0-1 0,0 1 0,0 0 0,0-1 0,0 1 0,0-1 0,0 1 0,0 0 0,0 0 0,0 146 811,0 116-2805,8-290-7537,-6 5 147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8754,'0'0'9610,"26"9"-8056,-4-1-1358,145 57 1157,-144-55-1155,-1 1-1,-1 2 1,0 0 0,0 1 0,-1 1 0,19 18 0,-30-23-89,-1 0 0,0 0 1,0 1-1,-1 0 1,0 1-1,-1-1 1,-1 1-1,1 0 1,-2 1-1,0-1 0,0 1 1,-1 0-1,-1 0 1,0 0-1,-1 0 1,0 0-1,-1 1 1,-1-1-1,0 0 1,-1 0-1,0 0 0,-1 0 1,0 0-1,-1-1 1,0 1-1,-1-1 1,-1 0-1,-9 16 1,-2-4-62,0-2 0,-2 0 0,0-1 0,-43 36 0,48-45-241,-1-2-1,0 0 1,0 0 0,-1-2-1,0 0 1,-1 0-1,0-2 1,-30 8-1,29-12-914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11979,'0'0'9906,"0"32"-8949,4 105-246,-3-127-625,1 0-1,0 0 1,0 0-1,1-1 1,0 1-1,1-1 1,0 0-1,0 0 1,1 0-1,9 13 1,2 3 153,-16-24-229,16 27 255,1 0 0,1-2-1,21 25 1,-35-46-298,1 1 1,0-1-1,0 0 1,0-1-1,1 1 0,0-1 1,0 0-1,0 0 0,0-1 1,0 1-1,1-1 0,0-1 1,-1 1-1,1-1 1,0-1-1,0 1 0,0-1 1,0 0-1,13-1 0,-17 0-116,-1-1-1,1 0 0,-1 0 0,1 0 0,-1-1 0,1 1 0,-1-1 1,0 1-1,0-1 0,0 1 0,0-1 0,0 0 0,0 0 1,-1 0-1,1 0 0,0-1 0,-1 1 0,0 0 0,1-1 1,-1 1-1,0-1 0,1-4 0,16-61-5475,-15 17-1035</inkml:trace>
  <inkml:trace contextRef="#ctx0" brushRef="#br0" timeOffset="1">94 115 8858,'0'0'12219,"159"39"-12003,-122-39-216,-9 0-321,0-19-1151,-9-9-1296,-10 2-2682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12459,'0'0'8329,"196"11"-8329,-149-16-120,9-9-1272,-9 3-1777,-19 2-4264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0 568 104,'0'0'20327,"7"-4"-19786,-2-1-443,1-1 0,-1 1 0,0-1 0,0 0 0,-1-1 0,0 1 0,0-1-1,0 1 1,-1-1 0,0 0 0,0 0 0,-1-1 0,0 1 0,0-1 0,0 1-1,0-11 1,2-24 258,-1-75-1,-3 89-208,2-37 54,0 41-126,-1 0 0,-1 0-1,-1 0 1,-2 0 0,-9-44 0,9 72 845,1 18-738,2 31-108,8-15 80,0-1 0,3 0-1,1 0 1,2-1 0,1 0 0,36 60-1,-48-90-135,0-1-1,1 0 1,0 1-1,0-2 1,0 1-1,0 0 0,1-1 1,0 0-1,0 0 1,0 0-1,0-1 1,1 1-1,-1-1 1,1-1-1,0 1 0,0-1 1,0 0-1,0 0 1,0-1-1,0 1 1,0-2-1,1 1 0,-1-1 1,13 0-1,-17-1-3,0 1-1,1-1 1,-1 0-1,0 0 0,0 0 1,0 0-1,0 0 0,0 0 1,0-1-1,0 1 1,0-1-1,0 1 0,0-1 1,-1 0-1,1 0 1,-1 0-1,2-3 0,1 0 4,-1-1-1,-1-1 0,1 1 1,-1 0-1,0-1 0,1-7 0,1-10-7,-1 0-1,-2-36 0,0 44-70,0-1-1,-2 1 0,0 0 1,0-1-1,-2 1 0,0 0 1,-1 0-1,0 0 0,-2 1 1,-8-20-1,29 68-14140,-4-5 9269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11058,'0'0'12712,"-3"31"-11810,0-1-636,-1 1 102,1 1 0,1-1 1,2 1-1,8 58 0,48 148 1712,-30-142-1630,-25-94-469,11 35 172,-12-36-192,1 0 0,-1 0 0,1 0 0,-1 0 0,1 0 0,0 0 0,-1 0 0,1 0 0,0 0 0,0 0 0,0 0 0,0 0 0,-1 0 0,1 0 0,0-1 0,1 1 0,-1-1 0,0 1 1,0 0-1,0-1 0,0 0 0,0 1 0,1-1 0,0 1 0,0-13-3885,-4-63-5907,-6 35 694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4:5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13395,'0'0'12627,"187"39"-12019,-131-33-200,0-1-216,-19-5-136,-9 0-56,0 0-88,-9 0-632,-10 0-745,10 0-1151,-10 0-2393,1 0-2289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12739,'0'0'9190,"-3"15"-8665,-4 41-164,1 0 0,4 0-1,1 0 1,4 0 0,1 0 0,3 0-1,15 57 1,-21-111-475,-1 0 0,1-1 0,-1 1 0,1 0 0,-1 0 0,1-1 0,0 1 0,0-1 0,0 1 0,0-1 1,0 1-1,0-1 0,0 1 0,2 1 0,-2-3-29,-1 0-1,1 1 1,0-1 0,-1 0 0,1 1 0,0-1 0,0 0 0,-1 0 0,1 0-1,0 0 1,-1 0 0,1 0 0,0 0 0,0 0 0,-1 0 0,1 0 0,0 0-1,0 0 1,-1 0 0,1-1 0,0 1 0,-1 0 0,2-1 0,1-1-324,1-1 0,-2 1 0,1-1 0,0 0 1,0 1-1,-1-1 0,0 0 0,1 0 0,-1-1 0,0 1 1,-1 0-1,3-6 0,7-26-3994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9762,'0'0'9598,"0"28"-8344,-1 12-890,0-12-50,1 0 0,1 1 0,10 48 0,45 182 1510,-54-254-1811,0 0 0,1 0 0,0 0 0,0 0 0,0 0 0,7 8 0,-9-13-99,-1 1-1,1 0 1,-1 0-1,1-1 1,-1 1 0,1 0-1,0-1 1,-1 1 0,1 0-1,0-1 1,-1 1 0,1-1-1,0 1 1,0-1-1,-1 0 1,1 1 0,0-1-1,0 0 1,0 1 0,0-1-1,-1 0 1,1 0 0,0 0-1,0 0 1,0 0-1,0 0 1,0 0 0,0 0-1,0 0 1,-1 0 0,1 0-1,0 0 1,0-1 0,0 1-1,0 0 1,0-1-1,-1 1 1,1-1 0,0 1-1,0-1 1,-1 1 0,1-1-1,0 0 1,-1 1-1,1-1 1,-1 0 0,1 1-1,-1-1 1,1 0 0,-1 0-1,1 1 1,-1-1 0,0 0-1,1-1 1,2-8-648,0 0-1,-1-1 1,0 1 0,-1-1 0,0 1 0,0-1 0,-1 0-1,-2-14 1,0-12-2328,2-15-1514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6513,'0'0'11383,"17"-8"-10182,-7 3-1039,4-2 40,0 0 1,1 1-1,0 0 1,0 2-1,1-1 1,27-3-1,34 0 278,56-5 176,-45 9-4113,-106 12-8713</inkml:trace>
  <inkml:trace contextRef="#ctx0" brushRef="#br0" timeOffset="1">47 278 5977,'0'0'14531,"168"58"-14219,-121-52-200,-10 0-112,1-4-520,-1-2-968,0 0-1057,-9-8-1959,0-6-2714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5657,'0'0'15123,"-9"146"-13890,9-96-401,0 4-392,0-1-224,9-6-128,10-2-56,-10-8-32,10-9-640,-1-6-712,1-8-801,18-11-879,1-3-1081,-10 0-440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3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10698,'0'0'8203,"27"-1"-7594,87-3-169,-101 5-353,0-1 0,0 2 0,-1 0 0,1 0 0,0 1 1,-1 1-1,1 0 0,-1 1 0,0 0 0,-1 0 0,18 12 1,-27-16-76,7 4 45,1 0-1,-1 1 0,0 0 0,-1 1 0,1-1 1,-1 2-1,0-1 0,-1 1 0,0 0 0,0 1 0,-1-1 1,0 1-1,-1 1 0,0-1 0,0 1 0,-1 0 1,0 0-1,-1 0 0,0 0 0,0 1 0,-1-1 0,-1 1 1,1 16-1,-1-18-4,-1-1-1,0 1 1,0-1 0,-1 1 0,0-1 0,0 0-1,-1 1 1,0-1 0,-1 0 0,0 0 0,0 0 0,-1-1-1,1 1 1,-2-1 0,1 0 0,-1 0 0,0 0-1,-1-1 1,-6 8 0,-1-3-19,-1 0 0,0 0 0,0-1 0,-1-1 0,0-1 0,0 0 1,-1-1-1,-1 0 0,1-1 0,-1-1 0,-28 5 0,21-6-1277,0-1 1,-29-1-1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9690,'0'0'7855,"-28"12"-6424,-87 42-479,110-51-872,1 0 0,0-1 0,0 1-1,0 1 1,0-1 0,1 1 0,-1-1-1,1 1 1,0 0 0,0 0 0,1 0-1,-1 1 1,1-1 0,0 1 0,0-1-1,0 1 1,1 0 0,-1-1 0,1 1-1,0 0 1,1 0 0,-1 0 0,1 9-1,-1 0 260,-1 0-104,1-1 1,1 0-1,0 1 0,1-1 1,0 0-1,1 0 1,1 0-1,0 0 1,0 0-1,10 22 0,-10-29-276,1 0-1,-1 0 0,1 0 0,0-1 1,1 1-1,-1-1 0,1 0 1,0-1-1,0 1 0,1-1 0,-1 0 1,1 0-1,0 0 0,0-1 0,1 0 1,-1 0-1,0-1 0,1 1 0,0-2 1,-1 1-1,1-1 0,10 1 0,73 0-6171,-32-11-839,-28 0 588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103 532 2457,'0'0'17319,"-7"-15"-16232,3-14-849,2 0 0,1 0 1,2 1-1,5-41 0,12-170 210,-17 230-432,0 1 0,1-1-1,0 1 1,0 0 0,1 0 0,0 0 0,5-11-1,-7 17-2,0 1 0,0 0 0,-1 0 0,1 0 0,0 0 0,0 0-1,0 0 1,0 0 0,0 1 0,0-1 0,0 0 0,1 0 0,-1 1 0,0-1 0,0 1-1,0-1 1,1 1 0,-1 0 0,0-1 0,1 1 0,1 0 0,-1 0 17,1 1-1,-1-1 1,1 1 0,-1 0 0,0 0 0,1 0 0,-1 0-1,0 0 1,1 0 0,-1 1 0,0-1 0,0 1 0,0 0-1,0-1 1,2 4 0,72 77 682,105 146 0,-178-224-754,1 1-52,0 0-1,0 1 1,0-1-1,-1 1 1,0 0-1,0-1 1,0 1-1,-1 1 1,0-1-1,2 10 1,-5-15-61,1 0 1,-1-1-1,1 1 1,-1 0-1,1 0 1,-1 0-1,0 0 1,1-1-1,-1 1 1,0 0-1,0-1 1,0 1-1,0-1 1,1 1-1,-1-1 1,0 1-1,0-1 1,0 1-1,0-1 0,0 0 1,0 1-1,0-1 1,0 0-1,0 0 1,0 0-1,0 0 1,0 0-1,0 0 1,-1 0-1,1 0 1,0-1-1,0 1 1,0 0-1,-1-1 1,-8 0-813,-1 1-172,-1-1 0,1 0-1,0 0 1,0-2 0,1 1 0,-1-1-1,-12-6 1,-31-13-5320</inkml:trace>
  <inkml:trace contextRef="#ctx0" brushRef="#br0" timeOffset="1">1 221 10322,'0'0'10626,"186"42"-10289,-130-36-233,-9-3-56,0-3-48,0 0-633,-10 0-1207,10 0-1089,-19 0-2024,0-6-1640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10922,'0'0'9722,"-26"24"-8801,-82 80-96,104-100-740,0 0 0,1 0 0,-1 1-1,1-1 1,0 1 0,0 0 0,0 0-1,1 0 1,0 1 0,0-1 0,0 0 0,0 1-1,1-1 1,0 1 0,0 0 0,1-1 0,-1 7-1,0 4 237,0-6-232,0-1 1,1 1-1,0 0 0,0 0 0,1-1 0,0 1 0,1-1 1,0 1-1,0-1 0,1 1 0,0-1 0,1 0 0,0 0 1,1-1-1,-1 1 0,2-1 0,-1 0 0,1 0 1,0-1-1,1 0 0,0 0 0,0 0 0,0-1 0,1 0 1,0 0-1,0-1 0,0 0 0,1-1 0,11 5 0,-12-6-371,1-1 0,-1 0 0,1 0 0,0-1-1,0 0 1,0-1 0,-1 0 0,1 0-1,10-2 1,30-7-5612,-4-6-3351,-32 9 910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3809,'0'0'14371,"3"-6"-13336,4-9-696,0 0 0,-2-1 0,0 0 0,-1 0-1,4-31 1,1-90 352,-2 20-600,-5 80-81,5-21 56,-6 51-127,4-8 430,-5 15-350,1-1 1,-1 1-1,1 0 0,-1 0 0,1 0 1,-1 0-1,0-1 0,1 1 1,-1 0-1,1 0 0,-1 0 0,1 0 1,-1 0-1,1 0 0,-1 0 1,1 0-1,-1 1 0,1-1 0,-1 0 1,1 0-1,-1 0 0,0 0 1,1 1-1,-1-1 0,1 0 0,-1 0 1,0 1-1,1-1 0,-1 0 1,1 1-1,-1-1 0,0 0 1,0 1-1,1-1 0,-1 1 0,0-1 1,0 0-1,1 1 0,6 8 159,-1 0 0,0 0 0,0 0 0,-1 0 0,7 19 0,11 19 243,26 40 162,-22-35-423,3-1 0,50 64-1,-68-107-566,-7-9-781,-7-9-2720,-2 2 2798,0 1 1,-1 0-1,0 0 0,0 0 1,-1 0-1,0 1 1,-12-10-1,-19-17-5026</inkml:trace>
  <inkml:trace contextRef="#ctx0" brushRef="#br0" timeOffset="1">0 238 11002,'0'0'9794,"168"76"-9538,-121-71-135,-9-5-121,-1 0-921,10-5-1927,-10-15-2305,-9 1-3937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19 283 10386,'0'0'9449,"3"30"-7978,16 93-351,-18-117-1042,2-1 1,-1 1-1,1 0 0,-1-1 0,2 1 1,-1-1-1,1 0 0,-1 0 0,1 0 1,1 0-1,-1-1 0,1 0 0,-1 0 1,1 0-1,1 0 0,-1-1 0,0 0 1,1 0-1,-1 0 0,11 3 0,-13-5-41,2 1 27,0 0 0,0 0 0,0 0 0,0-1-1,0 0 1,1 0 0,-1 0 0,0 0 0,1-1-1,-1 0 1,1 0 0,-1 0 0,1-1 0,-1 0 0,0 0-1,1 0 1,8-4 0,-10 2-49,0 1 1,0-1-1,0 0 1,-1 0-1,1 0 1,-1 0-1,0-1 1,0 1-1,0-1 1,0 0-1,0 0 0,-1 0 1,0 0-1,0 0 1,0-1-1,0 1 1,-1-1-1,1 1 1,0-9-1,2-7-232,-1 0-1,-1 0 1,-1 0 0,0-1-1,-4-32 1,1 43-80,0 0 0,0 0 0,-1 0 0,-1 1 0,1-1 0,-1 1 0,-1 0 0,0 0 0,0 0 0,-1 1 0,0-1 0,0 1 0,-11-10 0,-15-11-2423,-1 2 1,-56-37 0,6 20-2584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10458,'0'0'8162,"187"3"-7042,-122-6-632,-9-6-312,0 1-176,-18 5-128,-10 3-1240,-19 9-992,-9 19-217,0 8-2336</inkml:trace>
  <inkml:trace contextRef="#ctx0" brushRef="#br0" timeOffset="1">66 709 6793,'0'0'10803,"-47"152"-9147,47-124-408,0-9-535,0-7-601,0-10-112,0-10-2881,0-20-896,0-6-2248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12859,'0'0'8622,"11"26"-6774,3 10-1146,4 8 575,34 64 1,37 39 424,-47-81-934,41 87 0,-65-112-578,-1 1 1,-2 0 0,-1 1 0,-3 1-1,-1 0 1,-3 0 0,3 69-1,-10-102-168,1 19 78,-7 52 1,4-71-86,0-1 1,-1 1 0,0-1 0,-1 0 0,0 0 0,-1 0 0,0 0 0,-7 10 0,4-8-105,2-3 162,0 1-1,-1-1 1,-13 14 0,18-21-169,-1 0 0,0 0 0,0 0 0,0 0 0,0 0 0,0 0 0,0-1 0,-1 1 0,1-1 0,0 0 0,-1 0 0,1 0 0,-1-1 0,1 1 0,-7-1 0,9 0-31,0-1 1,0 1-1,0-1 1,0 1-1,0-1 0,0 1 1,0-1-1,1 1 0,-1-1 1,0 0-1,0 0 0,0 1 1,1-1-1,-1 0 0,1 0 1,-1 0-1,0 0 0,1 0 1,0 0-1,-1 0 1,1 0-1,0 0 0,-1-2 1,-8-32-3231,7 25 1578,-7-29-4368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0 847 12579,'0'0'8371,"2"-6"-7767,10-32-115,16-36 1,-15 42-354,-1 0 0,13-57 0,-9-8-22,-4 0 0,-1-115 1,-11 42 1648,0 173-1331,2 16-326,1 0 1,1-1 0,0 0 0,1 0-1,1 0 1,1-1 0,14 27-1,2 8 229,40 97 67,97 170 0,-146-300-967,-14-19 505,0 0 1,0 0 0,1 0-1,-1 0 1,0 0 0,0 0-1,0 0 1,0 0 0,0 0-1,1 0 1,-1 0 0,0 0-1,0 0 1,0 0 0,0 0-1,1 0 1,-1 0 0,0 0-1,0 0 1,0 0-1,0 0 1,1 0 0,-1 0-1,0 0 1,0 0 0,0 0-1,0 0 1,0 0 0,1 0-1,-1 0 1,0 0 0,0-1-1,0 1 1,0 0 0,0 0-1,0 0 1,1 0 0,-1 0-1,0 0 1,0-1 0,0 1-1,0 0 1,0 0 0,0 0-1,0 0 1,0-1-1,0 1 1,0 0 0,0 0-1,0 0 1,0 0 0,0-1-1,-2-41-6314,-5 3 1279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11987,'0'0'9730,"112"-5"-9146,-65 5-312,-1 0-176,-8 0-96,9-9-792,-10-24-1289,0 2-2480,-18 0-2056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12291,'0'0'3715,"-26"16"-3171,-4 1-352,10-6 57,0 0 0,0 2 0,2 0 0,0 1 0,0 1 0,-25 28 0,26-21 106,1 0 0,1 1 1,0 0-1,2 1 0,2 1 0,0 0 0,-9 30 0,5-2 199,2 0 0,-10 87 0,12 196 1227,12-253-1451,-1-39-189,3 0 1,1-1 0,3 1 0,1-1 0,2 0-1,26 69 1,-24-84-92,1 0-1,1 0 1,2-1-1,0-1 0,2 0 1,1-1-1,1-1 1,1-1-1,1-1 1,30 23-1,-34-32-20,0-1 0,1 0 1,0-2-1,1 0 0,0-1 0,1-1 0,38 10 0,-28-12 4,1-1 0,0-1 0,0-2 0,55-3-1,-72 0-22,1-1-1,-1-1 1,1 0-1,-1-1 1,0 0-1,0-1 1,-1-1-1,0-1 1,0 0-1,0 0 1,14-12-1,-11 6-10,0-1 0,-1-1 0,0-1 0,-2 0 0,0-1 0,0-1 0,13-24 0,-7 6-9,-3 0 1,0-2-1,-3 0 1,-1 0-1,-2-1 1,-1-1-1,-3 1 1,5-57-1,-9-109-45,-3 136 48,-2 25-12,-1-1 0,-2 1-1,-2 0 1,-3 0 0,-22-66 0,9 48-21,-3 2 1,-2 1-1,-42-64 0,54 97 29,-1 2 0,-1 0 0,-1 1 0,-36-34 0,44 47 15,-1 0 0,0 2 0,-1-1 0,0 1 1,0 1-1,0 0 0,-1 1 0,0 1 0,-1 0 1,1 1-1,-17-3 0,8 4-2,0 1 1,0 1-1,0 2 0,0 0 1,0 1-1,0 1 0,0 1 1,1 2-1,-1 0 0,2 1 1,-1 1-1,1 1 0,-25 14 1,19-7-47,0 2-1,1 0 1,1 2 0,1 0 0,1 2 0,1 0 0,1 2 0,1 0 0,-20 31 0,32-42-208,1 0 0,0 0-1,0 1 1,-7 22 0,8 11-2465,6-42 1997,0-1 1,1 1-1,-1-1 0,1 1 0,1-1 1,-1 1-1,0-1 0,3 5 0,14 15-6269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1139 14443,'0'0'8175,"0"-25"-7556,-1-13-485,4-112 133,6 29-12,8-182 289,0-109-376,-6 325-177,-11 87 6,1-1 0,-1 1-1,0 0 1,0 0 0,1 0 0,-1 0 0,0-1 0,0 1-1,1 0 1,-1 0 0,0 0 0,1 0 0,-1 0 0,0 0-1,1 0 1,-1 0 0,0 0 0,0 0 0,1 0 0,-1 0-1,0 0 1,1 0 0,-1 0 0,0 0 0,1 0 0,-1 0-1,0 0 1,0 1 0,1-1 0,-1 0 0,0 0 0,0 0-1,1 1 1,-1-1 0,0 0 0,0 0 0,1 0 0,-1 1-1,0-1 1,7 9 35,-1-1 0,0 1-1,0 1 1,-1-1 0,0 1 0,0 0-1,-2 0 1,1 0 0,4 21 0,1-1 97,225 891 592,-225-849-3069,-17-85-5849,5 7 6298,-14-16-4453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5089,'0'0'17116,"-5"32"-16504,-10 105-124,15-125-407,0 0 0,1-1 0,0 1 0,1 0 0,0-1 0,1 0 0,0 1 0,1-1 0,0 0 0,1-1 0,0 1 0,1-1 0,12 17 0,-5-6 61,-8-11-87,1-1 1,1 0-1,-1 0 0,1-1 0,1 0 0,-1 0 0,16 11 0,-17-15-199,0 0 0,1-1-1,-1 0 1,1 0 0,0-1-1,0 1 1,0-2 0,0 1 0,0-1-1,1 0 1,-1 0 0,10-1-1,-16 0-39,1 0-1,-1 0 1,1-1-1,-1 1 0,1 0 1,-1-1-1,0 1 1,1-1-1,-1 0 1,0 1-1,1-1 0,-1 0 1,0 0-1,0 0 1,0 0-1,0 0 1,0 0-1,0 0 0,0 0 1,0 0-1,0 0 1,0-1-1,1-1 1,12-38-5252,-11 30 2965,6-21-5466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31 464 11466,'0'0'10092,"-4"-1"-9568,2 1-510,1-1 0,0 1 1,0-1-1,0 1 0,-1-1 0,1 0 0,0 1 1,0-1-1,0 0 0,0 0 0,0 0 0,0 0 0,1 0 1,-1 0-1,0 0 0,0 0 0,1 0 0,-1 0 1,1-1-1,-1 1 0,1 0 0,-1-3 0,-5-41 103,7 28-107,1-1 0,0 1 1,7-25-1,-1 16 2,3-14-5,23-57 0,-29 87-1,0 0 1,0-1-1,1 2 0,0-1 1,1 1-1,0 0 1,0 0-1,1 1 0,0 0 1,12-9-1,-19 16 12,1 0 0,-1 0 0,1 0-1,-1 0 1,0 1 0,1-1 0,-1 0-1,1 1 1,0-1 0,-1 1 0,1-1-1,0 1 1,-1 0 0,1 0 0,-1-1 0,1 1-1,0 1 1,-1-1 0,1 0 0,0 0-1,-1 1 1,1-1 0,0 0 0,-1 1 0,1 0-1,-1-1 1,1 1 0,-1 0 0,1 0-1,-1 0 1,0 0 0,1 0 0,-1 0 0,0 0-1,0 0 1,2 3 0,3 4 55,-1 1 1,0-1 0,0 1-1,0 0 1,2 10 0,0-3 4,68 196 786,-23-53-461,-39-114-291,-13-44-112,0-1 0,0 1 0,0-1 0,0 0 0,0 1 0,0-1 0,0 0 0,0 1 0,1-1 0,-1 0 0,0 1 0,0-1 0,0 0 0,1 1 0,-1-1 0,0 0 0,0 1 0,1-1 1,-1 0-1,0 0 0,0 1 0,1-1 0,-1 0 0,0 0 0,1 1 0,-1-1 0,0 0 0,1 0 0,-1 0 0,0 0 0,1 0 0,-1 0 0,1 0 0,-1 1 0,0-1 0,1 0 0,-1 0 0,1-1 0,-1 1 0,0 0 0,1 0 1,-1 0-1,0 0 0,1 0 0,-1 0 0,0 0 0,1 0 0,-1-1 0,0 1 0,1 0 0,-1 0 0,0-1 0,1 1 0,-1 0 0,1-1 0,0 1-46,0-17 31,1 0 0,1 0 1,6-21-1,4-18 95,-6 12-82,1 1 0,2 0 0,2 1 0,2 0 0,2 1-1,39-72 1,-54 112-2,0-1-1,1 0 0,-1 1 1,1-1-1,0 0 0,-1 1 1,1 0-1,0-1 0,0 1 1,0 0-1,0 0 0,0 0 1,0 0-1,0 1 0,0-1 1,0 0-1,1 1 0,-1 0 1,0-1-1,0 1 0,0 0 0,1 0 1,-1 0-1,0 1 0,0-1 1,1 0-1,-1 1 0,4 1 1,1 0 10,-1 0 0,0 0 1,1 1-1,-1 0 0,0 1 1,0-1-1,0 1 0,6 5 1,5 10 28,0 1-1,-1 0 1,-1 0 0,-1 2 0,0 0 0,18 43-1,19 31 24,-50-92-55,15 9 11,-16-13-20,0 0 1,1 0-1,-1 0 0,1 0 0,-1 0 0,0 0 0,1 0 0,-1 0 0,1-1 0,-1 1 0,0 0 0,1 0 0,-1 0 0,0 0 0,1-1 0,-1 1 0,0 0 0,1 0 0,-1-1 0,0 1 0,0 0 0,1-1 0,-1 1 1,0 0-1,0-1 0,1 1 0,-1 0 0,0-1 0,0 1 0,0 0 0,0-1 0,0 1 0,0-1 0,0 1 0,1 0 0,-1-1 0,7-23-90,-2 9 75,20-46-5,-20 44 15,1 1 0,0 0 0,2 0 0,0 0 0,0 1 0,2 0 0,0 1 0,0 0 0,23-22 0,-31 34 14,0 0 0,0 1 0,1-1 0,-1 0 0,1 1-1,-1 0 1,1-1 0,0 1 0,-1 0 0,1 0 0,0 1 0,0-1 0,0 0 0,-1 1 0,1 0 0,0 0 0,0 0-1,0 0 1,0 0 0,0 0 0,0 1 0,-1-1 0,1 1 0,0 0 0,0 0 0,-1 0 0,1 0 0,0 0-1,-1 1 1,1-1 0,-1 1 0,0 0 0,1 0 0,-1 0 0,0 0 0,0 0 0,0 0 0,-1 0 0,3 4 0,8 10 140,0 2-1,-2 0 1,0 0 0,11 28 0,-12-25-59,110 254 260,-119-274-171,5 11-2152,-35-34-16669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12579,'0'0'9223,"11"-10"-8972,28-29 142,68-87 1,-96 109-337,-7 10 0,0 1 1,0 0-1,1 0 0,-1 0 0,1 1 0,1-1 0,7-5 0,-12 10 0,0 1 0,0-1 0,0 1-1,0 0 1,0-1 0,0 1 0,0 0-1,0 0 1,0 0 0,0 0 0,0 0-1,0 0 1,0 0 0,0 0 0,0 0 0,0 0-1,0 1 1,0-1 0,0 0 0,0 1-1,0-1 1,0 1 0,-1-1 0,1 1-1,0-1 1,0 1 0,0 0 0,-1-1-1,2 2 1,21 28 152,-14-18 16,13 14-70,0-1-1,2-2 1,42 33 0,-53-46-660,1-1 0,0 0 0,0-2 0,1 1 0,0-2-1,0 0 1,0-1 0,1 0 0,23 3 0,18-2-4956,-1-3-2575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17364,'0'0'8337,"103"50"-8264,-65-44-33,-1-3-40,-9-3-289,0 0-455,-9-23-1200,-10-10-953,-9-4-2656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14819,'0'0'10402,"168"11"-10058,-130-11-200,-1 0-120,-9 0-24,0-14-944,0 0-1496,-18 3-3674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1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0 699 12379,'0'0'6189,"8"-3"-5626,4-4-375,0 0 0,-1-1 0,0 0 0,0 0 0,-1-2 0,0 1 0,-1-1 0,0 0 0,0-1 1,-1 0-1,-1 0 0,0-1 0,9-20 0,-6 13-52,-1-2 1,-1 1-1,-2-1 1,1-1-1,-2 1 0,-1-1 1,-1 0-1,1-25 1,-4-141 1468,1 210-1436,0-1-1,2 1 0,1-1 1,0 0-1,2 0 1,0 0-1,11 22 0,-12-30-124,1 0-1,0-1 0,1 0 1,1-1-1,0 1 0,0-1 0,1-1 1,1 0-1,0 0 0,0 0 0,0-2 1,19 13-1,-23-18-41,0 0 0,1 0 0,-1 0 1,1 0-1,0-1 0,-1 0 0,1-1 0,0 0 0,0 0 1,0 0-1,0-1 0,1 0 0,-1 0 0,0-1 0,0 1 1,0-2-1,7-1 0,-6 0 7,0 0-1,0-1 1,-1 0 0,1 0-1,-1-1 1,0 0-1,-1 0 1,1 0 0,-1-1-1,0 0 1,0 0 0,-1-1-1,8-11 1,-4 3-7,-1-1 1,0 1-1,-1-2 0,-1 1 0,-1-1 1,0 0-1,-1 0 0,3-24 0,-2-18-87,-2-67 0,-3 107 66,0 17 33,0 0 1,1 0 0,-1 0 0,0 1-1,-1-1 1,1 0 0,0 0 0,0 0-1,-1 0 1,1 0 0,-1 1 0,0-1-1,1 0 1,-1 1 0,0-1 0,0 0 0,0 1-1,0-1 1,0 1 0,-1-1 0,1 1-1,0 0 1,-3-3 0,2 3 71,2 11 525,1 8-555,1-1 0,1 1 0,0-1 1,1 0-1,1 0 0,1-1 1,0 1-1,1-1 0,16 27 1,-1-9 4,1 0 0,2-1 0,32 33 1,-45-53-53,1-1 1,0-1-1,1 0 0,0 0 1,1-2-1,0 0 1,1 0-1,21 8 0,-30-15-252,0 0 0,1 0 0,-1 0 0,0-1 0,0 0 0,1 0 0,-1-1 0,1 0 0,11-1 0,-14 0-278,-1-1 1,1 1-1,0 0 0,-1-1 0,1 0 0,-1 0 0,1-1 0,-1 1 0,0-1 0,0 0 1,0 0-1,-1 0 0,1-1 0,-1 1 0,5-7 0,14-26-8466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1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13515,'0'0'11425,"26"8"-10595,44 10-68,0-3 0,103 9 1,1167-2 1366,-563-97-1923,-750 70-48,-39 0-46,-20-6-886,20 5-488,1 0 1,0-1 0,0 0 0,-18-16 0,9 6-3588,-8-3-5226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13155,'0'0'10219,"18"-3"-9504,71-14 15,-27 4-249,1 2-1,105-4 0,-166 15-461,1 0 1,0 1-1,-1-1 0,1 0 0,-1 1 1,1 0-1,-1 0 0,1 0 0,-1 0 0,1 0 1,-1 0-1,0 0 0,0 1 0,1-1 0,-1 1 1,0 0-1,0-1 0,2 5 0,-1-2 32,0 0 0,-1 0 0,0 0 0,0 1 0,0-1 0,0 1 0,-1-1 0,0 1 0,1 8 0,0 6 95,-1 1 0,-1-1 0,-1 1 0,-4 21 0,0-20-101,0 0 0,-1 0 0,-1 0 0,-1-1 0,-1 0 0,0 0 0,-2-1 0,0-1 0,-24 30 0,23-33-103,0 0-1,-2 0 1,0-1 0,0-1-1,-1 0 1,-1-1-1,0-1 1,-1 0-1,0-2 1,-34 15 0,42-21-308,1-1-1,-1 0 1,0-1 0,0 0 0,-11 1 0,19-3 178,0 0 0,0 0 0,0 0-1,0 0 1,0 0 0,0 0 0,0 0 0,0 0 0,0 0 0,1 0-1,-1 0 1,0-1 0,1 1 0,-1 0 0,1 0 0,-1-1-1,1 1 1,0 0 0,-1-1 0,1 1 0,0 0 0,0-1-1,0 1 1,0-1 0,0 1 0,0 0 0,1-1 0,-1-1 0,5-45-4905,10 4-1024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1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13275,'0'0'12254,"-23"30"-11517,23-30-737,-94 131 565,91-126-514,0 0 0,0 0 0,0 1 0,0 0 0,1-1 0,0 1 0,0 0 0,0 0 0,1 0 0,0 0-1,0 0 1,1 0 0,-1 1 0,1-1 0,1 0 0,-1 0 0,1 0 0,2 7 0,-1 0 64,1 1-108,1 1 1,0-2-1,1 1 1,0 0-1,1-1 1,0 0-1,1 0 1,1-1-1,0 0 1,1 0-1,0-1 1,1 0-1,0 0 1,0-1-1,1-1 0,1 0 1,0 0-1,0-1 1,0 0-1,1-2 1,0 1-1,1-1 1,-1-1-1,1-1 1,0 0-1,0 0 1,0-1-1,1-1 1,21 0-1,-33-1-157,1-1 0,0-1 0,0 1 0,0 0 0,0-1 0,-1 0 0,1 0 0,0 0 0,0 0 0,-1-1 0,1 0 0,-1 1 0,0-1 0,1 0-1,-1-1 1,0 1 0,0 0 0,0-1 0,-1 0 0,1 0 0,0 0 0,-1 0 0,0 0 0,0 0 0,0-1 0,0 1 0,0 0 0,-1-1 0,2-6 0,1-6-1142,0-1 1,-2-1-1,0 1 0,-1 0 0,-1-22 1,0 28 315,0-48-5581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1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 9690,'0'0'10708,"0"22"-10202,2 68-275,-2-89-226,-1 0 0,1 1 0,1-1 0,-1 0 0,0 0 1,0 0-1,0 0 0,0 0 0,1 0 0,-1 0 0,1 0 0,-1 0 0,1 0 0,-1 0 0,1 0 0,-1 0 0,1 0 0,0-1 0,-1 1 0,1 0 0,0 0 1,0-1-1,0 1 0,0 0 0,-1-1 0,1 1 0,0-1 0,0 1 0,0-1 0,0 1 0,0-1 0,1 0 0,-1 0 0,0 1 0,0-1 0,0 0 0,0 0 1,0 0-1,0 0 0,0 0 0,0 0 0,0-1 0,0 1 0,0 0 0,0 0 0,1-1 0,-1 1 0,0-1 0,-1 1 0,1-1 0,0 1 0,0-1 0,0 0 1,0 1-1,0-1 0,0 0 0,-1 0 0,2 0 0,0-3-5,0-1-1,0 1 1,0 0 0,-1 0-1,1-1 1,-1 1 0,0-1-1,0 1 1,-1-1 0,1 0-1,-1 1 1,0-1 0,-1 1-1,0-8 1,1 10 7,0-1 0,0 1-1,-1-1 1,1 1 0,-1 0 0,1-1 0,-1 1-1,0 0 1,0-1 0,0 1 0,0 0-1,0 0 1,-1 0 0,1 0 0,0 0 0,-1 0-1,0 0 1,1 0 0,-1 0 0,0 1 0,0-1-1,0 1 1,0 0 0,0-1 0,0 1 0,-1 0-1,1 0 1,-5-1 0,5 2 55,0-1-1,0 1 1,0 0 0,0 0 0,0-1-1,0 2 1,0-1 0,0 0-1,0 0 1,0 1 0,0-1-1,0 1 1,0-1 0,0 1 0,0 0-1,0 0 1,0 0 0,0 0-1,1 0 1,-1 0 0,0 1 0,1-1-1,-1 0 1,1 1 0,-1-1-1,1 1 1,0 0 0,0-1 0,-2 4-1,1 2-4,0 0 1,0 1-1,1-1 0,0 1 0,0-1 0,1 1 0,0 9 0,0-15-53,0-1 0,0 0 0,0 0 0,0 0-1,0 0 1,0 1 0,1-1 0,-1 0 0,0 0-1,1 0 1,-1 0 0,0 0 0,1 0 0,0 0-1,-1 0 1,1 0 0,-1 0 0,1 0 0,0 0-1,0 0 1,0 0 0,-1-1 0,1 1 0,0 0-1,0-1 1,0 1 0,0 0 0,2 0 0,34 2-344,-25-3 56,-11-1 266,0-1 0,0 1 0,0 0 0,0-1 0,0 1 1,0-1-1,0 1 0,-1-1 0,1 1 0,-1-1 0,1 0 0,-1 1 0,1-1 0,-1 0 0,0 1 0,0-1 1,0 0-1,0 1 0,0-1 0,0-3 0,-3-42-238,2 45 272,0 0 1,0 1-1,0-1 0,0 1 0,0-1 1,-1 1-1,1 0 0,0-1 1,-1 1-1,1 0 0,-1 0 1,1 0-1,-1 0 0,1 0 1,-1 0-1,0 0 0,0 1 1,1-1-1,-1 1 0,0-1 1,-3 0-1,4 1-7,0 0 0,0-1 0,1 1 0,-1 0-1,0 0 1,0 0 0,0-1 0,0 1 0,0 0 0,0 0 0,0 0 0,0 1 0,1-1 0,-1 0-1,0 0 1,0 0 0,0 1 0,0-1 0,0 0 0,1 1 0,-1-1 0,0 1 0,0-1 0,1 1 0,-1-1-1,0 1 1,0 0 0,1-1 0,-1 1 0,1 0 0,-1-1 0,1 1 0,-1 0 0,1 0 0,-1 0-1,1-1 1,0 1 0,-1 0 0,1 0 0,0 1 0,-1 12 33,4 17-490,-2-29 367,0-1 0,0 0 0,-1 0 0,1 0 0,0 0-1,0 1 1,0-1 0,0 0 0,1-1 0,-1 1 0,0 0 0,0 0 0,0 0 0,1-1 0,-1 1 0,0-1 0,1 1 0,-1-1-1,1 1 1,-1-1 0,2 0 0,33 5-3067,1-4-2224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5:1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12915,'0'0'5854,"12"11"-5819,41 32-27,-52-43-3,0 1-1,-1 0 1,1-1-1,0 1 1,0-1 0,0 1-1,0-1 1,0 1-1,0-1 1,0 1-1,0-1 1,0 0 0,0 0-1,0 0 1,0 0-1,0 1 1,0-1 0,0 0-1,0-1 1,0 1-1,0 0 1,0 0-1,1 0 1,-1-1 0,0 1-1,0 0 1,-1-1-1,1 1 1,0-1 0,0 1-1,0-1 1,0 0-1,0 1 1,0-1 0,-1 0-1,1 1 1,0-1-1,-1 0 1,1 0-1,0 0 1,-1 0 0,1 0-1,-1 0 1,1 0-1,-1 0 1,0 0 0,1 0-1,-1 0 1,0 0-1,0 0 1,0-2 0,6-52 557,-6 53-515,0-1-16,0 1 0,0-1-1,0 1 1,-1-1 0,1 1-1,0-1 1,-1 1 0,0 0-1,0-1 1,1 1 0,-2 0-1,1-1 1,0 1 0,0 0-1,-1 0 1,1 0 0,-1 0-1,1 0 1,-1 0 0,0 0-1,0 1 1,0-1 0,0 1-1,0-1 1,0 1 0,-3-1-1,-1-1 369,-1 1-1,0 0 1,0 1-1,0-1 0,0 1 1,0 1-1,-13 0 1,19 30 589,0-26-981,1-1 0,0 0 0,0 0 0,0 1-1,0-1 1,1 0 0,-1 0 0,1 0 0,0 1 0,0-1 0,0 0 0,0 0 0,1 0 0,2 5 0,-1-6-35,0-1 0,0 1 0,0-1 1,0 0-1,0 1 0,0-1 0,0-1 1,0 1-1,0 0 0,1-1 1,-1 1-1,0-1 0,0 0 0,1 0 1,3-1-1,-6 0 8,0 0 0,0 0 0,0 0 0,0 0 0,0 0 0,0 0 0,-1 0 0,1 0 0,0 0 0,-1 0 0,1 0 0,-1-1 0,0 1 0,1 0 0,-1 0 0,0-1 0,0 1 0,1 0 0,-1-1 1,0 1-1,-1-2 0,2 0 21,-1 0 1,0 1-1,0-1 1,0 0-1,0 1 0,0-1 1,-1 0-1,1 1 1,-1-1-1,0 1 1,-1-6-1,1 7-8,0 0 10,-1-1-1,1 1 1,-1 0 0,1 0 0,0-1 0,-1 1 0,0 0 0,1 0-1,-1 1 1,0-1 0,1 0 0,-1 0 0,0 1 0,0-1-1,0 1 1,0 0 0,1-1 0,-1 1 0,0 0 0,0 0 0,0 0-1,0 0 1,0 1 0,0-1 0,1 0 0,-1 1 0,-3 0-1,4 0-109,0 0-1,0 0 0,0 0 1,0 0-1,0 0 0,0 0 0,0 0 1,1 1-1,-1-1 0,0 0 1,1 0-1,-1 1 0,1-1 0,-1 0 1,1 1-1,0-1 0,0 0 0,-1 1 1,1-1-1,0 1 0,0-1 1,0 0-1,0 1 0,1-1 0,-1 0 1,0 1-1,0-1 0,1 0 1,-1 1-1,2 1 0,6 12-5012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44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28 306 11859,'0'0'9466,"159"-25"-9378,-121 16-88,-1-2-401,-9-3-1103,-9 3-792,-19-9-537,9 3-1680,-9 1 336</inkml:trace>
  <inkml:trace contextRef="#ctx0" brushRef="#br0" timeOffset="1">0 37 7770,'0'0'13138,"122"-37"-13138,-75 37-64,9 0-1544,-19 0-2641,0 6-3640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4809,'0'0'18199,"-11"18"-17295,4-6-771,1-2-67,0-1 0,0 0 1,1 1-1,1 0 0,0 1 0,0-1 0,1 0 0,0 1 0,1 0 0,0 0 1,0 21-1,2 604 1314,17-691-9311,-16 4-3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4705,'0'0'17037,"25"3"-16545,-10-1-469,26 2 92,-1 2 0,70 20 1,-95-22-124,-1 2 0,-1-1 1,1 2-1,-1 0 0,16 11 1,-23-13-29,-1-1 1,0 0-1,0 1 1,0 0-1,0 1 1,-1-1-1,0 1 1,0-1-1,0 1 1,-1 0-1,0 1 1,4 9-1,-6-13 33,0 1-1,0 0 0,0-1 0,0 1 0,-1 0 0,1-1 0,-1 1 0,0 0 1,0-1-1,0 1 0,-1 0 0,0 0 0,1-1 0,-1 1 0,0-1 1,-1 1-1,1-1 0,-1 1 0,1-1 0,-3 4 0,0-3-1,0 1 0,0-1 0,-1 0 0,1 0 0,-1 0 0,0-1 0,0 0 0,0 0-1,0 0 1,-1 0 0,-7 2 0,-8 1 452,-1 0 0,1-2-1,-1 0 1,0-1 0,-35-1-1,55-2 292,22 3-598,17 4-109,0 1 1,-1 1-1,-1 2 1,1 2-1,62 32 0,-87-39 11,0 0-1,0 1 0,-1 1 0,0 0 0,0 1 0,-1-1 0,0 2 0,0-1 0,-1 1 0,-1 1 0,0-1 0,0 1 0,-1 1 0,0-1 0,-1 1 0,0 0 0,-1 0 1,0 0-1,-1 1 0,2 23 0,-3-25 13,-2 1 0,0-1 0,0 1 0,-1-1 0,-1 1 0,1-1 0,-2 0 0,0 0 0,0 0 0,-1 0 0,0 0 0,-1-1 1,0 0-1,-1 0 0,0 0 0,-1 0 0,0-1 0,0 0 0,-1-1 0,0 0 0,0 0 0,-1-1 0,-17 12 0,11-9 22,1-1-1,-2 0 0,1-2 0,-1 1 0,-1-2 1,1 0-1,-1-1 0,-21 3 0,-4-2 52,0-2 0,-51-2 0,91-3-219,0 1 0,0 0-1,0 0 1,1-1 0,-1 1 0,0-1 0,0 0 0,1 1 0,-1-1-1,0 0 1,1 0 0,-1 0 0,1 0 0,-1 0 0,1-1-1,-1 1 1,1 0 0,0-1 0,0 1 0,-1-1 0,1 1 0,0-1-1,1 1 1,-1-1 0,0 0 0,0 0 0,1 1 0,-1-1 0,1 0-1,-1 0 1,1 0 0,0 1 0,0-5 0,-1-5-1591,0 0-1,1 0 1,1-1 0,2-13 0,5-6-4859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66 8882,'0'0'3049,"-28"14"-1840,-92 51 299,109-58-1237,1-1-1,0 2 1,0 0 0,1 0-1,0 0 1,0 1-1,1 1 1,0-1-1,-12 20 1,9-8 169,2 1 1,0 0-1,-8 30 1,7-20-75,-4 16 148,2 0 0,3 1 0,-6 75 0,8 150 786,7-241-1180,1 41 340,3-1 0,3 0-1,30 132 1,-27-165-336,2-2 0,2 0 1,2 0-1,1-1 0,2-1 0,1-1 0,2-1 1,44 54-1,-44-63-116,2 0 1,1-2-1,53 39 1,-62-51-9,2-1 0,-1 0 0,2-1 1,-1-1-1,1-1 0,0-1 0,0-1 1,23 4-1,-19-5-34,1-1 0,-1-1-1,0-1 1,1 0 0,-1-2 0,0-1 0,1-1-1,-1-1 1,-1-1 0,1-1 0,-1-1 0,0-1 0,0-1-1,-1-1 1,38-23 0,-27 10-15,-1-2 0,0 0 0,-2-2-1,-1-1 1,-1-2 0,-2 0 0,-1-2 0,-1 0 0,29-57-1,-32 46 55,-1-1 0,-3 0 0,-1-1 0,-2-1-1,-3-1 1,-1 0 0,4-84 0,-8 29 24,-13-160 0,3 221-10,-1 0 0,-2 0 0,-2 0 0,-2 2 0,-2-1 0,-1 1 0,-23-40 0,18 42 98,-2 1 0,-1 1 0,-2 1-1,-1 2 1,-45-44 0,54 60-51,-1 1 1,-1 1 0,0 1-1,0 0 1,-2 2 0,1 0-1,-1 1 1,-1 1 0,0 2-1,0 0 1,-38-7 0,33 10-64,-1 0 1,0 2 0,0 1-1,1 1 1,-1 2 0,0 0-1,0 2 1,1 1-1,0 2 1,-50 18 0,27-3 16,1 3 0,-47 32 0,75-43-74,0 1-1,1 1 0,1 1 0,1 0 1,0 2-1,-24 31 0,38-44-164,0 0 1,1 1-1,0-1 0,0 0 0,0 1 1,1 0-1,-1 0 0,2-1 0,-2 11 1,4 36-6553,7-25-1616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1 991 11498,'0'0'9262,"0"-3"-8340,1-32-178,11-53 1,1-11-384,-9-343 107,-6 238-1008,3 209 538,1 1-1,0 0 1,0 0 0,1 0 0,0-1 0,0 0 0,0 1 0,1-1 0,-1 0-1,1-1 1,1 1 0,4 4 0,12 17 70,13 22 13,-8-10-41,2 0 0,1-2 0,41 39 0,-64-71-31,-1 1 1,1-1-1,1-1 0,-1 1 0,10 4 0,-15-8-6,1 1 1,-1 0-1,0-1 0,1 1 0,-1-1 0,0 1 0,1-1 0,-1 1 0,1-1 0,-1 0 0,0 0 0,1 0 0,-1 0 0,1 0 0,-1 0 0,1 0 0,-1 0 0,0-1 0,1 1 0,-1 0 0,1-1 0,-1 1 0,0-1 0,0 0 0,1 1 0,-1-1 0,0 0 0,0 0 0,0 0 0,0 0 0,0 0 0,0 0 0,0 0 0,0 0 0,1-2 0,4-17 45,0 0 1,-2-1-1,0 1 0,-2-1 1,1-37-1,-1 15-20,0-172 29,-3 163 203,4 81-88,2 0 0,0 0 1,2-1-1,20 55 0,1 6 126,103 379 233,-130-465-584,0 1 1,0-1 0,0 0-1,0 1 1,1-1 0,-1 0-1,1 0 1,0 0 0,0 0-1,0 0 1,4 3 0,-5-5-217,0 0 1,1 0-1,-1-1 1,0 1-1,1 0 1,-1-1-1,1 1 1,-1-1-1,1 0 1,-1 1-1,1-1 0,-1 0 1,1 0-1,-1 0 1,1 0-1,-1 0 1,1 0-1,-1-1 1,1 1-1,-1 0 1,1-1-1,-1 1 1,1-1-1,-1 0 1,1 1-1,-1-1 1,0 0-1,2-1 0,16-13-4646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15835,'0'0'5874,"0"157"-5114,0-73-216,10 9-272,8 5-144,10 0-40,-9-6-16,0-13-64,-1-15-8,11-13-680,-1-23-1040,0-11-2409,-10-15-1545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5417,'0'0'14717,"2"-21"-14292,15-330 321,-17 22 849,-2 320-1389,-1 12-112,2 21-116,22 40 145,59 123-1,-43-107-65,-27-58-39,0 0 1,1-1 0,1 0-1,1-1 1,1 0 0,1-1-1,29 29 1,-42-46-6,0 0 0,-1-1 0,1 1 0,0-1 0,0 1 0,0-1 0,0 0 0,0 0 0,0 0 0,0 0 0,0 0-1,1 0 1,-1-1 0,0 1 0,0-1 0,1 1 0,-1-1 0,0 0 0,1 0 0,-1 0 0,0 0 0,1 0 0,-1-1 0,0 1 0,1-1 0,-1 1 0,0-1 0,0 0 0,0 0 0,0 0 0,0 0 0,0 0-1,0-1 1,0 1 0,0-1 0,0 1 0,-1-1 0,1 1 0,0-1 0,-1 0 0,0 0 0,1 0 0,-1 0 0,0 0 0,0 0 0,1-3 0,5-11 86,0-1-1,0 0 1,-2 0 0,6-30 0,-10 41-120,9-59 57,-3-2 1,-3 1 0,-5-68-1,1 62-17,0 71-367,14 29-4021,47 59-2649,-33-47 1079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13067,'0'0'9522,"-9"211"-9162,9-136-184,0 4-8,9-6-24,10-9-136,-10-11-8,1-11-800,18-14-1121,-10-11-2888,1-11-2560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2 727 12339,'0'0'11205,"-2"-16"-10615,2-301 687,11-76-848,-10 398-441,0 0 0,0 0 0,0 0 0,1 0 0,-1 0 0,1 0 0,5 9 0,5 14 21,-9-21-7,49 151 195,80 164 1,-129-317-202,1 1 1,-1-1-1,1 0 1,0 0-1,1 0 1,7 7 0,-11-11 2,-1-1 0,1 1 0,-1 0 0,1-1 0,0 1 0,0 0 0,0-1 1,-1 1-1,1-1 0,0 0 0,0 1 0,0-1 0,0 1 0,0-1 0,0 0 1,0 0-1,0 0 0,-1 1 0,1-1 0,0 0 0,0 0 0,0 0 0,0 0 1,0-1-1,0 1 0,0 0 0,0 0 0,0-1 0,0 1 0,0 0 1,0-1-1,0 1 0,-1-1 0,1 1 0,0-1 0,0 1 0,0-1 0,-1 0 1,1 1-1,0-1 0,-1 0 0,1 0 0,-1 1 0,1-1 0,-1 0 0,1 0 1,-1 0-1,1 0 0,-1 0 0,0 1 0,0-1 0,1 0 0,-1 0 0,0-1 1,23-88-108,-3 0 0,7-99 1,-21 145 112,-5 39-46,4-22 179,-1 22 39,3 15 8,0 10-56,-1 0 0,5 30 0,3 9 132,-5-25-133,74 223 176,-82-253-403,1-1 0,-1 1 0,1-1 1,0 0-1,0 0 0,1 1 0,-1-1 0,1-1 0,4 5 0,-5-5-199,0-1 1,0 0-1,1 1 1,-1-1-1,1 0 0,-1 0 1,1 0-1,-1-1 1,1 1-1,-1-1 1,1 1-1,0-1 0,-1 0 1,1 0-1,0 0 1,-1 0-1,1-1 0,0 1 1,-1-1-1,1 0 1,-1 1-1,3-2 0,31-20-6282,-6-5-5009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75 163 13707,'0'0'5935,"-4"29"-5146,1 4-444,-4 22 674,2 69 0,5-110-939,0-1-1,1 1 0,1-1 0,0 1 1,1-1-1,0 0 0,1 0 1,1 0-1,0 0 0,1-1 1,0 0-1,0 0 0,2 0 1,-1-1-1,1 0 0,1-1 1,0 0-1,1 0 0,0-1 1,17 13-1,-23-19-72,1 0-1,0 0 1,0 0-1,0-1 1,0 0 0,0 0-1,0 0 1,1-1 0,-1 1-1,0-1 1,1-1-1,-1 1 1,1-1 0,0 0-1,-1 0 1,1 0 0,-1-1-1,1 0 1,-1 0 0,0 0-1,1-1 1,-1 0-1,0 0 1,0 0 0,0-1-1,0 1 1,0-1 0,-1 0-1,1-1 1,-1 1-1,0-1 1,0 0 0,0 0-1,0 0 1,5-8 0,-1-4-4,-1-1 0,0 0 0,0 0 0,-2-1 1,0 0-1,-2 0 0,4-31 0,-5 12-29,-1 0-1,-7-67 0,4 87 17,-1 0 0,-1 1 0,-1-1 0,0 1 0,-1 0 0,0 1 0,-2-1 0,0 1 0,0 1 1,-13-17-1,15 23 50,-1 0 1,1 1 0,-1 0 0,-1 0 0,1 0 0,-1 1 0,0 0 0,-1 1 0,1-1 0,-1 2 0,0-1 0,-1 1 0,1 1-1,0 0 1,-1 0 0,0 1 0,0 0 0,-13-1 0,16 3-43,0 0 0,0 0 0,0 0 0,1 1 0,-1 0 0,0 0 0,0 1 0,1 0 0,-1 0 0,1 1 0,-1 0 0,1 0 0,0 0 0,0 1 0,0 0 0,1 0 0,-1 0 0,-7 9 0,9-8-218,-1 1 1,1 0-1,1 0 1,-1 0-1,1 0 1,0 1-1,1 0 0,-1-1 1,1 1-1,1 0 1,-1 0-1,0 8 0,2-12-168,0 1-1,-1 0 0,1 0 1,1 0-1,-1-1 0,0 1 0,1 0 1,0 0-1,0-1 0,0 1 1,0 0-1,1-1 0,-1 0 0,1 1 1,0-1-1,0 0 0,0 1 1,0-1-1,1-1 0,4 6 0,29 19-6013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8002,'0'0'12928,"-16"23"-12567,3-4-314,0 1 0,-19 41-1,31-58-41,0 0-1,1 0 1,-1 0-1,1 0 1,-1 0-1,1 1 1,0-1-1,0 0 1,0 0-1,1 0 1,-1 0-1,1 0 1,-1 0-1,1 0 1,0 0-1,0 0 1,3 5-1,1-1 11,0 0 0,0 0 1,0 0-1,11 9 0,-2-1 20,99 105 120,-65-72 48,70 92 1,-112-130-39,0 0 0,0 0 0,0 0 0,-2 1 0,1 0 0,-1 0 0,-1 0 0,0 0 0,-1 1 0,0-1-1,0 1 1,-1-1 0,-1 1 0,0 0 0,-1-1 0,-2 14 0,2-19-85,-1 0-1,0-1 1,0 1-1,-1-1 1,1 0-1,-1 1 1,-1-1-1,1 0 1,-1-1-1,1 1 0,-1-1 1,-1 1-1,1-1 1,-1 0-1,1-1 1,-1 1-1,-10 4 1,5-2-40,-1 0 1,0-1 0,0-1-1,0 0 1,0 0 0,-1-1-1,1 0 1,-17 1 0,14-3-132,0-1 1,0 0-1,0-1 1,-16-2-1,26 2-270,0 0 0,0 0 0,0 0 0,1 0 0,-1-1 0,1 1 0,-1-1 0,1 0 0,-1 0 0,1 0 0,0-1 0,0 1 0,0-1-1,0 0 1,0 1 0,1-1 0,0-1 0,-1 1 0,-3-7 0,3-8-6332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9354,'0'0'12228,"-3"10"-11947,-5 29 144,2 0 0,2 0 0,1 49 0,0-15 41,1 151 440,3-139-4894,-1-164-6309,0 27 3688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132 115 12307,'0'0'5283,"-22"25"-4073,4-5-894,9-12-222,1 0-1,0 1 0,1-1 0,0 1 1,0 1-1,1-1 0,0 1 0,1 0 1,0 1-1,1-1 0,0 1 0,0 0 1,1 0-1,1 0 0,-1 0 1,2 0-1,-1 14 0,2-3 68,-1 33 534,3 0 0,13 85 0,-11-123-557,0 0 1,1 0-1,0 0 1,2-1-1,0 0 0,0 0 1,2-1-1,0 0 0,0 0 1,2-1-1,0 0 1,16 16-1,-20-24-100,1 0 0,0 0 0,0 0 1,0-1-1,1 0 0,0 0 0,0-1 0,0 0 0,0-1 1,1 0-1,15 3 0,-19-5-23,0-1 0,0 1-1,1-1 1,-1 0 0,0 0 0,0-1 0,0 1 0,0-1-1,0-1 1,0 1 0,0-1 0,0 0 0,-1-1 0,1 1 0,-1-1-1,1 0 1,-1-1 0,0 1 0,6-7 0,1-3-18,-1 0 1,0-2-1,-2 1 0,1-1 1,-2 0-1,0-1 1,-1 0-1,0 0 1,-2-1-1,0 0 0,0 0 1,-2 0-1,0 0 1,1-34-1,-3 24-88,-2-1 1,0 0-1,-2 0 0,0 1 1,-2-1-1,-2 1 0,0 0 1,-18-43-1,10 38-49,-1 1-1,-1 1 1,-1 1-1,-2 0 1,-31-35-1,41 54 119,-1 0-1,1 1 0,-1 0 1,-1 0-1,0 1 1,-24-12-1,28 17 50,-1 0 0,1 0 0,-1 0 0,0 1 0,0 1 0,1-1 1,-1 1-1,0 1 0,0 0 0,0 0 0,-18 3 0,25-2-22,0-1 1,-1 1 0,1 0-1,0 0 1,-1 0 0,1 1-1,0-1 1,0 0 0,0 1-1,0 0 1,1-1-1,-1 1 1,0 0 0,1 0-1,-1 0 1,1 0 0,-1 0-1,1 0 1,0 0 0,0 1-1,0-1 1,0 0-1,1 1 1,-1-1 0,0 4-1,-1 7 35,0 1 0,1-1 0,0 19 0,1-28-18,-1 21 105,1 0 0,1 1-1,1-1 1,2 0 0,0 0 0,2 0 0,0-1 0,17 40-1,17 11 300,83 120-1,-15-29-202,-105-161-266,-1-2 22,-1 1 0,1-1 1,0 1-1,1-1 0,-1 0 1,0 0-1,1 0 0,0 0 1,0 0-1,0-1 1,6 5-1,-5-6-276,-1 0-1,0 0 1,1 0-1,-1 0 1,1-1 0,-1 1-1,1-1 1,-1 0 0,1 0-1,6-1 1,-1-1-696,0 1 0,1-1 0,-1-1 0,0 1-1,0-2 1,-1 1 0,1-1 0,14-9 0,16-19-6705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9826,'0'0'7607,"-5"35"-5729,-1 7-1245,-1 5 192,1 0 0,2 66 0,4-84-439,2-1 0,0 1 0,2 0 0,12 43 0,-13-61-326,1 0-1,-1-1 1,2 1 0,-1-1 0,2 0-1,-1-1 1,1 1 0,1-1 0,-1 0 0,2-1-1,-1 1 1,1-2 0,0 1 0,19 12-1,-22-17-55,0 0 0,0 0 0,0 0-1,0-1 1,0 0 0,1 0-1,-1-1 1,1 1 0,-1-1 0,1 0-1,0-1 1,-1 0 0,1 1-1,0-2 1,0 1 0,-1-1 0,1 0-1,-1 0 1,10-3 0,-9 1-11,-1 0 0,1 0 0,-1 0 0,0-1 0,0 0 1,0 0-1,0-1 0,-1 1 0,0-1 0,0 0 0,0 0 0,-1 0 0,1 0 1,-1-1-1,0 0 0,-1 1 0,3-9 0,4-18-24,-1-1 0,-2-1 1,-1 1-1,-2-1 0,-1 0 0,-1 0 0,-2 0 0,-7-40 1,5 54-146,-1-1 1,-1 1 0,-1 1-1,0-1 1,-2 1 0,0 0-1,-1 1 1,-1-1 0,-1 2 0,-17-23-1,13 29-2177,8 25-3050,-1 10-757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1 793 12763,'0'0'3866,"1"-28"-2770,9-178 2206,27-228-448,-35 409-2783,1 1 0,11-42 0,-14 66-68,0 0-1,-1-1 0,1 1 0,0-1 0,0 1 1,1 0-1,-1-1 0,0 1 0,0 0 0,0-1 0,0 1 1,0 0-1,0-1 0,0 1 0,0 0 0,1-1 1,-1 1-1,0 0 0,0-1 0,0 1 0,1 0 0,-1 0 1,0-1-1,0 1 0,1 0 0,-1 0 0,0 0 1,1-1-1,-1 1 0,0 0 0,1 0 0,-1 0 0,0 0 1,1 0-1,-1-1 0,0 1 0,1 0 0,-1 0 0,0 0 1,1 0-1,-1 0 0,0 0 0,1 0 0,-1 0 1,1 1-1,-1-1 0,0 0 0,1 0 0,-1 0 0,0 0 1,1 0-1,-1 0 0,0 1 0,0-1 0,1 0 1,-1 0-1,0 1 0,1-1 0,-1 1 0,14 20 200,101 272 1070,11 26-1290,-124-314-260,0 0 0,1 0-1,-1 1 1,1-2 0,0 1-1,0 0 1,1-1-1,-1 1 1,1-1 0,0 0-1,8 6 1,-10-36-5177,-5-13 1205,-13-7-1425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3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6937,'0'0'11755,"94"171"-10923,-57-132-528,0-3-304,10-10-1064,-10-12-1120,19-14 191,-18 0-2624,-10-23-4673</inkml:trace>
  <inkml:trace contextRef="#ctx0" brushRef="#br0" timeOffset="1">486 1 9754,'0'0'9842,"0"151"-9114,0-72-168,0 5-15,0-6-33,9-8-304,1-11-128,-1-14-80,0-17-408,1-14-809,-1-14-1271,0-25-337,1-9-2704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10922,'0'0'8612,"31"24"-7490,100 82-432,-121-97-594,1 0 0,-2 1 0,0 0 0,0 1 0,0 0 1,-2 0-1,1 1 0,9 20 0,-8-13 62,2 4 91,-1 2 0,-1-1-1,-2 2 1,0-1 0,-2 1 0,0 0 0,-2 0 0,-1 0 0,-1 0 0,-5 48 0,3-63-239,-1 1 0,-1-1 0,0 1 0,0-1 1,-1 0-1,-1 0 0,0-1 0,0 1 0,-1-1 1,0 0-1,-1 0 0,0-1 0,-1 0 0,0 0 1,0-1-1,0 0 0,-1-1 0,-1 1 0,1-2 1,-1 1-1,0-1 0,-1-1 0,1 0 0,-1 0 1,0-1-1,0-1 0,-1 0 0,1 0 0,-1-1 1,-14 1-1,22-3-222,1 0 1,0 0-1,-1 0 1,1 0-1,-1-1 1,1 1-1,0-1 1,-1 0-1,1 0 1,0 0-1,0 0 1,0 0-1,0-1 1,0 0-1,0 1 1,0-1-1,0 0 1,1-1-1,-1 1 1,1 0-1,-5-6 1,-13-24-6596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15091,'0'0'4225,"0"193"-3617,0-109 777,0 1 31,10-10-528,8-5-504,1-11-216,-10-14-120,1-11-48,-1-17 0,0-12-632,1-5-944,-1-39-513,-9-12-1920,0-10-3336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10906,'0'0'5719,"28"19"-4315,90 65-326,-107-75-998,-1 0 0,0 1 1,0 0-1,-1 1 0,-1 0 1,1 0-1,-2 1 0,0 0 1,0 0-1,-1 1 0,-1 0 1,7 21-1,-11-30-69,4 9 14,-1 0 0,0 0 0,-1 1 0,-1-1 0,0 1 0,-1-1 0,0 1 0,-1 0 0,-2 20 0,1-28-34,-1 0 0,1 0-1,-1 0 1,0 0 0,-1-1 0,1 1-1,-1-1 1,0 1 0,-1-1 0,1 0-1,-1 0 1,0-1 0,0 1-1,-1-1 1,1 0 0,-1 0 0,0 0-1,0-1 1,0 1 0,-1-1 0,1-1-1,-10 5 1,-3-2-163,0 0 0,-1-1 0,0-1 0,1-1 0,-1 0 0,-26-2 0,45 0 191,0-1 1,0 1 0,0 0 0,0 0 0,-1-1-1,1 1 1,0 0 0,0-1 0,0 1-1,0 0 1,0-1 0,0 1 0,0 0-1,0-1 1,0 1 0,0 0 0,0-1 0,0 1-1,0 0 1,1-1 0,-1 1 0,0 0-1,0-1 1,0 1 0,0 0 0,0 0-1,1-1 1,-1 1 0,0 0 0,0 0 0,1-1-1,-1 1 1,0 0 0,0 0 0,1-1-1,-1 1 1,0 0 0,1 0 0,-1 0-1,0 0 1,0 0 0,1 0 0,-1-1-1,0 1 1,1 0 0,-1 0 0,0 0 0,1 0-1,-1 0 1,0 0 0,1 0 0,-1 0-1,0 0 1,1 1 0,0-1 0,7 1 128,0 0 0,0 0 1,0 1-1,0 0 0,0 0 0,-1 1 1,1 0-1,-1 0 0,0 1 1,1 0-1,-2 0 0,1 1 1,0 0-1,-1 0 0,0 1 0,9 10 1,8 10 348,-1 2 1,28 47-1,-36-53-292,16 27 329,-15-22-109,33 42 0,-47-68-418,-1 0 0,0 0 0,1-1 0,-1 1 1,1 0-1,-1 0 0,1-1 0,-1 1 0,1-1 0,0 1 0,-1 0 0,1-1 0,0 1 0,-1-1 0,1 1 0,0-1 0,-1 0 1,1 1-1,0-1 0,0 0 0,0 1 0,-1-1 0,1 0 0,0 0 0,0 0 0,0 0 0,0 0 0,0 0 0,-1 0 0,1 0 1,0 0-1,0 0 0,0 0 0,0-1 0,-1 1 0,1 0 0,0-1 0,0 1 0,-1 0 0,1-1 0,0 1 0,0-1 1,-1 1-1,1-1 0,-1 1 0,1-1 0,0 0 0,-1 1 0,1-1 0,-1 0 0,1 1 0,-1-1 0,1-1 0,3-6 18,-1 0-1,0 0 0,0 0 0,2-12 0,-2 8-31,17-65-182,14-126 0,-8-84-312,-16 148 473,-8 111-26,4-17 239,-6 45-182,0 0 0,1 0-1,-1 0 1,0 0 0,0 0 0,0 0-1,0-1 1,0 1 0,1 0-1,-1 0 1,0 0 0,0 0-1,0 0 1,1 0 0,-1 0-1,0 0 1,0 0 0,0 0 0,1 0-1,-1 0 1,0 0 0,0 0-1,0 0 1,1 0 0,-1 0-1,0 0 1,0 0 0,0 0-1,0 0 1,1 0 0,-1 0 0,0 1-1,0-1 1,0 0 0,0 0-1,1 0 1,-1 0 0,0 0-1,0 0 1,0 1 0,0-1-1,0 0 1,0 0 0,1 0 0,-1 0-1,0 1 1,0-1 0,0 0-1,0 0 1,0 0 0,0 1-1,14 26 90,13 49 254,27 121 1,-24-79-125,37 114-278,-67-231-90,0 1 0,1 0 0,-1-1 0,1 1 0,0 0 0,-1-1 0,1 1 0,0-1 0,0 1 0,0-1 0,0 0 0,0 1 0,1-1 0,-1 0 0,2 2 0,0-9-2806,-6-12 684,-14-21-3011,-10-7-1279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3881,'0'0'15283,"66"157"-14571,-38-121-480,9-5-232,10-12-976,9-19-944,0 0-401,-19 0-3576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197 208 10762,'0'0'5938,"0"168"-4250,0-98-736,9 3-384,0-6-176,10-5-248,-9-15-40,8-10-104,-8-15-296,-1-16-912,-9-12-792,0-24-121,0-13-3032</inkml:trace>
  <inkml:trace contextRef="#ctx0" brushRef="#br0" timeOffset="1">85 0 9754,'0'0'6303,"15"25"-4600,100 159 1043,-78-123-2227,1 3 666,54 120 0,-84-163-1010,0-1 0,-2 1 0,0 0 0,-2 1 0,0-1-1,-1 1 1,-2 0 0,0 0 0,-1 0 0,-5 36 0,3-49-125,-1 0 1,0 1-1,-1-1 1,0-1-1,0 1 1,-1-1-1,0 1 1,0-1-1,-1-1 1,0 1-1,0-1 1,-1 0-1,0 0 1,0-1-1,0 0 1,-1 0-1,-12 6 1,7-5-97,0 1 1,-1-2 0,0 0-1,-1 0 1,1-2 0,-1 0 0,0 0-1,0-1 1,0-1 0,-20 0-1,31-2-108,0 0 0,0 0 0,0-1-1,0 0 1,0 1 0,0-1 0,1-1-1,-1 1 1,0-1 0,0 1 0,1-1-1,-1 0 1,1 0 0,-1 0 0,1-1-1,-5-4 1,2-1-1003,-1 1 0,1-1 0,1-1 0,0 1 0,-8-18 0,-7-24-6262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123 247 9794,'0'0'5291,"0"32"-2952,-1 14-1828,-1 7 642,8 90-1,-4-127-862,1 0-1,0-1 1,1 1-1,1-1 1,0 0-1,1 0 1,1-1-1,0 0 1,1 0-1,0 0 1,18 20-1,-20-27-253,0 0 0,0-1-1,1 0 1,0 0-1,1-1 1,-1 0 0,1 0-1,0-1 1,0 0-1,1 0 1,-1-1-1,1 0 1,-1 0 0,1-1-1,0 0 1,0-1-1,0 0 1,0 0-1,0-1 1,1 0 0,15-3-1,-19 2-55,0-1 1,1-1-1,-1 1 0,0-1 0,0 0 1,0 0-1,0 0 0,-1-1 0,1 0 1,-1 0-1,0-1 0,0 1 0,0-1 1,-1 0-1,0 0 0,0-1 0,0 1 1,-1-1-1,1 0 0,-1 0 0,4-11 0,0-3-106,0 0 0,-2-1 0,0 0-1,-1 1 1,2-39 0,-5 32-9,-2-1 0,0 1-1,-2-1 1,-2 1 0,0 0 0,-2 0-1,0 1 1,-2 0 0,-1 0 0,-1 1-1,-2 0 1,0 1 0,-1 1 0,-26-33 0,33 47 167,-1 0 1,0 0 0,0 1 0,0-1 0,-1 2 0,-1 0 0,1 0 0,-1 0 0,0 1 0,-1 1 0,1 0 0,-18-6 0,22 9-13,0 1 1,0-1 0,0 1 0,-1 1-1,1-1 1,0 1 0,0 0 0,0 1-1,-1-1 1,1 1 0,0 0 0,0 1-1,0-1 1,0 1 0,0 1 0,1-1-1,-1 1 1,1 0 0,-1 0 0,1 0-1,0 1 1,0 0 0,0 0 0,-7 9-1,-3 5-16,1 0-1,0 1 1,2 0-1,0 1 1,1 0-1,1 1 0,-8 23 1,14-30-268,0 0 1,1 0-1,0 1 1,1-1-1,0 19 1,2-24-252,0 0 1,1-1 0,0 1 0,1-1-1,0 1 1,0-1 0,1 1 0,0-1 0,6 11-1,25 29-4914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0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4521,'0'0'15338,"11"-5"-14535,0 1-707,1 0 1,0 0-1,0 1 0,0 0 1,0 1-1,1 1 1,-1 0-1,1 1 0,-1 0 1,1 1-1,-1 0 1,0 1-1,1 0 1,-1 1-1,0 0 0,15 7 1,-23-8-107,-1 0 0,1-1 0,-1 1 0,0 1 1,0-1-1,0 0 0,0 1 0,0-1 0,0 1 1,-1 0-1,1 0 0,-1 0 0,0 0 0,3 7 0,-4-8-4,0 0-1,-1 0 0,0 0 1,1 0-1,-1 0 0,0 1 1,0-1-1,0 0 0,0 0 1,0 0-1,0 0 0,-1 0 0,1 1 1,-1-1-1,0 0 0,1 0 1,-1 0-1,0 0 0,0 0 1,0-1-1,-1 1 0,1 0 0,0 0 1,-1-1-1,1 1 0,-1-1 1,1 1-1,-1-1 0,-3 3 1,-5 4-48,0 0 1,-1-1 0,0 0-1,-1 0 1,1-1 0,-1-1-1,0 0 1,-1 0 0,1-1-1,-1-1 1,0 0-1,-20 1 1,32-4 144,12-3-46,-8 1 6,1 0 0,0 0 0,0 1 0,0-1 0,1 1-1,-1 0 1,0 0 0,0 1 0,1-1 0,-1 1 0,0 0 0,0 0 0,1 0-1,-1 1 1,0-1 0,1 1 0,-1 0 0,0 1 0,0-1 0,0 1 0,0-1-1,0 1 1,-1 0 0,1 1 0,0-1 0,-1 1 0,0-1 0,1 1 0,-1 0-1,0 0 1,0 1 0,2 4 0,4 6 155,-2 1 0,0 1-1,-1 0 1,0 0 0,-1 0-1,-1 0 1,-1 1 0,3 26 0,-3 147 200,-4-118-1072,4-58-1245,4-14-1931,9-23-2270,-5-12-1672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8130,'0'0'10743,"-7"28"-9632,-23 90-419,29-111-625,0 0-1,0 0 1,0 0-1,1-1 1,1 1-1,-1 0 0,1 0 1,0 0-1,0 0 1,1-1-1,0 1 1,0-1-1,1 1 0,-1-1 1,2 0-1,-1 0 1,0 0-1,1 0 1,0 0-1,6 5 0,5 10 162,34 46 471,-23-31-143,30 51 0,-50-76-408,0 0 1,-1 0-1,0 1 0,-1-1 1,-1 1-1,0 0 0,0 1 1,-1-1-1,0 18 0,-2-20-19,0 1-1,0-1 0,-2 0 1,1 0-1,-1 1 0,0-1 1,-1-1-1,-5 12 0,5-15-79,0-1-1,0 0 1,-1 0-1,0 0 0,0 0 1,0 0-1,0-1 1,-1 0-1,0 0 1,0 0-1,0 0 1,0-1-1,0 0 1,-11 5-1,6-4-116,-1-1-1,1 0 0,-1 0 1,0-1-1,1 0 0,-1-1 1,0-1-1,0 0 0,0 0 1,0-1-1,-14-2 0,9 0-860,1-1 0,-1 0-1,-28-13 1,-21-15-5449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1088 8874,'0'0'8632,"14"7"-7809,-12-7-798,6 5 84,1-1 0,0 0 0,0 0-1,1-1 1,-1-1 0,1 0 0,-1 0 0,1 0-1,0-1 1,0-1 0,-1 0 0,1 0 0,0-1-1,0 0 1,11-3 0,-7-1-37,0-1 0,-1-1 0,0 0 0,0-1-1,0 0 1,-1-1 0,0 0 0,-1-1 0,0 0 0,13-18 0,-6 6-29,-1-1 0,-1-1 0,-2 0 0,20-44 0,-28 52-28,-1-1 0,-1 1 1,0-1-1,-2 0 1,0 0-1,0 0 1,-2 0-1,0 0 1,-1 0-1,-1 0 1,0 0-1,-8-27 1,6 35-11,1 1 0,-1-1 1,-1 1-1,0 0 0,0 0 0,0 1 1,-9-10-1,11 13 26,-1 1 0,1 0 1,0 0-1,-1 0 0,0 0 0,1 0 0,-1 1 0,0-1 1,0 1-1,-1 0 0,1 1 0,0-1 0,-1 1 0,1-1 1,-1 1-1,-6 0 0,10 27 221,1 10-169,2 0-1,1 0 1,2 0 0,2-1-1,1 1 1,2-1 0,1-1 0,2 0-1,31 59 1,-35-75-47,1 1 26,1 0-1,21 27 1,-29-42-58,0-1 1,0 1 0,0-1 0,0 0 0,1 0 0,-1 0 0,1 0 0,0-1 0,0 1 0,-1-1 0,2 0 0,-1 0 0,0-1 0,0 1 0,1-1 0,-1 0 0,0 0 0,7 0 0,-8-1 11,0-1 1,0 0-1,-1 0 1,1 0 0,0 0-1,0 0 1,-1 0 0,1-1-1,0 1 1,-1-1-1,1 0 1,-1 0 0,0 0-1,0 0 1,0 0-1,0 0 1,0 0 0,0-1-1,0 1 1,-1-1-1,3-5 1,5-8 62,-2-1 1,9-25-1,-10 26-61,7-28 8,-1-1-1,-3-1 1,-1 1 0,1-56-1,-1 20-76,-5 62 14,0 0 0,10-26-1,-13 44 29,1 0 0,0 0 0,-1 0-1,1 0 1,0 0 0,0 0-1,0 1 1,0-1 0,0 0 0,0 1-1,0-1 1,0 1 0,0-1-1,0 1 1,0-1 0,0 1 0,0 0-1,1 0 1,-1-1 0,0 1-1,0 0 1,0 0 0,0 0 0,1 0-1,-1 0 1,2 1 0,0-1-9,0 0 0,0 1 0,0-1 0,1 1 0,-1 0 1,0 0-1,0 0 0,0 0 0,5 4 0,3 4 14,0 1-1,-1 0 1,0 1-1,-1 0 1,0 1-1,-1 0 1,0 0-1,6 16 1,0-1 39,-1 2 0,15 53 0,-23-54-23,-1 0 0,-1 0 0,-1 1 1,-3 42-1,0-21-6,1-46-4,0 0-1,0 0 1,0-1 0,0 1-1,-1 0 1,0 0 0,0 0-1,0-1 1,0 1 0,-1 0-1,1-1 1,-1 1 0,0-1-1,0 0 1,0 1 0,-1-1-1,1 0 1,-1 0 0,1-1-1,-1 1 1,0 0 0,0-1-1,0 0 1,-1 0 0,1 0-1,0 0 1,-1 0 0,1-1-1,-1 1 1,0-1 0,-6 1-1,8-1-94,17-1-28,-1-1 118,0 0 0,0-1 0,0 0 0,-1-1 0,1-1-1,0 0 1,-1-1 0,0 0 0,0-1 0,-1 0-1,1-1 1,-1-1 0,-1 0 0,0 0 0,0-1 0,0-1-1,-1 0 1,-1 0 0,0-1 0,0 0 0,-1-1-1,13-24 1,-5 3 12,-1 0 0,-2-1 0,-1-1 0,-2 0 0,-2 0 0,-1-1 0,-1 0 0,0-44 0,-3-187-70,-5 234 42,-2 0-1,-1 1 1,-1-1-1,-2 1 0,-1 1 1,-14-32-1,23 62 22,0 0 0,0 0-1,-1 1 1,1-1 0,0 0-1,0 1 1,-1-1 0,1 0-1,0 0 1,-1 1 0,1-1-1,-1 1 1,1-1 0,-1 0-1,1 1 1,-1-1 0,1 1-1,-1-1 1,0 1 0,1-1-1,-1 1 1,0 0 0,1-1-1,-1 1 1,0 0 0,1 0-1,-1-1 1,0 1 0,0 0 0,1 0-1,-1 0 1,0 0 0,-1 0-1,1 1 1,0 0 0,1 0-1,-1-1 1,0 1 0,0 1-1,1-1 1,-1 0 0,0 0 0,1 0-1,-1 0 1,1 0 0,0 0 0,-1 1-1,1-1 1,0 0 0,0 0-1,-1 1 1,1-1 0,0 0 0,0 0-1,1 2 1,-1 8 2,-1 76 175,3 0-1,26 158 1,-14-175 33,3 0 0,4-1-1,55 129 1,-73-193-214,0 0 0,0 0 0,1 0 0,-1 0 0,1 0 0,0-1 0,0 0-1,1 0 1,0 0 0,-1 0 0,1-1 0,0 1 0,1-2 0,-1 1 0,0 0 0,8 2 0,-10-5-3,-1 1 0,1-1 0,0 0-1,0 0 1,-1 1 0,1-2 0,0 1 0,0 0 0,-1-1 0,1 1 0,0-1 0,-1 0-1,1 0 1,-1 0 0,1 0 0,-1 0 0,1 0 0,-1-1 0,0 1 0,1-1 0,-1 0 0,0 0-1,0 0 1,0 0 0,-1 0 0,1 0 0,0 0 0,-1-1 0,1 1 0,-1 0 0,0-1-1,0 1 1,0-1 0,0 0 0,0 1 0,0-4 0,15-55-12,-2 1 1,-3-2 0,-2 0-1,-4 0 1,-2-92-1,-3 154-129,3 14-352,51 119 314,-31-70 217,3-2 0,62 106 0,-82-160-38,-1 1 1,1-1-1,1 0 1,8 8-1,-14-14 3,-1 0-1,1 0 1,0 0 0,0 0-1,0-1 1,0 1 0,-1 0-1,1-1 1,0 1 0,0 0-1,0-1 1,1 1 0,-1-1-1,0 1 1,0-1 0,0 0-1,0 1 1,0-1 0,0 0-1,1 0 1,-1 0 0,0 0-1,0 0 1,0 0 0,1 0-1,-1 0 1,0-1 0,0 1 0,0 0-1,0-1 1,0 1 0,0-1-1,0 1 1,0-1 0,0 1-1,0-1 1,0 0 0,0 0-1,0 1 1,0-1 0,0 0-1,0 0 1,-1 0 0,1 0-1,0 0 1,0-1 0,6-13 22,-1-1 0,0 0 1,-1 1-1,0-2 1,-2 1-1,4-32 0,30-220 42,-37 268-63,8-27-12,-3 21-87,1 16-158,1 10 204,2 1 0,19 36 0,3 2 108,23 39-35,-9-19-5,-41-70-11,-4-8-2,1 1-1,-1 0 1,1 0-1,0-1 1,0 1-1,0-1 1,-1 1-1,1-1 1,1 1-1,-1-1 1,0 1-1,0-1 0,1 0 1,-1 0-1,0 1 1,1-1-1,-1 0 1,1 0-1,-1 0 1,1-1-1,0 1 1,-1 0-1,1-1 1,0 1-1,0-1 1,1 1-1,-2-2 4,0 1-1,0-1 1,0 1-1,0-1 1,0 1-1,0-1 1,0 0 0,0 1-1,-1-1 1,1 0-1,0 0 1,-1 0-1,1 0 1,0 0-1,-1 0 1,1 0 0,-1 1-1,1-2 1,-1 1-1,0 0 1,1 0-1,-1 0 1,0-1 0,11-35 139,-10 30-115,26-128 64,-7 25-74,16 1-1,-36 109-21,0 0 1,0-1-1,0 1 0,0-1 1,0 1-1,0 0 0,0-1 1,1 1-1,-1 0 0,0 0 1,0-1-1,0 1 0,0 0 1,1-1-1,-1 1 0,0 0 1,0 0-1,1-1 0,-1 1 1,0 0-1,0 0 0,1-1 1,-1 1-1,0 0 0,1 0 1,-1 0-1,0 0 0,1 0 1,-1-1-1,0 1 0,1 0 1,-1 0-1,0 0 0,1 0 1,-1 0-1,0 0 0,1 0 1,-1 0-1,1 0 1,-1 0-1,0 1 0,1-1 1,-1 0-1,1 0 0,14 17-15,8 29 106,21 51 17,-39-86-100,1-1 1,1 0 0,0 0 0,0-1 0,1 0-1,17 15 1,-24-22-10,1-1 1,0 0-1,0 0 0,0 1 1,0-1-1,0 0 0,0-1 1,0 1-1,0 0 0,0-1 0,0 1 1,0-1-1,0 1 0,1-1 1,-1 0-1,0 0 0,0 0 1,0 0-1,0 0 0,1-1 1,-1 1-1,0-1 0,0 1 1,0-1-1,0 0 0,0 0 0,0 0 1,0 0-1,0 0 0,0 0 1,-1-1-1,1 1 0,0-1 1,-1 1-1,1-1 0,-1 1 1,1-1-1,1-4 0,6-6-40,0-1 0,-2-1 0,1 0 0,6-18 0,-9 20 37,-2 4 13,10-18 63,-12 25-64,-1 1 0,1-1 0,0 1 0,-1 0 0,1-1 0,-1 1 0,1-1 0,-1 1 0,1 0 0,0 0 0,-1-1 0,1 1 0,0 0 0,-1 0 0,1 0-1,0 0 1,0 0 0,-1 0 0,1 0 0,0 0 0,-1 0 0,1 0 0,0 0 0,-1 0 0,1 1 0,0-1 0,-1 0 0,1 0 0,0 1 0,-1-1 0,1 0 0,-1 1 0,1-1 0,-1 1 0,1-1 0,-1 1 0,1-1 0,-1 1 0,1-1 0,-1 1 0,1 0 0,11 13 128,-1 1 1,0 1-1,-1-1 1,13 28-1,-10-18-111,27 38 1,-36-56-201,1-1 0,0-1 0,1 1 0,-1-1 0,1 1 0,0-2 0,0 1 0,1-1 0,0 0 0,11 5 0,-13-7-494,1 0 0,-1-1 1,1 0-1,-1 0 0,1 0 1,0-1-1,-1 0 0,1 0 1,0 0-1,-1-1 0,1 0 0,0 0 1,-1 0-1,0-1 0,1 0 1,6-3-1,18-13-5407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5737,'0'0'11640,"-20"25"-10545,-61 84-416,78-104-628,0-1 0,0 1 0,1 0 0,-1 0 0,1 0 0,0 1 0,1-1 0,-1 0 0,1 1 0,1-1 1,-1 1-1,0-1 0,1 1 0,0-1 0,2 11 0,-1 5 187,-1-15-170,0 6 85,0-1 1,0 1 0,1 0 0,0-1 0,1 1 0,6 18-1,-6-27-135,-1 1 0,1-1 0,0 0 0,0 0 0,1-1 0,-1 1 0,0 0 0,1-1 0,0 1 0,-1-1 0,1 0 0,0 0 0,0 0 0,1 0 0,-1-1 0,0 1 0,0-1 0,1 0 0,-1 0 0,1 0 0,-1 0 0,1 0 0,-1-1-1,1 0 1,0 0 0,3 0 0,-2 1-12,-1-1-1,1 0 0,0 0 1,-1 0-1,1-1 1,0 0-1,-1 1 0,1-2 1,-1 1-1,1 0 0,5-4 1,-5 2-6,0-1 0,-1 0 1,1 0-1,-1 0 0,0-1 0,0 0 1,0 1-1,4-10 0,-2 5-1,0-1 1,-1 0-1,-1-1 0,1 1 1,-2-1-1,1 1 1,-2-1-1,3-15 0,-2-9 48,-1-49 0,-2 69-10,-1 15 163,1 0-198,-1 0 1,1 0 0,0 0-1,0 0 1,0-1 0,-1 1-1,1 0 1,0 0 0,0 0-1,0 0 1,-1 0 0,1 0 0,0 0-1,0 0 1,-1 0 0,1 0-1,0 0 1,0 0 0,0 0-1,-1 0 1,1 0 0,0 1-1,0-1 1,-1 0 0,1 0-1,0 0 1,0 0 0,0 0-1,0 0 1,-1 1 0,1-1-1,0 0 1,0 0 0,0 0 0,0 0-1,-1 1 1,1-1 0,0 0-1,0 0 1,0 0 0,0 1-1,0-1 1,0 0 0,0 0-1,0 1 1,0-1 0,0 0-1,0 0 1,0 0 0,0 1-1,0-1 1,0 0 0,0 0-1,0 1 1,0-1 0,0 0-1,-2 61-11,0-25 47,2 1-1,5 46 0,-4-75-28,1 1-1,-1-1 1,1 1 0,1-1-1,0 0 1,0 0-1,0 0 1,1 0 0,0 0-1,1-1 1,-1 0 0,2 0-1,-1 0 1,12 11-1,-15-16-7,0 0 0,1 0 0,-1-1-1,1 1 1,-1 0 0,1-1 0,-1 0-1,1 0 1,0 0 0,0 0 0,-1 0-1,1 0 1,0-1 0,0 1 0,0-1-1,0 0 1,0 0 0,0 0 0,4-1-1,-5 1 3,1-1 0,-1 0 0,0 0 0,0 0 0,0 0 0,-1 0 0,1 0 0,0-1 0,0 1 0,-1-1 0,1 1 0,0-1 0,-1 1-1,0-1 1,1 0 0,-1 0 0,0 0 0,0 0 0,0 0 0,0 0 0,0 0 0,0 0 0,0-3 0,7-42-6,-1 0 0,-3 0 0,-1 0 0,-5-53 0,1 22 3,1 77-7,0-1 0,1 1 0,-1-1-1,1 1 1,-1 0 0,1-1 0,0 1 0,0-1 0,0 1-1,-1 0 1,1 0 0,0 0 0,0 0 0,1 0 0,-1 0-1,0 0 1,0 0 0,0 0 0,1 0 0,-1 0 0,0 1-1,1-1 1,-1 1 0,1-1 0,-1 1 0,1-1 0,-1 1-1,1 0 1,-1 0 0,3-1 0,55-2-91,-51 3 91,23-1-27,-19 0 23,0 1-1,0-1 0,0 2 0,20 3 0,-31-3 17,1-1 0,-1 1 1,0 0-1,1 0 0,-1 0 0,0 0 0,0 0 0,0 0 0,0 0 1,0 0-1,0 0 0,0 1 0,0-1 0,0 0 0,-1 1 1,1-1-1,0 1 0,-1-1 0,1 1 0,-1 1 0,7 37 277,-6-30-166,7 63 674,-4-26 113,15 68 1,-15-101-785,0 0 1,1 0-1,0 0 0,1-1 1,1 0-1,0 0 0,1 0 1,18 22-1,-24-32-138,1 0 1,-1-1-1,1 1 0,0-1 1,0 0-1,0 1 0,0-1 1,0 0-1,0-1 0,0 1 1,1-1-1,-1 1 0,1-1 1,-1 0-1,1 0 0,-1-1 1,1 1-1,0-1 0,-1 1 1,1-1-1,4-1 0,-7 1-49,0 0-1,1-1 1,-1 1 0,1-1-1,-1 0 1,0 1-1,0-1 1,1 0 0,-1 0-1,0 1 1,0-1-1,0 0 1,0 0 0,0 0-1,0-1 1,0 1-1,0 0 1,0 0 0,0 0-1,-1-1 1,1 1-1,-1 0 1,1-1-1,-1 1 1,1-1 0,-1 1-1,0 0 1,1-1-1,-1 1 1,0-1 0,0-1-1,2-58-2484,-2 47 1357,0-41-4523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10786,'0'0'7058,"-18"6"-13027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9434,'0'0'12947,"215"14"-12747,-140-11-104,-10-3-88,1 0-8,-10 0-120,-9 0-1032,-1-3-2569,-18-6-2409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18 373 10722,'0'0'8486,"-3"-10"-8231,0 2-225,1 2-22,0 1 0,0 0-1,1-1 1,0 0 0,-1 1-1,2-1 1,-1 0 0,1 1-1,0-1 1,0 0 0,2-9 0,7-16 14,1 1 1,25-49-1,-28 66-13,0 0 0,1 0 0,1 0 0,0 1 0,1 1 0,0-1 0,22-18 1,-29 28 33,0-1 1,0 1 0,0 0 0,0 1 0,0-1-1,1 0 1,-1 1 0,0 0 0,1-1 0,-1 2-1,1-1 1,0 0 0,-1 1 0,1-1 0,-1 1-1,1 0 1,0 0 0,-1 0 0,1 1 0,5 1-1,-3 0 47,-1 0-1,0 1 0,0 0 0,0 0 0,0 0 1,-1 1-1,1-1 0,-1 1 0,0 0 0,0 0 1,6 9-1,4 8 94,-1 1 0,-2-1-1,0 2 1,14 42 0,-9-11 26,16 100 1,-11-40 437,-14-98-206,-1-29-208,-2-30-66,-2 6-154,1 1 0,1 0-1,3 0 1,0 1 0,17-44-1,-23 74-23,1 0 0,0 1-1,0-1 1,0 1 0,1-1-1,-1 1 1,1 0 0,0 0-1,1 0 1,-1 0 0,0 1-1,1-1 1,0 1 0,0 0-1,0 0 1,6-3 0,-7 5 5,0 0 1,1 0-1,-1 0 1,0 0-1,0 1 1,1-1 0,-1 1-1,0 0 1,1 0-1,-1 0 1,1 1 0,-1-1-1,0 1 1,0-1-1,1 1 1,-1 0 0,0 1-1,0-1 1,0 0-1,0 1 1,0 0-1,0-1 1,0 1 0,-1 0-1,5 4 1,10 10 59,-1 1 0,0 1-1,-1 0 1,-1 0 0,0 2 0,14 28 0,-10-13-49,-2 1 0,-2 0 0,11 42 0,-25-75-5,0-3-1,0 1 1,-1 0-1,1-1 0,0 1 0,1 0 0,-1-1 1,0 1-1,0 0 0,0-1 0,0 1 0,0-1 1,1 1-1,-1 0 0,0-1 0,0 1 0,1-1 1,-1 1-1,1-1 0,-1 1 0,0-1 0,1 1 1,-1-1-1,1 1 0,-1-1 0,1 0 0,-1 1 1,1-1-1,-1 0 0,2 1 0,-1-1-22,0-1 0,-1 0 0,1 1 0,0-1 0,-1 0 0,1 1-1,-1-1 1,1 0 0,-1 0 0,1 1 0,-1-1 0,1 0 0,-1 0 0,0 0 0,1 0-1,-1 0 1,0-1 0,10-42-98,-5 16 90,2 0 1,10-27 0,-14 48 21,0-1 0,0 1 0,1 0 0,0 0 1,0 0-1,1 1 0,0 0 0,0 0 0,1 0 0,-1 0 0,14-9 0,-17 13 19,1 1 0,0-1 0,0 1 0,0 0 0,0 0 0,0 0 0,0 0 0,0 0 0,0 1 0,1 0-1,-1-1 1,0 1 0,0 0 0,0 0 0,0 1 0,1-1 0,-1 1 0,0 0 0,0 0 0,0 0 0,0 0-1,0 0 1,0 0 0,0 1 0,-1 0 0,5 3 0,5 4 153,0 0 0,-1 2-1,0-1 1,11 14 0,-18-19-154,64 80 267,64 104 0,-109-155-264,-20-29-14,-1-2-72,0 0 0,0 0-1,0 0 1,0 0 0,1-1 0,-1 1-1,1 0 1,4 2 0,-4-28-4083,-5-15-2189,-5-5-5862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20 385 10178,'0'0'11817,"-5"0"-11327,-9-1-256,14-7 44,21-19 280,-3 6-283,16-25-108,-2-1-1,-2-1 0,-2-2 0,32-76 0,-60 125-153,0 1 0,0-1 0,0 0-1,1 1 1,-1 0 0,0-1 0,0 1 0,1-1 0,-1 1-1,0-1 1,1 1 0,-1-1 0,1 1 0,-1 0-1,0-1 1,1 1 0,-1 0 0,1-1 0,-1 1-1,1 0 1,-1 0 0,1 0 0,-1-1 0,1 1-1,-1 0 1,1 0 0,0 0 0,-1 0 0,1 0-1,-1 0 1,1 0 0,-1 0 0,1 0 0,-1 0-1,1 0 1,0 0 0,-1 1 0,1-1 0,-1 0 0,1 0-1,-1 1 1,1-1 0,-1 0 0,0 0 0,1 1-1,-1-1 1,1 0 0,-1 1 0,1-1 0,-1 1-1,0-1 1,1 1 0,-1-1 0,0 1 0,0-1-1,1 1 1,-1 0 0,24 33 548,-21-30-440,243 395 2174,-239-388-2290,-6-9-22,-1 0-1,1 0 0,1 1 0,-1-1 0,0 0 0,1 0 0,-1 0 0,1-1 0,-1 1 0,1 0 0,0 0 0,0-1 0,0 1 0,0-1 0,0 0 0,0 0 0,4 2 0,-4-3-751,16-17-2851,1-5-455,0 0-1649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12187,'0'0'9108,"-3"3"-8414,-1 2-593,1 0 1,-1 1-1,1 0 0,0-1 1,1 1-1,-1 1 1,1-1-1,0 0 0,1 0 1,-1 1-1,1-1 1,1 1-1,-1 10 1,-3 16 193,-171 1327 3879,138-952-2976,35-355-671,2-34-1215,0-31-3906,3-5 212,13 1-2922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13867,'0'0'7916,"-11"23"-7664,-33 75-42,42-90-147,0 0-1,0 0 1,1 0 0,0 0 0,0 0-1,1 0 1,0 1 0,0-1 0,1 0-1,0 0 1,1 0 0,0 0 0,0 0 0,1 0-1,0 0 1,0 0 0,6 10 0,8 24 298,-7-7-46,-2 0 0,-1 0 0,3 51 0,-6 109 575,-4-165-758,0-11-71,-1 1 1,-1-1 0,0 0 0,-2 0 0,0 0 0,-1 0 0,-1-1 0,-1 0 0,-1 0 0,0 0 0,-1-1-1,-1 0 1,0-1 0,-2 0 0,0-1 0,0 0 0,-1-1 0,-30 24 0,37-33-129,-1-2-1,1 1 1,-1 0 0,0-1 0,0-1 0,0 1 0,0-1-1,-1 0 1,1 0 0,0-1 0,-1 0 0,0-1-1,1 0 1,-1 0 0,1 0 0,-1-1 0,1 0-1,-1 0 1,1-1 0,0 0 0,0-1 0,-1 1 0,1-1-1,1 0 1,-1-1 0,0 0 0,1 0 0,0-1-1,0 1 1,0-1 0,1 0 0,0-1 0,0 1 0,0-1-1,0 0 1,-5-11 0,-1-5-1468,2 0-1,0-1 1,-7-35 0,5-1-4269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8386,'0'0'15060,"31"-7"-14398,-1-1-513,181-36 486,140-14-83,-348 57-528,-3-1 8,3 2-642,0 0 0,-1 0 0,1 1 0,0-1-1,0 1 1,0-1 0,0 1 0,0 0 0,-1 0 0,1 0 0,3 2 0,13 13-6095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12291,'0'0'8827,"-7"25"-8034,4-12-705,-3 9 76,1-1 0,0 2 1,2-1-1,1 0 0,0 1 0,2-1 1,0 1-1,6 32 0,1-29 29,0-1 0,2 0 0,13 25 0,-18-42-178,0 1-1,1-1 1,0 0-1,0 0 1,1-1-1,0 0 1,0 1 0,1-2-1,0 1 1,0-1-1,15 9 1,-18-13-207,-1-1 0,0 1 0,0-1 1,1 0-1,-1 0 0,1-1 0,-1 1 0,1-1 0,-1 0 1,1 0-1,0 0 0,-1 0 0,1-1 0,4 0 0,-5 0-308,0 0 0,0 0 0,0 0-1,0 0 1,0-1 0,0 1 0,-1-1 0,1 0-1,0 1 1,-1-1 0,0 0 0,1-1 0,-1 1-1,0 0 1,3-4 0,5-17-5345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10474,'0'0'15027,"65"11"-14923,-9-2-32,0-1-64,0-5 65,0 0-73,-18-3-321,-10 0-1111,0-28-688,-9-3-1921,-19 0-2008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14619,'0'0'9298,"141"0"-9058,-95 0-144,-8 0-96,-1-6-336,10-8-1016,-10 0-1337,-9 0-3448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12587,'0'0'8532,"-26"6"-7761,-5 0-596,-47 17 1,75-21-162,0-1 0,-1 1 1,1 0-1,0 0 0,1 0 0,-1 0 1,0 1-1,1-1 0,-1 1 1,1-1-1,0 1 0,0 0 0,0 0 1,0 0-1,0 0 0,0 0 1,1 0-1,0 1 0,0-1 0,0 0 1,0 1-1,0-1 0,1 1 1,-1-1-1,1 1 0,0-1 0,0 5 1,-1 9 108,-5 37 279,2 0 1,3 0-1,2 1 1,3-1-1,2 0 0,25 102 1,3-37 65,97 220-1,62 171 91,-177-448-457,-3 2 1,-3-1-1,-2 2 1,-3-1 0,-3 1-1,-8 73 1,6-129-91,-1 0 1,0 0 0,0 0 0,-1-1-1,-1 1 1,1 0 0,-1-1 0,0 0-1,-1 0 1,0 0 0,-1 0 0,1-1-1,-1 1 1,-1-1 0,1 0 0,-1-1 0,-1 0-1,1 1 1,-1-2 0,0 1 0,0-1-1,0 0 1,-1-1 0,0 0 0,0 0-1,0 0 1,0-1 0,-1-1 0,1 1-1,-1-1 1,0-1 0,-16 2 0,5-1-482,-1 0 0,1-1 1,-1-1-1,-33-5 0,54 5 295,0 0 0,0 0 0,-1-1 0,1 1 0,0 0-1,-1-1 1,1 1 0,0 0 0,0-1 0,0 1 0,0-1 0,-1 1-1,1 0 1,0-1 0,0 1 0,0-1 0,0 1 0,0 0 0,0-1-1,0 1 1,0-1 0,0 1 0,0 0 0,0-1 0,0 1 0,0-1 0,0 1-1,1 0 1,-1-1 0,0 1 0,0 0 0,0-1 0,1 0 0,7-7-5668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22 151 7242,'0'0'13931,"-3"25"-12891,0 0-751,0 1 1,3 30-1,0-51-252,1 0 0,0 0 0,1 0-1,-1-1 1,1 1 0,0-1 0,0 1 0,0-1 0,1 0 0,0 1-1,0-1 1,0-1 0,0 1 0,0 0 0,1-1 0,4 5 0,4 0 32,-1 0 1,1-1 0,21 10-1,-24-13-35,3 2 32,1-1 0,0-1 1,0 0-1,0-1 0,0 0 0,0-1 1,1 0-1,0-1 0,17-1 1,-26 0-65,0-1 0,0 1 0,0-1 0,0 0 0,-1-1 0,1 1 0,0-1 0,-1 0 0,1 0 0,-1 0 0,0-1 0,1 0 0,-1 1 0,0-2 0,-1 1 0,1 0 0,-1-1 0,1 1 0,-1-1 0,0 0 0,0 0 0,-1 0 1,1-1-1,-1 1 0,0-1 0,0 1 0,0-1 0,-1 0 0,2-7 0,1-7-46,0-1 0,-1 1 0,-1-1 1,-1 0-1,0 0 0,-3-22 0,1 34 47,-1 0 0,1-1 0,-1 1 0,-1 0 0,0 0 0,0 0 0,0 1 0,-1-1 0,0 1 0,0 0 0,-1 0 0,0 0 0,0 0 0,-1 1-1,0 0 1,0 0 0,0 1 0,-1 0 0,0 0 0,0 0 0,0 1 0,0 0 0,-1 0 0,0 1 0,0 0 0,1 0 0,-16-3 0,14 4 33,0 1 1,0-1-1,0 1 1,0 1-1,0 0 1,-1 0-1,1 1 1,0 0-1,0 0 1,0 1-1,0 0 0,0 1 1,1 0-1,-1 0 1,1 1-1,-1 0 1,1 1-1,1 0 1,-1 0-1,1 0 1,-1 1-1,2 0 1,-1 1-1,1-1 1,-7 10-1,9-11-73,1 1 0,1-1 0,-1 1 1,1-1-1,0 1 0,0 0 0,-1 7 0,2-12-151,1 1 1,-1-1-1,1 0 0,0 1 0,0-1 1,0 1-1,0-1 0,0 0 1,0 1-1,0-1 0,0 1 0,0-1 1,1 0-1,-1 1 0,0-1 0,1 0 1,0 0-1,-1 1 0,1-1 0,0 0 1,-1 0-1,1 0 0,0 1 0,0-1 1,0 0-1,0 0 0,0-1 1,0 1-1,0 0 0,0 0 0,0 0 1,1-1-1,-1 1 0,0 0 0,3 0 1,22 1-6610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14507,'0'0'8498,"-4"17"-8110,-1 25 101,1 0 1,3 1-1,5 71 1,4-36 74,-5-28-245,3-1 0,16 66 0,-21-110-323,0 1-1,1-1 1,-1 0-1,1 1 0,0-1 1,1 0-1,-1 0 1,1 0-1,0 0 0,0-1 1,1 1-1,-1-1 1,1 0-1,0 0 0,0 0 1,0-1-1,1 1 0,-1-1 1,1 0-1,0 0 1,0 0-1,0-1 0,0 0 1,0 0-1,1 0 1,-1-1-1,1 0 0,-1 0 1,1 0-1,-1 0 1,1-1-1,9-1 0,-5 2 40,0-1-539,0 0-1,1 0 1,-1-1-1,1 0 1,-1-1 0,15-4-1,-23 5 197,0 0 0,0-1 0,1 1 0,-1 0 0,0-1 0,0 1 0,-1-1 0,1 0-1,0 1 1,0-1 0,-1 0 0,1 0 0,-1 0 0,0 0 0,0-1 0,1 1 0,-1 0 0,-1-1 0,1 1 0,0 0-1,0-1 1,-1 1 0,0-1 0,1 1 0,-1-1 0,0 1 0,0-1 0,0 1 0,-1 0 0,1-1 0,0 1 0,-2-4-1,-9-23-5408,-14 1-1023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13115,'0'0'9244,"27"6"-7983,-8-2-1113,75 18 617,1-3 1,145 8-1,-239-27-922,1 0-1,-1 0 0,0 0 1,0 0-1,0 0 0,0 0 1,1-1-1,-1 1 0,0 0 1,0-1-1,0 1 0,0-1 1,0 1-1,0-1 1,0 1-1,0-1 0,0 0 1,0 1-1,0-1 0,0 0 1,0 0-1,-1 0 0,1 0 1,0 0-1,-1 0 0,1 0 1,-1 0-1,1 0 0,-1 0 1,1 0-1,-1 0 1,0 0-1,1 0 0,-1-1 1,0 1-1,0 0 0,0 0 1,0 0-1,0-1 0,0 1 1,0 0-1,0-1 0,1-13-3809,7-13-6982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13899,'0'0'7468,"20"-3"-7062,-4 1-339,-5 1-36,1-1 0,-1 0 0,0 0 0,-1-1 0,1 0 0,0-1 0,-1 0 0,0-1 0,0 0 0,15-11 0,-10 4-2,-1-1 0,0-1 0,0 0 0,-2-1 0,1-1 0,-2 0 0,-1 0 0,0-1 0,0-1 0,-2 1 0,0-1 0,4-19 0,-4 11 12,-1-1 1,-2 1-1,-1-1 1,0 0-1,-2 0 1,-2 0 0,0 0-1,-5-31 1,4 54 40,1 1 0,-1 0 1,0 0-1,0 0 1,0 0-1,0 0 0,0 0 1,-1 0-1,-3-5 1,5 7-24,-1 0 1,0 0-1,0 1 1,1-1-1,-1 0 0,0 0 1,0 1-1,0-1 1,0 0-1,0 1 1,0-1-1,0 1 0,0-1 1,0 1-1,-1 0 1,1 0-1,0-1 1,0 1-1,0 0 1,0 0-1,0 0 0,-1 0 1,1 0-1,0 0 1,0 0-1,0 1 1,-2-1-1,3 1-38,-1-1-1,0 0 0,1 1 1,-1-1-1,0 0 1,1 1-1,-1-1 0,1 1 1,-1-1-1,1 1 1,-1-1-1,1 1 0,-1-1 1,1 1-1,-1 0 1,1-1-1,0 1 0,-1 0 1,1-1-1,0 1 1,0 0-1,-1 0 1,-4 19 69,0 0 0,1 0 1,1 0-1,0 37 0,6 87 229,-3-139-299,2 22 52,1-1-1,1 1 0,1-1 0,1 0 1,12 31-1,-12-43-49,0 0 0,1 0 0,0 0-1,1-1 1,1 0 0,0-1 0,0 1 0,1-2 0,1 0 0,19 16 0,-24-22-30,0-1 0,1 0 1,0 0-1,-1-1 0,2 0 1,12 4-1,-16-6-52,0 0 0,0 0 1,0-1-1,0 1 0,0-1 0,0 0 1,0 0-1,0 0 0,-1-1 0,1 1 1,0-1-1,0 0 0,0 0 0,0 0 0,-1-1 1,6-2-1,5-8-1020,0-1 0,0 0 0,-1-1 0,-1-1 0,0 0 0,16-28 0,12-32-7325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17460,'0'0'5314,"32"20"-5208,97 59-60,-118-72-38,0 0-1,0 0 1,0 1-1,9 10 0,-19-17-4,1 1-1,-1 1 0,0-1 0,0 0 1,-1 0-1,1 0 0,0 0 0,-1 1 0,1-1 1,-1 0-1,1 1 0,-1-1 0,0 0 1,0 1-1,-1 3 0,1 0-1,0-3 5,-1 0 1,1 0 0,-1 0 0,0 0-1,0 0 1,0-1 0,0 1-1,-1 0 1,1-1 0,-1 1 0,1-1-1,-1 0 1,0 1 0,0-1 0,0 0-1,-3 2 1,-44 34 48,22-19-2,-5 5-20,22-18 108,0 1-1,1 1 1,-14 14-1,23-22-137,0 1 0,0-1 0,0 1-1,0-1 1,0 1 0,0-1 0,0 0 0,0 1 0,0-1 0,1 1-1,-1-1 1,0 0 0,0 1 0,1-1 0,-1 0 0,0 1-1,0-1 1,1 0 0,-1 1 0,0-1 0,1 0 0,-1 0-1,0 1 1,1-1 0,-1 0 0,0 0 0,1 0 0,-1 1 0,1-1-1,-1 0 1,1 0 0,-1 0 0,0 0 0,1 0 0,-1 0-1,1 0 1,-1 0 0,1 0 0,-1 0 0,0 0 0,1 0-1,-1 0 1,1-1 0,23 4 20,6-2-915,0 0 0,1-2 0,-1-1-1,0-2 1,50-12 0,-24-2-4288,-8 1-3019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5113,'0'0'14907,"-26"35"-13690,-83 120-132,102-143-996,0 0-1,1 0 0,0 1 1,1 0-1,1 0 1,0 1-1,1-1 0,0 1 1,1 0-1,1 0 1,0-1-1,1 16 0,-1 3 71,1 254 1372,4-242-1359,1 0-1,3 0 1,1 0 0,21 58 0,-27-94-184,11 30 93,21 41 0,-30-69-155,0-1 1,1 0 0,0 0 0,0 0-1,1-1 1,0 0 0,1 0 0,-1-1 0,15 10-1,-20-15-64,1-1-1,-1 1 0,0-1 0,1 0 0,-1 0 0,1 0 0,-1 0 1,1-1-1,0 1 0,-1-1 0,1 1 0,0-1 0,-1 0 0,1 0 1,0 0-1,0-1 0,-1 1 0,1-1 0,0 1 0,-1-1 0,4-1 0,-1-1-557,1 0 0,-1 0 0,0-1 0,0 1 0,0-1-1,0 0 1,0-1 0,5-6 0,27-35-6267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14539,'0'0'7067,"35"6"-6598,246 49-105,-252-52-344,-22-3-3,1 1-1,-1 0 0,1 0 1,-1 1-1,0 0 1,14 5-1,-21-7 9,1 1 0,-1-1-1,0 1 1,0-1 0,0 1 0,1-1-1,-1 0 1,0 1 0,0-1 0,0 1 0,0-1-1,0 1 1,1-1 0,-1 1 0,0-1-1,0 1 1,0-1 0,-1 1 0,1-1-1,0 1 1,0-1 0,0 0 0,0 1-1,0-1 1,0 1 0,-1-1 0,1 1-1,0-1 1,0 1 0,-1-1 0,1 0-1,0 1 1,-1-1 0,1 0 0,-1 1-1,-14 16 363,13-14-293,-31 32 246,-16 17 82,3 1 0,-45 66 0,79-100-354,1-1-1,1 1 1,0 1 0,2 0-1,0 0 1,1 1-1,1 0 1,1 0-1,1 0 1,1 1-1,-1 29 1,4-46-56,0 0 0,1-1 0,-1 1 0,1 0-1,0 0 1,0 0 0,1-1 0,-1 1 0,1 0 0,0-1 0,0 1 0,0-1 0,1 0 0,0 0 0,0 0-1,0 0 1,0 0 0,0-1 0,1 1 0,-1-1 0,1 0 0,0 0 0,0 0 0,1-1 0,-1 0 0,8 4-1,4-1-6,-1 0 0,1-1-1,0-1 1,0 0 0,0-1-1,0-1 1,17-1 0,-27 0-18,0-1 0,-1 0 0,1 0 0,0 0-1,-1-1 1,1 1 0,-1-1 0,1-1 0,-1 1 0,0-1 0,0 0 0,0 0 0,0 0 0,0-1 0,-1 0 0,0 0 0,0 0 0,0 0 0,0-1 0,0 1 0,-1-1 0,0 0 0,0 0 0,0 0 0,2-7 0,-3 7 2,-1 0 0,1 0 1,-1 0-1,0 0 0,0 0 0,0 0 1,-1 0-1,0-1 0,0 1 1,0 0-1,0 0 0,-1 0 1,0 0-1,0 0 0,0 0 0,-1 0 1,0 0-1,0 0 0,0 1 1,0-1-1,-1 1 0,0-1 0,0 1 1,0 0-1,0 0 0,-1 0 1,0 1-1,1-1 0,-7-3 1,4 3 15,0 0 0,0 0 0,-1 1 1,1 0-1,-1 0 0,1 1 1,-1 0-1,0 0 0,0 0 0,0 1 1,0 0-1,0 1 0,-1-1 0,1 1 1,0 1-1,0-1 0,-12 4 1,14-3-4,0 0 0,0 1-1,1 0 1,-1 0 0,1 0 0,0 0 0,-1 1 0,1 0 0,0 0 0,1 0 0,-1 0 0,0 1 0,1-1 0,0 1 0,0 0 0,0 0 0,0 0 0,1 0 0,-1 1 0,1-1 0,0 1 0,1-1 0,-1 1 0,1 0 0,0-1 0,-1 8 0,0-4-87,1-1 1,1 1-1,-1-1 1,1 1-1,2 13 1,-2-19-15,1 0 0,-1-1 0,1 1 0,0-1 0,-1 0 1,1 1-1,0-1 0,0 1 0,0-1 0,-1 0 0,2 0 0,-1 1 1,0-1-1,0 0 0,0 0 0,0 0 0,1 0 0,-1 0 0,0-1 1,1 1-1,-1 0 0,1-1 0,-1 1 0,1-1 0,-1 1 0,1-1 1,-1 0-1,1 1 0,0-1 0,2 0 0,31 1-4350,-5-1-1937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1 337 10802,'0'0'11123,"168"-9"-10955,-122 9-96,-18 0-72,1 0-680,-11-2-1241,-8-15-1167,-10 0-1746,0 0-967</inkml:trace>
  <inkml:trace contextRef="#ctx0" brushRef="#br0" timeOffset="1">38 31 9282,'0'0'10538,"196"-31"-10538,-149 31-1136,9 0-1433,-9 0-1711,-19 0-858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17332,'0'0'4614,"16"34"-3708,54 109-196,-52-111-519,0-1 0,2-1-1,34 38 1,12 19 216,-42-50-191,-3 1 0,-1 1 0,-1 0 1,-2 2-1,-3 0 0,0 0 0,-3 2 0,-2-1 0,-1 1 1,-3 1-1,1 61 0,-6-79-122,2-7-37,-2 0 1,0-1 0,-2 1 0,0-1-1,-1 1 1,0-1 0,-2 0 0,-10 28-1,8-30 92,-1-2 0,0 1-1,-1-1 1,-1 0 0,-16 18-1,21-27-560,-1 0 0,1 0 0,-1 0 0,-1-1 0,-12 7 0,14-8-976,-1-1-1,0 0 1,1-1-1,-1 1 1,0-1-1,0 0 1,0 0-1,-8-1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384 708 11931,'0'0'6096,"-30"-7"-4611,-96-21-498,118 26-879,0 0-1,0 1 1,0 0 0,-1 0-1,1 1 1,0 0 0,0 1-1,-1 0 1,1 0 0,0 0-1,0 1 1,0 1 0,0-1-1,0 1 1,1 0 0,-1 1-1,1 0 1,0 0 0,0 1-1,-7 5 1,8-4-46,1 1 0,0-1 0,0 1 0,0 0 0,1 0 0,0 1 0,0-1-1,1 1 1,0 0 0,0 0 0,1 0 0,0 0 0,0 0 0,1 1 0,0-1 0,1 16 0,0-16-32,-1 5 59,2 0 0,-1 0 0,1 0 0,6 24 1,-5-32-71,-1-1 0,1 0 1,0 1-1,1-1 1,-1 0-1,1-1 1,-1 1-1,1 0 1,0-1-1,1 1 0,-1-1 1,0 0-1,1 0 1,0 0-1,0-1 1,0 1-1,6 2 1,-4-2-11,0 0 0,1 0 0,-1-1 0,1 1 0,0-1 0,-1-1 0,1 0 0,0 1 0,0-2 0,0 1 0,0-1 0,0 0 0,0-1 0,0 0 0,0 0 0,-1 0 0,1-1 0,0 0 1,-1 0-1,1-1 0,-1 0 0,1 0 0,-1 0 0,0-1 0,-1 0 0,1 0 0,-1 0 0,6-6 0,1-3-17,-1-1 0,0 1 0,-1-1 1,0-1-1,-1 0 0,-1-1 0,0 1 0,-2-1 0,1-1 0,4-21 1,7-47-309,-4-2 0,-3 1 0,-5-1 0,-8-174 1,-1 232 311,-1 0 1,-1 0 0,-1 0 0,-12-31 0,8 39 341,4 29 133,3 39-113,5 27 18,3 1 1,3-1-1,3 0 1,4-1-1,28 85 1,-19-78-159,43 119 138,-59-181-374,0-1 0,1 1 0,1-2 0,1 1 0,0-1 0,1-1 0,1 0 0,20 18 0,-31-31-111,0 0 0,0 0 0,0 0 0,0 0 0,1-1 0,-1 1 0,1-1 0,-1 0 0,1 1 1,-1-1-1,1 0 0,0-1 0,0 1 0,-1 0 0,1-1 0,0 0 0,0 1 0,0-1 0,0 0 0,-1 0 0,1-1 0,0 1 0,0-1 1,0 1-1,-1-1 0,1 0 0,0 0 0,-1 0 0,1 0 0,4-3 0,-2-1-552,0 1 0,0-1-1,0 0 1,-1 0 0,1-1-1,-1 1 1,-1-1 0,1 0 0,-1 0-1,0 0 1,3-8 0,6-34-6771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6:5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11843,'0'0'7868,"33"11"-6849,6 1-769,133 49 468,40 12-231,-211-73-421,-1 1 1,0-1-1,1 1 1,-1-1-1,0 1 1,0-1-1,1 1 1,-1-1-1,0 1 1,0-1-1,0 1 1,0-1-1,1 1 1,-1-1-1,0 1 1,0-1-1,0 1 1,0-1-1,0 1 1,0-1-1,-1 1 1,1-1-1,0 1 1,0 0-1,0-1 1,0 1-1,-1-1 1,1 1-1,0-1 1,0 0-1,-1 1 1,1-1-1,-1 1 1,-10 18 487,-28 29-226,2 1 0,2 3 1,-31 62-1,50-83-224,2 1 0,2 0 0,0 0 0,2 1 0,2 1 1,1-1-1,-3 46 0,8-59-46,1-1 0,1 1 0,1 0 1,0-1-1,2 1 0,5 24 0,-6-40-49,-1 1 1,1 0-1,0-1 1,0 1-1,1-1 0,-1 0 1,1 0-1,0 0 0,0 0 1,0 0-1,1-1 0,-1 1 1,1-1-1,0 0 1,0 0-1,0 0 0,0-1 1,0 1-1,1-1 0,-1 0 1,1-1-1,0 1 0,-1-1 1,1 1-1,0-1 0,0-1 1,0 1-1,0-1 1,9 0-1,-8 0-35,0 1 1,0-1-1,0-1 1,0 1-1,-1-1 1,1 0-1,0 0 1,0-1-1,-1 0 1,1 0-1,-1 0 0,0-1 1,1 1-1,-1-1 1,0 0-1,-1-1 1,1 1-1,-1-1 1,1 0-1,-1 0 1,0-1-1,0 1 1,-1-1-1,0 0 0,1 0 1,-1 0-1,-1 0 1,1 0-1,-1-1 1,0 1-1,0-1 1,1-7-1,-1 3 0,0 0 1,-1 0-1,0 0 0,0 0 0,-1-1 1,-1 1-1,0 0 0,0 0 1,-1 0-1,-2-11 0,2 17 40,1 0 1,-1 1-1,1-1 0,-1 0 1,0 1-1,0-1 0,0 1 1,-1 0-1,1 0 1,-1 0-1,0 0 0,0 0 1,0 0-1,0 1 0,0 0 1,-1-1-1,1 1 0,-1 0 1,1 1-1,-1-1 0,0 1 1,0-1-1,0 1 0,0 0 1,1 1-1,-1-1 0,-7 0 1,7 1 12,1 0 1,-1 0 0,0 0-1,0 0 1,0 0 0,0 1-1,0-1 1,1 1 0,-1 0-1,0 1 1,1-1 0,-1 1-1,1-1 1,-1 1-1,1 0 1,-1 0 0,-3 4-1,4-2-58,0-1-1,1 1 1,0-1 0,0 1-1,0 0 1,0-1-1,1 1 1,-1 0-1,1 0 1,0 0-1,0 0 1,0 1-1,1-1 1,0 0-1,0 0 1,0 5-1,0-6-232,0 1-1,1-1 1,-1 1-1,1-1 1,0 1-1,-1-1 1,2 1-1,-1-1 1,0 0-1,1 0 1,-1 0-1,1 0 1,0 0-1,0 0 1,0 0-1,1-1 1,-1 1-1,1-1 1,-1 1-1,1-1 1,0 0-1,0 0 1,0 0-1,0 0 1,0-1-1,5 3 1,22 6-5784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27 9554,'0'0'7647,"-27"-4"-7175,-7-3-315,15 2 11,-1 2 0,0 0 0,0 1-1,-26 1 1,26 0 404,14 1-321,-1-1 0,1 1 0,-1 1 0,1-1 0,-13 3 0,18-2-224,-1-1 0,1 1 0,-1 0 0,1-1 0,0 1 0,0 0 0,-1 0 0,1 0 0,0 0 0,0 0 0,0 0 0,0 0 0,0 0 0,0 1 0,0-1 0,1 0 0,-1 0 0,0 1 0,1-1 0,-1 1 0,1-1 0,-1 0 0,1 1 0,0-1 0,-1 1 0,1-1 0,0 1 0,0-1 0,0 4 0,0-1-12,-1 1 0,1 0 0,0-1 1,1 1-1,-1 0 0,1 0 1,0-1-1,0 1 0,0 0 0,1-1 1,-1 1-1,1-1 0,0 0 1,0 0-1,1 0 0,-1 0 0,1 0 1,0 0-1,0 0 0,0-1 1,1 0-1,-1 1 0,9 4 0,99 68 84,-79-56-67,-1 0 0,-1 3 0,-1 0-1,-1 1 1,33 39 0,-57-59 29,0 1 1,-1 0-1,0 0 1,0 0 0,0 0-1,0 1 1,-1-1-1,0 1 1,0-1-1,-1 1 1,1 0-1,-1 0 1,-1 0 0,1 0-1,-1 0 1,0 0-1,0 0 1,-1 7-1,-1-5 12,-1 0-1,0 0 0,0 0 1,0 0-1,-1-1 0,0 1 0,0-1 1,-1 0-1,0 0 0,0-1 1,-11 11-1,4-6-89,1-1 1,-2 0-1,1-1 0,-1 0 1,-1-1-1,1 0 0,-1-2 1,-1 1-1,1-2 1,-1 0-1,0 0 0,0-2 1,-23 4-1,32-7-227,-24 1-362,29-1 496,0 0-1,0 1 0,1-2 1,-1 1-1,0 0 0,0 0 1,0 0-1,0 0 0,1 0 1,-1-1-1,0 1 0,0 0 1,0-1-1,1 1 0,-1 0 0,0-1 1,1 1-1,-1-1 0,0 0 1,1 1-1,-1-1 0,1 1 1,-1-1-1,1 0 0,-1 1 1,1-1-1,-1-1 0,0-3-498,1 0 0,0-1-1,0 1 1,1 0-1,0-1 1,0 1 0,0 0-1,0 0 1,1 0 0,0 0-1,0 0 1,0 0 0,6-8-1,26-32-8166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13315,'0'0'6552,"-14"29"-5372,-42 98 166,52-116-1228,0-1 0,1 1 0,1 0-1,0 0 1,0 1 0,1-1 0,1 0 0,0 1 0,0-1 0,1 0 0,1 0 0,0 0 0,0 0 0,1 0 0,0 0 0,1 0-1,0-1 1,8 14 0,-1-3-22,1 0-1,1-1 0,0 0 1,2-1-1,0-1 0,1 0 1,19 16-1,-27-27-233,1 1 0,0-1 0,0-1 0,1 1 0,0-2 0,0 1 0,1-1 0,-1-1 0,1 0 0,0-1 0,0 0 0,0 0 0,1-1 0,-1-1 0,0 1 0,21-2 0,-30-1-70,0 0-1,0 1 0,0-1 1,1 0-1,-1 0 1,0 0-1,0-1 0,-1 1 1,1 0-1,0-1 1,0 1-1,-1-1 0,1 0 1,-1 0-1,1 1 0,-1-1 1,0 0-1,1 0 1,-1 0-1,0 0 0,0-1 1,-1 1-1,1 0 1,0 0-1,-1 0 0,1-1 1,-1 1-1,0 0 1,0-1-1,0 1 0,0 0 1,-1-5-1,1-3-943,0 0 1,-1 0-1,-1 0 0,1 0 1,-2 0-1,-6-18 0,-24-26-5536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11811,'0'0'9185,"187"17"-8808,-122-17-281,-9 0-48,0 0-48,-9 0-825,-10-11-1447,-27-17-905,-1 3-2088,-9 2-1192</inkml:trace>
  <inkml:trace contextRef="#ctx0" brushRef="#br0" timeOffset="1">29 1 12203,'0'0'8201,"187"28"-8097,-131-11-104,19 2-120,-10 1-1296,10 11-1241,0-6-1511,-29-3-1914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10474,'0'0'8633,"14"25"-7933,101 194 819,-57-89-321,-52-114-1076,-1 1-1,0 0 1,-1 0 0,-1 0 0,2 35-1,-5-50-121,0 1 0,-1 0-1,1 0 1,0-1-1,-1 1 1,0-1 0,1 1-1,-1 0 1,0-1-1,0 0 1,-1 1 0,1-1-1,0 0 1,-1 1-1,0-1 1,1 0 0,-1 0-1,0 0 1,0 0-1,-3 1 1,0 1-77,1-2-1,-1 1 1,-1 0 0,1-1 0,0 0-1,-1 0 1,1-1 0,-1 0 0,-7 1-1,1 0-281,0-1 0,0-1 0,-1 0 1,1-1-1,0-1 0,0 1 0,0-2 0,-19-5 0,23 3 22,0 0 0,-1-1 0,2 0 0,-1 0 0,1 0 0,0-1 0,0 0 0,1 0 0,-1-1 0,2 0 0,-8-12 0,3 4-383,-39-53-3768,3 2-1182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9946,'0'0'9210,"187"-5"-7834,-122-1-687,1 0-385,-1-2-176,-9-1-120,10-2-8,-10 3-881,0 8-1703,0 0-2841,-28 0-6458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37 696 4425,'0'0'14506,"4"-26"-13177,20-413 1021,-24 210-1406,0 228-800,3 2-138,-1 0 0,-1 0 0,1 0 0,0 0 0,0 0 0,0 1 0,-1-1 0,1 1 0,0-1-1,-1 1 1,1-1 0,0 3 0,4 3 19,29 32 236,-1 3 1,38 61 0,-48-67-234,105 157-1239,-125-184-737,-28-15-5815,-16-18 3071,1-4 1598</inkml:trace>
  <inkml:trace contextRef="#ctx0" brushRef="#br0" timeOffset="1">0 236 6409,'0'0'12891,"84"34"-12563,-28-3-208,10 0-120,27 8-1064,-18-5-1136,-10-6-2449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0 717 12755,'0'0'8630,"0"-18"-8269,0 6-306,0-17 136,1-1-1,8-41 1,-3 20 149,1-54 0,-3 23-56,-2-119 279,-3 111-115,14 113-340,-5-13-84,51 100 391,-42-75-307,1 0 0,2-1 0,1-1 0,2-1 0,40 43 0,-61-72-107,1 0 1,0-1-1,0 0 1,0 0-1,0 0 1,1 0-1,-1-1 1,0 1-1,1-1 1,-1 1-1,1-1 1,-1-1-1,1 1 1,7 0-1,-9-1-1,0 0 0,1 0 0,-1 0 0,0 0 0,0-1 0,1 0 0,-1 1 0,0-1 0,0 0 0,0 0 0,0 0 0,0 0 0,0 0 0,0 0 0,0-1 0,-1 1 0,1-1 0,0 1 0,-1-1 0,1 0 0,-1 0 0,1 1 0,-1-1 0,1-3 0,17-36-75,-3-2 0,-1 0-1,18-85 1,-4 10-14,-19 82 195,-10 35-96,0 1 0,0 0-1,0 0 1,0 0 0,1 0-1,-1 0 1,0 0 0,0-1-1,0 1 1,0 0 0,1 0-1,-1 0 1,0 0 0,0 0-1,0 0 1,1 0 0,-1 0-1,0 0 1,0 0 0,1 0-1,-1 0 1,0 0 0,0 0-1,0 0 1,1 0 0,-1 0-1,0 0 1,0 1 0,0-1-1,0 0 1,1 0 0,-1 0 0,0 0-1,0 0 1,0 0 0,0 1-1,1-1 1,-1 0 0,0 0-1,0 0 1,0 0 0,0 1-1,0-1 1,10 26 271,-1 0 1,10 52 0,-1-3 117,5 13-93,-11-41-175,20 56 0,-18-68-174,-11-22-64,2 0 0,-1 0 0,2-1 0,0 1-1,0-2 1,1 1 0,1-1 0,0 1 0,0-2 0,12 12 0,-16-19-235,-1-1 0,0 0 0,1-1 0,-1 1 0,1-1 0,0 1 0,0-1 0,-1 0 0,1 0 0,0-1 0,0 1 0,6-1 0,28-7-6300,-10-10-254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1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44 8738,'0'0'10357,"-2"20"-9418,-6 202 1404,9-179-1923,1 0-1,2-1 1,17 76 0,-19-113-427,-2-3 2,0 0 1,0 0-1,1 0 1,-1 0-1,1 0 1,-1 0 0,1 0-1,0 0 1,0 0-1,0 0 1,0 0 0,0 0-1,0-1 1,1 1-1,-1 0 1,0-1-1,1 0 1,-1 1 0,1-1-1,0 0 1,-1 1-1,1-1 1,3 1-1,-4-2-30,-1-1 0,1 1 0,0-1-1,-1 0 1,1 1 0,-1-1-1,1 1 1,-1-1 0,1 0 0,-1 0-1,1 1 1,-1-1 0,0 0-1,1 0 1,-1 1 0,0-1-1,0 0 1,0 0 0,1 0 0,-1 0-1,0 1 1,0-1 0,0 0-1,0 0 1,-1-1 0,1-35-489,0 24 261,0-17-45,1-6-284,-1 0 0,-1-1 0,-2 1 0,-2 0 0,-1 1 0,-16-51 0,-16-37 546,29 89 1013,9 34-908,0-1 1,0 1-1,0-1 0,0 0 1,-1 1-1,1-1 1,0 1-1,0-1 0,0 0 1,1 1-1,-1-1 1,0 0-1,0 1 1,0-1-1,0 1 0,1-1 1,-1 0-1,0 1 1,0-1-1,1 1 0,-1-1 1,0 1-1,1-1 1,-1 1-1,1-1 1,-1 1-1,1 0 0,-1-1 1,1 1-1,-1-1 1,1 1-1,-1 0 1,1 0-1,-1-1 0,1 1 1,0 0-1,-1 0 1,1 0-1,-1-1 0,1 1 1,0 0-1,0 0 1,37 0 620,-23 1-201,16-1-525,0 2 1,-1 2-1,1 0 1,-1 2-1,0 1 1,36 15-1,-64-22-166,0 1 0,-1-1 0,1 1 0,0 0 1,-1 0-1,1-1 0,-1 1 0,1 0 0,-1 1 0,0-1 0,1 0 0,-1 0 0,0 1 0,0-1 0,2 3 1,0 28-9002,-3-15-198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10490,'0'0'13875,"0"132"-13235,19-68-264,-1 1-176,10-4-88,-9-2-112,9-8-192,0-9-1224,19-3-928,-10-11-3370,-9-14-1807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28 559 12803,'0'0'8970,"0"-19"-8752,0-328 811,0 330-986,1-4 47,-1 1 0,-1-1 0,-1 1 1,0 0-1,-2-1 0,-8-26 0,7 42 111,3 18-217,3 22-2,2-10 149,2 0-1,1-1 1,1 0 0,1 0 0,14 27-1,4 4 160,35 52 0,-61-106-288,13 19 40,0 0-1,1-1 1,21 23 0,-30-37-36,-1-1 0,0 0-1,1 0 1,-1-1 0,1 1 0,0-1-1,0 0 1,1 0 0,-1 0 0,1-1-1,-1 0 1,1 0 0,0-1 0,0 1 0,-1-1-1,1 0 1,0-1 0,0 0 0,8 0-1,-12-1-3,1 1 0,0-1-1,-1 0 1,1-1-1,-1 1 1,0 0-1,1-1 1,-1 1 0,0-1-1,0 0 1,0 0-1,0 0 1,0 0-1,0 0 1,0 0-1,-1-1 1,1 1 0,-1 0-1,0-1 1,0 1-1,0-1 1,1-3-1,19-72 21,-16 55-34,4-28-95,-2-2 0,-3 1 0,-3-81-1,-1 77 101,-3 34 1152,-2 13-3931,5 36-9919,8-5 3172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0 416,'0'0'22285,"0"140"-21973,19-78-184,0 3 24,-1-4-16,1-5-128,-10-5-8,10-6-856,0 8-1145,9-11-2552,-19-14-1784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38 583 11602,'0'0'7729,"-2"-28"-6058,-14-208 229,6-65-363,10 299-1531,0 2-5,0-1-1,0 1 0,0-1 0,1 1 1,-1-1-1,0 1 0,0-1 1,0 1-1,0-1 0,0 1 0,0-1 1,0 1-1,0-1 0,-1 1 0,1-1 1,0 1-1,0-1 0,0 1 1,0-1-1,-1 1 0,1 0 0,0-1 1,-1 1-1,1-1 0,0 1 1,-1 0-1,1-1 0,0 1 0,-1 0 1,1-1-1,-1 1 0,1 0 1,0-1-1,-1 1 0,1 0 0,-1 0 1,0-1-1,-1 19-245,5 3 296,0 1 0,1 0 1,1-1-1,2 0 0,15 36 1,-2-1 184,-8-19-88,-2-4 13,17 39-1,-23-64-130,0 0-1,0 0 1,0-1-1,1 0 0,0 0 1,1 0-1,0-1 1,0 1-1,0-1 1,9 6-1,-13-11-23,0 1 0,0-1 0,0 0 0,1 0 0,-1 1 0,0-2 0,1 1 0,-1 0 0,1 0 0,-1-1 0,1 0 0,-1 1 0,1-1 0,-1 0 0,1 0 0,-1 0 0,1 0 0,0-1 0,-1 1 0,3-2-1,-1 0 1,0 1-1,0-2 1,0 1-1,0 0 1,-1-1-1,1 1 1,-1-1-1,0 0 1,0 0-1,5-7 1,1-3-53,0-1 0,-1 1 1,-1-2-1,0 1 0,5-19 0,-8 21 29,7-17 35,-1 0 0,-1-1 1,-2 0-1,-1 0 0,3-61 1,-9 90 330,0 8 221,0 27-460,2 0 0,0 0-1,3 0 1,1-1 0,1 1-1,1-2 1,3 1 0,0-1 0,20 38-1,-27-64-291,0 0 0,0 1 0,1-1 0,0 0 1,0-1-1,0 0 0,1 1 0,-1-2 0,1 1 0,1-1 0,-1 1 0,0-2 0,1 1 0,0-1 0,9 3 0,-9-4-670,1 0 1,-1 0-1,1-1 0,0 0 1,-1 0-1,1-1 0,0 0 0,0-1 1,-1 0-1,1 0 0,0 0 0,-1-1 1,1 0-1,11-5 0,20-16-9852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13 143 12763,'0'0'9607,"-4"33"-7621,-5 105-811,9-128-1088,1-1 1,-1 0 0,2 1-1,-1-1 1,1 0-1,1 0 1,0 0-1,0-1 1,1 1 0,0-1-1,0 1 1,1-1-1,0 0 1,0-1-1,1 1 1,0-1 0,0 0-1,1-1 1,10 9-1,-12-11-27,4 5 6,1-2 1,0 0 0,0 0-1,1 0 1,0-1-1,0-1 1,0 0-1,1-1 1,-1 0-1,15 3 1,-20-6-61,0 1-1,0-1 1,0 0 0,0-1-1,0 1 1,0-1 0,0 0 0,1-1-1,-1 0 1,0 0 0,0 0-1,0 0 1,0-1 0,-1 0-1,1-1 1,0 1 0,-1-1 0,1 0-1,-1 0 1,0-1 0,8-6-1,-7 2-4,1 0 0,-1-1 0,0 0-1,-1 0 1,0 0 0,-1 0 0,0-1-1,0 0 1,-1 0 0,0 0 0,2-18-1,-3 11-44,-1-1-1,0 0 1,-1 0-1,-1 1 1,-1-1-1,-4-20 1,2 25-27,0 1-1,-1-1 1,0 1 0,-1 0 0,0 0 0,-1 1 0,0 0 0,-16-19 0,7 12-367,-1 0 1,-1 1-1,-36-26 1,48 39 155,0 0 0,-1 0 0,1 1 0,-1 0 0,0 0 0,0 0-1,0 1 1,-1 0 0,1 1 0,-8-1 0,-42-1-4941,49 3 4104,-23 0-6525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10202,'0'0'10883,"-19"-17"-14420,10 17-1264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11522,'0'0'11163,"196"-61"-11147,-140 52-16,-18 6-672,9 3-809,-10 0-2239,0 0-1738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95 11210,'0'0'6798,"-3"28"-6326,-3 13-161,2-16 10,1 0 1,1 1-1,1 0 0,3 38 1,0-51-213,0 0-1,0-1 1,2 1 0,-1-1 0,2 1 0,-1-1 0,2 0-1,0-1 1,0 0 0,1 0 0,0 0 0,1 0 0,0-1 0,18 17-1,-18-20-55,0 0 0,0-1-1,1 1 1,0-2-1,0 1 1,0-1-1,1-1 1,0 0-1,0 0 1,0-1-1,0 0 1,1 0 0,-1-1-1,1-1 1,-1 0-1,1 0 1,0-1-1,17-2 1,-23 1-44,0-1 1,1 0 0,-1 0-1,0 0 1,0 0-1,0-1 1,-1 1-1,1-1 1,-1-1 0,1 1-1,-1 0 1,0-1-1,0 0 1,-1 0-1,1 0 1,-1-1-1,0 1 1,0-1 0,0 0-1,-1 0 1,1 0-1,-1 0 1,0 0-1,-1 0 1,2-8 0,2-6 21,-2-1 0,0 1 0,-1-1 1,-1 0-1,-3-36 0,0 43-16,-1-1-1,0 1 1,-1 0-1,0 1 1,-1-1-1,-1 1 1,0 0-1,0 0 1,-1 1-1,-1 0 1,0 0-1,-1 1 1,1-1-1,-15-11 1,4 6 8,0 0 0,-1 0 0,0 2 0,-1 1 0,-1 0 0,-44-18 0,51 26-14,1 0-1,-1 1 1,1 1 0,-1 0 0,0 1 0,0 1 0,0 0 0,-17 2-1,25 0-6,0-1 0,0 1 0,0 1 1,0-1-1,0 1 0,0 1 0,0-1 0,1 1 0,-1 0 0,1 1 0,0-1 0,0 1 0,0 1 0,1-1 0,-1 1 0,1 0 0,0 0 0,0 0 0,-4 7 0,2 0-28,0 2 1,1-1-1,0 1 1,1 0-1,0 0 1,1 0-1,1 0 1,0 1-1,1 0 0,1 0 1,0-1-1,1 1 1,4 29-1,-4-39-127,1 1-1,0-1 0,1 1 1,-1-1-1,1 1 0,0-1 1,1 0-1,-1 0 0,1 0 1,0 0-1,0 0 0,1-1 1,-1 1-1,1-1 0,0 0 1,0 0-1,0-1 0,1 1 1,7 4-1,4 1-1431,0-1-1,1 0 1,0-1 0,28 8 0,13 0-5461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1 597 10818,'0'0'7622,"0"-24"-7071,-1-13-407,4-107 166,14-248 1279,-14 417-1439,2 0 1,1-1-1,1 0 1,1 0-1,1-1 1,20 36-1,-18-35-11,2 0-1,1-1 0,1-1 0,33 38 0,-42-53-111,1 0 1,0-1-1,0 0 1,1 0-1,0 0 0,0-1 1,0 0-1,0-1 1,1 0-1,0 0 0,0-1 1,0 0-1,0 0 0,1-1 1,-1-1-1,19 2 1,-26-3-26,1 0 0,-1-1 1,0 1-1,1 0 0,-1-1 1,1 0-1,-1 1 1,0-1-1,0 0 0,1 0 1,-1-1-1,0 1 0,0 0 1,0-1-1,0 1 0,0-1 1,-1 0-1,4-3 1,-1 0 0,-1 0 1,0 0-1,1-1 1,-2 0-1,1 1 1,-1-1 0,2-8-1,1-5-191,-1 0-1,-2 0 1,0-1 0,0-19-1,-2-37-1969,0 26-6942,0 41 4016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5697,'0'0'13931,"28"179"-13179,0-114-432,-9-1-176,9-5-136,0-8-8,-9-12-216,0-11-512,-10-11-1312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2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12291,'0'0'8729,"196"30"-8729,-130-24-968,9 0-1824,-19-3-2705,-10-3-5186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9330,'0'0'8008,"36"19"-6889,119 64-195,-89-49-453,-37-21-299,-1 1 0,0 1 0,-1 2 0,-1 1 0,-1 1 0,38 35 1,-57-47-107,0 0 1,0 1-1,0-1 1,-1 1 0,0 0-1,-1 1 1,0-1 0,0 1-1,-1 0 1,0 0-1,0 0 1,-1 0 0,0 0-1,-1 0 1,0 1 0,0-1-1,-1 1 1,0-1-1,-1 0 1,0 1 0,0-1-1,-1 0 1,-5 15 0,2-11-6,0 0 1,-1 0 0,-1 0 0,0-1 0,-1 0 0,0 0 0,-1-1 0,0 0-1,-1 0 1,0-1 0,0-1 0,-1 1 0,-1-2 0,-23 15 0,12-12-65,-1 0 1,0-2 0,-1 0-1,1-2 1,-2 0 0,1-2-1,-40 3 1,-40-4-2537,105-5 2074,1-1 1,-1 0-1,0 1 1,1-1-1,0 1 0,-1-1 1,1 0-1,0 1 1,0-1-1,-1 1 1,1 0-1,0-1 0,2-1 1,30-24-5100,4-4-2338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1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62 12723,'0'0'8664,"-6"30"-7812,-3 10-522,-3 49 1,12-83-282,0 0 1,1 1 0,-1-1 0,1 1 0,0-1-1,1 0 1,0 0 0,0 0 0,0 0 0,0 0-1,1 0 1,0 0 0,0-1 0,1 1 0,0-1-1,0 0 1,0 0 0,6 5 0,-2 0 36,2 1-95,1 1 0,0-2-1,0 0 1,1 0 0,0-1 0,1 0 0,0-1 0,0-1 0,1 0-1,0 0 1,0-2 0,1 0 0,-1 0 0,1-1 0,0-1 0,0-1-1,0 0 1,1-1 0,16-1 0,-29 0-154,-1 0 1,1 0-1,0 0 0,-1 0 0,1 0 1,-1-1-1,0 0 0,1 1 0,-1-1 1,1 0-1,-1 0 0,0 0 0,0 0 1,0-1-1,1 1 0,-1-1 0,0 1 1,-1-1-1,1 0 0,0 0 0,0 1 1,-1-1-1,1-1 0,-1 1 0,0 0 1,1 0-1,-1 0 0,0-1 0,0-2 1,2-5-1177,-1 0 1,0-1-1,-1 0 1,0 1-1,-1-17 1,0 24 946,0-39-6811</inkml:trace>
  <inkml:trace contextRef="#ctx0" brushRef="#br0" timeOffset="1">1 144 12651,'0'0'8041,"215"-26"-7993,-169 9-48,1 1-984,-9-15-1624,-10 3-1425,-19 3-1736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11618,'0'0'8794,"158"0"-8794,-92 0-936,46 0-1768,-19 0-2826,-9 0-4592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0 823 15363,'0'0'6823,"3"4"-6448,1 0-338,0-1 0,0 0 1,0 0-1,0-1 0,1 1 1,-1-1-1,1 0 0,-1 0 1,1-1-1,0 1 0,-1-1 0,1 0 1,0 0-1,0-1 0,0 1 1,0-1-1,10-1 0,2 1 106,1-1 0,0-1 0,-1-1 0,24-6-1,-26 4-99,0-1 0,0-1 0,-1-1 0,0 0-1,0 0 1,-1-2 0,0 0 0,0 0 0,-1-1-1,-1-1 1,0 1 0,14-20 0,-15 16-35,1 0-1,-2-1 1,0 0 0,-1 0-1,-1-1 1,0 0 0,-1-1 0,-1 1-1,-1-1 1,4-33 0,-4-4-4,-4 0 1,-8-80-1,6 114-1,-2-1 0,0 1 1,-2-1-1,0 1 0,-1 1 1,-1-1-1,-1 1 0,-23-36 1,31 54 9,1 1 1,-1 0 0,0 0 0,0 0-1,1 0 1,-1 0 0,0 0 0,0 0-1,0 0 1,0 0 0,0 0 0,0 0-1,0 0 1,0 1 0,0-1 0,-1 0-1,1 1 1,0-1 0,0 1 0,-1 0-1,1-1 1,0 1 0,-1 0 0,1 0-1,0 0 1,-3 0 0,3 0 10,-1 1 1,1 0-1,-1 0 0,1 0 1,-1 0-1,1 1 1,0-1-1,-1 0 0,1 1 1,0-1-1,0 0 1,0 1-1,0-1 0,0 1 1,1 0-1,-2 2 1,-4 11 63,2-1 1,0 1 0,-4 20 0,1 35 156,2 0 0,8 116-1,-3-177-212,2 30 50,2 0 0,2 0 0,1-1 0,2 0 0,2 0 0,1-1 0,2 0 0,1-2 0,36 62 0,-42-84-94,1 0 0,0 0 0,1 0 0,0-1 0,1-1 0,0 0 0,15 9 0,-22-16-112,1 0 0,0 0 0,0-1 1,0 0-1,0 0 0,1-1 0,-1 0 1,1 0-1,-1 0 0,1-1 0,0 0 1,0 0-1,-1-1 0,1 0 0,0 0 0,0 0 1,0-1-1,-1 0 0,1 0 0,8-4 1,3-4-896,-1 0 0,0-2 0,0 0-1,-1-1 1,-1 0 0,0-1 0,-1-1 0,19-23 0,34-46-7743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1720,'-47'-8'312,"57"8"889,-1 0 447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12707,'0'0'8651,"-21"25"-7630,2-3-815,7-8-105,0 1-1,0 0 0,2 0 1,0 1-1,0 0 1,2 1-1,0 0 0,1 0 1,-6 23-1,0 9 436,3 2 1,-7 96-1,12 106 810,5-209-1215,1 9 41,2-1 1,2 1-1,14 57 0,-11-79-154,0 0-1,3 0 1,0-1-1,2 0 1,1-1 0,22 34-1,-32-56-126,1 0 1,0-1-1,0 1 0,1-1 0,-1 0 0,1-1 0,1 1 0,-1-1 1,1 0-1,0-1 0,0 0 0,0 0 0,0 0 0,11 3 0,-12-6-229,0 0-1,0 0 1,0-1-1,0 1 0,0-1 1,0-1-1,0 1 0,1-1 1,-1 0-1,0 0 0,0-1 1,-1 0-1,1 0 0,0 0 1,-1-1-1,1 1 0,-1-2 1,10-6-1,35-34-5710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6481,'0'0'13897,"37"13"-13717,125 40-84,-131-44-81,0-3 0,1 0 1,50 2-1,-59-7-10,0 1-1,0 1 0,36 10 0,-58-13 2,0 0 0,1 1 0,-1-1 0,1 0 0,-1 1 0,0-1-1,0 1 1,1-1 0,-1 1 0,0 0 0,0 0 0,1-1 0,-1 1-1,0 0 1,0 0 0,0 0 0,0 0 0,0 0 0,0 0 0,-1 1-1,1-1 1,0 0 0,-1 0 0,1 1 0,0-1 0,-1 0 0,0 1-1,1-1 1,-1 0 0,0 1 0,0-1 0,1 1 0,-1-1 0,0 0-1,0 1 1,-1-1 0,1 1 0,0-1 0,0 0 0,-1 1-1,1-1 1,-1 1 0,1-1 0,-1 0 0,0 0 0,1 1 0,-1-1-1,-1 2 1,-6 8 94,0 0-1,-1 0 1,-1 0-1,-11 10 0,6-6-10,-172 198 1180,161-178-1004,0 2 0,3 0 1,1 2-1,-24 57 0,40-78-190,2-1 1,0 0-1,0 1 1,2 0-1,0 0 0,1 0 1,1 0-1,3 30 1,-2-43-62,-1 0 0,1 0 0,1 0 0,-1 0 0,1 0 0,0 0 0,0 0 1,1 0-1,-1-1 0,1 1 0,0-1 0,0 0 0,1 0 0,-1 0 0,1 0 1,0 0-1,0-1 0,0 0 0,0 0 0,0 0 0,1 0 0,0-1 0,-1 1 1,1-1-1,7 2 0,0-1-24,0 1 0,1-2 1,-1 0-1,1 0 1,0-1-1,-1-1 0,1 0 1,0 0-1,19-4 0,-27 3-11,0 0-1,0-1 0,0 1 0,0-1 0,0 0 0,-1 0 1,1-1-1,-1 1 0,1-1 0,-1 0 0,0 0 0,0 0 1,0-1-1,-1 1 0,1-1 0,-1 0 0,0 0 0,0-1 1,0 1-1,0 0 0,-1-1 0,3-6 0,-1-3-40,0 0 0,0 0 0,-1 0 0,-1-1 0,-1 1 0,0-27 0,-1 37 60,0 0 0,-1 0 0,0 0 0,1 0 0,-1 0 0,-1 0-1,1 0 1,-1 0 0,1 0 0,-1 0 0,0 0 0,0 1 0,-1-1 0,1 1 0,-1 0-1,-3-3 1,0 0 7,0 1-1,-1-1 0,0 2 1,0-1-1,0 1 0,0 0 1,-15-6-1,10 6 51,0 0-1,0 1 1,0 0-1,-1 1 1,1 0-1,-1 1 1,1 0-1,-1 1 1,1 1 0,-1 0-1,-13 3 1,20-2-42,-1 0 0,1 1 0,0 0 1,0 0-1,0 1 0,0-1 0,1 1 1,-1 0-1,1 1 0,0 0 0,1-1 1,-1 1-1,1 1 0,0-1 0,0 1 1,0 0-1,1-1 0,0 2 0,0-1 1,-2 7-1,1 0-25,0 1 1,0 0-1,1 0 1,1 0-1,0 0 1,1 1-1,1-1 1,1 21-1,0-32-40,-1 0 0,1 1 1,0-1-1,-1 0 0,1 1 0,1-1 0,-1 0 0,0 0 0,1 0 0,0 0 0,-1 0 0,1 0 0,0-1 0,1 1 0,-1 0 0,0-1 0,1 0 0,-1 0 1,1 0-1,0 0 0,0 0 0,0 0 0,0 0 0,0-1 0,0 0 0,0 0 0,0 0 0,1 0 0,-1 0 0,4 0 0,3 0-625,1 0-1,-1 0 1,1-2-1,-1 1 0,0-1 1,1-1-1,-1 0 1,0 0-1,13-5 1,42-25-6705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11522,'0'0'7743,"5"25"-7110,-3-12-561,2 13 163,2 0 0,1-1 0,0 0 0,2 0 0,18 36 1,22 28 662,127 267 1734,-157-309-2245,-3 1-1,-1 1 1,-3 0 0,-1 1-1,6 94 1,-16-106-176,0 0 1,-3 0-1,-1-1 0,-15 70 0,12-87-158,0 0 1,-1-1-1,-1 0 0,-1 0 0,-1 0 0,0-2 0,-2 1 0,0-1 0,0-1 0,-22 21 0,24-26-106,-1-1-1,0 0 0,0 0 0,-2-1 0,1-1 0,-1 0 0,0-1 0,0 0 0,-1-1 0,-14 5 0,26-11-938,16 0-3905,19 0-391,4 0-939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13955,'0'0'11002,"65"28"-11002,-28-28-32,1 0-488,-1 0-800,-9-40-841,0 1-2656,-18 3-1752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12099,'0'0'11594,"103"6"-11002,-66-6-296,1 0-200,-10 0-96,9 0-504,-9-23-1744,0-5-3450,-18 0-7064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2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10818,'0'0'6455,"-4"25"-5077,-15 86-210,18-104-1040,0 1 0,1 0 0,0 0-1,0 0 1,1 0 0,-1 0 0,2 0 0,-1 0 0,1 0 0,1-1 0,-1 1-1,1-1 1,1 1 0,-1-1 0,1 0 0,0-1 0,1 1 0,0-1-1,0 1 1,0-1 0,1-1 0,11 11 0,-7-9-77,0 0 0,1-1 0,-1 0 0,1-1 0,0 0 0,1 0 0,-1-2 0,1 1 0,0-1 1,-1-1-1,1 0 0,22 1 0,-28-3-282,0 0 0,0 0 0,1-1 0,-1 0 0,0 0 0,0 0 0,0-1 0,0 0 1,7-3-1,-9 3-308,0-1 0,0 0 0,-1 0 0,1 0 0,-1 0 1,0 0-1,0-1 0,0 0 0,-1 1 0,1-1 0,-1 0 1,4-8-1,5-17-5113</inkml:trace>
  <inkml:trace contextRef="#ctx0" brushRef="#br0" timeOffset="1">64 135 9234,'0'0'9530,"168"3"-8930,-112 0-432,-9-3-168,-10 0-296,-9 0-800,-9 0-1001,-10-3-679,-9-11-2457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38 682 13339,'0'0'8806,"-7"0"-7818,6 0-954,0 0 0,0 0 0,0 0 0,0-1 0,-1 1 0,1 0 0,0 0 0,0-1 0,0 1 0,0 0 0,-1-1 0,1 1 0,0-1 0,0 0 0,0 1 0,0-1 0,0 0 0,1 0 0,-1 1 0,0-1 0,0 0 0,0 0 0,1 0 0,-1 0 0,0 0 0,0-2 0,-3-39 556,4 32-574,0-63 166,11-338 58,-10 395-237,1 0 1,0-1-1,1 1 1,1 1-1,9-27 1,-13 42-5,1-1 0,-1 1 0,0 0 0,1-1 0,-1 1 0,0-1 0,1 1 0,-1-1 0,1 1-1,-1 0 1,0-1 0,1 1 0,-1 0 0,1 0 0,-1-1 0,1 1 0,-1 0 0,1 0 0,0 0 0,-1 0 0,1-1 0,-1 1 0,1 0 0,-1 0 0,1 0 0,-1 0 0,1 0-1,-1 0 1,1 1 0,0-1 0,-1 0 0,1 0 0,-1 0 0,1 0 0,-1 1 0,1-1 0,-1 0 0,1 0 0,-1 1 0,1-1 0,0 1 0,19 18 120,11 20-47,-1 3 0,-2 0 0,-1 1 0,-3 2 0,-2 0 1,-1 2-1,-3 0 0,-2 1 0,16 77 0,-18-19-11,-10-66 20,-2-33 38,-2-13 75,0-460-154,0 450-51,0 1 0,1 0-1,1 0 1,0 0 0,1 0 0,0 1-1,1-1 1,1 1 0,1 0 0,0 0 0,9-15-1,-14 27 2,1 0 0,0 0 1,-1 0-1,1 0 0,0 1 0,0-1 0,0 1 0,0-1 0,1 1 0,-1 0 0,0 0 0,1 0 0,-1 0 0,0 0 0,1 0 0,-1 1 1,1-1-1,-1 1 0,1 0 0,-1 0 0,1 0 0,0 0 0,-1 0 0,1 0 0,-1 1 0,1-1 0,2 2 0,0-1 6,0 0-1,0 1 1,-1-1-1,1 1 0,0 0 1,-1 1-1,0-1 1,1 1-1,-1 0 1,0 0-1,-1 0 0,7 6 1,4 13 24,-1-1 1,-1 2-1,0 0 1,-2 0-1,-1 1 1,-1 0-1,-1 0 1,-1 1 0,-1 0-1,-1 0 1,-2 0-1,0 31 1,-2-55 121,2-15-151,7-30-268,4-53 0,-8 51 237,13-55 0,-15 89 39,1 1-1,0 0 1,0 1-1,8-14 0,-12 24 1,0 0 0,0-1 0,1 1 0,-1-1 0,0 1 0,1 0 0,-1-1 0,1 1 0,-1-1 0,0 1 0,1 0 0,-1 0 0,1-1 0,-1 1 0,1 0 0,-1 0 0,1 0 0,-1-1-1,1 1 1,-1 0 0,1 0 0,-1 0 0,1 0 0,-1 0 0,1 0 0,-1 0 0,1 0 0,-1 0 0,1 0 0,-1 0 0,1 1 0,-1-1 0,1 0 0,-1 0 0,1 0 0,-1 1 0,1-1-1,-1 0 1,1 1 0,-1-1 0,0 0 0,1 1 0,-1-1 0,0 0 0,1 1 0,-1-1 0,0 1 0,1-1 0,-1 1 0,0-1 0,0 1 0,0-1 0,1 0 0,-1 2 0,17 28 68,55 163 236,7 14-14,-62-169-274,2-1 0,1-1 1,33 44-1,-50-75-91,1 0 0,0 0 0,0-1-1,0 1 1,0-1 0,1 0 0,0-1 0,0 1-1,0-1 1,0 0 0,1 0 0,6 3 0,-9-6-205,0 1 1,0-1-1,0 1 1,0-1-1,0 0 1,1 0 0,-1 0-1,0-1 1,0 1-1,0-1 1,0 0-1,0 0 1,0 0-1,0 0 1,0 0 0,-1-1-1,1 1 1,0-1-1,-1 1 1,1-1-1,-1 0 1,0 0-1,1-1 1,2-2 0,24-33-6280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10426,'0'0'12120,"-23"27"-11578,11-14-485,-2 2 25,0 1-1,1 1 1,0 0-1,2 1 1,0 0-1,1 0 1,0 1 0,2 1-1,0-1 1,2 1-1,-7 33 1,-7 89 917,7 0 0,8 241-1,6-351-952,2 0 0,1 0 0,1 0 0,1-1-1,2 0 1,2 0 0,0-1 0,16 31 0,-23-56-165,-1-1 0,1 0 1,0 0-1,0 0 1,1 0-1,-1 0 0,1 0 1,0-1-1,-1 0 1,2 0-1,-1 0 0,0 0 1,1-1-1,-1 1 1,1-1-1,-1 0 0,1-1 1,0 1-1,7 0 1,-6-1-380,1-1 0,-1 0 0,1 0 0,-1 0 0,1-1 0,-1 0 0,1-1 0,-1 1 0,0-1 0,0-1 0,0 1 1,0-1-1,0 0 0,7-5 0,35-28-6648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16051,'0'0'6275,"18"14"-6046,0 1-182,-4-2-18,2-1 0,-1 0 1,2-1-1,-1-1 0,1-1 0,20 9 0,103 26 118,-76-26-120,-64-18 16,0 0 0,1 0 0,-1 0 0,1 0 0,-1 0 0,0 0 0,1 0 0,-1 0 0,0 0 0,1 1 0,-1-1 0,0 0 0,1 0 0,-1 0 0,0 0 1,0 1-1,1-1 0,-1 0 0,0 0 0,0 1 0,1-1 0,-1 0 0,0 1 0,0-1 0,0 0 0,1 1 0,-1-1 0,0 0 0,0 1 0,0-1 0,0 0 0,0 1 1,0-1-1,0 0 0,0 1 0,0-1 0,0 1 0,0-1 0,-12 15 792,-32 11-461,36-21-303,-16 10-15,1 1 0,1 1 0,1 1 0,0 1 0,1 0 1,1 2-1,-26 37 0,33-40-7,0 0 0,1 2 0,1-1 0,1 2 0,1-1 0,1 1 0,1 0 0,0 0 0,2 1 0,-3 26 0,5-31-18,1 0-1,1 1 1,1-1 0,0 0 0,6 27-1,-5-37-28,0 0 0,1 0 0,0 0 0,0-1 0,1 0 0,0 0 0,0 0 0,0 0 0,1 0 0,0-1 0,0 0 0,0 0 0,1 0 0,-1 0 0,12 5 0,-8-5-1,0 0-1,0-1 1,0-1 0,1 1-1,0-2 1,0 1 0,-1-1-1,2-1 1,-1 0 0,0 0-1,0-1 1,0 0 0,12-2-1,-20 2-8,1-1 0,-1 1-1,1-1 1,-1 1-1,0-1 1,1 0 0,-1 0-1,0 0 1,1 0 0,-1 0-1,0-1 1,0 1-1,0-1 1,0 1 0,0-1-1,0 0 1,-1 1-1,1-1 1,0 0 0,-1 0-1,0-1 1,1 1-1,-1 0 1,0 0 0,0-1-1,0 1 1,0 0-1,0-5 1,1-6-55,0 0 1,-1 0-1,0 1 0,-2-21 1,0 9 32,1 21 33,0 0 1,-1 0-1,0 0 1,1 0-1,-1 0 1,0 0-1,0 0 1,-1 0-1,1 1 1,-1-1 0,1 0-1,-1 1 1,0-1-1,0 1 1,0 0-1,0-1 1,0 1-1,-1 0 1,1 0-1,-1 1 1,1-1-1,-1 0 1,0 1-1,1-1 1,-1 1-1,0 0 1,0 0 0,-5-1-1,-4-1 10,0 1-1,0 0 1,-1 0 0,1 1-1,0 1 1,-16 1-1,26-1-47,1 0 0,-1 1 0,0-1-1,0 1 1,0 0 0,1-1 0,-1 1-1,0 0 1,1 0 0,-1 0 0,1 0 0,-1 0-1,1 1 1,-1-1 0,1 0 0,0 1-1,0-1 1,0 1 0,0-1 0,0 1-1,0 0 1,0-1 0,0 1 0,0 0-1,1 0 1,-1 0 0,1-1 0,-1 1-1,1 0 1,0 0 0,0 0 0,0 3-1,0-4-100,1 0 0,-1-1 0,0 1-1,1 0 1,-1 0 0,1-1 0,-1 1-1,1 0 1,0 0 0,-1-1 0,1 1-1,0-1 1,-1 1 0,1-1 0,0 1-1,0-1 1,0 1 0,-1-1 0,1 1-1,0-1 1,0 0 0,0 0-1,0 1 1,0-1 0,0 0 0,-1 0-1,1 0 1,0 0 0,0 0 0,0 0-1,0 0 1,0 0 0,0-1 0,1 1-1,36-8-5461,0-13-1730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16131,'0'0'6945,"23"25"-6047,-6-7-732,140 156 855,-114-123-516,-3 2-1,64 113 0,-86-132-320,-2 1 0,-1 0 0,-2 1 0,-2 1 0,-1 0 0,8 60 0,-12-45 128,-2 55-1,-4-89-239,-1 0 0,-1 0 0,-1 0-1,0-1 1,-2 1 0,-9 26 0,3-17 34,-1 0 0,-1-1 1,-1-1-1,-1 0 1,-1 0-1,-2-2 0,0 0 1,-32 30-1,49-50-102,1-3-92,0-15-2403,0-24-606,0-8-3800,0-1-3121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38 343 8066,'0'0'9751,"-6"0"-8887,-19 0-240,19 0-45,18 0 674,-4-2-1093,-1 1 0,0-1 1,0-1-1,0 0 1,-1 1-1,1-2 1,-1 1-1,0-1 0,1 0 1,-2-1-1,1 1 1,8-9-1,1-3 31,0 1 1,-1-2-1,13-20 1,-14 18-105,2-2 0,0-2-1,-1 1 1,-2-2-1,0 1 1,10-33 0,-21 47-135,1-2 845,6 19-179,38 99 110,-32-71-454,2 0 0,29 49-1,-36-71-270,0 0 0,0 0 0,2-1 0,0 0 1,0-1-1,1 0 0,0-1 0,1 0 0,19 12 0,-28-22-183,-1 1 0,0-1 0,1 0 0,-1 0-1,1 0 1,-1 0 0,1-1 0,0 0 0,-1 0 0,1 1 0,-1-2 0,1 1 0,0 0 0,-1-1 0,1 0-1,-1 0 1,4-1 0,29-20-5837,-6-11-4104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2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10 139 11979,'0'0'5278,"-2"-9"-5406,2-4 101,0 0 0,1 0 0,1 0 1,0 1-1,0-1 0,1 1 0,6-15 0,-7 14 621,-7 14 1062,-8 18-734,3 32-1176,9-27-6020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12163,'0'0'6321,"14"-2"-6112,1 0-195,7-1 205,0 0 1,33 1-1,-49 2-142,0 0 0,-1 1 0,1 0 1,0 0-1,0 0 0,-1 0 0,1 1 1,0 0-1,-1 0 0,0 1 0,1-1 0,-1 1 1,0 0-1,0 1 0,8 7 0,-7-4 32,0 1-1,0 1 1,-1-1-1,0 1 1,-1 0-1,0 0 1,0 0-1,-1 0 1,0 1-1,0 0 0,1 19 1,-1 1 201,-2 1 0,-4 49 0,1-62-264,-1 0 1,-1 0 0,-1-1 0,0 0-1,-1 0 1,-1 0 0,-1-1 0,-19 30-1,8-17-61,-1-1 0,-1-1 0,-45 42 0,58-62-336,0 0 0,0 0 0,-1-1 1,-11 6-1,16-10-1444,4-5-1375,0-16-1981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12067,'0'0'8200,"-22"37"-7138,-65 124-260,82-149-680,1 1 0,0-1-1,1 0 1,0 1 0,1 0-1,0-1 1,1 1 0,1 0-1,0 0 1,1 0 0,0 0-1,1 0 1,5 20 0,-4-17 55,2 7 18,1-1 0,1 1-1,0-1 1,2-1 0,1 0 0,0 0 0,2-1 0,18 26-1,-23-36-170,1 0-1,0-1 1,1 0-1,0 0 1,0-1-1,1 0 1,0-1-1,0 0 1,1-1-1,0 0 1,0-1-1,0 0 1,1 0-1,0-1 1,-1-1-1,1 0 1,16 2-1,-17-4-111,1 0-1,-1-1 1,1 0-1,21-3 1,-29 2-21,0 0 0,-1 0 0,1 0 0,-1-1 0,1 1 0,-1-1 0,1 0 0,-1 0 0,0-1 0,0 1 0,0 0 0,0-1-1,0 0 1,0 0 0,-1 0 0,1 0 0,-1 0 0,2-4 0,4-10-989,0 1 0,-1-1 0,-1-1 0,0 0 0,4-29 0,-7-11-4025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 5169,'1'1'11355,"8"6"-10902,-6-7-425,1 1 1,-1-1-1,1 0 1,-1 0-1,1-1 1,0 1-1,-1-1 0,1 0 1,-1 0-1,0 0 1,1 0-1,-1 0 1,5-3-1,-6 1-17,-1 1 0,1-1-1,-1 1 1,0-1 0,0 1 0,0-1-1,0 0 1,0 0 0,0 0 0,-1 1 0,1-1-1,-1 0 1,0 0 0,0 0 0,0 0 0,-1-4-1,1 6 15,0 1 0,0-1 0,-1 0 0,1 1-1,0-1 1,-1 1 0,1-1 0,0 1 0,-1-1 0,1 1-1,0-1 1,-1 1 0,1-1 0,-1 1 0,1 0-1,-1-1 1,1 1 0,-1 0 0,1-1 0,-1 1-1,0 0 1,1-1 0,-1 1 0,1 0 0,-1 0 0,0 0-1,1 0 1,-1 0 0,1 0 0,-1 0 0,0 0-1,1 0 1,-1 0 0,0 0 0,1 0 0,-1 0-1,1 0 1,-1 1 0,0-1 0,0 1 0,0-1 3,-1 0 1,1 0-1,-1 1 1,1-1-1,-1 1 1,1-1-1,0 1 1,-1 0 0,1-1-1,0 1 1,0 0-1,-1 0 1,1 0-1,0 0 1,0 0-1,0 0 1,-1 2-1,1-1-21,0 0 0,0 0 0,1 0 0,-1 0 1,1 1-1,0-1 0,-1 0 0,1 0 0,0 0 0,0 1 0,0-1 0,0 0 0,1 0 0,-1 0 0,1 1 0,-1-1 0,2 3 0,-1-4-2,0 0-1,0 0 1,1 0 0,-1 0 0,0 0 0,0 0 0,0 0-1,1-1 1,-1 1 0,0 0 0,1-1 0,-1 1 0,0-1-1,1 0 1,-1 1 0,1-1 0,-1 0 0,1 0 0,-1 0-1,1 0 1,-1 0 0,1 0 0,-1 0 0,1 0 0,1-1-1,-2 0-1,0 1-1,0-1 0,1 0 1,-1 0-1,0 1 0,0-1 0,0 0 1,0 0-1,0 0 0,0 0 0,0 0 1,0 0-1,-1 0 0,1 0 1,0-1-1,-1 1 0,1 0 0,-1 0 1,1-1-1,-1 1 0,1 0 1,-1-1-1,0 1 0,0 0 0,0-1 1,0 1-1,0-3 0,0-48 24,-1 37-36,1 14 22,0 0 0,0 0-1,0 0 1,0-1-1,0 1 1,0 0-1,-1 0 1,1 0-1,0 0 1,-1 1-1,1-1 1,-1 0-1,1 0 1,-1 0 0,1 0-1,-1 0 1,0 0-1,1 1 1,-1-1-1,0 0 1,0 1-1,1-1 1,-1 0-1,0 1 1,0-1-1,0 1 1,0-1 0,0 1-1,0 0 1,0-1-1,0 1 1,0 0-1,0 0 1,0 0-1,0 0 1,0-1-1,0 1 1,0 1-1,0-1 1,0 0 0,0 0-1,-2 1 1,0-1 11,0 1 0,1-1 0,-1 1 0,0 0 0,0 0 0,1 0 0,-1 0 0,0 1 0,1-1 0,-1 1 0,1-1 0,0 1 0,0 0 0,-4 3 0,2 1-30,1-1 0,-1 1 0,1 0-1,0 0 1,1 0 0,-1 0 0,1 0 0,0 1 0,1-1-1,-1 9 1,4-14-372,1-1-1,-1 1 0,1 0 1,-1-1-1,1 0 0,-1 1 1,1-1-1,-1 0 0,1 0 0,4-1 1,-2 1-1142,14 0-5028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28 136 11178,'0'0'5251,"36"-11"-5115,-33 8-103,0 1 1,-1-1 0,1 1-1,-1-1 1,0 0 0,0 0-1,0 0 1,0 0-1,0 0 1,-1 0 0,1 0-1,-1-1 1,0 1 0,0-1-1,0 1 1,0-1-1,-1 1 1,1-1 0,-1 1-1,0-1 1,0 0-1,-1 1 1,0-5 0,1-9 218,-1 16-180,1-1 1,-1 1 0,0-1-1,0 1 1,0-1-1,0 1 1,0-1-1,0 1 1,0 0 0,0-1-1,-1 1 1,1 0-1,0 0 1,-1 0-1,1 0 1,-1 0 0,0 0-1,1 1 1,-1-1-1,1 0 1,-1 1-1,0-1 1,1 1 0,-1 0-1,0-1 1,0 1-1,1 0 1,-1 0 0,0 0-1,0 0 1,-2 1-1,2-1-52,1 0-1,-1 0 1,0 0 0,0 0-1,1 0 1,-1 0-1,0 0 1,0 1-1,1-1 1,-1 1-1,0-1 1,1 1 0,-1-1-1,1 1 1,-1 0-1,0 0 1,1 0-1,0 0 1,-1 0 0,1 0-1,0 1 1,-1-1-1,1 0 1,0 1-1,0-1 1,0 0 0,0 1-1,0 0 1,1-1-1,-1 1 1,0-1-1,1 1 1,-1 0-1,0 2 1,1-3-94,0 1 1,0-1-1,0 0 0,1 1 0,-1-1 1,0 0-1,0 0 0,1 1 0,-1-1 1,1 0-1,-1 0 0,1 1 1,-1-1-1,1 0 0,0 0 0,-1 0 1,1 0-1,0 0 0,0 0 0,0 0 1,0 0-1,0 0 0,0-1 0,2 2 1,35 8-4155,-25-8 1975,23 2-3893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2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6993,'0'0'13619,"206"-11"-13619,-159 11-384,-1 0-1336,-8 0-2129,-10 0-1384,-9 0-3513</inkml:trace>
  <inkml:trace contextRef="#ctx0" brushRef="#br0" timeOffset="1">402 0 3545,'0'0'15936,"2"27"-14819,24 220 751,-21-215-1734,8 42 163,-12-68-376,1 0 0,-1 0 0,2 0 0,-1-1 0,0 1-1,1-1 1,0 0 0,1 0 0,4 7 0,-8-12 6,0 0 0,0 1-1,0-1 1,1 0 0,-1 1 0,0-1-1,0 0 1,0 1 0,1-1 0,-1 0-1,0 1 1,0-1 0,1 0 0,-1 0-1,0 1 1,1-1 0,-1 0 0,0 0-1,1 0 1,-1 1 0,0-1 0,1 0-1,-1 0 1,0 0 0,1 0 0,-1 0-1,1 0 1,-1 0 0,0 0 0,1 0 0,-1 0-1,0 0 1,1 0 0,-1 0 0,1 0-1,-1 0 1,0 0 0,1 0 0,-1 0-1,0-1 1,1 1 0,-1 0 0,0 0-1,1 0 1,-1-1 0,0 1 0,1 0-1,-1 0 1,0-1 0,1 1 0,2-20-3728,-3-7-2007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12379,'0'0'5269,"-29"22"-4026,-3 1-955,2 2 1,-30 30-1,56-50-249,-1 1 1,1 0-1,0 0 0,0 0 0,0 1 1,1-1-1,0 1 0,1 0 0,-1 0 1,1 0-1,0 0 0,1 0 0,-1 13 1,-9 114 725,10 190 0,3-239-528,0 28 90,5-1 1,5 0-1,41 172 0,-40-242-334,2 0-1,1-1 0,42 72 1,-54-107-181,0 0-1,1 0 1,-1 0 0,1 0 0,1-1 0,-1 1 0,1-1 0,-1-1 0,10 7 0,-13-10-22,-1-1 1,1 1-1,-1 0 1,1 0-1,-1-1 1,1 1-1,0-1 1,-1 1-1,1-1 1,0 0-1,0 0 1,-1 1-1,1-1 1,0 0-1,-1-1 1,1 1-1,0 0 1,-1 0-1,1-1 1,0 1-1,-1-1 1,1 1-1,0-1 1,-1 0-1,1 0 1,-1 0 0,0 0-1,1 0 1,-1 0-1,0 0 1,1 0-1,-1 0 1,0-1-1,0 1 1,0 0-1,0-1 1,0 1-1,0-1 1,0 1-1,-1-1 1,1 1-1,-1-1 1,1-2-1,10-31-6818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16900,'0'0'4739,"28"19"-4645,92 64-32,-105-73-52,1-1-1,0 0 1,0-1-1,1 0 0,0-2 1,1 0-1,20 4 1,5 2 28,-49-13 187,1 1 1,-1 0 0,1 0 0,-1 0 0,1 1-1,-1-1 1,1 2 0,0-1 0,-1 0-1,1 1 1,0 0 0,-6 3 0,-2 1-226,0 1 0,0 0 0,-19 14 0,15-6 38,1 1 1,0 1-1,2 0 0,-1 1 1,2 1-1,1 0 1,0 0-1,1 1 0,1 1 1,1 0-1,1 0 1,-6 26-1,2 2 92,2 1-1,2-1 1,3 2-1,0 68 1,5-108-115,0-1 0,1 0 0,0 1 0,1-1 0,0 0 0,0 1 0,1-1 0,1-1 0,6 15 0,-8-20-16,1 0 1,-1 0-1,1 0 0,0-1 1,1 1-1,-1-1 0,0 0 1,1 1-1,0-2 0,0 1 1,0 0-1,0-1 0,0 0 1,0 0-1,1 0 0,-1 0 1,1-1-1,-1 0 0,1 0 1,0 0-1,-1 0 0,10-1 1,-10 1-42,0-1 1,1 0-1,-1 0 1,0 0-1,1-1 1,-1 1 0,0-1-1,0 0 1,1 0-1,-1-1 1,0 1 0,0-1-1,0 0 1,-1 0-1,1-1 1,0 1-1,-1-1 1,1 1 0,-1-1-1,0 0 1,0 0-1,0-1 1,-1 1-1,1-1 1,-1 1 0,1-1-1,-1 0 1,0 0-1,-1 0 1,1 0-1,-1 0 1,2-8 0,2-4-2,-1 0 1,0 0-1,-2-1 1,0 1-1,0-1 1,-2 1 0,0-1-1,-2-17 1,1 30 52,0 0 1,0 0 0,0 0-1,0 0 1,-1 0 0,1 0-1,-1 1 1,0-1-1,0 1 1,0-1 0,-1 1-1,1-1 1,-1 1 0,0 0-1,-5-4 1,5 5 13,-1 0 0,0 0 0,0 1 0,0-1 0,0 1 0,0 0 0,0 0 0,0 0 0,-1 1 0,1-1 0,0 1 0,0 0 0,-1 0 0,1 1 0,0-1 0,0 1 0,0 0 0,-6 2 0,5-1-78,-1 0 1,1 1 0,0 0-1,0 0 1,1 1 0,-1-1-1,1 1 1,-1 0 0,1 0-1,0 1 1,1-1 0,-1 1-1,1 0 1,0-1 0,0 2-1,0-1 1,1 0-1,0 0 1,0 1 0,0 0-1,0-1 1,1 1 0,0 0-1,1-1 1,-1 13 0,1-17-88,0 0 1,0 0 0,1 0 0,-1 0-1,0 0 1,1 0 0,-1 0 0,0 0-1,1 0 1,-1-1 0,1 1 0,0 0-1,-1 0 1,1 0 0,0 0 0,-1-1-1,1 1 1,0 0 0,0-1 0,0 1-1,-1-1 1,1 1 0,0-1 0,0 1-1,0-1 1,0 1 0,0-1 0,0 0-1,0 0 1,0 1 0,0-1-1,0 0 1,2 0 0,43-1-4786,-34 0 3170,26-4-5872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15251,'0'0'4548,"12"29"-3757,1 2-523,75 155 1056,-51-116-633,-4 1 0,29 91 0,-48-118-382,-3 2-1,-1-1 0,-2 1 1,-3 1-1,1 51 1,-6-58-121,-5 162 780,2-169-824,-2 0 1,-1 0 0,-1-1-1,-12 33 1,12-46-91,-3 13 3,-2-1 0,0-1 1,-2 0-1,-1 0 0,-2-2 0,-27 38 0,42-64-141,1-1 0,0 0-1,-1 1 1,1-1-1,-1 0 1,1 0-1,-1 0 1,0 0-1,1 0 1,-1-1 0,0 1-1,-2 0 1,-3-4-2252,12-10-624,18-14-3013,5-3-2386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17452,'0'0'6985,"140"47"-6913,-112-38 24,-9-4-80,-1-2 32,-8-3-48,-1-5-3176,-9-15-2866,9 3-7209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13291,'0'0'5692,"32"-2"-5370,12-1-178,51-11-1,-88 12-123,0 0-1,-1 0 1,1-1 0,-1 0-1,1 0 1,-1 0 0,0-1-1,0 0 1,-1 0-1,1-1 1,-1 0 0,0 0-1,0 0 1,0 0 0,-1-1-1,0 0 1,5-8 0,2-1 26,2-5 59,0 0-1,-1-1 0,-1 0 1,-1-1-1,-1 0 0,-1 0 1,10-43-1,-10 18 404,-2 0-1,-1-90 1,-9 106 106,4 30-554,-1 0 0,1 0 0,-1 0 0,1 0 0,-1 0 0,1 1 0,-1-1 0,1 0 0,-1 0 0,0 1 0,0-1 0,1 0 0,-1 1 0,0-1 0,0 1 0,0-1 0,1 1 0,-1-1 0,0 1 0,0 0 0,0-1 0,0 1 0,0 0 0,0 0 0,0 0 0,0 0 0,-1 0 0,0 25 268,2 17-316,0 19 95,9 89 0,-6-132-82,1 1-1,0-1 0,1 0 0,1 0 0,0-1 0,2 0 1,0 0-1,0 0 0,14 17 0,-20-31-22,0 0-1,1 0 1,-1 0-1,1 0 1,0-1-1,0 1 1,0-1-1,0 0 1,0 0-1,0 0 1,1 0-1,-1 0 1,1-1-1,-1 1 1,8 1 0,-8-3 0,-1 0 1,1 0-1,0 0 1,0 0 0,-1 0-1,1-1 1,0 1 0,-1-1-1,1 0 1,-1 0 0,1 1-1,-1-2 1,1 1 0,-1 0-1,1 0 1,-1-1 0,0 0-1,0 1 1,0-1-1,0 0 1,0 0 0,3-3-1,5-10 6,0 1-1,-1-1 0,0 0 0,-1-1 0,-1 0 0,0-1 0,-1 1 0,5-27 0,1-19-119,4-66 0,-2 12-102,-21 481 2416,6-347-2180,1-1 0,1 1 0,0-1 1,1 1-1,1-1 0,1 0 0,1 0 1,0 0-1,1-1 0,1 1 0,0-1 1,17 25-1,-23-39-110,1 1 0,0-1 1,0 0-1,0 0 0,0 0 0,1 0 0,-1 0 1,1-1-1,-1 1 0,1-1 0,-1 1 1,1-1-1,0 0 0,0 0 0,0 0 0,-1 0 1,1-1-1,0 1 0,0-1 0,0 0 1,0 0-1,0 0 0,0 0 0,0 0 0,4-1 1,-1-1-461,0 0 0,0 0 0,0-1 0,0 1 0,0-1 0,0-1 0,-1 1 0,0-1 0,1 0 0,5-5 0,28-34-6229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13363,'0'0'5842,"-13"36"-5223,7-18-497,-26 76 1255,-28 141 1,27-27 247,10 1 0,3 236 1,21-413-1553,2 1 0,2 0 0,16 62 0,-21-91-133,1 0 0,1 0 0,-1-1 0,0 1 1,1 0-1,0 0 0,0-1 0,0 1 0,0-1 0,1 1 1,0-1-1,-1 0 0,1 0 0,0 0 0,0-1 1,6 5-1,-6-6-162,-1 0 0,1 0 0,0-1 0,-1 1 0,1-1 0,0 1 0,0-1 0,-1 0 0,1 0 0,0 0 0,0-1 0,-1 1 0,1 0 0,0-1 0,-1 0 0,1 0 0,0 0 0,-1 0 0,1 0 0,-1 0 0,1-1 0,-1 1 0,0-1 0,4-3 0,3-2-1313,-1 0 0,0-1 0,12-15 0,19-34-8826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13531,'0'0'8286,"31"7"-8033,-13-2-227,220 44 75,-206-45-163,-13-1 613,-41 9-49,8-6-403,0 1 1,0 1-1,1 0 1,0 1-1,0 1 1,1 0 0,1 0-1,-1 1 1,2 1-1,-1 0 1,2 0 0,0 1-1,-15 26 1,13-16 48,0 0 1,1 1 0,1 0-1,2 0 1,0 1 0,2 0-1,-5 47 1,8-51-54,0 9 64,1 0 0,3 46 0,-1-70-151,-1 0 0,1 0 0,0 0 0,1 0 0,-1 0 0,1 0 0,0-1 0,1 1 0,-1-1 0,1 1 0,0-1 0,0 0 0,1 0 0,0 0 0,0-1 0,0 1 0,0-1 0,9 7 0,-11-10-51,0 1 0,-1-1 0,1 0 0,0 0 0,0 0 0,0 0 0,-1-1 0,1 1 0,0 0 0,0-1 0,0 1 0,0-1 0,0 0 0,1 0 0,-1 0 0,0 0 0,0 0 0,0 0 0,0 0 0,0-1 0,0 1 0,0-1 0,0 1 0,3-2 0,-3 0-26,0 0 0,0 0 0,0 0 0,0-1 0,-1 1 1,1 0-1,-1-1 0,1 1 0,-1-1 0,0 0 0,0 1 0,0-1 1,0 0-1,-1 1 0,1-5 0,1-10-124,0 1 0,-2-1 0,0 0 0,-4-30 0,3 44 199,0 0 0,1 0 0,-1 0 0,0 0 1,-1 0-1,1 1 0,0-1 0,-1 1 0,0-1 0,1 1 0,-1-1 0,0 1 0,0 0 0,0 0 0,0 0 1,-1 0-1,1 0 0,-1 1 0,1-1 0,-1 1 0,1-1 0,-1 1 0,-3-1 0,4 1-7,0 1 0,1-1 0,-1 1 0,0 0 0,1 0 0,-1 0 0,0 0-1,0 0 1,1 0 0,-1 0 0,0 0 0,0 1 0,1-1 0,-1 1 0,0-1-1,1 1 1,-1 0 0,1-1 0,-1 1 0,1 0 0,-1 0 0,1 0 0,-1 0-1,1 0 1,0 1 0,0-1 0,0 0 0,0 1 0,0-1 0,0 1 0,0-1 0,0 1-1,0-1 1,0 1 0,1-1 0,-1 1 0,1 0 0,-1 3 0,1-5-51,0 1 1,-1-1-1,1 1 1,0 0-1,0-1 1,0 1-1,0 0 0,0-1 1,0 1-1,0 0 1,0-1-1,0 1 1,0 0-1,0-1 1,1 1-1,-1 0 1,0-1-1,0 1 1,1-1-1,-1 1 1,0 0-1,1-1 1,-1 1-1,1-1 1,-1 1-1,1-1 0,-1 1 1,1-1-1,-1 0 1,1 1-1,-1-1 1,1 0-1,-1 1 1,1-1-1,0 0 1,-1 0-1,1 1 1,-1-1-1,2 0 1,31 2-3857,-24-3 2495,29 1-4787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3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16307,'0'0'4199,"6"30"-3572,0-1-365,4 23 464,2 0-1,21 53 1,18 23 278,-24-65-537,-3 1 0,24 100 1,-29-38 313,-4 0 1,-4 217-1,-11-334-775,1 0-1,-2-1 1,1 1-1,-1 0 1,0 0-1,-1 0 1,0 0-1,-1-1 1,1 1-1,-2-1 1,1 0-1,-1 0 1,0 0-1,-8 10 1,11-17-206,0 0 1,0-1 0,0 1-1,0 0 1,0-1-1,0 1 1,0-1 0,0 1-1,-1-1 1,1 0-1,0 1 1,0-1 0,0 0-1,-1 0 1,1 0 0,0 0-1,0 0 1,-2 0-1,0 0-1430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10818,'0'0'2913,"-6"15"-2589,-1 4-177,1-1-1,1 1 1,1 1 0,0-1-1,1 0 1,1 24 0,20 417 3451,-8-364-3208,27 205 250,27 128-231,-8 155 476,-40-440-637,43 253 190,83 263 167,-103-380-255,-24-159-182,32 319 276,18 76 8,10 89-115,3-13-192,60 504 87,-121-881-126,4 32 77,-2-21 62,-10 262 1,-9-344-52,9 125 176,10 216 398,-10-92-40,8-169-412,-4-104-137,24 135 225,-9-83-133,0-1 129,0 8 75,0 32 71,-18 414 523,-12-379-919,11-16 100,2-18-112,-5-174-136,2-1-1,15 47 1,6 21 4,-17-69 9,-10-31-11,1 1 0,-1 0 0,0 0 0,-1 0 0,1 0 0,-1 0 0,0 7 0,8 19 5,-7-28-8,-1 0 0,1 0 0,-1 1 0,0-1-1,0 0 1,0 1 0,0 4 0,1 6-4,1 1-1,1-1 1,0 1 0,11 22 0,30 71 17,-42-91-27,-3-17 12,0-1 1,-1 1 0,1 0 0,0-1 0,0 1 0,0-1 0,0 1 0,0 0 0,0-1 0,1 1 0,-1-1 0,0 1 0,0 0 0,0-1 0,1 1 0,-1-1 0,0 1 0,0-1 0,1 1 0,-1-1 0,0 1 0,1-1 0,-1 1 0,1-1 0,-1 0 0,1 1 0,-1-1 0,1 1 0,0 3 6,0 0 0,0 1 0,-1-1 0,1 0 0,-1 0 1,0 1-1,0-1 0,-2 5 0,2-1 1,0 47-21,19-39-49,26 70 79,-32-60-11,-10-20-2,-1-1-1,1 1 0,0 0 1,0-1-1,1 0 1,0 0-1,0 0 1,0 0-1,9 7 0,-7-5 18,-6-7-19,0 1-1,1-1 0,-1 0 0,0 1 0,1-1 0,-1 0 1,1 1-1,-1-1 0,0 0 0,1 1 0,-1-1 0,1 0 1,-1 0-1,1 1 0,-1-1 0,1 0 0,-1 0 0,1 0 1,-1 0-1,1 0 0,-1 0 0,1 0 0,-1 0 1,1 0-1,-1 0 0,1 0 0,-1 0 0,1 0 0,-1 0 1,1 0-1,219-1-46,317-40 1,-485 35 35,0 3-1,54 3 0,-28 0 4,-77 1 7,1 0 0,-1-1-1,0 1 1,0 0-1,0 0 1,1 0-1,-1 0 1,0 0-1,0 0 1,-1 0 0,1 0-1,0 1 1,0-1-1,-1 0 1,1 1-1,0-1 1,-1 0 0,1 1-1,-1 1 1,10 30-12,48 267-21,-7-14 31,1 7 3,-20-110-29,9 83-52,-30 277-174,-11-399 241,1-89-57,2 0 0,19 98 1,-20-101-28,-2-31-41,-4-19 122,1 1 1,-1-1 0,0 0-1,1-1 1,-1 1 0,0-1-1,0 0 1,0 0 0,0 0-1,0 0 1,-5 0-1,2 0 2,-374 55-136,130-24 77,4 12 97,-235 27 40,-24-16-110,330-33 36,33-15 24,98-6-8,1 1 0,-54 10 0,90-11-24,7-1 22,0 0-1,0 0 1,0 0 0,-1 0-1,1 0 1,0 0-1,0 0 1,0 1 0,0-1-1,0 0 1,0 1-1,0-1 1,0 1 0,0-1-1,0 1 1,0 0-1,0-1 1,0 1 0,1 0-1,-1 0 1,0-1-1,0 1 1,1 0 0,-1 0-1,0 0 1,1 0-1,-1 0 1,1 0 0,-1 0-1,1 0 1,0 0-1,-1 0 1,1 0 0,0 0-1,0 0 1,0 1-1,0-1 1,0 0 0,0 0-1,0 1 1,3 34 5,1 0 0,2-1-1,1 0 1,2 0 0,14 35 0,18 78 49,-14-34-50,-11-51-1,8 76 0,9 38-18,0 2-7,1 112 25,22 237 26,-49-401-19,5 31 3,-3-38-15,-4-75 6,1 48 0,2 30 7,1-46-7,10 56 7,-19-116-21,0-15 3,-1 0 1,1 0-1,0 0 1,0 0-1,0 0 1,0 0-1,0 0 1,1 0 0,-1 0-1,0 0 1,1-1-1,0 1 1,-1 0-1,1 0 1,0 0-1,0-1 1,0 1-1,0 0 1,0-1-1,0 1 1,2 1 0,-2-3-67,0 1 0,-1-1 1,1 0-1,0 0 1,-1 0-1,1 1 1,0-1-1,0 0 1,-1 0-1,1 0 1,0 0-1,0 0 1,0 0-1,-1 0 1,1 0-1,0-1 1,0 1-1,-1 0 0,1 0 1,0-1-1,-1 1 1,1 0-1,0-1 1,-1 1-1,1-1 1,0 1-1,-1-1 1,1 1-1,-1-1 1,1 1-1,-1-1 1,1 1-1,-1-1 1,0 0-1,1 1 0,0-2 1,17-25-1826,-17 25 1462,21-41-5513,4-6-4009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11682,'0'0'7145,"8"0"-5993,153-3 1712,13 0-4144,-173 1 724,-1 0 0,1 0 0,-1 0 0,1 0 0,-1 0 1,1 0-1,-1 0 0,0 0 0,0 0 0,0 0 0,0 0 0,-1-2 0,1 1-769,0-14-3500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5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1 894 10362,'0'0'8897,"0"-19"-8496,0 11-364,-1-10 66,2 0 0,0-1 0,1 1-1,1 0 1,9-31 0,139-501 1796,-138 501-1824,-7 28 26,0 0 1,-2-1-1,3-38 0,-7 60-95,0 0 1,0 0-1,1 0 0,-1 0 1,0 0-1,0 1 1,0-1-1,0 0 0,0 0 1,0 0-1,0 0 1,1 0-1,-1 0 0,0 0 1,0 0-1,0 0 1,0 0-1,0 0 0,0 0 1,1 0-1,-1 0 1,0 0-1,0 0 0,0 0 1,0 0-1,0 0 1,0 0-1,1-1 0,-1 1 1,0 0-1,0 0 1,0 0-1,0 0 0,0 0 1,0 0-1,0 0 1,0 0-1,0 0 0,1 0 1,-1-1-1,0 1 1,0 0-1,0 0 0,0 0 1,0 0-1,0 0 1,0 0-1,0-1 0,0 1 1,0 0-1,0 0 1,0 0-1,0 0 0,0 0 1,0 0-1,0-1 1,0 1-1,0 0 0,0 0 1,0 0-1,0 0 1,0 0-1,0 0 0,6 14 170,23 93-89,4 24 41,-1 37 52,14 96 153,-44-253-344,0 0 0,0 1 0,1-1 0,0 0 0,10 21 0,-11-22-1816,-13-3-5631,-6-4 1085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9514,'0'0'13083,"215"-50"-12979,-150 41-104,-9 4-632,0 5-785,1 0-1511,-11 0-1177,-18 14-1248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10802,'0'0'10576,"29"9"-10276,93 34-160,-119-42-133,1 0-1,0 1 1,-1-1-1,0 1 1,1 0-1,-1 0 1,0 0-1,0 1 1,0-1-1,0 1 1,0-1-1,0 1 1,-1 0-1,1 0 1,2 6-1,-4-6-6,0 0-1,0 1 1,0-1-1,-1 0 1,1 1-1,-1-1 1,0 1-1,0-1 1,0 1-1,-2 5 1,1 9 10,0-13-7,1 0 0,-1 0-1,-1 0 1,1-1-1,-1 1 1,0 0 0,0-1-1,0 1 1,-1-1-1,1 1 1,-1-1 0,0 0-1,-1 0 1,1-1-1,-1 1 1,1-1 0,-1 1-1,0-1 1,0 0 0,-1-1-1,-5 4 1,-7 4 42,-2-1 0,1 0 0,-39 10 0,56-18 147,29-7 175,-21 4-173,1 0 1,0 0-1,0 1 1,0 0 0,0 0-1,0 1 1,0 0 0,0 0-1,0 1 1,14 3-1,-17-3-105,0 1 0,-1 0 0,1 0 0,-1 0 0,1 0-1,-1 1 1,0 0 0,0 0 0,0 0 0,0 0 0,-1 0-1,1 1 1,-1 0 0,0 0 0,0 0 0,0 0 0,-1 0-1,4 7 1,24 57 403,-11-24-1211,27 44 1,-45-87 389,0 0 0,0 0 0,0 0 0,1 1 0,-1-1 0,1 0 0,-1-1 0,0 1 0,1 0 0,0 0 0,-1-1 0,1 1-1,-1-1 1,1 1 0,0-1 0,-1 0 0,1 1 0,0-1 0,-1 0 0,1 0 0,0 0 0,0 0 0,-1-1 0,1 1 0,0 0 0,-1-1 0,3 0 0,7-6-5823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12107,'0'0'7389,"16"0"-6739,183 11 415,-96-10-2785,-101-1 1423,-1-1-1,1 1 1,0 0 0,-1 0 0,1-1 0,-1 1-1,1-1 1,-1 0 0,1 1 0,-1-1-1,1 0 1,-1 0 0,0 0 0,1 0 0,-1 0-1,0 0 1,0 0 0,0 0 0,0 0-1,0-1 1,0 1 0,0 0 0,0-1 0,0 1-1,-1-1 1,1 1 0,-1-1 0,1 1-1,0-3 1,0-10-4316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9090,'0'0'9641,"15"2"-8730,30 6-575,0 2 0,-1 2 0,-1 1 0,54 26 0,-85-33-309,0-1 0,0 2 0,-1 0 0,0 0 1,0 1-1,-1 1 0,12 11 0,-17-14 27,-1 0 0,0 0 1,0 0-1,-1 0 0,1 1 0,-1-1 0,-1 1 1,1 0-1,-1 0 0,-1 0 0,1 0 0,-1 0 1,0 0-1,-1 0 0,0 9 0,0-3 109,-1 1-1,0 0 1,-1 0-1,-1-1 0,0 1 1,-1-1-1,0 0 1,-1 0-1,-10 19 1,4-14 27,0-1 0,-2 0 0,0-1 0,0 0 0,-29 25 0,4-10-39,0-2 1,-51 29-1,88-56-696,1-1-1,-1 1 0,1 0 0,0-1 0,-1 1 1,1 0-1,0-1 0,0 1 0,0-1 0,0 1 0,1 0 1,-1-1-1,0 1 0,1 0 0,-1-1 0,1 1 1,0 1-1,15 6-5493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11570,'0'0'7387,"6"16"-6773,21 45 443,43 70 1,-53-99-801,-2 1 1,-1 1-1,-1-1 1,-2 2-1,-1 0 1,-2 0-1,-2 1 1,-1 0-1,-1 0 1,-3 0-1,-4 64 1,3-92-224,-1 1 1,-1-1-1,1 0 1,-1 1-1,-1-1 0,1 0 1,-2 0-1,1-1 0,-1 1 1,0-1-1,0 1 1,-1-1-1,0 0 0,0-1 1,-1 1-1,-10 8 1,7-8-42,0-1 1,0-1-1,0 1 1,-1-2 0,0 1-1,0-1 1,0-1-1,-1 1 1,1-2 0,-1 0-1,1 0 1,-18 0-1,24-1-34,-14 0-279,0 0-1,0-1 0,-34-5 1,47 4 128,0 0 1,0 0-1,1-1 1,-1 0-1,0 0 1,1 0-1,-1 0 0,1 0 1,0-1-1,0 0 1,0 0-1,0 0 1,0 0-1,1-1 1,-1 0-1,1 1 1,0-1-1,0 0 0,-4-8 1,0-5-1221,2-1 1,-1 0-1,2 0 1,-3-26-1,-3-15-3339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9538,'0'0'12843,"186"-53"-11915,-111 42-424,9 2-216,-18 4-176,-1 2-40,-9 0-72,-18 3-216,-10 0-608,-10 0-976,-8 9-2169,-10 10-1176,0 4-2401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38 294 14091,'0'0'7986,"122"0"-7786,-76-2-104,-8-4-96,-10 0-80,-10 1-768,1-6-1353,-19-12-1616,0 1-280,0 2-944</inkml:trace>
  <inkml:trace contextRef="#ctx0" brushRef="#br0" timeOffset="1">1 84 8058,'0'0'12706,"56"-36"-12361,-19 27-201,1 4-144,-1-4-393,0 4-1071,10-4-1456,-10 4-2122,1-1-4296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7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8514,'0'0'11274,"-28"2"-10695,2 0-465,1 1 1,-38 9-1,61-11-100,-1 0 1,1 0-1,0 0 0,0 0 1,-1 1-1,1-1 1,0 0-1,0 1 1,1 0-1,-1-1 0,0 1 1,1 0-1,-1 0 1,1 0-1,-1 0 1,1 0-1,0 0 0,0 1 1,0-1-1,-1 3 1,-4 46 302,5-36-196,-2 29 178,1 0 0,3 1-1,1-1 1,3 0 0,1 0 0,23 80-1,167 420 1130,-72-209-1089,-104-280-283,-2 1 0,-4 0 0,-1 1 0,-3 0-1,4 101 1,-13-129-31,-1-12 9,0-1 0,0 1-1,-2-1 1,-5 27 0,6-37-23,-1-1-1,0 0 1,0 1 0,-1-1-1,0 0 1,1-1 0,-2 1-1,1 0 1,-1-1-1,1 0 1,-1 0 0,0 0-1,0 0 1,-1 0 0,1-1-1,-1 0 1,-10 5 0,3-3-13,-1 0 1,1-1 0,-1 0 0,-1-1 0,1-1 0,0 0 0,0-1 0,-1 0 0,1-1-1,-1 0 1,-20-4 0,13 1-74,0-1-1,0-2 1,1 0-1,0 0 1,0-2 0,-29-16-1,29 14-121,14 8-11,1-1 1,-1 0 0,0 0 0,1 0-1,0-1 1,0 0 0,0 0-1,-7-7 1,11 6-803,19 4-11435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13827,'0'0'6241,"8"26"-5821,29 83-208,-33-101-196,0-1-1,0 0 0,0 0 1,1 0-1,0 0 0,0-1 0,1 1 1,0-1-1,0-1 0,0 1 1,1-1-1,-1 0 0,11 5 1,-2-3 24,0 0 0,1-1 1,0 0-1,24 4 1,-31-8-12,-1 0 0,1-1 0,0 0 0,0 0 0,0-1 1,-1 0-1,14-2 0,-20 2-10,0-1 1,1 1-1,-1-1 0,1 0 1,-1 0-1,0 0 1,0 0-1,0 0 0,1 0 1,-1-1-1,0 1 0,0-1 1,-1 1-1,1-1 0,0 0 1,-1 0-1,1 0 0,-1 0 1,1 0-1,-1 0 1,0 0-1,0 0 0,0-1 1,0 1-1,0 0 0,0-1 1,-1 1-1,1-5 0,0 0 27,0 0 0,-1 0-1,1 0 1,-2 0-1,1 1 1,-1-1 0,0 0-1,0 0 1,-1 0-1,0 0 1,0 1 0,-1-1-1,1 1 1,-1 0-1,-1 0 1,1 0 0,-1 0-1,0 0 1,-7-6-1,5 6 26,-1 0 0,0 0 0,-1 1 0,1 0 0,-1 0 0,0 1 0,-1 0-1,1 0 1,0 1 0,-1 0 0,0 1 0,0-1 0,0 2 0,-15-2-1,10 2-79,0 0-1,1 0 0,-1 2 0,1 0 1,-1 0-1,1 1 0,-1 1 0,1 0 1,0 1-1,0 1 0,0 0 0,-18 10 1,27-13-679,-8 5 200,12-7 337,0 0 0,0 0 0,0 0 0,-1 0 0,1 0 0,0 0 0,0 0 0,0 0 0,-1 0 0,1 0 0,0 0 0,0 0 0,0 0 0,-1 0 0,1 0 0,0 0 0,0 0 0,0 0 0,-1 0 0,1 0 0,0-1 0,-2-2-2718,2 3 2718,0 0 0,0 0 0,0-1 0,0 1 0,0 0 0,0 0 0,0-1 0,0 1 0,0 0 0,0-22-7875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11378,'0'0'9976,"0"13"-9335,-1 51-108,4 120 1344,-1-156-1580,1-1 0,2 1 0,1-1 0,15 46 0,-10-45-131,1 0 1,19 32 0,-27-53-187,0-1 0,0 1 1,1-1-1,0 0 0,0 0 0,0-1 0,1 0 0,0 0 0,0 0 1,0 0-1,1-1 0,-1 0 0,1 0 0,11 3 0,-17-6-113,0 0 0,1-1 0,-1 1 0,0-1 0,0 1-1,1-1 1,-1 1 0,0-1 0,1 0 0,-1 0 0,1 0 0,-1 0-1,0 0 1,1 0 0,-1 0 0,0 0 0,1 0 0,-1-1 0,0 1-1,1-1 1,-1 1 0,0-1 0,0 1 0,1-1 0,-1 0 0,0 1 0,0-1-1,0 0 1,0 0 0,0 0 0,0 0 0,1-1 0,-1-3-665,1 1 0,-1 0 0,-1-1 0,1 1 0,-1 0 1,1-1-1,-1 1 0,-1-7 0,1-4-1040,0-21-3985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0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11931,'0'0'11290,"159"0"-10690,-103 0-344,0 0-128,-9 0-120,-10 0-8,-18 0-136,0 0-904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39 514 10162,'0'0'7312,"-7"-9"-6570,3 2-642,0 0 0,0 0 1,1 0-1,0 0 0,0-1 0,1 0 0,0 1 1,0-1-1,0 0 0,1 0 0,1 0 1,-1-11-1,1-3 82,0 1 0,1 0 0,1-1 0,1 1 0,0 0 0,2 0 0,8-21 0,0-3 116,-9 31-221,0 0-1,0 0 1,1 1 0,10-18 0,-13 28-73,0 0 1,0 0-1,0 0 1,0 0-1,0 1 1,1-1-1,-1 1 1,1 0-1,-1 0 1,1 0-1,0 0 1,0 0-1,0 0 1,0 1-1,1-1 1,-1 1-1,0 0 1,0 0-1,1 0 1,-1 1-1,1-1 1,-1 1-1,5 0 1,-4-1 10,1 1 1,-1 0 0,0 0-1,1 1 1,-1-1 0,1 1-1,-1 0 1,0 0 0,1 0-1,-1 1 1,0 0 0,0-1-1,0 1 1,0 1 0,0-1-1,-1 1 1,1-1 0,-1 1-1,1 0 1,-1 0 0,0 1-1,0-1 1,4 7 0,5 12 60,0 1 0,-1 0 0,-2 0 0,14 49 0,9 99 85,-19-89-54,-8-59 174,-3-39 146,0-15-284,7-19-112,2 2 0,2-1 0,3 2-1,41-91 1,-55 135-40,20-38 27,-21 39-27,-1 1 0,1 0 1,0 0-1,0-1 0,0 1 1,-1 0-1,1 0 0,0 0 1,0 0-1,0 0 0,1 0 1,-1 0-1,0 1 0,0-1 1,0 0-1,1 1 0,-1-1 1,0 0-1,1 1 0,-1 0 0,0-1 1,1 1-1,-1 0 0,1 0 1,1 0-1,-1 2 11,0 0 1,0 0-1,0 0 0,0 0 0,0 1 1,0-1-1,-1 1 0,1 0 0,-1-1 1,0 1-1,0 0 0,0 0 1,0 0-1,0-1 0,0 1 0,-1 0 1,1 4-1,3 10 45,4 9-20,-1-1 1,-2 1-1,3 32 0,-7-49-23,0 0-1,0 0 1,1 0-1,0 0 0,1 0 1,-1-1-1,2 1 1,5 10-1,-7-16-18,16-52-326,30-101 407,-12 42-165,-32 95 81,7-20-21,-10 32 35,-1 0 1,1 0-1,-1 0 1,1 0-1,0 0 1,-1 0-1,1 0 1,0 1-1,-1-1 0,1 0 1,0 0-1,0 1 1,0-1-1,0 0 1,0 1-1,0-1 1,0 1-1,0-1 1,0 1-1,0 0 0,0-1 1,0 1-1,0 0 1,2 0-1,-2 0 12,0 0 0,0 1 0,1-1 1,-1 1-1,0 0 0,0-1 0,0 1 0,0 0 0,0 0 0,0-1 0,0 1 0,0 0 0,-1 0 0,1 0 0,0 0 0,0 0 0,-1 0 0,1 0 0,0 0 1,0 2-1,13 31 195,-11-25-145,81 228 697,-45-117-628,-36-112-129,22 52-98,-25-60 65,0 0 0,0 0-1,0 0 1,0-1 0,1 1-1,-1 0 1,0 0 0,0 0 0,0 0-1,0 0 1,0 0 0,0-1-1,0 1 1,0 0 0,0 0 0,0 0-1,1 0 1,-1 0 0,0 0-1,0 0 1,0 0 0,0 0-1,0-1 1,0 1 0,1 0 0,-1 0-1,0 0 1,0 0 0,0 0-1,0 0 1,0 0 0,1 0-1,-1 0 1,0 0 0,0 0 0,0 0-1,0 0 1,0 0 0,1 0-1,-1 0 1,0 0 0,0 1 0,0-1-1,0 0 1,0 0 0,0 0-1,1 0 1,-1 0 0,0 0-1,0 0 1,0 0 0,0 0 0,0 0-1,0 1 1,0-1 0,0 0-1,0 0 1,0 0 0,1 0-1,-1 0 1,0 0 0,0 1 0,0-1-1,0 0 1,0-14-3236,-8-10-2754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3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12291,'0'0'8846,"-8"31"-7638,-23 101-307,29-119-735,0 1-1,0-1 1,1 1-1,1 0 1,0-1-1,1 1 1,1 0-1,0-1 1,7 24-1,0-13 62,1-1 1,1-1-1,19 30 0,-28-48-211,1 1-7,0 0 1,0 0 0,1-1 0,0 1 0,0-1 0,0 0 0,0 0 0,1 0 0,0 0 0,0-1 0,0 0 0,0 0 0,8 4 0,-7-5-377,0-1 0,0 1 0,0-1 0,0 0 0,0 0 0,0-1 0,12 0 0,-15 0-56,0-1 0,-1 0 1,1 0-1,-1-1 0,1 1 1,-1 0-1,0-1 0,0 1 1,1-1-1,-1 0 0,0 0 0,0 0 1,-1 0-1,1 0 0,0 0 1,-1 0-1,1-1 0,-1 1 0,0-1 1,0 1-1,0-1 0,0 1 1,0-1-1,0 1 0,-1-1 0,1 0 1,-1 0-1,0-3 0,2-22-5930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0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11042,'0'0'9788,"6"-8"-9360,69-64 583,-52 52-825,-1 0 0,0-2-1,25-34 1,-47 56-156,0 0 0,1-1 1,-1 1-1,1 0 1,-1-1-1,1 1 1,-1 0-1,0 0 0,1 0 1,-1-1-1,1 1 1,-1 0-1,1 0 0,-1 0 1,1 0-1,0 0 1,-1 0-1,1 0 1,-1 0-1,1 0 0,-1 0 1,1 0-1,-1 0 1,1 0-1,-1 0 1,1 1-1,-1-1 0,1 0 1,-1 0-1,0 0 1,1 1-1,-1-1 0,1 0 1,-1 1-1,0-1 1,1 0-1,-1 1 1,1-1-1,-1 1 0,18 19 117,-15-17-7,16 20-877,-10-12 1382,1 0 1,0-1-1,13 11 0,8-3-3815,7-12-7770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1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6545,'0'0'6408,"29"7"1989,39 3-6411,-55-9-1859,0 1 1,0 0 0,0 0 0,14 6-1,-19-6-98,0 1-1,-1 0 0,1 1 0,0-1 0,-1 1 0,0 1 1,0 0-1,0 0 0,-1 0 0,0 1 0,0-1 0,0 1 0,-1 1 1,1-1-1,-2 1 0,1 0 0,-1 0 0,0 1 0,0-1 0,-1 1 1,0 0-1,0 0 0,-1 0 0,0 0 0,-1 0 0,1 1 0,-1 9 1,0-2 40,-1 0 0,0 0 0,-1 0 1,0 0-1,-2-1 0,0 1 0,-1 0 0,0-1 1,-1 0-1,-9 18 0,9-22-59,0-2-1,-1 1 1,-1-1-1,1 0 1,-1 0-1,-1 0 1,0-1-1,0 0 1,0-1-1,-1 0 1,0 0-1,-1-1 1,1 0-1,-1-1 1,-17 7-1,20-10-82,0 1 0,0-1 0,0-1 0,0 1 0,0-1 0,0-1 0,0 1 0,-9-2 0,14 1-52,0 0 0,-1 0 0,1-1-1,0 1 1,0-1 0,0 0 0,0 1-1,0-1 1,0 0 0,0 0 0,0 0-1,0 0 1,1-1 0,-1 1 0,0 0-1,1-1 1,-1 0 0,1 1-1,-1-1 1,1 0 0,0 1 0,0-1-1,0 0 1,0 0 0,0 0 0,0 0-1,0 0 1,1 0 0,-1 0 0,1 0-1,-1-1 1,1-1 0,-2-11-1541,2 0-1,-1 0 1,2 0 0,3-21 0,11-10-4472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11002,'0'0'8546,"-16"32"-7678,-46 108-222,58-130-534,0 0 1,2 1 0,-1-1-1,1 0 1,0 1 0,1 0-1,1-1 1,0 1 0,1 13-1,0 5 295,-1-16-236,0 2 143,0 1 0,1-1 0,5 29 0,-4-38-254,0 0-1,0-1 0,0 1 0,1-1 1,0 1-1,0-1 0,1 0 0,-1 0 1,1 0-1,0 0 0,0-1 0,1 0 1,5 5-1,-4-5-57,-1 0 1,2 0-1,-1 0 0,0-1 0,1 0 1,-1 0-1,1-1 0,0 0 0,0 0 1,0 0-1,0-1 0,1 0 1,-1-1-1,0 1 0,0-1 0,13-2 1,-17 1-141,-1 0 0,1 0 0,-1 0 0,0 0 1,0 0-1,0 0 0,1 0 0,-1-1 1,0 1-1,-1-1 0,1 0 0,0 1 0,0-1 1,-1 0-1,1 0 0,-1 0 0,0 0 0,1-1 1,-1 1-1,0 0 0,0 0 0,0-1 1,-1 1-1,1-1 0,-1 1 0,1 0 0,-1-4 1,3-11-1674,-1 0 0,-1-31 0,-1 38 486,0-40-4228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12203,'0'0'6458,"2"24"-6051,5 74-214,-7-96-186,1 0 0,-1 0 0,0 0 0,0 0 0,1 0 0,-1 0 0,1 0 0,0 0-1,0 0 1,-1-1 0,1 1 0,2 2 0,12-3 16,-1-2 34,-13-1-58,0 1 0,0-1 0,1 0 0,-1 1 0,-1-1 1,1 0-1,0 1 0,0-1 0,-1 0 0,1 0 0,-1 0 0,1 0 0,-1 0 0,0 1 1,1-1-1,-1 0 0,0 0 0,-1 0 0,1 0 0,-1-2 0,-1-48-39,0 48 74,1 0 0,0 1 0,-1-1 0,0 1 0,1 0 0,-2 0 0,1 0 0,0 0 0,0 0 0,-1 0 0,0 0 0,1 1 0,-1-1 0,0 1 0,0 0 0,-1 0-1,1 0 1,0 0 0,-1 0 0,1 1 0,-1 0 0,1 0 0,-1 0 0,0 0 0,1 0 0,-1 1 0,0-1 0,0 1 0,-5 0 0,8 1 4,-1 0 0,1-1 1,-1 1-1,1 0 0,0 0 0,-1-1 0,1 1 1,0 0-1,0 0 0,-1 1 0,1-1 0,0 0 0,0 0 1,0 1-1,1-1 0,-1 0 0,0 1 0,0-1 1,1 1-1,-1-1 0,1 1 0,-1-1 0,1 1 1,-1-1-1,1 1 0,0-1 0,0 4 0,-4 45 171,4 22 15,0-72-226,0 1 0,0 0 0,0-1 0,0 1 0,0-1 0,0 1 1,1 0-1,-1-1 0,0 1 0,0-1 0,1 1 0,-1-1 0,0 1 0,1-1 1,-1 1-1,1-1 0,-1 1 0,0-1 0,1 1 0,-1-1 0,1 0 0,-1 1 1,1-1-1,0 0 0,-1 1 0,1-1 0,-1 0 0,1 0 0,-1 0 0,1 1 1,0-1-1,-1 0 0,1 0 0,0 0 0,-1 0 0,1 0 0,-1 0 0,1 0 1,0 0-1,-1-1 0,1 1 0,-1 0 0,1 0 0,0-1 0,1 1-19,-1 0-1,1-1 1,0 1-1,-1-1 1,1 0 0,-1 1-1,0-1 1,1 0-1,-1 0 1,0 0-1,1 0 1,-1 0-1,0 0 1,0 0-1,0-1 1,0 1-1,0 0 1,1-3 0,2-9-126,-1 0 0,0-1 0,-1 1 0,-1-1 0,0 1 1,-1-1-1,-1 1 0,0-1 0,-3-15 0,3 28 154,1-1-1,-1 1 1,0 0-1,0-1 1,0 1-1,-1 0 1,1 0 0,0-1-1,0 1 1,-1 0-1,1 0 1,0 1-1,-1-1 1,1 0-1,-1 0 1,1 1-1,-1-1 1,1 1-1,-1-1 1,0 1 0,1-1-1,-1 1 1,0 0-1,1 0 1,-1 0-1,-2 0 1,2 0-6,1 0 1,0 0 0,0 0-1,-1 0 1,1 0 0,0 0-1,-1 1 1,1-1-1,0 0 1,0 1 0,-1-1-1,1 1 1,0-1 0,0 1-1,0-1 1,0 1-1,0 0 1,0 0 0,0-1-1,0 1 1,0 0 0,0 0-1,0 0 1,0 0-1,1 0 1,-1 0 0,0 0-1,1 1 1,-1-1-1,1 0 1,-1 0 0,1 0-1,0 1 1,-1 0 0,1 1-275,0-1 0,0 1 0,0-1 0,1 1 0,-1-1 0,1 1 0,0-1 0,-1 0 0,1 1 0,0-1 0,1 0 0,-1 0 0,0 0 0,0 0 0,1 0 0,-1 0 0,1 0 0,0 0 0,0 0 0,-1-1 0,1 1 0,0-1 0,4 2 0,20 10-5307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1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40 10338,'0'0'7520,"8"17"-7217,25 53-213,-16-49-49,-17-21-37,0 0 0,1 0 0,-1 0 0,0 0 0,1 0 0,-1 0 0,0 0 0,1 0-1,-1 0 1,0 0 0,1 0 0,-1 0 0,0 0 0,1 0 0,-1 0 0,0 0 0,1 0 0,-1 0 0,0 0-1,1 0 1,-1-1 0,0 1 0,1 0 0,-1 0 0,0 0 0,0-1 0,1 1 0,-1 0 0,0 0-1,0-1 1,1 1 0,-1 0 0,0 0 0,0-1 0,7-26 387,-7 20-359,0 0 0,0-1 0,-1 1-1,0 0 1,-1 0 0,1 0 0,-1 0 0,-1 0-1,-3-8 1,5 13 17,-1-1-1,0 0 0,0 1 1,0-1-1,0 1 0,0 0 1,0 0-1,-1 0 0,1 0 1,-1 0-1,1 0 0,-1 1 1,0-1-1,0 1 1,1 0-1,-1 0 0,0 0 1,0 0-1,0 0 0,0 1 1,-1-1-1,1 1 0,0 0 1,-4 0-1,5 0 1,1 0 1,-1 0-1,0 0 1,0 0-1,1 0 1,-1 1-1,0-1 1,1 1-1,-1-1 0,1 1 1,-1 0-1,0-1 1,1 1-1,-1 0 1,1 0-1,0 0 1,-1 0-1,1 0 1,0 1-1,0-1 0,0 0 1,-1 0-1,1 1 1,1-1-1,-1 1 1,0-1-1,0 1 1,0-1-1,0 4 0,-1 3-38,1 0-1,-1 0 0,2 0 0,-1 0 1,1 10-1,0-11 37,1-5-118,-1-1 0,0 1 0,1-1 0,-1 0 0,1 1-1,-1-1 1,1 0 0,0 1 0,0-1 0,-1 0 0,1 0-1,0 0 1,0 0 0,0 0 0,0 0 0,0 0 0,1 0-1,-1 0 1,0 0 0,0-1 0,1 1 0,-1 0 0,0-1-1,1 1 1,-1-1 0,0 1 0,1-1 0,-1 0 0,1 0-1,-1 1 1,1-1 0,-1 0 0,1 0 0,-1-1 0,1 1-1,-1 0 1,0 0 0,1-1 0,-1 1 0,1-1 0,-1 1-1,0-1 1,1 0 0,-1 1 0,0-1 0,2-1 0,8-15-4425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6433,'0'0'10148,"-6"15"-9065,-27 68-155,3 1 1,5 1-1,3 1 1,-12 95-1,20-1-23,11 218 0,4-359-789,1 0 0,2 0 0,2-1 1,20 71-1,-21-93-221,1-1 1,1 0-1,0 0 0,1-1 1,0 0-1,1 0 1,1-1-1,0 0 0,1-1 1,0 0-1,1-1 0,0 0 1,1-1-1,22 14 1,-5-8-1070,0-1 1,2-1 0,0-2-1,0-1 1,36 6-1,36-2-5791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11146,'0'0'7362,"75"213"-6034,-38-124-464,10 15-71,0 8-89,-1 12-72,1-1-72,-10-2-176,-18-7-136,-10-7-160,-9-15-88,0-10-120,-28-9-1088,-9-26-1505,0-16-3240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12459,'0'0'8461,"10"0"-8264,32-1-99,61-1 209,-92 2-277,-1 0 0,0 1 1,0 1-1,0-1 0,0 2 0,0-1 0,13 7 0,-22-8 12,1 1 0,-1-1 0,0 1-1,0-1 1,1 1 0,-1-1 0,0 1-1,-1 0 1,1 0 0,0-1-1,0 1 1,-1 0 0,1 0 0,-1 0-1,1 0 1,-1 0 0,0 0 0,0 0-1,0 0 1,0 3 0,-6 43 840,2-35-800,-1-1-1,-1 0 1,1 0-1,-2 0 1,0-1-1,-16 19 0,-9 17 19,11-14-51,-22 40 96,40-67-87,-1 1 0,1 0 0,1 0 0,0 0 0,0 0 0,0 0 0,1 1 0,-1 9 0,2-16-45,0 0 0,1 0 0,-1 0 1,0 0-1,1 0 0,0 0 0,-1 0 0,1-1 0,-1 1 0,1 0 1,0 0-1,0 0 0,-1-1 0,1 1 0,0 0 0,0-1 0,0 1 1,0-1-1,0 1 0,0-1 0,0 1 0,0-1 0,0 0 0,0 1 1,0-1-1,0 0 0,0 0 0,0 0 0,0 0 0,0 0 0,2 0 1,42 0 169,-35 0-160,56 0-258,-65 0-629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14579,'0'0'8541,"-5"5"-7803,-14 15-348,19-19-374,0-1 0,0 1 0,0-1 0,0 1 0,0-1 0,0 1 0,0-1 0,0 1 0,0 0 0,0-1 0,0 1-1,0-1 1,0 1 0,0-1 0,0 1 0,1-1 0,-1 1 0,0-1 0,0 1 0,1-1 0,-1 1 0,0-1 0,1 0 0,-1 1 0,0-1 0,1 1 0,-1-1 0,1 0 0,-1 1 0,0-1 0,1 0 0,-1 0 0,1 1 0,-1-1 0,1 0 0,-1 0 0,1 0 0,-1 1 0,1-1 0,0 0 0,-1 0 0,1 0 0,33 10 381,-27-8-253,20 6 44,0-2-1,1-1 1,-1-1-1,39 1 1,-65-5-402,29-7-11444,-13-3 5358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6977,'0'0'14824,"13"0"-14614,15 0-144,0-1 18,0 1 1,0 1 0,46 9-1,-67-9-63,-1 0 1,0 1-1,0 0 1,0 0-1,0 0 1,0 0-1,-1 1 0,1 0 1,-1 1-1,0-1 1,0 1-1,0 0 0,0 0 1,0 0-1,-1 1 1,0 0-1,0 0 0,0 0 1,-1 0-1,0 0 1,0 1-1,0 0 0,2 7 1,0 6 85,-1 0 0,-1 0 1,-1 1-1,-1-1 0,-1 1 0,-1 0 0,0-1 1,-1 1-1,-1-1 0,-1 0 0,-1 0 0,-14 35 1,-8 8-35,-2-1 1,-50 76 0,77-134-74,-136 203 173,137-205-168,0 0-1,0 1 0,0-1 0,1 0 1,-1 0-1,0 1 0,1-1 1,-1 0-1,1 1 0,0-1 1,-1 1-1,1-1 0,0 0 0,0 1 1,0-1-1,0 1 0,0-1 1,0 1-1,1-1 0,-1 0 1,0 1-1,1-1 0,-1 1 0,1-1 1,-1 0-1,1 0 0,0 1 1,-1-1-1,1 0 0,0 0 0,0 0 1,0 0-1,0 1 0,0-1 1,0-1-1,0 1 0,0 0 1,1 0-1,-1 0 0,0-1 0,0 1 1,1 0-1,-1-1 0,2 1 1,9 3 54,0 0 0,0-2 0,0 1 1,17 0-1,-13 0-6,25 2 70,56 1 1,-37-9-3834,-58 3 3161,0 0 1,1-1 0,-1 0 0,0 1-1,0-1 1,0 0 0,0 0-1,0 0 1,0 0 0,0 0 0,0-1-1,0 1 1,-1-1 0,1 1-1,2-4 1,7-12-7803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4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29 273 10234,'0'0'11835,"159"-3"-11563,-113 3-208,-8 0-64,-10 0-752,0 0-1193,-28-6-919,0-8-1153,0 0-1817</inkml:trace>
  <inkml:trace contextRef="#ctx0" brushRef="#br0" timeOffset="1">1 9 11346,'0'0'10819,"131"-8"-10731,-94 11-88,-9 11-360,0 8-745,0 3-1471,0 20-1305,-9-8-1120,-10-4-3361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14 308 13835,'0'0'7992,"-8"-12"-7869,7 8-117,-1-1-1,2 0 1,-1 1-1,0-1 1,1 0-1,0 0 1,0 1-1,0-1 1,1 0 0,0 0-1,0 1 1,3-9-1,26-53 47,-8 23-32,-19 37-20,0 0 0,1 0 0,0 0 0,-1 0 0,2 1 0,-1 0 0,1 0 0,6-6 0,-10 10 10,0 0 0,1 0-1,-1-1 1,0 1 0,1 0 0,-1 1 0,1-1 0,-1 0 0,1 0-1,-1 1 1,1-1 0,-1 0 0,1 1 0,0 0 0,-1-1 0,1 1-1,0 0 1,-1 0 0,1 0 0,0 0 0,-1 0 0,1 0 0,0 1-1,-1-1 1,1 0 0,0 1 0,-1-1 0,1 1 0,-1 0-1,1 0 1,-1-1 0,1 1 0,-1 0 0,0 0 0,1 0 0,-1 1-1,0-1 1,2 2 0,6 12 60,0 1-1,0 1 1,-2 0 0,0 0-1,-1 0 1,0 1-1,-2 0 1,4 22 0,3 9 75,-7-27-78,-4-19-57,0 0 1,1 1-1,-1-1 1,1 0-1,-1 0 0,1 0 1,0 0-1,0 0 1,1 0-1,-1 0 1,0 0-1,1 0 1,0-1-1,0 1 0,0-1 1,3 5-1,-2-7-4,-1 0-1,-1 0-1,0 0 1,0 0 0,0-1 0,1 1 0,-1-1-1,0 1 1,0-1 0,0 1 0,0-1 0,0 1-1,0-1 1,0 0 0,0 0 0,0 0 0,0 1 0,-1-1-1,1 0 1,0 0 0,-1 0 0,1 0 0,0 0-1,-1 0 1,1-1 0,-1 1 0,1 0 0,-1 0-1,0 0 1,1-2 0,0-1 9,89-205 102,-85 198-112,11-18 3,-15 28-10,0 1 0,-1-1-1,1 1 1,0-1-1,0 1 1,0 0-1,-1-1 1,1 1-1,0 0 1,0-1-1,0 1 1,0 0 0,0 0-1,0 0 1,0 0-1,0 0 1,0 0-1,-1 0 1,1 0-1,0 0 1,0 0-1,0 1 1,0-1 0,0 0-1,0 1 1,-1-1-1,1 0 1,0 1-1,0-1 1,0 1-1,-1-1 1,1 1-1,0 0 1,-1-1 0,2 2-1,6 6 4,-1 1 0,1 1 0,-1 0 0,-1 0 1,0 0-1,10 22 0,16 26-54,-31-55 51,1-1 0,-1 0 1,1 1-1,0-1 1,0 0-1,-1 0 0,2 0 1,-1-1-1,0 1 0,0 0 1,0-1-1,1 1 1,4 1-1,-6-3-2,0 0-1,1-1 1,-1 1 0,0 0 0,0-1-1,1 1 1,-1-1 0,0 0 0,0 1-1,0-1 1,0 0 0,0 0-1,0 1 1,0-1 0,0 0 0,0 0-1,-1 0 1,1 0 0,0 0 0,0 0-1,-1 0 1,1-1 0,-1 1 0,1 0-1,-1 0 1,1 0 0,-1-1-1,0 1 1,0 0 0,1-3 0,20-58-134,42-84 0,-63 145 136,1-1 0,-1 1 0,1-1 0,0 1 0,-1-1-1,1 1 1,0-1 0,0 1 0,0 0 0,0-1 0,0 1 0,1 0-1,-1 0 1,0 0 0,0 0 0,1 0 0,-1 0 0,1 0 0,-1 1-1,1-1 1,-1 0 0,1 1 0,-1-1 0,1 1 0,-1-1 0,1 1-1,0 0 1,-1 0 0,1 0 0,0 0 0,-1 0 0,1 0 0,0 0-1,-1 1 1,1-1 0,0 0 0,-1 1 0,1-1 0,-1 1 0,1 0 0,-1 0-1,1-1 1,-1 1 0,0 0 0,1 0 0,-1 0 0,0 1 0,0-1-1,0 0 1,2 2 0,6 7 64,0 0 0,-1 0 0,0 1 1,10 18-1,68 142 52,-76-150-312,-7-15-1736,-17-25-6543,-4-3 2486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12339,'0'0'9386,"11"1"-9042,-3 1-315,0-1 1,-1-1-1,1 0 1,0 0 0,0 0-1,0-1 1,-1 0-1,1-1 1,-1 0 0,1 0-1,-1 0 1,1-1-1,-1 0 1,0-1 0,8-5-1,-12 7 19,1-1 1,-1 1-1,0 0 0,1 0 0,-1 0 1,1 0-1,0 1 0,0-1 0,-1 1 1,7-1-1,-7 2 40,-1 1 0,1 0 0,-1-1 0,0 1 0,1 0 0,-1 1 0,0-1-1,1 0 1,-1 0 0,0 1 0,0 0 0,0-1 0,0 1 0,-1 0 0,1 0 0,0 0 0,-1 0 0,2 2 0,108 147 1168,-109-149-1376,0 1 0,0-1 0,1 0-1,-1 0 1,1 0 0,-1-1 0,1 1-1,0-1 1,-1 1 0,1-1 0,0 0-1,0 0 1,5 1 0,25-3-7493,-14-6-513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5945,'0'0'12210,"-7"0"-11248,-18 0-267,19 0-244,11 0-220,15 1 45,0 0 1,1 1 0,-1 1 0,0 0-1,-1 2 1,1 0 0,28 13 0,-41-15-194,0 0 0,0 1 0,0 0 0,0 0 0,-1 0 1,0 1-1,0 0 0,0 0 0,0 1 0,-1-1 0,0 1 0,0 0 1,-1 1-1,1-1 0,-1 1 0,-1 0 0,1 0 0,-1 0 0,0 1 1,-1-1-1,0 1 0,2 13 0,-3-7 3,0 0 1,-2 0-1,1 0 1,-2 0-1,0 0 0,-1 0 1,0 0-1,-1-1 1,0 1-1,-1-1 1,-1 0-1,-7 13 0,8-17-160,0-1-1,-1 0 1,0 1-1,-1-2 1,1 1-1,-2-1 1,1 0-1,-1 0 1,0-1-1,0 0 1,-1-1-1,1 0 1,-1 0-1,-1-1 1,1 0 0,-1 0-1,-13 2 1,20-5-168,1 0 0,-1 0 0,0-1 1,0 1-1,0-1 0,1 0 1,-1 0-1,0 0 0,0 0 1,0-1-1,1 1 0,-1-1 0,0 1 1,-2-2-1,3 1-101,1 0 1,0-1-1,0 1 1,0 0-1,0-1 0,0 1 1,0-1-1,0 1 1,0-1-1,1 1 1,-1-1-1,1 1 0,-1-1 1,1 0-1,-1 1 1,1-1-1,0 0 0,0 0 1,0 1-1,0-1 1,0 0-1,0-1 0,0-25-5721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3169,'0'0'15182,"-20"24"-13830,-63 81 60,80-100-1307,-1 1-1,1-1 1,-1 1-1,2 0 1,-1 0-1,1 1 1,0-1-1,0 0 1,1 1-1,-1-1 0,1 1 1,1 0-1,0-1 1,0 1-1,1 8 1,-1 7 109,1-5-29,0 1-1,1 0 1,0-1-1,2 1 1,0-1-1,1 0 1,0 0 0,10 19-1,-10-27-146,-1 0 0,1-1 0,1 1 0,0-1 0,0 0 0,0 0 0,1-1 0,0 0 0,1 0 0,0 0 0,0-1 0,0-1 0,1 1 0,-1-1 0,1-1 0,12 5 0,19 0-695,-38-9 534,0 0 0,0 1 0,1-1 0,-1 0 0,0 0 0,0-1 0,0 1 0,0 0 0,0-1 0,0 1 0,0-1 0,0 1 0,0-1 0,0 0 0,0 0 0,0 0 0,-1 0 0,4-3 0,1-6-818,0-1 1,-1-1-1,0 1 0,-1-1 0,-1 0 0,4-17 1,-4-24-4803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5049,'0'0'13814,"-6"27"-12750,-18 85-479,24-110-553,-1 0 0,0 1 0,1-1 0,0 1-1,-1-1 1,1 1 0,0-1 0,0 1 0,0-1 0,1 1-1,-1-1 1,1 0 0,-1 1 0,1-1 0,0 1 0,0-1-1,0 0 1,0 0 0,0 1 0,1-1 0,-1 0-1,0 0 1,1 0 0,2 2 0,-1-3-2,-1 1 1,1-1-1,0 0 1,-1 0-1,1-1 0,0 1 1,0 0-1,0-1 0,0 0 1,0 1-1,5-2 1,-6 1-35,-1 0 5,0 0 1,0 0-1,0 0 1,0 0-1,0 0 0,-1 0 1,1 0-1,0 0 1,0-1-1,0 1 1,0 0-1,-1-1 1,1 1-1,0-1 1,-1 1-1,1-1 1,0 1-1,0-1 1,-1 1-1,1-1 1,-1 0-1,1 1 1,-1-1-1,1 0 0,-1 1 1,1-1-1,-1 0 1,0 0-1,1 1 1,-1-1-1,0 0 1,1-1-1,-2-26-14,1 21 16,0 2-8,0 0 0,0 0 1,-1 0-1,1 0 0,-1 0 0,0 0 0,0 0 0,-1 0 0,0 0 0,0 0 0,0 0 0,0 1 1,-5-7-1,5 8 16,-1 0 0,0 1 0,0 0 0,0-1 0,0 1 1,0 0-1,0 1 0,-1-1 0,1 0 0,-1 1 0,1 0 1,-1 0-1,0 0 0,1 0 0,-1 1 0,0-1 0,1 1 1,-1 0-1,-4 0 0,7 0-1,0 1 0,0-1 0,0 0 0,0 1-1,0-1 1,0 1 0,0-1 0,0 1 0,0-1 0,0 1 0,1 0 0,-1-1-1,0 1 1,0 0 0,1 0 0,-1-1 0,0 1 0,1 0 0,-1 0 0,1 0-1,-1 0 1,1 0 0,-1 0 0,1 0 0,0 0 0,0 0 0,-1 0 0,1 0 0,0 0-1,0 0 1,0 2 0,-1 42 40,2-35-33,-2 6-13,0 27 109,2-42-106,-1 1 0,0-1 0,0 0-1,0 0 1,1 1 0,-1-1 0,0 0 0,1 0 0,-1 0 0,1 0 0,0 0 0,-1 1 0,1-1 0,0 0 0,0 0-1,-1-1 1,1 1 0,0 0 0,0 0 0,0 0 0,0 0 0,0-1 0,0 1 0,0-1 0,1 1 0,-1-1 0,2 1 0,-2 0-15,0-1 0,0 1 0,1-1 0,-1 1 0,0-1 0,1 0 0,-1 0 0,0 0 0,1 0 0,-1 0 0,0 0 0,0 0 0,1 0 0,-1 0 0,0-1 0,1 1 1,-1-1-1,0 1 0,0-1 0,0 1 0,1-1 0,-1 1 0,0-1 0,0 0 0,0 0 0,1-1 0,0-20-141,-2 17 114,0-24-110,1 20 59,0 0 0,-1-1 1,-1 1-1,1 0 0,-2 0 0,1 0 1,-3-9-1,3 16 96,-1 0 1,1 0-1,0 0 1,-1 0-1,1 0 0,-1 0 1,1 0-1,-1 0 1,0 1-1,0-1 1,0 1-1,0-1 0,0 1 1,0 0-1,0 0 1,-1 0-1,1 0 0,0 0 1,-1 0-1,1 0 1,0 1-1,-1 0 0,1-1 1,-1 1-1,1 0 1,-1 0-1,1 0 0,0 0 1,-1 1-1,-4 0 1,6 0 3,-1 0 1,0 0 0,0 0 0,0 0 0,1 0 0,-1 1-1,1-1 1,-1 0 0,1 1 0,-1-1 0,1 1 0,0 0 0,-1-1-1,1 1 1,0 0 0,0 0 0,1 0 0,-1 0 0,0 0-1,1 0 1,-2 3 0,2-4-40,-1 0-1,1 0 1,0 0 0,-1 0 0,1 0-1,0 1 1,-1-1 0,1 0-1,0 0 1,0 0 0,0 1 0,0-1-1,0 0 1,0 0 0,1 1-1,-1-1 1,0 0 0,1 0-1,-1 0 1,0 0 0,1 0 0,-1 1-1,1-1 1,0 0 0,-1 0-1,1 0 1,0 0 0,0-1 0,0 1-1,0 0 1,0 0 0,0 0-1,0-1 1,0 1 0,0 0-1,0-1 1,1 1 0,76 1-5395,-40-2-20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86 116 7210,'0'0'9462,"0"0"-9457,0 0 1,0 0-1,0 0 1,0 1-1,0-1 1,0 0-1,0 0 1,1 0-1,-1 0 1,0 1-1,0-1 1,0 0 0,0 0-1,0 0 1,1 0-1,-1 0 1,0 1-1,0-1 1,0 0-1,0 0 1,1 0-1,-1 0 1,0 0-1,0 0 1,0 0-1,1 0 1,-1 0 0,0 0-1,0 0 1,1 0-1,-1 0 1,0 0-1,0 0 1,0 0-1,1 0 1,-1 0-1,0 0 1,0 0-1,0 0 1,1 0-1,-1-1 1,0 1 0,0 0-1,0 0 1,0 0-1,1 0 1,-1 0-1,0 0 1,0-1-1,0 1 1,0 0-1,0 0 1,0 0-1,1-1 1,-1 1 0,0 0-1,0 0 1,0 0-1,0-1 1,2-3 4,0 1-1,-1-1 1,1 0 0,-1 0 0,0 0 0,0-1 0,-1 1 0,1 0 0,-1 0-1,0 0 1,0-1 0,0 1 0,-1 0 0,1 0 0,-1 0 0,0 0 0,-2-5 0,3 7 60,0 0 1,-1 0 0,1 0 0,-1 1 0,0-1 0,0 0 0,1 1 0,-1-1 0,0 0 0,0 1 0,0-1 0,-1 1 0,1 0-1,0-1 1,-1 1 0,1 0 0,0 0 0,-1 0 0,1 0 0,-1 0 0,0 0 0,1 0 0,-1 0 0,0 1 0,0-1 0,1 1-1,-1-1 1,0 1 0,0 0 0,0-1 0,0 1 0,1 0 0,-1 0 0,0 1 0,0-1 0,0 0 0,0 0 0,1 1 0,-1-1-1,0 1 1,-2 1 0,2 0-27,1-1 0,-1 1-1,1 0 1,0 0 0,0 0-1,-1 1 1,1-1 0,1 0-1,-1 0 1,0 0-1,0 1 1,1-1 0,-1 0-1,1 1 1,0 2 0,-4 40 208,4 8 94,0-53-352,1 1 1,-1-1-1,0 1 1,0-1-1,1 1 0,-1-1 1,0 0-1,1 1 1,-1-1-1,0 0 1,1 1-1,-1-1 1,1 0-1,-1 0 1,0 1-1,1-1 1,-1 0-1,1 0 1,-1 1-1,1-1 1,-1 0-1,1 0 1,-1 0-1,1 0 1,-1 0-1,1 0 1,-1 0-1,1 0 1,-1 0-1,1 0 1,-1 0-1,1 0 1,-1 0-1,1-1 1,-1 1-1,1 0 1,-1 0-1,0 0 0,1-1 1,-1 1-1,1 0 1,-1-1-1,1 1 1,0-19-77,-1-33 123,0 51-61,0 0 0,0 0-1,-1-1 1,1 1-1,0 0 1,-1 0-1,1-1 1,-1 1-1,1 0 1,-1 0-1,0 0 1,0 0-1,1 0 1,-1 0 0,0 0-1,0 0 1,0 0-1,0 0 1,0 0-1,0 1 1,0-1-1,0 0 1,0 1-1,-1-1 1,1 1-1,0-1 1,0 1-1,-1-1 1,1 1 0,0 0-1,0 0 1,-1 0-1,-1 0 1,3 0-48,-1 0 1,0 1-1,1-1 1,-1 1-1,1-1 1,-1 0-1,1 1 1,-1 0-1,1-1 1,-1 1-1,1-1 1,0 1-1,-1 0 1,1-1-1,0 1 1,-1 0 0,1-1-1,0 1 1,0 0-1,0-1 1,-1 1-1,1 0 1,0-1-1,0 1 1,0 0-1,0 0 1,0-1-1,0 1 1,1 1-1,3 25-3056,11-6-1715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7634,'0'0'11365,"9"9"-8323,-6-9-2985,0 1 0,-1-1 1,1 0-1,0 1 0,0-1 0,-1-1 1,1 1-1,0 0 0,0-1 0,-1 1 1,1-1-1,0 0 0,-1 0 0,1 0 1,-1 0-1,1 0 0,-1-1 1,0 1-1,1-1 0,-1 0 0,0 1 1,0-1-1,0 0 0,0 0 0,-1 0 1,1 0-1,0-1 0,-1 1 1,0 0-1,1-1 0,-1 1 0,0-1 1,0 1-1,1-6 0,4-12 5,0 0 0,-1 0-1,0-1 1,-2 0 0,-1 0-1,0 0 1,-2 0 0,-2-27 0,1 0-10,1 46-44,1 1-1,-1 0 1,0-1-1,0 1 1,0 0-1,0-1 1,0 1-1,-1 0 0,1-1 1,0 1-1,-1 0 1,1-1-1,0 1 1,-1 0-1,0 0 1,1 0-1,-1-1 1,0 1-1,1 0 1,-1 0-1,0 0 1,0 0-1,0 0 1,0 0-1,0 1 0,0-1 1,0 0-1,0 0 1,-2 0-1,1 1 105,2 4 0,1 13-75,1 0 0,0 0-1,1 0 1,0 0-1,2 0 1,0 0 0,8 17-1,-9-25-33,0 0 1,0-1-1,1 0 0,0 0 1,0 0-1,1-1 0,0 1 0,0-2 1,1 1-1,-1 0 0,2-1 1,-1-1-1,1 1 0,-1-1 0,10 4 1,-14-7-3,-1-1-1,1 0 1,0 0 0,-1 0 0,1-1 0,0 1-1,0-1 1,-1 1 0,1-1 0,0 0 0,0 0-1,0 0 1,-1-1 0,1 1 0,0-1 0,0 1-1,0-1 1,-1 0 0,1 0 0,3-2 0,-3 1-1,0 0 1,0-1-1,0 0 1,0 0-1,0 0 1,-1 0-1,1 0 1,-1 0-1,0-1 0,0 1 1,0-1-1,2-6 1,2-9-2,0-1-1,-2 0 1,0 0 0,1-29 0,-4 43 0,1-110-106,-3 54 90,1 60 101,2 33 226,5 4-135,1 0 0,3-1 0,0 0-1,2-1 1,2 0 0,32 53-1,-39-73-119,1 0 0,1 0 0,0 0 0,1-1 0,18 16 0,-23-23-55,0 0-1,0-1 0,0 1 0,0-1 0,1 0 0,0-1 0,0 0 0,0 0 0,0-1 0,0 1 1,0-1-1,1-1 0,13 2 0,-18-3-77,1-1 0,-1 1 1,0-1-1,1 0 0,-1 0 1,0 0-1,0 0 0,0-1 1,0 1-1,0-1 0,0 0 1,0 1-1,-1-1 0,1-1 0,-1 1 1,1 0-1,-1-1 0,0 1 1,4-5-1,2-6-943,0 0 0,-1-1 1,7-14-1,-9 16-326,23-47-7028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11586,'0'0'8434,"19"0"-7882,9 0 33,18 6 31,1 0-232,0-1-168,-10-2-136,1-3-80,-1 0-48,-9 0-880,-9-14-1105,-10-8-2048,0-1-2128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13083,'0'0'5281,"-9"143"-3849,9-92-432,0-4-591,0 1-257,0-6-144,0-5-8,9-7-521,10-7-1079,-10-9-1385,1-6-3248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11682,'0'0'7430,"10"-18"-7241,63-115 24,-66 117-193,0 0 1,-1 0-1,0 0 1,-2 0-1,0-1 1,3-20-1,-3-7 1385,-1-53 539,-4 97-1907,1 1-1,0-1 1,-1 0-1,1 0 0,-1 0 1,1 0-1,-1 1 1,1-1-1,-1 0 0,1 0 1,0 1-1,-1-1 1,1 0-1,-1 1 1,1-1-1,0 0 0,-1 1 1,1-1-1,0 1 1,0-1-1,-1 0 1,1 1-1,0-1 0,0 1 1,0-1-1,-1 1 1,1-1-1,0 1 1,0-1-1,0 1 0,0-1 1,0 1-1,0 0 1,0 23-18,1-14 85,-2 6-82,1 1 0,1-1 0,1 0 0,0 1 1,2-1-1,-1 0 0,2-1 0,0 1 0,1-1 0,0 0 1,1 0-1,1-1 0,1 0 0,0 0 0,0-1 0,1 0 0,18 17 1,-22-25-23,0 0 1,0-1 0,1 0-1,0-1 1,-1 1 0,1-1-1,0-1 1,0 1 0,0-1-1,1 0 1,9 1 0,-14-3-5,1 1 1,-1-1 0,1 0-1,-1 0 1,1 0-1,-1 0 1,1 0-1,-1-1 1,1 0 0,-1 0-1,1 0 1,-1 0-1,0 0 1,0-1 0,1 1-1,-1-1 1,0 0-1,0 0 1,-1 0 0,1 0-1,0 0 1,-1-1-1,1 0 1,-1 1-1,0-1 1,2-3 0,4-9-10,-2 1 0,0-1 1,-1 0-1,0-1 0,-1 1 0,3-31 1,-1-99-38,-6 140 49,-5-16-62,2 15 171,2 11 560,1 3-612,1 1 0,1 0 0,0-1-1,0 0 1,0 1 0,1-1 0,1 0 0,-1 0 0,8 12 0,52 70 201,-36-54-207,-19-24-43,1-1 0,0 0 0,1 0 0,0-1 0,1-1 0,21 15 0,-30-22-166,1 0 1,0 0 0,-1 0 0,1-1 0,0 0 0,0 1 0,0-1 0,0 0 0,0 0 0,1 0 0,-1-1 0,0 1 0,0-1-1,0 0 1,1 0 0,-1 0 0,0 0 0,0-1 0,1 1 0,-1-1 0,0 0 0,0 1 0,0-2 0,0 1 0,0 0-1,0-1 1,0 1 0,0-1 0,-1 0 0,1 0 0,0 0 0,-1 0 0,0 0 0,3-4 0,17-33-5629,-3-6-2799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4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0 467 9210,'0'0'10010,"5"-31"-8600,37-213 545,-15 55-638,-26 187-1435,0 8 56,1 27 60,5 49 163,-3-58-24,1-1-1,1 0 1,1 0-1,1-1 1,17 33-1,-22-48-93,1-1 0,0 0 1,0 1-1,0-2 0,1 1 0,0 0 0,0-1 0,1 0 0,-1 0 0,1-1 0,0 1 0,0-1 0,1 0 0,-1-1 0,1 0 0,0 0 0,0 0 0,0-1 1,0 0-1,0 0 0,0-1 0,9 1 0,-12-2-7,0 0-1,-1 0 1,1 0 0,0-1-1,0 0 1,0 1 0,-1-1-1,1 0 1,0-1 0,-1 1 0,1-1-1,-1 0 1,0 0 0,1 0-1,-1 0 1,0 0 0,0-1-1,3-2 1,-1-1 4,0 0 0,-1 0 0,0-1 0,0 1 0,0-1 0,-1 0 0,1 0 0,2-12 0,0-6 16,0 1-1,-2-1 1,-1-1-1,0-41 1,-6 32-1641,-5 55-8064,0 5 2230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2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6281,'0'0'16124,"15"6"-15604,42 15-344,0-2 1,72 13-1,-128-32-164,-1 0-1,1 0 1,0 1-1,-1-1 1,1 0-1,0 0 0,-1 1 1,1-1-1,-1 0 1,1 1-1,-1-1 1,1 0-1,-1 1 0,1-1 1,-1 1-1,1-1 1,-1 1-1,1-1 1,-1 1-1,0-1 1,1 1-1,-1-1 0,0 1 1,1 0-1,-1-1 1,0 1-1,0 0 1,0-1-1,0 1 1,1-1-1,-1 1 0,0 0 1,0-1-1,0 1 1,0 0-1,-1-1 1,1 1-1,0 0 0,0-1 1,0 1-1,0 0 1,-1-1-1,1 1 1,0-1-1,-1 1 1,1-1-1,0 1 0,-1 0 1,1-1-1,-1 1 1,1-1-1,0 0 1,-1 1-1,0 0 0,-28 33 513,26-30-540,-28 29 118,4-6-82,-31 43-1,53-64 19,0 1 0,0 0 0,1 1 0,0-1 0,0 1 0,1 0 0,0 0 0,1 0 0,-1 0 0,2 1 0,-3 16 0,4-23-21,1 0 1,-1 0-1,1 0 0,-1 0 1,1 0-1,-1-1 0,1 1 0,0 0 1,0 0-1,0 0 0,0-1 1,0 1-1,1-1 0,-1 1 1,0-1-1,1 1 0,-1-1 0,1 0 1,-1 1-1,1-1 0,0 0 1,-1 0-1,1 0 0,0 0 1,0-1-1,0 1 0,0 0 0,0-1 1,0 1-1,0-1 0,3 0 1,9 2 41,1 0-1,-1-1 1,20-2 0,-17 1 7,-7 0-58,0 0-1,1-1 1,-1 0 0,0 0-1,19-6 1,-24 5-869,0 0 0,1-1 1,-1 0-1,0 0 0,-1 0 0,1 0 1,4-5-1,9-6-5227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366 677 10210,'0'0'8507,"-25"-6"-7785,-80-16-27,99 20-603,0 1-1,-1 0 1,1 1 0,-1-1 0,1 1 0,-1 1 0,1-1 0,-1 1-1,1 0 1,-1 1 0,1 0 0,0 0 0,0 0 0,0 0 0,0 1 0,0 0-1,0 1 1,1-1 0,-1 1 0,1 0 0,0 0 0,0 1 0,-7 8 0,3-1-22,1 1 1,0 0-1,1 0 1,0 0 0,1 1-1,1 0 1,0 0 0,-3 16-1,1-6 55,2 1 0,1-1 0,1 1-1,1 0 1,2-1 0,2 32 0,-2-53-116,1-1 1,-1 1-1,1-1 1,0 1 0,0-1-1,0 1 1,0-1-1,0 0 1,0 0-1,1 1 1,-1-1 0,1 0-1,-1 0 1,1 0-1,0 0 1,0-1-1,0 1 1,0 0 0,0-1-1,0 0 1,1 1-1,-1-1 1,0 0-1,1 0 1,-1 0 0,1 0-1,-1-1 1,4 1-1,-2 0-7,1 0 1,-1-1-1,0 0 0,1 0 0,-1 0 0,1-1 1,-1 0-1,0 1 0,0-2 0,1 1 0,-1 0 1,0-1-1,0 0 0,0 1 0,0-2 0,6-4 1,3-5-8,0-1 1,-1 0 0,0-1 0,-1-1 0,-1 0-1,-1 0 1,0-1 0,0 0 0,-2-1 0,0 1 0,7-30-1,-2 1-59,-2 1 0,-2-2 0,3-69 0,-7 54-50,-3 0 1,-3-1-1,-2 1 0,-12-62 1,3 63-5,4 17 84,-1 0 0,-22-57 0,32 161 628,6-4-336,3 0-1,2-1 0,32 93 1,82 153 534,-100-251-640,41 65-1,-58-103-161,1 0-1,1 0 0,0-1 0,1-1 1,0 0-1,1 0 0,0-1 1,0-1-1,27 16 0,-36-23-100,1 0 0,-1-1 0,1 0 0,-1 1 0,1-1-1,0 0 1,0-1 0,0 1 0,-1-1 0,1 1 0,0-1 0,0 0 0,0-1 0,0 1-1,0-1 1,-1 0 0,1 1 0,0-2 0,0 1 0,4-2 0,-3 0-362,0-1 1,-1 1 0,1-1 0,-1 0 0,1 0-1,-1 0 1,-1-1 0,1 1 0,0-1-1,-1 0 1,0 0 0,3-8 0,15-37-4997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3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12291,'0'0'4961,"30"7"-3546,174 41 116,-154-41-1404,-1-1 1,65-2-1,-112-4-56,-7 15 1716,-16 8-1529,1 0-1,1 1 0,1 1 1,1 1-1,1 0 1,2 2-1,0-1 0,-18 57 1,22-47-75,0 1-1,3-1 1,1 2 0,2-1-1,1 0 1,6 72 0,-3-103-169,1 0 0,0 0 0,0 0 0,1 0 0,0 0 0,0 0 0,1 0 0,0-1 0,0 0 0,1 1 0,-1-1 0,1 0 0,1-1 0,-1 1 0,1-1 0,0 1 0,0-2 0,0 1 0,1 0 0,0-1 0,-1 0 0,2-1 0,-1 1 1,0-1-1,1 0 0,-1-1 0,1 1 0,0-1 0,0-1 0,0 1 0,0-1 0,0 0 0,0-1 0,0 0 0,13-1 0,-18 0-27,0 0-1,0 1 1,0-1 0,0 0-1,-1 0 1,1-1 0,0 1-1,-1 0 1,1 0 0,-1-1-1,1 1 1,-1-1 0,0 1 0,0-1-1,0 0 1,1 1 0,-2-1-1,1 0 1,0 0 0,0 0-1,0 0 1,-1 0 0,1 0-1,-1 0 1,0 0 0,0 0-1,1 0 1,-1 0 0,-1-3-1,2-8-9,-1 1 0,-1-1 0,-3-18 0,4 29 24,-1-1 0,1 0 0,-1 1-1,0 0 1,0-1 0,0 1 0,-1-1 0,1 1 0,0 0 0,-1 0 0,0 0-1,1 0 1,-1 0 0,0 0 0,0 0 0,0 1 0,0-1 0,0 1 0,-5-3-1,2 2 30,-1-1 0,1 1 0,-1 1 0,0-1 0,0 1-1,0 0 1,1 0 0,-13 1 0,11-1-29,0 1 0,1 1 0,-1 0 0,0 0 0,0 0 0,1 0 0,-1 1 0,0 0 0,1 1 1,0 0-1,0 0 0,0 0 0,0 0 0,0 1 0,0 0 0,-6 7 0,1 13-1426,11-8-3984,0-15 5101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3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9 5401,'0'0'10774,"-12"0"-10496,-293-9 2672,300 10-2895,1-1 0,-1 1 1,1 0-1,0 0 0,-1 0 0,1 0 1,0 1-1,0-1 0,0 1 0,0 0 1,0 1-1,1-1 0,-1 1 0,0-1 1,1 1-1,0 0 0,0 1 1,0-1-1,0 0 0,0 1 0,1-1 1,-1 1-1,-2 8 0,3-10-48,-8 49 484,8-41-453,1 1 0,-1-1 0,2 0 0,-1 0 0,2 1 0,1 14 0,0 12 34,-2-29-51,-1 13 67,2-1 1,0 0-1,7 34 0,0-16 103,4 51-1,6 31 91,10 32-100,-22-117-104,4 44 1,-7-48-1,1 0 0,10 36 1,14 54 5,-19-88-49,10 68 1,-11-48-7,14 102 20,-11-82-24,-3 0-1,-1 89 1,2 0-7,-6-126-5,0-1 0,13 50-1,-11-59-7,-1-6 29,-1 1-1,1 37 1,36-55 750,264-1-256,-302-2-853,5 1 863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4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10682,'0'0'6270,"33"5"-6062,158 26-84,-186-30-113,-1 0-1,0-1 1,0 2 0,0-1 0,0 0 0,0 1 0,0-1-1,-1 1 1,1 0 0,0 1 0,-1-1 0,0 1 0,1-1 0,-1 1-1,5 6 1,-6-5 115,0 0 1,0 0-1,-1 0 0,1 0 0,-1 0 0,0 1 1,-1-1-1,1 0 0,-1 0 0,1 1 0,-1-1 0,-1 0 1,1 1-1,-1-1 0,-1 9 0,-5 24 256,2 0 0,-1 54 0,10-41-331,1 0 0,3 0 0,2-1 0,19 60 0,18 87 195,-2 92 205,-35-171-230,-7 146 1,-5-138-146,21 151 2,-19-257-61,2-1-1,0 1 0,0-1 0,9 29 1,-8-36 101,0 0-1,-1 0 1,-1 1 0,1-1 0,-2 18 0,0-29 10,-36-1 146,-66-13 1,62 8 610,-79-4 0,119 9-1190,0 0 0,0 0 0,0 0 0,0 0 0,0 0 0,0 0 1,1 0-1,-1 0 0,0 0 0,1 0 0,-1 0 0,1 0 0,-1 0 0,1 0 0,-1 0 1,1 1-1,0-1 0,-1 0 0,1 0 0,1 0 0,15-15-8137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285 764 12843,'0'0'6394,"-19"-12"-6045,-59-37-143,75 47-161,1 1-1,-1-1 1,0 0-1,0 1 1,0 0-1,0 0 1,0 0-1,-1 0 1,1 0-1,0 0 1,0 1-1,-1 0 1,1 0-1,0 0 1,-1 0-1,1 0 1,0 1-1,-1-1 1,1 1-1,0 0 1,0 0-1,0 0 1,0 0-1,0 1 1,0-1 0,0 1-1,0 0 1,0-1-1,1 1 1,-4 4-1,-1 2 57,0 0 0,1 1 0,0 0 0,0 1 0,1-1 0,-7 18 0,5-12 78,0 3-71,1 1-1,1-1 1,0 1-1,1 0 1,2 0-1,-1 0 1,2 0-1,1 0 1,0 0-1,5 28 1,-4-42-99,1 1 0,-1-1-1,1 1 1,0-1 0,1 0 0,-1 0 0,1 0-1,0-1 1,1 1 0,-1-1 0,1 1 0,-1-1 0,1 0-1,1-1 1,-1 1 0,0-1 0,1 1 0,0-1-1,-1-1 1,7 4 0,-6-4-5,-1 0 0,1 0 1,-1 0-1,1-1 0,0 1 0,0-1 0,0 0 1,0-1-1,0 1 0,0-1 0,0 0 0,0 0 0,0-1 1,0 1-1,0-1 0,-1 0 0,1 0 0,0-1 0,0 0 1,-1 1-1,1-2 0,-1 1 0,7-5 0,-2-1-4,-1 0 1,0-1-1,0-1 0,-1 1 0,0-1 0,-1-1 0,0 1 0,-1-1 0,0 0 1,0 0-1,-2 0 0,1-1 0,-1 1 0,2-23 0,2-20-10,-2-106 0,-5 138 10,-1-60-2,-5 0 0,-3 0 0,-4 1 0,-3 1 0,-51-151 0,63 218 44,2 6 19,0 1 0,-1-1 0,1 1 1,-1 0-1,-1 0 0,1 0 1,-1 1-1,-4-7 0,7 12-39,1 0-1,0-1 1,0 1 0,0 0-1,0 0 1,0 0 0,0 0-1,-1-1 1,1 1 0,0 0-1,0 0 1,0 0 0,0 0-1,-1 0 1,1 0 0,0-1-1,0 1 1,0 0 0,-1 0-1,1 0 1,0 0-1,0 0 1,0 0 0,-1 0-1,1 0 1,0 0 0,0 0-1,0 0 1,-1 0 0,1 0-1,0 0 1,0 0 0,0 0-1,-1 0 1,1 0 0,0 1-1,0-1 1,0 0 0,-1 0-1,1 0 1,0 0 0,0 0-1,0 0 1,0 1-1,-1-1 1,1 0 0,0 0-1,0 0 1,0 0 0,0 1-1,0-1 1,0 0 0,-2 15 212,5 89-32,6 0 1,4-1-1,4 0 1,32 103-1,30 53 614,-63-216-698,3 0 1,1-1-1,43 66 1,-57-99-154,0-1 1,1 0 0,0-1 0,0 1 0,12 7 0,-19-14-51,1 0 1,0 0 0,0 0 0,0 0-1,1 0 1,-1-1 0,0 1-1,0 0 1,0-1 0,0 1-1,1-1 1,-1 1 0,0-1 0,1 0-1,-1 1 1,0-1 0,1 0-1,-1 0 1,0 0 0,1 0-1,-1 0 1,0 0 0,1 0-1,-1-1 1,0 1 0,1 0 0,-1-1-1,0 1 1,0-1 0,0 0-1,1 1 1,-1-1 0,0 0-1,0 0 1,0 1 0,0-1-1,0 0 1,0 0 0,0 0 0,0 0-1,-1 0 1,1-1 0,0 1-1,-1 0 1,1 0 0,-1 0-1,1-1 1,-1 1 0,1 0-1,-1 0 1,0-1 0,1-2 0,7-26-2797,-2 0-1,5-46 1,-10 6-5038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6057,'0'0'13031,"-1"0"-12967,0 0 0,0 0 0,1 0 0,-1 1 0,0-1 0,0 0 0,0 0 0,1 1 0,-1-1 0,0 0 0,0 1-1,1-1 1,-1 1 0,0-1 0,1 1 0,-1-1 0,0 1 0,1-1 0,-2 2 0,1 5 96,-1 0 0,1 0-1,0 0 1,0 0 0,1 1 0,0-1 0,0 0-1,1 0 1,2 12 0,-2-8 48,7 35 257,2-2 0,1 1 1,3-1-1,34 74 0,9 29 204,-44-106-553,-1-1 1,-2 2-1,-2 0 0,-2 0 0,1 64 1,-7-102-104,0 0 0,1 0 0,-2 0 0,1-1 0,0 1 0,-1 0 1,0 0-1,0-1 0,0 1 0,0 0 0,-1-1 0,1 1 0,-1-1 1,0 1-1,0-1 0,-3 4 0,1-4-3,0 0 0,0-1 1,0 1-1,-1-1 0,1 0 0,-1 0 0,1 0 1,-1-1-1,0 0 0,0 0 0,1 0 0,-10 0 1,-17 3 2,-1-1 1,-45-2-1,68-2-143,0 1 0,1-1-1,-1 0 1,1-1 0,0 0 0,-1 0-1,1-1 1,0 0 0,0 0 0,0-1-1,1 0 1,-1-1 0,-13-10 0,19 12-179,1 0 1,-1-1-1,0 1 1,1 0-1,0-1 1,-1 1-1,1-1 1,1 0 0,-1 1-1,1-1 1,-1 0-1,1 1 1,0-1-1,0 0 1,1 1-1,0-8 1,0-9-2802,-1-16-2933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15699,'0'0'7426,"33"-7"-6763,108-23-270,56 1 173,-95 17-1959,-98 11-155,-4 9-4809,0 7 878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12043,'0'0'11169,"14"0"-10551,1138 0 2913,-1150 0-3419,-13 0-5908,-8 0 704,-7 0-1251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300 108 4321,'0'0'8403,"8"0"-3024,-17 2-5135,0-1 1,0 1 0,0 0-1,0 1 1,0 0-1,1 1 1,-1-1 0,1 2-1,0-1 1,0 1 0,1 0-1,-1 1 1,1 0 0,-7 7-1,-6 6-291,1 1 0,1 1 0,-25 36-1,33-42 86,1 0 0,0 0-1,1 1 1,1 0 0,0 0-1,1 1 1,1 0 0,1 0 0,0 0-1,1 1 1,1-1 0,0 1-1,2 0 1,2 25 0,-2-37-21,1-1 0,0 0 1,1 0-1,-1 0 1,1 0-1,0 0 0,1 0 1,-1-1-1,1 1 0,0-1 1,0 1-1,0-1 1,0 0-1,1 0 0,0 0 1,0-1-1,0 0 0,0 1 1,0-1-1,1 0 1,-1-1-1,9 4 0,-2-2 25,0 0 0,0-1 1,0 0-1,0-1 0,1 0 0,-1-1 0,0 0 0,1-1 0,14-1 0,-21 0-40,-1 0-1,1 0 1,-1-1 0,1 0 0,-1 0-1,0 0 1,0 0 0,1 0 0,-2-1-1,1 0 1,0 0 0,-1 0 0,1 0 0,-1-1-1,0 1 1,0-1 0,0 0 0,0 0-1,-1 0 1,0 0 0,4-8 0,-1-1-23,1 0 0,-2-1 0,0 1 0,0-1 0,-2 0 0,2-14 0,-2-99-215,-2 74 134,-1 36 76,-1 0 0,0 0 0,-2 0 0,0 1 0,0-1-1,-2 1 1,0 0 0,-11-21 0,-11-15 25,-36-48 1,63 99 0,3 33 761,10 3-537,2 0 0,1-1 0,38 62 0,-10-20 89,19 34 3,91 118-1,-117-189-457,-13-27-1576,-21-12 1265,-1 0 1,1 1 0,-1-1-1,1 0 1,0 0-1,-1 0 1,1 0 0,-1 0-1,1-1 1,0 1-1,-1 0 1,1-1 0,2 0-1,5-6-5335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4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11883,'0'0'12057,"-17"5"-11613,6-2-339,7-3-68,0 0 0,0 1 0,0 0 0,0 0 0,0 0 0,1 0 0,-1 0 0,0 1 0,1 0 0,-1 0-1,1 0 1,0 0 0,0 0 0,-1 0 0,2 1 0,-1 0 0,0 0 0,0 0 0,1 0 0,0 0-1,-1 0 1,1 0 0,0 1 0,1-1 0,-1 1 0,1 0 0,-2 3 0,1 5 108,-6 27 550,-3 53-1,10-82-608,1 1 0,0-1 0,0 0-1,1 1 1,1-1 0,0 0 0,0 0-1,1 0 1,0 0 0,8 14 0,-9-20-95,0-1 0,1 1 1,-1-1-1,1 0 0,0 0 1,0 0-1,0 0 0,1-1 1,-1 1-1,0-1 0,1 0 1,0 0-1,-1 0 1,1 0-1,0-1 0,0 0 1,0 1-1,0-2 0,0 1 1,1 0-1,-1-1 0,0 1 1,7-2-1,43-6-3517,-5-8-6163,-38 9 960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38 231 4945,'0'0'14196,"-6"-6"-13850,2 3-336,1 0-1,0-1 1,1 0 0,-1 1-1,1-1 1,-1 0 0,1 0-1,0-1 1,1 1 0,-1 0-1,1-1 1,0 1 0,0-1-1,0 1 1,1-1 0,-1 1-1,1-1 1,0 1 0,0-1-1,1 0 1,-1 1 0,1-1 0,0 1-1,1 0 1,-1-1 0,3-4-1,0 1 51,0 0 0,0 0-1,1 0 1,0 1-1,1 0 1,-1 0 0,1 0-1,1 1 1,10-9 0,-14 13-1,1-1 1,-1 0 0,1 1 0,-1 0-1,1 0 1,0 0 0,0 1 0,0-1 0,0 1-1,0 0 1,0 0 0,0 0 0,0 1-1,0-1 1,0 1 0,1 0 0,-1 0-1,0 0 1,0 1 0,0 0 0,8 2-1,-9-1-38,0 1-1,0 0 1,0 0-1,0 0 1,-1 0-1,1 0 0,-1 1 1,0-1-1,0 1 1,0-1-1,0 1 1,-1 0-1,1 0 1,-1 0-1,0 0 0,-1 0 1,2 5-1,2 6 54,6 45 64,-2 0 1,0 121 0,-8-180-141,-1-16-4,2 0-1,-1 1 0,1-1 1,1 0-1,1 1 0,0 0 1,1-1-1,1 1 0,0 1 1,0-1-1,1 1 0,1 0 1,1 0-1,0 0 0,0 1 1,1 1-1,20-21 0,-27 30 4,0 0 0,0 0-1,0 0 1,0 0-1,0 1 1,1-1 0,-1 1-1,1-1 1,-1 1-1,1 0 1,-1 0-1,1 0 1,0 0 0,-1 0-1,1 1 1,5-1-1,-6 1 3,-1 1 0,1 0 0,0 0 0,-1 0 1,1 0-1,0 0 0,-1 0 0,1 0 0,-1 1 0,0-1 0,1 0 0,-1 1 0,0-1 0,0 1 0,0 0 0,0-1 0,0 1 0,0 0 0,0 0 0,-1-1 0,1 1 0,0 2 0,9 20 37,-5-13-24,-1 0 0,1 0 0,-2 0 0,0 1 0,0-1 0,1 13 0,-4-24-26,1 0 0,-1 1 0,0-1-1,1 0 1,-1 0 0,1 1-1,-1-1 1,0 0 0,1 0 0,-1 0-1,1 1 1,-1-1 0,1 0-1,-1 0 1,1 0 0,-1 0 0,0 0-1,1 0 1,-1 0 0,1 0-1,-1 0 1,1 0 0,-1 0 0,1 0-1,-1 0 1,1 0 0,-1-1-1,1 1 1,-1 0 0,0 0 0,1 0-1,-1-1 1,1 1 0,-1 0-1,0-1 1,1 1 0,-1 0-1,0-1 1,1 1 0,-1 0 0,0-1-1,0 1 1,1-1 0,-1 1-1,0 0 1,0-1 0,0 1 0,1-2-1,38-83-174,-5 7 89,-31 72 89,1 0 1,0 0-1,0 0 1,1 0-1,-1 1 1,7-6-1,-10 10 17,0 0 0,0 0 0,0 1 0,0-1 0,0 0 0,1 0 0,-1 1 0,0-1 0,0 1 0,1-1 0,-1 1 0,0-1 0,1 1 0,-1 0 0,0 0 1,1 0-1,-1 0 0,0 0 0,1 0 0,-1 0 0,0 0 0,1 0 0,-1 0 0,0 1 0,1-1 0,-1 1 0,0-1 0,0 1 0,1-1 0,-1 1 0,0 0 0,0 0 0,0 0 0,0-1 0,0 1 0,0 0 0,0 0 0,0 0 0,1 2 0,9 13 111,-1 0 0,-1 1 1,0 0-1,10 32 1,1-2-41,-7-25-82,5 8-291,-13-11-6650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13411,'0'0'7879,"9"-7"-7688,150-99 546,-158 105-710,1 0 1,-1 0-1,1 0 0,-1 0 0,1 0 1,-1 1-1,1-1 0,0 1 0,-1-1 1,1 1-1,0 0 0,-1-1 0,1 1 1,0 0-1,0 0 0,-1 0 0,1 1 1,0-1-1,-1 0 0,1 1 0,0-1 1,-1 1-1,1-1 0,0 1 0,-1 0 1,1-1-1,-1 1 0,1 0 0,-1 0 1,0 0-1,1 0 0,-1 1 0,0-1 1,2 3-1,3 4 214,-1 0-1,0 1 1,0 0 0,-1 0-1,4 12 1,7 14-6,-4-15-132,-9-13-108,1-1 0,1 1 0,-1-1-1,1 1 1,0-1 0,1 0 0,-1 0 0,1-1 0,1 1-1,-1-1 1,8 5 0,-6-8-410,1 0 0,-1-1 1,1 0-1,0 0 0,-1-1 0,11 0 0,-11 0-450,21 0-4655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8466,'0'0'14179,"75"0"-13995,-38 0-88,10-3-48,-10-5-48,-9-3-360,0 2-664,-9-7-1057,-10 2-1984,-9 2-1592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13203,'0'0'9274,"131"0"-9162,-93 0-112,-10 0-232,-10 0-696,10-14-857,0 0-2256,-18 0-2720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84 152 10842,'0'0'8167,"-8"28"-7672,1-7-367,3-11-61,1 0 0,-1 1 0,2-1 1,-1 0-1,2 1 0,-1 0 0,1-1 0,1 1 0,0 0 1,1 0-1,0-1 0,0 1 0,1 0 0,0-1 0,1 0 1,5 12-1,4 6 162,1-2-1,2 0 1,0 0 0,2-1 0,1-2 0,26 29 0,-35-43-196,1 0 0,0 0 0,1-1-1,-1 0 1,2-1 0,-1 0 0,1-1 0,0 0 0,0-1 0,1 0 0,-1-1 0,1 0 0,0-1 0,0-1 0,1 0 0,18 0 0,-27-2-22,0 0 1,0 0-1,-1-1 1,1 0 0,0 0-1,0 0 1,-1 0 0,1-1-1,-1 0 1,1 0 0,-1 0-1,0 0 1,0-1-1,0 1 1,0-1 0,5-5-1,-4 2-5,0 0-1,0 0 0,-1 0 0,0-1 0,0 1 0,-1-1 1,0 0-1,0 0 0,3-12 0,0-11 2,-1 0 0,-1-1 0,-2 0-1,-2-34 1,0 62-4,0-16-3,-2 0 0,0-1 1,-1 1-1,-1 0 0,-1 0 0,-1 1 0,0-1 0,-2 1 0,0 1 0,-1-1 0,0 1 0,-1 1 0,-25-30 0,27 36 81,-1 1-1,0 0 1,0 0-1,-1 1 0,0 0 1,-1 0-1,0 2 1,0-1-1,0 1 0,-1 1 1,0 0-1,0 0 0,0 1 1,-1 1-1,0 0 1,1 1-1,-1 0 0,0 1 1,0 1-1,0 0 1,-24 3-1,28-1-53,1 1 0,-1 0-1,1 0 1,0 1 0,-1 0 0,2 0-1,-1 1 1,1 0 0,-1 0 0,1 1-1,1 0 1,-1 0 0,1 1 0,0 0 0,1 0-1,-1 0 1,2 1 0,-1-1 0,-4 10-1,3-5-68,1 0-1,0 1 1,0-1-1,1 1 0,1 0 1,0 0-1,1 0 0,0 0 1,1 0-1,0 1 1,1-1-1,3 18 0,-2-25-212,0-1-1,0 0 1,1 0-1,0 0 1,0 0-1,0 0 1,1 0-1,-1 0 1,1-1-1,1 1 0,-1-1 1,0 0-1,1 0 1,0 0-1,0 0 1,0-1-1,5 4 1,37 13-6596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11522,'0'0'10291,"14"6"-9655,29 6-392,-1-1 0,2-2 0,-1-2 0,69 2 0,-82-8-248,41 0-1724,-70-2 1400,-1 0 0,1 0 0,-1 0 0,0 0-1,1 0 1,-1 0 0,0 0 0,1 0 0,-1 0 0,0 0 0,0 0 0,0-1 0,0 1 0,0 0 0,0 0 0,0 0 0,-1-2 0,1 2-539,0-16-5440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7482,'0'0'14563,"112"26"-14171,-66-21-224,-8-2-88,9-3-80,-19 0-360,0 0-792,0-20-1657,-10-2-2072,-8-3-4873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8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3593,'0'0'18614,"36"14"-18139,116 48-269,-94-40-120,27 15 4,-78-33-49,0 1 1,0 0-1,-1 0 1,0 0-1,1 1 1,-2 0-1,10 11 1,-12-12 76,0 0 0,0 1 0,-1-1 0,1 0 0,-1 1 0,0-1 0,-1 1 0,1 0 0,-1 0 0,0 0 1,-1-1-1,1 1 0,-1 0 0,-1 0 0,1 0 0,-1 0 0,0 0 0,0-1 0,-3 9 0,-2 6 259,-1-1 0,-1 0-1,-1-1 1,-13 20 0,-130 186 1524,100-153-1685,48-65-229,-3 9-344,7-14-304,5-4-2511,17-12-832,-2-6-1864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11466,'0'0'11526,"-28"0"-9601,24 2-1907,1 0-1,-1 0 1,1 0-1,0 0 1,-1 0-1,1 0 1,0 1-1,0 0 0,1-1 1,-1 1-1,1 0 1,-5 6-1,-24 46-23,22-39 45,-3 9-4,2 0 0,0 1-1,2 0 1,1 0 0,1 1 0,1 0-1,-2 38 1,5-17 28,1 0 1,3 0-1,11 68 0,2-52 86,2 0 1,45 106-1,-38-106-75,77 181 28,36 103-43,-116-284-41,-3 1-1,-2 1 1,9 99 0,-21-124 2,1 3 5,-2 0 0,-4 47 1,0-79-2,0 0 0,0-1 0,-2 1 0,1-1 0,-2 1 0,1-1 0,-2 0 1,1 0-1,-1 0 0,-1-1 0,0 0 0,-12 16 0,13-21-11,-1 0 0,1-1-1,-1 1 1,0-1 0,0 0 0,0-1 0,-1 1-1,1-1 1,-1-1 0,1 1 0,-1-1-1,0 0 1,0-1 0,0 1 0,-1-2 0,1 1-1,0-1 1,-10 0 0,7-1-58,1 1 0,-1-2 0,1 1 0,-1-1 0,1-1 0,0 0-1,0 0 1,0-1 0,0 0 0,1 0 0,0-1 0,0 0 0,-10-8 0,17 12-93,0 0 0,0 0 0,0 0 0,0 0-1,0 0 1,0 0 0,0 0 0,1-1 0,-1 1 0,0 0 0,1 0 0,-1-1 0,1 1-1,0 0 1,-1-1 0,1 1 0,0 0 0,0-1 0,0 1 0,-1-1 0,2 1 0,-1 0-1,0-1 1,0 1 0,0 0 0,1-1 0,-1 1 0,0 0 0,1-1 0,-1 1 0,1 0 0,0 0-1,-1-1 1,1 1 0,0 0 0,0 0 0,0 0 0,0 0 0,1-1 0,3-3-1284,1 0 1,0 0-1,0 0 0,0 1 1,11-6-1,21-8-10103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12043,'0'0'8853,"-5"20"-8420,1-5-323,2-6-40,-1 0 1,1-1-1,1 1 0,-1 0 0,1 0 0,1 0 0,0 0 0,0 0 0,1 0 0,0 0 0,0 0 1,1-1-1,4 13 0,-1-7 60,1-1 0,0 0 1,1 0-1,0 0 0,1-1 0,1 0 1,0 0-1,13 12 0,-16-18-102,1-1 0,-1 0 0,1 0 0,0-1 0,0 1 0,0-2 0,1 1 0,0-1 0,-1 0 0,1 0 0,0-1 0,0 0 0,1-1 0,-1 0 0,15 1 0,-22-2-26,1 0 1,-1-1-1,0 1 0,1 0 0,-1 0 1,0-1-1,0 1 0,0-1 0,1 1 1,-1-1-1,0 0 0,0 1 0,0-1 0,0 0 1,0 0-1,0 0 0,0 0 0,0 0 1,0 0-1,-1 0 0,1 0 0,0 0 1,1-2-1,9-38 10,-10 24-18,0 0 0,-3-33 0,1 46 4,0-1 0,0 1-1,0 0 1,0 0 0,0-1-1,-1 1 1,0 0 0,0 0-1,0 0 1,0 1 0,-1-1-1,1 0 1,-1 1 0,0 0-1,0-1 1,-1 1 0,1 1-1,0-1 1,-1 0 0,0 1-1,1-1 1,-6-1 0,2 1 34,0 1 0,0-1 1,-1 1-1,1 1 0,-1-1 1,1 1-1,-1 1 0,1-1 1,-1 1-1,1 1 0,-1-1 1,-10 3-1,13-1-78,0 0 0,-1 1 0,2-1 0,-1 1-1,0 0 1,0 0 0,1 0 0,0 1 0,0 0 0,0 0 0,0 0 0,0 0 0,1 0 0,0 1 0,-5 9-1,8-14-47,0 0 0,-1 0 0,1 1 0,0-1 0,0 0 0,0 0 0,0 0 0,0 1 0,0-1 0,0 0 0,0 0 0,0 0 0,0 1 0,1-1 0,-1 0 0,0 0-1,0 0 1,0 0 0,0 1 0,0-1 0,0 0 0,0 0 0,0 0 0,0 0 0,1 0 0,-1 1 0,0-1 0,0 0 0,0 0 0,0 0 0,0 0 0,1 0 0,-1 0 0,0 0 0,0 1-1,0-1 1,1 0 0,-1 0 0,0 0 0,0 0 0,0 0 0,0 0 0,1 0 0,-1 0 0,0 0 0,0 0 0,0 0 0,1 0 0,-1 0 0,0 0 0,0 0 0,0 0 0,1-1 0,-1 1-1,0 0 1,0 0 0,0 0 0,0 0 0,1 0 0,1 0-1312,15 0-5741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12883,'0'0'9226,"0"162"-8834,0-117 16,0 0-72,9-6-240,0 0-96,1-8-720,-1 6-1577,10-12-2696,-1-8-2592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0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11466,'0'0'9569,"-6"11"-9002,0-2-420,3-4-61,0 0 1,0 0-1,0 0 1,1 0 0,-1 0-1,2 0 1,-1 0-1,0 1 1,1-1-1,0 1 1,0-1 0,1 11-1,0 21 474,2 0-1,2 0 0,1 0 1,13 47-1,-14-68-508,2 1 0,-1-1 1,2 0-1,0-1 0,1 0 0,1 0 0,0 0 1,1-1-1,0-1 0,2 0 0,21 21 1,-31-33-145,0 1 1,0 0 0,0-1 0,0 0 0,0 1-1,0-1 1,0 0 0,0 0 0,0 0 0,1-1 0,-1 1-1,0 0 1,1-1 0,-1 0 0,1 1 0,-1-1-1,1 0 1,2-1 0,-3 1-259,0-1-1,1 0 1,-1 0 0,0 0 0,0 0-1,0 0 1,-1-1 0,1 1 0,0-1-1,0 1 1,-1-1 0,1 1 0,-1-1-1,1 0 1,-1 0 0,0 0 0,0 0-1,0 0 1,0 0 0,0 0-1,0 0 1,0 0 0,-1-1 0,1 1-1,-1 0 1,1-3 0,0-24-4985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0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9994,'0'0'13226,"32"10"-12125,-12-4-938,235 64 1372,-221-63-1781,0-2 0,60 1 0,-93-7-128,0 0-1,0 1 0,1-1 0,-1 0 0,-1 0 0,1 0 0,0 0 0,0 0 0,0 0 1,0 0-1,-1 0 0,1 0 0,0 0 0,-1 0 0,1 0 0,-1-1 0,1 1 1,-1 0-1,1-3 0,0-10-6583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1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141 252 10802,'0'0'6940,"-5"-3"-6126,4 3-788,0-1-1,-1 0 1,1 0-1,0 1 1,-1-1-1,1 0 1,0 0-1,0 0 1,0-1 0,0 1-1,0 0 1,0 0-1,0-1 1,0 1-1,1 0 1,-1-1-1,0 1 1,1-1-1,-1 1 1,1-1 0,0 1-1,-1-1 1,1 1-1,0-3 1,0 0-15,1 0 1,-1 0 0,1 1-1,0-1 1,0 1 0,0-1-1,1 1 1,-1-1 0,1 1-1,0 0 1,3-5 0,16-26 155,-15 23-107,1-1 0,0 1 0,0 1 0,1-1 1,0 1-1,1 1 0,0-1 0,1 1 1,0 1-1,0 0 0,18-10 0,-26 17-33,0-1 0,0 1 0,0 1 0,0-1-1,0 0 1,1 0 0,-1 1 0,0-1 0,0 1-1,1 0 1,-1 0 0,0 0 0,1 0 0,-1 0-1,0 0 1,0 0 0,1 1 0,-1-1 0,0 1 0,0 0-1,0 0 1,1 0 0,-1 0 0,0 0 0,0 0-1,0 0 1,-1 1 0,1-1 0,0 1 0,0-1-1,-1 1 1,1 0 0,-1-1 0,1 1 0,-1 0-1,0 0 1,0 0 0,0 0 0,1 4 0,4 9 103,-2 0 0,0-1 0,-1 2 1,3 28-1,-4-31-92,6 72 261,-4 0 0,-10 142 1,3-199-231,-2 0 0,-1 0 1,-1 0-1,-1-1 0,-1 0 1,-2-1-1,0 0 0,-2 0 1,-1-2-1,-18 25 0,28-42-40,-2 0-1,1-1 0,-1 0 0,0 0 1,0-1-1,-1 0 0,1 0 0,-1 0 1,0-1-1,-1 0 0,1 0 0,-1-1 1,1 0-1,-1 0 0,0-1 0,0 0 1,0 0-1,-1-1 0,1 0 0,0 0 1,-13-1-1,18 0-46,1 0 0,-1-1 0,0 1 0,0-1 0,0 1 0,0-1 0,1 0 0,-1 0 0,0 0 0,1 0 0,-1-1 0,1 1 0,-1-1 0,1 1 0,0-1 0,0 0 0,-4-4 0,2 1-30,0 0 0,1 0 0,0 0 0,0-1 1,0 1-1,0-1 0,1 0 0,-1-6 1,-2-7-46,1-1 1,1 0-1,1 0 1,1-25 0,0 37 80,1 0 0,1 0 1,0-1-1,0 1 1,0 0-1,5-14 1,-5 20 8,0-1 0,1 1 0,-1 0-1,0-1 1,1 1 0,0 0 0,0 0 0,-1 0 0,1 0 0,0 1 0,1-1 0,-1 0 0,0 1 0,0 0 0,1-1 0,-1 1 0,0 0 0,1 0 0,0 0 0,-1 0-1,1 1 1,-1-1 0,1 1 0,4 0 0,4-1 51,0 1 0,-1 0 0,1 1 0,-1 0 0,1 1 0,-1 0 0,1 1 0,-1 0 0,0 1-1,0 0 1,0 0 0,-1 1 0,0 0 0,0 1 0,12 9 0,11 11 160,-2 2 1,48 56-1,-52-54-203,2-1-1,33 28 1,-56-54-313,0 0 0,-1-1-1,1 1 1,0-1 0,0 0 0,0 0 0,0 0 0,1-1 0,-1 0-1,0 0 1,1 0 0,-1-1 0,0 0 0,1 0 0,-1 0 0,1-1-1,9-2 1,15-6-5130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1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15 363 9858,'0'0'8165,"-1"-5"-7797,-3-9-293,1-1 1,0 0 0,1 0-1,1 1 1,0-1 0,2 0-1,-1 0 1,2 0 0,0 0-1,0 0 1,2 1 0,-1-1-1,2 1 1,0 0 0,1 0-1,0 1 1,1-1 0,12-16-1,-15 27-28,1-1 0,-1 1-1,1 1 1,-1-1-1,1 1 1,0-1 0,0 1-1,0 1 1,0-1 0,0 1-1,1 0 1,-1 0-1,0 0 1,1 1 0,-1 0-1,0 0 1,1 0 0,-1 0-1,1 1 1,-1 0-1,0 0 1,0 1 0,0 0-1,0 0 1,0 0 0,0 0-1,0 1 1,-1-1 0,8 7-1,-1 4 2,0 0 0,-2 1 0,1 0 0,-2 0-1,0 1 1,-1 0 0,0 1 0,-1 0 0,4 19-1,-3-2 75,-2-1-1,-2 1 1,0 54-1,-3-63 5,0-12 105,0-26-260,0-244-609,0 250 634,0 1 1,1-1 0,1 0 0,-1 1-1,1-1 1,0 1 0,1 0 0,0-1-1,0 1 1,0 0 0,1 1-1,0-1 1,0 1 0,1-1 0,0 1-1,0 1 1,0-1 0,1 1 0,9-7-1,-12 10 6,-1 1 0,1 0 0,0 0 0,0 1 0,0-1 0,-1 0 0,1 1 0,0 0 0,0 0 0,0 0 0,0 0 0,0 0 0,0 0 0,0 1 0,0-1 0,0 1 0,-1 0 0,1 0 0,0 0 0,0 0 0,-1 1 0,1-1 0,-1 1 0,1-1 0,-1 1 0,0 0 0,0 0 0,1 0 0,1 3 0,6 7 21,0 1 0,-1 0 0,0 0 0,8 18 1,-4-9-12,1 3-9,-9-15 0,0 0-1,1-1 1,0 0 0,14 16-1,-19-24-12,-1 0-1,1-1 0,-1 1 0,1 0 1,0-1-1,-1 1 0,1-1 0,0 1 1,0-1-1,-1 1 0,1-1 0,0 0 1,0 1-1,0-1 0,0 0 1,0 0-1,-1 1 0,1-1 0,0 0 1,0 0-1,0 0 0,0 0 0,0 0 1,0 0-1,-1-1 0,1 1 0,0 0 1,0 0-1,0-1 0,0 1 0,0 0 1,-1-1-1,1 1 0,0-1 0,0 1 1,-1-1-1,1 1 0,0-1 1,-1 1-1,1-1 0,-1 0 0,1 0 1,0 1-1,-1-1 0,0 0 0,1 0 1,-1 1-1,1-1 0,-1 0 0,0 0 1,0 0-1,1 0 0,-1 0 0,0 1 1,0-2-1,0 0 3,58-210-213,-58 211 224,0 0 1,0 0 0,0 0 0,1 1 0,-1-1 0,0 0 0,0 0-1,1 0 1,-1 0 0,1 0 0,-1 0 0,0 1 0,1-1 0,0 0 0,-1 0-1,1 1 1,-1-1 0,1 0 0,0 1 0,0-1 0,-1 1 0,1-1 0,0 1-1,0-1 1,0 1 0,-1-1 0,1 1 0,0 0 0,0-1 0,0 1-1,0 0 1,0 0 0,0 0 0,0 0 0,0 0 0,0 0 0,0 0 0,0 0-1,0 0 1,-1 0 0,1 1 0,0-1 0,0 0 0,0 0 0,0 1 0,0-1-1,0 1 1,-1-1 0,1 1 0,0-1 0,0 1 0,-1 0 0,1-1-1,0 1 1,-1 0 0,1-1 0,0 3 0,35 44 378,-36-46-375,45 82 536,43 111 0,-35-72-371,-33-93-202,-9-24-1912,-6-19-4267,-5-9-3269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1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14011,'0'0'7298,"0"-3"-7117,1 0-170,0 0-1,0 0 1,0 0-1,0 0 1,0 1 0,1-1-1,0 1 1,-1-1-1,1 1 1,0-1-1,0 1 1,0 0 0,3-3-1,43-36 112,-27 23-85,3-6-23,-19 18 32,1 0 0,-1 0 0,1 1 0,0-1 0,1 2 0,9-7 0,-14 10 7,1 0-1,-1 0 0,0 0 1,1 1-1,-1-1 1,1 1-1,-1 0 0,0 0 1,1-1-1,-1 2 1,1-1-1,-1 0 0,0 0 1,1 1-1,-1-1 0,1 1 1,-1 0-1,0 0 1,0 0-1,0 0 0,1 0 1,-1 0-1,0 1 1,0-1-1,-1 1 0,4 2 1,10 12 198,0 0 0,-1 1 1,-1 0-1,-1 2 0,15 27 1,-9-16-217,3-10-1670,-5-11-5092,-7-6-368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1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12 264,'0'0'19867,"1"0"-19862,-1 0-1,0 0 1,0 0 0,0 0 0,0 0-1,0 0 1,0 0 0,1 0 0,-1 0-1,0 0 1,0 0 0,0 0 0,0 0-1,0 0 1,1 0 0,-1 0 0,0 0 0,0 0-1,0 0 1,0 0 0,0 0 0,1 0-1,-1 0 1,0 0 0,0 0 0,0 0-1,0 0 1,0 0 0,1 0 0,-1-1-1,0 1 1,0 0 0,0 0 0,0 0-1,0 0 1,0 0 0,0 0 0,0 0-1,0-1 1,0 1 0,1 0 0,-1 0-1,0 0 1,0 0 0,0 0 0,0-1-1,0 1 1,0 0 0,0 0 0,0 0-1,0 0 1,0 0 0,0-1 0,0 1-1,0 0 1,0 0 0,0 0 0,0 0-1,0 0 1,-1-1 0,1 1 0,0 0-1,0 0 1,11-2 44,0 0-1,1 1 1,-1 0-1,0 1 1,1 0-1,-1 1 1,0 0 0,0 1-1,0 0 1,0 1-1,0 0 1,0 1 0,-1 0-1,15 8 1,-18-8 40,-1 0 1,0 1-1,0 0 1,0 0-1,-1 0 1,0 0 0,0 1-1,0 0 1,-1 0-1,1 0 1,-1 1-1,-1-1 1,0 1 0,1 0-1,-2 0 1,1 0-1,-1 1 1,0-1-1,-1 0 1,0 1 0,0-1-1,-1 15 1,1-9-33,-2 1 1,0-1 0,0 0 0,-1 1 0,-1-1 0,0 0-1,-1 0 1,0 0 0,-1-1 0,-1 1 0,0-1-1,0-1 1,-1 1 0,-1-1 0,0 0 0,0 0-1,-1-1 1,0-1 0,-14 12 0,-40 24-101,25-30-1422,35-14 947,0-1 1,0 1-1,0-1 0,0 0 1,0 0-1,0 0 1,0 0-1,0-1 0,-6 0 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13715,'0'0'6521,"-65"148"-5040,65-89-177,0 3-520,19-1-232,18-5-208,10-8-160,0-11-104,-1-15-80,1-14-152,-10-8-984,1-25-848,-10-17-1025,-19-6-2024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1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12427,'0'0'7329,"0"22"-7214,3 67-114,-3-88-15,0 1 0,1-1 0,-1 1 0,0-1-1,1 0 1,-1 1 0,0-1 0,1 0 0,0 1-1,-1-1 1,1 0 0,0 1 0,0-1 0,0 0-1,0 0 1,0 0 0,0 0 0,0 0 0,0 0 0,0 0-1,0 0 1,0-1 0,1 1 0,-1 0 0,0-1-1,1 1 1,-1-1 0,0 1 0,1-1 0,-1 0 0,1 1-1,-1-1 1,0 0 0,1 0 0,-1 0 0,1 0-1,-1 0 1,1 0 0,-1-1 0,0 1 0,3-1-1,3 0-376,-6-32 33,-1 29 399,1 1 1,-1 0-1,0 0 1,0 0 0,0 0-1,-1-1 1,1 1-1,-1 0 1,0 0-1,0 0 1,0 0 0,0 0-1,0 0 1,-1 1-1,0-1 1,1 0-1,-1 0 1,0 1 0,0-1-1,0 1 1,0 0-1,-1 0 1,1 0 0,-1 0-1,1 0 1,-1 0-1,0 1 1,1-1-1,-1 1 1,0 0 0,0-1-1,0 1 1,0 1-1,0-1 1,-1 0 0,1 1-1,0 0 1,-5 0-1,7 0-21,1 1 0,-1 0 0,0-1 1,0 1-1,1 0 0,-1 0 0,0 0 0,1-1 0,-1 1 0,1 0 0,-1 0 0,1 0 0,-1 0 0,1 0 0,0 0 0,-1 0 0,1 0 0,0 0 1,0 0-1,0 1 0,0-1 0,0 0 0,0 0 0,0 0 0,0 1 0,1 43 164,-1-32-124,0-11-62,0-1 0,0 1 0,1 0 0,-1-1 1,0 1-1,1-1 0,-1 1 0,1-1 0,-1 1 1,1-1-1,0 1 0,0-1 0,0 0 0,0 1 0,0-1 1,0 0-1,0 0 0,0 0 0,0 0 0,0 0 0,1 0 1,-1 0-1,0 0 0,1 0 0,-1 0 0,1-1 0,-1 1 1,1-1-1,2 1 0,0 0-139,1 0-1,-1 0 1,0-1 0,0 1-1,1-1 1,-1-1 0,0 1-1,1 0 1,-1-1-1,6-1 1,-9 0 0,1 1-1,-1 0 1,0-1 0,1 1-1,-1-1 1,0 1 0,0-1-1,0 1 1,0-1 0,0 0-1,0 0 1,-1 0 0,1 1-1,0-1 1,-1 0 0,1 0-1,-1 0 1,0 0 0,0 0-1,0-2 1,3-43-2125,-3 47 2259,0-2-106,-1 1 0,1 0 1,0 0-1,-1-1 0,1 1 0,-1 0 1,1 0-1,-1 0 0,1-1 0,-1 1 0,0 0 1,0 0-1,1 0 0,-1 0 0,0 0 1,0 0-1,0 1 0,0-1 0,0 0 0,0 0 1,-1 1-1,1-1 0,0 1 0,0-1 1,0 1-1,-1-1 0,1 1 0,0 0 1,0-1-1,-1 1 0,1 0 0,0 0 0,-1 0 1,1 0-1,0 0 0,0 0 0,-1 1 1,-1-1-1,-5 3-2222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71 7210,'0'0'12234,"1"9"-12152,0-6-82,-1 0 0,0-1 0,1 1 1,0 0-1,0 0 0,0-1 0,0 1 1,0-1-1,0 1 0,1-1 0,2 4 1,-2-4-17,0-1 0,0 0 1,0 0-1,0 0 0,0 0 1,0 0-1,0 0 0,1 0 1,-1-1-1,0 1 0,0-1 1,1 0-1,-1 1 0,0-1 1,1 0-1,-1 0 0,0-1 1,1 1-1,-1 0 0,0-1 1,4-1-1,-5 2 20,0 0 1,0 0-1,0 0 1,0-1-1,0 1 1,0 0-1,0-1 0,-1 1 1,1-1-1,0 0 1,0 1-1,0-1 0,0 1 1,-1-1-1,1 0 1,0 0-1,-1 1 0,1-1 1,0 0-1,-1 0 1,1 0-1,-1 0 0,1 0 1,-1 0-1,1-2 1,-1 1 8,0-1 1,1 1-1,-1-1 1,0 0-1,-1 1 1,1-1-1,0 1 1,-1-1-1,1 1 1,-2-5-1,0 2 48,-1-1-1,1 1 0,-1 0 0,0 0 0,0 0 1,0 0-1,-1 0 0,1 1 0,-9-8 1,8 10 70,0-1 0,-1 1 1,0 0-1,1 1 0,-1-1 1,0 1-1,0 0 0,0 0 1,0 1-1,0-1 0,0 1 1,0 0-1,-5 1 0,0-1 39,9 1-162,0 0 1,-1 0-1,1 0 0,0 0 1,1 1-1,-1-1 1,0 0-1,0 0 0,0 1 1,1-1-1,-1 1 0,1-1 1,-1 0-1,1 1 0,-1-1 1,1 1-1,0-1 0,0 1 1,0-1-1,0 1 1,0 2-1,-1-2-62,1 1 0,0-1 0,0 1 0,0 0 0,0-1 0,0 1 0,0-1 0,1 1 0,-1-1 0,1 1 0,0-1 0,0 1 0,0-1 1,2 3-1,2-2-457,0-1 1,0 1 0,0-1 0,1-1 0,-1 1-1,1-1 1,-1 0 0,1 0 0,0-1-1,-1 0 1,1 0 0,8-1 0,-5 1-1117,19 0-4072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14803,'0'0'7174,"15"2"-6949,115 16 192,-110-14-360,1 1 0,-1 0-1,-1 2 1,1 0 0,21 12 0,-39-17-30,-1-1 1,1 1 0,-1-1 0,0 1 0,0 0-1,0 0 1,0-1 0,0 1 0,0 0 0,0 0-1,-1 0 1,1 0 0,-1 0 0,1 0 0,-1 0-1,0 0 1,0 0 0,1 0 0,-2 3 0,1 1 75,0-1-1,0 1 1,-1-1 0,0 1 0,0-1 0,-3 7 0,-7 7 5,-1 0-1,-1-1 1,-1-1 0,0 0 0,-1-1-1,-22 17 1,18-14-26,-1-1 11,-23 25 113,41-41-162,-1 1 0,1 0-1,0 0 1,0 0 0,1 0 0,-1 0 0,1 0 0,-1 0 0,1 1 0,0-1 0,0 1 0,1-1 0,-2 6 0,3-8-39,-1 0 0,0 0 1,1-1-1,-1 1 1,0 0-1,1 0 0,-1-1 1,1 1-1,-1 0 1,1-1-1,0 1 0,-1 0 1,1-1-1,0 1 1,-1-1-1,1 1 0,0-1 1,0 1-1,-1-1 1,1 0-1,0 1 1,0-1-1,0 0 0,-1 0 1,1 1-1,0-1 1,1 0-1,31 4 101,-27-3-66,164 3 726,-109-5-535,-60 1-174,-1 9-5665,0 4-726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5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1 525 14579,'0'0'7599,"4"-28"-6892,49-216 25,-28 158-353,13-51 366,-38 133-702,-1 3-37,1 1-1,0-1 0,0 0 1,0 0-1,0 0 0,0 0 0,0 0 1,0 0-1,0 0 0,0 0 1,0 0-1,0 0 0,1 0 1,-1 0-1,0 0 0,1 0 1,-1 0-1,1 1 0,-1-1 1,1 0-1,-1 0 0,1 0 1,0 1-1,-1-1 0,1 0 1,0 1-1,1-2 0,0 3-12,-1 1-1,1-1 0,-1 1 0,1-1 0,-1 1 1,0 0-1,1 0 0,-1-1 0,0 1 0,0 0 1,0 0-1,0 0 0,-1 0 0,1 0 0,-1 0 1,1 4-1,2 2 23,38 93 432,64 169 161,-87-229-169,-8-19-1642,-36-50-18239</inkml:trace>
  <inkml:trace contextRef="#ctx0" brushRef="#br0" timeOffset="1">113 186 13635,'0'0'10642,"177"81"-11458,-167-81-1224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228 682 11306,'0'0'5514,"-30"20"-4632,-91 66-316,116-83-544,0 0 0,1 1 0,-1-1 0,1 1 0,0 0 0,1 0 0,-1 0 0,1 1 1,-1-1-1,1 1 0,0 0 0,1 0 0,-1 0 0,1 0 0,-3 11 0,1-2 38,0 0 53,1 1-1,1 0 1,0 1-1,0-1 1,2 0-1,0 0 1,4 30 0,-3-42-96,-1-1 1,1 1 0,0 0 0,1 0 0,-1-1 0,0 1 0,1 0 0,-1-1-1,1 1 1,0-1 0,0 0 0,0 0 0,0 0 0,0 0 0,1 0 0,-1 0 0,0 0-1,1-1 1,0 1 0,-1-1 0,1 0 0,0 1 0,0-1 0,-1-1 0,1 1-1,0 0 1,0-1 0,0 1 0,4-1 0,-2 0 25,1 1 0,-1-1 0,1 0 0,-1-1 0,1 1 0,0-1 0,-1 0 0,0-1 0,1 1 0,-1-1 0,0 0 0,0 0 0,0-1 0,0 0 0,5-3 0,2-5-12,-1-1 0,0 0 0,-1-1 0,-1 0 0,0-1 0,0 1 1,-1-2-1,-1 1 0,9-27 0,-3 2-40,-2-1 1,11-68-1,-10 25-220,-4 0-1,-4-1 1,-11-146 0,3 197 42,-13-50-1,14 72 191,0 1 0,0-1-1,-1 1 1,-1 0-1,0 0 1,0 1 0,0 0-1,-12-15 1,16 23 41,-1 0 1,1-1-1,0 1 0,0 0 0,-1 0 1,1-1-1,0 1 0,-1 0 1,1 1-1,-1-1 0,0 0 0,1 0 1,-1 1-1,0-1 0,1 1 1,-4-1-1,4 1-26,0 0 0,0 0 1,1 1-1,-1-1 0,0 0 0,0 1 1,1-1-1,-1 0 0,0 1 0,0-1 1,1 1-1,-1-1 0,0 1 0,1 0 0,-1-1 1,1 1-1,-1 0 0,1-1 0,-1 1 1,1 0-1,-1 0 0,1-1 0,-1 3 1,-2 5 42,1 1 1,0 0 0,1 0 0,-1 18 0,1-21-50,-1 48 190,2 0 0,2 0-1,3 0 1,14 62 0,68 208 1288,-72-273-1348,2-1 0,3-1 0,2 0 0,2-2-1,37 55 1,-56-94-178,1-1 0,0 0 0,1 0 0,-1-1 0,1 0 0,1 0 0,13 9 0,-18-14-98,0 1 0,0-1-1,0 1 1,0-1 0,0 0 0,0 0 0,0-1 0,0 1 0,1-1 0,-1 1 0,0-1-1,0 0 1,1 0 0,-1-1 0,0 1 0,0 0 0,0-1 0,1 0 0,-1 0 0,0 0-1,0 0 1,0-1 0,0 1 0,-1-1 0,4-1 0,0-2-518,-1 0 1,1 0-1,-1 0 1,-1 0-1,6-7 1,19-37-4571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14995,'0'0'5525,"28"9"-5186,7 4-247,-8-3-43,1-2 0,0 0 1,0-2-1,33 4 1,31-3 12,-44-4-34,52 10 1,-100-13-26,1 0 1,-1 0-1,1 0 1,-1 0-1,1 1 1,-1-1-1,1 0 1,-1 0-1,1 0 1,-1 0-1,0 1 1,1-1-1,-1 0 1,1 1-1,-1-1 1,0 0 0,1 1-1,-1-1 1,0 0-1,1 1 1,-1-1-1,0 0 1,1 1-1,-1-1 1,0 1-1,0-1 1,0 1-1,1-1 1,-1 1-1,0-1 1,0 1-1,0-1 1,0 1-1,-8 18 279,-22 16 300,29-34-556,-52 51 731,2 2-1,-72 100 1,108-133-628,2 0 1,1 1 0,0 1-1,2-1 1,1 2-1,0-1 1,2 1 0,1 1-1,1-1 1,1 1-1,-2 42 1,6-60-114,-1 5 5,1 0 1,1 0-1,0 0 1,1 0-1,3 14 1,-3-22-22,-1 0 1,1 0 0,0 0-1,1 0 1,-1 0 0,1-1 0,-1 1-1,1-1 1,0 0 0,0 1-1,1-2 1,-1 1 0,1 0-1,-1-1 1,1 1 0,0-1 0,5 2-1,1 1-23,-1-2-1,0 1 0,1-1 1,0-1-1,0 0 0,0 0 1,0-1-1,0 0 0,0-1 1,0 0-1,0 0 0,15-3 1,-20 2-24,0 0 0,1-1 1,-1 1-1,0-1 0,0 0 0,0 0 0,-1-1 1,1 1-1,0-1 0,-1 0 0,0-1 1,0 1-1,0-1 0,0 1 0,0-1 1,-1 0-1,1-1 0,-1 1 0,0 0 1,-1-1-1,1 0 0,-1 0 0,0 0 1,2-6-1,-2 5 17,0 0 0,-1 0 0,1 1 0,-1-1 0,-1 0 0,1 0 0,-1 0 0,0 0 0,-1 0 0,1 0 0,-1 0 0,0 0 0,-1 0 1,-3-9-1,3 12 43,0 0 1,0 0 0,-1 0-1,1 0 1,-1 0 0,0 1 0,0-1-1,0 1 1,0 0 0,0 0 0,-1 0-1,1 0 1,-1 0 0,1 1-1,-1-1 1,1 1 0,-1 0 0,0 0-1,0 1 1,1-1 0,-1 1 0,0 0-1,-6 0 1,1-1 50,-1 1-1,1 1 1,-1-1-1,1 1 1,-1 1 0,1 0-1,0 0 1,0 1 0,0 0-1,0 0 1,-12 7 0,17-7-57,-1 0 1,1 1-1,0-1 1,1 1-1,-1 0 1,1-1-1,0 2 1,-1-1-1,2 0 1,-1 1-1,0-1 1,1 1-1,0 0 1,0-1-1,1 1 1,-1 0-1,1 0 1,0 1-1,0-1 1,1 0-1,-1 0 1,2 8-1,-2-10-88,1 0-1,0 0 0,1 0 1,-1 0-1,0 0 1,1 0-1,0 0 0,-1 0 1,1 0-1,1 0 0,-1 0 1,0 0-1,1 0 1,-1-1-1,1 1 0,0-1 1,0 1-1,0-1 1,0 0-1,0 1 0,0-1 1,1 0-1,-1 0 1,1-1-1,-1 1 0,1-1 1,0 1-1,0-1 0,5 2 1,5 0-987,0-1 0,0 0 0,1 0 0,-1-2 0,22 0 1,-11-1-1515,33 1-6940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15387,'0'0'9061,"23"2"-8632,334 6 397,-345-10-218,-6 0-2221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10594,'0'0'7911,"-20"12"-7513,6-3-335,5-6-27,1 2 0,0-1 0,1 1 0,-1 0 0,1 1 1,0 0-1,0 0 0,1 0 0,0 1 0,0 0 0,0 0 0,1 0 1,0 1-1,1 0 0,-1 0 0,-3 12 0,-1 25 331,2 0 1,2 1-1,2-1 0,4 74 1,0-40 21,2-5-6,3 0 1,4 0-1,30 116 0,82 211 762,-108-361-1030,14 42 50,44 148 111,-62-191-249,-2 0 0,-2 1 0,2 71 0,-7-83-23,-1-13 27,0 1-1,0-1 1,-6 31 0,4-41-23,1-1 1,-1 1-1,0 0 1,0-1 0,0 1-1,0-1 1,-1 0 0,0 0-1,0 0 1,0 0 0,0 0-1,-1-1 1,1 1 0,-1-1-1,0 0 1,-5 4-1,-8 1-8,0 0 0,-1-1 0,0 0 0,0-2 0,0 0 0,-37 5 0,30-6-229,-1 1 0,-40 14 1,66-19 144,0 0 1,0 0 0,-1 0 0,1 0 0,0 0 0,0 0-1,0 0 1,-1 0 0,1 0 0,0 0 0,0 0 0,0 0-1,-1 0 1,1 0 0,0 0 0,0 0 0,0 1 0,-1-1-1,1 0 1,0 0 0,0 0 0,0 0 0,0 0 0,-1 0-1,1 0 1,0 1 0,0-1 0,0 0 0,0 0 0,0 0-1,-1 0 1,1 1 0,0-1 0,0 0 0,0 0 0,0 0-1,0 1 1,0-1 0,0 0 0,0 0 0,0 0 0,0 1 0,0-1-1,0 0 1,0 0 0,0 1 0,0-1 0,0 0 0,0 0-1,0 0 1,0 1 0,0-1 0,0 0 0,15 4-2988,21-2-1409,2-2-1628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58 12051,'0'0'6306,"-3"24"-5648,-1-7-429,3-10-157,-1-1 0,0 0 0,1 1-1,0 0 1,1-1 0,0 1 0,0-1-1,0 1 1,0 0 0,1-1 0,0 1-1,1-1 1,0 1 0,0-1 0,0 0-1,0 0 1,1 0 0,0 0 0,1 0-1,7 9 1,-2-3-27,1-2 0,0 0-1,0 0 1,2-1 0,-1 0 0,1-1 0,0 0-1,1-1 1,-1 0 0,1-1 0,1 0-1,-1-1 1,1-1 0,0 0 0,0-1 0,1-1-1,-1 0 1,24 0 0,-37-2-39,1 0-1,0 0 1,-1 0 0,1-1-1,0 1 1,0-1 0,-1 1-1,1-1 1,-1 1 0,1-1-1,-1 0 1,1 0 0,-1 0-1,1 0 1,-1 0-1,0 0 1,1 0 0,-1-1-1,0 1 1,0 0 0,2-3-1,-1-1 9,0 1 0,1-1 0,-2 1 0,1-1 0,-1 0-1,1 1 1,0-11 0,-1 4 2,0 1 0,-1-1-1,0 0 1,-1 0 0,0 1 0,-1-1 0,-3-13-1,0 13-9,0 1-1,-1-1 1,0 1-1,-1 0 0,0 1 1,0-1-1,-1 1 1,0 1-1,-1-1 0,0 2 1,-18-14-1,12 11 64,0 1 0,-1 0-1,0 1 1,0 0 0,0 2 0,-1 0-1,-21-5 1,22 8 147,-1 1-1,0 0 1,0 1 0,0 0-1,-29 4 1,44-3-212,0 1 0,0-1 1,0 0-1,1 1 0,-1-1 0,0 1 1,1 0-1,-1-1 0,0 1 1,1 0-1,-1 0 0,1 0 0,-1 0 1,1 0-1,0 1 0,-1-1 1,1 0-1,0 1 0,0-1 0,0 0 1,0 1-1,0-1 0,-1 3 1,-3 35-1250,5-37 1136,1-2-144,-1 1-1,1 0 1,0-1 0,0 1-1,0 0 1,0-1 0,-1 1 0,1-1-1,0 0 1,0 1 0,0-1-1,0 0 1,0 1 0,0-1-1,0 0 1,0 0 0,0 0 0,0 0-1,0 0 1,0 0 0,0 0-1,0 0 1,0 0 0,0 0 0,1-1-1,1 1-1053,25 0-7468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7154,'0'0'14556,"-14"24"-13306,2-4-1009,5-10-135,0 1 0,0 0 1,1 0-1,1 1 0,0 0 0,0 0 0,1 0 0,1 0 1,0 1-1,1 0 0,0-1 0,0 17 0,4-6-26,0 0 0,2 0 0,0 0 0,1-1 0,2 0 0,0 0-1,1-1 1,2 1 0,0-2 0,1 0 0,1 0 0,1-1 0,0 0 0,1-1 0,2-1-1,-1 0 1,2-1 0,0-1 0,1 0 0,29 17 0,-39-28-213,1 0-1,-1 0 1,0-1 0,1 0-1,0 0 1,0-1 0,0 0-1,13 1 1,-19-3-116,0 0 0,-1 0 0,1 0 0,0 0 0,-1 0 0,1 0 0,-1-1 0,1 0 0,0 1 0,-1-1 0,1 0 0,-1 0 0,1 0 0,-1 0 0,0-1 0,0 1 0,1-1 0,-1 1 0,0-1 0,0 0 0,0 0 0,-1 0 0,1 0 0,0 0 1,-1 0-1,1-1 0,-1 1 0,0 0 0,0-1 0,0 1 0,1-5 0,8-29-4664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14475,'0'0'7874,"187"31"-7226,-112-26-376,-10-2-144,0-3-128,20 0-1088,-29 0-1465,-10 0-4640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12067,'0'0'8084,"0"-1"-8072,-1 1 0,1 0 0,-1-1 0,1 1 0,0 0 0,-1-1 0,1 1 0,0-1 0,0 1 1,-1 0-1,1-1 0,0 1 0,0-1 0,-1 1 0,1-1 0,0 1 0,0-1 0,0 1 0,0-1 0,0 1 0,0-1 0,0 1 0,0-1 0,0 1 0,0-2 0,2 1-8,-1 0 0,0 0 1,1 0-1,-1 0 0,1 0 0,-1 0 0,1 0 0,-1 0 0,1 0 0,0 1 0,-1-1 0,1 1 0,0 0 0,-1-1 0,1 1 0,0 0 0,0 0 0,1 0 0,42-1 101,-34 2-71,-6-2 27,1 1-1,0 1 1,-1-1 0,1 1-1,-1 0 1,1 0-1,-1 1 1,1-1-1,-1 1 1,0 1-1,1-1 1,-1 1-1,0 0 1,5 4-1,-2 1 87,0-1-1,-1 2 1,0-1-1,-1 1 1,0 0 0,7 14-1,-5-7-7,-1 0 0,0 0 0,-2 1-1,0 0 1,-1 0 0,0 0 0,1 28 0,-2 2 301,-6 76 0,2-107-391,-1 0 0,-1 0 0,-1-1-1,0 1 1,-1-1 0,-1 0 0,0-1-1,-1 1 1,-1-1 0,0 0 0,-11 14 0,14-21-29,-1 0 1,1-1 0,-2 1 0,1-1-1,-1 0 1,0 0 0,0-1 0,0 0-1,-1 0 1,0-1 0,0 0-1,0-1 1,0 1 0,0-1 0,-1-1-1,0 0 1,1 0 0,-1-1 0,0 0-1,0 0 1,-10-1 0,17 0-33,0 0 0,1 0-1,-1-1 1,1 1 0,-1-1 0,0 1 0,1-1 0,-1 1 0,1-1 0,-1 0 0,1 0-1,0 0 1,-1 0 0,1 0 0,0 0 0,-1 0 0,1 0 0,0 0 0,0-1-1,0 1 1,0 0 0,0-1 0,1 1 0,-1-1 0,0 1 0,1-1 0,-1 1 0,1-1-1,-1-2 1,-1-5-50,1 0 0,1 0-1,-1 0 1,2-13-1,0 1 52,0 20 9,-1 1 1,1-1-1,-1 0 0,1 0 0,0 0 1,-1 0-1,1 1 0,0-1 0,-1 0 1,1 1-1,0-1 0,0 0 1,0 1-1,0-1 0,-1 1 0,1-1 1,0 1-1,0 0 0,0-1 1,0 1-1,0 0 0,0 0 0,0 0 1,0 0-1,0 0 0,0 0 0,0 0 1,0 0-1,0 0 0,2 0 1,36 3 394,-30-1-272,-1 1 1,1-1-1,-1 1 1,0 1-1,0 0 0,0 0 1,-1 1-1,1-1 0,6 7 1,64 61 651,-20-18-481,-27-24-320,-23-21-83,0-1 0,1 0 0,0 0 0,0-1 0,12 8 0,-18-14-174,-1 0 1,1 0-1,-1 0 1,1 0-1,-1 0 0,1-1 1,0 1-1,-1-1 1,1 0-1,0 0 1,3 0-1,-3 0-235,0-1 0,-1 0 0,1 0 0,0 1 0,-1-2-1,1 1 1,-1 0 0,0 0 0,1-1 0,-1 1 0,0-1 0,0 0 0,3-2 0,15-20-9316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13003,'0'0'6612,"20"0"-6461,10-1-104,8-1 83,-1 2 0,43 5 0,-76-4-59,0 0 1,0 0-1,0 0 0,-1 0 1,1 1-1,0 0 0,-1 0 1,1 0-1,-1 0 0,0 0 1,1 0-1,-1 1 0,0 0 1,-1 0-1,1 0 0,0 0 1,-1 0-1,0 0 0,0 0 1,0 1-1,0-1 0,0 1 1,-1 0-1,1 0 0,-1-1 1,0 1-1,0 0 0,0 0 0,-1 0 1,0 0-1,0 8 0,1-1 102,-2 1 0,0 0 0,0-1 0,-1 1 0,0-1 0,-1 0 0,0 1 0,-1-1 0,-10 20 0,-4-3-147,-2 0 0,0-1 0,-2-2 0,-38 37 0,52-55-203,-8 4-1427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14027,'0'0'5465,"-28"148"-3680,28-92-497,9 3-512,19-3-296,9-5-72,1-12-152,-1-11-160,10-14-96,-10-8-376,-9-6-1024,10-26-569,-10-16-1951,-19-3-1249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5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13339,'0'0'2832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13355,'0'0'5966,"9"27"-5705,33 79-224,-41-104-80,1 1 1,-1-1-1,1 1 1,-1-1-1,1 0 1,0 1-1,0-1 1,0 0-1,0 0 1,1 0-1,-1 0 1,0-1-1,1 1 1,-1-1-1,1 1 1,0-1-1,-1 0 1,1 0-1,0 0 1,0-1-1,-1 1 1,1 0-1,0-1 1,0 0-1,0 0 0,0 0 1,0 0-1,0 0 1,0-1-1,0 1 1,-1-1-1,7-1 1,-8-1 26,0 0-1,-1 0 1,1 0 0,0 0 0,-1 0-1,0-1 1,0 1 0,0 0 0,0 0-1,-1-5 1,1 3 7,0 1 14,-1 1-1,1-1 1,-1 1 0,0-1-1,0 1 1,0-1 0,0 1-1,0 0 1,-1 0 0,0 0 0,1 0-1,-1 0 1,0 0 0,0 0-1,-1 0 1,1 1 0,-1-1 0,1 1-1,-1 0 1,0 0 0,0 0-1,-5-3 1,1 1 139,0 1-1,0 0 1,0 0-1,0 1 1,-1 0 0,1 0-1,-1 1 1,1-1 0,-14 1-1,20 2-113,0-1 0,1 1 0,-1 0 0,0-1 0,0 1 0,1 0 0,-1 0 0,0 0 0,1-1-1,-1 1 1,1 0 0,-1 0 0,1 0 0,0 0 0,-1 0 0,1 0 0,0 0 0,0 0 0,-1 0 0,1 0 0,0 0 0,0 0-1,0 0 1,0 0 0,1 2 0,-1 40 126,1-30-83,-1-12-73,0-1 1,0 1-1,0 0 0,0 0 1,1-1-1,-1 1 0,0 0 1,0-1-1,1 1 0,-1 0 1,1-1-1,-1 1 1,0-1-1,1 1 0,-1-1 1,1 1-1,-1-1 0,1 1 1,0-1-1,-1 1 0,1-1 1,-1 0-1,1 1 0,0-1 1,-1 0-1,1 0 0,0 1 1,0-1-1,-1 0 0,2 0 1,26 2-343,-26-2 256,-1-33-432,-1 31 508,0 1-1,0-1 1,0 1-1,-1-1 1,1 1-1,0-1 0,-1 1 1,0-1-1,1 1 1,-1-1-1,0 1 1,1 0-1,-1-1 1,0 1-1,0 0 1,0 0-1,0 0 1,-1 0-1,1 0 1,0 0-1,0 0 0,-1 0 1,1 0-1,0 0 1,-1 1-1,1-1 1,-1 1-1,1-1 1,0 1-1,-1-1 1,0 1-1,1 0 1,-1 0-1,1 0 0,-1 0 1,1 0-1,-1 0 1,1 0-1,-4 1 1,4 8-1305,1-6 1088,0 0 1,1 0-1,-1-1 1,1 1 0,0 0-1,0-1 1,0 1-1,0-1 1,0 1-1,0-1 1,1 0-1,-1 1 1,1-1 0,0 0-1,0 0 1,0 0-1,0 0 1,0 0-1,3 1 1,23 20-5175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2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59 115 12603,'0'0'4854,"17"8"-4715,55 20-329,-71-27 181,0-1 0,0 0 0,0 1 0,0-1-1,0 0 1,1 0 0,-1 0 0,0 0 0,0 0-1,0 0 1,0 0 0,1 0 0,-1 0 0,0-1-1,0 1 1,0-1 0,0 1 0,0 0 0,0-1 0,0 0-1,0 1 1,0-1 0,0 0 0,0 1 0,0-1-1,0 0 1,0 0 0,0 0 0,-1 0 0,1 0-1,0 0 1,-1 0 0,1 0 0,-1 0 0,1 0-1,-1 0 1,1 0 0,-1 0 0,0 0 0,0-1-1,0 1 1,1 0 0,-1 0 0,0 0 0,0 0 0,-1-3-1,1-1 37,0 0 1,0 0-1,0 0 0,-1 0 0,0 0 0,0 0 0,0 0 0,-3-8 0,-2 7 173,1 0-1,-1 1 1,0-1-1,0 1 0,-1 0 1,1 1-1,-1-1 1,0 1-1,0 1 0,-1-1 1,1 1-1,-1 1 1,0-1-1,1 1 0,-1 1 1,0-1-1,0 1 1,0 1-1,0-1 1,-13 2-1,19 0-193,1 0 1,0 0-1,0 0 0,0 0 1,0 1-1,0-1 0,1 0 1,-1 0-1,0 0 0,0 1 1,1-1-1,-1 0 1,1 1-1,-1-1 0,1 1 1,0-1-1,-1 0 0,1 1 1,0-1-1,0 1 0,0-1 1,0 1-1,0-1 0,1 3 1,4 41-768,-3-38 168,1-1 0,0 1-1,1 0 1,0-1-1,0 0 1,0 0-1,0 0 1,1 0-1,5 4 1,18 16-5827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3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12779,'0'0'7859,"11"-12"-7550,1 1-295,-1 0-1,-1-2 1,0 1 0,0-1-1,-1-1 1,-1 1 0,0-1-1,-1-1 1,-1 0 0,0 0-1,-1 0 1,4-17 0,-4-8 9,-1 0 0,-2 0 0,-3-44 0,0 21 97,1 63-98,0-1 1,1 1 0,-1-1-1,0 1 1,0 0 0,0-1-1,0 1 1,0-1 0,0 1 0,0-1-1,0 1 1,0 0 0,0-1-1,0 1 1,0-1 0,0 1-1,-1-1 1,1 1 0,0 0 0,0-1-1,0 1 1,-1-1 0,1 1-1,0 0 1,0-1 0,-1 1-1,1 0 1,0-1 0,-1 1 0,1 0-1,0-1 1,-1 1 0,1 0-1,0 0 1,-1 0 0,1-1-1,-1 1 1,1 0 0,0 0 0,-1 0-1,1 0 1,-1 0 0,1 0-1,-1 0 1,0 0 17,0 1 0,0-1-1,1 1 1,-1 0 0,0-1-1,1 1 1,-1 0 0,1 0 0,-1 0-1,1 0 1,-1-1 0,1 1 0,-1 0-1,1 0 1,0 0 0,0 0 0,-1 0-1,1 0 1,0 0 0,0 0-1,0 0 1,0 0 0,0 1 0,0 41 334,2 1 1,2-1 0,17 82-1,-18-111-336,1 0 0,1 0-1,0-1 1,1 1 0,0-1-1,1-1 1,0 1 0,1-1 0,1 0-1,0-1 1,0 0 0,1 0-1,0-1 1,1-1 0,23 17-1,-28-23-38,-1-1 0,1 1-1,0-1 1,0 0-1,0 0 1,0 0-1,0-1 1,0 0 0,1 0-1,10-1 1,-15 0-3,1 0 0,0 0 0,0 0 0,-1-1 0,1 1 1,0-1-1,-1 0 0,1 1 0,-1-1 0,1-1 0,-1 1 0,1 0 1,-1 0-1,0-1 0,0 0 0,0 1 0,1-1 0,-2 0 0,1 0 0,0 0 1,0 0-1,-1 0 0,1 0 0,-1-1 0,1 1 0,0-4 0,5-20-25,-1 0 0,-2-1 0,0 0 0,-2 0-1,-1 0 1,-3-41 0,0 8-32,-2 31 262,1 26 294,1 19-175,2 6-224,1 1-1,2 0 1,0-1-1,1 0 1,8 27-1,-8-37-100,1 0 0,0-1 0,0 1 0,1-1 0,1 0 1,0-1-1,0 1 0,1-1 0,0-1 0,1 0 0,11 10 0,-14-15-394,1-1 0,0 0 0,0 0 0,1 0 0,-1-1 0,0 0 0,1 0 0,-1-1 0,1 0 0,0 0 0,-1-1 0,1 0 0,0 0 0,-1-1 0,9-1 0,-5 1-971,28-4-5543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3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266 724 1120,'0'0'15338,"-29"9"-13715,-89 29-265,111-35-1244,0-1-1,1 2 1,-1-1 0,0 1 0,1 0 0,0 0 0,0 0-1,1 1 1,-1 0 0,1 0 0,0 1 0,0-1 0,0 1-1,1 0 1,0 1 0,0-1 0,1 1 0,0-1 0,-4 12-1,4-5 59,0-1-1,1 1 0,0 0 1,1 0-1,1 0 0,0 1 0,1-1 1,3 19-1,-3-29-148,0 0-1,1 0 1,-1 0 0,0 0-1,1 0 1,-1 0 0,1 0-1,0-1 1,0 1 0,0-1-1,0 0 1,1 1-1,-1-1 1,1 0 0,-1 0-1,1-1 1,0 1 0,-1 0-1,1-1 1,0 0 0,0 1-1,0-1 1,0-1 0,0 1-1,5 1 1,-4-1-14,0-1-1,0 1 1,0-1-1,0 1 1,1-1-1,-1 0 1,0 0-1,0-1 1,1 0 0,-1 1-1,0-1 1,0-1-1,0 1 1,0 0-1,0-1 1,0 0-1,-1 0 1,1 0 0,4-4-1,1-4-24,-1 0 1,0-1-1,0 0 0,-1 0 0,-1 0 0,0-1 1,-1 0-1,7-21 0,-2-2-52,13-70-1,-14 16-226,-4-1 0,-4 0-1,-15-138 1,7 171 110,-3-1 0,-29-96 0,27 131 549,4 19 274,2 17-110,2 25-142,2 1 1,2-1-1,7 60 0,7 1 226,27 106 0,-24-132-405,-4-15-70,3-1 0,2 0 0,3-2 0,2 0 0,43 75 0,-59-118-159,1-1 1,1 1 0,-1-1-1,2-1 1,-1 1 0,1-2-1,18 14 1,-25-21-128,0 0 1,0 0 0,1 0 0,-1 0-1,1 0 1,0-1 0,-1 1 0,1-1-1,0 0 1,0 0 0,0-1-1,0 1 1,0-1 0,0 0 0,-1 0-1,1 0 1,0 0 0,0-1-1,0 0 1,0 0 0,0 0 0,0 0-1,-1 0 1,1-1 0,0 1 0,-1-1-1,1 0 1,-1 0 0,0-1-1,4-2 1,-1-1-514,0 0-1,-1 0 0,1 0 1,-1-1-1,4-7 1,21-41-4570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8362,'0'0'14243,"30"16"-13946,98 50-127,-112-58-165,2-1 1,-1 0 0,1-2-1,0 0 1,1-1 0,-1-1 0,1 0-1,19-1 1,3 1-124,-11 4-125,-30-7 251,0 0 0,1 0 0,-1 0 0,0 0 0,1 1-1,-1-1 1,0 0 0,1 0 0,-1 0 0,0 1-1,1-1 1,-1 0 0,0 1 0,0-1 0,0 0 0,1 0-1,-1 1 1,0-1 0,0 0 0,0 1 0,1-1 0,-1 0-1,0 1 1,0-1 0,0 1 0,0-1 0,0 0-1,0 1 1,0-1 0,0 0 0,0 1 0,0-1 0,0 0-1,0 1 1,-3 3 78,0 0 0,0-1-1,0 1 1,0-1 0,-1 0 0,1 0-1,-1 0 1,-4 3 0,-10 7 111,2 1 1,0 1-1,0 1 1,1 0-1,1 1 0,1 0 1,0 2-1,2-1 1,0 1-1,1 1 1,1 0-1,0 0 1,2 0-1,0 1 0,2 1 1,0-1-1,-3 37 1,6-19-15,0 0 0,7 57-1,-3-82-160,1 0-1,0 0 1,0-1-1,2 1 1,0-1-1,0 0 0,1-1 1,1 1-1,0-1 1,10 13-1,-7-12-9,0 0 1,1-1-1,1-1 1,0 0-1,17 13 0,-23-20-67,1 0-1,-1 0 0,1 0 0,0-1 0,0 0 0,0-1 0,0 0 0,1 0 0,-1 0 0,1-1 1,-1 0-1,1-1 0,12 0 0,-18 0 47,-1 0-1,0 0 1,0-1 0,0 1-1,0 0 1,1-1 0,-1 1-1,0-1 1,0 0 0,0 1 0,0-1-1,0 0 1,0 1 0,0-1-1,0 0 1,-1 0 0,1 0-1,0 0 1,0 0 0,-1 0 0,1 0-1,-1 0 1,1 0 0,0-2-1,1-1-29,-1 0-1,0-1 0,0 0 1,0 1-1,-1-1 0,1-8 1,-1 4-3,-1 0 1,0 0 0,0 0 0,0 0-1,-1 1 1,-1-1 0,-3-8 0,3 11 111,-1 1 0,1 0 0,-1 0 0,0 0 1,0 0-1,-1 1 0,0 0 0,1 0 0,-1 0 1,-1 0-1,1 1 0,-10-5 0,12 7-30,0-1 1,0 1-1,-1 0 0,1 0 1,-1 0-1,1 0 0,-1 1 0,1-1 1,-1 1-1,1 0 0,-1 0 0,0 0 1,1 1-1,-1-1 0,1 1 0,-1 0 1,1 0-1,-1 0 0,1 0 0,0 1 1,0-1-1,-1 1 0,1 0 1,-4 3-1,4 0-90,-1 0 0,1 0 0,0 0 1,0 1-1,1 0 0,0-1 0,0 1 0,0 0 1,1 0-1,-1 0 0,2 0 0,-1 0 1,1 0-1,-1 1 0,2-1 0,-1 0 0,2 6 1,-1-11-176,0 0 1,0 0 0,0 0 0,1-1 0,-1 1 0,0 0 0,1-1-1,-1 1 1,0-1 0,1 0 0,-1 0 0,1 1 0,-1-1 0,1 0-1,-1 0 1,0 0 0,1 0 0,-1 0 0,1-1 0,1 0-1,3 1-1103,22 0-4782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3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2215 5065,'18'-30'1436,"337"-508"2013,-306 465-3101,219-350 1121,-202 308-1288,90-218 0,-130 261-405,-4 0 0,-3-1 0,-4-1 0,11-117 0,-21 138-1300,16-72-1,-11 82-4315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12635,'0'0'9460,"1"4"-9010,2 0-383,0 0 0,0-1 0,0 1 0,0-1 0,1 0 0,0 0 0,-1 0 0,1 0 0,0 0 0,0-1 0,0 0 0,1 0 1,-1 0-1,0 0 0,1-1 0,-1 0 0,1 0 0,5 1 0,11 2 22,0 0 1,1-2 0,22 0-1,-43-1-170,0-1 0,0 0 1,0 0-1,0 0 0,0 0 0,0-1 0,0 1 0,0 0 1,0 0-1,0-1 0,0 1 0,0 0 0,0-1 0,0 1 1,0-1-1,0 1 0,0-1 0,0 1 0,-1-1 0,1 0 1,0 1-1,0-1 0,-1 0 0,1 0 0,-1 0 0,1 1 1,0-1-1,-1 0 0,1-1 0,1-32-4243,-3 16 1284,1-11-4923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3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11763,'56'-182'3960,"-47"182"-3320,1 0 1049,8 0-169,1 0-704,9 0-376,-9 0-272,9 8-168,-10 0-128,20 4-1656,-10-4-2529,-9-2-3609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10362,'0'0'9054,"-1"28"-8176,-6 94-208,7-111-544,-1 0 0,1 0 0,1 0-1,0 0 1,1 0 0,0-1-1,0 1 1,1-1 0,0 1-1,1-1 1,1 0 0,-1 0-1,1-1 1,1 0 0,0 1-1,0-2 1,1 1 0,0-1-1,1 0 1,13 12 0,-18-17-90,1-1 1,-1 1-1,1-1 1,0 1-1,-1-1 1,1 0-1,0 0 1,0-1-1,0 1 1,0-1-1,1 0 1,-1 0 0,0 0-1,0-1 1,1 0-1,-1 1 1,0-1-1,7-1 1,-7 0-27,-1-1 0,0 1 0,1 0 0,-1-1 0,0 0 0,0 0 0,0 0 0,-1 0 0,1 0 0,0 0 0,-1-1 0,1 1 0,-1-1 0,0 0 0,0 0 0,0 0 0,0 0 0,0 0 0,-1 0 0,0 0 0,1-1 0,0-3 0,2-6-18,-1-1 0,0 1 1,-1-1-1,0 0 0,-1 0 1,0-1-1,-2 1 0,1 0 1,-5-22-1,3 25-28,-1 1 0,0-1 1,0 1-1,-1 0 0,0 0 1,0 0-1,-1 0 0,-1 1 0,0 0 1,0 0-1,-1 0 0,-13-12 0,17 17 70,-1 1 0,0 0 1,0 0-1,0 0 0,0 1 0,-1 0 0,1-1 0,-1 1 0,1 1 0,-1-1 0,0 1 0,1 0 0,-1 0 0,0 0 0,0 1 0,0-1 0,0 1 0,0 0 0,0 1 0,0-1 0,0 1 0,-5 2 0,6-2-10,0 1 0,0 0 0,0 0 0,0 0 0,1 1 0,-1-1 0,1 1 0,-1 0 0,1 0 0,0 0 0,0 0-1,0 0 1,1 1 0,-1 0 0,1-1 0,0 1 0,0 0 0,0 0 0,0 0 0,1 0 0,0 0 0,-1 1 0,2-1 0,-1 0 0,0 6 0,0 2-337,0 0 1,0 0-1,1 0 0,1 0 0,3 15 1,11 3-4040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47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60 1176,'0'0'22957,"-14"0"-22194,-32 0-344,42 0-333,6 0-23,32 0-39,602-26 1845,-365 24-645,-277-12-5856,2 5-2827,4 1 875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6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6969,'0'0'15034,"14"-13"-14783,46-39-54,-59 50-151,1 1-1,0-1 0,0 1 1,1-1-1,-1 1 0,0 0 0,0 0 1,1 0-1,-1 0 0,0 0 1,1 0-1,-1 1 0,1-1 1,-1 1-1,1 0 0,-1 0 0,4 0 1,-5 0-5,1 1 0,0-1 0,-1 1-1,1 0 1,-1 0 0,0 0 0,1-1 0,-1 1 0,0 0 0,1 1 0,-1-1 0,0 0 0,0 0 0,0 1 0,0-1 0,0 0 0,0 1 0,0-1 0,0 2 0,3 7 115,-1-1 0,0 1 1,-1-1-1,0 1 1,1 19-1,-2-20-167,1 9-107,2 15-595,-1 54 0,-3-75-685,-1-1 0,-1 0-1,0 1 1,-7 20 0,-16 17-10279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48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87 10354,'0'0'10320,"-6"0"-8501,414 11 1718,67-39-2953,-380 25-85,-67 3 39,-31-16-1622,-3 11 257,-1 1 0,1 0-1,-1 0 1,1 1 0,-1 0 0,-9-3 0,-10-4-4333,-2-2-2015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48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29 130 9914,'0'0'8634,"-5"0"-7754,-13 0-238,13 0 1366,8 0-1321,272-3 3255,138-25-3433,-318 12-478,-54 7 156,1 3 0,51-3-1,-93-27-6646,-1 23 552,-7 4-1729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51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3122 0 5817,'0'0'14347,"0"29"-13452,0 69-66,3 0 0,22 134 0,24 98-609,-41-281-191,1 24 64,0 212 176,-9-173 315,0-111-220,-75 18 273,25-3-623,-55 16 119,-141 24 0,150-37 1,60-11-20,0-1-1,-67 4 0,-118-1 261,102-3-238,34-1-105,-90 2 60,-121-20-33,234 14-60,0 2 1,-122 25 0,128-20 22,0-4 1,-1-1 0,-80-7-1,30 1-3,30 6-26,0 4 0,0 3 0,-111 31 0,180-40 9,-1 0 1,1 0-1,-1 0 1,0-1 0,-15 1-1,-41 9 38,52-7-47,-29 0-13,41-4 42,-16 6 11,6-6-25,-92 0-137,95-27-11,-8-33 109,2-1 0,3-1 1,-6-98-1,-1 5 32,8-82 7,1-157-15,10 345 3,0 22 0,-1 0 1,-1 1 0,-8-48-1,8 47 3,1 25 3,0 0-1,1 0 1,-1 0-1,0 0 0,0 0 1,-1 0-1,1 0 1,0 0-1,-1 1 0,1-1 1,-1 0-1,1 0 0,-1 0 1,0 0-1,0 1 1,0-1-1,-1-2 0,-1-2-3913,15 13-1510,5 10-2019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5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68 352 11266,'0'0'6965,"0"-1"-6946,-1 0 1,0 0 0,0 0-1,1 0 1,-1-1 0,0 1-1,1 0 1,-1 0 0,1 0-1,0-1 1,-1 1 0,1 0 0,0-1-1,0 1 1,0 0 0,0-3-1,2-1 83,1 0 0,-1 0 0,1 0-1,1 0 1,-1 0 0,1 1 0,0-1-1,5-4 1,19-24 403,27-78 509,-35 68-491,-101 192 1847,-22 73-2291,91-195-151,11-23-78,6-17 109,68-127 152,29-72-94,-94 198-17,-7 13 2,0-1-1,0 1 1,0-1 0,0 1 0,0-1-1,0 0 1,0 1 0,-1-1 0,1 0 0,-1 0-1,1 0 1,-1-3 0,0 4 71,0 0-66,2-2-5,4 2 5,-4 1 154,26 35 190,5 18 138,-9-12-285,2-2 1,39 46-1,-61-76-182,-4-8-15,1 0-1,-1 0 1,1 0 0,-1 0-1,1 0 1,0 0-1,-1 0 1,1 0 0,0 0-1,0 0 1,0 0-1,0 0 1,-1 0 0,1 0-1,0-1 1,2 2-1,-1-1 167,-4-20-125,-6-10-164,-2 1 1,-1 0-1,-16-30 1,18 40 15,-21-42-175,-40-61-1,64 116 336,12 21 26,43 52 308,3-1 1,73 72 0,-44-50-80,-71-79-284,-8-9-27,-1 0 1,0 0-1,1 0 0,-1 1 1,0-1-1,0 0 0,0 1 1,0-1-1,0 1 0,0 0 0,0-1 1,0 1-1,0-1 0,-1 1 1,1 0-1,-1 0 0,0 0 0,1-1 1,-1 3-1,0-3 35,11 0-595,25 12-4268,-17-7-1479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55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0 11707,'0'0'6033,"-7"30"-4785,-71 344 873,-70 468 542,37-365-955,105-444-1609,6-28-88,-1-1-1,0 1 0,0 0 0,0-1 1,0 1-1,-1-1 0,-4 9 0,6-13-37,0 1 0,0-1 0,0 0 0,0 1 0,0-1 0,0 0 0,0 0 0,0 1 0,-1-1 0,1 0 0,0 1 0,0-1 0,0 0 0,1 1 0,-1-1 0,0 0 0,0 1 0,0-1 0,0 0 0,0 0 0,0 1 0,0-1 0,0 0 0,1 1 0,-1-1 0,0 0 0,0 0 0,0 1 0,1-1 0,-1 0 0,0 0 0,0 0 0,1 1 0,-1-1 0,0 0 0,0 0 0,1 0 0,-1 0 0,0 1 0,1-1 0,-1 0 0,0 0 0,0 0 0,1 0 0,17 4-2785,-15-3 1786,26 6-4612,7-6-3467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56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1 11386,'0'0'7482,"-11"5"-6946,6-3-493,1 0-4,-1 0 0,1 1 0,-1-1 0,1 1 0,0 0 0,0 0 0,0 0 0,1 0 0,-1 1 0,1 0 0,-1 0 0,1-1 0,0 2 0,1-1 0,-1 0 0,1 1 0,0-1 0,-2 6 0,-42 219 1824,25-104-1174,-32 176 506,-34 167 498,59-363-1330,-52 128 0,38-118-218,42-113-142,-6 17 28,-1-1 1,-1 0 0,-16 28-1,23-41-67,1-4-218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5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0 391 11666,'0'0'8818,"10"-28"-8715,30-94-34,-25 79-40,42-83-1,-29 71 307,-28 54-310,0 0-1,0 1 0,1-1 0,-1 0 0,0 0 0,1 0 0,-1 1 0,1-1 0,-1 0 0,1 0 0,-1 1 0,1-1 0,-1 0 0,1 1 0,0-1 0,-1 1 0,1-1 0,0 1 0,-1-1 0,1 1 0,0 0 0,0-1 0,0 1 0,-1 0 0,1-1 0,0 1 0,0 0 0,0 0 0,0 0 0,-1 0 0,1 0 0,0 0 0,0 0 0,0 0 0,0 0 0,0 0 0,-1 0 0,1 1 0,0-1 0,0 0 0,0 1 0,-1-1 0,1 0 0,0 1 0,0-1 0,-1 1 0,1-1 0,0 1 0,-1 0 0,1-1 0,-1 1 0,1 0 0,-1-1 0,1 1 0,-1 0 0,1-1 0,0 2 0,26 46 1139,-2 10-743,1-2 0,63 95 0,-85-146-660,-1-1 0,1 0 1,0 1-1,0-1 0,0-1 0,1 1 0,-1-1 1,1 1-1,9 4 0,29 7-7104,-15-9-696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49:59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58 474 10842,'0'0'10381,"-9"1"-9981,-28 3-197,36-4-201,1 0-1,-1 0 1,1 0-1,-1 0 1,1-1-1,-1 1 1,1 0-1,-1 0 1,1 0 0,-1-1-1,1 1 1,-1 0-1,1-1 1,-1 1-1,1 0 1,0-1-1,-1 1 1,1-1 0,0 1-1,-1 0 1,1-1-1,0 1 1,0-1-1,-1 1 1,1-1 0,0 1-1,0-1 1,0 1-1,0-1 1,0 1-1,-1-1 1,1 0-1,0 1 1,0-1 0,0 1-1,0-1 1,1 1-1,-1-1 1,0 1-1,0-1 1,0 1-1,0-1 1,1 1 0,-1-1-1,0 0 5,-1-77 279,4-96 19,-2 156-278,2 0 0,0 0 0,1 0 0,1 0 1,1 1-1,0 0 0,13-22 0,-18 36-26,1 0 1,-1 0 0,1 0-1,0 1 1,0-1 0,0 0-1,1 1 1,-1 0 0,0 0 0,1 0-1,0 0 1,-1 0 0,1 0-1,0 0 1,0 1 0,0 0 0,0-1-1,0 1 1,0 0 0,1 1-1,-1-1 1,0 0 0,0 1 0,1 0-1,-1 0 1,0 0 0,0 0-1,1 0 1,-1 1 0,0-1-1,0 1 1,1 0 0,-1 0 0,0 0-1,0 1 1,0-1 0,0 1-1,0-1 1,-1 1 0,1 0 0,0 0-1,-1 0 1,0 1 0,1-1-1,-1 0 1,2 4 0,15 20 21,-2 0 0,0 2 0,-2-1 0,-2 2 0,0 0 0,-2 0 0,-1 1 0,-1 1 0,6 42 0,-3-14 65,-7-40 17,-1 0 1,-1 0-1,1 22 0,-4-40 80,0-21-85,0-24-44,0-43-60,11-94 0,-10 174-7,0 0-1,0-1 0,1 1 1,0 0-1,1 0 1,0 0-1,6-12 1,-8 18 5,0-1 0,0 1 0,0 0 0,0-1 1,1 1-1,-1 0 0,0 0 0,1 0 0,-1 0 0,0 0 0,1 0 0,0 0 1,-1 0-1,1 1 0,-1-1 0,1 1 0,0-1 0,-1 1 0,1-1 1,0 1-1,-1 0 0,1 0 0,0 0 0,0 0 0,-1 0 0,1 0 1,0 1-1,0-1 0,-1 1 0,1-1 0,-1 1 0,1-1 0,0 1 0,-1 0 1,1 0-1,-1 0 0,1 0 0,-1 0 0,2 2 0,9 6-6,0 1 0,-1 0-1,0 1 1,0 0 0,-1 1-1,13 20 1,44 85-7,-53-91 25,-1 1 1,-2 0-1,-1 1 0,9 38 1,-13-48-15,-4-36-66,0 0 59,4-42 7,-2 17 9,1 1-1,2 0 1,2 1-1,22-65 1,-24 88 12,-6 12-18,1-1 0,1 2 1,-1-1-1,1 0 1,0 1-1,6-9 1,-8 13 7,0 0 1,0 0 0,0 0 0,1 0 0,-1 0-1,0 1 1,0-1 0,1 0 0,-1 1 0,0-1-1,1 1 1,-1-1 0,0 1 0,1 0 0,-1 0-1,1-1 1,-1 1 0,1 0 0,-1 0 0,0 0-1,1 1 1,-1-1 0,1 0 0,-1 0 0,0 1-1,1-1 1,-1 1 0,0-1 0,1 1 0,-1 0-1,0-1 1,0 1 0,1 0 0,1 2 0,10 8 100,-1 1 1,-1 1-1,1 0 1,-2 1-1,0 0 1,-1 0 0,14 28-1,8 11 98,137 233-66,-167-285-336,23 30-416,-6-20-6704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0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12859,'0'0'13116,"14"0"-12860,47 1-197,-17 1-141,60-6 0,-102 4-142,0 0 1,0-1-1,0 1 0,0-1 1,0 1-1,0-1 1,0 0-1,0 1 1,0-1-1,-1 0 1,1 0-1,0-1 1,0 1-1,-1 0 1,1 0-1,-1-1 1,1 1-1,0-3 1,-1 3-100,-1 0 0,1 0 0,-1-1 0,1 1 0,-1 0 0,0 0 0,0-1 0,0 1 0,0 0 0,0 0 0,0-1 0,0 1 0,0 0 0,0-1 0,0 1 0,-1 0 0,1 0 0,-1 0 0,1-1 0,-1 1 0,1 0 0,-1 0 0,0 0 0,1 0 0,-1 0 0,0 0 0,0 0 0,0 0 0,-1-1 0,-23-18-7721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0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9274,'0'0'15265,"28"-1"-14540,213-4-165,-179 8 309,-27-1-3206,-9-1-5281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6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18 11346,'0'0'11766,"-8"-5"-11234,3 3-465,-18-9 96,22 11-157,1 0 0,-1 0 1,0 0-1,0 0 1,0 1-1,0-1 1,1 0-1,-1 0 0,0 0 1,0 1-1,1-1 1,-1 0-1,0 1 0,0-1 1,1 1-1,-1-1 1,0 1-1,1-1 1,-1 1-1,1-1 0,-1 1 1,0 0-1,1-1 1,0 1-1,-1 0 0,1-1 1,-1 1-1,1 0 1,0 0-1,-1 0 1,1-1-1,0 1 0,0 2 1,-6 14 110,-1 5 103,0 1 0,2 0 1,0 0-1,1 1 0,0 26 1,4-24-55,-1-9-59,1-1 0,0 1 1,2-1-1,0 0 1,8 32-1,-9-44-131,1 0 0,0 0 0,0 0-1,0 0 1,0-1 0,1 1 0,-1-1 0,1 1 0,0-1-1,0 0 1,1 0 0,-1 0 0,0-1 0,1 1-1,0-1 1,-1 0 0,1 0 0,0 0 0,0 0 0,0-1-1,1 1 1,-1-1 0,0 0 0,0 0 0,1-1 0,-1 0-1,7 1 1,-5-1-99,44-2-3198,-47 1 3009,-1 1 0,1-1 0,-1 0 1,0 0-1,1 0 0,-1-1 1,0 1-1,0-1 0,0 1 0,0-1 1,0 0-1,0 1 0,-1-1 1,1 0-1,0 0 0,-1 0 1,2-3-1,16-25-4865,-1 1-1470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3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9338,'0'0'5785,"-9"0"-5273,-39 0 20,46 1-478,1-1-1,0 1 1,0 0-1,0 0 1,0-1-1,0 1 1,0 0-1,0 0 0,0 0 1,0 0-1,1 0 1,-1 1-1,0-1 1,1 0-1,-1 0 1,1 0-1,-1 1 0,1-1 1,-1 0-1,1 0 1,0 1-1,0-1 1,0 0-1,-1 1 0,1-1 1,1 0-1,-1 3 1,-1 52 872,1-42-499,-1 8-168,1 0 0,1 1 0,1-1 0,1 0 0,1 0 1,1 0-1,0-1 0,14 33 0,112 239 1030,-103-233-908,29 94 0,-47-121-283,-2 1-1,-2 0 1,0 0-1,0 59 1,-6-80-95,1 11 22,-2-1-1,-1 1 0,-4 24 0,4-39-7,-1 0-1,1-1 0,-2 1 1,1-1-1,-1 0 1,0 0-1,-1-1 1,0 1-1,0-1 0,0 0 1,-12 11-1,5-7 26,0-1 1,-1 0-1,0-1 0,0 0 0,-1-1 1,0-1-1,-1 0 0,0-1 0,0 0 0,0-1 1,-28 5-1,-3-10-195,45 0-241,29 0-5524,0 0 866,0 0-3306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3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8586,'0'0'8866,"10"-6"-8249,-2 0-494,1 1 0,0 0 0,0 1-1,0 0 1,1 1 0,-1 0 0,1 0 0,0 1 0,0 0-1,16 0 1,-19 1-11,-1 1-1,1 0 1,-1 1 0,1 0-1,-1 0 1,0 0-1,1 0 1,-1 1 0,0 0-1,8 4 1,-11-3-55,-1-1 1,1 0-1,0 1 1,-1 0-1,1-1 0,-1 1 1,0 0-1,0 0 1,0 1-1,0-1 1,-1 0-1,1 0 1,-1 1-1,0-1 0,0 1 1,0 0-1,0-1 1,-1 1-1,1 5 1,0 9-31,1 0 1,-2-1 0,-1 1 0,0 0 0,-1-1-1,-1 1 1,0-1 0,-1 0 0,-1 0 0,-1 0-1,-1-1 1,0 1 0,-1-2 0,0 1 0,-2-1-1,1 0 1,-2-1 0,0 0 0,-1-1 0,0 0-1,-1-1 1,0-1 0,-1 1 0,0-2 0,-29 16-1,43-26-199,0 0-1,-1 1 1,1-1-1,0 0 1,-1 1-1,1-1 1,0 0-1,-1 1 1,1-1-1,0 0 1,-1 0-1,1 1 1,-1-1-1,1 0 1,-1 0-1,1 0 1,0 0-1,-1 0 1,1 0-1,-1 0 1,1 0-1,-1 0 1,1 0-1,-1 0 1,1 0-1,-1 0 1,1 0-1,0 0 1,-1 0-1,1 0 1,-1 0-1,1-1 1,-1 1-1,1 0 1,0 0-1,-1-1 1,10-19-6688,16-10-1721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4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11739,'0'0'8929,"-9"24"-8372,-27 79-235,35-97-284,0 1-1,0-1 0,1 1 1,0 0-1,0-1 0,1 1 1,0-1-1,0 1 0,0-1 0,1 0 1,0 1-1,1-1 0,-1 0 1,1 0-1,0 0 0,0-1 1,1 1-1,0-1 0,0 1 1,0-1-1,8 7 0,-3-1 93,16 16-1151,47 35 4134,-24-31-5174,-29-21-3026,-7-7-3953,-31-3 2894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18 12163,'0'0'6396,"7"16"-6291,21 52-96,-28-67-15,0 0-1,0 0 1,1 0-1,-1 0 1,0 0-1,1-1 1,-1 1-1,1 0 1,-1 0-1,1 0 1,0 0-1,-1-1 0,1 1 1,0 0-1,-1 0 1,1-1-1,0 1 1,0-1-1,0 1 1,0-1-1,0 1 1,0-1-1,-1 1 1,1-1-1,0 0 1,0 1-1,0-1 1,0 0-1,0 0 1,0 0-1,0 0 0,0 0 1,0 0-1,0 0 1,2 0-1,-2-1-14,0 0-1,0 0 1,0 0 0,0 0-1,0 1 1,-1-1-1,1 0 1,0 0-1,-1-1 1,1 1-1,0 0 1,-1 0-1,1 0 1,-1 0 0,0 0-1,1-1 1,-1 1-1,0 0 1,0 0-1,0-2 1,0 0 16,1 0 1,-1 0 0,-1 0-1,1-1 1,0 1 0,-1 0-1,1 0 1,-1 0 0,0 0-1,0 0 1,-1 1-1,1-1 1,0 0 0,-4-4-1,3 5 43,0 0 0,-1 0 0,1 1 0,-1-1 0,1 1 0,-1 0 0,0 0 1,0 0-1,1 0 0,-1 0 0,0 0 0,0 1 0,0 0 0,0-1 0,0 1 0,0 0 0,-3 1 0,5-1-21,0 0 0,0 0 0,0 0 1,0 0-1,1 1 0,-1-1 1,0 0-1,0 1 0,0-1 0,1 1 1,-1-1-1,0 1 0,0-1 0,1 1 1,-1-1-1,0 1 0,1 0 1,-1-1-1,1 1 0,-1 0 0,1-1 1,-1 1-1,1 0 0,0 0 0,-1 0 1,1-1-1,0 1 0,-1 0 1,1 0-1,0 0 0,0 0 0,0 1 1,-1 37 85,2-26-123,-1-12 17,0 0 0,0-1 0,0 1-1,1 0 1,-1-1 0,0 1 0,0 0 0,0 0 0,1-1 0,-1 1-1,0 0 1,1-1 0,-1 1 0,1-1 0,-1 1 0,1 0-1,-1-1 1,1 1 0,-1-1 0,1 1 0,0-1 0,-1 0 0,1 1-1,-1-1 1,1 1 0,0-1 0,0 0 0,-1 0 0,1 1-1,0-1 1,-1 0 0,1 0 0,0 0 0,0 0 0,-1 0 0,1 0-1,0 0 1,0 0 0,-1 0 0,1 0 0,0-1 0,0 1-1,-1 0 1,2-1 0,1 1-43,-1-1-1,0 0 1,1 1-1,-1-1 1,0 0 0,0 0-1,0 0 1,0-1-1,0 1 1,0 0-1,0-1 1,3-3 0,-3 3 47,-1 0 1,1-1-1,-1 1 1,0 0-1,1-1 1,-1 1 0,0-1-1,-1 0 1,1 1-1,0-1 1,-1 0-1,0 1 1,1-1 0,-1 0-1,0 1 1,0-1-1,-1 0 1,1 0-1,0 1 1,-1-1-1,0 0 1,0 1 0,0-1-1,0 1 1,0-1-1,0 1 1,0-1-1,-1 1 1,0 0 0,1 0-1,-1 0 1,0 0-1,0 0 1,0 0-1,0 0 1,0 0-1,0 1 1,-1-1 0,1 1-1,0 0 1,-1 0-1,1 0 1,-1 0-1,0 0 1,1 0 0,-1 1-1,0-1 1,1 1-1,-1 0 1,0-1-1,-5 2 1,7 0 24,0 1 0,-1 0 0,1-1 0,0 1 0,0 0 0,0 0 1,1 0-1,-1 0 0,0 0 0,1 0 0,-1 0 0,1 0 0,0 0 0,0 0 0,0 0 0,0 0 0,0 3 0,0 0-73,-1 0 0,1 0-1,0 0 1,1 0 0,-1 0-1,1 0 1,3 9 0,-1-11-234,0 0 1,0-1-1,1 0 0,-1 1 1,1-1-1,-1-1 1,1 1-1,0 0 0,0-1 1,0 0-1,-1 0 1,1 0-1,0 0 1,1-1-1,-1 1 0,0-1 1,4-1-1,21 2-4793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67 10386,'0'0'7252,"4"4"-7217,-4-4-47,0 1-1,1 0 1,-1 0-1,1-1 1,-1 1 0,1 0-1,-1-1 1,1 1-1,-1-1 1,1 1-1,0 0 1,-1-1 0,1 1-1,0-1 1,-1 0-1,1 1 1,0-1-1,0 0 1,-1 1 0,1-1-1,0 0 1,0 0-1,0 0 1,-1 1-1,1-1 1,0 0 0,0 0-1,0 0 1,0-1-1,-1 1 1,1 0-1,0 0 1,0 0 0,0 0-1,1-1 1,-1-2 12,0 1 1,0 0-1,0-1 0,0 1 1,0-1-1,0 1 1,-1-1-1,1 0 1,-1 1-1,0-1 0,0 1 1,0-1-1,0-2 1,0 3 21,-1 0 1,1 1 0,-1-1-1,1 0 1,-1 1 0,0-1-1,1 1 1,-1-1 0,0 1-1,0-1 1,0 1 0,0 0-1,0-1 1,-1 1 0,1 0-1,0 0 1,0 0 0,-1 0 0,1 0-1,-1 0 1,1 0 0,-1 0-1,1 1 1,-4-2 0,0 0 388,0 0 0,-1 1 0,1-1 0,-1 1 0,1 0 0,-10 0 0,13 2-387,1 1 0,0-1-1,0 1 1,0-1 0,1 1-1,-1-1 1,0 1-1,0-1 1,1 1 0,-1 0-1,1-1 1,0 1 0,-1 0-1,1-1 1,0 1 0,0 0-1,0 0 1,0-1-1,0 1 1,0 0 0,1 1-1,-1-1-31,0 0 0,0 0 0,0 0 0,0 0 0,0 0 0,1 0 0,-1 0 0,1 0 0,-1 0 0,1 0 0,0 0 0,0 0 0,0-1 0,0 1 0,0 0 0,0-1 0,0 1-1,0 0 1,1-1 0,-1 0 0,1 1 0,-1-1 0,2 1 0,-2-1-18,0-1 0,-1 0 0,1 0 0,0 0-1,0 0 1,-1 0 0,1 0 0,0 0 0,-1 0 0,1 0 0,0 0 0,-1-1-1,1 1 1,0 0 0,-1 0 0,1-1 0,0 1 0,-1 0 0,1-1-1,-1 1 1,1-1 0,-1 1 0,1 0 0,-1-1 0,1 0 0,-1 1-1,1-1 1,-1 1 0,0-1 0,1 1 0,-1-1 0,0 0 0,1 1 0,-1-1-1,0 0 1,0 1 0,0-1 0,1 0 0,-1 1 0,0-1 0,0 0-1,0 1 1,0-1 0,0 0 0,-1 0 0,1 1 0,0-1 0,0 0 0,0 1-1,0-1 1,-1 1 0,1-1 0,0 0 0,-1 1 0,1-1 0,-1 1-1,1-1 1,0 0 0,-1 1 0,1-1 0,-1 1 0,1 0 0,-1-1-1,0 1 1,1-1 0,-2 1 0,1 0-877,1 6-3520,0 4-781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6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4 433 10066,'0'0'11148,"-2"-6"-10964,1 2-178,1 1 1,0-1-1,-1 1 1,1-1-1,0 1 0,1-1 1,-1 0-1,1 1 1,-1-1-1,1 1 1,0-1-1,0 1 0,2-5 1,28-47 52,-4 7-45,-16 20 45,-2 0 1,-1 0 0,-1 0-1,-2-1 1,0 0 0,-2-1-1,-1-39 979,-3 77-966,0-1 1,0 1-1,1 0 1,0-1 0,1 11-1,1 9 29,-2-13-51,1 0 1,1 0 0,0 1-1,1-1 1,0 0-1,1-1 1,1 1 0,0-1-1,1 0 1,12 21-1,-14-28-43,0 1 0,0-1 0,1 0 0,0-1 0,1 1 0,-1-1 0,1 0-1,0 0 1,0-1 0,0 1 0,1-1 0,-1-1 0,1 1 0,0-1 0,0-1 0,0 1-1,1-1 1,-1 0 0,1-1 0,-1 0 0,14 1 0,-19-2-12,0 0 1,0 0-1,0-1 1,0 1-1,1 0 0,-1-1 1,0 0-1,0 1 1,0-1-1,0 0 0,0 0 1,-1 0-1,1 0 1,0 0-1,0-1 1,-1 1-1,1 0 0,0-1 1,1-2-1,-1 1-12,1-1 0,-1 0-1,0 0 1,0 0 0,0-1-1,0 1 1,-1 0 0,2-9-1,0-9-59,-1 0 0,-1 0 1,-2-26-1,1 22 32,0 23 33,-1-1 0,1 0 0,-1 1 0,1-1 0,-1 1 0,0-1 1,0 1-1,0 0 0,-1-1 0,1 1 0,-5-6 0,-6-16 33,6 16 178,3 19 57,3 21-97,3-11-128,2 0 1,1 0 0,0-1-1,1 0 1,1 0 0,1-1-1,1 0 1,0 0-1,1-1 1,1-1 0,1 0-1,0 0 1,22 19 0,-28-30-308,0-1-1,1 1 1,0-1 0,0 0 0,0-1 0,0 0 0,1 0 0,-1-1 0,1 0 0,0-1 0,0 0 0,-1 0 0,1-1 0,16-1 0,22 1-5343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180 480 12587,'0'0'8735,"-26"6"-8343,-82 25-273,106-30-119,0-1 1,0 1 0,-1 0 0,1 0 0,0 1-1,0-1 1,0 0 0,0 1 0,0-1 0,0 1-1,0-1 1,1 1 0,-1 0 0,0 0 0,1 0-1,0 0 1,-1 0 0,1 0 0,0 0-1,0 1 1,0-1 0,0 0 0,1 1 0,-1-1-1,1 0 1,-1 1 0,1-1 0,0 1 0,0-1-1,0 4 1,-1 4 1,-1 10 69,1 0 0,0 1 0,2-1 0,0 1-1,1-1 1,1 0 0,11 39 0,-12-53-40,0 0 0,0-1 0,1 1 0,-1-1 0,1 1 0,0-1 0,1 0 0,-1 0 0,1 0 0,0-1 0,0 0 0,0 1 0,1-1 0,-1 0 0,1-1 0,0 1 0,0-1 0,1 0 0,-1-1 0,1 1 0,-1-1 0,1 0 0,0 0 0,0-1 1,0 0-1,0 0 0,0 0 0,0 0 0,0-1 0,12-1 0,-14 0-35,1-1 0,-1 1 0,1-1 0,-1 1 0,0-1 0,0-1 0,0 1 0,0-1 0,0 1 0,0-1 0,-1 0 0,1 0 0,-1-1 0,0 1 0,0-1 0,0 1 0,0-1 0,-1 0 0,3-5 0,5-10-104,0 0 1,13-39-1,-15 30 17,0 0 1,-2-1-1,-2 0 1,3-54-1,-12-118 37,2 165 64,-2 0 0,-2 1 0,-1 0 1,-2 0-1,-1 1 0,-26-55 0,32 74 36,5 14-30,0-1 0,-1 1 1,1 0-1,0 0 0,-1 0 0,1 0 1,0-1-1,-1 1 0,1 0 1,-1 0-1,0 0 0,1 0 1,-1 0-1,0 0 0,1 0 0,-1 0 1,0 1-1,0-1 0,0 0 1,-2-1-1,2 12 323,3 39-65,2-1 1,2 0 0,22 83-1,63 136 965,-16-102-730,-64-146-493,1 0 0,1 0 1,0-1-1,1-1 1,1-1-1,17 16 0,-28-29-153,-1 0-1,1 0 0,0-1 0,0 1 1,0-1-1,0 0 0,1 0 0,-1 0 1,1-1-1,-1 0 0,9 2 0,-11-3-172,1 0-1,0 0 1,0 0-1,-1 0 1,1 0-1,0-1 1,0 1-1,-1-1 1,1 0-1,-1 0 1,1 0-1,-1 0 1,1 0-1,-1 0 1,1-1-1,-1 1 1,0-1-1,0 0 1,4-3-1,14-24-5179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15251,'0'0'6599,"33"10"-6527,109 32-160,-113-35-115,0-1-1,1-1 1,-1-2 0,1-1 0,47-3-1,-10 0-22,-66 1 428,-10-2 19,-1 1 0,1 0 1,-1 0-1,1 1 1,-1 0-1,1 1 0,-1 0 1,1 1-1,0 0 1,-1 0-1,1 1 0,0 0 1,0 0-1,-9 6 0,7-1-129,0 1 0,1 0 0,0 0 0,0 1 0,1 1 0,1-1 0,0 1 0,0 1 0,1-1 0,1 1 0,-1 1 0,2-1 0,0 1 0,1 0 0,-4 15 0,2 2 4,1 1 0,2-1 0,1 1 0,1-1 1,6 53-1,-4-78-101,0 0 0,0 0 0,0 0-1,1 0 1,0 0 0,0 0 0,0 0 0,1 0 0,-1-1 0,1 0-1,0 1 1,0-1 0,1 0 0,-1 0 0,1-1 0,0 1 0,0-1 0,0 0-1,1 0 1,-1 0 0,1 0 0,-1-1 0,1 0 0,0 0 0,0 0 0,0 0-1,0-1 1,0 0 0,0 0 0,0-1 0,1 1 0,-1-1 0,0 0 0,0 0-1,1-1 1,-1 1 0,0-1 0,7-3 0,-9 4-35,-1-1 0,0-1 0,1 1 0,-1 0 0,1 0 0,-1-1 0,0 0 0,0 1 0,0-1 0,0 0 0,0 0 1,0 0-1,-1 0 0,1 0 0,-1 0 0,1-1 0,-1 1 0,0-1 0,0 1 0,0-1 0,0 1 0,0-1 0,0 1 0,0-4 0,1-8-171,0 1 1,-1-1-1,-1-18 0,0 25 147,0 5 54,0 0 1,0 0-1,0 0 0,-1 0 0,1 1 0,-1-1 1,1 0-1,-1 0 0,0 1 0,0-1 0,0 0 1,0 1-1,0-1 0,0 1 0,0-1 1,0 1-1,0-1 0,-1 1 0,1 0 0,-1 0 1,1 0-1,-4-2 0,0 0 10,0 1-1,-1-1 1,0 1-1,1 1 1,-1-1 0,0 1-1,-8-1 1,-3 0 76,1 2-1,-1 0 1,1 0 0,-27 6 0,30-3-32,0 1 0,0 1 0,1 0 1,0 0-1,0 2 0,0-1 0,1 1 0,-1 1 1,-13 13-1,-32 33-1028,6 3-3345,42-46 2856,-12 13-4120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09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12995,'0'0'8072,"22"-7"-7253,36-8-208,1 2 0,86-8-1,449-17 666,-279 20-1163,-290 17-102,128-9 112,185 12 0,-147 29 267,-141-19-270,0-3 0,90 4 0,-98-13-52,346 7 389,67-3 766,-237-7-1050,110 10 75,-234 0 129,138 27 0,-151-19-103,59 14 456,-102-20-393,-32-8-259,0 0 0,0 0 0,0 1 0,0 0 0,0 0 0,9 5 0,-14-6-250,0-1 0,1 0 0,-1 1 0,0-1 1,0 0-1,1 0 0,-1 0 0,0 0 0,1 0 0,-1 0 0,0 0 1,1 0-1,-1-1 0,0 1 0,0 0 0,1-1 0,-1 1 0,0-1 1,0 1-1,0-1 0,0 0 0,1 0 0,-1 1 0,0-1 0,0 0 0,0 0 1,-1 0-1,1 0 0,0 0 0,1-2 0,15-14-7460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0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8690,'0'0'8447,"-11"9"-8024,-33 33-146,42-40-247,1 1 0,-1-1 0,1 1 0,-1-1-1,1 1 1,0 0 0,0 0 0,0-1 0,0 1 0,1 0 0,-1 0-1,1 0 1,0 0 0,0 0 0,0 0 0,0 0 0,0 0-1,1 0 1,0 4 0,2 2 176,0 1 0,1-1 0,9 18 1,-7-15 21,111 199 2345,3 7-888,-98-174-1546,-3 2 1,-2 0-1,12 49 1,-23-64-100,-2 0 1,-2 0 0,-1 51 0,-1-48-28,0-25-5,-1-1 0,0 1 0,0-1 1,0 0-1,-1 0 0,0 1 1,-1-1-1,0 0 0,0-1 1,-1 1-1,0-1 0,0 1 0,0-1 1,-1 0-1,0-1 0,-1 1 1,0-1-1,0 0 0,0 0 1,0-1-1,-11 7 0,4-4 11,-1-1 0,1 0-1,-1-1 1,0-1 0,-1 0-1,1-1 1,-1-1 0,0 0-1,0-1 1,0 0 0,-19-1-1,-37-1 64,67 0-256,5-2-585,0 1 516,-1 0-1,1-1 1,0 1 0,0 0 0,0-1 0,0 1-1,0 0 1,0 0 0,0 0 0,0 0-1,0 0 1,0 0 0,1 0 0,-1 0-1,0 0 1,1 1 0,2-2 0,3-2-817,29-19-3442,1 5-2390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52 14011,'0'0'9779,"-29"-10"-8953,-89-28-363,115 37-454,0 1 0,-1-1 0,1 0 0,0 1-1,-1 0 1,1 0 0,0 0 0,-1 0 0,1 1 0,0-1 0,0 1 0,-1 0 0,1-1 0,0 2 0,0-1 0,0 0 0,0 1 0,0-1 0,0 1 0,0 0 0,1 0 0,-1 0 0,1 0 0,-1 1 0,1-1-1,0 1 1,0-1 0,-3 5 0,-5 5 13,-7 7 59,1 2 0,0 0 0,2 0-1,1 2 1,0-1 0,2 2 0,1 0 0,0 0 0,-11 50-1,12-27 180,1 1-1,3 1 1,2-1-1,4 71 1,1-98-178,0-1 0,2 1-1,0-1 1,2 0 0,0-1 0,1 1 0,1-1 0,15 26 0,-16-32-64,1 0 0,0-1 0,1 0 0,1 0 0,0-1 0,1 0 0,-1 0 1,2-1-1,0-1 0,0 0 0,1-1 0,16 9 0,-24-15-54,-1 0-1,1-1 1,0 1-1,-1-1 1,1 0-1,0 0 1,0 0 0,0-1-1,0 1 1,0-1-1,7-1 1,-10 0-29,1 1 0,-1-1 0,1 0 1,-1 0-1,1 0 0,-1 0 0,0 0 0,1 0 1,-1-1-1,0 1 0,0-1 0,0 0 0,0 0 0,0 1 1,-1-1-1,1 0 0,0 0 0,-1-1 0,0 1 1,1 0-1,1-5 0,8-28-1236,-10 30 585,0 0-1,1 0 1,-1 1-1,1-1 1,-1 0-1,2 1 1,-1 0-1,0-1 1,1 1-1,0 0 1,0 0-1,0 0 1,6-5-1,1 2-3836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7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3185,'0'0'18068,"150"-9"-17684,-113 9-120,1 0-136,-10 0-128,0 0-336,-19-3-1161,0-5-1127,-9-14-1161,0 2-1048,0-2-576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1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12347,'0'0'7768,"14"-2"-7697,4 0-106,6-2 148,0 1 0,0 1 0,0 1 1,43 5-1,-62-4-26,1 1 0,-1 0 0,0 0 0,0 0 0,0 0 0,-1 1-1,1 0 1,0 0 0,0 0 0,-1 1 0,0 0 0,1-1 0,-1 1 0,0 1 0,0-1 0,-1 1 0,1-1 0,-1 1 0,0 0 0,0 0 0,0 1 0,0-1 0,-1 1 0,1-1 0,-1 1 0,-1 0 0,1 0 0,-1 0 0,1 0 0,0 9 0,0 1 67,0-1 0,-1 1 0,-1 0 0,0-1 0,-1 1 1,0 0-1,-1-1 0,-1 1 0,-1-1 0,0 1 0,0-1 0,-10 19 0,1-13-128,0-1 0,-1 0 0,-20 19 0,27-30-329,-1 0 0,0-1 0,-1-1 1,0 1-1,0-1 0,0-1 0,0 0 0,-1 0 0,-14 5 0,24-10 178,-1 0-1,1 0 1,0 0-1,0 0 1,-1 0-1,1 0 1,0 0-1,0 0 1,-1 0-1,1 0 1,0 0-1,0 0 1,-1 0-1,1 0 1,0 0-1,0 0 1,-1 0-1,1 0 1,0 0-1,0 0 1,-1 0-1,1 0 1,0 0-1,0 0 1,-1 0-1,1-1 1,0 1-1,0 0 1,0 0-1,-1 0 1,1 0-1,0-1 1,0 1-1,0 0 1,0 0-1,-1 0 1,1-1-1,0 1 1,0 0-1,0 0 1,0-1-1,0 1 1,0 0-1,0 0 1,0-1-1,0 1 1,3-16-4124,12-10-1190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11002,'0'0'11531,"-56"169"-10731,65-119-200,19 6-144,0-11-192,10-3-112,-1-11-152,-9-11-96,0-6-496,0-9-616,0-5-1001,-9-19-2200,-10-7-1064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62 8226,'0'0'8522,"-7"14"-8420,8-15-101,0 0 0,0 0 0,0 0 0,-1-1 0,1 1 0,0 0 0,0-1 0,-1 1 0,1 0 0,-1-1 0,1 1 0,-1-1 0,1 1 0,-1-1 0,0 1 0,0-1 0,0 1 0,0-1 0,0 1 1,0-1-1,0 1 0,-1-3 0,1 2 13,0 0 0,0 0-1,0 1 1,0-1 0,-1 0 0,1 0 0,0 0 0,-1 1 0,1-1 0,-1 0 0,0 0 0,0 1 0,1-1 0,-1 0 0,0 1 0,-1-1 0,1 1 0,0-1 0,0 1 0,0 0 0,-1 0 0,1-1 0,-3 0 0,3 1 49,1 1 0,-1 0 0,0 0 1,1 0-1,-1 0 0,0 0 0,1 0 0,-1 0 0,1 0 0,-1 0 0,0 0 0,1 0 1,-1 0-1,0 0 0,1 0 0,-1 1 0,1-1 0,-1 0 0,0 0 0,1 1 1,-1-1-1,1 0 0,-1 1 0,1-1 0,-1 1 0,1-1 0,-1 0 0,1 1 1,0-1-1,-1 1 0,1-1 0,0 1 0,-1 0 0,1-1 0,0 1 0,0-1 1,-1 1-1,1 0 0,0-1 0,0 1 0,0-1 0,0 1 0,0 0 0,0 0 1,0 38-663,1-24 91,-1-14 346,0-12-192,3 8-2007,13 3-465,2 0-1556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2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43 12819,'0'0'5035,"0"4"-5327,0-2 230,0-1 45,0-1 1,0 1 0,0 0-1,0-1 1,-1 1 0,1 0-1,0-1 1,0 1 0,0 0-1,1-1 1,-1 1 0,0 0-1,0-1 1,0 1 0,0-1-1,1 1 1,-1 0 0,0-1 0,0 1-1,1-1 1,-1 1 0,0 0-1,1-1 1,-1 1 0,1-1-1,-1 0 1,1 1 0,-1-1-1,1 1 1,-1-1 0,1 0-1,0 1 1,1-42 3,-2 40 30,0 0 1,0 0 0,0 0 0,0 0 0,0 0 0,-1 0 0,1 0-1,0 0 1,0 0 0,-1 0 0,1 0 0,0 1 0,-1-1 0,1 0 0,-1 0-1,1 0 1,-1 1 0,1-1 0,-1 0 0,0 1 0,1-1 0,-1 0-1,0 1 1,0-1 0,1 1 0,-1-1 0,0 1 0,-1-1 0,-26-2 1744,25 3-1422,1 37-186,2-35-254,0 0 1,0 0-1,0 0 1,1 0 0,-1 0-1,1 0 1,-1 0 0,1 0-1,0 0 1,0 0 0,-1-1-1,1 1 1,1 0-1,-1 0 1,0-1 0,0 1-1,1-1 1,-1 1 0,0-1-1,4 2 1,36 17-4059,-38-19 3853,17 6-4513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6345,'0'0'17141,"3"-1"-16891,7-1-243,0 0-1,0 1 1,0 1 0,0 0 0,0 0 0,0 1 0,0 0 0,0 1-1,0 0 1,0 0 0,0 1 0,-1 1 0,1-1 0,13 9-1,-21-10-8,-1-1 0,1 1 0,-1 0 0,1 0 0,-1 0 0,0 0 0,0 0 0,0 0 0,0 0 0,0 1 0,0-1-1,-1 0 1,1 0 0,-1 1 0,1-1 0,-1 0 0,0 1 0,0-1 0,0 0 0,0 1 0,0-1 0,-1 1 0,1-1 0,-2 5-1,0 2 23,0 0-1,-1 0 0,0 0 0,-9 16 0,-105 141 1023,117-165-1029,0-1 1,-1 1-1,1-1 0,0 1 1,-1-1-1,1 1 0,0 0 0,0-1 1,0 1-1,0-1 0,0 1 1,-1-1-1,1 1 0,0 0 1,0-1-1,0 1 0,0-1 1,1 1-1,-1 0 0,0-1 0,0 1 1,0-1-1,0 1 0,1-1 1,-1 1-1,0-1 0,0 1 1,1-1-1,-1 1 0,0-1 1,1 1-1,-1-1 0,1 1 0,-1-1 1,1 0-1,-1 1 0,0-1 1,1 0-1,0 1 0,-1-1 1,1 0-1,-1 0 0,1 1 1,-1-1-1,1 0 0,-1 0 0,1 0 1,0 0-1,-1 0 0,1 0 1,-1 0-1,1 0 0,-1 0 1,1 0-1,1 0 0,43-1 5,-35 0 19,21 0-241,26 1-3092,-54 1 2714,0-1 0,-1 0 0,1 1 0,0 0 0,0 0-1,0 0 1,-1 0 0,1 0 0,0 1 0,-1-1 0,1 1 0,-1-1 0,0 1 0,1 0 0,2 3 0,13 19-7648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296 498 11570,'0'0'5991,"-28"0"-4853,-140 0 646,164 1-1725,-1-1-1,1 1 1,0 0 0,-1 0-1,1 0 1,0 1-1,0-1 1,0 1 0,0 0-1,0 0 1,1 0-1,-1 1 1,1-1 0,-1 1-1,1 0 1,0 0 0,0 0-1,0 1 1,0-1-1,1 1 1,-1-1 0,1 1-1,0 0 1,0 0-1,0 0 1,-1 4 0,2-3-18,-1-1 0,1 1 1,-1 0-1,1 0 0,1 0 0,-1 0 1,1 0-1,-1 0 0,2 0 1,-1 0-1,0 0 0,1-1 1,0 1-1,0 0 0,1 0 0,-1 0 1,1-1-1,0 1 0,0-1 1,0 1-1,1-1 0,0 0 1,3 4-1,1-1 22,0 0 0,0-1-1,1 0 1,0 0 0,0-1 0,1 0 0,-1 0 0,1-1 0,0 0 0,0-1-1,12 3 1,-16-4-57,1-1-1,0 0 0,-1-1 1,1 1-1,0-1 0,-1 0 1,1 0-1,0-1 0,-1 0 1,1 0-1,-1 0 1,1 0-1,-1-1 0,1 0 1,-1 0-1,0-1 0,0 1 1,0-1-1,0 0 0,6-6 1,-5 3-16,0-1 0,0 0 0,-1 0 0,0 0 0,0-1-1,-1 1 1,0-1 0,0 0 0,-1 0 0,0-1 0,0 1 0,-1-1 0,2-10 0,0-14-108,-2 1 0,-1-40 0,-1 51 77,0-9 3,2 2 30,-2 0-1,-1 0 1,-2 0 0,0 0-1,-2 0 1,-14-47 0,-55-93 34,67 161 911,5 21-680,4 26-93,2-12-41,1-1 1,1 1-1,2-1 1,20 47-1,59 104 214,-85-175-331,5 10-18,78 137 171,-74-132-272,2 0 1,1-1-1,0 0 1,1-1-1,30 25 1,-41-38-101,1-1-1,-1 1 1,1-1-1,0 1 1,-1-1-1,1-1 1,0 1-1,1-1 1,-1 0-1,0 0 1,7 1-1,33-4-4628,-15-5-659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14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14371,'0'0'7871,"30"11"-7728,96 32-117,-97-34-91,0-1 0,0-2 0,43 5 0,-25-5-116,-34 0 246,-19 2 268,-17 4 97,11-9-294,0 2-1,0 0 1,1 0-1,0 1 1,0 1-1,0 0 1,1 0-1,0 1 0,0 0 1,1 1-1,0 0 1,1 0-1,-1 1 1,2 0-1,0 0 1,0 1-1,1 0 1,0 1-1,1-1 1,0 1-1,1 0 1,0 0-1,1 0 1,0 1-1,1-1 0,0 1 1,1-1-1,1 1 1,0 0-1,3 22 1,-2-27-111,1 0-1,0 1 1,0-1 0,0 0-1,1-1 1,0 1 0,1 0 0,0-1-1,0 0 1,0 0 0,1 0 0,0 0-1,1-1 1,-1 0 0,1 0-1,1 0 1,-1-1 0,11 8 0,-6-6-53,1-1 0,-1 0 0,1-1 0,0 0 0,0-1 0,1 0 0,-1-1 0,1 0 0,-1-1 0,1 0 0,17-1 0,-27-1 15,-1 0-1,1 0 0,0-1 0,0 1 0,0-1 0,-1 0 0,1 1 0,0-1 0,-1-1 1,1 1-1,-1 0 0,1-1 0,-1 1 0,0-1 0,0 1 0,1-1 0,-1 0 0,0 0 0,-1 0 1,1 0-1,0-1 0,0 1 0,-1 0 0,0-1 0,1 1 0,-1-1 0,0 1 0,0-1 0,0 0 1,-1 1-1,1-1 0,-1 0 0,1-5 0,0 4-3,-1-1-1,0 1 1,0-1 0,-1 1-1,1-1 1,-1 1-1,0 0 1,0-1 0,0 1-1,0 0 1,-1 0-1,0 0 1,0 0 0,0 0-1,0 0 1,-1 1 0,0-1-1,1 1 1,-1-1-1,0 1 1,-7-5 0,4 4 64,0 1 1,0 0 0,0 0 0,-1 0 0,1 0 0,-1 1 0,0 1 0,0-1-1,0 1 1,0 0 0,0 0 0,0 1 0,0 0 0,0 0 0,0 1-1,0 0 1,0 0 0,0 1 0,0 0 0,1 0 0,-1 0 0,1 1 0,-1 0-1,1 0 1,0 1 0,0-1 0,0 1 0,1 1 0,-1-1 0,1 1 0,0 0-1,0 0 1,1 1 0,0-1 0,0 1 0,0 0 0,0 0 0,1 0-1,0 1 1,0-1 0,1 1 0,0-1 0,0 1 0,1 0 0,-1 0 0,1 12-1,1-14 6,-1-2-192,1 1 0,0-1 0,0 0 0,0 0 0,1 0 0,-1 0 0,1 0 0,0 0 0,1 6 0,0-8-100,-1 0 0,0 0 0,0 0-1,1 0 1,-1 0 0,0 0-1,1-1 1,-1 1 0,1 0 0,-1-1-1,1 1 1,-1-1 0,1 0-1,0 1 1,-1-1 0,1 0-1,-1 0 1,1 0 0,0 0 0,-1 0-1,3-1 1,28 0-7199,-10-3-5890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50:21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535 370 2777,'0'0'7237,"-8"-2"-6435,-58-11 765,61 13-1415,-1-1 1,1 1 0,0 0-1,0 0 1,-1 1-1,1-1 1,0 1 0,0 0-1,0 1 1,0-1-1,0 1 1,0 0 0,-6 3-1,-23 25 328,1 0 0,2 2 0,-45 58 1,-73 130 893,140-204-1354,0 0-1,2 1 0,0-1 0,1 1 0,1 1 0,0-1 0,2 1 0,0 0 1,0 0-1,2 0 0,1 27 0,1-39-20,0-1 1,0 1 0,1 0-1,-1-1 1,2 0 0,-1 1-1,0-1 1,1 0-1,0 0 1,0 0 0,1 0-1,5 6 1,-4-4-1,0 0 1,0 0-1,0 1 0,5 14 1,-5-6 51,0 1 0,-2 0 0,0 0 0,0 0 0,-2 0 0,0 1 0,-1-1 0,-4 27 0,-5 9 388,-21 74 1,17-81-255,2 1 1,-7 62 0,16 101-193,3-121-1,1-52-32,2 0-1,2 1 1,19 68-1,-14-70 64,-3 1-1,-1 0 1,5 71-1,-15-34-1,2 51 45,2-110-68,0 0-1,1 0 1,1 0 0,0-1 0,9 26 0,-9-35-9,0 0 0,0 0 0,0 0 1,1-1-1,-1 0 0,1 1 0,0-1 0,0 0 1,1-1-1,-1 1 0,1-1 0,0 0 1,0 0-1,0 0 0,0-1 0,0 0 1,12 3-1,7 2 36,1-1-1,44 3 1,-49-7-19,203 15 65,10 0-14,134 44 31,-199-49-93,32 4-34,-168-11 12,0 1 1,0 1-1,0 2 0,30 13 1,-4 5-8,-37-17 29,0 0 0,1-2-1,34 10 1,63 10-19,117 45-1,-213-63 56,0 1 1,0 0-1,22 18 1,-30-20-11,-1 1 1,1-2 0,1 0-1,0 0 1,0-2-1,0 0 1,34 8 0,58-7 10,-76-6-17,62 9 0,-36-2 127,1-2-1,98-3 1,53 4 627,-176-4-718,55-4 0,-58 0-24,-1 1 0,40 5 0,-18 1 81,-28-3 28,-1 0 1,0 1 0,42 14-1,-16-2 12,78 15 0,-96-25-114,-1 1 20,-1-2 0,58 3-1,64 1 165,167-9-106,54 5 340,-357-6-429,-1 0 0,0-1 1,23-6-1,-23 4 17,0 1 0,1 0 0,24 0 0,1 0 105,0-1 0,0-2 0,41-12 0,-41 9-111,0 1 0,1 1-1,45 0 1,123-7 105,395 9 941,-590 6-1073,-1 0-1,0 1 1,0 1 0,0 0 0,0 1-1,12 5 1,50 13 7,-16-15-1,40 8 9,-45-3-18,0-3-1,1-2 1,0-2 0,0-3 0,84-7-1,-125 2-5,-1-1 0,0 0 0,-1 0-1,1-1 1,-1-1 0,0 0-1,0-1 1,13-10 0,29-14-27,-6 2-96,0-1 0,78-68 0,-116 87 162,0 0 0,-1-1 0,0-1 0,-1 1 0,0-1 0,-1-1 0,7-18 0,12-26 116,-11 24-99,0-1 0,15-56 0,4-13 142,-23 41-174,-2-1 0,1-103 0,-10 108 17,1 6-37,-2 0 1,-9-56-1,-2 30-16,5 23-10,-21-72 0,-9-47 32,9 33-244,20 106 178,5 24 54,1 1 0,-2-1-1,-7-18 1,3 3 5,8 23 0,-1 1-1,0-1 1,0 0 0,0 1-1,0 0 1,-1-1-1,1 1 1,-3-4 0,-80-133-17,31 48-105,-1-14-149,24 43 106,10 24 89,-2-4 2,-50-75 1,42 78 56,1-2 0,2-1 0,-35-80 0,33 65-36,22 47 49,0 0 1,2 0 0,-1-1 0,1 0 0,1 0 0,0 0 0,1-1 0,-3-24 0,-4-32-87,10 64 89,0 1 1,-1-1-1,0 0 1,0 1 0,0-1-1,0 1 1,-1-1-1,0 1 1,0 0 0,-4-7-1,-10-19 31,15 28-28,1-1-1,-1 1 1,0 0-1,0 0 1,0-1-1,0 1 1,-1 0-1,1 0 1,0 0-1,-1 0 1,1 0-1,-1 1 1,0-1-1,0 0 1,0 1-1,0-1 1,0 1-1,0 0 1,0 0-1,0 0 1,0 0-1,-1 0 1,1 0-1,0 0 1,-1 1-1,1-1 1,0 1-1,-1 0 1,1-1-1,-1 1 1,-2 1-1,-145-10 142,-111 22-7,22-4-44,59-5-67,82 5-30,-49 1 16,-348-10-19,160-14-14,-676 14 146,647-28-72,235 14-42,59 4 13,1-2 0,0-4 0,-80-29 0,105 30-31,-195-63 7,191 66-12,0 2 0,-1 2 0,-54-2-1,-321 8 52,398 5-70,0 1 0,0 1 0,-41 14 1,-29 6 42,-363 67 179,312-54-157,-69 13 22,166-46-78,-1-3 1,-54-3 0,-54 2-34,153 0 39,-1 0 1,1 0-1,-1 1 0,1 0 1,0 0-1,0 1 1,0 0-1,0 0 0,0 0 1,-9 8-1,-52 49 9,26-21 34,37-35-66,-1 0 1,1 1-1,0-1 1,1 1 0,-1 0-1,1 0 1,0 0-1,-3 7 1,-8 14-2019,-3-6-2847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2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6617,'0'0'8357,"-28"2"-2356,21 5-5717,1 1 0,0-1 0,0 1 0,1 0 0,0 1 0,0-1 0,-6 18 0,6-15-153,-5 11-39,2 1 0,0 0 0,2 0 0,-8 47 0,12-53-74,0 0 0,2 0 1,-1 0-1,2 0 0,1 0 0,0 0 1,8 32-1,-7-42-8,0 1 1,0-1-1,1 0 0,0 0 1,0 0-1,1 0 1,0-1-1,0 0 0,0 0 1,1 0-1,0-1 1,0 1-1,0-1 0,1-1 1,13 8-1,-8-6-70,0-1 0,1-1 0,-1 0 0,1 0 0,0-1-1,0-1 1,0 0 0,26 0 0,-36-2-50,-1 0-1,1 0 1,0-1 0,-1 1-1,1-1 1,0 1 0,-1-1-1,1 0 1,-1 0 0,1 0-1,-1 0 1,0-1 0,1 1-1,-1-1 1,0 1 0,4-5-1,-1 1-613,-1-1-1,1 0 0,-1-1 0,0 1 0,3-8 0,12-24-4064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12243,'0'0'6369,"84"0"-6089,-56 0 64,-18 3-128,8-3-120,1 0-96,-10 0-152,10 0-1392,-10-6-785,1-10-2296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32 384,'0'0'20292,"103"-31"-19875,-66 31-321,1 0-96,-1 0-577,0 3-1839,-9 13-2337,-9 4-5393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13595,'0'0'7113,"113"-40"-6873,-85 29-119,0 0-49,0 3-72,-10-1-145,10 1-1111,-9 8-1848,0 0-1321,0 0-1025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11546,'0'0'8024,"22"-30"-7244,73-99-426,-75 103-300,113-158 443,-124 171-434,-1-1-1,13-30 0,-11 6-1472,-12 1-3717,-5 19-184</inkml:trace>
  <inkml:trace contextRef="#ctx0" brushRef="#br0" timeOffset="1">84 1 10338,'0'0'9329,"8"24"-8340,28 78-291,-31-90-558,1 0 0,0 0 0,0-1 0,2 0 0,-1 0 0,1-1 0,10 11 0,15 19 435,-17-17-310,11 18 0,51 57 1,-75-95-361,-1-1-1,1 1 0,0-1 1,0 1-1,0-1 1,0 0-1,0 0 0,0 0 1,1 0-1,-1-1 1,1 1-1,5 1 0,29-1-5414,-19-2 437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30 1112,'0'0'10659,"1"0"-10491,-1 0 1,0 0 0,1 0 0,-1 0-1,0-1 1,1 1 0,-1 0 0,0 0-1,0 0 1,1 0 0,-1 0 0,0-1 0,0 1-1,1 0 1,-1 0 0,0 0 0,0-1-1,1 1 1,-1 0 0,0 0 0,0-1-1,0 1 1,0 0 0,1-1 0,-1 1 0,0 0-1,0 0 1,0-1 0,0 1 0,0 0-1,0-1 1,0 1 0,0 0 0,0-1-1,0 1 1,0 0 0,0 0 0,0-1 0,0 0-1,-9-2 89,0-1-1,1 1 1,-1 0-1,-1 1 1,1 0-1,0 1 0,0 0 1,-1 0-1,-17 1 1,10 1-206,0 0 0,0 2 0,0-1 1,-27 10-1,27-6-29,1 1-1,0 1 1,0 1 0,1 0 0,0 1-1,-17 15 1,26-20-23,0 0 0,0 0 0,1 0 0,0 1 0,0 0 0,0 0 0,1 0 0,0 1 0,0-1 0,1 1 0,0 0 0,0 0 0,0 0-1,1 1 1,0-1 0,1 0 0,-2 10 0,3-15-4,1 1-1,-1-1 0,0 1 0,1-1 1,0 0-1,-1 1 0,1-1 0,0 0 1,0 1-1,0-1 0,1 0 0,-1 0 1,0 0-1,1 0 0,0 0 1,-1 0-1,1-1 0,0 1 0,0 0 1,0-1-1,0 0 0,0 1 0,0-1 1,3 2-1,7 1 9,-1 1 0,0-1 0,22 4 0,-13-3-6,104 22 29,-76-18-11,85 27 0,-127-34-9,-1 1 0,1-1 0,-1 1 0,0 0 0,0 1 0,0-1 1,-1 1-1,1 0 0,-1 0 0,8 9 0,-11-11-2,0-1-1,0 1 1,0-1-1,0 1 1,0-1 0,-1 1-1,1 0 1,-1 0-1,1-1 1,-1 1-1,0 0 1,1 0-1,-1-1 1,0 1-1,0 0 1,0 0-1,-1 0 1,1-1 0,0 1-1,-1 0 1,1 0-1,-1-1 1,1 1-1,-1 0 1,0-1-1,0 1 1,0-1-1,0 1 1,0-1 0,0 1-1,0-1 1,0 0-1,-1 1 1,1-1-1,0 0 1,-1 0-1,1 0 1,-1 0-1,-1 1 1,-15 8 119,0 0-1,-1-1 1,0-1 0,0 0 0,-1-2 0,0 0-1,-38 5 1,3-4 73,-96 1 1,149-8-735,5 0-542,3-1 410,0 1 0,-1-1-1,1-1 1,0 1 0,-1-1-1,1 0 1,7-4 0,25-13-4345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8362,'0'0'11898,"-5"22"-11440,-2 11-187,2 0 0,1 1 0,2-1 0,1 1 1,6 60-1,1-59-155,2 1 0,1-2 0,2 1 0,19 42 0,-29-76-239,-1 0 0,1 0-1,-1 0 1,1-1 0,-1 1 0,1 0 0,0-1 0,0 1-1,-1-1 1,1 1 0,0-1 0,0 1 0,0-1 0,-1 1-1,1-1 1,0 0 0,0 1 0,0-1 0,0 0 0,0 0-1,0 0 1,0 0 0,0 0 0,1 0 0,16-1-5521,-9-2 132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21 10202,'0'0'6279,"-14"-4"-5630,5 2-572,-2-2 175,0 1 0,-1 1 0,1-1 1,-1 2-1,0 0 0,1 0 0,-1 1 0,-22 3 0,29-1-189,1 0-1,0 0 1,0 1-1,0-1 1,0 1-1,0 0 1,1 0-1,-1 0 1,1 1-1,0-1 1,-4 6-1,6-8-57,0 0 0,0 0 0,0 1-1,1-1 1,-1 0 0,0 0 0,0 1 0,1-1-1,-1 1 1,0-1 0,1 1 0,0-1 0,-1 1 0,1-1-1,0 1 1,0-1 0,0 1 0,0-1 0,0 1-1,0-1 1,0 1 0,0-1 0,1 1 0,-1 0-1,1-1 1,-1 0 0,1 1 0,-1-1 0,1 1-1,0-1 1,0 0 0,0 1 0,0-1 0,0 0-1,0 0 1,0 0 0,0 0 0,2 2 0,27 14-10,0-1 1,63 23 0,-62-27 18,0 1 0,-1 1 1,38 25-1,-67-38-7,0-1 1,0 1-1,0-1 1,0 1-1,0 0 1,0 0 0,-1-1-1,1 1 1,0 0-1,0 0 1,-1 0-1,1 0 1,-1 0-1,1 0 1,-1 0 0,1 0-1,-1 0 1,1 0-1,-1 0 1,0 0-1,0 0 1,0 0 0,0 1-1,1-1 1,-2 2-1,1-1 9,-1 0-1,0 0 1,0 0-1,0 0 1,0-1 0,0 1-1,0 0 1,0-1-1,-1 1 1,1 0-1,-1-1 1,-2 3-1,-7 3 51,1 0 0,-1 0 0,-17 7 0,26-13-61,-32 13 324,-57 16 1,79-26-220,10-4-234,21-1-7587,0-3 766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7298,'0'0'12697,"-5"18"-12517,0 1-141,1-7 12,0 0 0,1 0 0,1 1 0,0-1 0,1 1 0,0-1 0,2 23 0,6 17 451,2-1 0,3-1 0,2 0 0,36 84 0,-50-132-573,0-1-1,1 1 1,-1-1 0,1 1 0,0-1 0,-1 0 0,1 1 0,0-1 0,0 0 0,0 1 0,0-1 0,0 0 0,0 0-1,1 0 1,-1 0 0,0 0 0,0 0 0,1 0 0,-1-1 0,1 1 0,-1 0 0,0-1 0,1 1 0,-1-1 0,1 1-1,0-1 1,-1 0 0,1 0 0,1 1 0,-2-3-304,0 1 0,0-1 0,0 0 0,0 1 0,0-1 0,0 0-1,-1 0 1,1 1 0,-1-1 0,1 0 0,-1 0 0,0 0 0,0-2 0,1 2-342,0-31-4008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13419,'0'0'7835,"24"-1"-7008,346-4 1287,-368 5-2451,0 0 1,-1 0 0,1 0 0,0-1-1,0 1 1,-1 0 0,1-1 0,0 0-1,-1 1 1,1-1 0,0 0 0,-1 0-1,1 0 1,-1 0 0,2-1 0,14-7-5380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13219,'0'0'7161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39 410 13419,'0'0'7531,"-6"-27"-7186,3 16-326,-5-22-15,1 0 0,2-1 0,1 0 0,1-64 0,11-40 1562,-8 137-1534,0 1 0,-1 0 1,1 0-1,0 0 0,-1 0 1,1 0-1,0 0 0,0 0 1,-1 0-1,1 0 0,0 0 1,-1 0-1,1 0 1,0 0-1,0 0 0,-1 0 1,1 0-1,0 0 0,0 0 1,-1 1-1,1-1 0,0 0 1,0 0-1,-1 0 0,1 0 1,0 1-1,0-1 0,-1 0 1,1 0-1,0 0 1,0 1-1,0-1 0,0 0 1,-1 0-1,1 1 0,0-1 1,0 0-1,0 0 0,0 1 1,0-1-1,0 0 0,0 1 1,0-1-1,0 0 1,0 0-1,0 1 0,0-1 1,0 0-1,0 1 0,-1 50-32,2 0 0,2 0-1,3 0 1,13 55 0,-2-24 52,-12-56-50,0-1 1,1 1-1,18 43 0,-22-67-352,-1-1 0,0 0-1,0 0 1,0 0 0,1 0-1,-1 0 1,1 0 0,-1 0-1,0 0 1,1-1 0,0 1-1,-1-1 1,1 1 0,-1-1-1,1 1 1,0-1 0,-1 0-1,1 0 1,0 0 0,-1 0-1,1 0 1,0 0 0,-1 0-1,1 0 1,2-1 0,7 0-3272,0 1-3824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53 11210,'0'0'8520,"-1"17"-8406,-2 49-74,3-65-42,1 1 0,-1-1 0,1 0 0,0 1 0,-1-1 0,1 0 0,0 0 0,0 1 0,0-1 0,0 0 0,0 0-1,0 0 1,0 0 0,0 0 0,0 0 0,1-1 0,-1 1 0,0 0 0,1-1 0,-1 1 0,0 0 0,1-1 0,-1 0 0,1 1 0,-1-1 0,0 0 0,1 0-1,-1 0 1,1 0 0,-1 0 0,1 0 0,-1 0 0,3-1 0,40-7-160,-41 6 147,0-1 0,0 1-1,-1-1 1,1 0 0,-1 0-1,0 0 1,0 0 0,0 0 0,0 0-1,0 0 1,-1-1 0,0 1-1,1-1 1,-1 1 0,-1-1 0,1 0-1,0-6 1,0 7 36,-1 0 1,1 0 0,-1 0-1,0 0 1,0 0-1,-1 0 1,1 0-1,-1 0 1,1 0-1,-1 1 1,0-1-1,0 0 1,0 0-1,0 0 1,-1 1-1,1-1 1,-1 1 0,1-1-1,-1 1 1,0-1-1,0 1 1,-3-2-1,-2 0 174,-1 1-1,0 0 1,0 0-1,0 0 1,0 1 0,0 1-1,-1 0 1,1 0-1,-1 0 1,-8 1-1,10 0-130,0 0 0,0 0-1,0 1 1,0 0 0,1 0 0,-1 0-1,0 1 1,0 0 0,1 1 0,-1-1-1,1 1 1,-8 5 0,12-6-110,0 0 0,1 0-1,-1-1 1,0 2 0,1-1 0,-1 0 0,1 0 0,0 0 0,-1 1-1,1-1 1,0 0 0,0 1 0,1-1 0,-1 1 0,1-1-1,-1 1 1,1 0 0,0-1 0,0 1 0,0-1 0,0 1 0,0 0-1,0-1 1,1 1 0,0-1 0,0 4 0,0-3-329,1 0 0,-1 1 0,1-1 0,-1 0 0,1 0 0,0 0-1,0 0 1,1-1 0,-1 1 0,0 0 0,6 3 0,27 17-5461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7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1 579 11362,'0'0'8117,"0"-31"-7477,10-224 339,-2 69-127,-8 185-851,0 1 0,0 0 1,0 0-1,0-1 0,0 1 0,0 0 0,0 0 0,0 0 1,0-1-1,0 1 0,1 0 0,-1 0 0,0 0 1,0-1-1,0 1 0,0 0 0,0 0 0,0 0 0,0-1 1,1 1-1,-1 0 0,0 0 0,0 0 0,0 0 1,0 0-1,1-1 0,-1 1 0,0 0 0,0 0 0,0 0 1,1 0-1,-1 0 0,0 0 0,0 0 0,1 0 0,-1 0 1,0 0-1,0 0 0,0 0 0,1 0 0,-1 0 1,0 0-1,0 0 0,1 0 0,-1 0 0,0 0 0,0 0 1,0 0-1,1 0 0,-1 0 0,0 0 0,0 1 1,0-1-1,1 0 0,9 8-9,24 81 311,-25-62-114,23 47 0,-29-67-160,1-1 0,0 0 1,0 0-1,1 0 1,0 0-1,0-1 1,0 0-1,0 0 1,12 7-1,-15-10-9,0-1 0,0 0 0,0 0 0,0 0 0,0 0 0,1-1 0,-1 1 0,0-1 0,0 1 0,1-1 0,-1 0 0,1 1 0,-1-1 0,0-1 0,1 1 0,-1 0 0,0 0 0,1-1 0,-1 1 0,0-1 0,0 0 0,1 0 0,-1 0 0,0 0 0,0 0 0,0 0 0,0-1 0,0 1 0,-1-1 0,1 1 0,0-1 0,-1 0 0,1 1 0,1-4 0,10-14 21,0-1 0,-2 0 0,-1-1 1,15-41-1,-7 17-37,23-76-7,-32 90-2,-3 22 14,-2 25 172,10 80 928,-10-57-935,1 0 0,3 0 0,1 0 0,2-1 0,20 48 0,-23-69-619,1 0-1,17 23 1,-8-20-3106,4-2-3561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10066,'0'0'8939,"-2"2"-8519,-3 7-287,1 1-1,0 0 0,0 0 0,0 0 0,2 0 0,-1 0 0,1 1 1,-1 14-1,-1 90 580,4-113-702,-1 24 147,2 1 1,6 33-1,-6-52-141,1-1-1,0 1 1,0 0-1,1-1 1,0 1 0,0-1-1,1 0 1,0 0-1,0 0 1,1-1-1,0 1 1,7 7-1,-8-11-16,1 0 0,-1 0-1,1-1 1,-1 1-1,1-1 1,0 0 0,-1 0-1,1-1 1,0 0-1,6 2 1,-7-3-14,-1 1-1,1 0 1,-1-1-1,1 0 1,-1 0 0,1 0-1,-1 0 1,1 0 0,-1-1-1,1 0 1,-1 0-1,1 0 1,-1 0 0,0 0-1,7-4 1,-6 0-17,1 0-1,-1 0 1,0 0-1,0-1 1,0 1 0,-1-1-1,0 0 1,0 0 0,0-1-1,-1 1 1,3-13-1,-1 2 0,0 1-1,-2-1 0,1-29 0,-3 46 35,1-24-6,-2 0 1,0 0-1,-2 0 0,-9-42 1,10 61 52,1-1 0,-1 1-1,0 0 1,0 0 0,-1 0 0,0 0 0,0 1 0,0-1 0,0 1 0,-1-1 0,1 1 0,-1 0 0,0 1 0,0-1 0,-1 1 0,1-1 0,-1 1 0,0 0 0,1 1 0,-1-1 0,-1 1-1,1 0 1,0 1 0,0-1 0,-1 1 0,1 0 0,-8-1 0,6 1 28,0 1-1,0 0 0,-1 0 1,1 0-1,0 0 1,0 1-1,0 1 0,0-1 1,0 1-1,0 0 1,1 0-1,-1 1 0,-11 6 1,13-4-73,0-1-1,0 1 1,0 0 0,1 0-1,0 0 1,0 0 0,0 1-1,1 0 1,-1 0 0,1 0 0,1 0-1,-1 0 1,1 0 0,0 1-1,-1 7 1,0-3-94,1 1 0,0 0 0,1-1 1,0 1-1,1 15 0,0-24-213,0 1-1,1 0 1,-1 0 0,1-1-1,0 1 1,0 0 0,0-1 0,1 1-1,0-1 1,-1 1 0,1-1 0,0 0-1,0 0 1,1 0 0,-1 0-1,1 0 1,-1 0 0,1-1 0,5 5-1,20 8-4850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9162,'0'0'9634,"-37"155"-9458,37-91 8,0 6 392,9-3 24,0-2-224,10-15-184,-10-8-192,10-16-96,-10-15-1440,1-11-1048,-1-17-1913,0-14 56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10386,'0'0'7883,"13"-7"-7620,-12 6-249,8-4 117,1 0 0,-1 0 1,1 1-1,0 0 0,0 1 1,0 0-1,0 0 0,0 1 1,19-1-1,-14 3 107,20 2 574,-34-2-800,0 1 0,0-1 0,-1 1 0,1-1 0,0 1 0,0-1 0,0 1 0,0 0 0,0 0 0,-1-1 0,1 1 0,0 0 0,-1 0 0,1 0 0,0 0 0,-1 0 0,1 0 1,-1 0-1,0 0 0,1 0 0,-1 0 0,0 0 0,0 0 0,1 0 0,-1 0 0,0 0 0,0 0 0,0 0 0,0 2 0,0 15 66,-1 0 1,0 0-1,-5 26 1,4-37-80,0 0 1,-1 0 0,0 0-1,0 0 1,0-1-1,-1 1 1,0-1 0,0 0-1,-1 0 1,-9 10-1,2-3-53,9-9 46,0 0 0,-1-1 0,1 1 0,-1-1 0,0 1 0,0-1 0,0-1 0,0 1 0,-7 3 0,9-6 13,30 7-38,-18-3 171,-1 2 1,0-1 0,0 1 0,-1 1 0,0 0 0,0 0 0,0 0 0,-1 1 0,0 0 0,6 10 0,7 14 216,26 51-1,-19-31-276,-14-26-105,-10-19-108,1 1 0,0-1 0,0 1 0,0-1 0,1 0 0,0 0 0,0-1 0,1 0 0,0 0-1,7 6 1,-13-12-22,1 1-1,0-1 0,-1 1 0,1-1 1,0 0-1,-1 1 0,1-1 0,0 0 0,0 1 1,0-1-1,-1 0 0,1 0 0,0 0 1,0 0-1,0 0 0,-1 0 0,1 0 0,0 0 1,0 0-1,0 0 0,0 0 0,-1 0 1,1-1-1,0 1 0,0 0 0,-1-1 0,1 1 1,0 0-1,0-1 0,-1 1 0,1-1 1,0 1-1,-1-1 0,1 0 0,11-26-4634,-2-8-552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12227,'0'0'8745,"18"157"-8232,-8-98-49,8 0 16,-8 0-136,8-3-176,-8-12-104,8-7-64,-8-15-504,-1-8-584,0-14-1633,-9-5-1712,0-20-1792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10218,'0'0'8495,"19"0"-7821,-18 0-669,16 0 146,-1 1 0,0 1 0,31 7-1,-40-7-85,0 0 0,-1 1-1,1-1 1,-1 1 0,0 0-1,0 1 1,0 0 0,0 0-1,-1 0 1,1 1 0,-1-1-1,0 1 1,0 0 0,-1 1-1,7 9 1,-3 1 55,0 0-1,-1 0 1,-1 1 0,0 0 0,-2 0-1,0 1 1,3 25 0,0 126 540,-7-159-628,0 3-12,0-1 0,-1 0 0,-1 0 0,0 0 1,0 0-1,-1-1 0,-1 1 0,0-1 1,0 1-1,-1-1 0,-1 0 0,0-1 0,0 0 1,-1 0-1,-1 0 0,1-1 0,-18 16 1,21-22-44,-1-1 1,1 1-1,-1-1 1,0 0-1,0-1 1,-10 3-1,14-3-34,-1-1 0,1 1 0,-1-1 0,1 0 0,-1 0 0,1 1 0,-1-1 0,1 0 0,-1 0 0,1 0 0,-1 0 0,1-1 0,-1 1 0,1 0 0,-1-1 0,1 1 0,-1-1 0,1 1 0,0-1 0,-1 0 0,1 1 0,0-1 0,-1 0 0,1 0 0,0 0 0,-1-1 0,-9-70-4377,9 33-532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11747,'0'0'8108,"-14"23"-7219,-42 82-327,53-98-516,0 0 0,0 1 1,1-1-1,0 1 0,1 0 0,0 0 0,0 0 1,0 0-1,1-1 0,2 16 0,-1 1 139,-1-12-91,1 0-1,0-1 0,0 1 0,1-1 0,1 1 0,0-1 0,1 0 0,0 0 1,0 0-1,1-1 0,1 1 0,0-1 0,0 0 0,1-1 0,0 0 0,1 0 1,10 10-1,-14-16-213,0-1 1,0 1-1,0-1 1,1 0-1,-1 0 1,1 0-1,0 0 1,0-1-1,-1 0 1,1 0-1,0 0 1,0-1-1,0 1 1,0-1-1,0 0 1,0-1-1,0 1 1,0-1-1,0 0 0,0 0 1,-1-1-1,1 1 1,0-1-1,-1 0 1,8-5-1,0-6-1612,-1-1-1,0 0 0,9-17 1,1-4-3944</inkml:trace>
  <inkml:trace contextRef="#ctx0" brushRef="#br0" timeOffset="1">12 180 11899,'0'0'9330,"112"-3"-9074,-74 3-168,-1 0-88,1 0-56,-1-3-993,-9-19-1383,-9-1-617,-10 1-1624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12563,'0'0'7657,"168"-3"-8241,-102 3-1872,-10 0-2401,-19 17-4281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57 614 144,'0'0'19061,"-5"-31"-18020,-2-9-777,1 3-33,1-1 1,0-72 0,-4-189 602,6 263-612,3 35-198,0 0 0,0 0 1,0 0-1,0 0 0,-1 0 1,1 0-1,0 0 1,0 0-1,-1 0 0,1 0 1,0 0-1,-1 0 1,1 0-1,-1 1 0,1-1 1,-1 0-1,0 0 1,1 1-1,-1-1 0,0 0 1,1 1-1,-1-1 1,0 0-1,0 1 0,0-1 1,0 1-1,-1-1 1,1 29 235,2-2-265,0-1 1,2 1 0,1 0 0,10 34 0,-9-45 8,-1-1 0,2 0 1,0 0-1,0 0 0,2-1 0,-1 0 1,2-1-1,18 23 0,-25-32-9,1-1 0,-1 0 0,1 0 0,-1 0 0,1 0 0,0 0 0,0 0 0,0-1 0,0 1 0,0-1 0,0 0 0,0 0 0,1 0 0,-1 0 0,6 0 0,-7-1 4,0 0-1,0 0 1,0-1 0,0 1 0,0-1 0,0 1 0,-1-1 0,1 0 0,0 1 0,0-1 0,-1 0 0,1 0 0,-1 0 0,1-1-1,-1 1 1,1 0 0,-1-1 0,0 1 0,1 0 0,-1-1 0,0 0 0,0 1 0,0-1 0,0 0 0,0 1 0,1-5 0,8-21 112,-1-1 0,-1 0 0,-1-1 0,-2 0 0,-1 0 0,1-44 0,-5 71 623,1 9 1053,91 266 460,-17-95-1775,-73-173-511,1 1 1,0 0-1,0-1 0,1 0 1,0 0-1,-1 0 1,8 7-1,20 12-3385,-20-17-2776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44 611 10442,'0'0'9661,"-1"0"-9561,1 0-1,-1 0 1,1 0-1,-1 0 1,1-1-1,0 1 1,-1 0 0,1 0-1,-1 0 1,1-1-1,0 1 1,-1 0-1,1-1 1,-1 1 0,1 0-1,0-1 1,-1 1-1,1-1 1,0 1 0,0 0-1,-1-1 1,1 1-1,0-1 1,0 1-1,0-1 1,-1 0 0,2-80 970,-12-259-452,2 301-607,0-9 54,7 30 29,-1 20 22,2 1-113,1-1 0,0 0-1,0 1 1,0-1 0,0 1 0,1-1-1,-1 0 1,1 1 0,-1-1-1,1 0 1,0 0 0,0 1-1,0-1 1,3 4 0,9 15 48,2-1 0,0 0 0,25 24 0,-34-39-45,-1 1 0,1-1 1,0 0-1,0 0 0,1-1 1,0 0-1,-1 0 0,1 0 1,1-1-1,-1 0 0,0-1 1,1 1-1,-1-1 0,1-1 1,8 1-1,-14-2-5,0-1 0,0 1 0,0-1 0,0 0 0,0 0 0,0 0 0,-1 0 0,1 0 0,0 0 0,-1-1 0,1 1 0,-1 0 0,1-1 0,-1 0-1,0 1 1,0-1 0,0 1 0,0-1 0,0 0 0,0 0 0,0 0 0,0 0 0,-1 0 0,1 0 0,-1 0 0,1-3 0,10-58 13,-11 63-14,2-124 61,-2 74-23,0 48 112,1 14 251,63 184 96,28 96 226,-92-291-791,1 0 1,-1 1-1,0-1 1,1 0-1,-1 0 1,1 0 0,0 0-1,-1 0 1,1 0-1,0 0 1,-1 0-1,1 0 1,0-1-1,0 1 1,0 0-1,0 0 1,0-1-1,0 1 1,0 0 0,0-1-1,0 1 1,0-1-1,2 1 1,29 0-5908,-17-1 2893,4 0-1814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3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13691,'0'0'6489,"-2"33"-5843,-3 105-103,6-96-103,2-1 1,2 0 0,18 73-1,0 0-131,-23-112-414,0 1 1,0-1 0,1 0 0,-1 1-1,1-1 1,-1 0 0,1 0 0,0 0-1,0 0 1,0 0 0,0 0 0,0 0-1,1 0 1,-1 0 0,3 3 0,-3-5-1,-1 0 0,0 0 0,0 0 0,1 0 0,-1 0 0,0 0 0,0 0 0,1 0 0,-1 0 0,0 0 0,0 0 0,1 0 0,-1 0 0,0 0 0,0 0 0,1 0 0,-1 0 0,0-1 0,0 1 0,1 0 0,-1 0 0,0 0 0,0 0 0,0-1 0,1 1 0,-1 0 0,0 0 1,0 0-1,0-1 0,0 1 0,0 0 0,0 0 0,1-1 0,-1 1 0,0 0 0,0 0 0,0-1 0,0 1 0,3-26-5017,-3-12-4857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8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0 566 9434,'0'0'12843,"3"-22"-12448,50-275 929,-26 116-851,-26 166-465,-1 14-13,-1 1 0,1-1 0,0 1 1,0-1-1,0 1 0,0-1 0,0 1 0,0-1 0,0 1 0,0-1 0,0 0 0,0 1 0,0-1 0,0 1 0,0-1 0,0 1 0,0-1 0,1 1 0,-1-1 0,0 1 0,0-1 0,1 1 0,-1 0 0,0-1 0,1 1 0,-1-1 0,0 1 0,1 0 0,-1-1 1,1 1-1,-1 0 0,0-1 0,1 1 0,-1 0 0,1-1 0,-1 1 0,1 0 0,0 0 0,10 26-241,6 36 334,-11-37-40,1 0 0,12 25 0,-17-45-20,0 1-1,1-1 1,0 1 0,1-1 0,-1 0 0,1-1 0,0 1 0,0 0 0,0-1-1,1 0 1,-1 0 0,1 0 0,10 5 0,-13-8-3,0 0-1,0 0 1,0-1 0,0 1-1,0-1 1,0 1 0,1-1-1,-1 0 1,0 0 0,0 0 0,1 0-1,-1 0 1,0 0 0,0 0-1,0-1 1,1 0 0,-1 1-1,0-1 1,0 0 0,0 0-1,0 0 1,0 0 0,0 0 0,0 0-1,0-1 1,-1 1 0,1-1-1,-1 1 1,1-1 0,-1 1-1,1-1 1,1-3 0,5-7-16,-1 0 0,0 0 1,-1 0-1,6-16 0,-6 12 29,21-63-21,-21 58-16,0 1 1,2 0-1,9-20 0,-14 48 111,0 1 0,-1-1-1,-1 1 1,1 0-1,0 11 1,4 22 214,3 1-1,15 42 1,0 4-236,-20-78-126,-1 0 0,2 0-1,-1 0 1,12 18 0,-9-17-417,5-5-2144,-1-7-1882,-7 0 1813,5 0-4050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12579,'0'0'5645,"28"4"-5268,87 14-157,-112-18-207,0 0 0,0 1 1,0-1-1,-1 1 0,1 0 0,0 0 0,0 0 0,-1 0 0,1 0 0,-1 0 0,1 1 0,-1-1 0,0 1 0,1-1 0,-1 1 0,0 0 0,0 0 0,0 0 0,0 0 0,-1 1 0,1-1 1,2 5-1,2 3 45,-3-5-24,0 1 0,-1-1 0,1 1 1,-1-1-1,0 1 0,0 0 0,-1 0 0,0 0 0,0 0 0,0 0 0,-1 0 0,0 1 0,0-1 1,-1 0-1,1 0 0,-1 0 0,-1 0 0,1 0 0,-1 0 0,0 0 0,0-1 0,-1 1 0,0-1 1,0 1-1,0-1 0,0 0 0,-1 0 0,0 0 0,0-1 0,0 1 0,-1-1 0,1 0 0,-1 0 1,-9 5-1,5-3 39,-1 1 0,0-1 0,0-1 0,-1 1 0,0-2 0,0 0 0,0 0 1,0-1-1,0 0 0,-21 2 0,31-5 195,40 0-5,-33 0-138,0 1 1,0 0 0,0 0 0,0 1-1,-1 0 1,1 0 0,0 0-1,-1 0 1,1 1 0,-1 0 0,0 0-1,0 1 1,0-1 0,0 1-1,-1 0 1,7 7 0,6 9 187,0 1 0,21 35 0,-23-33-149,2 6-37,-1 1 0,-2 0 0,15 45 0,-22-55-105,-6-3 8,-1-17-31,-1 1 1,1-1-1,0 1 0,0-1 1,0 0-1,0 1 1,0-1-1,-1 1 0,1-1 1,0 1-1,0-1 1,0 0-1,0 1 1,0-1-1,1 1 0,-1-1 1,0 1-1,0-1 1,0 0-1,0 1 0,0-1 1,0 1-1,1-1 1,-1 0-1,0 1 1,0-1-1,1 0 0,-1 1 1,0-1-1,1 0 1,-1 1-1,0-1 0,1 0 1,-1 0-1,0 1 1,1-1-1,-1 0 1,0 0-1,1 0 0,-1 0 1,1 1-1,-1-1 1,1 0-1,-1 0 0,0 0 1,1 0-1,-1 0 1,2 0-1,-2-30 136,-1-54-116,9-232-48,2 208 32,-9 67 17,3 39 98,5 11 24,6 9 10,37 58 31,-4 2 0,-4 3 0,57 138 0,-95-208-1400,-6-43-10894,-8 7 6965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9250,'0'0'11939,"84"53"-11547,-56-44-128,0-3-128,0-4-88,0-2-48,0 0-672,10 0-1921,-10-11-1976,0 0-2208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4849,'0'0'14007,"-30"3"-12256,-93 12-424,119-14-1250,-1-1 0,0 1 1,0 0-1,1 1 0,-1-1 0,1 1 0,0 0 1,-1 0-1,1 0 0,0 0 0,0 1 1,0 0-1,0 0 0,1 0 0,-1 0 0,1 1 1,-4 4-1,-5 5 160,3-3-63,0 1 0,1-1 0,0 1 0,1 1 0,0 0 0,1 0 0,0 0 0,1 0 0,1 1 0,0 0 0,-5 25 0,7-27-94,1 1-1,-1-1 1,2 1-1,0-1 1,0 1-1,1-1 1,0 0-1,1 1 1,0-1-1,1 0 1,0 0-1,1 0 1,1 0-1,5 10 1,-4-10-64,1-1-1,0 0 1,0 0 0,1-1 0,1 0 0,-1 0 0,1-1-1,1 0 1,0-1 0,0 0 0,0 0 0,1-1 0,0 0 0,0-1-1,0-1 1,1 1 0,-1-2 0,1 0 0,0 0 0,0-1-1,0 0 1,1-1 0,-1-1 0,18-1 0,-28 0-149,0 1-1,0-1 1,-1 1 0,1-1 0,0 0 0,0 0-1,0 0 1,-1 0 0,1 0 0,-1-1-1,1 1 1,-1 0 0,1-1 0,-1 1 0,0-1-1,0 1 1,0-1 0,0 0 0,2-3 0,10-37-6266,-11 14-2126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9378,'0'0'10629,"-16"-2"-6479,81 19-3344,1-3 0,0-3 0,103 4 0,206-15-990,-270-3 377,202-11-333,70-2 2548,-398 6-8765,-5-2-781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8010,'0'0'9500,"-5"0"-8670,-20 2 788,18-1 129,57 7-318,1086 26-30,-886-30-686,278-11 540,-38-5-662,-69 5 546,-233 1 542,-184 13-878,1-4-3105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16 13155,'0'0'6491,"-5"-2"-5771,1 0-513,0 0 0,0 0 0,0 0 0,-1 1 0,1 0 0,-1 0 0,1 0 0,-1 0 0,1 1 0,-1 0 1,1 0-1,-1 0 0,1 0 0,-1 1 0,1 0 0,-1 0 0,1 0 0,-5 2 0,3 0-155,1-1-1,0 2 1,0-1-1,0 0 1,1 1-1,-1 0 1,1 0 0,0 0-1,0 1 1,0-1-1,1 1 1,-1 0-1,1 0 1,-3 8-1,-2 5-18,0 0-1,2 1 0,0-1 0,2 1 1,0 1-1,-3 26 0,4 123 258,3-106-227,1-34-32,2 1 1,0-1-1,2 0 0,13 41 1,46 110 9,0 1-36,-56-152 4,-1 0 0,-2 0 1,0 1-1,-1 42 1,-4-63-12,1 3 13,-1 0 0,-1-1 1,0 1-1,0 0 0,-6 19 0,6-28 0,-1 0 0,1 0 0,-1 0-1,1 0 1,-1 0 0,0 0 0,0 0-1,-1-1 1,1 1 0,-1-1 0,1 1-1,-1-1 1,0 0 0,1 0 0,-1 0 0,0 0-1,0-1 1,-1 1 0,1-1 0,0 0-1,0 0 1,-1 0 0,-6 1 0,-80-1 193,88-1-196,3-1-29,0 1-1,0-1 1,0 0 0,0 1 0,-1-1 0,1 0 0,0 1 0,0-1 0,1 1 0,-1 0 0,0-1 0,0 1-1,0 0 1,0 0 0,0 0 0,0-1 0,0 1 0,1 0 0,-1 0 0,0 1 0,0-1 0,0 0 0,0 0-1,0 1 1,2 0 0,34 6-16,-29-3 43,1 0-1,-1 0 1,1 1 0,-1 0-1,-1 1 1,1-1-1,-1 2 1,0-1 0,0 1-1,-1 0 1,9 11 0,-7-5 21,-1 0-1,0 0 1,-1 0 0,0 1 0,-1 0 0,6 24 0,-3 11 104,-2 0-1,-2 0 0,-3 71 1,-1-80-47,-5 29 37,-2 0 1,-4-1-1,-3 0 1,-24 72-1,-20 101 143,30-58 54,8 2 0,5 202 0,16-348-292,1 0-1,3-1 0,1 1 0,2-1 0,1 0 0,2-1 1,20 43-1,-30-76-72,1-1 1,0 1 0,0-1-1,0 1 1,0-1-1,0 0 1,1 0-1,0 0 1,-1 0 0,7 5-1,-8-8-88,0 1 0,1 0 0,-1-1 0,0 1 0,0-1 0,1 1 0,-1-1 0,0 1 0,1-1 0,-1 0 0,1 0 0,-1 0 0,0 0 0,3 0 0,-2 0-255,-1-1 1,1 1-1,0-1 1,-1 0-1,1 1 1,0-1 0,-1 0-1,1 0 1,-1 0-1,1 0 1,-1 0-1,1 0 1,1-3-1,16-23-8639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15683,'0'0'10085,"-11"22"-9910,6-12-162,-6 11 12,1 0 0,-7 25 0,14-37-2,0 0-1,1 0 1,1 0-1,-1 0 0,1 0 1,1 0-1,0 0 0,0 1 1,1-1-1,3 17 1,-1-17-15,0-1 0,1 0 1,-1 0-1,2 0 0,-1 0 1,1-1-1,0 0 1,1 0-1,0 0 0,0-1 1,0 0-1,1 0 0,0 0 1,0-1-1,12 7 0,-9-6-5,1-1 0,-1 0 0,1-1 0,0 0 0,0 0 0,0-2 0,1 1 0,-1-1 0,1-1 0,-1 0 0,20-1 0,-30 0 3,1-1 0,-1 1 0,0 0 0,1-1 0,-1 1 0,0-1 0,1 0 0,-1 1 0,0-1 0,0 0 0,0 0 0,0 0 0,0 0 0,1 0 0,-2 0 0,1 0 0,0 0 0,0 0 0,0 0 0,1-3 0,12-36 146,-7-43 182,-6 51 15,3 43 44,12 42-515,160 404 461,-131-320-234,37 200 1,-76-293-108,-1-1 1,-3 64 0,-2-87-7,0-18 4,0 0 0,0 0 1,0 0-1,0 1 0,0-1 1,0 0-1,-1 0 0,1 0 0,-1 0 1,0 0-1,1 0 0,-1 0 1,0 0-1,0 0 0,0 0 1,0 0-1,-1-1 0,1 1 0,0 0 1,-1-1-1,1 1 0,-1-1 1,0 1-1,1-1 0,-1 0 1,0 0-1,-2 1 0,-2 0-18,1-1 1,-1 0-1,1 0 0,-1 0 0,1-1 1,-1 0-1,1 0 0,-1-1 0,1 1 1,-7-3-1,0 0-6,1 0 0,0-1 1,0-1-1,0 0 0,0 0 0,1-1 1,0-1-1,0 0 0,0 0 0,1 0 0,0-1 1,-7-10-1,-1 0 6,2 0 0,1 0 0,0-2 1,1 0-1,-11-24 0,17 30 19,2 0 0,-1-1 0,2 1 0,0-1 0,-3-26 0,6 36 0,1 0-1,-1 0 1,1-1-1,0 1 0,1 0 1,-1 0-1,1-1 1,0 1-1,0 0 0,1 0 1,-1 0-1,1 0 1,0 1-1,1-1 0,-1 0 1,1 1-1,0-1 1,0 1-1,5-6 1,8-2-2,1 0 0,0 2 1,0-1-1,1 2 1,30-11-1,-31 14-64,-1-1 0,0 0 1,0-1-1,-1-1 0,0 0 1,0-1-1,-1-1 0,0 0 0,12-15 1,-5-1-2045,-3-1 1,26-50-1,-14 13-4020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75 12899,'0'0'7473,"5"24"-6995,17 78-265,-21-97-203,0-1 1,0 0-1,0 0 0,1 0 0,0 1 0,0-2 0,0 1 1,0 0-1,0 0 0,1-1 0,0 1 0,0-1 0,0 0 1,0 0-1,5 5 0,-4-7 6,0 1 0,0 0 0,0-1 0,0 1 1,0-1-1,1 0 0,-1-1 0,0 1 0,0-1 0,1 0 0,3 0 0,-6-1-1,-1 1 1,1-1-1,-1 0 0,1 0 0,-1 1 0,1-1 1,-1 0-1,0 0 0,0-1 0,1 1 0,-1 0 1,0 0-1,0-1 0,0 1 0,0 0 0,-1-1 0,1 1 1,0-1-1,0 1 0,-1-1 0,1 1 0,-1-1 1,0 0-1,1 1 0,-1-1 0,0 0 0,0 1 1,0-3-1,4-50 136,-4 29-20,1 12-129,-1 0-1,0 0 0,-1 0 0,0 1 0,-1-1 1,-5-15-1,6 24 77,0 1 0,-1 0 1,0 0-1,1 0 0,-1 0 1,0 0-1,-1 1 0,1-1 0,0 1 1,-1-1-1,1 1 0,-1 0 1,0 0-1,0 0 0,0 0 0,0 1 1,0-1-1,0 1 0,0-1 1,-1 1-1,1 0 0,0 1 0,-1-1 1,1 0-1,0 1 0,-1 0 1,1 0-1,-7 0 0,8 0-45,-1-1 1,0 1-1,1 0 0,-1 0 1,0 0-1,1 0 0,-1 0 0,0 0 1,1 1-1,-1 0 0,1-1 0,-1 1 1,1 0-1,-1 0 0,1 0 1,-1 1-1,1-1 0,0 0 0,0 1 1,0 0-1,0-1 0,0 1 0,0 0 1,0 0-1,0 0 0,1 0 0,-1 0 1,1 1-1,-1-1 0,1 0 1,0 1-1,0-1 0,0 1 0,0-1 1,1 1-1,-1 3 0,-2 2-40,1 1-1,0 0 1,0 0-1,1-1 1,0 1-1,0 0 1,1 0-1,1 0 1,1 14 0,-1-20-10,0 0 0,0 0 0,0 0 0,0-1 1,0 1-1,1-1 0,-1 1 0,1 0 1,-1-1-1,1 0 0,0 0 0,0 1 1,0-1-1,0 0 0,1 0 0,-1-1 1,0 1-1,1 0 0,-1-1 0,1 0 1,0 1-1,-1-1 0,1 0 0,0 0 1,0-1-1,0 1 0,0-1 0,0 1 1,0-1-1,-1 0 0,7 0 0,-8-1-5,0 0 0,0 0 0,0 0 0,0 0 0,0 0 0,0-1 0,-1 1 0,1 0 0,0 0-1,-1 0 1,1-1 0,-1 1 0,1 0 0,-1-1 0,0 1 0,0 0 0,1-1 0,-1 1 0,0-1 0,0 1-1,0 0 1,-1-1 0,1-1 0,-5-40 163,3 39-104,-1 1 0,0-1 0,-1 1 0,1-1 0,-1 1 0,1 0 0,-1 1 0,0-1-1,0 1 1,0-1 0,0 1 0,0 0 0,-1 1 0,1-1 0,-1 1 0,1 0 0,-1 0 0,1 0 0,-1 0 0,0 1 0,1 0 0,-1 0 0,0 0 0,1 1 0,-1 0 0,-7 1-1,11-1-151,0 1-1,0-1 1,0 0-1,0 0 1,0 1-1,0-1 0,0 0 1,1 1-1,-1-1 1,1 1-1,-1-1 1,1 1-1,-1-1 1,1 1-1,0-1 0,0 1 1,-1-1-1,1 1 1,0 0-1,1 2 1,2 34-7241,5-9-4878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13619,'0'0'11010,"0"26"-11010,28-12 216,9 0-64,10-3-136,-10-3-16,0-8 0,1 0-336,-1 0-1480,-9-28-1897,0-3-1736,-18 3-6930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4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8546,'0'0'15771,"103"11"-15283,-56-5-184,9-1-184,-9-5-120,18 0-1312,-18 0-1496,-19-8-4642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8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0 485 10762,'0'0'10748,"7"-30"-10524,-2 4-153,38-145 519,-15 38 338,-9 34-443,-20 98-490,1 0 1,0 0-1,1-1 0,-1 1 1,0 0-1,0 0 1,0 0-1,1 0 1,-1 0-1,0-1 1,1 1-1,-1 0 0,1 0 1,0 0-1,-1 0 1,1 0-1,0 1 1,-1-1-1,1 0 0,0 0 1,0 0-1,0 0 1,1 0-1,0 2-4,0 1-1,-1 0 1,1-1-1,-1 1 1,1 0 0,-1 0-1,0 0 1,1 0-1,-1 0 1,0 0 0,0 1-1,1 3 1,3 8-8,81 194 888,-40-66-3435,-46-142 2459,2 13-1883,-6-6-2551,-11-6-541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16900,'0'0'5193,"196"0"-5121,-149 0-72,-10 0 0,10 0-576,-19-2-2337,0-7-3816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109 422 6225,'0'0'13279,"29"0"-13120,97-8-78,-117 7-78,-1 0 1,0 0-1,0-1 0,0 0 0,0-1 1,0 0-1,-1 0 0,1-1 0,-1 0 0,0 0 1,0 0-1,0-1 0,0 0 0,-1 0 1,0-1-1,0 0 0,-1 0 0,1-1 0,-1 1 1,-1-1-1,1 0 0,-1 0 0,4-12 1,-3 10 19,-1 0 1,-1-1 0,0 1-1,0-1 1,-1 0 0,0 0-1,-1 0 1,0 0 0,-1-1 0,0 1-1,0 0 1,-3-16 0,1 19 40,1 0 1,-1 0-1,0 0 1,0 0-1,-1 1 1,0-1-1,0 1 1,-1-1-1,0 1 1,0 0-1,0 0 1,-1 1-1,1 0 1,-1-1-1,-1 1 1,1 1-1,-1-1 1,-7-4-1,1 4 112,0-1-1,0 2 0,0 0 0,0 0 1,-1 1-1,1 0 0,-1 1 0,0 1 1,-13 0-1,17 1-108,0 0 0,0 0-1,0 1 1,0 0 0,0 1 0,0 0 0,0 0 0,1 1 0,-1 0-1,1 1 1,0 0 0,0 0 0,-12 8 0,11-3-32,0 1 1,0-1-1,0 1 0,2 1 1,-1-1-1,1 2 0,1-1 1,0 1-1,0-1 1,-7 25-1,11-29-32,0-1 0,0 1 0,1 0 1,0 0-1,0-1 0,0 1 0,1 0 0,0 0 0,0 0 1,1 0-1,0 0 0,0 0 0,1-1 0,0 1 0,0 0 1,0-1-1,1 1 0,0-1 0,0 0 0,1 0 0,8 11 1,-5-9-6,1 0 1,1 0-1,0-1 1,0 0-1,0-1 0,1 0 1,0 0-1,0-1 1,0-1-1,12 4 1,-18-6 1,0-1 0,1 0-1,-1 0 1,0-1 0,1 0 0,-1 1 0,1-1 0,-1 0-1,1-1 1,-1 1 0,0-1 0,1 0 0,-1 0 0,0-1-1,0 1 1,0-1 0,0 0 0,0 0 0,0 0 0,0 0 0,0-1-1,-1 0 1,0 1 0,1-1 0,-1 0 0,0-1 0,0 1-1,2-4 1,3-9 189,0 0-1,-1 0 1,-1-1-1,-1 1 1,0-1-1,-1 0 1,3-30 0,3 74-129,1 0 0,2-2 0,0 1 0,32 43 0,-25-39 6,-13-19-40,0-1 1,1 0-1,1 0 0,-1-1 0,2 0 0,-1 0 0,14 9 0,-18-15-227,-1 0 0,1-1 0,-1 0 0,1 0-1,0 0 1,0 0 0,0-1 0,0 0 0,6 1 0,-7-2-309,0 0 0,0 0 0,0 0 0,0-1 0,0 0 1,0 0-1,0 0 0,0 0 0,-1 0 0,1-1 0,0 1 0,-1-1 1,5-3-1,22-22-8896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16748,'0'0'5401,"-10"202"-4561,20-118-512,8 9-64,10-1-104,1 1-32,-11-12-24,10-14-104,0-14-352,-9-16-960,0-37-1665,-10 0-2248,0-11-3009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9842,'0'0'10634,"33"10"-10294,104 35-102,-123-40-174,-1 1 1,0 0 0,0 0-1,15 10 1,-24-12-13,0-1 0,0 1 1,0 0-1,-1 0 0,1 0 0,-1 0 1,0 1-1,0-1 0,2 6 0,-3-7 22,0 1-1,0-1 1,-1 0-1,1 0 1,-1 1-1,0-1 0,0 0 1,0 1-1,0-1 1,-1 1-1,1 0 1,-1-1-1,0 1 1,0-1-1,0 1 0,-1 0 1,1-1-1,-1 1 1,0-1-1,0 1 1,0-1-1,0 0 0,-1 1 1,1-1-1,-1 0 1,0 0-1,0 0 1,0 0-1,0 0 1,-1 0-1,1-1 0,-1 1 1,1-1-1,-1 0 1,0 0-1,0 0 1,0 0-1,0 0 1,-5 2-1,-6 2-14,0 0 0,-1-1 1,0-1-1,0 0 0,0-1 0,0 0 1,-29 0-1,-25-2 676,41-1-1956,24 0-1471,10 0-2029,13 0-2753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17844,'0'0'8226,"-37"3"-15924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15371,'0'0'7767,"-15"34"-7663,-46 114 7,58-140-88,1 1-1,0-1 1,1 1-1,0 0 1,0-1-1,1 1 1,0 0-1,0 0 1,1 0-1,0-1 1,1 1-1,0 0 1,0-1-1,1 1 1,0-1-1,0 0 1,6 8-1,-3-2 22,2 5 3,1-1-1,1-1 1,1 0-1,0 0 0,1-1 1,1 0-1,0-1 0,28 23 1,-31-29-43,1-1 0,0-1 0,1 1 1,0-2-1,0 0 0,0 0 0,1-1 0,-1-1 1,1 0-1,1 0 0,-1-1 0,0-1 0,26 1 1,-36-3-11,0 0 0,0 0 1,0 0-1,0 0 0,0-1 1,0 0-1,0 1 0,0-1 1,0 0-1,0 0 1,0 0-1,-1-1 0,1 1 1,0-1-1,-1 1 0,1-1 1,-1 0-1,0 0 0,0 0 1,0 0-1,0 0 1,0-1-1,0 1 0,0-1 1,-1 1-1,1-1 0,-1 0 1,0 1-1,1-1 0,-1 0 1,-1 0-1,1 0 1,0 0-1,-1 0 0,1 0 1,-1 0-1,0 0 0,0 0 1,-1-5-1,1-17 38,-4-78 133,3 93-140,-1 0 0,0 0 0,-1 0 1,0 0-1,0 0 0,-1 1 1,-10-18-1,14 26-3,-1-1 1,0 1-1,1 0 1,-1 0-1,0-1 0,0 1 1,0 0-1,0 0 1,0 0-1,0 0 0,0 0 1,0 0-1,0 0 1,0 0-1,-1 1 0,1-1 1,-2 0-1,3 2-13,-1 0 0,1 1 0,0-1 0,-1 0 0,1 1 1,0-1-1,0 1 0,0-1 0,0 0 0,0 1 0,0-1 0,1 1 0,-1-1 0,0 0 0,1 1 0,-1-1 0,1 0 0,-1 1 0,1-1 0,1 1 0,8 24-58,23 43-1,-3-11 67,6 17 60,159 371 370,-174-387-389,-3 1 1,-2 0-1,-3 2 0,-3-1 0,5 114 0,-15-172-52,0 1 0,0-1 0,0 0 0,-1 1 0,1-1 0,-1 0 0,0 0-1,0 1 1,0-1 0,0 0 0,0 0 0,-1 0 0,1 0 0,-1 0 0,0-1 0,0 1 0,0 0 0,0-1-1,0 0 1,-1 1 0,1-1 0,-1 0 0,-3 2 0,1-1-8,0-1 0,0-1 0,0 1 0,0-1 1,0 0-1,0 0 0,0 0 0,-1-1 0,1 0 0,0 0 0,0 0 1,0-1-1,-1 0 0,1 0 0,-5-1 0,-2-2-50,0-1 0,0 0 0,1 0 0,0-1 0,0 0 0,0-1-1,1-1 1,0 1 0,1-2 0,-14-13 0,-2-6-1,1-2 1,-26-39-1,37 49 48,1 0 0,1-2-1,1 1 1,0-1-1,2-1 1,0 0-1,2 0 1,1 0 0,0-1-1,2 1 1,1-1-1,0 0 1,4-34-1,-1 49 7,0 1 0,1-1-1,0 1 1,1 0 0,0-1-1,0 1 1,1 0 0,0 1 0,0-1-1,1 1 1,0 0 0,0 0-1,1 0 1,-1 1 0,2-1-1,-1 1 1,1 1 0,0 0-1,11-8 1,14-5-12,0 1 1,2 2-1,50-16 1,8-5-495,-20 1-5926,-51 21-48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 15659,'0'0'12044,"-7"0"-11648,-17-2-148,17 2-20,28 3-194,47 12 42,2-4 0,0-3 0,120-1 0,-188-7-334,7-3-2740,0-21-3443,-7 12 2035,6-7-6499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14915,'0'0'10394,"-37"157"-9825,37-93-353,18 3-72,10-5-88,-9-3-56,9-12-8,-9-10-745,27-12-1439,-18-11-2809,1-11-2401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13379,'0'0'10215,"-5"5"-9632,2-2-490,0 1-1,1 0 1,-1 0-1,1 0 1,0 0-1,0 0 1,0 0-1,1 1 1,0-1-1,-1 0 1,1 1 0,1-1-1,-1 1 1,1 6-1,0 83 896,2-47-623,1 60 189,5-1 0,26 124 1,-25-162-476,-7-48-83,0 0 0,1 0-1,1 0 1,1-1-1,10 27 1,-11-52-613,-2-20-633,0-28-536,-2 43 1789,0 7 9,0-1 0,-1 0 1,2 0-1,-1 1 0,1-1 0,-1 0 0,1 1 1,1-1-1,1-5 0,-2 9-1,1-1 0,-1 1 0,1-1 0,0 1 0,-1-1 1,1 1-1,0 0 0,0 0 0,0 0 0,0 0 0,0 0 0,0 0 0,0 0 0,0 1 1,1-1-1,-1 1 0,0-1 0,0 1 0,0 0 0,1 0 0,-1 0 0,4 1 0,3-1 73,-1 1-1,0 0 1,0 1-1,0 0 1,0 0-1,0 0 1,0 1-1,-1 0 1,1 1-1,-1 0 1,0 0-1,0 0 1,0 1-1,-1 0 1,1 0-1,-1 1 1,0 0-1,-1 0 1,6 7-1,-4-3-5,-1 0-1,1 0 1,-2 0-1,1 1 1,-1-1-1,-1 1 0,0 1 1,-1-1-1,0 0 1,-1 1-1,0 0 1,1 21-1,-3-30-55,0 0 1,-1 0-1,1 0 0,-1-1 1,0 1-1,0 0 0,0 0 1,0-1-1,0 1 0,0-1 1,-1 1-1,1-1 0,-1 1 1,0-1-1,1 0 0,-5 4 1,0-1 5,0 0 0,0-1 1,0 0-1,0 0 1,-1 0-1,-9 3 0,-9 2 22,0-1-1,-43 8 1,66-16-48,1 0-5,-28 6-111,0-1 0,-43 2 0,71-7-629,15 3-3602,17 2-1361,-1-2-1600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7866,'0'0'14560,"-6"16"-14312,1-4-201,0-4 1,2 1 0,-1 0 0,1 0 0,1 0 0,-1 0 1,1 1-1,1-1 0,0 0 0,1 1 0,-1-1 0,3 13 0,66 269 1362,-56-244-1378,-10-43-181,10 32 380,-12-35-337,0 0 0,0-1 0,1 1 0,-1 0 0,0 0 0,1-1 0,-1 1 0,1 0 0,-1 0 0,1-1 0,-1 1 0,1-1 0,-1 1 0,1 0 0,0-1 1,-1 1-1,1-1 0,0 1 0,-1-1 0,1 0 0,0 1 0,0-1 0,0 0 0,-1 1 0,1-1 0,0 0 0,0 0 0,0 0 0,0 0 0,-1 0 0,1 0 0,0 0 0,0 0 0,0 0 0,1-1 0,-1 1-169,0-1 1,-1 0-1,1 0 1,0 0-1,0 1 0,-1-1 1,1 0-1,0 0 0,-1 0 1,1 0-1,-1 0 0,1 0 1,-1-1-1,0 1 0,1 0 1,-1 0-1,0 0 0,0 0 1,0 0-1,0-1 0,0 1 1,0 0-1,0-1 0,1-8-1879,7-18-6386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8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10818,'0'0'10539,"187"129"-10539,-131-118-665,19-5-2135,-10-6-2113,-18 0-952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9826,'0'0'11505,"-3"-2"-11102,2-2 155,12 0-167,32 0 29,-30 4-363,-1 0 0,0 0 0,0 1 0,0 1-1,0 0 1,15 5 0,-19-4-17,0 2 0,0-1 1,-1 1-1,0 1 0,0-1 0,0 1 1,-1 0-1,1 1 0,-1-1 0,5 9 0,-9-13 3,-1 0 0,1 1-1,-1 0 1,1-1 0,-1 1 0,0 0-1,0-1 1,0 1 0,0 0-1,0 0 1,-1 0 0,1 0-1,-1 0 1,0 0 0,0 0-1,0 0 1,0 0 0,-1-1-1,1 1 1,-1 0 0,0 0 0,1 0-1,-1 0 1,-1 0 0,1-1-1,0 1 1,-1-1 0,1 1-1,-1-1 1,0 1 0,0-1-1,0 0 1,0 0 0,-2 2-1,-7 5 48,1-1 0,-1-1 0,-1 0 0,1 0 0,-1-1 0,0-1 0,-1 0 0,-25 7-1,13-6-463,-1-2-1,1-1 1,-45 1-1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17844,'0'0'6985,"10"0"-11746,8 0-760,10 0-6930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10546,'0'0'9030,"5"0"-8330,0-1-604,-1 0 0,1 0 0,0 0 0,-1-1 0,1 0 0,0 0 0,-1 0 0,0 0 0,1-1-1,-1 1 1,0-1 0,-1 0 0,1 0 0,5-6 0,-1 0-4,-1 0 0,-1 0 0,0 0 0,0-1 0,-1 0 0,5-12 0,0-5 18,-1-1 0,-1 0 1,-1 0-1,3-37 0,-9-62 1749,-1 159-1800,2-1-1,0 1 0,11 46 0,-8-61-31,0-1 0,1 1-1,0-1 1,1-1 0,1 1 0,1-1-1,0 0 1,13 15 0,-18-25-19,0-1 0,0 1 0,1-1 0,0 1 0,0-2 0,0 1 0,0 0 0,1-1 0,-1 0 0,1 0 0,0-1 0,0 0 0,0 0 0,10 2 0,-12-3-1,0-1 0,0 1 0,-1-1 0,1 0-1,0-1 1,0 1 0,0 0 0,0-1 0,-1 0-1,1 0 1,0 0 0,-1-1 0,1 1 0,-1-1-1,1 0 1,-1 0 0,0 0 0,0 0 0,0 0-1,0-1 1,0 0 0,0 1 0,-1-1 0,4-5-1,6-10-1,-1 0-1,-1-1 0,-1 0 0,-1 0 0,0-1 0,-1 0 0,-2-1 0,7-39 0,-5-6 72,-2-100-1,-5 153-52,0 11 284,0 18 669,0 10-841,-2 7 10,2 0 0,1-1-1,2 1 1,1-1-1,1 0 1,2 0 0,14 38-1,-13-50-68,2 1-1,0-1 0,2-1 1,0 0-1,1-1 1,21 23-1,-30-37-86,0 1 1,1-1-1,-1-1 0,1 1 0,0-1 1,0 0-1,1 0 0,-1 0 1,1 0-1,-1-1 0,1 0 0,8 1 1,-10-2-44,0-1 0,1 0 0,-1 0 1,1-1-1,-1 1 0,0-1 0,1 0 1,-1 0-1,0 0 0,0-1 0,0 0 1,0 1-1,0-2 0,0 1 0,0 0 1,-1-1-1,1 1 0,-1-1 0,4-3 1,0-2-501,0 0 1,0 0 0,0-1 0,5-11 0,25-40-5518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10234,'0'0'15390,"-9"1"-15056,2 0-311,-17 2-1,23 1-18,15 2 9,48 12-5,0-2 0,1-3 0,0-2 0,0-4 0,73 0 0,-133-7-535,1-1 0,-1 1-1,0-1 1,0 0 0,1 0-1,-1-1 1,0 1 0,0-1 0,0 1-1,0-1 1,-1 0 0,1 0-1,0 0 1,-1 0 0,1-1-1,-1 1 1,2-4 0,15-16-5784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15019,'0'0'8309,"14"8"-8124,38 18-22,55 30 211,-97-50-275,-1 0 1,1 0 0,-2 1-1,1 0 1,-1 1 0,0-1-1,0 2 1,8 11 0,-13-9 120,1 0 0,-1 1 0,-1-1 1,0 1-1,-1 0 0,0-1 0,0 1 1,-2 0-1,1 0 0,-1-1 0,-1 1 1,-4 13-1,-1-9-154,-1 1 0,-1-2 1,0 1-1,-1-1 0,-1-1 0,-1 0 1,0 0-1,-25 21 0,34-32-139,0 0 1,0 0-1,0-1 1,-1 1-1,1-1 0,-1 0 1,0 0-1,-6 2 0,-9-1-3323,17-20-6182,3-3-3624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5:5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5497,'0'0'14883,"-3"33"-14153,-8 114-242,10-126-340,2 0 0,0 0-1,2 0 1,0-1 0,1 1 0,1-1 0,8 22 0,6 22 473,-3 8-17,-9-34-377,2 1 1,20 51-1,-9-57-416,-20-32 118,1-1-1,-1 1 1,1-1 0,-1 1-1,0-1 1,1 0-1,-1 1 1,1-1-1,-1 0 1,1 1-1,-1-1 1,1 0-1,0 0 1,-1 1-1,1-1 1,-1 0-1,1 0 1,-1 0 0,1 0-1,0 0 1,-1 0-1,1 0 1,-1 0-1,1 0 1,0 0-1,-1 0 1,1 0-1,-1 0 1,1-1-1,0 1 1,-1 0 0,1 0-1,-1-1 1,1 1-1,-1 0 1,1-1-1,-1 1 1,1 0-1,-1-1 1,0 1-1,1-1 1,-1 1-1,1-1 1,-1 1-1,0-1 1,1 1 0,-1-1-1,0 1 1,0-1-1,0 1 1,1-1-1,-1 1 1,0-1-1,0 0 1,0 1-1,0-1 1,0 1-1,0-2 1,8-32-4931,-7-9-2061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5697,'0'0'14378,"31"10"-13866,101 32-193,-115-37-222,-1 0 1,-1 2 0,1 0-1,-1 0 1,0 2 0,-1 0-1,0 0 1,0 1-1,12 13 1,-21-19-11,-1 1 0,1-1 0,-1 1 0,0 0 0,-1 0 0,1 0 0,-1 1 0,0-1 0,0 1 0,-1 0 0,0-1 0,0 1 0,0 0 0,0 1 0,-1-1 0,0 0 0,-1 0 0,1 0 0,-2 10 0,0-9 0,0 1 1,0 0 0,-1-1 0,-1 1 0,1-1-1,-1 0 1,0 1 0,-1-1 0,1-1 0,-2 1-1,1 0 1,-1-1 0,1 0 0,-13 10 0,2-2-57,-1-1 1,-1-2 0,0 1 0,0-2 0,-37 16 0,-96 26-814,140-47-1256,35-4-12638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14107,'0'0'8990,"-5"28"-8629,0 2-252,-2 6 151,2 0 0,-1 70 0,6 213 1897,0-318-2155,0 0 1,0 0-1,0 0 0,1 0 0,-1-1 0,0 1 0,0 0 0,1 0 0,-1 0 0,1-1 0,-1 1 1,1 0-1,-1-1 0,1 1 0,-1 0 0,1-1 0,-1 1 0,1 0 0,0-1 0,-1 1 1,1-1-1,0 1 0,0-1 0,-1 0 0,1 1 0,1-1 0,31 7 66,32-11 118,-56 2-152,-1 0 0,0-1 0,0 0 0,0 0 0,0-1 0,10-6 0,-12 6-408,0 1 0,1-1 0,-1 1 0,1 0 0,0 1 0,0 0 0,0 0 0,0 0 0,1 1 0,7-1 1,11 2-3711,-6 0-1865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28 567 12459,'0'0'11177,"-4"-28"-10538,-4-11-507,2 13-71,2-1 0,1 1 0,0-53 0,13-261 47,-10 339-95,1 7 408,99 226 681,-35-93-918,-52-112-258,24 39 0,-29-53-109,2-3-1355,-4-16-1598,-4-19-2313,-2-3-1790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12819,'0'0'9706,"131"70"-9706,-103-65-392,18-2-1001,-8-3-3088,-10 3-3688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12339,'0'0'7911,"-10"18"-7610,1-2-169,4-8-46,0 0-1,1 1 0,0-1 1,0 1-1,1 0 0,0 0 1,0 0-1,1 0 0,0 1 1,1-1-1,0 14 0,0 13 401,-1-23-282,2 1 0,0-1 0,1 0-1,0 0 1,0 0 0,8 25 0,-7-35-170,-1 0 0,1 0 0,0-1 0,1 1 0,-1-1 0,0 0 0,1 0 0,-1 1 0,1-1 0,0-1 0,0 1 0,-1 0 1,1-1-1,0 1 0,1-1 0,-1 0 0,0 0 0,0 0 0,0-1 0,1 1 0,-1-1 0,4 0 0,17 2 241,-1-1 0,27-3 0,-17 1-220,5 3-323,54 9 0,-72-8-858,15-3-10243,-24-5 4230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29 514 12219,'0'0'7319,"0"-24"-6917,0-316 1229,0 322-1604,0-1 0,-1 1 0,-1 0 0,0 0 0,-10-35 0,12 53-17,0-1 0,0 1 0,0 0 0,0 0 0,0 0 0,0 0 0,0 0 0,0-1 0,0 1 0,0 0 1,0 0-1,0 0 0,0 0 0,0 0 0,0-1 0,0 1 0,0 0 0,0 0 0,0 0 0,0 0 0,0 0 0,0-1 0,0 1 1,-1 0-1,1 0 0,0 0 0,0 0 0,0 0 0,0 0 0,0 0 0,0-1 0,0 1 0,-1 0 0,1 0 0,0 0 1,0 0-1,0 0 0,0 0 0,0 0 0,0 0 0,-1 0 0,1 0 0,0 0 0,0 0 0,0 0 0,0 0 0,0 0 0,-1 0 1,1 0-1,0 0 0,0 0 0,0 0 0,0 0 0,0 0 0,-1 0 0,1 0 0,0 0 0,0 0 0,0 0 0,0 0 1,0 0-1,-1 1 0,1-1 0,0 0 0,0 0 0,0 0 0,0 0 0,-3 16 202,1 22-141,2-10 64,2 0 1,1 0-1,2-1 1,0 1 0,2-1-1,1 0 1,1-1-1,1 0 1,1 0-1,24 38 1,-32-60-120,0 1 0,0-2 0,0 1 0,1 0 0,0-1 0,0 1-1,0-1 1,0 0 0,0 0 0,1-1 0,-1 1 0,1-1 0,0 0 0,0 0 0,-1-1 0,7 2 0,-8-3-5,0 1 1,-1-1-1,1 0 0,0 0 1,0 0-1,0 0 0,-1-1 1,1 1-1,0-1 0,0 1 0,-1-1 1,1 0-1,0 0 0,-1 0 1,1-1-1,-1 1 0,1-1 1,-1 1-1,0-1 0,0 0 1,0 0-1,0 0 0,0 0 1,0 0-1,0 0 0,-1 0 1,1-1-1,-1 1 0,3-5 1,6-16 78,-2 0 0,0-1 1,-1 0-1,-1-1 0,4-41 1,-3-125-3426,-7 186 3064,0 56-8593,0-22-962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12243,'0'0'9338,"0"199"-8642,19-129-352,0-3-152,9-8 40,-10-9-56,1-13-104,0-12-72,-1-11-152,-8-11-856,8-6-713,-18-25-1239,10-6-1921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12723,'0'0'11242,"159"-28"-11122,-103 20-120,-9-1-48,9 4-744,0 5-936,-9 0-2681,-19 0-2481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122 491 12323,'0'0'10078,"0"-27"-9282,0-212-53,0 16-394,0 222-46,2 16 412,7 18-553,1-1 0,16 31 0,4 15 64,-13-25-220,-11-29-132,1-1-1,1 0 0,1 0 0,1-1 0,1 0 0,20 29 0,-30-50 27,-1-1 0,0 1 0,0 0 0,1-1 0,-1 1 0,0-1 0,1 0-1,-1 1 1,0-1 0,1 1 0,-1-1 0,1 1 0,-1-1 0,1 0 0,-1 1-1,1-1 1,-1 0 0,1 0 0,-1 1 0,1-1 0,-1 0 0,1 0 0,0 0-1,-1 0 1,1 0 0,-1 0 0,1 0 0,0 0 0,-1 0 0,1 0 0,-1 0-1,1 0 1,-1 0 0,1 0 0,0 0 0,-1-1 0,1 1 0,0 0 0,7-20-4111,-6-10-616</inkml:trace>
  <inkml:trace contextRef="#ctx0" brushRef="#br0" timeOffset="1">1 208 2921,'0'0'22877,"196"82"-22573,-140-80-184,-18-2-120,-1 0-168,-9-5-889,-9-23-1167,-1 3-2505,-18-1-2985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113 267 14307,'0'0'6728,"11"13"-6624,37 42 7,-45-53-93,-1 0 0,0-1 0,1 1 0,-1-1 1,1 1-1,0-1 0,-1 0 0,1 0 0,0 0 0,0 0 0,0 0 1,-1 0-1,1-1 0,0 0 0,0 1 0,0-1 0,0 0 0,0-1 1,0 1-1,0 0 0,0-1 0,0 0 0,0 0 0,0 1 0,-1-2 1,1 1-1,0 0 0,-1 0 0,1-1 0,-1 0 0,1 1 0,-1-1 1,0 0-1,0 0 0,0 0 0,0-1 0,0 1 0,0 0 0,0-1 1,-1 1-1,1-1 0,0-3 0,1-5 50,0 0 1,-1-1-1,0 1 0,-1-1 1,-1 1-1,-1-22 1,1 7 48,-1 17-92,-1 1 1,0 0-1,0-1 0,0 1 0,-1 0 0,0 0 0,-1 0 1,0 1-1,0-1 0,-1 1 0,0 0 0,0 0 0,0 1 1,-1-1-1,0 1 0,-13-10 0,14 11 55,-1 1 0,1-1 1,-1 1-1,0 1 0,0-1 0,-1 1 0,1 0 0,-1 0 0,1 1 1,-1-1-1,0 2 0,0-1 0,0 1 0,0 0 0,0 0 0,0 1 1,0 0-1,-1 0 0,1 1 0,0 0 0,-9 2 0,13-1-72,-1 0 0,2 0 0,-1 0 0,0 0 0,0 0-1,1 1 1,-1-1 0,1 1 0,0 0 0,0-1 0,0 1-1,0 0 1,0 1 0,0-1 0,1 0 0,0 0 0,0 1-1,-1 3 1,-12 65 15,12-63-14,1 1-1,1 0 0,0-1 0,0 1 0,1-1 0,1 1 1,-1-1-1,1 1 0,1-1 0,0 0 0,7 15 0,-8-19-2,1-1-1,0 0 0,0 0 0,1 0 1,-1 0-1,1-1 0,0 1 0,0-1 1,0 0-1,0 0 0,1 0 0,-1-1 1,1 0-1,-1 1 0,1-2 0,0 1 1,0 0-1,0-1 0,0 0 0,0 0 1,0-1-1,0 0 0,10 0 0,-10 0 6,-1-1 0,0 1-1,0-1 1,0 0 0,1-1-1,-1 1 1,-1-1 0,1 1-1,0-1 1,0-1 0,0 1-1,-1 0 1,0-1-1,1 0 1,-1 1 0,0-1-1,0-1 1,0 1 0,-1 0-1,1-1 1,-1 1 0,0-1-1,0 0 1,0 0 0,0 0-1,-1 0 1,2-4 0,2-8 24,-1 0 0,0 0 1,-1 0-1,-1-1 1,1-32-1,-3 49 373,0 3-82,1 9-278,1-1 1,0 1-1,0 0 0,1-1 1,1 1-1,0-1 1,0 0-1,1-1 1,11 18-1,-3-8-6,0-1-1,1-1 0,0 0 0,20 18 0,-32-34-98,0 1-1,0-1 1,1 0-1,-1 0 1,1 0-1,0 0 1,-1 0-1,1 0 1,0-1-1,0 1 1,0-1-1,0 0 1,0 0-1,0 0 1,1 0-1,-1-1 1,0 1-1,0-1 1,1 0-1,-1 0 1,0 0-1,0 0 1,1-1-1,4-1 0,-2 0-479,-1-1-1,0 0 0,0 0 1,0-1-1,0 0 0,-1 0 0,0 0 1,0 0-1,0-1 0,0 1 0,0-1 1,3-6-1,21-31-5907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12979,'0'0'9674,"-3"30"-9342,-1-1-250,-2 14 155,2 0 0,2 0 0,4 46-1,2-51 71,17 60 0,-18-90-1727,0-11 460,0-26 16,-2-41 163,-1 50 716,0 0 0,-2 0 0,-1 0 0,0 1-1,-7-21 1,7 28 113,0 0 0,2 0-1,-1-1 1,1 1-1,1-15 1,0 23-36,5 2 155,0 1 1,0 0 0,1 0-1,-1 1 1,0 0 0,0 0-1,10 1 1,-10-1 0,-1 0-95,0 0 0,0 0 0,0 0 0,0 1-1,-1-1 1,1 1 0,0 0 0,0 1 0,-1-1 0,1 0-1,-1 1 1,1 0 0,-1 0 0,0 0 0,0 0-1,0 1 1,0-1 0,0 1 0,0-1 0,-1 1 0,1 0-1,-1 0 1,0 0 0,0 1 0,0-1 0,0 1-1,0-1 1,-1 1 0,0-1 0,1 1 0,-1 0-1,-1-1 1,1 1 0,0 8 0,-1-11-65,-1 1 1,1 0-1,-1-1 1,1 1-1,-1-1 0,0 1 1,1-1-1,-1 1 1,0-1-1,0 0 1,0 1-1,0-1 0,0 0 1,-1 0-1,1 0 1,0 0-1,-1 0 1,1 0-1,0 0 0,-1 0 1,1 0-1,-1-1 1,1 1-1,-1 0 1,1-1-1,-1 0 0,0 1 1,1-1-1,-4 0 1,-50 5-1653,53-5 541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13707,'0'0'10250,"-9"169"-9234,9-125-560,0-2-456,0-5-160,0-9-984,0-3-1192,0-8-3850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13219,'0'0'9621,"-7"20"-9364,2-3-191,1-7-4,0 1-1,1 0 1,0 0-1,1 0 1,0 0-1,1 0 1,1 0-1,-1 1 1,2-1-1,1 17 1,51 176 1459,-14-66-1107,-33-125-508,-1-13 49,8-25 41,-11 21 2,0-1 0,0 1-1,0 0 1,1-1 0,-1 1 0,1 0 0,0 0-1,4-4 1,-3 6 9,-1-1 1,1 1-1,-1-1 0,1 1 0,0 1 1,0-1-1,0 0 0,0 1 0,0 0 1,0 0-1,0 0 0,1 0 0,-1 1 1,0 0-1,0 0 0,1 0 0,-1 0 1,0 1-1,0-1 0,1 1 0,-1 0 1,0 1-1,0-1 0,0 1 0,0-1 1,0 1-1,-1 0 0,1 1 0,0-1 1,-1 0-1,0 1 0,0 0 0,1 0 1,2 4-1,0 1 38,0-1 1,0 1 0,-1 0-1,0 1 1,-1-1-1,1 1 1,-2 0-1,1 0 1,-1 1 0,-1-1-1,0 0 1,0 1-1,-1 0 1,1 10 0,-2-17-33,0-1-1,-1 0 1,1 1 0,-1-1 0,1 1 0,-1-1 0,0 0-1,0 0 1,0 1 0,0-1 0,0 0 0,0 0 0,-1 0-1,1 0 1,-1 0 0,1 0 0,-4 2 0,0 0-4,0 0 1,0-1-1,-1 0 1,1 1-1,-1-2 1,-10 5-1,-1-2-28,1-1 1,-1 0-1,0-1 0,-27 1 1,-85-4-1171,177 6-9353,-12-6 5273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12739,'0'0'8578,"-19"176"-8250,19-123-208,9 3 16,10-5-16,-10-9 32,1-11-48,-1-9-48,-9-11-56,9-8-712,1-3-1281,-1-25-1063,-9-6-2738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6649,'0'0'9947,"20"5"-9470,66 16 46,-82-21-417,0 1 1,1 0-1,-1 0 1,0 1-1,0-1 0,0 1 1,0 0-1,-1 0 1,1 0-1,0 0 1,-1 1-1,0 0 1,1 0-1,-1 0 0,3 4 1,-4-3 108,0-1 1,-1 1-1,0 0 1,0 1-1,0-1 1,0 0-1,-1 0 1,0 0-1,0 1 1,0-1-1,0 4 1,0 5 136,-1-9-269,0 0 1,0 0-1,0 0 1,-1 0-1,1-1 1,-1 1-1,0 0 1,0-1-1,0 1 1,-1-1-1,1 0 1,-1 0-1,1 0 1,-1 0-1,0 0 1,-1 0 0,1-1-1,0 0 1,-1 1-1,1-1 1,-1-1-1,1 1 1,-6 1-1,-46 17-1501,7-14-6130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12043,'0'0'7390,"-3"28"-6173,-13 216 514,16-227-1575,-1 7-28,2 0-1,0-1 1,1 1-1,1-1 1,8 29-1,-7-44-950,-1-8-106,0-18-1083,-2-35-1479,-1 49 3197,0-96-3763,0 33 8000,8 67-565,11 0-2473,-16 0-500,25 0 564,-18 1-786,-1-1-1,1 0 1,0 0-1,0-1 0,-1-1 1,13-2-1,-19 3-172,0-1 0,0 1 1,0-1-1,-1 1 0,1-1 0,0 0 0,-1 0 0,1 0 1,-1 0-1,0-1 0,0 1 0,0-1 0,0 1 0,0-1 0,-1 0 1,1 0-1,-1 1 0,1-1 0,-1 0 0,0 0 0,0-1 1,-1 1-1,2-5 0,0-12-11,0 0-1,-2-1 1,-1-25 0,-1-1 1634,1 60-1118,-8 47-97,2 1 0,4-1 0,4 70-1,0-49-412,-1-75-252,0 0-1,0 0 0,1 0 1,0 0-1,0 0 0,1-1 1,0 1-1,0 0 0,0-1 1,0 1-1,1-1 0,5 8 1,10 9-4091,3-1-3457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75 597 6649,'0'0'15213,"-16"-6"-14636,15 3-536,0 0 0,0 0 0,0 0 0,1 0 0,-1 0 0,1 0 0,0 0 0,0 0 0,0 0 0,0 0 0,0 0-1,1-5 1,0-5 129,-8-187 901,4 165-995,-2 0 1,-2 0 0,-18-55 0,20 68-6,2 12 374,2 26-221,2-8-203,0 1 1,1-1-1,0 0 1,0 0 0,1 0-1,0 0 1,0 0-1,1 0 1,0-1 0,7 10-1,9 19 55,-11-19-47,55 104 94,-55-107-114,1 1 1,0-1 0,1-1 0,1 0 0,20 19 0,-17-24 77,-8-12-8,-6-17 34,-2 15-89,9-82 135,-6-141 0,-4 113-143,-7 77-14,9 39-86,3 15-1811,5 0 1030,2-1 0,-1 0 0,20 20 0,4 5-3094,-4 4-2223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27 487 14051,'0'0'9198,"-5"-30"-9075,-14-97-106,18 115-17,0 0 0,0-1 0,1 1 0,1 0 0,0-1 0,1 1 0,0 0 0,5-16 0,5-31 1,7-58 15,-11 89 269,5 46 198,-5-2-512,65 137 505,-50-100-440,57 97 0,-76-145-367,6 12-148,-3-32-11409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7802,'0'0'12258,"122"70"-12170,-94-59-88,9-5-208,1-3-1112,-1-3-1577,-9 0-4104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0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383 315 12875,'0'0'5465,"3"27"-4560,14 87-143,-15-108-728,0 0 0,0 0 0,0 0 1,0 0-1,1-1 0,0 1 0,0-1 0,1 1 0,-1-1 1,1 0-1,0-1 0,0 1 0,1-1 0,0 1 0,0-1 1,0-1-1,0 1 0,0-1 0,1 0 0,-1 0 0,1 0 1,0-1-1,0 0 0,0 0 0,0 0 0,0-1 0,0 0 1,0 0-1,1-1 0,-1 0 0,0 0 0,1 0 0,6-2 1,-11 1-35,0 0 0,0 0 1,1 0-1,-1-1 1,0 1-1,0-1 0,0 0 1,-1 0-1,1 1 1,0-1-1,-1 0 0,1-1 1,-1 1-1,1 0 1,-1 0-1,0 0 1,0-1-1,0 1 0,0-1 1,-1 1-1,1-1 1,0-2-1,10-61-432,-11 63 392,2-9-431,0 0 0,-2 0 0,1 0 1,-1 0-1,-1 0 0,0 0 0,-1 1 1,0-1-1,-1 0 0,0 1 0,-1-1 1,0 1-1,-1 0 0,0 0 0,-13-19 0,-23-21-4692,-4 7-2647</inkml:trace>
  <inkml:trace contextRef="#ctx0" brushRef="#br0" timeOffset="1">0 1 7618,'0'0'13555,"103"28"-12955,-47-20-168,-9-2-176,-1-3-176,1-1-80,28 4-960,-19-3-3169,-9 2-3345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 9706,'0'0'10625,"-26"28"-9801,-82 95-393,104-118-400,1 0-1,-1 0 1,1 0-1,-1 1 1,1-1 0,1 1-1,-1-1 1,1 1 0,0 0-1,0 0 1,1 0 0,0 0-1,0 0 1,0 1-1,1-1 1,0 0 0,1 12-1,0 4 114,-1-7-72,0 1 1,0-1-1,2 0 1,0 1-1,1-1 0,4 16 1,-4-26-58,-1 0 0,1 0 1,0 0-1,0 0 0,0 0 0,1 0 1,-1-1-1,1 0 0,0 0 0,0 0 1,1 0-1,-1 0 0,1-1 0,0 0 1,0 0-1,0 0 0,0-1 0,1 0 1,9 3-1,-8-2-49,1-1 0,0 0 1,1 0-1,-1-1 0,0 0 0,0-1 0,0 0 1,1 0-1,-1-1 0,0 1 0,0-2 1,0 1-1,0-1 0,0-1 0,0 1 0,0-1 1,-1-1-1,1 0 0,-1 0 0,0 0 0,0 0 1,0-1-1,11-12 0,-10 9-14,0-1 1,0-1-1,-1 1 0,-1-1 1,1-1-1,-2 1 0,1-1 1,-1 0-1,-1 0 0,0-1 0,-1 1 1,0-1-1,-1 0 0,0 0 1,-1 0-1,0-12 0,-1-33 715,0 57-637,-1 0 0,1 0 0,-1 1-1,0-1 1,1 0 0,-1 1 0,1-1 0,-1 1 0,1-1 0,0 1-1,-1-1 1,1 1 0,-1-1 0,1 1 0,0-1 0,-1 1-1,1-1 1,0 1 0,0 0 0,-1-1 0,1 1 0,0-1-1,0 1 1,0 0 0,0-1 0,0 1 0,0 0 0,0 0 0,1 11-30,1-1 1,0 0 0,0 0-1,1 0 1,1 0 0,0 0 0,0-1-1,1 0 1,1 0 0,0 0 0,0 0-1,0-1 1,1 0 0,1 0-1,0-1 1,0 0 0,0-1 0,1 1-1,0-2 1,0 1 0,14 6 0,-19-11-2,1 0-1,-1 0 1,1-1 0,-1 1 0,1-1 0,-1 0 0,1 0 0,0-1 0,-1 1 0,1-1 0,0 0 0,0-1 0,-1 1 0,1-1 0,0 0 0,-1 0 0,1 0 0,-1 0 0,1-1-1,-1 0 1,0 0 0,1 0 0,-1-1 0,0 1 0,-1-1 0,1 0 0,0 0 0,-1 0 0,1-1 0,-1 1 0,0-1 0,0 0 0,-1 0 0,1 0 0,-1 0 0,0 0 0,0 0 0,0-1-1,-1 1 1,1-1 0,-1 1 0,1-9 0,2-4-5,-1-1 0,0 0 0,-2 0 1,0 1-1,-1-1 0,-1 0 0,-5-33 0,4 42 8,0 1 0,-1-1 1,0 0-1,-1 1 0,0 0 0,0 0 1,-1 0-1,0 0 0,0 1 0,-1-1 1,0 1-1,0 1 0,-1-1 1,1 1-1,-2 1 0,1-1 0,-10-5 1,9 6 52,1 1 1,-1 0 0,-1 0-1,1 1 1,0 0 0,-1 0-1,0 1 1,1 1 0,-1-1-1,0 1 1,0 0 0,0 1-1,0 0 1,0 1 0,0 0-1,0 0 1,1 1-1,-15 4 1,16-3-46,1 0 0,-1 0-1,0 1 1,1 0 0,0 1 0,0-1-1,0 1 1,1 0 0,-1 0 0,1 1-1,0 0 1,1 0 0,-1 0 0,1 0-1,0 1 1,1-1 0,0 1-1,0 0 1,0 0 0,1 0 0,0 1-1,-1 7 1,1-7-161,1-1 1,0 1-1,0 0 0,0-1 1,1 1-1,0 0 0,1 0 1,0 0-1,0-1 0,0 1 0,1 0 1,0-1-1,1 0 0,0 1 1,0-1-1,0 0 0,1 0 1,0-1-1,1 1 0,-1-1 1,1 0-1,10 10 0,24 16-3708,-1-8-1679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12243,'0'0'6177,"9"-29"-5680,29-95-229,-35 110-147,0 0-1,0 0 1,-1-1-1,-1 1 0,0-1 1,-3-25-1,0 0 310,2 24-247,-1 0 1,-1 0 0,0 1 0,-2-1 0,1 1-1,-2-1 1,0 1 0,-1 1 0,-14-29-1,20 43-182,0 0-1,0 0 0,0 0 0,0 0 1,0 0-1,0-1 0,0 1 0,0 0 0,0 0 1,0 0-1,0 0 0,0 0 0,0 0 1,0 0-1,0-1 0,0 1 0,-1 0 1,1 0-1,0 0 0,0 0 0,0 0 0,0 0 1,0 0-1,0 0 0,0-1 0,0 1 1,0 0-1,0 0 0,-1 0 0,1 0 1,0 0-1,0 0 0,0 0 0,0 0 0,0 0 1,0 0-1,0 0 0,-1 0 0,1 0 1,0 0-1,0 0 0,0 0 0,0 0 0,0 0 1,0 0-1,-1 0 0,1 0 0,0 0 1,0 0-1,0 0 0,0 0 0,0 0 1,0 0-1,0 0 0,-1 0 0,1 0 0,0 0 1,0 1-1,0-1 0,0 0 0,0 0 1,0 0-1,0 0 0,0 0 0,0 0 1,0 0-1,-2 13-78,2 19-37,6-4 110,1-1-1,2 0 1,0 0-1,1-1 1,2 0-1,1-1 1,1 0-1,19 25 1,-24-38 5,0 0 1,1 0 0,20 18-1,-26-26 0,0-1 0,0 0 0,1 0 0,-1 0 0,1 0 0,0-1 0,0 0 0,0 0 0,0 0 0,0 0-1,0-1 1,0 0 0,1 0 0,6 0 0,-11-1 2,1-1 0,-1 1-1,0 0 1,1-1 0,-1 0 0,1 1-1,-1-1 1,0 0 0,0 0 0,1 1 0,-1-1-1,0 0 1,0 0 0,0 0 0,0-1-1,0 1 1,0 0 0,0 0 0,0 0 0,-1-1-1,1 1 1,0 0 0,-1-1 0,1 1-1,0-3 1,8-37 60,-5-25 1,-5-75-1,0 46-19,49 142-8549,-22-27 1059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10698,'0'0'6874,"-9"168"-5690,9-109-552,9-3-384,1 0-128,8-9 48,1-7 16,0-12-120,0-9-64,-10-5-352,0-11-752,1-3-528,-1 0-57,-9-14-727,0-6-1753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12243,'0'0'8377,"178"70"-8257,-150-65-56,9 1-64,-18-3-584,9-3-904,-9 0-744,-10-14-1833,1-9-640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12083,'0'0'9018,"0"165"-7690,0-98-480,18 4-288,-8 1-104,-1-1-16,0-7-184,1-11-168,8-11-88,-8-14-800,18-16-992,0-12-2289,-9 0-1400</inkml:trace>
  <inkml:trace contextRef="#ctx0" brushRef="#br0" timeOffset="1">262 37 13259,'0'0'5838,"-7"27"-5084,-4 5-395,2-8 12,2 1 0,1-1-1,1 1 1,-4 43-1,7-34-114,1-1 0,2 1 0,7 48 0,-5-66-200,0 1 0,1-1 0,1-1 0,1 1 0,0-1 0,1 0 0,1 0 0,0-1-1,11 15 1,-16-25-149,2 0 1,-1 0-1,0-1 0,1 1 0,-1-1 0,1 0 0,0 0 0,0-1 0,0 1 0,0-1 0,1 0 0,-1-1 0,1 1 0,-1-1 0,1 0 0,-1-1 0,1 1 1,0-1-1,-1 0 0,1 0 0,0-1 0,-1 0 0,1 0 0,-1 0 0,1-1 0,-1 1 0,0-1 0,1-1 0,-1 1 0,0-1 0,0 0 0,-1 0 1,1 0-1,6-6 0,43-64-5773,-33 42 676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75 264 13867,'0'0'8546,"159"47"-8546,-131-47-312,0 0-192,0 0-617,-19-19-831,1-4-104,-10-16-497,0 5-1824,-10 1-3633</inkml:trace>
  <inkml:trace contextRef="#ctx0" brushRef="#br0" timeOffset="1">0 0 8914,'0'0'12795,"94"48"-12611,-57-40-128,1-2-56,-1-6-712,19 0-1489,-9 0-1968,-10 0-2688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7:59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0 523 11058,'0'0'12516,"3"-26"-11669,0 5-715,2-29 425,23-95 1,44-113-132,-71 235-433,0 23-2,-1 0-1,1 0 1,-1 0 0,1 1-1,-1-1 1,1 0 0,-1 0-1,0 0 1,1 0 0,-1 1-1,1-1 1,-1 0 0,1 0-1,-1 1 1,0-1 0,1 0-1,-1 1 1,0-1 0,1 0-1,-1 1 1,0-1 0,1 1-1,-1-1 1,0 0 0,0 1-1,0-1 1,1 1 0,-1-1-1,0 1 1,0-1 0,0 1-1,0-1 1,0 1-1,0-1 1,0 1 0,0-1-1,0 1 1,12 51 49,3-1-1,24 59 1,4-27-2783,-32-58-281,-10-24 2668,-1-1 0,0 1 1,0-1-1,0 1 0,0-1 0,1 1 1,-1-1-1,0 1 0,0-1 1,0 1-1,0-1 0,0 1 0,0-1 1,0 1-1,-1 0 0,1-1 1,0 1-1,0-1 0,0 1 1,0-1-1,-1 1 0,1-1 0,0 1 1,0-1-1,-1 0 0,0 1 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5937,'0'0'12378,"-31"15"-10614,-100 53-512,124-64-1161,0 2-1,0-1 1,0 0-1,1 1 1,0 1 0,0-1-1,1 1 1,0 0-1,0 0 1,0 0-1,1 1 1,0-1-1,0 1 1,1 0 0,0 1-1,1-1 1,-1 0-1,2 1 1,-2 15-1,-2 1 182,-1 3-4,2 1-1,1-1 1,1 1-1,1 0 1,2 0-1,6 43 1,-5-66-269,-1-1 1,1 0-1,0 0 1,0-1-1,1 1 0,-1 0 1,1-1-1,0 1 1,1-1-1,-1 0 1,1 0-1,-1 0 1,1-1-1,0 1 0,1-1 1,-1 0-1,0 0 1,1 0-1,0-1 1,0 0-1,0 0 1,0 0-1,8 2 1,-8-3-193,1 0 0,-1 0 0,1 0 0,0-1 1,0 0-1,-1 0 0,1-1 0,0 1 0,-1-1 1,1 0-1,-1-1 0,1 0 0,-1 1 0,0-2 1,6-2-1,6-6-1460,-1 0-1,0-1 1,-1-1 0,18-20 0,-2-6-6461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10322,'0'0'10209,"-3"15"-9513,-2 9-409,2 1 1,1-1-1,1 1 0,1 0 0,5 35 0,18 45-16,-21-97-365,0 0 0,1 0 0,0-1 0,1 1 0,0-1 0,0 1 0,1-1 0,-1-1 0,1 1 0,10 9 0,-14-15-94,0 0 0,0 0-1,1 0 1,-1 0-1,0 0 1,0 0-1,1-1 1,-1 1 0,0 0-1,1-1 1,-1 1-1,0-1 1,1 0-1,-1 1 1,1-1 0,-1 0-1,1 0 1,-1 0-1,0 0 1,1 0-1,-1 0 1,1 0 0,-1-1-1,1 1 1,-1 0-1,0-1 1,1 1-1,-1-1 1,0 0 0,1 1-1,-1-1 1,0 0-1,0 0 1,1 0 0,-1 0-1,0 0 1,0 0-1,0 0 1,0 0-1,-1 0 1,1 0 0,0-1-1,0 1 1,0-3-1,18-25-5645</inkml:trace>
  <inkml:trace contextRef="#ctx0" brushRef="#br0" timeOffset="0.99">267 0 9218,'0'0'9954,"9"163"-8602,1-101-703,9-3-457,-10-3-136,10-9-48,-10-10-8,10-12-497,-10-14-959,0-11-1024,1-19-697,-1-12-2608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11082,'0'0'4983,"20"30"-3390,64 100-344,-74-114-951,0 0 1,-1 1 0,-1 0-1,-1 1 1,0 0-1,-2 0 1,0 0 0,-1 0-1,0 1 1,-2 0 0,0 0-1,-2 31 1,0-41-255,0-1 0,-1 0 1,-1 1-1,1-1 0,-1 0 1,-1 0-1,0 0 0,0 0 0,0-1 1,-1 1-1,0-1 0,0 0 0,-1 0 1,0 0-1,0-1 0,-1 1 1,0-1-1,0-1 0,0 1 0,-1-1 1,0 0-1,0-1 0,0 1 0,0-1 1,-1-1-1,1 1 0,-1-1 1,0-1-1,-14 4 0,-36 9-2861,23-1-2164,24-7-752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45 7009,'0'0'11488,"-5"32"-10311,-13 104 306,16-128-1412,1 0 0,1 0 1,-1 0-1,1 0 1,1-1-1,0 1 0,0 0 1,0 0-1,1 0 0,0-1 1,0 1-1,1-1 1,0 1-1,1-1 0,-1 0 1,1 0-1,1-1 1,-1 1-1,1-1 0,0 0 1,1 0-1,-1-1 1,1 1-1,0-1 0,0 0 1,1-1-1,13 7 1,-15-7-52,0-1 1,0 0 0,0-1 0,1 1 0,-1-1-1,1 0 1,-1-1 0,1 1 0,0-1 0,0 0-1,0 0 1,-1-1 0,1 0 0,0 0 0,0 0 0,0-1-1,9-2 1,-11 2-25,1-1 0,0 0-1,-1 0 1,0-1 0,1 1 0,-1-1-1,0 0 1,0 0 0,-1-1 0,1 1-1,-1-1 1,1 1 0,-1-1 0,0 0-1,-1 0 1,1-1 0,-1 1 0,1 0-1,-1-1 1,2-8 0,0 2 12,-1 0 0,-1 0 1,0-1-1,0 1 0,-1-1 0,0 1 0,-1-1 1,0 1-1,-1-1 0,-1 1 0,0-1 0,0 1 1,-1 0-1,0 0 0,-1 0 0,0 0 0,-1 1 0,0-1 1,-1 1-1,0 0 0,-1 1 0,0 0 0,0 0 1,-1 0-1,0 1 0,0 0 0,-1 1 0,0-1 1,0 2-1,-1-1 0,0 2 0,0-1 0,-1 1 1,1 1-1,-1 0 0,0 0 0,0 1 0,0 0 0,-1 1 1,1 0-1,-22 1 0,30 0-34,0 1 0,-1 0 0,1 0 0,0 1 0,-1-1 0,1 1 0,0 0 0,-1-1 0,1 1 0,0 1 0,0-1 0,0 0 0,0 1 0,0 0 1,0-1-1,1 1 0,-1 0 0,0 1 0,1-1 0,0 0 0,-1 1 0,1-1 0,0 1 0,0 0 0,0 0 0,1 0 0,-1 0 0,1 0 0,0 0 0,-1 0 0,1 0 0,1 0 0,-1 1 0,0-1 0,1 0 0,0 1 0,0-1 0,0 0 0,0 6 0,0 2-282,-1-6-44,1-1 1,0 1-1,-1 0 0,1-1 1,1 1-1,-1-1 0,1 1 1,0-1-1,0 1 0,0-1 0,0 0 1,1 1-1,0-1 0,0 0 1,0 0-1,0 0 0,1 0 1,-1-1-1,1 1 0,3 3 1,22 12-5476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673 247 11386,'0'0'9144,"-6"27"-8927,-2 8-144,-4 43-1,11-76-60,1 1-1,0 0 0,0 0 0,1-1 0,-1 1 0,0 0 0,1-1 0,0 1 0,0 0 0,0-1 0,0 1 0,0-1 0,0 1 0,0-1 0,1 0 0,-1 1 0,1-1 0,0 0 0,0 0 0,0 0 0,0 0 0,0 0 0,0-1 0,0 1 0,1-1 0,-1 1 1,1-1-1,-1 0 0,4 1 0,5 4 70,10 8 335,0 0 1,-1 1 0,33 32-1,-46-40-210,-1 0-1,0 1 1,0 0 0,-1 0-1,0 0 1,-1 1-1,0 0 1,0 0 0,-1 0-1,0 0 1,0 0-1,-1 1 1,1 10 0,-3-19-192,3 17 187,-1 1-1,-1 0 1,-1-1-1,0 1 0,-2 0 1,-4 23-1,5-40-246,0 0 0,0 0 0,0 0-1,-1 0 1,1 0 0,-1 0 0,0 0 0,0-1-1,1 1 1,-1 0 0,0-1 0,0 0 0,0 1-1,-1-1 1,1 0 0,0 0 0,0 0 0,-1 0-1,1-1 1,-1 1 0,1-1 0,0 1 0,-1-1-1,-3 0 1,0 0-594,0 1-1,1-2 1,-1 1 0,0-1-1,0 0 1,0 0-1,1 0 1,-1-1 0,-8-3-1,-23-20-6728</inkml:trace>
  <inkml:trace contextRef="#ctx0" brushRef="#br0" timeOffset="1">0 28 14363,'0'0'7970,"0"-28"-15684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 9858,'0'0'12939,"-6"-2"-12272,-5-2-571,0 1-1,0 1 1,-1 0 0,1 0 0,0 1 0,-1 1 0,1 0-1,-1 1 1,1 0 0,-15 3 0,21-4-92,1 1 1,0 0-1,0 0 1,0 1-1,-1-1 1,1 1-1,1 0 1,-1 0-1,0 0 1,0 1-1,1-1 1,-1 1-1,1 0 1,0 0-1,0 0 1,0 0-1,0 0 1,0 1-1,1-1 0,0 1 1,-1 0-1,1 0 1,1 0-1,-1 0 1,1 0-1,-1 0 1,1 0-1,0 1 1,1-1-1,-1 0 1,1 7-1,0-6-5,1 0 0,1 1 0,-1-1-1,1 0 1,0 0 0,0 0 0,0 0 0,1 0-1,0 0 1,0-1 0,0 1 0,0-1 0,1 0-1,0 0 1,0 0 0,0 0 0,0-1-1,5 3 1,17 14 112,54 28 0,-46-29-27,19 11-12,-18-11-41,35 25 0,-62-39-21,0 1 0,-1 0-1,0 0 1,0 1 0,0 0-1,-1 0 1,0 1-1,-1 0 1,9 15 0,-12-20 19,-1-1 0,0 1 0,0-1 0,0 1 0,0-1 0,-1 1 0,1-1 0,-1 1 0,1 0 0,-1-1 0,0 1 0,0 0 0,0-1 0,-1 1 0,1 0 0,-1-1 1,1 1-1,-1 0 0,0-1 0,0 1 0,0-1 0,0 1 0,-2 2 0,-1-1-4,1-1 1,0 0 0,-1 1-1,0-2 1,0 1-1,0 0 1,0-1 0,0 0-1,0 0 1,-1 0-1,1 0 1,-7 1 0,-12 2-38,0-1-1,0-1 1,-1 0 0,-28-2 0,19 0-151,24 0-344,-1 0 0,1-1-1,-1 0 1,1-1 0,-13-2 0,42-21-5679,14 1 1523,3-2-689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7866,'0'0'12044,"0"14"-11023,0 274 2053,1-268-3049,0 0 0,1 0 1,1 0-1,1 0 0,1-1 0,0 0 0,13 29 1,-17-45-177,1-1 1,-1 1 0,0-1 0,1 0 0,0 0 0,-1 0 0,1 0 0,0 0 0,0 0 0,0 0 0,0-1 0,0 1 0,1-1 0,-1 0 0,0 1-1,1-1 1,3 1 0,42 3-7454,-43-5 6796,15 0-6060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11450,'0'0'7433,"0"-5"-7153,1-8 23,1-1 0,0 1 0,1-1 0,7-18 0,-5 17-119,-1 0 1,-1 0-1,0 0 0,2-26 0,-5-14 117,2 21-155,-2 0 0,-2 1 1,-6-39-1,7 60-140,1 12-4,0-1 0,0 1 0,0-1 0,1 1 0,-1-1 0,0 1 0,0-1 0,0 0 0,0 1 0,0-1 0,0 1 0,-1-1 0,1 1 0,0-1 0,0 0 0,0 1 0,0-1 0,-1 1 0,1-1 0,0 1 0,0-1 0,-1 1 0,1-1 0,-1 1 0,1 0 0,0-1 0,-1 1 0,1-1 0,-1 1 0,1 0 0,-1-1 0,1 1 0,-1 0 0,1 0 0,-2-1 0,1 27 55,2 9-6,3 1 1,0-1 0,2 0 0,2-1 0,1 1 0,2-2 0,1 1 0,2-2 0,1 1 0,1-2-1,2 0 1,21 28 0,-35-55-46,-3-1-4,0-1 0,0 0-1,1 0 1,-1 0 0,1 0 0,-1-1-1,1 1 1,0 0 0,0-1-1,0 1 1,0-1 0,0 0 0,0 1-1,0-1 1,0 0 0,1 0 0,-1 0-1,0-1 1,1 1 0,-1 0 0,3-1-1,-4 0 7,0-1-1,0 1 1,0-1-1,-1 0 1,1 1 0,0-1-1,-1 0 1,1 1-1,0-1 1,-1 0-1,1 0 1,-1 0-1,0 0 1,1 1-1,-1-1 1,0 0 0,1 0-1,-1 0 1,0 0-1,0 0 1,0 0-1,0-1 1,6-34 71,-4 22-44,6-51 8,-3 0-1,-6-109 1,-1 58 7,2 115-76,20 7-2389,-7 9 1325,-1 0-1,-1 1 1,0 0-1,14 29 0,-15-26-271,18 31-3864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8 561 11707,'0'0'8887,"-1"-26"-8388,-1 2-410,-3-35 70,5-87 1,18-160-48,-18 310-103,1 0 0,0 0 0,1-1 1,-1 1-1,0-1 0,1 1 1,0-1-1,0 1 0,3 3 0,6 11 31,64 163 220,26 55-344,-89-200-293,-10-30-77,-1 0 1,1 0-1,0-1 1,0 1-1,0-1 1,1 1-1,0-1 1,0 0-1,0 0 1,8 9 0,-9-37-6826,-2-4-974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7786,'0'0'10690,"196"95"-10690,-159-89-936,1 0-1241,-10-6-3128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9058,'0'0'13771,"168"79"-13771,-93-57-1472,-10-8-3826,-8-3-1919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3729,'0'0'11186,"-3"24"-9912,-13 276 2369,16-120-1926,1-178-1685,0 1 1,0-1-1,0 0 1,0 1 0,0-1-1,0 0 1,1 0-1,-1 0 1,1 0 0,0 0-1,0 0 1,-1 0-1,1-1 1,0 1 0,0-1-1,1 1 1,-1-1-1,0 0 1,0 0 0,1 0-1,-1 0 1,1 0-1,2 0 1,61 19 450,-65-20-475,30 6-122,1-1-1,53 2 0,-82-8-273,-1 0-1,1 0 1,-1 0-1,1 0 1,-1-1-1,1 1 1,-1-1-1,0 1 1,0-1-1,0 0 1,0 0-1,4-4 1,-1 1-1218,14-12-4254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13203,'0'0'8186,"-103"143"-7698,94-76 96,9 9 240,0 2 8,0 1-152,19-9-240,-1-11-256,10-9-128,0-14-56,0-10-776,19-26-1072,-19 0-2209,0-3-2104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11803,'0'0'8480,"-1"28"-7819,-7 180 897,7-166-1358,1 0-1,3 0 1,1 0 0,2-1-1,2 1 1,18 55 0,-25-95-332,0 0 0,0-1 0,-1 1 0,1 0 0,0-1 0,0 1 0,0 0-1,1-1 1,-1 0 0,0 1 0,1-1 0,-1 0 0,1 1 0,-1-1 0,4 2 0,-4-3-64,-1 0 0,1 0 0,0 1 0,0-1 0,0 0 0,0 0 0,0 0 0,-1 0 0,1 0 0,0-1 0,0 1 0,0 0 0,0 0 0,-1 0 0,1-1 0,0 1 0,0 0 0,0-1 0,-1 1 0,1-1 0,0 1 0,-1-1 0,1 1 0,0-1 0,-1 1 0,1-1 0,-1 0 0,1 1 0,-1-1 0,1 0 0,-1 0 0,1 1 0,-1-1 0,0 0 0,1 0 0,-1-1 0,10-21-5889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7090,'0'0'11070,"-6"0"-10071,-19 0-126,25 0-809,0 0-1,0 0 0,-1 0 0,1 0 1,0 0-1,0 0 0,0 0 0,-1 0 1,1 0-1,0 0 0,0 0 0,-1 0 1,1 0-1,0 0 0,0 0 0,0 0 0,-1 0 1,1 0-1,0 0 0,0 0 0,0 0 1,-1-1-1,1 1 0,0 0 0,0 0 1,0 0-1,-1 0 0,1 0 0,0-1 1,0 1-1,0 0 0,0 0 0,0 0 1,-1-1-1,1 1 0,0 0 0,0 0 1,0 0-1,0-1 0,0 1 0,0 0 1,0 0-1,0-1 0,0 1 0,0 0 1,0 0-1,0 0 0,0-1 0,0 1 1,0 0-1,0 0 0,0-1 0,0 1 1,0 0-1,0 0 0,0 0 0,1-1 1,-1 1-1,0 0 0,0-1 0,11-7-255,0 6 201,0 0-1,1 1 0,-1 0 0,1 1 1,-1 0-1,13 2 0,-19-1 3,-1 0 0,1 0 0,-1 0 0,0 0 0,0 1 0,0 0 1,0-1-1,0 2 0,0-1 0,0 0 0,-1 1 0,1-1 0,-1 1 0,0 0 0,0 0 0,0 1 0,0-1 0,0 1 0,2 4 0,2 8 114,0 0 0,-1 1 1,-1 0-1,-1 0 0,0 0 0,-1 1 0,-1-1 0,-1 0 0,-1 1 1,0 0-1,-5 31 0,4-42-116,0 0-1,-1-1 1,0 1 0,0 0-1,0-1 1,-1 0 0,0 1 0,-1-1-1,1 0 1,-1-1 0,0 1 0,0-1-1,-1 0 1,0 0 0,0 0-1,0 0 1,0-1 0,-1 0 0,0 0-1,0 0 1,0-1 0,0 0 0,0 0-1,-1-1 1,1 1 0,-1-2 0,0 1-1,0-1 1,1 0 0,-15 1 0,-2-7-3298,22 4 3031,1 1 1,-1-1-1,1 1 0,-1-1 1,1 0-1,-1 1 1,1-1-1,0 0 0,-1 1 1,1-1-1,0 0 0,-1 1 1,1-1-1,0 0 0,0 1 1,0-1-1,0 0 1,0 0-1,0 1 0,0-1 1,0 0-1,0 0 0,0 1 1,0-1-1,0 0 0,0 0 1,1 1-1,-1-1 1,0 0-1,1 1 0,-1-1 1,1 0-1,6-10-5171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11987,'0'0'9074,"-10"152"-8618,10-96-192,19 0-72,-10 0-40,10-6-32,-10-11-72,1-13-48,8-12-344,-8-12-1025,-1-10-1263,-9-26-321,0-5-2944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1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2697,'0'0'15611,"22"10"-14887,6 2-513,-10-5-28,-1 1-1,0 0 0,-1 1 1,16 12-1,-30-20-94,0 1 1,0-1-1,0 1 1,0-1-1,0 1 0,0 0 1,-1 0-1,1 0 1,0-1-1,-1 2 0,0-1 1,1 0-1,-1 0 1,0 0-1,0 1 0,0-1 1,-1 0-1,1 1 1,-1-1-1,1 1 0,-1-1 1,0 1-1,1-1 1,-1 1-1,-1-1 1,1 1-1,0-1 0,-1 0 1,1 1-1,-1-1 1,0 1-1,1-1 0,-1 0 1,0 1-1,-1-1 1,1 0-1,-3 4 0,-4 3-238,0 0-1,0 0 1,-1-1 0,-1 0-1,1 0 1,-1-1-1,-1-1 1,1 0-1,-1 0 1,-23 8-1,34-13-53,-1-1 0,1 0 0,-1 0 0,0 0 0,1 0 0,-1 1 0,0-1 0,1 0 0,-1 0 0,0 0 0,1 0 0,-1 0 0,0-1 0,1 1 0,-1 0 0,0 0 0,1 0 0,-1 0-1,1-1 1,-1 1 0,0 0 0,1-1 0,-1 1 0,1 0 0,-1-1 0,1 1 0,-1-1 0,1 1 0,-1-1 0,-1-16-5364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13515,'0'0'5358,"19"33"-3875,4 6-993,84 165 1680,-72-127-764,36 121 1,-59-154-801,-1 1 0,-3 0 0,-2 0-1,1 67 1,-7-98-627,1 6 270,-2 0 1,0 0-1,-1 0 1,-7 35 0,7-50-386,0 0 1,0 0 0,0 0 0,0 0-1,-1 0 1,0-1 0,0 1 0,0-1-1,-1 0 1,1 0 0,-1 0 0,0 0-1,0 0 1,0-1 0,-1 0 0,1 0-1,-1 0 1,0 0 0,0-1 0,0 0-1,0 0 1,-5 2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12635,'0'0'6664,"-28"4"-5409,-87 17-472,112-20-770,0 0 0,0-1 0,0 1 0,0 0 0,0 0 0,0 1 0,1-1 0,-1 1 0,1-1-1,-1 1 1,1 0 0,-1 0 0,1 0 0,0 0 0,0 0 0,0 0 0,0 1 0,0-1 0,1 1 0,-1-1 0,1 1 0,0 0 0,-1-1 0,1 1 0,0 0 0,0 4 0,-2 3 1,-1 4 30,1 1 1,0 0 0,1 0-1,1 0 1,0 0 0,1 0-1,1 0 1,0 1 0,1-1-1,1-1 1,0 1 0,1 0-1,1-1 1,0 0 0,1 0-1,0 0 1,1-1 0,1 1-1,0-2 1,17 21 0,-18-23-26,2 0 0,-1 0 1,2-1-1,-1 0 0,1 0 0,0-1 1,1-1-1,0 0 0,0 0 1,1-1-1,-1 0 0,1-1 0,1-1 1,-1 0-1,1 0 0,-1-1 1,1-1-1,0 0 0,0-1 0,0 0 1,0-1-1,0-1 0,0 0 1,14-3-1,-20 2-34,0 0 0,0-1 1,0 0-1,-1-1 0,0 1 0,1-1 1,-1 0-1,0-1 0,-1 1 0,1-1 0,-1-1 1,0 1-1,0-1 0,5-8 0,-2 3-6,-1-1 0,-1 0-1,0 0 1,0 0 0,-1-1-1,5-23 1,-7 23 25,0-1 0,-1 1 0,-1-1-1,0-23 1,-1 34 13,0 0-1,0 0 0,-1 0 0,1 0 1,-1 0-1,1 0 0,-1 0 0,0 0 1,0 0-1,0 1 0,-1-1 1,1 0-1,-1 1 0,1-1 0,-1 1 1,0-1-1,0 1 0,0 0 1,0 0-1,-1 0 0,1 0 0,0 0 1,-1 0-1,1 1 0,-1-1 0,0 1 1,-3-1-1,5 1 213,2 7-228,0 1 0,0-1 0,1 0-1,0 0 1,0 0 0,0 0 0,1 0 0,0-1-1,0 1 1,0-1 0,1 0 0,0 0-1,0 0 1,0 0 0,0-1 0,1 0-1,0 1 1,0-2 0,0 1 0,9 5 0,-2-2 2,0-1 0,0 0 1,0 0-1,1-1 1,-1-1-1,1 0 0,0 0 1,24 2-1,-30-5-10,-1-1 0,0 1 0,1-1 0,-1-1 0,1 1 0,-1-1-1,1 0 1,-1 0 0,0-1 0,0 0 0,0 0 0,9-5 0,-12 5 3,0-1 0,-1 1-1,1-1 1,-1 0 0,1 0 0,-1 0 0,0-1 0,0 1-1,0 0 1,-1-1 0,1 0 0,-1 1 0,0-1-1,0 0 1,0 1 0,0-1 0,0 0 0,-1 0 0,0 0-1,0 0 1,-1-6 0,1 3 14,-1 0 0,0 0 0,0 0 0,-1 0 0,0 1 0,0-1 0,0 0 0,-1 1 0,0-1 1,-1 1-1,1 0 0,-1 0 0,0 0 0,-1 1 0,1-1 0,-1 1 0,0 0 0,-1 1 0,1-1 0,-1 1 0,0 0 0,0 0 0,0 1 0,0 0 0,-11-4 0,-4-1 24,1 0 0,-1 2-1,-1 1 1,1 1 0,-1 0-1,1 2 1,-30 0 0,50 2-39,0 0 1,0 0-1,1 0 1,-1 0 0,0 0-1,0 1 1,0-1-1,1 0 1,-1 1-1,0-1 1,0 0-1,1 1 1,-1-1 0,0 1-1,1-1 1,-1 1-1,0 0 1,1-1-1,-1 1 1,1-1 0,-1 1-1,1 0 1,-1 0-1,1-1 1,0 1-1,-1 0 1,1 0 0,0-1-1,0 1 1,-1 1-1,0 38-317,3-29 77,0 0-1,1 0 1,0 1 0,8 18 0,-2-16-592,1-1-1,0 1 1,1-2 0,0 1-1,0-2 1,2 1-1,-1-2 1,1 0 0,25 14-1,10 9-4172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8530,'0'0'8843,"6"-21"-7688,8-31-117,11-85-1,-22-22 41,3 187-1027,1 1 1,2-1 0,0-1 0,2 0-1,1 0 1,1-1 0,1 0 0,2-1-1,27 34 1,-39-54-49,0 0 1,1 0-1,-1-1 0,1 0 0,0 0 0,0 0 1,0 0-1,1-1 0,0 0 0,-1 0 1,1 0-1,0-1 0,0 0 0,0 0 1,0 0-1,1-1 0,-1 0 0,8 0 0,-12-1 2,1-1 0,-1 1 0,0-1 0,1 0 0,-1 0 0,0 0 0,1 0 0,-1-1 0,0 1-1,0-1 1,0 1 0,0-1 0,0 1 0,-1-1 0,1 0 0,0 0 0,-1 0 0,1 0 0,-1 0-1,0-1 1,0 1 0,0 0 0,0-1 0,0 1 0,0-3 0,18-66 46,-12 8-282,-4-121 0,-4 139-2301,2 50 1983,-1 0-1,1 1 1,0-1 0,0 0 0,1 1-1,-1-1 1,1 0 0,0 0-1,0 0 1,4 5 0,13 19-5395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10882,'0'0'4959,"-2"33"-4891,0 3 1,0-11 82,1 0 0,1 0 0,1 0 1,1 0-1,10 45 0,19 143 2197,-31-211-2321,0-1 0,1 1-1,-1 0 1,1-1 0,-1 1-1,1 0 1,0-1 0,0 1-1,0-1 1,0 1-1,0-1 1,0 1 0,0-1-1,0 0 1,0 0 0,2 2-1,-2-3-17,-1 0-1,1 1 1,-1-1 0,1 0-1,0 0 1,-1 0-1,1 0 1,0 0 0,-1 0-1,1 0 1,0 0-1,-1 0 1,1 0 0,-1 0-1,1 0 1,0-1-1,-1 1 1,1 0 0,-1 0-1,1-1 1,0 1-1,-1 0 1,1-1-1,-1 1 1,1 0 0,-1-1-1,1 1 1,-1-1-1,0 1 1,1-1 0,-1 1-1,1-1 1,-1 1-1,0-1 1,0 0 0,1 1-1,-1-1 1,0 1-1,0-1 1,0 0 0,1 1-1,-1-1 1,0 0-1,6-23-42,-1 0-1,-1 0 0,-1 0 1,-1 0-1,-2-1 0,-1-24 1,0 15-284,1 32 310,0 0-1,0 1 0,-1-1 1,1 0-1,0 0 0,0 1 1,0-1-1,1 0 0,-1 1 1,0-1-1,1 0 0,-1 1 1,1-1-1,-1 1 1,1-1-1,0 0 0,0 1 1,0 0-1,0-1 0,0 1 1,0-1-1,0 1 0,0 0 1,0 0-1,0 0 0,1 0 1,-1 0-1,1 0 1,-1 0-1,1 0 0,-1 0 1,1 1-1,-1-1 0,1 1 1,0-1-1,-1 1 0,1-1 1,0 1-1,-1 0 0,1 0 1,0 0-1,3 0 1,17-4 94,-13 2-34,0 0 1,0-1-1,0 0 1,17-8-1,-24 10-46,0 0 0,0-1 0,0 1-1,0-1 1,0 1 0,0-1 0,0 0 0,-1 0 0,1 0 0,-1 0-1,1 0 1,-1 0 0,0 0 0,1 0 0,-1-1 0,0 1 0,-1 0-1,1-1 1,0 1 0,-1-1 0,1 1 0,-1-1 0,0-3 0,0-8-7,1 6-4,-1-1-1,0 0 0,0 0 0,-1 0 0,0 0 0,-1 0 0,0 0 0,0 1 0,-1-1 0,-5-11 0,-8-1 781,13 49 225,4 19-691,3 1 0,2-1 0,1-1 0,3 1 0,2-1 0,24 62 0,-34-104-463,-1 0-1,1 0 1,0 0-1,1 0 1,-1-1-1,0 1 1,1-1-1,0 1 1,4 3-1,14 4-3225,4-13-3896,-6-7-2417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5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13203,'0'0'14507,"206"48"-13771,-150-37-280,0-3-96,-18-2-136,-20-3-64,1-1-160,-19 4-792,-9 16-840,-29 1-2985,1-1-9130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12947,'0'0'8021,"0"27"-7432,0 88-1,0-91-248,1-1 0,4 29 1,-4-45-285,1-1 0,0 0 1,0 0-1,0 0 0,0-1 1,1 1-1,0 0 0,0-1 1,8 10-1,-11-14-57,1-1-1,-1 1 1,0-1 0,1 1-1,-1-1 1,0 1-1,1-1 1,-1 1 0,1-1-1,-1 1 1,1-1 0,-1 1-1,1-1 1,-1 0 0,1 1-1,-1-1 1,1 0-1,0 0 1,-1 1 0,1-1-1,-1 0 1,1 0 0,0 0-1,-1 0 1,1 0-1,-1 0 1,2 0 0,2-8-542,0-74-2009,-1 48 537,-2-62 0,-5 72 1303,0 1 0,-10-31 0,-2-8 811,9-2 3571,13 63-3324,0 0 0,0 0 0,1 0 0,-1 1 0,0 0 0,8 1 0,-9-1-133,38-1 284,54 1 323,-90 0-994,-1 1 0,0 0 0,0 0-1,0 0 1,0 1 0,0 0 0,0 0 0,0 1 0,-1 0-1,1 0 1,-1 0 0,6 5 0,-10-8-221,0 1-1,0 0 1,0 0-1,0 0 1,0 0-1,-1 0 1,1 1 0,0-1-1,-1 0 1,1 0-1,-1 0 1,1 1-1,-1-1 1,0 0 0,1 0-1,-1 1 1,0-1-1,0 0 1,0 2 0,0 9-6895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8010,'0'0'9754,"-8"25"-8629,-2 2-734,4-11-169,1 1-1,0-1 1,1 1-1,1 1 1,0-1-1,1 0 1,1 22 0,1-20-102,2 0 0,0 0 0,1 0 0,1-1 0,1 1 0,0-1 0,2 0 0,0 0 0,1-1 1,0 0-1,2 0 0,0-1 0,0 0 0,2-1 0,26 28 0,-34-40-140,0 0-1,1 0 1,-1 0 0,1 0-1,0-1 1,-1 0-1,1 0 1,0 0-1,1 0 1,-1-1 0,7 1-1,-10-2-72,1 1 0,-1-1 0,0 0 0,1 0 0,-1-1 0,0 1 0,1 0 0,-1-1 0,0 1 0,1-1 0,-1 0 0,0 0 0,0 0 0,0 0 0,0 0 0,0 0 0,0-1 0,0 1 0,0 0 0,0-1 0,-1 0 1,1 1-1,-1-1 0,1 0 0,-1 0 0,0 0 0,2-3 0,3-7-869,-2-1 1,1 1 0,-2-1-1,0 0 1,3-17 0,-5-13-3955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19 194 8130,'0'0'13043,"187"59"-12803,-140-59-232,-10 0-8,1-14-473,-20-6-663,1-5-832,-19-11-489,0 2-2624,0 6-4089</inkml:trace>
  <inkml:trace contextRef="#ctx0" brushRef="#br0" timeOffset="1">1 1 5217,'0'0'14803,"149"58"-14803,-102-49-904,9-6-1360,-19-1-1977,1-2-2209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6209,'0'0'13615,"-30"20"-12641,-91 73-321,116-89-587,0 1-1,1-1 1,-1 1 0,1 0-1,1 1 1,-1-1-1,1 0 1,0 1-1,0 0 1,0 0-1,1 0 1,0 0 0,0 0-1,1 1 1,-1-1-1,2 1 1,-2 11-1,0 6 226,-2-1 14,2 0 0,0 0 0,1 0 0,2 1 0,0-1 0,1 0 0,8 33-1,-8-50-298,0 0-1,0 0 1,0-1-1,1 1 1,0 0-1,0-1 1,0 1-1,1-1 1,0 0-1,0 0 0,0-1 1,0 1-1,1-1 1,0 0-1,0 0 1,0 0-1,0-1 1,1 0-1,-1 0 1,1 0-1,0-1 0,0 0 1,0 0-1,0 0 1,0-1-1,0 0 1,0 0-1,1 0 1,-1-1-1,0 0 1,0 0-1,10-2 0,-10 2-180,-1-1-1,1 0 0,0-1 0,-1 1 0,1-1 0,-1 0 0,1-1 0,-1 1 0,0-1 0,0 0 0,0 0 0,5-5 0,4-4-1270,0-2 0,16-19 0,-17 18-384,26-33-5102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6425,'0'0'13979,"-19"188"-13363,28-135-311,1 3-9,8-3-24,-8 1-64,-1-15-152,-9-8-48,9-12-8,1-13-264,-1-6-849,0-14-1127,-9-17-601,10-5-3440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13115,'0'0'7137,"-9"177"-6353,9-115-455,9-4-145,10-4-48,-10-7 8,10-13-96,-10-12-48,10-16-400,-1-14-1681,-8-29-2216,-1-2-3128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4913,'0'0'15397,"27"18"-14640,152 107-293,-168-117-385,-1 0-1,1 1 1,-1 0 0,-1 0-1,12 16 1,-17-19 38,0 0-1,-1 0 1,1 0 0,-2 0 0,1 0-1,-1 1 1,0-1 0,0 1 0,0 0 0,-1 0-1,0-1 1,0 13 0,-1-10-45,0 0 0,-1 0 0,1 0 0,-2 0 0,1 0 1,-1 0-1,-1 0 0,1-1 0,-1 1 0,-1-1 0,0 0 0,0 0 0,-1 0 0,1 0 0,-2-1 1,-11 14-1,6-7-322,-1-1 1,-1 0 0,0-1 0,0-1-1,-1 0 1,-1 0 0,0-1 0,-16 7-1,-5-12-4839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79 8570,'0'0'12378,"-2"29"-11303,1 95-128,2-115-870,1 0 1,0 0-1,0 0 0,1-1 0,0 1 0,1-1 1,0 0-1,0 0 0,1 0 0,0 0 0,0-1 1,1 0-1,0 0 0,0 0 0,1-1 0,0 0 1,0 0-1,0-1 0,0 0 0,1 0 0,0-1 1,0 0-1,1 0 0,-1-1 0,12 3 0,-10-2-32,1-1 1,0-1-1,-1 0 0,1 0 0,0-1 0,0 0 0,0-1 0,13-2 0,-19 2-26,-1-1 0,0 0 0,0 0 0,0 0 0,0 0 0,0-1 0,-1 1 0,1-1 0,0 0 0,-1 0 0,1-1 0,-1 1 0,0-1 0,0 0 0,1 1 0,-2-1 0,1-1 0,0 1 0,-1 0 0,0-1 0,1 1 0,-1-1 0,-1 0 0,4-7 0,-2 0-2,0-1 0,-1 1 0,0-1 0,0 0 0,-2 0 0,1 0 0,-2 1 0,1-1 0,-2 0 0,1 0 0,-2 1 0,0-1 1,0 1-1,-1-1 0,0 1 0,-1 0 0,0 1 0,-1-1 0,0 1 0,0 0 0,-1 1 0,-1 0 0,1 0 0,-2 0 0,1 1 1,-1 0-1,0 0 0,-1 1 0,0 1 0,0 0 0,0 0 0,-1 1 0,0 0 0,0 1 0,0 0 0,0 0 0,-1 2 0,0-1 1,1 1-1,-17 0 0,23 2-71,0 0 1,-1 1-1,1-1 1,0 1 0,0 0-1,0 1 1,0-1 0,0 1-1,0 0 1,0 0-1,0 1 1,1-1 0,-1 1-1,1 0 1,0 0-1,0 1 1,-7 6 0,2 1-814,1 1 1,0-1-1,1 1 1,0 1-1,-7 18 1,1 7-6745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23 992,'0'0'18037,"-12"-4"-16660,-2-1-1092,9 2-218,0 1 1,0 0 0,0 1-1,0-1 1,0 1 0,0 0-1,-1 0 1,1 1 0,-7 0-1,11 0-52,0 0-1,0 0 1,0 1-1,0-1 0,0 1 1,1-1-1,-1 1 1,0-1-1,0 1 1,0-1-1,1 1 1,-1 0-1,0-1 1,0 1-1,1 0 0,-1 0 1,1-1-1,-1 1 1,1 0-1,-1 0 1,1 0-1,-1 0 1,1 0-1,0 1 1,-9 29 136,7-22-88,-4 16 124,0 1 1,2 1-1,2-1 0,0 1 0,1-1 0,5 39 0,-4-61-187,1-1 0,0 1 1,0-1-1,0 1 0,0-1 0,0 0 0,1 0 0,-1 1 1,1-1-1,0 0 0,0 0 0,0-1 0,0 1 1,1 0-1,-1-1 0,1 1 0,0-1 0,-1 0 0,1 0 1,0 0-1,0 0 0,1 0 0,-1-1 0,0 0 1,0 1-1,6 0 0,3 1-26,1-1 0,0 0 0,-1-1 0,1 0 0,0-1 0,13-2 0,-19 1-10,-1 0 0,1-1 0,0 0 0,-1 0 0,0 0 1,1-1-1,-1 0 0,0-1 0,0 1 0,-1-1 0,1 0 0,-1-1 1,0 1-1,0-1 0,0 0 0,-1 0 0,1 0 0,3-8 1,-4 7 32,0 0 1,0 0 0,-1 0 0,0 0 0,0-1 0,-1 1-1,0-1 1,0 0 0,0 0 0,-1 0 0,0 0-1,0 0 1,-1 0 0,0 0 0,0 0 0,-1 0 0,-2-13-1,3 19 39,0 0 0,-1-1 0,1 1 0,-1-1 0,1 1 0,-1 0-1,1 0 1,-1-1 0,0 1 0,0 0 0,0 0 0,1 0-1,-1 0 1,0 0 0,0 0 0,-1 0 0,1 0 0,0 0 0,0 0-1,0 0 1,0 1 0,-1-1 0,1 1 0,0-1 0,-1 1-1,1-1 1,-1 1 0,1 0 0,0-1 0,-1 1 0,1 0 0,-2 0-1,1 7-81,4 12-1,0 0 1,1 0-1,1 0 0,1 0 1,1-1-1,7 18 1,0 1 21,56 157 38,91 301 43,-153-468-40,-2-1 0,0 1-1,0 40 1,-5-66-19,0 0 1,-1 0-1,1 0 1,0 0-1,-1 0 1,1 0-1,-1 0 1,1 0-1,-1-1 1,1 1-1,-1 0 1,0 0-1,1 0 1,-1-1-1,0 1 1,0 0-1,0-1 1,1 1-1,-1-1 1,0 1-1,0-1 1,0 1-1,0-1 1,0 0-1,0 1 1,0-1-1,0 0 0,0 0 1,0 0-1,0 0 1,0 0-1,0 0 1,0 0-1,0 0 1,0 0-1,-2-1 1,-43-7-442,26 0 313,1-1 1,0 0 0,1-2 0,0 0 0,-26-22-1,5 1-10,-41-45 1,71 67 137,1 1 0,0-2 0,1 1 0,0-1 0,0 0 0,2 0 0,-1-1 0,1 0 0,1 0 0,-5-16 0,8 21 3,0 0 0,0 1 0,0-1 1,1 0-1,0 0 0,0 1 0,0-1 1,1 0-1,0 0 0,1 1 0,-1-1 0,1 1 1,1-1-1,-1 1 0,1 0 0,0 0 1,0 0-1,1 0 0,0 0 0,9-9 1,0 2-101,2 0 0,0 1 0,0 1 0,1 0 1,1 1-1,0 1 0,32-13 0,-20 11-471,1 2-1,0 1 1,1 1 0,33-3-1,-16 7-4518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19 435 15563,'0'0'6358,"-2"-31"-6289,-6-229-45,8 117 760,-4 147 463,-1 11-1087,6-1-151,1 0-1,0 1 1,1-1-1,0 0 1,1 0-1,1 0 0,12 24 1,-13-29-9,0 0-1,1 0 1,0-1-1,1 0 1,0 0 0,0-1-1,1 1 1,0-1-1,0-1 1,1 1 0,-1-1-1,13 7 1,-18-12-15,0 0 0,-1 0-1,1 0 1,0 0 0,0 0 0,-1-1 0,1 1 0,0-1 0,0 1-1,0-1 1,0 0 0,0 0 0,0 1 0,0-1 0,0-1-1,0 1 1,-1 0 0,1 0 0,0-1 0,0 1 0,0-1 0,0 0-1,0 1 1,-1-1 0,1 0 0,0 0 0,-1 0 0,1 0 0,-1 0-1,1-1 1,-1 1 0,1 0 0,-1-1 0,0 1 0,0-1 0,1 1-1,-1-1 1,0 0 0,-1 1 0,1-1 0,0 0 0,0-2-1,3-10 24,0 1 0,-1-1-1,-1 0 1,1-26 0,0 14-2,6-41 773,-1 88-508,2 0 1,0-1-1,19 28 1,6 11 30,-32-52-545,10 16 630,26 39-1,-5-26-2020,-31-34 1032,0 0 0,0 0 1,0 0-1,0 0 0,0-1 1,0 0-1,0 1 0,1-1 1,-1 0-1,6 0 0,2 0-7389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57 14371,'0'0'6124,"4"11"-6093,10 32-25,-14-42-4,0-1-1,0 1 0,0-1 0,0 1 1,0-1-1,0 1 0,0-1 1,0 1-1,0-1 0,1 1 0,-1-1 1,0 1-1,0-1 0,1 0 0,-1 1 1,0-1-1,0 1 0,1-1 0,-1 0 1,1 1-1,-1-1 0,0 0 0,1 1 1,-1-1-1,1 0 0,-1 1 1,1-1-1,-1 0 0,1 0 0,-1 0 1,1 0-1,-1 1 0,1-1 0,-1 0 1,1 0-1,-1 0 0,1 0 0,-1 0 1,1 0-1,-1 0 0,1 0 1,-1 0-1,1-1 0,-1 1 0,1 0 1,-1 0-1,1 0 0,-1-1 0,1 1 1,-1 0-1,0 0 0,1-1 0,9-17 163,-9 14-102,-1 1 0,0-1-1,0 1 1,0-1 0,0 1 0,-1-1-1,0 1 1,1-1 0,-1 1 0,-3-7-1,2 9 35,1 0-1,-1 0 0,0 0 1,0 0-1,0 0 0,0 0 1,0 0-1,0 1 0,0-1 1,0 1-1,-1-1 0,1 1 1,0 0-1,0 0 0,0 0 1,0 0-1,-5 1 0,6-1-82,0 0 0,1 1-1,-1-1 1,0 0 0,0 1 0,0-1-1,0 1 1,0-1 0,0 1 0,0-1-1,1 1 1,-1 0 0,0-1-1,0 1 1,1 0 0,-1 0 0,0 0-1,1-1 1,-1 1 0,1 0-1,-1 0 1,1 0 0,0 0 0,-1 0-1,1 0 1,0 0 0,0 0 0,-1 0-1,1 0 1,0 0 0,0 0-1,0 1 1,0 43-84,1-31 45,-1-12 8,-1 0 1,1 1-1,0-1 1,1 1-1,-1-1 0,0 1 1,1-1-1,-1 1 1,1-1-1,0 0 0,0 1 1,0-1-1,3 4 1,-3-5-1,0 0 0,1 0 0,-1 0 1,1 0-1,-1 0 0,1-1 0,0 1 0,-1 0 1,1-1-1,0 0 0,-1 1 0,1-1 1,0 0-1,0 0 0,-1 0 0,1 0 0,0 0 1,0 0-1,-1 0 0,1-1 0,1 0 1,-1 1 2,-1-1 1,0 0 0,0 0-1,0 0 1,0-1 0,0 1-1,0 0 1,0 0 0,0 0-1,-1-1 1,1 1 0,0 0-1,-1-1 1,1 1 0,-1-1-1,0 1 1,1 0 0,-1-1-1,0 1 1,0-3 0,4-34 85,-4 30-58,0 1-1,0-1 1,-1 1 0,0-1-1,0 1 1,-1-1 0,0 1-1,-3-8 1,4 12 25,-1 1-1,1 0 1,-1-1-1,0 1 1,1 0 0,-1 0-1,0 0 1,0 0 0,-1 0-1,1 1 1,0-1 0,-1 1-1,1-1 1,-1 1-1,1 0 1,-1 0 0,1 0-1,-1 0 1,0 0 0,0 1-1,1-1 1,-1 1-1,0 0 1,0 0 0,-4 0-1,6 0-9,0 0 0,-1 0 0,1 0 0,0 0 0,0 0 0,0 0 0,-1 0 0,1 1 0,0-1 0,0 0 0,0 1 0,0-1 0,0 1-1,0-1 1,-1 1 0,1 0 0,1-1 0,-1 1 0,0 0 0,0 0 0,-1 0 0,-7 30 111,8-27-152,0 1 0,0-1 0,0 0 0,1 0 0,0 0 0,0 0 0,0 1 0,0-1 0,1 0 0,0 0 0,0 0 0,0 0 0,0 0 0,0 0 0,4 6 0,-3-7-13,0-1 0,1 0 0,-1 0 0,0 0-1,1 0 1,-1 0 0,1-1 0,0 1 0,0-1 0,0 1-1,0-1 1,0 0 0,0 0 0,0-1 0,0 1-1,0 0 1,0-1 0,0 0 0,0 0 0,6 0-1,-8 0 3,1 0-1,-1 0 0,0 0 0,0 0 0,0 0 0,0 0 0,1 0 0,-1-1 1,0 1-1,0 0 0,0 0 0,0-1 0,0 1 0,0-1 0,0 1 0,0-1 1,0 0-1,0 1 0,0-1 0,0 0 0,0 0 0,0 1 0,0-1 0,-1 0 0,2-1 1,0-28 178,-2 16-107,-1 12-28,1 0 0,-1 0 0,1 0 0,-1 0 0,0 0-1,0 0 1,0 0 0,0 1 0,-1-1 0,1 0 0,0 1 0,-1-1 0,1 1 0,-1-1 0,1 1 0,-1 0-1,0-1 1,1 1 0,-1 0 0,0 0 0,0 0 0,0 1 0,0-1 0,-2 0 0,1-1 22,0 1-1,0 0 1,0 1 0,0-1 0,0 0 0,0 1 0,0 0 0,0-1-1,0 1 1,0 0 0,0 1 0,0-1 0,0 0 0,0 1 0,0 0 0,0 0-1,-4 1 1,7-1-74,-1 0 1,0 0-1,0 0 0,1-1 0,-1 1 0,1 0 0,-1 0 1,1 0-1,-1 0 0,1 1 0,-1-1 0,1 0 0,0 0 1,0 0-1,0 0 0,0 0 0,-1 0 0,1 0 0,1 0 1,-1 1-1,0-1 0,0 0 0,0 0 0,0 0 0,1 0 1,-1 0-1,1 0 0,-1 0 0,1 0 0,-1 0 0,1 0 1,-1 0-1,1 0 0,0 0 0,1 1 0,27 34-3091,7-8-2416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1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12411,'0'0'6737,"196"62"-7721,-140-54-2097,-9 1-1992</inkml:trace>
  <inkml:trace contextRef="#ctx0" brushRef="#br0" timeOffset="1">459 0 10322,'0'0'7607,"-7"28"-6667,-16 91-37,22-112-778,0 0-1,1 0 1,-1 0-1,2 0 1,-1 0-1,1 0 1,0 0-1,0 0 1,1 0-1,0-1 1,0 1-1,0 0 1,1-1-1,0 0 1,1 1-1,-1-1 1,8 8-1,-3-2 106,-2-3-95,1 0 0,0 0-1,0-1 1,1 0-1,0 0 1,1-1-1,0 0 1,0-1-1,19 11 1,-23-15-254,-1 0 0,1 0 0,-1-1-1,1 0 1,0 1 0,-1-2 0,1 1 0,0 0 0,0-1-1,0 0 1,4-1 0,-5 1-272,-1-1 0,0 0 0,1 0 0,-1 0 0,0 0 0,0-1 0,0 1 0,0-1 0,0 0 0,0 0 0,0 0 0,-1 0 0,1-1-1,-1 1 1,1 0 0,3-6 0,13-18-6022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15987,'0'0'8194,"47"14"-8194,-10-3 16,0 0 32,10 1-40,-9-4-8,-1-5-176,0-3-1408,1-11-1097,-1-20-2224,-18-3-4281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4785,'0'0'19172,"93"28"-18980,-55-20-136,-10-2-56,0-3-8,-10-3-368,1 0-904,0 0-1505,-1 0-2232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8282,'0'0'12618,"56"8"-12273,-28-5-57,0 0-56,-9-3-112,9 0-104,-10 0-16,1 0-192,28 0-1217,-10 0-2375,1-3-2578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272 121 13291,'0'0'5954,"-2"-3"-5866,-3-13-14,4 13 104,0 0 1,0 0 0,0-1 0,0 1 0,0 0-1,-1 0 1,0 0 0,0 1 0,1-1 0,-2 0-1,1 1 1,0-1 0,0 1 0,-1-1 0,-4-2-1,-5-3-79,1 2 1,-1-1-1,-1 1 0,1 1 0,-1 1 0,0-1 0,0 2 0,0 0 0,0 0 0,-1 2 0,1-1 0,-1 2 0,-13 0 0,25 1-90,0-1 0,0 1-1,1-1 1,-1 1 0,0 0-1,1 0 1,-1-1-1,0 1 1,1 0 0,-1 1-1,1-1 1,0 0 0,-1 0-1,1 1 1,0-1-1,0 0 1,0 1 0,0-1-1,0 1 1,0 0 0,0-1-1,0 1 1,1 0-1,-1-1 1,1 1 0,-1 0-1,1 0 1,-1 3 0,-3 57-41,4-57 37,-1 7-11,2 1-1,-1-1 1,2 1-1,-1-1 1,2 0-1,0 0 0,8 21 1,-7-25-6,0 0 1,1 0-1,0-1 0,0 0 1,1 0-1,0 0 1,1-1-1,-1 0 0,1 0 1,0 0-1,14 7 0,-14-8 8,2-1 0,-1 0-1,0 0 1,1-1-1,0 0 1,0 0-1,0-1 1,12 1 0,-18-2 8,0-1 0,0 1 0,0-1 0,0 0 0,0 0 0,0-1 0,1 1 0,-1 0 0,0-1 0,0 0 1,0 0-1,0 0 0,0 0 0,-1 0 0,1-1 0,0 1 0,-1-1 0,1 0 0,0 0 0,-1 0 0,0 0 1,0 0-1,1 0 0,-1-1 0,-1 1 0,1-1 0,2-3 0,1-10 29,0 0 0,-1 0 1,-1 0-1,0 0 0,-1 0 0,-1-1 0,-1 1 0,-2-24 0,1 1-8,-4-6-6,5 44-1,-1 0 0,1-1-1,-1 1 1,1 0 0,-1-1 0,0 1 0,1 0-1,-1 0 1,0 0 0,0 0 0,0 0 0,0 0-1,0 0 1,0 0 0,0 0 0,0 1 0,0-1 0,-1 0-1,1 1 1,0-1 0,-1 0 0,1 1 0,0 0-1,-1-1 1,1 1 0,0 0 0,-1 0 0,1-1-1,-2 1 1,2 1 4,0 0 0,0 0-1,0 0 1,0 0 0,0 0-1,1 1 1,-1-1 0,0 0-1,0 0 1,1 0 0,-1 1 0,1-1-1,-1 0 1,1 1 0,0-1-1,0 0 1,-1 1 0,1-1-1,0 1 1,0-1 0,0 0-1,0 1 1,1-1 0,-1 0-1,1 2 1,3 42-76,-1-33 58,1 0 1,1 0 0,0-1 0,1 0-1,0 0 1,0 0 0,1-1 0,14 17-1,-15-21-69,-1 0 1,1 0-1,0 0 0,1-1 0,-1 0 0,1 0 0,0 0 0,0-1 0,1 0 0,-1 0 0,1-1 1,0 0-1,0-1 0,10 3 0,34-2-2281,-13-6-2503,-2-6-2282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47 359 13931,'0'0'6821,"-3"-24"-6733,-12-179 15,16 172-73,0 22 93,0 0 1,-1 0 0,0 0-1,0 0 1,-1 1-1,-3-14 1,4 22-82,0-1 0,0 1 1,0-1-1,0 1 0,-1-1 0,1 0 0,0 1 1,0-1-1,0 1 0,-1-1 0,1 1 0,0-1 1,-1 1-1,1 0 0,0-1 0,-1 1 0,1-1 1,0 1-1,-1 0 0,1-1 0,-1 1 0,1 0 1,-1-1-1,1 1 0,-1 0 0,1 0 0,-1 0 1,1-1-1,-1 1 0,1 0 0,-1 0 0,0 0 1,1 0-1,-1 0 0,1 0 0,-1 0 0,1 0 1,-1 0-1,-1 0 0,2 1-13,-1 0 1,0-1-1,0 1 1,1-1-1,-1 1 0,0 0 1,1 0-1,-1-1 1,1 1-1,-1 0 1,1 0-1,-1 0 0,1-1 1,0 1-1,-1 0 1,1 0-1,0 0 0,0 0 1,0 0-1,0 0 1,0 0-1,0 1 1,-1 5-36,1 0 0,0 1 1,1-1-1,0 0 1,0 0-1,1 0 1,0 0-1,0 0 1,4 9-1,-5-14-13,1 1-1,0 0 1,0-1-1,1 0 1,-1 1-1,0-1 1,1 0-1,-1 0 1,1 0 0,0-1-1,-1 1 1,1-1-1,0 1 1,0-1-1,0 0 1,0 0 0,0 0-1,1-1 1,-1 1-1,0-1 1,0 1-1,0-1 1,1 0-1,2-1 1,-2 1-7,-1 0-1,0-1 0,1 0 1,-1 0-1,0 0 1,0 0-1,1 0 1,-1-1-1,0 1 1,0-1-1,0 0 1,-1 0-1,1 0 1,0 0-1,-1 0 1,1-1-1,-1 1 0,0-1 1,0 0-1,0 1 1,0-1-1,0 0 1,-1 0-1,1 0 1,-1-1-1,0 1 1,0 0-1,0 0 1,0-5-1,3-4 374,-2-1-1,0 0 1,0 0 0,-1-17 0,0 46-332,0-1 1,1 0 0,1 0 0,0 0-1,1 0 1,1 0 0,1-1-1,9 19 1,-3-9-67,2-1-1,0-1 1,2 0-1,19 21 1,-31-39-115,0 0 1,0 1 0,1-2-1,0 1 1,0 0 0,0-1 0,0 0-1,0 0 1,1 0 0,-1-1-1,1 0 1,0 0 0,6 1 0,49 3-5499,-22-5-1071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14195,'0'0'3422,"-7"28"-2951,-16 91-258,22-114-217,0 0 0,1 0 0,0-1-1,0 1 1,0 0 0,0 0 0,1 0-1,0 0 1,0 0 0,0 0 0,0-1-1,1 1 1,0 0 0,0-1 0,0 0 0,1 1-1,-1-1 1,1 0 0,0 0 0,0 0-1,1-1 1,-1 1 0,1-1 0,-1 1-1,1-1 1,0-1 0,1 1 0,-1 0 0,5 1-1,4 2-40,0-2 0,0 0 0,0 0 0,0-1 0,0-1 0,1 0 0,-1-1 0,15 0 0,-20-1-13,0 0-35,0 0-1,0 0 1,1-1-1,-1 0 1,15-4-1,-21 4 109,-1 0 0,1 1 0,0-1 0,0 0 0,0-1-1,-1 1 1,1 0 0,-1 0 0,1-1 0,-1 1 0,1-1 0,-1 1 0,0-1 0,0 1 0,0-1 0,0 0-1,0 0 1,0 0 0,0 0 0,0 1 0,-1-1 0,1 0 0,-1 0 0,0 0 0,1 0 0,-1 0 0,0 0-1,0-4 1,0-7 632,-1-30 1583,1 42-2155,0-1-1,-1 1 1,1 0 0,0-1-1,0 1 1,-1 0-1,1-1 1,0 1-1,-1 0 1,1 0-1,-1-1 1,0 1 0,1 0-1,-1 0 1,0 0-1,0 0 1,0 0-1,0 0 1,0 0-1,0 0 1,0 0 0,0 1-1,-2-2 1,2 1 107,3 28-131,2-1-1,1 1 0,1-1 0,1-1 0,1 1 1,23 46-1,1 7 185,23 69 194,66 197 143,-106-291-525,-2 1 0,-3 1 0,-1 0 0,0 77 1,-9-130-44,1 1 0,-1-1 1,0 1-1,-1-1 0,1 0 0,0 1 1,-1-1-1,0 0 0,0 1 1,0-1-1,0 0 0,-1 0 1,1 0-1,-1 0 0,1 0 1,-1 0-1,0 0 0,-3 2 1,1-2-13,0-1-1,1 0 1,-1 0 0,-1-1 0,1 1 0,0-1 0,0 0-1,0 0 1,-1 0 0,1-1 0,-1 0 0,1 0 0,-8 0 0,1-1-16,0 0 0,0 0 0,0-1 1,0 0-1,1-1 0,-1 0 0,1-1 1,-1 0-1,1-1 0,0 0 0,1-1 1,0 0-1,-1 0 0,2-1 0,-1 0 1,1 0-1,0-1 0,-9-12 0,0-2 21,0-2-1,2 0 0,0 0 0,2-2 1,-20-53-1,28 64-10,0 0 0,1 0 0,1 0 0,1-1 0,-2-28-1,4 38 2,0 0-1,0 0 1,0 0-1,1 0 0,0 0 1,1 0-1,-1 0 1,1 0-1,0 1 0,0-1 1,1 1-1,0-1 1,0 1-1,0 0 0,0 0 1,1 0-1,8-8 1,4 1-272,1 2 0,0 0 1,1 0-1,0 2 1,0 0-1,1 1 0,0 1 1,25-4-1,19-8-2250,4-5-2921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16035,'0'0'7338,"122"34"-8210,-57-32-665,-18-2-2535,0 0-1306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13931,'0'0'7806,"0"35"-7360,0-6-339,-1 17 121,2-1-1,3 0 0,11 57 1,3-10 257,4 29 139,67 206 0,-83-319-754,-3-20-193,-1-21 100,-2 32 253,0-7-30,0 0 0,0 1 0,1-1 1,0 0-1,1 0 0,0 1 1,0-1-1,1 0 0,-1 1 1,2 0-1,3-7 0,-4 10 2,-1 1 0,1-1-1,0 1 1,0 0-1,0 0 1,0 1 0,1-1-1,-1 0 1,1 1 0,-1 0-1,1 0 1,0 0 0,0 0-1,0 1 1,0 0 0,0 0-1,0 0 1,1 0 0,-1 0-1,0 1 1,9 0 0,-5 0 32,-1 1 1,1 0-1,0 0 1,-1 1 0,1 0-1,-1 1 1,1-1 0,-1 1-1,0 1 1,0-1-1,0 1 1,-1 1 0,1-1-1,-1 1 1,0 0 0,-1 0-1,1 1 1,8 10-1,3 7 117,-1 1 0,-1 1-1,21 45 1,-35-67-132,0 0 0,1 0 0,-1 0 0,0 0 0,0 0 0,0 0 0,-1 0 0,1 0 0,-1 0 1,0 0-1,1 0 0,-2 1 0,1-1 0,0 0 0,-1 4 0,0-5-10,0 0 0,0 0 0,0-1 1,0 1-1,0 0 0,0 0 0,-1 0 0,1-1 0,-1 1 1,1-1-1,-1 1 0,0-1 0,1 1 0,-1-1 0,0 0 0,-4 2 1,-6 1-23,-1 0 0,1-1-1,-1 0 1,0-1 0,-25 1 0,28-2-20,-92 0-131,70-3-939,-63 7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10 306 14227,'0'0'7960,"-1"-13"-7808,-7-278 247,8 290-248,9 9-98,-6-4-2,7 10 80,1-1 1,0 0 0,14 13-1,-21-23-132,0 0 0,0 0-1,0 0 1,1 0 0,-1 0-1,1-1 1,-1 0 0,1 0-1,0-1 1,0 1 0,0-1 0,0 0-1,0 0 1,10 0 0,-15-1 0,1 0 0,-1 0-1,1 0 1,-1-1 0,1 1 0,-1 0 0,1 0 0,-1 0 0,0-1 0,1 1 0,-1 0 0,1-1-1,-1 1 1,0 0 0,1-1 0,-1 1 0,0 0 0,1-1 0,-1 1 0,0-1 0,0 1 0,1-1 0,-1 1-1,0 0 1,0-1 0,0 1 0,0-1 0,0 1 0,1-1 0,-1 0 0,0 1-4,0-1 1,0 1 0,0-1-1,0 1 1,0-1 0,0 1-1,0-1 1,1 1-1,-1-1 1,0 1 0,0-1-1,1 1 1,-1-1 0,0 1-1,1 0 1,-1-1 0,0 1-1,1-1 1,-1 1-1,1 0 1,-1-1 0,0 1-1,1 0 1,-1 0 0,1 0-1,-1-1 1,1 1-1,-1 0 1,1 0 0,0 0-1,1 0-314,0 0 0,-1 0 0,1 0 0,0 0 0,-1 0-1,1 1 1,0-1 0,-1 0 0,1 1 0,0 0 0,-1-1 0,1 1-1,-1 0 1,1 0 0,-1 0 0,1 0 0,-1 0 0,0 0 0,0 0 0,1 1-1,-1-1 1,1 2 0,9 16-6397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10 210 7602,'0'0'11370,"0"0"-11264,0 0 1,-1 0-1,1 0 0,-1 0 1,1 0-1,0 1 0,-1-1 0,1 0 1,-1 0-1,1 0 0,0 0 1,-1 0-1,1 1 0,0-1 1,-1 0-1,1 0 0,0 1 1,0-1-1,-1 0 0,1 0 0,0 1 1,0-1-1,-1 0 0,1 1 1,0-1-1,0 0 0,0 1 1,-1-1-1,1 0 0,0 1 0,0-1 1,0 1-1,0-1 0,0 0 1,0 1-1,0-1 0,0 1 1,1 6 67,0 1 0,1-1 0,0 0 0,0 0 0,0 0 0,1 0 0,0-1 1,8 13-1,-9-14-153,1-1 0,0 1 0,0-1 1,0 0-1,0 0 0,1 0 0,0 0 1,0-1-1,0 1 0,0-1 0,0 0 1,1 0-1,4 2 0,-7-4 14,-2 1-11,0-2 29,1 0-44,-1 0 0,1-1 0,-1 1 1,1-1-1,0 1 0,-1 0 0,1-1 0,-1 1 0,1-1 1,-1 1-1,0-1 0,1 0 0,-1 1 0,1-1 0,-1 1 0,0-1 1,0 0-1,1 1 0,-1-1 0,0 0 0,0 0 0,4-71-118,2 1 1,23-103-1,-29 173 98,1-1 1,-1 1 0,0-1 0,1 0 0,-1 1-1,1-1 1,-1 1 0,1 0 0,0-1 0,-1 1 0,1-1-1,0 1 1,0 0 0,1-2 0,-1 3 12,-1 0 1,1 0-1,-1 0 0,1 0 1,-1 0-1,0 0 1,1 0-1,-1 0 1,1 0-1,-1 0 0,1 0 1,-1 0-1,0 0 1,1 0-1,-1 0 1,1 1-1,-1-1 0,0 0 1,1 0-1,-1 1 1,1-1-1,-1 0 1,0 0-1,1 1 1,-1-1-1,0 0 0,0 1 1,1-1-1,-1 0 1,0 1-1,0-1 1,1 1-1,25 54 448,-9-19-263,101 162 121,-117-197-347,-1 0 0,1-1 1,0 1-1,0 0 0,0-1 1,0 1-1,-1-1 0,1 1 1,0-1-1,0 1 0,0-1 1,0 0-1,0 0 0,0 1 1,0-1-1,0 0 0,0 0 1,0 0-1,1 0 0,26-1-4574,-17 1 839,7 0-3126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169 152 11082,'0'0'9402,"168"5"-9402,-140-5-832,-9 0-1040,-19-11-3849,0 0 631</inkml:trace>
  <inkml:trace contextRef="#ctx0" brushRef="#br0" timeOffset="1">169 152 7098,'-168'-152'9490,"187"152"-8642,9 0 1304,9 0-607,10 0-849,-1 0-424,1 0-272,-9 0-392,18 11-1537,-10-2-3328,-18-1-2289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12587,'0'0'7785,"-18"3"-11585,36-9 1023,-8-2-2904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11739,'148'-40'3415,"-118"33"-2630,-26 6-738,1 0 0,-1 0 0,1 0 0,-1 0 0,0-1 0,1 1 0,-1-1 0,0 0 0,0 0 0,0-1 0,-1 1 0,1-1 0,-1 0 0,1 0 0,-1 0 0,0-1 0,0 1 0,0-1 0,-1 1 0,1-1 0,-1 0 0,3-5 0,1-3 58,-1 1 1,0-1-1,0-1 0,-1 1 1,-1-1-1,4-21 0,-4 5 488,-1 0 1,-2-31-1,0 50-417,-1 1-1,0-1 1,-1 1-1,0 0 1,0 0 0,-1-1-1,0 2 1,-1-1-1,0 0 1,-6-9 0,3 6 98,5 9-93,0-1 0,0 1 0,0 0 1,-1-1-1,1 1 0,-1 0 0,0 1 0,0-1 1,0 0-1,0 1 0,-7-5 0,9 7 255,21 3-924,9 2 215,0-2-1,1-1 1,-1-1 0,38-5-1,-49-2 126,-3 1 29,-15 5 174,1 0 0,-1 0 0,0 0 0,0 0 0,0 0 0,0 0 0,1 0 0,-1 0 0,0 0 0,0 0 0,0 0 0,0 0 0,1 0 0,-1 0 0,0 0 0,0 0 0,0 1 0,0-1 0,1 0 0,-1 0 0,0 0 0,0 0 0,0 0 0,0 0 0,0 0 0,0 1 0,0-1 0,1 0 0,-1 0 0,0 0 0,0 0 0,0 1 0,0-1 0,0 0 0,0 0 0,0 0 0,0 0 1,0 1-1,0-1 0,0 0 0,0 0 0,0 0 0,0 0 0,0 1 0,0-1 0,0 0 0,0 0 0,0 0 0,0 0 0,0 1 0,0-1 0,0 0 0,0 0 0,-1 0 0,1 0 0,0 1 0,-4 21 292,1 0 0,1 0 0,1 1 0,2 32 0,0-8 82,-1-28-298,1 0 0,1 0 1,0 1-1,2-1 0,0-1 0,1 1 0,1-1 0,11 27 0,-14-39-124,1 1-1,-1-1 1,1 0 0,0-1-1,0 1 1,1-1 0,0 0-1,0 0 1,0 0 0,0-1-1,1 1 1,0-1-1,0-1 1,0 1 0,0-1-1,0 0 1,1 0 0,-1-1-1,1 0 1,0 0-1,0-1 1,0 0 0,0 0-1,0 0 1,0-1 0,0 0-1,7-1 1,-9 0-79,-1 0 1,0-1 0,0 1-1,0-1 1,0 0 0,0 0-1,-1 0 1,1 0 0,0-1-1,-1 0 1,0 1 0,0-1-1,1 0 1,-2-1 0,1 1-1,0-1 1,-1 1-1,1-1 1,-1 0 0,0 1-1,-1-1 1,1 0 0,1-6-1,6-15-1933,-2 0-1,8-43 1,-13 55 471,9-58-9146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94 277 8810,'0'0'9019,"-9"19"-4355,6-13-2039,-2-15-1797,-4-16-780,-29-108-6,35 116 0,-3 0-36,5 16-7,1 0-1,-1 0 0,1 1 0,-1-1 1,1 0-1,0 0 0,-1 0 0,1 1 1,0-1-1,0 0 0,0 0 1,-1 0-1,1 0 0,0 0 0,0 0 1,0 0-1,0 1 0,1-1 1,-1 0-1,0 0 0,0 0 0,0 0 1,1 0-1,0-1 0,-1 2 4,0 0-1,0-1 0,1 1 0,-1-1 1,0 1-1,0-1 0,0 1 1,0-1-1,0 1 0,0-1 1,0 1-1,0-1 0,0 1 0,0-1 1,0 1-1,0-1 0,0 1 1,0-1-1,0 1 0,0-1 0,0 1 1,-1-1-1,1 1 0,0-1 1,0 1-1,-1-1 0,0 0 3,0 0 0,0-1 0,0 1 0,1 0-1,-1 0 1,0-1 0,1 1 0,-1 0 0,1-1-1,-1 1 1,1 0 0,0-1 0,-1 1 0,1-1 0,0 1-1,0 0 1,0-1 0,0 1 0,1-3 0,-1-4-23,0 8 11,0-1-30,0-2 45,1 2-6,-1 1 0,0 0 0,0-1 0,0 1 0,0 0 1,0-1-1,0 1 0,0 0 0,1-1 0,-1 1 0,0-1 0,0 1 1,0 0-1,-1-1 0,1 1 0,0 0 0,0-1 0,0 1 0,0 0 1,0-1-1,0 1 0,0 0 0,-1-1 0,1 1 0,0 0 1,0-1-1,0 1 0,-1 0 0,1-1 0,0 1 0,0 0 0,-1 0 1,1 0-1,0-1 0,-1 1 0,1 0 0,0 0 0,-1 0 0,1-1 1,0 1-1,-1 0 0,1 0 0,0 0 0,-1 0 0,1 0 0,0 0 1,-1 0-1,0 0 0,0 0 859,4 13-877,-2-8-4,0 0 0,0 1 1,1-1-1,0 0 0,0 0 0,0 0 0,0 0 0,1 0 0,0-1 0,4 6 0,-3-5 20,5 6 6,0 0 0,0-1 0,1 0 1,0 0-1,1-1 0,18 11 0,-25-15-6,-3-5 2,-1 1 0,0-1 0,1 1 0,-1-1-1,1 1 1,0-1 0,-1 1 0,1-1 0,-1 1 0,1-1 0,0 0 0,-1 1-1,1-1 1,0 0 0,-1 0 0,1 1 0,0-1 0,-1 0 0,1 0 0,1 0-1,0 0 275,2-4-652,-4 3 370,1 1 1,-1-1 0,1 1-1,-1-1 1,0 1-1,1-1 1,-1 1-1,0-1 1,1 0-1,-1 1 1,0-1-1,1 1 1,-1-1 0,0 0-1,0 1 1,0-1-1,0 0 1,0 1-1,0-1 1,0 0-1,0 1 1,0-1-1,0-1 1,19-92-35,-19 88 41,0 1 0,1 0 0,-1 0 0,1 0 0,1 0 0,-1 0 0,1 0 0,-1 1 0,1-1 0,5-7 0,-5 6 349,-3 12-41,2-1-317,0 0-1,1-1 1,-1 1 0,1-1-1,0 0 1,0 1 0,0-1-1,1 0 1,-1 0 0,5 4-1,7 16 22,-13-22-9,19 32 33,-3 1 0,-1 1 1,-1 1-1,10 41 0,-13-49 129,-12-29-181,1 1-1,-1-1 0,1 1 0,-1-1 0,1 1 1,0-1-1,-1 1 0,1-1 0,0 0 0,-1 1 0,1-1 1,0 0-1,-1 0 0,1 1 0,0-1 0,0 0 1,-1 0-1,1 0 0,0 0 0,0 0 0,-1 0 1,2 0-1,2-2-762,1 1 1,-1-1 0,0 0 0,0-1-1,-1 1 1,1-1 0,0 1 0,-1-1-1,6-6 1,11-12-10604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49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131 774 10610,'0'0'9206,"-5"1"-8531,5 0-644,-1-1 0,0 0-1,1 1 1,-1-1 0,1 0 0,-1 0-1,0 0 1,1 1 0,-1-1-1,0 0 1,1 0 0,-1 0 0,0 0-1,1 0 1,-1 0 0,0 0 0,1 0-1,-1 0 1,0-1 0,1 1 0,-1 0-1,0 0 1,1-1 0,-1 1 0,1 0-1,-1 0 1,0-1 0,1 1 0,-1-1-1,1 1 1,-1-1 0,0 0 0,-1-28 905,2 19-939,0-76 385,-8-206 245,5 258-547,-3 1 1,0-1-1,-2 1 0,-2 0 1,-1 1-1,-21-46 0,19 63 345,8 25-182,7 31-168,5-22-58,1 1 1,1-1-1,1-1 0,1 1 0,0-2 0,1 0 0,20 22 1,-29-36-23,1 1 1,0-1 0,0 0-1,0 0 1,0-1 0,0 1 0,0-1-1,7 2 1,-10-3 4,0 0 1,0-1-1,0 1 0,1-1 1,-1 0-1,0 1 0,0-1 1,1 0-1,-1 0 0,0 0 1,1 0-1,-1 0 0,0 0 1,1 0-1,-1 0 0,0 0 1,1-1-1,-1 1 0,0 0 1,1-1-1,-1 1 1,0-1-1,0 0 0,0 1 1,0-1-1,0 0 0,0 0 1,1 1-1,-2-1 0,1 0 1,0 0-1,0 0 0,0 0 1,1-3-1,6-15 20,-1-1-1,0 0 1,-2-1 0,0 0-1,1-22 1,3-108 17,-9 150-37,0 1 0,0 0 0,0 0 0,1 0 0,-1 0-1,0 0 1,0 0 0,0 0 0,1 0 0,-1 0 0,0 0 0,0 0 0,1 0 0,-1 0 0,0 0 0,0 0 0,0 0 0,1 0 0,-1 0 0,0 0 0,0 0 0,1 0 0,-1 0 0,0 0 0,0 0 0,0 0 0,1 1 0,-1-1 0,0 0 0,0 0 0,0 0 0,0 0 0,1 0 0,-1 1 0,0-1-1,0 0 1,0 0 0,0 0 0,0 1 0,63 186 914,-12-26-650,-38-126-269,-3-5-25,2 0 0,1 0-1,1-1 1,35 52 0,-47-79-171,-1 0 0,1 0 1,1-1-1,-1 1 0,0-1 1,0 0-1,1 1 0,-1-1 1,0 0-1,1 0 0,-1-1 0,1 1 1,-1 0-1,1-1 0,0 0 1,-1 1-1,1-1 0,-1 0 0,1 0 1,0-1-1,-1 1 0,4-1 1,10 0-2678,5 1-2656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0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38 172 12755,'0'0'5758,"0"-14"-5851,0-138 634,-1 151-456,1 1 0,-1-1-1,0 1 1,1-1 0,-1 1 0,0-1-1,1 1 1,-1 0 0,0 0-1,0-1 1,1 1 0,-1 0 0,0 0-1,0 0 1,1 0 0,-1-1-1,0 1 1,0 1 0,0-1-1,1 0 1,-1 0 0,0 0 0,0 0-1,1 0 1,-1 1 0,0-1-1,0 0 1,1 1 0,-1-1-1,0 0 1,1 1 0,-1-1 0,0 1-1,1-1 1,-1 1 0,1-1-1,-1 1 1,0 1 0,-9 91-389,10-93 257,0 1 0,0-1 0,1 1 0,-1-1 0,0 1 1,0-1-1,0 1 0,0-1 0,0 1 0,0-1 0,1 1 1,-1-1-1,0 1 0,0-1 0,1 0 0,-1 1 0,0-1 1,1 1-1,-1-1 0,0 0 0,1 1 0,-1-1 0,1 0 0,-1 0 1,0 1-1,1-1 0,-1 0 0,1 0 0,-1 1 0,1-1 1,-1 0-1,1 0 0,-1 0 0,2 0 0,22-1-4465,-21 1 3207,15-2-4357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0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11626,'0'0'9346,"-5"31"-8745,0-2-451,-3 22 221,3 0 1,0 57-1,6-62-99,3 0 0,1 0 0,3 0 0,2-1 0,1-1 0,24 61 0,-18-82-711,-16-23 374,-1 1-1,0-1 1,0 1-1,0-1 1,1 0-1,-1 1 1,0-1-1,0 0 1,1 1-1,-1-1 1,0 0-1,1 0 1,-1 1-1,0-1 1,1 0-1,-1 0 1,0 1-1,1-1 1,-1 0-1,1 0 1,-1 0-1,0 0 1,1 0-1,-1 0 1,1 0-1,-1 0 1,0 0-1,1 0 1,-1 0-1,1 0 1,-1 0 0,1 0-1,-1 0 1,0 0-1,1 0 1,-1 0-1,1 0 1,-1-1-1,0 1 1,1 0-1,-1 0 1,0 0-1,1-1 1,-1 1-1,0 0 1,1-1-1,-1 1 1,0 0-1,0-1 1,1 1-1,-1 0 1,0-1-1,0 1 1,0 0-1,1-1 1,-1 1-1,0-1 1,0 1-1,0 0 1,0-1-1,0 1 1,0-1-1,2-88-6767,-2 37 1228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0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10354,'0'0'7905,"12"-4"-7707,-6 2-191,8-2 110,0 0 0,0 1-1,0 0 1,16 0 0,-26 3-41,-1 0 1,1-1-1,-1 2 1,1-1-1,-1 0 1,1 1-1,-1-1 1,1 1 0,-1 0-1,0 0 1,1 1-1,-1-1 1,0 0-1,0 1 1,0 0-1,0 0 1,0 0-1,0 0 1,-1 0 0,1 1-1,-1-1 1,1 1-1,-1 0 1,0 0-1,2 4 1,1 4-6,0 2 1,-2-1 0,1 1-1,-2-1 1,1 1 0,-2 0-1,0 0 1,0 0-1,-1 0 1,-1-1 0,0 1-1,-1 0 1,0 0 0,-1 0-1,-1-1 1,-8 21-1,3-16-39,-1-1-1,-22 27 0,29-40-29,0 1 0,-1-1-1,1 0 1,0 0 0,-1 0 0,0 0-1,0 0 1,0-1 0,0 0 0,0 0 0,0 0-1,-1 0 1,1-1 0,0 1 0,-1-1-1,0 0 1,-4 0 0,7-1-37,39 3-130,-31 0 290,-1 0 0,1 1 1,-1 0-1,0 0 0,-1 0 0,1 1 1,-1 0-1,0-1 0,5 9 1,33 54 888,-34-51-909,20 34 165,-7-10-214,41 56 0,-61-95-218,0 1-1,0-1 1,0 0 0,0 0 0,1 1 0,-1-1 0,0 0 0,1 0 0,-1 0 0,1 0 0,-1-1-1,1 1 1,-1 0 0,1 0 0,0-1 0,-1 1 0,3-1 0,-2 0-262,0 0 1,-1 0 0,1 0-1,0 0 1,0-1 0,-1 1-1,1-1 1,0 1 0,-1-1-1,1 0 1,-1 0 0,1 1-1,-1-1 1,1 0-1,-1 0 1,1 0 0,0-2-1,17-18-6890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93 13499,'0'0'5901,"0"-13"-5825,0-66 1725,-9 105-551,8-12-1458,0 26 738,1-38-726,0-1-1,0 0 1,0 1 0,0-1 0,1 1 0,-1-1 0,0 0-1,0 1 1,1-1 0,-1 0 0,1 1 0,0-1 0,-1 0-1,1 0 1,0 0 0,-1 1 0,1-1 0,0 0 0,0 0 0,1 1-1,8-1-5793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2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37 4049,'0'0'11014,"-36"-11"-3542,35 11-6311,-30-17-69,19 14-1074,1 1 1,-1 0-1,0 1 0,-21 0 1,27 1-15,0 0-1,0 1 1,0-1 0,0 1 0,0 1 0,0-1 0,0 1 0,1 0 0,-1 0 0,1 1 0,-9 4 0,7-2-7,0 1 0,0 1 0,0-1 0,1 1 0,-1 0 0,2 0 0,-1 1 0,1-1-1,0 1 1,1 1 0,0-1 0,0 0 0,1 1 0,0 0 0,0 0 0,1 0 0,0 0 0,-1 18 0,1-7 42,0 0 0,2 0 1,0 0-1,1-1 0,1 1 0,5 22 0,-6-37-29,0 0-1,1-1 1,0 1 0,0 0 0,0-1 0,0 1 0,1-1-1,0 0 1,0 0 0,0 0 0,0 0 0,1 0-1,-1-1 1,1 0 0,0 1 0,0-1 0,0-1 0,0 1-1,1-1 1,-1 1 0,1-1 0,0 0 0,-1-1-1,1 1 1,0-1 0,0 0 0,0 0 0,0-1 0,9 1-1,-5-1 20,-5 1-25,-1-1 0,1 1 0,-1-1 0,1 0 0,0 0 0,-1 0 0,1-1-1,-1 1 1,1-1 0,-1 0 0,1 0 0,-1 0 0,0 0 0,0-1 0,1 1 0,-1-1 0,0 0-1,0 0 1,0 0 0,4-4 0,-1-2 1,1 0 1,-2 0-1,1-1 0,-1 1 0,0-1 0,-1-1 0,0 1 1,0 0-1,-1-1 0,0 0 0,1-14 0,0-9-6,-1-1-1,-2-38 0,-1 43 12,0 29 167,1 31 165,-2-19-329,1-2 18,2 0 0,-1-1 1,1 1-1,1-1 0,0 0 1,0 0-1,1 0 0,0 0 1,1 0-1,-1-1 0,2 0 0,-1 0 1,1 0-1,0-1 0,9 8 1,-7-7-22,-1 0 1,2-1 0,-1 0-1,1-1 1,0 0 0,0 0 0,1-1-1,-1 0 1,1-1 0,1 0 0,-1-1-1,0 0 1,15 3 0,-20-5-89,0-1 1,0 1-1,0-1 1,0 0-1,0 0 0,0-1 1,0 0-1,0 1 1,0-2-1,0 1 1,0 0-1,-1-1 1,1 0-1,5-3 1,-6 1-520,0 0 1,0 1 0,0-2 0,-1 1 0,1 0-1,-1-1 1,0 1 0,-1-1 0,1 0-1,-1 0 1,0 0 0,2-9 0,7-25-9350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3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6 12339,'0'0'11722,"-6"0"-10947,-19-4-98,19 3 2491,-2 1-2743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1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11586,'0'0'6505,"-27"18"-5787,-82 63 164,104-78-770,0 1 1,1 1 0,0-1-1,-1 1 1,1 0-1,1 0 1,-1 0-1,1 0 1,0 1-1,0-1 1,0 1-1,1 0 1,0-1 0,0 1-1,-1 9 1,-1 1 216,0-4-31,1 1 1,1 0-1,0 0 1,1 0-1,0 1 1,1-1-1,0 0 1,1 0-1,1 0 1,0 0-1,1 0 1,8 24 0,-8-31-290,0 0 1,0 1 0,1-1 0,-1-1 0,2 1 0,-1 0-1,0-1 1,1 0 0,0 0 0,0 0 0,1-1 0,0 0 0,-1 0-1,1 0 1,0 0 0,1-1 0,-1 0 0,1-1 0,-1 1-1,1-1 1,0-1 0,0 1 0,-1-1 0,1 0 0,13-1 0,-8 1-781,1-1 0,0-1 0,-1 0 1,17-3-1,-23 2-38,-1 1 1,0-1 0,1 0-1,-1-1 1,0 1-1,0-1 1,7-5 0,17-19-6563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37 385 8954,'0'0'10005,"-9"-7"-7274,9-25-1757,1-26-485,-3 0 1,-14-95-1,15 136-458,2 16-19,-1 1-1,0-1 1,0 0 0,0 1-1,1-1 1,-1 0 0,0 0 0,0 1-1,0-1 1,0 0 0,0 0-1,0 0 1,0 1 0,-1-1 0,1 0-1,0 0 1,0 1 0,-1-1 0,1 0-1,0 1 1,-1-1 0,1 0-1,0 1 1,-1-1 0,1 1 0,-1-1-1,1 0 1,-1 1 0,0-1-1,1 1 1,-1-1 0,1 1 0,-2-1-1,0 1 108,3 9-29,0 0-1,0 0 1,1 0 0,0-1 0,0 1 0,1-1-1,0 1 1,1-1 0,6 12 0,-7-15-85,1 0 1,-1 1-1,1-1 1,-1-1 0,2 1-1,-1 0 1,0-1-1,1 0 1,0 0-1,0-1 1,0 1 0,0-1-1,0 0 1,10 4-1,-13-7-22,-1 0 0,0-1-1,0 1 1,0 0-1,0-1 1,0 1-1,0-1 1,0 1-1,0-1 1,0 0 0,0 1-1,0-1 1,0 0-1,0 0 1,0 0-1,0 1 1,-1-1-1,1 0 1,0 0-1,-1 0 1,1 0 0,-1 0-1,1 0 1,-1-1-1,1 1 1,-1 0-1,0 0 1,0 0-1,1 0 1,-1 0 0,0-1-1,0-1 1,9-53 103,-7 44-131,9-91-110,-9 101 40,5 10 173,2 8 222,11 34 67,3-1 0,46 77 0,-67-125-450,-1 1-1,0 0 0,1-1 0,-1 1 1,1-1-1,0 1 0,-1-1 0,1 0 1,0 0-1,0 1 0,0-1 0,0-1 1,0 1-1,0 0 0,0 0 0,0-1 1,0 1-1,0-1 0,3 1 1,0-1-1119,0 0 0,1 0 1,-1 0-1,0-1 0,0 0 1,9-2-1,5-5-4658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5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16187,'0'0'6335,"14"15"-6227,-5-5-99,7 9 10,0-2 1,1 0-1,1-1 1,1 0-1,22 13 1,49 27 144,-90-55-110,1-1 0,-1 1 0,1 0 0,-1-1 0,1 1 0,-1-1 0,1 1 0,-1 0 0,0-1 0,1 1 0,-1 0 0,0 0 0,0-1 0,1 1 0,-1 0 0,0 0 0,0-1 0,0 1 0,0 0 0,0 0 0,0-1 0,0 1 0,0 0 0,0 0 0,-1 0 0,1-1 0,0 1 0,0 0 0,-1-1 0,1 1 0,0 0 0,-1-1 0,1 1 0,-1 0 0,0 0 0,-17 20 682,-50 34 23,-57 50 336,123-103-1154,-2 1-44,0 0 0,1 1 0,-1-1 1,1 1-1,0 0 0,0 0 0,0 0 1,1 0-1,-1 0 0,-2 9 0,5-12-44,0-1 0,1 0 0,-1 1 1,0-1-1,1 1 0,-1-1 0,1 0 0,-1 0 0,1 1 0,-1-1 0,1 0 0,-1 0 0,1 1 0,-1-1 0,1 0 0,-1 0 0,1 0 0,-1 0 0,1 0 1,-1 0-1,1 0 0,-1 0 0,1 0 0,0 0 0,-1 0 0,1 0 0,0 0 0,69 0-10511,-33 0-146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6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91 12339,'0'0'7537,"-3"26"-6260,-7 85-555,11-104-689,-1 0 0,1-1-1,0 1 1,0 0-1,1 0 1,0-1-1,0 1 1,1-1 0,-1 0-1,1 0 1,1 0-1,-1 0 1,1 0 0,0-1-1,1 1 1,-1-1-1,1 0 1,0 0-1,0-1 1,0 0 0,1 0-1,7 5 1,-5-4 1,0-1 1,1 0-1,-1 0 1,1 0-1,0-1 1,0 0-1,0-1 1,0 0-1,0-1 1,18 1-1,-22-1-27,1-1 0,-1 0 0,0 0 0,0-1 1,0 0-1,0 0 0,0 0 0,0 0 0,0-1 0,0 1 0,-1-1 0,1-1 0,-1 1 0,1-1 0,-1 1 0,0-1 0,0-1 0,0 1 0,0 0 0,0-1 1,4-6-1,-1-2 9,-1 0 0,-1 0 0,1-1 0,-2 1 0,0-1 0,-1 0 1,0 0-1,0-1 0,-2 1 0,1-15 0,-2 20 23,0 0 0,0-1 0,-1 1 0,1 0 0,-2 0 0,0 0 0,0-1 0,0 2 0,-1-1 1,0 0-1,0 0 0,-1 1 0,0 0 0,0 0 0,-1 0 0,0 0 0,-8-8 0,6 9 90,0 1 0,-1 0 0,1 0 0,-1 0 0,0 1-1,0 0 1,0 1 0,0 0 0,-1 0 0,0 1 0,1 0 0,-1 1 0,0-1 0,-14 1 0,18 1-111,0 0 1,0 1-1,0-1 0,0 1 1,-1 0-1,1 0 0,1 1 0,-1 0 1,0 0-1,0 0 0,1 0 1,-1 1-1,1-1 0,0 1 1,-1 0-1,1 1 0,1-1 1,-1 1-1,0-1 0,1 1 0,0 0 1,0 0-1,0 1 0,0-1 1,1 1-1,-3 5 0,2-2-265,0 0-1,0 0 0,1 0 0,0 0 1,1 1-1,-1-1 0,1 14 1,1-19-59,0 0 1,1 1 0,0-1-1,-1 1 1,1-1 0,0 0-1,1 1 1,-1-1 0,0 0-1,1 0 1,0 0 0,0 0-1,0 0 1,0-1 0,0 1-1,0 0 1,1-1 0,-1 0-1,4 3 1,24 16-5776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6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12963,'0'0'7369,"-131"176"-5808,121-97-537,10 13-448,0 4-64,0-7 72,19-4-56,9-18-312,10-11-216,8-17-456,10-22-1368,0-11-2497,-9-6-2280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6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12803,'0'0'8284,"-7"32"-7602,0 1-482,-1 1 117,2 0-1,1 1 0,0 61 0,5-54 87,-1-6 41,2 0-1,8 58 1,-8-84-402,1 0 1,1 0-1,0-1 1,1 1 0,-1-1-1,2 1 1,-1-1-1,1 0 1,1-1 0,0 1-1,0-1 1,0 0 0,15 13-1,-16-18-127,0 1 1,0-1-1,0 0 0,0 0 0,1-1 1,-1 0-1,1 0 0,-1 0 1,1 0-1,0-1 0,0 0 0,0 0 1,-1-1-1,1 1 0,0-1 0,0-1 1,0 1-1,0-1 0,0 0 1,8-3-1,-6 2-501,0-1 0,0 0 0,0 0 0,0-1 0,-1 0 0,1 0-1,-1-1 1,0 0 0,0 0 0,-1-1 0,0 0 0,11-12 0,5-18-5346,-4 4-4078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7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47 242 11690,'0'0'8402,"112"19"-8234,-74-16-168,-1-3-344,-9 0-904,0-6-760,-9-16-1825,-1-3-3801</inkml:trace>
  <inkml:trace contextRef="#ctx0" brushRef="#br0" timeOffset="1">0 1 12515,'0'0'4977,"159"33"-6402,-103-33-1143,-9 0-5650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8730,'0'0'9274,"-20"26"-8751,-61 83 9,78-105-476,1 0 1,-1 0 0,1 0 0,0 0-1,0 0 1,0 0 0,1 1-1,-1-1 1,1 1 0,0 0 0,1-1-1,-1 1 1,1-1 0,0 1-1,0 0 1,0-1 0,0 1 0,1 0-1,0-1 1,0 1 0,2 5-1,2-1 27,0-1-1,0 0 0,0 0 1,1-1-1,0 0 0,0 0 1,11 9-1,-2-1 56,66 58 186,-59-55-286,-1 1 0,-1 0 0,31 39 0,-50-57-18,1 0-1,-1 0 0,0 1 0,0-1 0,0 1 1,-1-1-1,1 1 0,0-1 0,0 1 1,-1-1-1,1 1 0,-1 0 0,1-1 1,-1 1-1,0 0 0,0 0 0,0-1 1,0 1-1,0 0 0,0-1 0,0 1 0,0 0 1,-1-1-1,1 1 0,-1 0 0,1-1 1,-1 1-1,0 0 0,1-1 0,-1 1 1,0-1-1,0 0 0,0 1 0,0-1 1,0 0-1,-1 1 0,1-1 0,0 0 0,-1 0 1,1 0-1,0 0 0,-1 0 0,1 0 1,-1-1-1,0 1 0,1 0 0,-4 0 1,-9 4 19,-1-1 1,-1 0 0,1 0 0,-20 0 0,20-2-124,-32 2 49,32-3-633,0 0 0,-28 7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14899,'0'0'4977,"0"169"-4425,19-102-352,9 0-104,0-2-40,-9-9 80,9-9-80,0-13-56,0-9-184,-9-16-568,9-9-744,-19-12-921,10-21-2192,-19-4-6705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8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10730,'0'0'11803,"102"2"-11483,-64-2-64,-1 0-256,1 0-256,-1 0-688,0 3-1625,1 3-2624,-10 5-4969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8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19 496 15091,'0'0'5223,"7"-28"-4994,-1-1-196,11-39-3,8-84 0,-23-1 45,-3 87 1128,1 86-501,1-4-594,1 0 1,0-1 0,1 1-1,1-1 1,7 18 0,33 80 304,-28-77-361,-8-17-124,0 1 1,2-1-1,0-1 1,1 0-1,1 0 0,24 26 1,-9-28-1899,-26-15 1660,0-1 0,-1 0 0,1 0 0,0 0 0,0 1-1,0-1 1,-1 0 0,1 0 0,0 0 0,0-1 0,0 1 0,-1 0 0,1 0 0,0 0 0,0 0 0,0-1 0,-1 1 0,1 0 0,0-1 0,0 1-1,-1-1 1,1 1 0,1-2 0,7-14-8293</inkml:trace>
  <inkml:trace contextRef="#ctx0" brushRef="#br0" timeOffset="1">1 230 12459,'0'0'8690,"186"129"-9779,-139-121-1671,-9-2-3426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2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2681,'0'0'12364,"-6"31"-11962,-19 103 222,21-107-98,1 0 0,1 1 0,3 40 0,0-17-16,1-38-539,1-18-597,2-22-266,-5-41 1145,0 23 2810,1 44-3001,-1 0 0,1 0-1,0 0 1,0 0 0,0 0 0,1 0 0,-1 0 0,0 1 0,0-1 0,0 0 0,0 1 0,1-1 0,-1 1-1,0-1 1,1 1 0,-1 0 0,0-1 0,1 1 0,-1 0 0,0 0 0,1 0 0,-1 0 0,1 0 0,-1 0-1,3 1 1,1-1 90,65 1 587,-51 1-688,1-1 0,-1-1 0,1-1 0,-1-1 0,25-5 0,-42 6-162,0 0 0,-1 0 0,0 0 1,1 0-1,-1 0 0,0 0 0,1-1 0,-1 1 1,0 0-1,0-1 0,0 1 0,0 0 1,0-1-1,0 1 0,-1-1 0,1 0 0,0 1 1,-1-1-1,1 0 0,-1 1 0,0-1 1,1 0-1,-1 1 0,0-4 0,-1-53-4208,0 37 2499,1 16 1558,0 1-1,-1 0 1,1 0-1,-1-1 1,0 1-1,0 0 1,-1 0 0,1 0-1,-1 0 1,-3-6-1,-17-17 2338,22 36 4197,-1 20-4676,0-4-841,1 219 3053,1-236-3858,-1 0 1,1 0-1,1 0 1,-1 0-1,1-1 1,1 1-1,-1 0 1,1-1-1,1 0 1,6 12-1,-6-13-864,0-1-1,0 1 1,0-1 0,1 0-1,0-1 1,0 1 0,9 6 0,6 1-6219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8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9898,'0'0'4130,"5"29"-3358,-1 2-488,-2-9-42,1 1-1,1-1 1,2 0 0,0-1-1,1 1 1,14 27 0,-19-44-208,68 127 996,-60-114-743,2-1-1,0 0 1,2-1-1,-1 0 0,20 16 1,-28-28-204,0-1 0,0 0 0,0 0 0,0-1 0,0 1 0,1-1-1,9 3 1,-13-5-49,0 1-1,0-1 1,-1 1-1,1-1 1,0 0-1,0 1 0,0-1 1,0 0-1,0 0 1,0-1-1,0 1 0,0 0 1,0 0-1,0-1 1,0 0-1,0 1 0,-1-1 1,1 0-1,0 0 1,0 0-1,-1 0 0,1 0 1,0 0-1,-1 0 1,1-1-1,1-1 1,1-4 3,0-2 0,0 1 1,-1 0-1,1-1 1,-2 1-1,1-1 1,-1 0-1,-1 0 1,1-10-1,-1-90-118,-2 60-3,0 30 68,-1 1 0,-1-1 0,0 1 1,-2 0-1,0 0 0,-1 1 0,-16-34 0,22 50 21,0-1-1,-1 1 1,1 0-1,-1 0 1,1 0 0,-1 0-1,1 0 1,-1 0-1,0 0 1,1 0-1,-1 0 1,0 0-1,0 1 1,0-1-1,0 0 1,0 0 0,0 1-1,0-1 1,0 1-1,0-1 1,0 1-1,0-1 1,0 1-1,0 0 1,0-1 0,-1 1-1,1 0 1,-2 0-1,1 15-2068,2 50-5376,0-36-730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14027,'0'0'6393,"0"157"-5024,0-95-393,28 2-344,0-5-176,19-6-152,-10-10-152,1-15-24,8-12-128,-8-16-224,-1 0-768,-9-14-464,0-39-1473,-18 5-1992,-1 4-1720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9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47 200 11106,'0'0'12323,"206"59"-12003,-169-59-184,1 0-136,-10-9-672,-10-13-608,1-23-1265,-19 6-1952,0 2-1640</inkml:trace>
  <inkml:trace contextRef="#ctx0" brushRef="#br0" timeOffset="1">1 1 13539,'0'0'6905,"224"39"-7889,-168-39-1424,-9 0-2521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6:59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12603,'0'0'5944,"-3"30"-4321,-2 7-1147,-1 19 408,1 71 0,5-108-588,2 0 0,0-1 0,0 1 0,2 0 0,10 30 0,-10-38-167,0 0 1,1 0 0,1 0-1,0 0 1,0-1-1,1 0 1,1 0-1,-1-1 1,19 17-1,-22-23-105,-1 0 0,1-1 0,0 1 0,1-1 0,-1 0 0,0 0 0,1-1 0,-1 1 0,1-1 0,-1 0 0,1 0 0,0-1 0,7 1 0,-9-1-68,1 0 0,-1 0-1,0-1 1,0 1 0,0-1 0,1 1 0,-1-1 0,0 0 0,0 0 0,0-1 0,0 1 0,0-1-1,-1 1 1,1-1 0,0 0 0,-1 0 0,1 0 0,-1 0 0,0-1 0,3-1 0,-1-3-310,1 0 0,-1 0 0,0 0 0,-1-1 0,1 1 0,-2-1 0,4-12 0,-1-33-4519,-10 25-122,-18 4-3367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0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13731,'0'0'6321,"159"-120"-6489,-131 114-464,0 6-984,0 0-1121,-19 0-5185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1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15667,'0'0'7014,"14"25"-6278,102 167 583,-91-148-939,-1 1 1,-3 0-1,-1 2 1,-3 0-1,-2 1 1,-2 1-1,-1 0 1,-3 1-1,-3 0 0,1 65 1,-6-82-225,-1 0 1,-2 0-1,-2 0 0,0 0 1,-3-1-1,-14 46 1,11-53-155,-1 0 0,-2-1 1,-26 39-1,38-61-243,0 0 236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10 12163,'0'0'8982,"-7"-2"-8213,-1-1-611,0 2 0,-1-1 0,1 1 0,0 0-1,0 1 1,-1 0 0,1 0 0,0 1 0,0 0 0,0 1 0,-1-1 0,-8 4-1,2 2-87,-1 1 0,2 0-1,-1 1 1,1 0-1,0 2 1,1-1 0,0 1-1,1 1 1,-12 14-1,17-16-53,0-1 0,0 1 0,1 0 0,0 1 0,1 0-1,0 0 1,1 0 0,0 0 0,1 1 0,0-1 0,1 1-1,0 0 1,0 21 0,2-27-6,-1 1 0,2-1 1,-1 0-1,1 1 0,0-1 0,0 0 1,0 0-1,1 0 0,4 9 0,-4-12 1,0-1 0,0 1 0,0-1 0,0 0-1,1 1 1,-1-1 0,1 0 0,-1-1 0,1 1 0,0 0-1,0-1 1,0 0 0,0 1 0,0-1 0,0 0-1,0-1 1,0 1 0,0 0 0,0-1 0,7 0-1,-5 1-15,0 0-1,1-1 0,-1 0 1,0 0-1,0-1 0,1 1 0,-1-1 1,0 0-1,0 0 0,0-1 1,0 0-1,0 0 0,0 0 1,0 0-1,-1-1 0,1 1 1,5-5-1,-6 2 6,0 0 1,0 0-1,0 0 1,-1 0-1,1 0 0,-1-1 1,0 1-1,-1-1 1,1 0-1,-1 0 1,0 0-1,-1 0 1,0 0-1,1-9 0,0-80 40,-2 94 184,-1 4-194,0-1-1,0 1 0,1 0 0,-1-1 0,1 1 0,-1 0 0,1-1 1,0 1-1,0 0 0,0 0 0,1-1 0,-1 1 0,1 0 1,-1-1-1,1 1 0,0 0 0,2 3 0,23 38 33,-16-31-34,0 0 0,1 0 0,0-1 0,1 0 0,1-1 0,-1-1 0,17 11 1,-23-18-276,0 0 0,0 0 0,0-1 0,0 0 0,1 0 0,-1 0 0,1-1 0,11 2 1,-12-3-309,0 0 0,0-1 0,0 1 0,0-1 0,-1 0-1,1-1 1,0 1 0,0-1 0,-1 0 0,1-1 0,5-3 0,18-15-6449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3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10018,'0'0'9702,"0"-17"-9456,10-120 244,-10 90 560,0 32 202,0 35-658,0-14-563,1 0 0,0 1 0,0-1 0,1 0 1,0 0-1,0 0 0,0 0 0,0-1 0,1 1 0,0-1 1,1 1-1,-1-1 0,1 0 0,0 0 0,8 8 0,-10-12-41,-1 0-1,1 0 0,0 0 0,-1 0 0,1-1 0,-1 1 0,1 0 0,0-1 0,0 1 0,-1-1 0,1 0 0,0 0 1,0 0-1,0 1 0,0-1 0,-1-1 0,1 1 0,0 0 0,0 0 0,-1-1 0,1 1 0,0-1 0,0 0 0,-1 1 0,1-1 1,0 0-1,-1 0 0,1 0 0,-1 0 0,0 0 0,1 0 0,-1-1 0,0 1 0,1 0 0,-1-1 0,0 1 0,0-1 1,0 1-1,0-1 0,-1 1 0,1-1 0,1-3 0,8-19-16,-5 14 8,-1-1 1,0 1 0,0-1-1,-1 0 1,0 0-1,1-20 1,-4 30 399,20 36 517,-14-26-901,1 0 0,-1 0 0,1 0 1,1-1-1,0 0 0,0-1 0,0 0 0,1 0 0,17 10 0,-19-13-796,1-1 0,0 1-1,0-2 1,0 1 0,0-1-1,0 0 1,1-1-1,10 1 1,9-1-4623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16,'0'0'21028,"-9"157"-20491,28-104-353,-1 1-112,-8-10-72,8-4-656,1-18-1305,0-8-2024,-1-11-3216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3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7682,'0'0'10745,"-6"33"-9755,-19 108-319,23-127-578,0 0 0,1 1 0,1-1 0,0 1 0,1-1 0,0 0 0,1 1 0,1-1 0,0 0 0,10 25 0,0 4 238,-11-38-300,-1 0 0,0-1 0,1 1 0,0-1 1,0 0-1,1 1 0,-1-1 0,1 0 0,4 5 0,-6-9-33,-1 1 0,1 0 0,-1-1 0,1 1 0,0-1 0,-1 0 0,1 1 0,0-1 0,0 0 1,-1 1-1,1-1 0,0 0 0,0 0 0,0 1 0,-1-1 0,1 0 0,0 0 0,0 0 0,0 0 0,-1 0 0,1 0 0,0-1 0,1 1 0,-1-1-9,1 0 1,0 0-1,0 0 0,-1 0 0,1 0 0,-1 0 1,1-1-1,-1 1 0,0-1 0,1 1 1,-1-1-1,0 1 0,2-5 0,0 0 27,1 0-1,0 0 0,0 1 1,0-1-1,1 1 0,0 0 1,0 0-1,0 1 0,1-1 1,-1 1-1,1 0 0,0 1 1,0-1-1,1 1 0,-1 1 1,1-1-1,-1 1 0,1 0 1,0 0-1,0 1 0,0 0 1,0 0-1,0 1 0,0 0 1,0 0-1,0 0 0,13 4 1,-16-3 90,0 1 0,0 0 0,0 0 0,0 1 0,-1-1 0,1 1 0,-1 0 1,0 0-1,0 0 0,0 0 0,0 1 0,0-1 0,-1 1 0,1-1 0,-1 1 0,0 0 0,0 0 1,-1 0-1,1 0 0,1 8 0,1 4 94,-1-1 1,0 1 0,-1-1-1,-1 24 1,-1-35-181,0 0 1,0-1-1,-1 1 0,1 0 0,-1-1 0,0 1 1,0-1-1,0 1 0,-1-1 0,1 0 1,-1 1-1,0-1 0,0 0 0,0 0 1,0 0-1,0 0 0,-1-1 0,1 1 1,-1-1-1,0 1 0,0-1 0,0 0 0,0 0 1,0 0-1,0 0 0,0-1 0,-1 1 1,1-1-1,-7 1 0,-2 1-241,0 0-1,0-1 1,-1-1-1,1 0 1,0-1 0,-1-1-1,-22-2 1,35 2 96,1 1 0,-1 0 0,0 0 0,0 0 0,0-1 0,0 1 0,1 0 0,-1 0 0,0 0 0,0-1 0,0 1 1,0 0-1,0 0 0,0-1 0,0 1 0,0 0 0,0 0 0,0-1 0,0 1 0,0 0 0,0 0 0,0-1 0,0 1 0,0 0 0,0 0 0,0-1 0,0 1 0,0 0 1,0 0-1,0-1 0,0 1 0,0 0 0,0 0 0,-1-1 0,1 1 0,0 0 0,0 0 0,0 0 0,0-1 0,-1 1 0,1 0 0,0 0 0,0 0 0,-1 0 0,1 0 0,0-1 1,0 1-1,0 0 0,-1 0 0,1 0 0,0 0 0,0 0 0,-1 0 0,1 0 0,20-9-4715,1 4 142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2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0 469 14859,'0'0'8306,"5"-25"-7112,-4 17-1098,6-31 253,2 1-1,2 0 0,23-59 0,-12 46 240,17-63-1,-36 105-515,5-10 87,3-11 249,-11 30-345,9 5-270,-4 2 209,-1 0 0,-1 0 1,1 1-1,-1-1 0,4 15 1,4 9 91,92 221-427,-102-252 125,-1 1 0,1 0 0,-1-1 0,1 1 1,-1 0-1,1-1 0,-1 1 0,0 0 0,1 0 1,-1-1-1,0 1 0,0 0 0,1 0 0,-1 0 1,0-1-1,0 1 0,0 0 0,0 0 1,0 0-1,0 0 0,0-1 0,0 1 0,-1 0 1,1 0-1,0 0 0,0-1 0,-1 1 0,1 0 1,0 0-1,-1-1 0,1 1 0,-2 1 1,-13-3-4940,1-3 4664,-25-16-5034,-6-5-787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4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 11026,'0'0'8282,"0"-22"-8095,0-160 1471,0 182-1253,0 3-110,1 4-187,0 0 0,0 1 1,1-1-1,0 0 0,0 0 1,0 0-1,1-1 0,0 1 1,1-1-1,-1 1 0,1-1 1,1 0-1,6 7 0,-8-8-107,1-1 0,0 1 0,1-1 0,-1-1 0,0 1 0,1 0 1,0-1-1,0 0 0,0 0 0,0-1 0,1 1 0,-1-1 0,1 0 0,-1-1 0,1 1 0,0-1 0,6 1 0,-11-2-10,1-1 0,-1 1 1,1 0-1,-1 0 0,0-1 1,1 1-1,-1-1 0,0 1 1,1-1-1,-1 0 0,0 0 1,0 1-1,1-1 1,-1 0-1,0 0 0,0 0 1,0 0-1,0 0 0,0 0 1,0-1-1,-1 1 0,1 0 1,0 0-1,-1-1 0,1 1 1,0-2-1,9-37-4,-10 36 6,8-31-18,1-21-39,-9 55 163,4 5 80,0 0 0,-1 1 1,1-1-1,-1 1 1,0 0-1,-1 0 0,1 0 1,-1 0-1,0 0 1,1 6-1,3 4 72,-2-7-265,1 1 1,0-1-1,0 1 0,0-2 1,1 1-1,0-1 0,1 1 1,10 8-1,-13-13-470,1 1 0,0-1 1,0 0-1,0-1 0,0 1 0,0-1 0,0 0 1,1 0-1,8 2 0,6-3-5408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5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48 13755,'0'0'9018,"-25"5"-8794,0 1-170,0 1-1,-26 10 1,48-15-36,0-1-1,0 1 0,0 0 1,1 1-1,-1-1 0,1 0 1,0 1-1,-1 0 0,1-1 1,0 1-1,1 0 0,-1 0 1,0 0-1,1 0 0,0 0 1,-1 1-1,1-1 0,1 0 1,-1 0-1,0 1 0,1-1 0,-1 1 1,1-1-1,0 0 0,1 6 1,-2 3 78,-1 4-3,1 0-1,1 0 1,0 0-1,1 0 1,0 0 0,2 0-1,4 19 1,-5-31-92,-1 0 1,1 1-1,0-1 1,0 0 0,0 0-1,1 0 1,0-1-1,0 1 1,0 0 0,0-1-1,0 0 1,0 0-1,1 0 1,0 0-1,0 0 1,-1-1 0,1 0-1,1 0 1,-1 0-1,0 0 1,0 0 0,1-1-1,-1 0 1,1 0-1,-1 0 1,1-1-1,0 1 1,-1-1 0,7-1-1,-6 1-38,-1 0 0,1-1-1,-1 1 1,1-1 0,-1 0-1,1-1 1,-1 1 0,0-1-1,0 0 1,0 0 0,0 0-1,0 0 1,0-1 0,0 1-1,-1-1 1,1 0 0,-1 0-1,0-1 1,0 1 0,0-1 0,-1 1-1,1-1 1,-1 0 0,0 0-1,3-6 1,0-3 36,-1 1-1,0-1 1,0 0-1,-2 0 1,1 0 0,-2 0-1,1-23 1,-2 35 610,0 2-567,0 1 0,0-1-1,1 1 1,-1-1 0,1 0-1,-1 1 1,1-1 0,-1 0-1,1 1 1,0-1 0,-1 0-1,1 0 1,0 0 0,0 0 0,2 2-1,-2-1 18,25 30 68,1 0 1,36 31-1,-54-55-116,0 1-1,1-1 1,1-1-1,-1 0 1,1-1-1,1 0 0,-1 0 1,1-1-1,0-1 1,0 0-1,20 4 1,-30-8-16,1 1 0,-1-1 0,1 0 0,-1 0 0,1 0 0,-1-1 0,1 1 0,0-1 1,-1 1-1,0-1 0,1 0 0,-1 0 0,1 0 0,-1 0 0,0 0 0,0 0 0,1-1 0,-1 1 0,0-1 1,0 0-1,-1 1 0,1-1 0,0 0 0,0 0 0,-1 0 0,1 0 0,-1-1 0,0 1 0,0 0 0,0-1 1,0 1-1,0 0 0,0-1 0,0-3 0,2-10-5,0 0 0,-2 0-1,1 0 1,-3-25 0,1 21-25,-1 6 7,0 0 0,-1 0 0,0 0 0,-1 0 0,0 1-1,-2-1 1,1 1 0,-2 0 0,1 0 0,-13-19 0,14 25 48,-1 1 0,1 0 0,-1 0 0,0 0 0,0 0 0,-1 1 0,1 0 0,-1 0 0,-1 0 0,1 1 1,-1 0-1,1 0 0,-1 1 0,0 0 0,0 0 0,0 1 0,-1-1 0,1 1 0,-1 1 0,1 0 0,-12-1 0,16 2-18,1 0 0,-1 1 0,1-1 0,-1 0 0,0 1 0,1 0 0,-1 0 0,1-1-1,0 1 1,-1 1 0,1-1 0,0 0 0,-1 1 0,1-1 0,0 1 0,0-1 0,0 1 0,0 0-1,1 0 1,-4 4 0,2-1-10,0 1 0,0 0 0,0-1-1,1 1 1,0 0 0,0 0 0,0 1-1,0 10 1,0-5-372,1 1 1,1-1-1,0 1 0,1 0 1,0 0-1,1-1 0,0 1 1,7 20-1,16 7-3680,3-10-1431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5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0 417 11522,'0'0'7269,"2"-24"-6619,1-18-509,11-246 2444,-14 265-1069,0 44-1242,3 45-371,2-47 122,0 0-1,2 0 1,0 0 0,1-1-1,11 19 1,-13-27-22,0 0 0,1 0-1,0 0 1,0-1 0,1 0 0,0 0 0,1-1-1,0 0 1,20 12 0,-26-18-3,0 0 1,1-1-1,-1 0 1,1 1-1,-1-2 1,1 1-1,0 0 1,0-1-1,4 1 1,-7-1-2,0 0 0,1 0 0,-1 0 0,1 0 0,-1 0 0,0-1 0,1 1 0,-1 0 0,0-1 0,0 1-1,1-1 1,-1 0 0,0 1 0,0-1 0,0 0 0,0 1 0,0-1 0,0 0 0,0 0 0,0 0 0,0 0 0,0 0 0,0 0 0,0 0 0,-1-1 0,1 1 0,0-2 0,5-21 5,-2-1 1,-1 0 0,0 0-1,-2 0 1,-1 0-1,-6-47 1,4 62 2,0-1 0,0 0 0,-2 1 1,1-1-1,-1 1 0,-6-11 0,-6-17-47,10 29-798,5 18-1945,8 21-3903,10-5-2524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6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23 14147,'0'0'7176,"-8"31"-6501,-23 102 161,27-115-633,1 1 0,0-1 0,2 1 0,0 0 0,1 0 0,1 0 1,4 21-1,7 5 57,-11-44-286,-1 0 1,0 0-1,1 0 0,-1 0 0,1 0 0,0 0 0,-1 0 0,1 0 1,0 0-1,-1 0 0,1 0 0,0 0 0,0 0 0,0 0 0,0-1 1,0 1-1,0 0 0,0-1 0,0 1 0,0-1 0,0 1 0,0-1 1,0 1-1,1-1 0,-1 0 0,0 0 0,0 1 0,0-1 0,1 0 0,-1 0 1,2 0-1,7-43-1246,-9 32 973,0 0 0,0-1 0,-2-19 0,0 5 190,3 25 106,-1-1 1,1 1-1,-1-1 0,1 1 0,0 0 0,0-1 1,0 1-1,-1 0 0,1 0 0,0 0 0,0 1 1,1-1-1,-1 0 0,0 1 0,0-1 0,0 1 1,0 0-1,5 0 0,47-3 113,-41 4-73,1-1 0,-1-1 0,0-1 0,15-2 0,-26 1-29,0 0 1,0 1-1,0-1 0,-1 0 1,1 0-1,-1 0 1,0 0-1,0 0 1,0-1-1,0 1 1,-1 0-1,1 0 1,-1-1-1,0-3 1,2-2 5,1-17-268,-1-1 0,-1 1 0,-4-36 0,1 0 379,2 61 509,0 25 390,3 24-492,2 0 0,2-1 1,17 61-1,-16-74-418,-6-27-168,-1-1 0,1 0 0,1 0 0,-1 0 0,1-1 1,0 1-1,1-1 0,-1 1 0,8 7 0,-10-12-95,0 0 0,0 0 0,0 0 0,0 0 0,0-1-1,0 1 1,0 0 0,0-1 0,1 1 0,-1 0 0,0-1 0,0 0 0,1 1 0,-1-1 0,0 0 0,0 1-1,1-1 1,-1 0 0,3 0 0,-3-1-182,1 0 0,0 1 0,-1-1 0,1 0 0,-1 0 0,1 0 0,-1 0-1,1 0 1,-1 0 0,0 0 0,0-1 0,1 1 0,-1 0 0,0-1 0,0 1 0,0-1 0,0 1 0,1-4 0,15-23-7236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5881,'0'0'11952,"-8"27"-10039,-23 93-284,28-108-1515,0 0 1,1 0-1,1 0 0,0 1 0,1-1 1,0 1-1,1-1 0,0 0 0,1 1 0,0-1 1,1 0-1,0 0 0,1-1 0,0 1 0,1-1 1,1 1-1,-1-1 0,2-1 0,0 1 0,0-1 1,1-1-1,0 1 0,0-1 0,16 12 1,-19-17-207,1-1 1,-1 0-1,1 0 1,-1 0 0,1-1-1,0 0 1,0 0-1,0 0 1,8 1 0,-12-3-112,0 0 0,0 1 0,0-1 0,0 0 0,0 0 1,0 0-1,0 0 0,0 0 0,0 0 0,0 0 1,0-1-1,0 1 0,0-1 0,0 0 0,0 1 0,0-1 1,-1 0-1,1 0 0,0 0 0,0 0 0,-1-1 1,1 1-1,-1 0 0,1-1 0,-1 1 0,0-1 0,1 1 1,-1-1-1,0 0 0,0 1 0,0-1 0,0-2 1,2-6-1547,-1-1 1,0 1 0,0-1 0,-1-16 0,-1-4-5279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7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75 199 10386,'0'0'11291,"150"51"-11179,-113-51-112,-9 0-296,-9 0-513,0-3-455,-10-28-1104,0 3-593,-9 0-3064</inkml:trace>
  <inkml:trace contextRef="#ctx0" brushRef="#br0" timeOffset="1">1 0 12803,'0'0'7601,"177"20"-8233,-121-20-2032,-9 0-3458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8010,'0'0'13589,"-3"22"-12813,3-19-773,-18 175 1719,17-154-1464,0-1 1,2 0-1,0 1 0,2-1 1,1 0-1,10 39 0,-10-50-246,-4-11-8,0 0 1,0 1-1,1-1 1,-1 0-1,0 0 1,1 0-1,-1 0 1,1 1 0,-1-1-1,1 0 1,-1 0-1,1 0 1,0 0-1,-1 0 1,1 0-1,0 0 1,0 0-1,0-1 1,0 1-1,2 1 1,-2-2-210,14 0-4101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7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21 7258,'0'0'12133,"-27"-3"-10597,-85-12-385,106 14-1083,1 0-1,-1 1 1,0 0-1,1 0 1,-1 1-1,0-1 1,1 1-1,-1 0 1,1 1-1,-1-1 1,1 1-1,0 0 1,0 1-1,-1-1 1,1 1-1,1 0 1,-1 0-1,0 1 1,1-1-1,0 1 1,0 0-1,0 0 1,0 1-1,1-1 1,-1 1-1,1 0 1,0 0-1,1 0 1,-1 0 0,1 0-1,0 0 1,-2 9-1,-2 11 283,0-1 0,2 1 1,1 0-1,1 0 0,1 33 0,1-43-217,1-1 1,0 1-1,1-1 0,0 1 1,1-1-1,1 0 1,0 0-1,1 0 0,11 22 1,-12-30-121,0 0 0,0 0 1,0-1-1,1 1 1,-1-1-1,1 0 0,0 0 1,1 0-1,-1-1 1,1 0-1,0 0 0,0-1 1,1 1-1,-1-1 1,1 0-1,-1-1 0,1 0 1,0 0-1,0 0 0,0-1 1,0 0-1,8 0 1,-11-1-175,0 1 0,-1-1 1,1 0-1,0 0 1,0 0-1,0-1 1,0 1-1,-1-1 0,1 0 1,0 0-1,-1 0 1,1-1-1,0 1 0,-1-1 1,0 0-1,1 0 1,-1 0-1,0 0 0,0-1 1,0 1-1,0-1 1,-1 0-1,1 0 1,-1 0-1,1 0 0,-1 0 1,0-1-1,-1 1 1,1 0-1,0-1 0,-1 0 1,0 1-1,0-1 1,0 0-1,1-4 0,5-21-4127,-5 4-1248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8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13363,'0'0'9378,"28"157"-9122,-10-104-8,1 3-104,0-2-96,0-9-48,-1-9-112,10-14-1040,0-22-1281,-9 0-2168,0-11-2584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8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11082,'0'0'9690,"46"174"-9450,-27-132-232,-9-3 41,8-8-49,1-6-201,-10-8-975,10-17-1048,-10 0-2329,1-14-1585</inkml:trace>
  <inkml:trace contextRef="#ctx0" brushRef="#br0" timeOffset="1">47 1 7842,'0'0'11936,"29"22"-11203,89 72-420,-103-83-232,0 2 0,-1 0 0,-1 0 0,0 1 0,0 1 0,14 23 0,-22-28 139,-1 0 1,-1 0-1,0 0 0,0 1 1,-1-1-1,0 1 0,-1 0 1,0-1-1,-1 22 0,-1-24-136,-1 0-1,0 0 0,0 0 0,0 0 0,-1 0 0,0-1 0,-1 0 1,0 1-1,0-1 0,0-1 0,-1 1 0,0-1 0,0 1 0,-1-1 1,1-1-1,-1 1 0,-14 8 0,10-6-204,0 0 1,-1-1-1,0-1 1,0 0-1,-1 0 1,0-1-1,0 0 1,0-1-1,0-1 1,-24 4-1,33-7-386,0 1 0,0-1 0,0 0 1,0 0-1,0 0 0,0-1 0,0 1 0,0-1 0,0 0 0,-5-1 0,-3-10-4647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2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6849,'0'0'14051,"121"104"-14051,-84-87-472,1-9-2072,-10-8-2233,0 0-2569</inkml:trace>
  <inkml:trace contextRef="#ctx0" brushRef="#br0" timeOffset="1">300 1 10066,'0'0'8098,"9"148"-7738,0-97-88,1-1-112,-10-8-152,9-8-8,-9-12-888,0-16-1153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74 14147,'0'0'6065,"-3"29"-4796,-5 95-130,9-116-1077,0 0 1,1 1 0,-1-1 0,1 0-1,1 0 1,0 0 0,0-1 0,0 1 0,1-1-1,0 0 1,1 0 0,0 0 0,0 0 0,0-1-1,1 0 1,0 0 0,0 0 0,0-1 0,10 7-1,-9-7-25,1 2-7,1 0 1,0-1-1,0-1 1,1 1-1,-1-2 1,1 1-1,0-1 1,0-1-1,1 0 1,-1 0-1,1-1 1,0 0-1,11 0 1,-16-2-55,0 0 1,0 0-1,0-1 0,0 0 0,0 0 1,0 0-1,0-1 0,0 0 1,0 0-1,0-1 0,-1 1 1,1-1-1,-1 0 0,0-1 1,0 1-1,0-1 0,0 0 1,-1 0-1,1-1 0,-1 1 0,0-1 1,0 0-1,4-9 0,-3 5 10,-1-2-1,0 1 0,0-1 0,-1 1 1,0-1-1,-1 0 0,0 0 0,-1 0 1,0 0-1,-1 0 0,0 0 0,-1 0 1,0 0-1,-1 0 0,0 0 1,-1 0-1,0 0 0,-1 1 0,0-1 1,0 1-1,-1 0 0,-10-14 0,10 16 13,0 0 0,0 1 0,-1-1 0,0 1-1,0 1 1,-1-1 0,0 1 0,0 0 0,0 1 0,-1 0-1,0 0 1,0 0 0,0 1 0,-1 1 0,1-1-1,-1 1 1,0 1 0,0-1 0,0 1 0,0 1 0,0 0-1,0 0 1,0 1 0,-1 0 0,1 1 0,0 0 0,-15 3-1,20-3-43,1 1-1,-1-1 0,0 1 0,1 0 0,0 0 1,-1 0-1,1 0 0,0 1 0,0-1 0,0 1 1,0 0-1,1-1 0,-1 1 0,1 1 1,0-1-1,0 0 0,0 0 0,0 1 0,0-1 1,1 1-1,-1 0 0,1 0 0,-1 4 1,1-3-349,0 0 1,0 0 0,1 0-1,-1 0 1,1 0 0,1 0-1,-1 0 1,1 0 0,-1 0-1,1 0 1,1 0 0,-1 0-1,1 0 1,0-1 0,0 1 0,0-1-1,4 7 1,21 16-5250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10058,'0'0'12832,"-12"15"-12626,3-6-163,5-4-26,-1 0 0,1 0 1,0 1-1,0-1 0,0 1 0,-3 7 1,6-11-5,0 1 1,0 0-1,1 0 1,-1 0-1,1-1 1,-1 1 0,1 0-1,0 0 1,0 0-1,0 0 1,0 0 0,1-1-1,-1 1 1,1 0-1,0 0 1,0 0-1,0-1 1,0 1 0,0-1-1,0 1 1,3 2-1,18 31 570,-2 0 1,16 40-1,-29-59-195,-1 1 0,-1 0 1,0 0-1,-1 1 0,-1-1 1,1 36-1,-4-54-399,-1 1 0,1 0 0,0-1 0,0 1-1,-1-1 1,1 1 0,0-1 0,-1 1 0,1 0 0,-1-1 0,1 0 0,-1 1 0,1-1-1,-1 1 1,1-1 0,-1 0 0,0 1 0,1-1 0,-1 0 0,1 1 0,-1-1 0,0 0 0,1 0-1,-1 0 1,0 0 0,1 1 0,-1-1 0,0 0 0,1 0 0,-1 0 0,0 0 0,1-1-1,-1 1 1,0 0 0,-28-5-1314,19 1 166,1-1-1,0 0 1,0-1-1,1 0 1,-12-10-1,10 8-517,-35-28-6663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0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16524,'0'0'4392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4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44 7722,'0'0'8774,"-9"-20"-3899,-9 14-4745,0 1 0,0 1-1,-1 1 1,1 0 0,-1 2 0,1 0 0,-25 2-1,27-1 44,10 0-157,0 1 1,0 0-1,0 0 0,0 0 0,0 1 1,0 0-1,1 0 0,-1 0 0,1 1 1,-1 0-1,1 0 0,0 0 0,0 1 1,0 0-1,1 0 0,-1 0 0,1 0 1,0 1-1,0 0 0,1-1 0,-1 1 0,1 1 1,0-1-1,1 0 0,-5 11 0,0 2-13,1 0-1,1 0 1,1 1-1,0-1 0,1 1 1,1 0-1,1 20 1,1-17 21,-1-14-20,0-1 0,1 0 0,0 1 0,0-1 0,1 1 0,0-1 0,0 0 0,0 1 0,1-1 0,1 0 0,-1 0 0,1 0 0,0 0 0,1-1 0,6 11 0,-3-9 1,0-1 0,0-1 1,1 1-1,0-1 1,0 0-1,0-1 0,1 0 1,0 0-1,0-1 1,0 0-1,14 3 0,-18-5-3,0-1 0,-1 0-1,1-1 1,0 1 0,0-1 0,0 0-1,-1 0 1,1 0 0,0-1-1,0 1 1,0-1 0,-1-1 0,1 1-1,0-1 1,-1 1 0,1-1 0,-1 0-1,0-1 1,0 1 0,0-1-1,0 0 1,0 0 0,0 0 0,-1-1-1,5-5 1,0-1-2,-1-1-1,0 0 1,-1 0-1,-1-1 1,0 1-1,0-1 1,-1 0 0,0-1-1,-1 1 1,1-13-1,1-18 19,-2-71 0,-3 95-8,-1 19 6,1 0-1,0 0 1,-1 0-1,1 0 1,-1 0-1,1 0 1,-1 1-1,1-1 1,0 0-1,-1 0 1,1 0 0,-1 1-1,1-1 1,0 0-1,-1 0 1,1 1-1,0-1 1,-1 0-1,1 1 1,0-1-1,0 0 1,-1 1-1,1-1 1,0 1-1,0-1 1,0 0-1,-1 1 1,1-1-1,0 1 1,0-1-1,0 1 1,0-1-1,0 1 1,0-1-1,0 0 1,0 1-1,0-1 1,0 1-1,0-1 1,1 1-1,-1 14 54,1 0-1,1 0 0,1 0 1,0-1-1,1 1 1,0-1-1,1 0 0,1 0 1,0 0-1,1-1 0,1 0 1,0 0-1,11 13 0,-13-19-207,0 0 0,0 0 1,0-1-1,1 1 0,0-2 0,1 1 0,-1-1 0,1 0 0,0 0 0,0-1 0,1 0 1,-1-1-1,1 0 0,0 0 0,0-1 0,0 0 0,0 0 0,0-1 0,0 0 0,0-1 0,0 0 1,18-3-1,1-7-5433,-7-9-3748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4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0 424 12579,'0'0'7853,"3"-30"-7667,3-14-151,3-18 16,1-76 0,-10 32 521,-1 94 65,-2 16-141,-2 23-389,5-20-107,1-1 0,0 0 0,0 0 0,1 1 0,0-1 0,0 0 0,0 0 0,1-1 0,-1 1 0,2 0 0,-1-1 0,5 6 0,-7-9-18,1 1 0,0-1 1,0 0-1,0 0 0,0 0 0,0 0 0,0 0 1,0-1-1,1 1 0,-1-1 0,1 1 1,-1-1-1,1 0 0,-1 0 0,1 0 0,0 0 1,0-1-1,-1 1 0,1-1 0,0 1 0,0-1 1,0 0-1,-1 0 0,1 0 0,0-1 0,0 1 1,0-1-1,-1 1 0,1-1 0,4-2 0,-5 1 16,0 0-1,1 0 1,-1 0-1,0 0 1,-1 0-1,1-1 1,0 1-1,-1-1 1,1 0-1,-1 1 1,0-1-1,0 0 1,0 0-1,0-3 1,11-42 6,-11-33 141,-1 81 102,0 12 625,3 13-672,1 0-1,1-1 1,1 1-1,0-1 1,19 40-1,-8-18-15,-9-25-166,2 0 0,0-1 0,2 0 0,0-1 0,18 23 0,-28-40-175,-1 0 1,1-1-1,0 1 1,0 0 0,0-1-1,0 1 1,0-1-1,0 1 1,0-1-1,0 0 1,0 0 0,1 0-1,-1 0 1,0-1-1,1 1 1,2 0 0,23-3-6973,-17-5-544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11899,'0'0'9530,"19"0"-9466,19 0 96,-1 0 0,0 0-104,-9 0-40,0 3-16,0-3-176,-9 0-1481,0 0-2088,-10 0-1088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5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13203,'0'0'8202,"94"-3"-8202,-66 3-136,9 3-649,0-3-1247,1 0-1729,-10 0-2912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6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1040,'0'0'17333,"-2"17"-16930,-1 20 126,1-1 0,2 1-1,8 67 1,46 101 871,-25-103-1253,-29-101-149,10 30 44,-10-30-59,0 0 0,1 0 0,-1 0 1,0 0-1,1 0 0,-1 0 0,1 0 0,0 0 1,-1 0-1,1 0 0,0-1 0,-1 1 1,1 0-1,0 0 0,0-1 0,0 1 1,0 0-1,0-1 0,0 1 0,0-1 0,1 1 1,0-35-659,-2 20 651,0 0-1,1 1 1,0-1 0,2 0-1,4-16 1,-6 26 24,0 1 0,0 0 0,0 0 0,0 0 0,1 0 0,-1 1 0,1-1 0,0 0 0,0 1 0,0-1 0,0 1 0,0 0 0,1-1 0,-1 1 0,1 0 0,-1 0 0,1 1 0,0-1 0,0 1 0,0-1 0,0 1 0,0 0 0,0 0 0,0 0 1,0 0-1,0 1 0,1-1 0,-1 1 0,3 0 0,0 0 49,-1 0 0,0 1 0,0-1 0,0 1 0,-1 1 0,1-1 0,0 1 0,0-1 0,-1 1 1,1 1-1,-1-1 0,1 0 0,-1 1 0,0 0 0,0 0 0,0 1 0,-1-1 0,1 1 0,-1-1 0,0 1 1,0 0-1,0 1 0,0-1 0,-1 0 0,1 1 0,2 8 0,3 4 92,0 1-1,-1-1 1,-1 1 0,-1 0-1,0 0 1,-2 1-1,0 0 1,-1-1-1,-1 1 1,0 0 0,-5 34-1,3-49-125,0 0-1,0 0 1,0 0 0,-1 0-1,0-1 1,0 1 0,0-1-1,0 1 1,0-1 0,-1 0-1,1 0 1,-1 0-1,0 0 1,0 0 0,0-1-1,0 1 1,-1-1 0,1 0-1,-1 0 1,1 0 0,-1 0-1,0-1 1,1 1-1,-1-1 1,0 0 0,0 0-1,-6 0 1,-6 2-229,-1-2-1,1 0 1,-1 0 0,0-2-1,-19-2 1,10-8-576,14 2-1156,10 6-1052,2 3 2861,0 0 1,0-1 0,0 1-1,0 0 1,0 0 0,0 0-1,0-1 1,0 1 0,0 0-1,1 0 1,-1 0 0,0 0 0,9-5-6933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0 407 4561,'0'0'14323,"5"-12"-13914,4-16-176,-1 0-1,-1 0 1,3-33-1,-2-176 1691,-8 225-1321,0 24-568,1-1 0,0 1 0,1 0 0,1-1 0,0 0 0,0 1 1,1-1-1,0 0 0,1-1 0,0 1 0,1-1 0,0 0 0,0 0 0,1-1 1,1 0-1,0 0 0,0-1 0,0 0 0,16 12 0,-23-19-31,0 0 0,0 0-1,0 0 1,0-1 0,1 1-1,-1 0 1,0 0 0,0-1-1,1 1 1,-1-1-1,0 1 1,1-1 0,-1 0-1,1 1 1,-1-1 0,0 0-1,1 0 1,-1 0 0,1 0-1,-1 0 1,0 0 0,1 0-1,-1-1 1,1 1 0,-1 0-1,0-1 1,1 1-1,-1-1 1,0 0 0,1 1-1,-1-1 1,0 0 0,0 0-1,0 0 1,0 0 0,0 0-1,0 0 1,0 0 0,0 0-1,0 0 1,0 0 0,-1 0-1,1-1 1,0 1 0,-1 0-1,2-3 1,1-7 4,1-1 1,-1 0-1,-1 0 1,2-19 0,-3 18-5,1-68-2,0 71 97,3 16 155,6 24 488,-9-24-517,24 68 934,32 86-330,-33-116-832,-16-35-2526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7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12275,'0'0'6633,"-2"26"-5390,2-19-1149,-3 25 229,3 0-1,0 0 1,3 0-1,8 47 1,13 28 510,4-1-1,69 169 1,-96-272-897,0 0 0,0 0 0,0 0-1,0 0 1,0-1 0,1 1 0,-1-1 0,1 1 0,-1-1 0,1 1 0,0-1-1,0 0 1,0 0 0,1 0 0,-1 0 0,0 0 0,1 0 0,-1-1 0,1 1 0,-1-1-1,1 0 1,0 0 0,0 0 0,-1 0 0,5 1 0,-7-2 19,1 0 0,-1 0 0,0 0 0,1 0 0,-1 0 0,0 0 0,1 0 0,-1 0 0,0 0 0,1 0 0,-1-1 0,0 1 0,1 0 0,-1 0 0,0 0 0,1 0 0,-1-1 0,0 1 0,0 0 0,1 0 0,-1 0 0,0-1 0,0 1 0,1 0 0,-1-1 0,0 1 0,0 0 0,0 0 0,1-1 0,-1 1 0,0 0 0,0-1 0,0 1 0,0 0 0,0-1 0,0 1 0,0 0 0,0-1 0,0 1 0,0 0 0,0-1 0,0 0 0,2-107-8160,-2 44-663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3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12467,'0'0'11234,"32"30"-10764,107 97-176,-55-53-6,-61-55-161,0 2 1,29 35-1,-32-19-63,-19-35-61,0-1 0,-1 0 0,1 1-1,-1-1 1,1 1 0,-1-1 0,0 1 0,0-1 0,0 1 0,0-1 0,0 1-1,0-1 1,0 1 0,0-1 0,0 1 0,-1-1 0,1 1 0,-1-1-1,1 1 1,-1-1 0,1 0 0,-1 1 0,0-1 0,0 0 0,-1 3-1,-5 0 30,1 0-1,-1-1 0,0 1 0,0-2 0,0 1 0,0-1 0,-1 0 0,-13 2 0,-71 6 49,69-9-98,16-1-102,1 1 0,-1-1 1,0 1-1,1 0 0,-1 1 0,1 0 1,-1 0-1,-8 4 0,13-4-242,0 0-1,0-1 1,0 1-1,0 0 0,0 1 1,1-1-1,-1 0 1,0 0-1,1 1 1,0-1-1,0 1 1,0-1-1,0 1 1,0-1-1,0 1 1,0 0-1,1 0 1,-1-1-1,1 1 1,0 0-1,0 0 1,1 4-1,-1 19-5794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8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11867,'0'0'6532,"27"9"-6146,85 33-162,-106-39-179,1 0 0,-1-1 0,0 2 0,0-1 0,0 1 0,-1 0 0,1 0 0,-1 1 0,0 0 0,0 0 0,0 0 0,-1 0 0,0 1 0,0-1 0,5 10 0,-6-6 107,0 1 0,0 0 1,-1-1-1,0 1 0,-1 0 1,0 0-1,-1 20 0,0-24-117,-1 0-1,0 1 0,-1-1 1,0 0-1,0-1 1,0 1-1,0 0 0,-1 0 1,0-1-1,0 0 1,-1 1-1,1-1 1,-1 0-1,0-1 0,-1 1 1,1-1-1,-1 0 1,0 0-1,0 0 1,0-1-1,0 1 0,-1-1 1,1-1-1,-9 4 1,2 0-445,0-1-1,-1-1 1,0 0 0,0-1 0,-1 0 0,1-1 0,0-1 0,-1 0 0,1 0 0,-23-3 0,28-2-2352,6-6-1971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8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7770,'0'0'12640,"0"25"-11479,0 421 3056,1-315-3169,-6 0 1,-38 233-1,40-350-1008,3-8-28,-1 1 1,-1 0-1,1-1 1,-1 1-1,0-1 1,-1 0-1,0 0 0,-6 12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19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11522,'0'0'9921,"-14"12"-9562,2-4-288,8-5-47,0 0 1,0 0-1,0 0 1,0 0-1,0 1 0,1-1 1,-1 1-1,1 0 0,0 0 1,0 0-1,0 0 0,1 1 1,0-1-1,0 1 0,0-1 1,0 1-1,1 0 0,-1 0 1,1 0-1,0 0 0,0 5 1,2-2 22,-1 0 1,1-1 0,0 1 0,0-1-1,1 1 1,0-1 0,0 0-1,1 0 1,0 0 0,0 0-1,1 0 1,0 0 0,0-1 0,0 0-1,1 0 1,0 0 0,0 0-1,1-1 1,-1 0 0,1 0-1,0-1 1,14 8 0,-8-5-55,1-1-1,0-1 1,0 0 0,1-1 0,-1 0 0,1-1 0,0 0-1,0-2 1,0 1 0,0-2 0,24-1 0,-34 0 1,0 0 0,0 1-1,0-2 1,0 1 0,0 0 0,0-1 0,-1 0 0,1 0 0,-1 0 0,1 0 0,-1 0 0,0-1 0,0 1 0,0-1-1,0 0 1,0 0 0,-1 0 0,1-1 0,-1 1 0,0 0 0,0-1 0,0 0 0,0 1 0,-1-1 0,1 0 0,-1 0 0,1-5-1,1-2 14,-1-1-1,0 1 0,-1-1 0,-1 1 0,1-1 0,-2 0 1,0 1-1,-3-17 0,4 24 4,-1 1 0,0 0 1,0 0-1,-1-1 0,1 1 0,-1 0 0,1 0 1,-1 0-1,0 1 0,0-1 0,0 0 0,-1 1 0,-3-5 1,-3 2 7,8 5-19,1 0-1,0 0 1,-1 0-1,1 0 0,0 0 1,-1 0-1,1 0 1,0 0-1,-1 0 1,1 0-1,0 0 0,-1 0 1,1 1-1,0-1 1,-1 0-1,1 0 1,0 0-1,0 0 0,-1 0 1,1 1-1,0-1 1,0 0-1,-1 0 0,1 1 1,0-1-1,0 0 1,-1 0-1,1 1 1,0-1-1,0 0 0,0 0 1,0 1-1,0-1 1,0 0-1,-1 1 1,1-1-1,0 0 0,0 1 1,0-1-1,0 0 1,0 1-1,0-1 1,0 16-56,0-15 40,5 73-5,3-1 1,4 0 0,35 123-1,10 58 75,-47-190-37,1 105 0,-11-167-17,-1-1 1,1 0 0,0 1 0,-1-1 0,1 1 0,0-1 0,-1 0-1,0 1 1,1-1 0,-1 0 0,0 0 0,0 1 0,1-1-1,-1 0 1,0 0 0,0 0 0,0 0 0,0 0 0,-1 0-1,1 0 1,0-1 0,0 1 0,0 0 0,-1-1 0,1 1-1,0 0 1,-1-1 0,1 0 0,-1 1 0,1-1 0,-1 0 0,1 0-1,0 0 1,-3 0 0,0 1-37,0-1 1,0 0-1,-1-1 1,1 1-1,0-1 0,0 1 1,0-1-1,0 0 1,0-1-1,0 1 0,0-1 1,-3-2-1,-1-2-45,0-1 0,1-1 0,0 1 0,1-1 0,0-1 0,-10-15 0,7 10 33,-2-4 16,1 0 0,1-1 0,0 0 0,1 0 0,2-1 0,0 0 0,-3-20 0,2-2 10,2 1-1,1-64 1,4 102 20,0 1 1,0-1-1,0 1 1,1-1-1,-1 1 1,1-1-1,0 1 1,0-1-1,0 1 1,0-1-1,0 1 1,0 0-1,0 0 1,1-1-1,0 1 1,-1 0-1,1 1 1,0-1-1,0 0 1,0 0-1,0 1 1,0-1-1,0 1 1,0-1-1,0 1 1,1 0-1,-1 0 1,1 0-1,-1 0 1,1 1-1,-1-1 1,3 0-1,12-1-63,0 0 0,0 1 0,-1 0 0,21 3 0,-2-1-304,90 3-6590,-77 4-325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2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20 455 12707,'0'0'5605,"-2"-28"-5228,-6-205 49,8 69 1095,-1 156-931,-2 9 30,-2 18-93,6-7-414,0-1 1,0 0 0,1 1-1,1-1 1,0 0-1,0 0 1,1 0-1,10 18 1,-2-7-79,1-1-1,1 0 1,18 19-1,-29-36-36,1 0 0,0-1 0,0 1 0,0-1 0,1 0 0,6 3 0,-10-5-5,0 0 0,0-1 1,0 1-1,0-1 0,0 1 0,0-1 1,0 1-1,0-1 0,1 0 0,-1 1 1,0-1-1,0 0 0,0 0 0,0 0 1,1 0-1,-1 0 0,0 0 0,0 0 1,0 0-1,0-1 0,1 1 0,-1 0 1,0-1-1,0 1 0,0-1 0,0 1 1,0-1-1,0 0 0,0 1 0,0-1 0,0 0 1,0 0-1,-1 1 0,1-1 0,0 0 1,1-1-1,3-12 12,0 0 0,0-1 0,-1 1 0,-1-1 0,0 0 0,-1 1 0,-1-1 0,-1-30 0,0 20-15,7-48-1,2 46 266,2 46 529,-1 4-492,29 70 1018,-27-60-1182,1-2-1,2 1 1,27 42-1,-39-71-242,-1 1 0,1-1-1,0 1 1,0-1-1,0 0 1,0 0 0,1 0-1,-1-1 1,1 1 0,0-1-1,-1 0 1,8 4 0,-7-5-493,-1-1 0,1 1 1,-1 0-1,1-1 1,-1 0-1,1 0 1,0 0-1,-1 0 0,1 0 1,5-2-1,10-5-4818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2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14931,'0'0'9970,"159"50"-10186,-131-44-560,0-4-448,-9 1-585,-10-3-2087,0 0-497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21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7738,'0'0'15218,"14"11"-14888,111 85 118,-120-91-339,-1-1-1,0 1 0,0 0 0,0 0 1,-1 1-1,0-1 0,0 1 1,0-1-1,-1 1 0,1 0 0,-1 0 1,-1 0-1,1 0 0,-1 0 0,0 1 1,0-1-1,-1 0 0,0 1 0,0-1 1,-1 0-1,1 0 0,-2 1 0,-1 9 1,-2-2 64,1 1 0,-2-1 1,0 0-1,0-1 0,-2 1 1,1-1-1,-2 0 0,-16 19 1,13-19-367,0 0 0,-1 0 0,-1-1 0,-27 18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21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1 431 11282,'0'0'5864,"26"-10"-5722,83-37-68,-104 44-55,-1 1 0,0-1-1,0 0 1,0 0 0,0 0 0,-1-1-1,1 1 1,-1-1 0,0 0-1,0 0 1,0 0 0,0 0-1,-1 0 1,0-1 0,0 1-1,0-1 1,0 0 0,-1 1 0,0-1-1,0 0 1,0 0 0,0 0-1,-1 0 1,0 0 0,0 0-1,-1-7 1,1 5 50,2-43 500,-2-51 714,0 94-1097,-1 0 0,0 1 0,0-1 0,-1 0 0,0 1 0,0-1 0,0 1 0,-1 0 0,0-1-1,0 1 1,-7-8 0,10 13-147,-1 0 0,1 0 0,-1 1 0,1-1 0,-1 1 0,1-1 1,-1 0-1,1 1 0,-1-1 0,1 1 0,-1-1 0,0 1 0,1-1 0,-1 1 0,0 0 0,1-1 0,-1 1 0,0 0 0,0-1 0,1 1 0,-1 0 0,0 0 0,0 0 0,0 0 0,1 0 0,-1 0 0,0 0 0,0 0 0,0 0 0,1 0 0,-1 0 0,0 0 0,0 1 0,-1-1 0,1 1-25,1 0-1,-1 0 1,1 0 0,0 0-1,-1 0 1,1 0 0,0 0-1,-1 0 1,1 0 0,0 0-1,0 0 1,0 0 0,0 0-1,0 0 1,0 0 0,0 0-1,0 0 1,1 0 0,-1 0-1,0 0 1,0 0-1,1 0 1,-1-1 0,1 1-1,-1 0 1,1 0 0,-1 0-1,2 1 1,2 4-18,1 1-1,0-1 1,1 0 0,-1 0 0,1-1-1,0 1 1,1-1 0,-1-1-1,1 1 1,0-1 0,0 0-1,0-1 1,1 0 0,-1 0 0,13 3-1,-3-2-87,0-1 0,1 0 1,-1-1-1,1-1 0,0 0 0,19-3 0,-32 1 87,0 0 0,0 0 1,-1 0-1,1-1 0,0 0 0,-1 0 1,1 0-1,-1-1 0,0 1 0,0-1 1,0 0-1,0 0 0,0 0 0,-1-1 1,7-7-1,-14 20 552,0 1 1,1-1 0,0 1-1,0-1 1,1 1-1,1 0 1,-2 16-1,-1 83 274,4-93-672,1 0 1,1 0-1,0 0 0,1 0 1,1 0-1,0 0 0,1-1 1,1 0-1,9 19 0,-11-28-127,0 1 0,0-1 0,0 0-1,1 0 1,-1 0 0,1 0-1,1-1 1,-1 0 0,1 0-1,0-1 1,0 1 0,0-1 0,1-1-1,0 1 1,-1-1 0,1 0-1,0-1 1,1 1 0,-1-1-1,0-1 1,1 1 0,8-1-1,-13-1-76,0 0-1,0 0 1,1 0-1,-1 0 1,0-1-1,0 0 1,0 1-1,0-1 1,0 0-1,-1-1 0,1 1 1,0 0-1,0-1 1,-1 0-1,1 1 1,-1-1-1,1 0 1,-1 0-1,0-1 1,0 1-1,0 0 1,0-1-1,0 1 0,-1-1 1,1 0-1,-1 1 1,1-1-1,-1 0 1,2-5-1,1-8-916,0 0 0,-1-1 1,0 1-1,0-24 0,-2 21-1098,1-33-5742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2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1 7194,'0'0'8601,"-30"0"-4208,25 0-4325,1 1 0,-1 0-1,1 0 1,0 0 0,-1 1-1,1-1 1,0 1 0,0 0 0,0 0-1,0 0 1,-5 5 0,-45 37 232,27-20-170,15-14-35,2 1 0,-1 0-1,-14 22 1,18-23-47,1 1 0,0 1 0,0-1 0,1 1 0,0 0 0,1 0 0,1 1 0,0-1 0,-2 21 0,1 13 104,2 61 0,2-71-89,3-7 4,0 0 1,2 0 0,1 0-1,14 39 1,-9-30 9,11 48 138,-4 1 1,-4 0 0,-3 1 0,-2 141-1,-9-220-199,1 28 22,-2 1-1,-1 0 0,-1-1 0,-3 1 0,-13 49 0,2-30-17,6-20-6,0-2 1,-31 64-1,42-98-15,-1 0 0,1-1 0,-1 1 0,0 0 0,1 0 0,-1-1 0,1 1 0,-1 0 0,0-1 0,0 1 1,1-1-1,-1 1 0,0-1 0,0 1 0,0-1 0,0 0 0,0 1 0,0-1 0,1 0 0,-1 0 0,0 0 0,0 0 0,0 1 0,0-1 0,0 0 0,0-1 0,0 1 1,0 0-1,0 0 0,0 0 0,0 0 0,0-1 0,1 1 0,-1-1 0,0 1 0,0 0 0,0-1 0,0 1 0,0-2 0,-29-22-281,28 21 275,-1 1-33,0 0 14,0-1 1,0 1-1,0-1 1,1 1 0,-1-1-1,1 0 1,-1 0-1,1 0 1,0-1 0,0 1-1,0 0 1,0-1 0,1 1-1,-2-7 1,3 9-105,20 1-218,-13 1 341,0 0 0,-1 0 0,1 1 0,0 0-1,-1 0 1,1 1 0,-1-1 0,0 2 0,0-1-1,0 0 1,0 1 0,-1 0 0,10 10 0,-4-5 80,-2 0-1,0 1 1,0 1 0,-1 0 0,0 0 0,8 14 0,-13-12-11,1-1 0,-2 1 1,0 0-1,0-1 1,-1 1-1,0 0 0,-2 0 1,-2 23-1,1 11-7,-17 245 116,19 1331 1106,-9-1304-1154,9-297-117,-1-7-1,1 1 1,1-1-1,0 0 0,7 30 0,2-1 29,-1 1 1,2 55 0,-2-14-4,0 10 1,-7-58-12,2-1 0,1 0 0,11 36 0,29 121 48,-37-167 30,1 0 1,15 32 0,-19-48-32,1 0 0,0-1-1,1 0 1,1 0 0,-1 0 0,1-1 0,16 14-1,-19-18-68,1 0-1,-1 0 0,1 0 0,0-1 1,0 0-1,0 0 0,1-1 0,-1 0 1,1 0-1,0 0 0,0-1 0,0 0 1,0 0-1,0-1 0,10 1 0,-15-2-219,1 4-1393,15 11-2959,-9-9-436,8 6-7052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3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12347,'0'0'5634,"20"0"-4698,66-5-301,-81 4-554,-1 1-1,1-1 1,0-1 0,-1 1-1,1-1 1,-1 0-1,0 0 1,0 0-1,0 0 1,0-1 0,0 0-1,0 1 1,0-2-1,4-4 1,-1 0 123,0-1 1,-1-1-1,0 1 0,5-13 1,2-2 59,2-2-51,-2-1 0,-2 0 0,0-1 0,-2 0 0,8-40 0,16-150 264,-12-3-314,-20 120 1437,-1 115-706,1 30-823,1-1 0,3 1 1,1 0-1,2-1 0,2 0 0,2-1 0,32 73 0,-38-101-51,1-1 0,1 0 0,0 0 0,1-1 0,16 18 0,-22-26-17,0 0-1,1-1 0,0 0 0,0 1 1,0-1-1,0-1 0,1 1 1,-1 0-1,1-1 0,-1 0 1,1 0-1,0-1 0,0 1 0,0-1 1,0 0-1,0 0 0,0-1 1,0 1-1,0-1 0,9-1 0,-10-1 1,-1 1-1,1-1 1,-1 0-1,1 1 1,-1-2-1,0 1 1,0 0-1,0-1 1,0 1-1,0-1 1,0 0-1,-1 0 1,1 0-1,-1 0 1,0 0-1,0-1 1,0 1-1,-1-1 1,1 1-1,2-9 1,3-10-6,-1 0 1,5-30 0,-10 46 3,10-95-15,-4-165 0,-8 243 269,3 71-222,3 0 0,1-1 0,2 1 0,2-1 0,3-1 0,1 0 0,33 70 0,-40-100-515,0-1 1,1 0-1,1 0 1,1-1 0,0 0-1,16 17 1,-20-26-30,0 1 0,0-1 1,0 0-1,1-1 1,-1 0-1,1 0 0,0 0 1,0-1-1,1 0 1,-1 0-1,1-1 0,-1 0 1,1 0-1,0-1 1,13 1-1,18-1-11026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3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18260,'0'0'7156,"5"0"-7091,10 3 39,0 0-1,0 1 0,25 11 0,-27-10-112,1 0 1,0 0-1,0-1 0,0-1 0,0-1 0,19 2 0,-33-4 12,1 0-217,0 1-1,1-1 1,-1 0-1,0 0 1,1 0-1,-1 0 1,0 0-1,0 0 1,1 0-1,-1 0 1,0 0-1,1-1 1,-1 1-1,0-1 1,0 1-1,0-1 1,1 1-1,-1-1 1,0 1-1,0-1 1,0 0-1,0 0 1,0 0-1,0 0 1,0 1-1,0-1 1,-1 0-1,1-1 1,0 1-1,-1 0 1,1 0-1,0 0 1,-1 0-1,1-2 1,8-19-5519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3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0 343 14915,'0'0'11052,"5"-27"-10427,17-85-373,-21 104-223,1 1 0,0-1 0,1 1-1,0-1 1,0 1 0,1 0-1,-1 0 1,2 0 0,-1 1 0,11-12-1,7-11 34,32-49-6,-54 77-63,1 1 0,-1 0 0,0-1 0,0 1 0,1-1 0,-1 1 0,0 0 0,1-1 0,-1 1 0,0 0 0,1 0 0,-1-1 0,1 1 0,-1 0 0,0 0 0,1-1 0,-1 1 0,1 0 0,-1 0-1,1 0 1,-1 0 0,1 0 0,-1 0 0,1 0 0,-1 0 0,0 0 0,1 0 0,-1 0 0,1 0 0,-1 0 0,1 0 0,-1 0 0,1 0 0,-1 1 0,1-1 0,16 16-34,7 30 85,-12-15-152,-1 0-1,-2 1 1,-1 0-1,-1 1 0,-2-1 1,1 34-1,-6-65-43,0 0 1,0 0-1,0 0 0,0 0 0,0 0 0,0 0 1,-1 0-1,1 0 0,0 0 0,0 0 0,-1 0 0,1 0 1,-1 0-1,1 0 0,-1 0 0,1 0 0,-1-1 0,1 1 1,-1 0-1,0 0 0,1-1 0,-1 1 0,0 0 1,0-1-1,0 1 0,1-1 0,-1 1 0,-2 0 0,-29 2-5385,21-4 3940,-34 1-6333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18132,'0'0'7946,"131"34"-7498,-94-29-104,-9-2-144,0-3-64,-9 0-64,-10 0-64,1 0-8,8 0-2313,-8-8-615,9-4-4010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28 505 12099,'0'0'7205,"5"5"-6655,0 0-410,0 0 0,1-1 0,0 0 0,-1 0 0,1-1 1,1 0-1,-1 0 0,0 0 0,1-1 0,0 0 0,-1 0 1,11 1-1,-3-1 62,0 0-1,0-1 1,1-1 0,-1 0 0,25-4-1,-34 3-180,0-1-1,0 1 0,0-1 1,-1 0-1,1 0 0,-1-1 1,1 1-1,-1-1 0,0 0 1,0 0-1,0 0 0,0-1 1,-1 0-1,0 1 0,1-1 1,-1 0-1,0-1 0,-1 1 1,1 0-1,-1-1 0,0 1 1,0-1-1,0 0 1,-1 0-1,2-5 0,1-12-16,0 0 0,-1 0 0,-1 0 1,-1-28-1,-1 50-4,1-13 3,-1 0-1,0 1 1,-1-1 0,0 0 0,-1 1-1,0-1 1,-1 1 0,-1 0 0,0-1 0,-8-17-1,1 9-27,-1 1 1,-1 0-1,-28-33 0,36 48 42,0 0 0,0 1 0,0-1 0,-1 1 0,1 0-1,-1 1 1,0-1 0,0 1 0,-1 0 0,1 1 0,-1 0 0,1 0 0,-1 0 0,0 0 0,1 1 0,-1 0 0,-9 1 0,13 0 0,-1 0 0,1 1 0,0-1 0,0 1 0,0 0 0,0 0 0,0 0 0,0 1 0,0-1 0,0 1 0,0-1 0,1 1 0,-1 0 0,0 0 0,1 0 0,0 1 0,-1-1 0,1 0 0,0 1 0,0 0 0,1-1 0,-1 1 0,0 0 0,1 0 0,-2 4 0,-3 10-12,0-1 0,1 1 0,-4 26 0,5-22 17,-4 29 303,3 1 0,1 100 0,4-118-100,0-23-159,1 0-1,-1-1 0,2 1 1,-1 0-1,1-1 1,1 1-1,0-1 0,7 15 1,-8-20-50,0 0-1,0 0 1,0-1 0,1 1 0,0-1 0,-1 0-1,2 0 1,-1 0 0,0 0 0,0 0 0,1 0-1,-1-1 1,1 0 0,0 0 0,0 0 0,0 0-1,0-1 1,0 1 0,0-1 0,0 0 0,1 0-1,5 0 1,-5 0-13,0 0 0,1-1-1,-1 0 1,1 0-1,-1 0 1,1 0 0,-1-1-1,1 0 1,-1 0-1,0-1 1,0 1 0,1-1-1,-1 0 1,0-1 0,-1 1-1,1-1 1,0 0-1,-1 0 1,1 0 0,-1-1-1,0 0 1,0 1 0,-1-2-1,1 1 1,-1 0-1,0-1 1,0 1 0,4-9-1,6-9-12,-1-1 0,-2 0-1,0-1 1,-1 0 0,-2-1-1,0 1 1,-2-1 0,0-1 0,-2 1-1,0-45 1,-3 69 411,0 18 117,1-2-503,1 1 0,0-1 0,1 1 0,1-1 0,0 0 0,1 0 0,1-1-1,10 20 1,-10-22-8,0-1 0,1 0-1,0 0 1,1-1-1,0 0 1,1 0-1,0-1 1,0 0-1,1-1 1,19 14 0,-25-20-90,1 0 1,-1-1-1,0 1 1,1-1 0,-1 1-1,0-1 1,1-1 0,0 1-1,-1-1 1,1 0 0,-1 0-1,1 0 1,0 0-1,-1-1 1,8-1 0,-6 0-501,0 0 1,0 0-1,-1-1 1,1 0-1,-1 0 1,1 0-1,-1 0 0,0-1 1,0 0-1,8-8 1,16-24-7230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17 283 3001,'0'0'17201,"0"-19"-16972,0-149 195,1 155-339,-1 8 5,1 0 0,-1 0 0,0 0 0,0 0 0,0 0 0,-1 0-1,0 0 1,0 0 0,0 0 0,-1 0 0,1 0 0,-1 1 0,0-1 0,-6-8 0,8 13-37,0 1 0,0-1 0,0 1 1,0 0-1,0-1 0,0 1 0,0 0 1,0-1-1,1 1 0,-1-1 0,0 1 0,0 0 1,0-1-1,1 1 0,-1-1 0,0 1 1,1-1-1,-1 1 0,0-1 0,1 1 0,-1-1 1,1 1-1,-1-1 0,1 0 0,-1 1 1,1-1-1,-1 0 0,1 1 0,-1-1 0,1 0 1,0 1-1,0-1 0,16 5-57,0 0 1,0-1-1,0-1 0,0-1 0,0-1 1,1 0-1,26-2 0,-15 1-23,10-6-78,-37 6 99,-1 0 1,0-1-1,1 1 0,-1 0 1,0-1-1,0 1 0,0-1 0,1 0 1,-1 1-1,0-1 0,0 0 0,0 0 1,0 1-1,0-1 0,0 0 0,0 0 1,0 0-1,-1 0 0,1 0 0,0 0 1,0-1-1,-1 1 0,1 0 0,-1 0 1,1 0-1,-1-1 0,1 0 0,-1 1 744,0 7 873,0 1-1537,-1 31 267,2 0 1,1 0-1,3 0 0,11 50 0,-13-77-293,1-1-1,0 1 1,0-1-1,1 0 1,0-1-1,1 1 0,0-1 1,13 15-1,-13-18-39,-1-1-1,1 0 1,0-1-1,1 1 1,-1-1-1,1 0 0,0-1 1,0 1-1,0-2 1,0 1-1,0-1 1,1 0-1,-1 0 1,9 0-1,-13-1-75,0 0-1,0-1 1,1 0 0,-1 0 0,0 0-1,0 0 1,0 0 0,0-1-1,0 1 1,0-1 0,0 0-1,0 0 1,0 0 0,0 0 0,0-1-1,0 1 1,-1-1 0,1 0-1,0 1 1,-1-1 0,0 0-1,1-1 1,1-2 0,2-3-654,-1-1 0,0 0 0,-1 0 1,0 0-1,0-1 0,2-9 0,0 1-950,12-36-6559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6 325 13539,'0'0'9018,"-6"2"-5773,11-3-3166,-1 0 1,1-1 0,-1 0 0,0 0 0,1 0 0,-1 0 0,0-1 0,0 1 0,-1-1 0,1 0 0,-1-1 0,1 1 0,-1 0 0,0-1 0,0 0 0,3-6 0,9-10 6,21-40 0,-19 26-57,3-3 21,25-68 1,-43 100-99,3-8 358,-4 12-292,-1 1 0,0 0 0,1 0 0,-1 0 0,0 0 0,1-1 0,-1 1 0,0 0 0,1 0-1,-1 0 1,1 0 0,-1 0 0,0 0 0,1 0 0,-1 0 0,0 0 0,1 0 0,-1 0 0,1 0 0,-1 0 0,0 1 0,1-1-1,-1 0 1,0 0 0,1 0 0,-1 0 0,0 1 0,1-1 0,-1 0 0,0 0 0,0 1 0,1-1 0,-1 0 0,0 0-1,0 1 1,1-1 0,-1 0 0,0 1 0,0-1 0,58 79 796,13 3-382,-37-41-229,48 45-1,-76-83-293,-4-2-453,10-1-1749,5-1-2913,0-1-1262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12275,'0'0'7227,"9"-3"-6806,0-1-382,0 0 0,-1-1 0,0 1 0,0-2 0,0 1 0,-1-1 0,1-1 0,-1 1 0,-1-1 0,1 0 0,-1-1 0,-1 0 0,1 1 0,5-13 0,-3 4-19,0-2 0,-1 1-1,-1-1 1,-1 0 0,0 0-1,-2-1 1,0 1-1,0-1 1,-2 0 0,-1 0-1,0 0 1,-1 1 0,-1-1-1,-1 0 1,0 1 0,-2-1-1,-12-32 1,10 33 48,-15-33 12,21 49-1,0 0 0,0 1 1,0-1-1,0 0 0,0 1 1,0-1-1,-1 0 0,1 1 0,-1 0 1,1-1-1,-1 1 0,1 0 1,-1 0-1,0 0 0,1 0 0,-1 0 1,0 0-1,0 0 0,0 1 1,1-1-1,-4 0 0,4 1 763,29 9-1049,9-3 208,1-1 0,-1-2 0,72-3 0,-53 0 10,-52 0-13,0 0 0,0 0-1,0 0 1,-1-1 0,1 1 0,0-1 0,0 0 0,0 0 0,-1 0 0,7-3 0,-8 2 10,-2 1 129,0 10 1312,-6 118-112,2-76-996,2 0 0,2 0 1,8 53-1,-7-90-301,2 0 0,0-1 1,1 1-1,0-1 0,1 1 0,0-1 1,1-1-1,1 1 0,0-1 0,1 0 0,0-1 1,0 0-1,1 0 0,1-1 0,18 16 1,-23-21-42,1-1-1,-1-1 1,1 1 0,0-1 0,0 0 0,1 0 0,-1-1 0,0 0 0,1 0 0,0 0-1,-1-1 1,1 0 0,0 0 0,10 0 0,-13-2-29,0 1 0,1-1 0,-1 0 0,0 0 0,-1 0 1,1-1-1,0 1 0,0-1 0,0 0 0,-1 0 0,1 0 0,-1 0 0,0-1 0,0 0 1,1 1-1,-2-1 0,1 0 0,0-1 0,-1 1 0,1 0 0,-1-1 0,0 1 0,0-1 0,2-5 1,2-7-426,-1 1 0,-1-2 0,0 1 0,-1 0 0,-1-1 0,1-17 1,-2-56-6403,-1 58 2847,0 7-2462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13315,'0'0'10574,"-8"4"-9646,8-4-913,0 0-1,1 0 0,-1 0 0,0 0 1,0 0-1,0 0 0,0 0 1,0 0-1,0 0 0,0 0 1,1 0-1,-1 0 0,0 0 1,0 0-1,0 0 0,0 1 1,0-1-1,0 0 0,0 0 0,0 0 1,0 0-1,0 0 0,1 0 1,-1 0-1,0 0 0,0 0 1,0 1-1,0-1 0,0 0 1,0 0-1,0 0 0,0 0 1,0 0-1,0 0 0,0 1 1,0-1-1,0 0 0,0 0 0,0 0 1,0 0-1,0 0 0,0 0 1,0 0-1,0 1 0,0-1 1,0 0-1,-1 0 0,1 0 1,0 0-1,0 0 0,0 0 1,0 0-1,0 0 0,0 1 0,0-1 1,176 16 2901,-55-13-4871,-118-4 1463,0 0 0,-1 0 0,1-1 0,-1 1 0,1-1 0,-1 0 0,1 1 0,-1-1 0,0 0 0,0 0 0,0-1 0,0 1 0,0 0 0,-1-1 0,1 1 0,-1-1 0,0 0 0,1 1 0,0-6 0,1-11-4990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9058,'0'0'12957,"-6"-1"-12120,-19-5-25,18 5 661,7 31-52,18 382 1101,-17-274-3679,0-136 721,-1-1 1,1 0-1,0 0 0,0 0 0,-1 0 0,1 0 0,0 0 0,0 0 0,0-1 0,0 1 1,0 0-1,0 0 0,0-1 0,1 1 0,-1 0 0,0-1 0,0 0 0,2 1 1,14 3-6484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32 11698,'0'0'7932,"-17"-5"-7178,7 1-645,-59-15 664,64 18-670,0 0-1,0 0 0,0 1 1,0-1-1,0 2 0,0-1 1,1 0-1,-1 1 0,0 0 0,0 0 1,0 0-1,1 1 0,-1-1 1,-7 5-1,4 0-9,0 0 0,0 1 0,1 0-1,-1 0 1,2 1 0,-1 0 0,1 0 0,0 0 0,1 1 0,0 0 0,0 0-1,1 0 1,0 1 0,-3 11 0,1 3 65,1 0 0,2 0 0,0 0 0,0 42 0,4-64-147,-1 1-1,1-1 1,-1 0 0,1 0-1,-1 0 1,1 0 0,0 0-1,0 0 1,0 0 0,1 0-1,-1 0 1,0 0 0,1-1-1,-1 1 1,1 0 0,-1-1-1,1 1 1,0-1 0,0 0-1,0 1 1,-1-1 0,1 0-1,0 0 1,0 0 0,1-1-1,-1 1 1,0 0 0,0-1-1,0 1 1,0-1 0,1 0-1,-1 0 1,0 0 0,0 0 0,5-1-1,-2 2-7,0-1 0,0-1-1,0 1 1,1-1 0,-1 0 0,0 0-1,0 0 1,0-1 0,0 1 0,0-1-1,-1-1 1,1 1 0,-1-1 0,8-5-1,-1-5 15,-1-2-1,0 1 1,-1-1 0,-1-1-1,0 1 1,-1-1-1,-1-1 1,0 1-1,-2-1 1,0 0-1,0 0 1,-2 0-1,0-1 1,-1-32-1,-2 65 44,1 0 0,1 0-1,0 1 1,1-1-1,0 0 1,2-1-1,-1 1 1,2 0-1,0-1 1,9 18-1,-10-24-20,1 1 0,1-1 0,-1 0 0,1 0 0,0-1 0,1 1 0,0-1 0,11 8 0,-12-11-67,0-1 0,0 1 1,1-2-1,-1 1 0,1-1 1,-1 0-1,1 0 0,0 0 1,-1-1-1,1 0 0,0-1 1,10 0-1,-13 0-235,0-1 0,1 0 0,-1-1-1,0 1 1,0-1 0,0 0 0,0 0 0,0 0 0,0 0 0,0-1 0,-1 1-1,1-1 1,-1 0 0,0 0 0,0 0 0,0-1 0,0 1 0,3-7-1,6-4-1810,16-15-3304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13651,'0'0'7307,"-5"23"-7203,0 1-96,-4 46 0,9-66-6,1 0 1,-1 0-1,1 0 1,0 0-1,0 0 1,1 0-1,-1-1 0,1 1 1,-1 0-1,1-1 1,1 1-1,-1-1 1,0 0-1,1 0 1,-1 1-1,1-2 1,0 1-1,0 0 0,0-1 1,0 1-1,4 1 1,1 1 13,0-1 0,0 0 0,0 0-1,0 0 1,1-1 0,16 3 0,-23-5-17,1 0 0,-1-1-1,0 1 1,1-1 0,-1 1 0,0-1-1,1 0 1,-1 0 0,1 0 0,-1 0-1,1 0 1,-1-1 0,0 1 0,1-1-1,-1 0 1,0 1 0,0-1 0,1 0-1,-1 0 1,0-1 0,0 1 0,0 0-1,0-1 1,0 1 0,-1-1 0,1 0-1,0 1 1,1-4 0,0-1 20,-1 0-1,0 0 1,-1-1 0,1 1 0,-1-1 0,-1 1 0,1-1 0,-1 1-1,-1-9 1,1-46 592,0 61-589,0 0 0,-1 0 0,1 0 0,0 0 0,-1 0 0,1 0 0,0 0-1,-1 0 1,1 0 0,0 0 0,-1 0 0,1 0 0,0 0 0,-1 0 0,1 0 0,0 0 0,-1 1 0,1-1 0,0 0 0,-1 0 0,1 0-1,0 1 1,0-1 0,-1 0 0,1 0 0,0 1 0,0-1 0,0 0 0,-1 0 0,1 1 0,0-1 0,0 0 0,0 1 0,0-1-1,0 0 1,-1 1 0,1-1 0,0 0 0,0 1 0,0-1 0,0 0 0,0 1 0,0-1 0,0 0 0,0 1 0,0-1 0,0 0 0,1 1-1,-1-1 1,0 0 0,0 1 0,1 11 34,1-1-1,0 1 1,1-1 0,1 0-1,-1 0 1,2 0 0,9 18-1,0 3 174,37 84 469,65 168 575,-96-226-1108,50 161 217,-60-180-329,-2 0-1,-2 0 1,1 73-1,-7-110-53,0-1 0,-1 1-1,1-1 1,0 0 0,-1 1-1,0-1 1,1 0 0,-1 1 0,0-1-1,0 0 1,0 0 0,0 1-1,0-1 1,0 0 0,0 0-1,0 0 1,0 0 0,0 0-1,-1-1 1,1 1 0,0 0 0,-1-1-1,1 1 1,0 0 0,-1-1-1,1 0 1,-1 1 0,1-1-1,-1 0 1,1 0 0,-1 0-1,1 0 1,-1 0 0,-1 0 0,-6 0-96,1 0 1,0 0 0,0-1-1,0-1 1,0 1 0,-9-4-1,2-1 8,1-1 0,0 0 0,1-1 0,0-1 0,0 0 0,1-1 0,0 0 0,1-1 0,0 0 0,-17-23 0,15 17 51,0-1 0,2 0 0,0 0 0,1-1-1,1-1 1,1 0 0,-9-31 0,13 34 24,1 0 0,1 0 1,0 0-1,1-1 0,1 1 1,3-22-1,-3 35 13,1 0 1,0 1-1,1 0 1,-1-1-1,1 1 0,-1 0 1,1-1-1,0 1 1,0 0-1,0 1 0,1-1 1,-1 0-1,1 0 1,-1 1-1,1 0 0,0-1 1,0 1-1,0 0 1,0 1-1,0-1 0,1 0 1,3 0-1,11-5 35,0 1 0,1 0 1,20-2-1,-3 0 32,-28 7-173,0-2 0,0 1 0,-1-1 0,1 0 0,-1-1 0,1 1 0,-1-1 0,0-1 0,7-6-1,-8 5-1181,0 0-1,0-1 0,-1 0 0,1 0 0,4-10 0,9-17-8184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5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38 284 7826,'0'0'13352,"-6"0"-12771,-19 0-86,18 0 1287,11-18-771,55-60-642,-11 17-324,-31 33-17,24-51 0,-34 63-26,-6 16 15,-1-1 1,0 1-1,0 0 1,0 0-1,0 0 0,0 0 1,0-1-1,0 1 1,0 0-1,1 0 1,-1 0-1,0 0 0,0 0 1,0-1-1,0 1 1,1 0-1,-1 0 1,0 0-1,0 0 1,0 0-1,0 0 0,1 0 1,-1 0-1,0 0 1,0 0-1,0 0 1,1 0-1,-1 0 0,0 0 1,0 0-1,1 0 1,-1 0-1,0 0 1,0 0-1,0 0 1,1 0-1,-1 0 0,0 0 1,0 0-1,0 0 1,0 0-1,1 1 1,9 9 346,9 20-119,-17-26-149,65 86 602,-14-19-492,-51-69-248,-1 0 1,1 1 0,0-1-1,0 0 1,0 0-1,0 0 1,0 0-1,0-1 1,0 1-1,0 0 1,1-1-1,-1 1 1,1-1-1,-1 0 1,1 0-1,0 0 1,5 1-1,26-1-3271,-19-1 1017,5 0-3647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4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13219,'0'0'14579,"178"53"-14579,-150-45-296,0-5-1649,-10-3-2984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14859,'0'0'6053,"0"-2"-6122,0-5 62,0 5 1329,0 19 564,-1 7-1289,0-17-600,0 0 0,0-1-1,1 1 1,0 0 0,1-1 0,-1 1-1,1 0 1,3 8 0,14-13-5928,0-2-875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7:5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10098,'0'0'10713,"-9"9"-10133,4-5-503,2-1-7,-1 0-1,1 1 1,0-1 0,-1 0-1,2 1 1,-1 0 0,0 0-1,1 0 1,0 0 0,-1 0-1,2 0 1,-1 0 0,0 1-1,1-1 1,0 1 0,0-1-1,0 1 1,0 8 0,1 13 422,1 0 1,1 0 0,1-1-1,10 41 1,-9-54-430,0-1-1,0 1 0,1-1 1,1-1-1,0 1 1,1-1-1,0 0 1,0 0-1,1-1 0,0 0 1,18 15-1,-17-17-46,-1 0 0,2-1-1,-1 0 1,1-1 0,0 0 0,0 0-1,0-1 1,1 0 0,11 1-1,-18-3-15,1-2-1,-1 1 0,1 0 0,0-1 1,0 0-1,-1 0 0,1 0 0,0-1 0,-1 0 1,1 1-1,-1-2 0,1 1 0,-1 0 1,1-1-1,-1 0 0,0 0 0,0 0 1,0-1-1,0 1 0,0-1 0,0 0 0,-1 0 1,4-4-1,1-3-21,0-1 1,-1 1-1,0-1 1,-1 0-1,0-1 1,-1 1-1,0-1 1,-1 0-1,0-1 1,3-21-1,-2-5 292,-2 1 0,-3-47 0,0 50 396,2 52-652,0 1 1,1-1-1,1 0 1,1 0-1,0 0 1,1-1-1,16 30 1,4 14 96,56 143 160,133 392 376,-204-555-610,-2 0-1,-1 0 0,3 77 1,-11-114-39,0 0 1,-1 0 0,1 0-1,-1-1 1,0 1-1,0 0 1,0 0-1,0-1 1,0 1 0,-1-1-1,1 1 1,-1-1-1,0 0 1,0 1 0,1-1-1,-1 0 1,-1 0-1,1 0 1,0-1 0,0 1-1,-1 0 1,1-1-1,-1 1 1,1-1-1,-1 0 1,0 0 0,1 0-1,-1 0 1,0-1-1,0 1 1,0-1 0,-3 1-1,-10 1-66,0-1 0,0 0-1,0-1 1,-24-3 0,29 1 51,-1 0 0,1-2 0,0 1 0,0-1 0,0-1 0,1 0 0,-1 0 0,1-1 0,0-1 0,1 0 1,0 0-1,0 0 0,0-1 0,1-1 0,0 1 0,1-1 0,-11-18 0,6 10-6,1-1 0,1-1 0,1 0 1,0 0-1,2-1 0,0 0 0,1-1 0,1 1 0,-2-22 0,4 14 6,1 1-1,1-1 0,2 0 1,0 1-1,2-1 0,1 1 1,8-28-1,-9 44 15,1 0-1,0 1 1,1-1-1,0 1 1,0 0 0,1 0-1,0 1 1,1 0-1,0 0 1,1 0 0,0 1-1,0 0 1,1 0-1,0 1 1,0 1 0,0-1-1,1 1 1,0 1-1,18-7 1,-9 6 118,1 1-1,0 1 1,0 1 0,0 0-1,0 2 1,31 2 0,-45-1-85,-5-1-133,1 1-1,-1 0 0,1-1 0,-1 1 0,0-1 0,1 0 0,-1 1 1,0-1-1,1 0 0,-1 0 0,0 0 0,0 0 0,1 0 0,-1 0 1,0 0-1,0 0 0,1-2 0,9-12-4080,-9 11 2460,9-18-12809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0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198 124 5697,'0'0'7306,"-4"-12"-6755,-15-35-245,19 46-85,-1 0-1,1 0 1,0 0-1,0 0 1,-1 0-1,1 0 1,-1 0-1,1 0 1,-1 1-1,1-1 1,-1 0 0,0 0-1,1 0 1,-1 1-1,0-1 1,0 0-1,0 1 1,1-1-1,-1 1 1,0-1-1,0 1 1,0-1-1,0 1 1,0 0-1,0-1 1,0 1-1,0 0 1,0 0-1,0 0 1,0-1-1,0 1 1,0 0-1,0 0 1,0 1-1,0-1 1,0 0-1,0 0 1,-1 1-1,1-1-154,1 0-1,-1 1 0,0-1 0,1 1 1,-1-1-1,0 1 0,1-1 1,-1 1-1,1-1 0,-1 1 0,1 0 1,-1-1-1,1 1 0,-1 0 0,1-1 1,0 1-1,-1 0 0,1 0 0,0-1 1,-1 1-1,1 0 0,0 0 0,0 0 1,0 1-1,-19 421 1555,8-178-1237,2-102-216,-1 46 45,-7 227 290,8-29-71,-10-76-120,10-256-240,8-40-71,-1 0 0,0 0 1,-7 22-1,5-23 0,1 1 0,0-1 0,-1 24 0,4-29 1,0-9 0,0 0-1,-1 1 0,1-1 1,0 0-1,0 1 0,0-1 1,0 0-1,0 1 0,0-1 1,0 0-1,0 1 0,0-1 1,0 0-1,0 1 0,0-1 1,0 0-1,0 1 0,0-1 0,1 0 1,-1 1-1,0-1 0,0 0 1,0 1-1,0-1 0,1 0 1,-1 0-1,0 1 0,0-1 1,1 0-1,-1 0 0,0 1 1,0-1-1,1 0 0,-1 0 1,0 0-1,0 1 0,1-1 1,-1 0-1,0 0 0,1 0 1,-1 0-1,0 0 0,1 0 1,-1 0-1,0 0 0,1 0 1,-1 0-1,0 0 0,1 0 1,-1 0-1,0 0 0,1 0 1,-1 0-1,0 0 0,1 0 1,-1 0-1,0-1 0,1 1 1,-1 0-1,1-1 0,15 1 4,247-13 30,-77 1-28,-14 4 9,218-4-30,70-5-11,2 1 70,-281 16-30,789-26 404,-499 7 10,-103 8-84,305-8 498,39-2-269,165 2-155,-851 19-396,201 12 165,-1 1-117,716-38 426,-388 17-312,-343 10 51,-209-2-164,-2 0-71,1-1 0,0 1 0,0-1 0,-1 0 0,1 1 0,-1-1 0,1 0 0,0 1 1,-1-1-1,1 0 0,-1 1 0,1-1 0,-1 0 0,0 0 0,1 0 0,-1 0 0,0 1 0,1-1 0,-1 0 0,0 0 0,0 0 0,0 0 1,0 0-1,0 0 0,0 1 0,0-1 0,0 0 0,0 0 0,-1-1 0,1-41-115,0 34 116,9-305-139,-9 284 129,0-27 10,8-69-1,-3 70 2,-6-111 0,-1 65-11,2-321 25,-10 257-41,6 70 13,-21-118 0,9 133-24,9 54 15,2 1 0,1-1 0,0-30 0,-5-11 3,-1 30 20,1-16-98,8 53 105,0 1-1,0-1 1,1 1 0,-1 0 0,0-1-1,0 1 1,0 0 0,0 0 0,0-1-1,0 1 1,0 0 0,0 0 0,1 0-1,-1 0 1,0 0 0,0 0 0,0 1 0,0-1-1,0 0 1,0 0 0,-1 1 0,-15 3 44,-351 38-16,65-9-114,213-25 34,-133-6 0,116-3 36,-167-19-33,-1156 20 141,938-11-138,138 26 31,5 1 47,171-15-33,-296-6 32,326-2-3,-173-33 0,204 21-37,-2 6 0,-131 0 0,-675 35 32,601-12 9,-4 1-24,68 0 3,-211 22-74,248-13 33,158-17 44,63-3-15,1 0-3,-5 0-7,4 0 20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11018,'0'0'10591,"-3"0"-9702,-14 1-711,0 0-1,0 1 1,0 1-1,1 1 1,-1 0 0,1 1-1,0 1 1,0 0-1,0 1 1,1 1 0,0 1-1,1 0 1,0 1-1,0 0 1,1 1-1,0 0 1,-12 16 0,11-11-176,0 0 1,2 1 0,0 1-1,1 0 1,0 1 0,2 0-1,0 1 1,2-1 0,0 2-1,1-1 1,1 1 0,1 0-1,-3 27 1,6-28 24,0-1-1,1 1 0,1-1 1,0 1-1,9 37 1,-7-49-24,0-1 0,0 1 0,0 0 0,1-1 0,0 1 1,1-1-1,0 0 0,0-1 0,0 1 0,1-1 1,0 0-1,0 0 0,1-1 0,-1 0 0,15 8 1,-7-6-61,0-1 0,0 0 0,1-1 1,0 0-1,0-2 0,1 1 0,-1-2 1,0 0-1,1-1 0,0-1 1,-1 0-1,20-3 0,-33 2-256,1 1 1,0-1-1,0 0 0,0 0 1,0 0-1,-1 0 0,1 0 0,0-1 1,-1 1-1,1-1 0,4-3 1,12-8-4372,-1 4-1610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55 628 16716,'0'0'5290,"-6"-27"-4977,-2-3-246,2 6-30,0-1 0,2 0 0,0-1 0,1-46 0,3 19-16,-8-205 983,6 226-801,2 24-103,0 0 0,-1 0 0,0 0 0,-1 1 0,-1-9 0,26 50 796,38 44 1,1 0-646,106 183 94,-161-245-363,-7-15-116,0 0 0,0 0-1,1 1 1,-1-1 0,1 0 0,-1 0-1,1 0 1,-1 0 0,1 0 0,0 0-1,-1 0 1,1 0 0,0 0 0,0 0-1,0 0 1,2 1 0,-5-12-6896,-13-13 198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13259,'0'0'9154,"84"20"-9010,-37-12-144,0-2-408,18-6-1057,-18 0-2872,0 0-2952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 13651,'0'0'6997,"-28"-2"-6407,-85-5-335,111 7-245,0-1 0,0 1 1,0 0-1,0-1 0,0 1 1,0 0-1,0 0 0,0 1 1,0-1-1,0 0 0,1 1 1,-1-1-1,0 1 0,0-1 1,0 1-1,1 0 0,-1 0 1,0 0-1,1 0 0,-1 0 1,0 0-1,1 0 0,0 1 1,-3 1-1,4-1-2,-1 0 0,1 0-1,-1 0 1,1 0 0,0 1 0,-1-1 0,1 0 0,0 0-1,1 0 1,-1 0 0,0 0 0,0 0 0,2 3-1,-1 6 36,-1-4-23,0-1-1,0 1 0,0-1 1,1 1-1,0-1 0,0 1 1,0-1-1,1 0 0,0 1 0,0-1 1,1 0-1,0-1 0,0 1 1,0 0-1,1-1 0,0 0 1,0 1-1,0-1 0,0-1 1,1 1-1,0-1 0,0 0 0,0 0 1,10 5-1,24 16 151,81 36 0,-84-45-146,-1 2-1,-1 1 1,43 31 0,-73-47 7,0 1 0,0-1 1,-1 1-1,1 0 0,-1 1 1,0-1-1,0 0 0,0 1 0,-1 0 1,0 0-1,3 8 0,-4-11 18,0 0 0,-1 0 0,0 0-1,1 1 1,-1-1 0,0 0 0,0 0 0,0 1-1,0-1 1,0 0 0,-1 0 0,1 0 0,-1 1-1,1-1 1,-1 0 0,0 0 0,0 0-1,0 0 1,0 0 0,0 0 0,0 0 0,-1-1-1,1 1 1,-1 0 0,1-1 0,-1 1 0,0-1-1,1 1 1,-4 1 0,-6 3 72,0 0-1,0-1 1,-1 0-1,0-1 1,0 0-1,-1-1 1,1 0 0,-22 1-1,-12-1-19,-49-3 1,42-1-32,51 1-395,21-6-5803,-4-1 4002,26-13 0,-3 0-1477,8-3-2146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131 148 12683,'0'0'9378,"-5"25"-9004,-10 83-152,14-103-196,1 1 1,0-1-1,1 0 0,-1 0 1,1 0-1,0 0 0,0 0 1,1 0-1,-1 0 1,1 0-1,0-1 0,0 1 1,1-1-1,-1 1 0,1-1 1,0 0-1,1 0 1,3 4-1,5 8 94,-4-5-46,0 0 0,1-1-1,0 0 1,0-1 0,1 1-1,0-2 1,20 14 0,-22-18-53,0 0 1,0 0-1,0-1 1,1 0-1,0-1 1,-1 1-1,1-2 1,0 1 0,0-1-1,0-1 1,0 0-1,12-1 1,-17 1-24,1-1 1,-1 0-1,1-1 1,-1 1-1,0-1 1,0 0-1,0 0 1,0 0-1,0 0 1,0-1-1,0 0 1,-1 1-1,1-1 0,-1-1 1,0 1-1,0 0 1,0-1-1,-1 0 1,1 1-1,-1-1 1,0 0-1,0 0 1,0-1-1,0 1 1,-1 0-1,0 0 1,2-9-1,2-11-1,-1 0 1,-1 0-1,-1-46 0,-3 57 39,0 0 0,-1 0 0,0 0-1,-1 0 1,0 0 0,-1 1 0,-1 0-1,0 0 1,0 0 0,-1 0 0,-1 1-1,0 0 1,0 0 0,-1 1 0,-1 0-1,1 0 1,-2 1 0,-15-12 0,19 15 47,-1 1 1,-1 1-1,1-1 1,0 1-1,-1 0 1,0 1 0,0 0-1,0 0 1,0 1-1,-1 0 1,1 0-1,-1 1 1,1 0-1,-1 1 1,1 0-1,-1 0 1,1 1 0,-1 0-1,1 0 1,-1 1-1,1 0 1,0 0-1,0 1 1,0 0-1,0 1 1,0 0-1,1 0 1,-14 10-1,10-5-112,0 0-1,1 1 0,0 0 1,0 1-1,1 0 0,1 1 1,0-1-1,0 1 0,-7 19 0,12-25-197,1 0-1,0 0 1,0 0-1,0 0 1,1 0-1,0 1 1,1-1-1,-1 0 0,2 13 1,-1-15-122,1 0 0,0-1 1,0 1-1,0 0 0,0-1 0,1 1 1,0-1-1,-1 1 0,1-1 1,1 0-1,-1 1 0,0-1 0,1 0 1,-1-1-1,1 1 0,0 0 0,4 2 1,30 21-5668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11723,'0'0'10207,"-2"7"-9820,-2 19-231,1 0 0,2 0 0,0 0 1,2 0-1,1 1 0,1-1 0,1 0 1,1-1-1,1 1 0,1-1 0,2 0 1,21 43-1,-16-52-2593,-2-14-3839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6633,'0'0'15744,"21"0"-14896,397 0-29,-393-5-3789,-23 4 2563,-1 0 1,0 0-1,0-1 1,0 1 0,0 0-1,0-1 1,-1 1-1,1 0 1,0-1-1,-1 1 1,1-1-1,-1 1 1,1-1 0,-1 1-1,0-1 1,1 1-1,-1-1 1,0 0-1,0 1 1,0-1-1,-1-2 1,1-19-6725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1029 15091,'0'0'8415,"-3"-27"-8215,-1-2-163,0 6-12,2-1 0,0 1-1,2 0 1,0-1 0,6-33 0,2-28 69,-6-137 0,-3 120-45,-3 21 62,-4 0 0,-34-147-1,144 459 574,-72-170-597,-3-3-35,64 102-1,-87-155-53,0 0 1,0 0 0,0-1-1,1 1 1,0-1 0,0 0-1,9 6 1,-12-9-3,-1 0 0,0-1 1,0 1-1,0 0 0,1-1 0,-1 0 0,0 1 0,0-1 1,1 0-1,-1 1 0,0-1 0,1 0 0,-1 0 0,0 0 0,1 0 1,-1-1-1,0 1 0,1 0 0,-1 0 0,0-1 0,0 1 1,1-1-1,-1 1 0,0-1 0,0 1 0,0-1 0,0 0 1,0 0-1,1 0 0,-1 1 0,-1-1 0,1 0 0,0 0 0,0 0 1,0 0-1,0-1 0,-1 1 0,1 0 0,-1 0 0,1 0 1,0-3-1,8-20-25,-2-1 0,-1-1 1,0 1-1,2-44 1,4-18-19,-8 65 87,-1 1 0,0-40 0,1 57 290,4 13-197,26 74 707,46 170-1,-61-177-906,4-2 0,3 0 0,49 98 0,-73-169-49,-1 0 1,1 0-1,-1-1 0,1 1 0,0 0 1,0-1-1,0 1 0,1-1 0,-1 1 0,0-1 1,1 0-1,0 0 0,-1 0 0,7 2 1,31 2-5969,-13-6 108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9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2075 41 8266,'0'0'8167,"-16"-5"-7367,-10-3-268,-1 0 1,-1 2-1,1 1 1,-47-2-1,45 6-158,-1 1 0,0 1 0,1 2 0,-1 1-1,1 1 1,0 2 0,-54 19 0,50-12-256,2 2-1,0 1 1,1 1-1,-35 28 1,49-33-89,0 1-1,2 1 1,-1 0-1,2 1 1,0 1 0,1 0-1,1 0 1,-15 31 0,-12 33 145,8-20 146,-44 128 1,56-132-215,-2-1 1,-3-1 0,-3 0-1,-2-3 1,-53 78 0,61-103-79,-2-1 1,-1 0-1,-1-2 1,-1-1-1,-1-1 1,-1-1-1,0-2 1,-2 0 0,0-2-1,-54 23 1,36-22 5,-1-2 0,0-3 0,-1-1 1,-1-2-1,0-3 0,-77 2 0,-41-6 478,167-3-477,4-8-3268,68-65-9694,-43 50 6905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9178,'0'0'12987,"121"3"-12787,-74 3-144,-1 2-40,1-8-16,9 0-840,0 0-1641,-9 0-2080,-10 0-3009</inkml:trace>
  <inkml:trace contextRef="#ctx0" brushRef="#br0" timeOffset="1">739 1 10322,'0'0'11451,"18"176"-11075,1-111-200,0-1 88,-1 1 104,1-15-120,-9-5-160,8-17-88,-8-8-224,-10-15-800,0-30-5282,0-8 1249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11931,'0'0'9504,"26"7"-9113,-4-1-330,15 2 108,0 3 1,-1 0-1,67 34 1,-89-38-75,0 2 0,-1 0-1,0 0 1,-1 1 0,0 1 0,-1 0 0,14 17 0,-20-20-6,1 0 1,-1 0-1,-1 1 1,1-1-1,-1 1 1,-1 0-1,0 1 1,0-1 0,-1 1-1,0-1 1,-1 1-1,0-1 1,0 13-1,-1 3 143,0 1-1,-2 0 1,-7 33-1,6-48-199,0 0 0,-1-1 0,0 0 0,-1 1 0,0-2 0,0 1 0,-1 0 0,0-1 0,-1 0 0,-9 8 0,6-6-30,0-1 0,-1 0 1,-1-1-1,1-1 0,-14 8 1,21-13-155,0-1 0,0 0 0,-1 0 0,1 0 0,0 0 0,-1-1 0,1 1 0,-1-1 0,0 0 0,1-1 0,-1 1 0,0-1 0,1 0 0,-1 0 0,0-1 0,0 1 0,1-1 0,-1 0 0,-4-2 0,7 2-220,0-1 0,0 0-1,1 0 1,-1 0 0,1 0 0,-1 0 0,1-1 0,0 1 0,0 0-1,0-1 1,0 1 0,0 0 0,1-1 0,-1 1 0,1-1 0,-1 0 0,1-4-1,0 5-118,-2-32-6162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16580,'0'0'6834,"-9"31"-5883,-27 99-309,34-121-598,1-1-1,1 1 1,-1 0 0,1-1 0,1 1 0,-1-1 0,1 1 0,1-1-1,0 1 1,0-1 0,1 0 0,0 0 0,0 0 0,1 0-1,0 0 1,0-1 0,1 1 0,0-1 0,8 9 0,3 6 115,-1 2-12,1-2-1,1 0 1,1-1 0,24 22 0,-35-36-220,1-1 0,0 0 0,1-1 0,-1 1 0,1-2 0,0 1 0,0-1 0,0-1 0,1 0 0,-1 0 0,1 0 0,0-2 0,0 1-1,18 0 1,-24-2-67,-1 0 0,0-1 0,0 1 0,0-1 0,0 1 0,1-1 0,-1 0 0,0 0 0,0-1 0,-1 1 0,1 0 0,0-1-1,0 0 1,-1 0 0,1 0 0,-1 0 0,3-3 0,2-3-728,0 0 0,-1-1 0,10-18-1,-4 5-1405,16-23-3497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84 211 8602,'0'0'14171,"94"36"-13931,-47-30-144,-10-3-96,10-3-72,-10 0-576,-9 0-841,-9-34-1503,-1 1-1409,-8 2-2545</inkml:trace>
  <inkml:trace contextRef="#ctx0" brushRef="#br0" timeOffset="1">0 1 13395,'0'0'9394,"150"19"-9258,-94-10-136,0-9-456,28 0-1361,-19 3-2976,-8 5-2920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37 648 12827,'0'0'8743,"0"-26"-8498,-10-407 1777,-3 353-1328,8 57-393,1 0 0,-1-38-1,5 60-7,0 23 220,1-14-482,1 1 0,-1 0 0,2 0 0,-1-1 0,1 0 0,1 1-1,-1-1 1,1 0 0,1 0 0,-1-1 0,8 8 0,9 21 81,-14-23-79,248 410 631,-254-421-782,0 0 0,1 0 0,-1 0 1,0 0-1,1 0 0,-1-1 0,1 1 0,0 0 0,0-1 0,-1 1 0,1-1 0,0 0 0,0 1 0,0-1 1,1 0-1,3 1 0,-5-2-155,0-1 0,0 0 1,0 1-1,0-1 0,0 0 0,0 1 1,0-1-1,-1 0 0,1 0 0,0 0 1,0 1-1,-1-1 0,1 0 0,-1 0 1,1 0-1,-1 0 0,1 0 0,-1-1 1,0 1-1,1 0 0,-1 0 0,0 0 1,0 0-1,0 0 0,0 0 0,0 0 1,0-1-1,0 1 0,0 0 0,0 0 1,-1 0-1,1-1 0,0-31-6363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9674,'0'0'13891,"140"84"-13771,-84-79-120,-9-5-776,9 0-824,0-8-2273,-9-14-616,-10-4-3001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10658,'0'0'9874,"-7"35"-8676,-1 7-893,0-7-20,2 1-1,2-1 0,-1 66 1,3-27 312,0-47-361,1 1 0,1-1 0,1 0 0,1 0 1,2 0-1,11 47 0,-12-69-197,0 0 0,-1-1 0,2 1 0,-1-1 0,0 0 0,1 0 0,0 0 0,0 0 0,0 0 0,0-1-1,1 0 1,-1 0 0,1 0 0,0-1 0,-1 1 0,1-1 0,1 0 0,-1 0 0,0-1 0,0 0 0,1 0 0,5 1 0,18 1 177,1 0-1,56-4 1,-45 0-163,12 2 430,-15 0-1663,-6 0-3769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9570,'0'0'13987,"-28"12"-14627,37-12-1705,1 0-2064,-1-6-1800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15227,'0'0'10346,"-28"-14"-16835,65 8-416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13651,'0'0'8663,"-25"14"-8388,-9 5-175,-35 26 0,65-42-73,1 1 1,-1-1-1,0 1 0,1-1 0,-1 1 1,1 0-1,0 1 0,1-1 1,-1 1-1,1-1 0,0 1 1,0 0-1,0-1 0,0 1 1,1 0-1,0 0 0,0 0 1,1 0-1,-1 7 0,-1 7 103,-4 18 280,3 0 0,1 0-1,5 72 1,-3-105-387,1 1 0,0 0 0,0-1 0,0 1 0,1-1 0,0 1 0,-1-1 0,1 0 0,1 0 0,-1 0 0,1 0 0,0 0 0,0 0 0,0 0 0,0-1 1,0 0-1,1 0 0,-1 0 0,1 0 0,0 0 0,6 2 0,-1 0 2,0-2 1,1 1 0,-1-2 0,1 1 0,0-1-1,-1 0 1,1-1 0,20 0 0,-25-2-25,0 0 0,0 0 0,0 0 1,0-1-1,0 0 0,0 0 0,0 0 0,0 0 1,-1-1-1,0 0 0,1 0 0,-1 0 1,0 0-1,0-1 0,-1 1 0,1-1 0,-1 0 1,1 0-1,-1-1 0,-1 1 0,1-1 0,-1 1 1,4-10-1,0 1 11,-1 0 1,0-1-1,-1 1 1,0-1 0,-1 0-1,-1 0 1,1-23-1,-3-58 183,-1 92 132,-2 9 160,-2 13-216,6-6-263,0-1-1,1 1 0,0-1 0,1 0 0,0 0 0,1 0 0,1 0 0,-1-1 1,2 0-1,0 0 0,0 0 0,1-1 0,0 1 0,1-2 0,0 1 0,1-1 0,0 0 1,0-1-1,0 0 0,1-1 0,1 0 0,-1 0 0,1-1 0,0 0 0,1-1 0,-1-1 1,1 0-1,0 0 0,0-1 0,0 0 0,1-1 0,21 1 0,-31-4-118,0 1-1,0 0 1,0-1-1,0 1 1,0-1-1,0 0 1,0 0-1,0 0 1,0-1-1,-1 1 1,1-1-1,0 1 1,-1-1-1,1 0 1,-1 0-1,4-3 1,29-43-6020,-19 24 293,-6 6-3752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09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0 5145,'0'0'11823,"-28"4"-10206,-88 17-368,113-21-1191,-1 1 1,1 0 0,0 0 0,-1 0 0,1 1 0,0-1 0,0 1 0,-1-1 0,1 1 0,1 0-1,-1 1 1,0-1 0,0 0 0,1 1 0,-1-1 0,1 1 0,0 0 0,0 0 0,0 0 0,0 0-1,0 0 1,1 0 0,0 0 0,-1 1 0,1-1 0,0 0 0,0 1 0,1-1 0,-1 1 0,1 3-1,-1-3 21,0 4 122,0 0 0,0 0 0,1 0-1,0 0 1,0 0 0,1 0 0,0 0 0,3 12 0,-2-16-108,-1 1 0,1-1-1,0 0 1,1 0 0,-1-1 0,1 1 0,-1 0 0,1-1 0,0 0 0,0 1 0,1-1 0,-1 0 0,1-1 0,-1 1 0,1-1-1,5 3 1,9 4 188,0-1-1,1-1 0,0-1 0,0 0 1,33 4-1,100 3 266,-76-8-1100,-74-5 331,0 0-1,0 0 1,1 1 0,-1-1-1,0 1 1,0 0-1,0-1 1,0 1 0,0 0-1,0 0 1,0 1 0,0-1-1,2 2 1,11 14-6016,-5-5-1104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13259,'0'0'9082,"-13"13"-8960,4-3-110,5-7-8,-1 0 1,1 1-1,0 0 0,1 0 0,-1 0 1,1 1-1,0-1 0,0 1 1,0 0-1,1 0 0,-1 0 0,1 0 1,0 0-1,1 0 0,-1 1 1,1-1-1,0 0 0,0 1 1,1 9-1,1-5 6,0-1-1,0 0 1,1 0 0,1 0-1,0 0 1,0 0 0,1-1 0,0 1-1,0-1 1,1 0 0,0 0-1,0-1 1,1 1 0,0-1 0,0 0-1,1-1 1,-1 1 0,2-1 0,-1-1-1,1 1 1,-1-1 0,2-1-1,-1 0 1,0 0 0,1 0 0,0-1-1,0 0 1,0-1 0,0 0-1,12 1 1,-14-2-45,0-1 0,0 0 1,0 0-1,0 0 0,0-1 0,0-1 0,0 1 0,0-1 0,11-4 0,-16 4 62,1 1 1,-1-1-1,0 0 0,0 0 0,1 0 0,-1 0 1,0 0-1,-1 0 0,1-1 0,0 1 0,-1 0 1,1-1-1,-1 0 0,0 1 0,0-1 0,0 0 0,0 0 1,-1 1-1,1-1 0,-1 0 0,1 0 0,-1 0 1,0 0-1,0-5 0,0 7 522,3 32-11,7 0-415,24 51 0,4 6 195,79 297 801,-97-309-906,43 220 308,-56-238-460,-2 1 1,-2-1-1,-6 67 1,3-123-58,0 1-1,0 0 1,0-1-1,-1 1 1,1 0-1,-1-1 1,0 1-1,1-1 1,-1 1-1,0-1 1,-1 1 0,1-1-1,0 0 1,-1 1-1,1-1 1,-1 0-1,0 0 1,1 0-1,-1 0 1,0-1-1,0 1 1,0 0-1,-1-1 1,1 1 0,0-1-1,-1 0 1,1 0-1,-1 0 1,1 0-1,-1 0 1,1 0-1,-1-1 1,1 1-1,-1-1 1,0 0-1,1 0 1,-1 0 0,0 0-1,1 0 1,-4-1-1,-2-1-46,0 1 0,0-1 0,0-1 0,0 0 0,1 0 0,-1 0 0,1-1 0,-1 0 0,1-1 0,0 1 0,-11-12 0,-8-14-57,1-2 0,1 0 0,2-2-1,2 0 1,-19-43 0,19 34 86,2-1 0,2 0-1,1-2 1,-8-46 0,20 71 9,1 0 0,1 1 0,2-30 0,0 9-75,-1 39 77,0 0 0,0 0 1,0 0-1,1-1 0,-1 1 0,1 0 0,0 0 0,-1 1 0,1-1 0,0 0 1,0 0-1,0 0 0,0 0 0,1 1 0,-1-1 0,0 0 0,1 1 0,-1 0 1,1-1-1,0 1 0,-1 0 0,1-1 0,0 1 0,0 0 0,-1 0 0,5-1 0,6-2 8,0 0-1,0 1 0,22-2 0,-23 3-190,0 0-1,-1 0 1,1-1 0,12-5 0,-7-1-1397,-1-1 0,0 0 0,0-1 0,13-15 0,3-10-6868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11923,'0'0'9768,"3"0"-9353,96-4 1346,126-23 0,-184 16-2606,-17-2-5939,-15 7 1276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11570,'0'0'8236,"-4"28"-7643,-21 148 414,22-161-782,-1-1 1,0 0-1,0 0 0,-2 0 1,-7 15-1,29-59-49,2 1 0,1 0 0,1 1 0,2 2-1,0 0 1,35-31 0,-40 40-826,-14 3-5799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178 0 11586</inkml:trace>
  <inkml:trace contextRef="#ctx0" brushRef="#br0" timeOffset="1">178 0 11586,'-148'33'4756,"119"-27"-1807,29-1-2560,1 0-1,0 0 1,0-1 0,0 1 0,1-1-1,0 1 1,0-1 0,0 0 0,0 1 0,0-1-1,1 0 1,0 0 0,4 4 0,51 50 779,-31-33-332,34 40 316,-32-32-677,2-1 1,42 33-1,-63-57-152,5 0-1031,-2-29-1549,-12 19 2090,15-26-3821,-5 0-2127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 12659,'0'0'11780,"-7"0"-11128,-18-2-5,19 1 417,15 3-840,-1 0 0,1 0 0,-1 1 0,15 6 0,14 5 24,-4-5-230,1-2-1,60 6 1,-20-16-3522,-71 3 2905,-1 0-1,1-1 1,0 1 0,-1-1 0,1 0 0,-1 0 0,1 0 0,-1 0 0,1 0 0,-1-1-1,1 1 1,-1-1 0,0 0 0,0 1 0,0-1 0,2-3 0,7-14-10022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14539,'0'0'11291,"121"25"-10971,-84-17-184,-9-2-64,0 0-64,-9-4-8,0 1-937,0 3-1183,-1-3-2465,1-1-2216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57 6329,'0'0'10375,"0"-5"-9066,0-29 890,0 33-2103,-1 0-1,0 0 1,0 0-1,1 0 1,-1 0-1,0 0 0,0 0 1,0 0-1,0 0 1,0 1-1,0-1 1,0 0-1,-1 1 1,1-1-1,0 1 0,0-1 1,0 1-1,-1-1 1,1 1-1,0 0 1,-1 0-1,1 0 1,0 0-1,0-1 0,-1 2 1,-1-1-1,-44-2 792,41 2-742,-13 0 24,1 0 0,-1 1 0,0 1 0,-19 5 0,31-5-160,0 1-1,0-1 1,0 1 0,1 1 0,-1-1-1,1 1 1,0 0 0,0 1-1,0-1 1,1 1 0,-1 0 0,1 1-1,-6 8 1,3-5-10,1-1-1,1 1 1,0 1-1,0-1 1,1 1-1,0 0 1,1 0 0,0 1-1,0-1 1,1 1-1,1 0 1,0 0-1,0 0 1,0 22 0,2-24 2,0 0 1,0 0-1,1 1 1,0-1-1,0 0 1,1 0-1,6 17 1,-5-21 9,0-1 0,-1 0 1,1 0-1,1 0 0,-1 0 1,1-1-1,-1 1 0,1-1 1,0 0-1,0 0 0,0-1 1,0 1-1,1-1 0,-1 0 1,1 0-1,0 0 0,5 1 1,1 0 9,0 0 1,0-1 0,-1 0 0,1 0-1,1-2 1,-1 1 0,0-1 0,0-1-1,0 0 1,0-1 0,0 0 0,-1 0-1,1-1 1,10-5 0,-15 6-21,0-1 0,-1 0 0,1 0 1,-1 0-1,1-1 0,-1 1 0,0-1 0,-1-1 1,1 1-1,-1-1 0,0 1 0,0-1 0,0 0 1,-1-1-1,1 1 0,-1-1 0,-1 1 1,1-1-1,-1 0 0,0 0 0,0 0 0,-1 0 1,0-1-1,0 1 0,0 0 0,-1-9 0,0-59-31,0 45-34,0 25 46,0 11 20,1 8 15,1 0 1,1 0 0,0 0 0,1 0-1,0 0 1,1-1 0,1 0-1,0 0 1,1 0 0,1-1 0,0 0-1,1 0 1,0-1 0,1 0-1,0-1 1,1 0 0,0 0 0,1-1-1,0-1 1,14 9 0,-21-15-96,0 0 0,0-1 0,0 1 1,0-1-1,1 0 0,-1-1 0,1 1 1,-1-1-1,1 0 0,0-1 0,7 1 0,36-6-3281,-19-4-2260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14163,'0'0'7355,"0"30"-6679,0-2-514,-1 1 38,1 0 0,2 0-1,1 0 1,1 0 0,9 33-1,57 254 1894,-39-165-1904,-21-114 231,-4-25-2282,-3-23-6750,-3-19-64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12467,'0'0'8123,"32"17"-7699,98 54-125,-123-68-241,0 1 1,-1 0-1,0 0 1,0 1-1,0 0 1,-1 0-1,1 0 1,-1 1 0,0 0-1,-1 0 1,1 0-1,-1 0 1,5 12-1,-6-9 133,-1 0 0,0 0-1,0 1 1,-1 0 0,0-1-1,-1 1 1,-1 12 0,1-1 208,0-17-353,0-1 1,-1 0-1,1 0 0,-1 1 0,1-1 1,-1 0-1,0 0 0,0 0 0,-1 0 1,1 0-1,0 0 0,-1 0 1,0 0-1,0-1 0,0 1 0,0-1 1,0 1-1,-3 2 0,-1-1 21,1 0 0,-1-1-1,1 1 1,-1-1 0,0 0 0,0-1-1,0 0 1,-11 3 0,-9 0-107,0-1 0,-1-2 0,-39 0 0,66-2 38,0 0-80,-1 0 0,1 0 1,0 0-1,-1 0 0,1 0 0,0 0 1,-1 0-1,1 0 0,-1 0 0,1 0 1,0 0-1,-1 0 0,1 0 0,0 0 1,-1-1-1,1 1 0,0 0 0,-1 0 1,1 0-1,0 0 0,0-1 0,-1 1 1,1 0-1,0 0 0,-1-1 0,1 1 1,0 0-1,0 0 0,0-1 1,-1 1-1,1 0 0,0-1 0,0 1 1,0 0-1,0-1 0,-1 0 0,8-13-2475,16-10-3052,5 7-2366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16724,'0'0'9562,"159"0"-9458,-112 0-88,-10 0-16,0 0-664,1 0-1113,-10 5-2152,-10 1-2768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0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5025,'0'0'13718,"-6"24"-13152,-3 12-317,1 0-1,2 0 0,-2 65 0,9 14 506,18 118 1,-4-189-736,-11-43-1996,0-13 252,-1-13-1873,-3-18-2690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411 268 9874,'0'0'5759,"11"-10"-5435,-8 6-287,3 0 73,-1-1 0,0 1 0,-1-1-1,1 0 1,-1-1 0,0 1-1,0-1 1,-1 0 0,1 0 0,-1 0-1,-1 0 1,1 0 0,-1-1 0,0 1-1,0-1 1,0-10 0,-1 13-6,0 0-1,-1 0 1,0 0 0,0 0 0,0 0-1,-1 0 1,0 0 0,1 0 0,-1 0-1,0 0 1,-1 0 0,1 0 0,-1 1-1,0-1 1,0 0 0,0 1 0,0 0-1,0-1 1,-1 1 0,0 0 0,1 0-1,-1 0 1,0 1 0,-1-1 0,1 1-1,0 0 1,-1-1 0,1 1 0,-6-2-1,-7-3 67,0 0-1,-1 1 0,0 0 0,0 1 1,0 1-1,0 1 0,-1 0 0,1 2 1,-1 0-1,-26 1 0,37 1-117,1-1 0,-1 1-1,0 0 1,0 0 0,0 1-1,0 0 1,1 0 0,-1 0 0,1 1-1,-1 0 1,1 1 0,0-1-1,0 1 1,-5 5 0,2-2-11,1 1 0,0 1 0,1 0 0,0-1 0,0 2 0,1-1 0,0 1 0,-4 12 0,1-3 59,2 1 1,1 0-1,0 0 0,1 0 0,1 0 0,1 1 0,1 0 0,1 0 0,2 26 0,0-40-59,1 0 0,-1 0 0,1 0-1,0 0 1,1 0 0,0 0 0,0 0 0,1-1 0,-1 0 0,1 0-1,1 0 1,-1 0 0,1 0 0,0-1 0,0 0 0,1 0 0,-1 0-1,1-1 1,0 0 0,0 0 0,1 0 0,6 2 0,-2-1-7,-1-1 1,1 0-1,0-1 0,0 0 1,0 0-1,0-1 1,1-1-1,-1 0 1,0 0-1,1-1 0,-1-1 1,0 0-1,21-4 1,-25 3-38,-1 0 1,0-1 0,0 0-1,0 1 1,0-2 0,-1 1 0,1-1-1,-1 0 1,0 0 0,0 0-1,0-1 1,-1 1 0,0-1-1,1 0 1,-2-1 0,1 1 0,-1-1-1,1 0 1,-2 0 0,1 0-1,-1 0 1,1 0 0,0-7 0,3-14 72,-2 1 1,-1 0 0,-1-1-1,-2-33 1,0 53-16,1 12-16,-1 0 1,1 0-1,0 0 0,1 0 0,-1 0 0,1 0 1,0-1-1,0 1 0,1 0 0,-1-1 1,4 5-1,38 46 83,-28-37-25,-4-3-39,2 0 1,-1-1-1,27 21 0,-34-31-253,0 0 0,0 0-1,1 0 1,-1-1 0,1 0-1,0-1 1,0 1 0,0-1-1,0-1 1,0 1-1,0-1 1,13 0 0,24-1-3690,-13 0-2254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5761,'0'0'18149,"1"-29"-18065,0-6-72,-1 16-5,0 0 0,2 1 0,0 0 0,1-1 0,1 1 0,9-26-1,-6 16 544,-2 0-1,-1-1 1,0-47-1,-3 82-552,0 0 0,0 0 0,0 0 0,1 0 0,0 0-1,0-1 1,0 1 0,1-1 0,0 1 0,0-1 0,0 0-1,1 0 1,-1 0 0,1-1 0,0 1 0,1-1 0,4 4 0,-3-3 2,0 0 0,0-1 1,0 1-1,0-2 1,1 1-1,0-1 1,-1 0-1,1 0 1,0-1-1,0 1 1,1-2-1,-1 1 1,13 0-1,-15-2-20,0 0-1,0 0 1,1-1-1,-1 0 1,0 0-1,-1 0 1,1 0-1,0-1 1,0 0-1,0 0 1,-1 0-1,1-1 1,-1 0-1,7-5 1,-3 0 16,0 0 0,-1 0 1,0-1-1,0 0 0,8-16 1,-15 24 10,1 0 0,-1 0 0,1 0 1,-1 0-1,1 1 0,0-1 0,-1 0 1,1 0-1,0 0 0,0 1 0,-1-1 1,1 0-1,0 0 0,0 1 0,0-1 1,0 1-1,0-1 0,0 1 0,0-1 1,0 1-1,0 0 0,0 0 0,0-1 1,0 1-1,0 0 0,0 0 0,0 0 1,0 0-1,0 0 0,1 0 0,-1 0 1,0 1-1,0-1 0,0 0 0,0 0 1,0 1-1,0-1 0,0 1 0,0-1 1,0 1-1,0-1 0,-1 1 0,1 0 1,0-1-1,0 1 0,0 0 0,-1 0 1,1 0-1,0-1 0,0 3 0,6 5 120,-1 1 1,0 0-1,10 20 0,-13-24-129,21 40-180,38 80 368,-55-107-2531,-1-1-1,7 35 0,-12-28-4974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13243,'0'0'11196,"46"5"-10339,395 23 203,758-83 105,460-55 232,-1645 110-1293,-7-1 47,1 1 0,-1-1 1,1 2-1,0-1 1,-1 1-1,1 0 1,-1 0-1,1 1 1,-1 0-1,0 1 1,0-1-1,10 6 1,-17-7-230,1-1 0,-1 0 0,1 0 0,0 0 1,-1 0-1,1 0 0,-1 0 0,1 0 0,-1 0 1,1 0-1,0 0 0,-1 0 0,1 0 1,-1 0-1,1 0 0,-1-1 0,1 1 0,-1 0 1,1 0-1,-1-1 0,1 1 0,-1 0 0,1-1 1,-1 1-1,1 0 0,-1-1 0,0 1 0,1-1 1,-1 1-1,0-1 0,1 1 0,-1-1 0,0 1 1,1-1-1,-1 1 0,0-1 0,0 1 1,0-1-1,0 1 0,0-1 0,1 0 0,9-26-9404,-9 7-6471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14787,'0'0'8846,"-3"14"-8566,1-3-205,0 0 0,1 0 0,0 0-1,0 0 1,1 0 0,1 0 0,0 0 0,0 0-1,1 0 1,3 10 0,118 468 1291,-113-468-2478,-10-21 983,1 1 1,-1-1-1,0 0 1,1 0 0,-1 0-1,1 1 1,-1-1-1,1 0 1,-1 0-1,1 0 1,-1 0-1,1 0 1,-1 0 0,1 0-1,-1 0 1,1 0-1,-1 0 1,1 0-1,-1 0 1,1 0 0,-1 0-1,1 0 1,-1-1-1,1 1 1,0 0-1,1-2-314,0 1 0,0-1 0,0 0 0,-1 1 0,1-1 0,-1 0 0,1 0 0,-1 0 0,1 0 0,-1 0 0,0 0 0,0 0 0,0-1 0,1-1 0,7-27-5288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13475,'0'0'7918,"24"11"-7298,-17-8-575,196 95 1490,-188-90-1423,0 1 0,-1 1 1,0 0-1,16 16 0,-26-22-61,0 0 1,0 1-1,0 0 0,-1-1 1,0 1-1,0 0 0,0 1 1,0-1-1,-1 1 0,0-1 1,0 1-1,0-1 0,-1 1 1,0 0-1,0 0 0,0 8 1,-2-10-21,0 0 0,0 0 0,0 0 0,-1 0 0,1 0 0,-1-1 0,0 1 0,0-1 0,0 1 0,0-1 1,-1 0-1,0 0 0,1 0 0,-1 0 0,0 0 0,0 0 0,-1-1 0,1 0 0,0 1 0,-1-1 0,1 0 0,-1-1 1,-6 3-1,-9 4-25,-1-1 0,1 0 0,-28 4 1,-11-2-103,0-3 1,-99-3 0,143-3-10,13 0-943,27-1-3236,2-1 149,50-12 0,-23 1-3093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12427,'0'0'11297,"0"28"-10826,-1-1-363,0-7-26,0 0 1,2 0 0,0 0 0,2 0 0,0 0 0,1-1 0,7 21-1,3 1 215,16 47 105,25 127 0,-55-214-515,0 0 0,0 0 0,0 0 0,0 0 1,0 0-1,0 0 0,0 0 0,0 0 1,1 0-1,-1 0 0,0 0 0,1 0 0,-1 0 1,0 0-1,1 0 0,-1 0 0,1 0 0,0 0 1,-1-1-1,1 1 0,0 0 0,0 1 1,2-30-7377,-3-7-788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11618,'0'0'9816,"34"11"-8927,109 36-308,-136-45-505,-1 0 1,0 0-1,0 1 1,0-1-1,0 1 1,-1 0-1,1 1 1,-1 0-1,0 0 1,0 0-1,0 0 1,-1 1-1,1 0 1,-1-1-1,0 2 1,-1-1-1,6 10 1,-6-6 113,-1-1 0,-1 1 0,0-1 0,0 1 0,0-1 0,-1 1-1,0 0 1,-1-1 0,-2 13 0,1-15-143,0-1-1,0 1 0,0 0 1,-1-1-1,1 0 0,-1 1 1,-1-1-1,1 0 0,-1-1 1,1 1-1,-2-1 0,1 1 1,0-1-1,-1 0 0,0-1 1,1 1-1,-2-1 1,1 0-1,-7 3 0,-4 2-19,0-1 0,0 0 0,-1-1 0,0-1 0,-24 4 0,-61 2-993,34-17-6058,40-3-1901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11346,'0'0'5542,"-28"0"-4437,-89 2-333,112-2-706,0 0 1,1 1-1,-1-1 0,0 1 0,0 0 0,1 0 0,-1 1 0,1-1 0,-1 1 0,1 0 0,0 0 1,0 1-1,0-1 0,0 1 0,-7 5 0,0 2 181,-2 0-72,0 1 0,1 1 0,0 0 0,1 0 0,0 1 0,1 1 0,1-1 0,0 2 0,1-1 0,0 1 0,1 1 0,-9 27 0,8-8 135,0 1 0,2-1 0,2 1-1,1 67 1,2-99-295,1 0-1,0 1 0,0-1 0,0 0 0,1 1 0,-1-1 1,1 0-1,0 0 0,0 1 0,1-1 0,-1 0 1,1 0-1,0 0 0,0-1 0,0 1 0,0 0 0,1-1 1,0 1-1,-1-1 0,1 0 0,0 0 0,1 0 0,-1-1 1,1 1-1,-1-1 0,1 1 0,0-1 0,-1 0 1,1 0-1,0-1 0,0 1 0,1-1 0,-1 0 0,5 1 1,-2-1-5,-1 0 1,1 0 0,-1-1 0,1 0 0,-1 0 0,1 0 0,-1-1 0,0 0 0,1 0 0,-1-1 0,0 1 0,1-1 0,-1-1 0,0 1 0,-1-1 0,1 0 0,0-1 0,-1 1 0,0-1 0,0 0 0,0 0-1,5-6 1,-1-1-1,-1-1-1,0 0 0,0 0 0,-1-1 1,-1 0-1,0 0 0,-1 0 0,0-1 0,2-15 1,0 0 4,-1 1 1,-2-1 0,-1 0-1,-1 0 1,-1 0 0,-5-40-1,-5 32-59,8 36 52,1 0 0,-1 0 0,1 0 0,-1 0 0,1 0 0,-1-1 0,0 1-1,0 0 1,1 0 0,-1 1 0,0-1 0,0 0 0,0 0 0,0 0 0,0 0 0,0 1 0,0-1 0,0 1 0,0-1-1,-1 1 1,1-1 0,0 1 0,0-1 0,-1 1 0,0 0 0,0 9 565,4 27-496,1 0 0,2-1 0,2 1-1,1-2 1,2 1 0,1-1 0,1 0-1,2-2 1,2 1 0,0-2 0,28 39 0,-40-64-165,0 0 1,0 0 0,1-1 0,0 0 0,0 0-1,0 0 1,1 0 0,9 5 0,-13-8-214,1-1 1,0 0-1,0 1 0,0-1 1,0-1-1,0 1 1,0 0-1,0-1 1,3 1-1,-3-1-302,0 0 0,1-1 0,-1 1 0,0-1 0,0 1 0,0-1 0,0 0 0,0 0 0,-1 0-1,5-3 1,13-11-6737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8266,'0'0'10458,"6"-22"-10346,2-3-78,5-18 82,14-73 1,-24 90 804,-2 1 1,-2-42-1,4 70-922,0 0-1,0 0 0,0 0 0,0 0 0,1 0 1,-1-1-1,1 0 0,0 1 0,-1-1 0,1-1 1,0 1-1,0 0 0,0-1 0,5 1 0,64 12 23,-65-13-3,0 0-1,0-1 1,0 0 0,0 0 0,0-1 0,-1 1 0,1-2-1,0 1 1,0-1 0,-1 0 0,1-1 0,7-3 0,-13 5 905,-2 14 1222,0 9-1947,1 1-1,1-1 1,1 0-1,1 0 1,1-1-1,0 1 1,2-1-1,1 0 1,0-1-1,2 1 0,0-2 1,1 0-1,1 0 1,1-1-1,18 21 1,-28-36-232,0 1 0,1-1 0,-1 0 0,0 0 1,1 0-1,0 0 0,0-1 0,0 1 0,0-1 1,0 0-1,0 0 0,0-1 0,1 1 0,-1-1 0,1 0 1,-1 0-1,1 0 0,-1-1 0,1 1 0,8-2 1,-9 0-328,-1 0 1,1 0-1,0-1 1,-1 0-1,1 0 1,-1 0-1,0 0 1,1 0-1,-1-1 1,0 1-1,-1-1 1,1 0-1,0 0 1,-1 0-1,0 0 1,1-1-1,-1 1 1,0 0-1,-1-1 1,1 0-1,-1 1 1,1-1-1,0-4 1,9-37-7933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11162,'0'0'11392,"0"1"-11332,-1-1 0,1 0 0,-1 1 0,0-1 0,1 1 0,-1-1-1,1 1 1,-1-1 0,1 1 0,-1-1 0,1 1 0,0-1 0,-1 1 0,1 0 0,0-1 0,-1 1 0,1-1-1,0 1 1,0 0 0,-1-1 0,1 1 0,0 0 0,0 0 0,0 0 0,0 156 675,0-52-4571,0-100 3515,0-4 185,0 0 0,0 1 0,0-1 0,0 0 1,0 1-1,0-1 0,0 0 0,0 1 0,-1-1 0,1 0 0,0 0 0,-1 1 1,0-1-1,1 0 0,-1 0 0,0 2 0,-1-2 81,0 0 0,0 0 0,0 0-1,0 0 1,-1 0 0,1 0 0,0 0 0,0-1-1,-1 1 1,1-1 0,0 1 0,-1-1 0,1 0-1,0 0 1,-5-1 0,6 1 116,0 0-1,0-1 1,1 1-1,-1-1 1,0 1 0,0-1-1,1 1 1,-1-1-1,1 0 1,-1 1 0,0-1-1,1 0 1,-1 0-1,1 1 1,-1-1 0,1 0-1,0 0 1,-1 0-1,1 1 1,0-1 0,0 0-1,-1 0 1,1 0-1,0 0 1,0 0 0,0 0-1,0 0 1,0 1-1,0-1 1,1-2 0,2-29 1258,-1 25-1182,0 1 0,1 0 0,0-1 0,0 1 1,1 1-1,-1-1 0,1 0 0,1 1 0,7-9 0,54-42 232,-27 24-351,-25 12-1457,-13 19 1162,-1 1 0,1-1 0,-1 0-1,1 0 1,-1 0 0,0 0 0,0 0-1,1 0 1,-1 0 0,0 0 0,0 0-1,0 0 1,0 0 0,0 0 0,0 0-1,0 0 1,0 0 0,-1 0 0,1 0-1,0 1 1,-1-1 0,1 0 0,0 0-1,-1 0 1,1 0 0,-1 0 0,0 1-1,1-1 1,-1 0 0,1 0 0,-1 1-1,-1-2 1,-15-5-5375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1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9778,'0'0'8485,"31"0"-7317,105 4-311,-124-2-783,1 0 0,-1 0-1,0 1 1,0 1 0,0 0-1,-1 0 1,1 2 0,-1-1-1,0 1 1,0 1 0,13 10-1,-20-14-43,6 4 48,0 1 0,-1 0 0,0 0 0,-1 1 1,0 0-1,0 1 0,0 0 0,-2 0 0,1 0 0,-1 1 0,8 19 1,-9-14 88,-1-1 0,0 1 1,-1 0-1,0 0 1,-1 0-1,-1 1 1,-1-1-1,-2 21 0,0-25-90,0 0-1,-1 0 1,-1 0 0,0-1-1,0 0 1,-1 1-1,-1-2 1,0 1-1,0 0 1,-1-1-1,0-1 1,-1 1-1,0-1 1,-1 0-1,0-1 1,0 0-1,-1 0 1,-10 6-1,4-4-71,1 0 0,-2-1 0,1-1 0,-1 0 0,0-1 0,-1-1 0,0-1 0,0 0 0,0-1 0,0-1 0,-28 1 0,-8-4-2896,80-3-9551,2 3 4607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178 0 8106</inkml:trace>
  <inkml:trace contextRef="#ctx0" brushRef="#br0" timeOffset="1">178 0 8106,'-177'40'7369,"180"-14"-2733,1-18-4263,1-1-1,0 0 1,1 0-1,-1-1 1,1 1-1,1-1 1,12 10-1,57 38 1085,-63-45-1172,15 12-92,29 20 179,-54-39-632,0-1 1,0 1-1,0-1 0,1 0 0,-1 1 1,0-2-1,1 1 0,-1 0 1,5 0-1,-8-2-6,1 1 0,0 0 1,-1 0-1,1-1 0,0 1 0,-1-1 1,1 1-1,-1 0 0,1-1 0,-1 1 1,1-1-1,-1 1 0,1-1 0,-1 0 1,0 1-1,1-1 0,-1 1 1,0-1-1,1 0 0,-1 1 0,0-1 1,0 0-1,1 1 0,-1-1 0,0 0 1,0 0-1,0 1 0,0-1 0,0 0 1,0 1-1,0-1 0,0 0 0,-1 1 1,1-1-1,0 0 0,0 0 0,0 1 1,-1-1-1,1 1 0,0-1 0,-1 0 1,1 0 262,-8-21-7945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11058,'0'0'10787,"112"-84"-10275,-84 59-232,10 3-152,-10 2-128,0 0-728,-10-2-1025,-8 0-1335,-1 5-1457,0 6-2713</inkml:trace>
  <inkml:trace contextRef="#ctx0" brushRef="#br0" timeOffset="1">168 87 11987,'0'0'9266,"94"149"-8842,-48-129-424,10 2-128,19 0-1433,-9-5-2824,-10-3-4120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4809,'0'0'19746,"-1"1"-19042,7 4-602,5 0 63,1-1-1,-1-1 0,1 0 0,0 0 1,0-1-1,15 0 0,81 1 117,-95-3-283,-8 0-231,1 1 0,0-1 0,-1-1 1,1 1-1,-1-1 0,1 0 0,-1 0 1,0 0-1,1-1 0,-1 0 0,0 0 1,9-5-1,-11 3-382,1 1 0,-1-1 0,0-1-1,0 1 1,0 0 0,-1-1 0,1 1 0,-1-1 0,0 0 0,0 0 0,-1 0 0,0 0 0,2-8 0,6-28-6336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12963,'0'0'11242,"121"68"-10698,-74-68-160,-9 0-216,-10 0-168,9 0-776,-9-20-1040,-9-2-3225,-1 8-8794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10762,'0'0'9590,"-7"-6"-8936,-26-18-267,32 24-358,1 0 1,0-1 0,-1 1 0,1 0-1,-1 0 1,1 0 0,-1-1 0,1 1-1,0 0 1,-1 0 0,1 0 0,-1 0-1,1 0 1,-1 0 0,1 0 0,-1 0-1,1 0 1,-1 0 0,1 0 0,-1 1-1,1-1 1,-1 0 0,1 0 0,0 0-1,-1 0 1,1 1 0,-1-1 0,1 0-1,0 1 1,-1-1 0,1 0 0,0 0-1,-1 1 1,1-1 0,0 1 0,-1-1-1,1 0 1,0 1 0,0-1 0,-1 1-1,1-1 1,0 1 0,0-1 0,0 0-1,0 1 1,0-1 0,0 1 0,0-1-1,0 1 1,0-1 0,0 1 0,0-1-1,0 1 1,0-1 0,0 1 0,0-1-1,0 1 1,1 0 0,1 36 381,-2-35-322,8 47 525,27 84 1,-14-58-440,-2-6-81,16 71 5,-34-131-95,-1-7-4,1-1 1,-1 1-1,0-1 1,0 0 0,0 1-1,1-1 1,-1 0 0,1 1-1,-1-1 1,1 0 0,-1 0-1,1 1 1,0-1-1,-1 0 1,3 1 0,-2 0-20,10-16-796,-7 7 809,-1 1-1,2 0 0,-1 0 0,1 0 1,0 1-1,0-1 0,0 1 1,1 0-1,0 1 0,0-1 0,0 1 1,0 1-1,11-6 0,-12 6 50,0 1 0,1-1-1,-1 1 1,1 1 0,-1-1 0,1 1-1,0 0 1,-1 0 0,1 0-1,0 1 1,0 0 0,-1 0 0,1 0-1,0 1 1,0 0 0,-1 0-1,12 4 1,-11-1 45,0 0-1,0 1 1,0-1-1,-1 1 1,1 1-1,-1-1 1,0 1-1,-1 0 1,0 0-1,0 0 1,0 0-1,0 1 1,-1 0-1,0 0 1,-1 0-1,1 0 1,-1 0-1,1 13 1,3 13 124,-3 0-1,0 59 1,-3-91-207,0 4 26,0 0 0,0 0-1,0 0 1,-1 1 0,0-1-1,0 0 1,-1-1 0,1 1 0,-1 0-1,0 0 1,0 0 0,-1-1-1,1 1 1,-1-1 0,0 0 0,0 0-1,-5 4 1,2-2-7,-1-1 0,1-1 1,-1 1-1,-1-1 0,1 0 0,0-1 0,-1 0 1,0 0-1,-14 3 0,6-3-83,0-1 0,0 0-1,0-2 1,-22 0 0,9-1-278,28 1 67,1-1-349,0 1 433,1-1-1,-1 0 0,1 0 1,-1 0-1,1 1 0,-1-1 1,1 0-1,0 1 0,-1-1 1,1 0-1,0 1 0,-1-1 1,1 1-1,0-1 0,0 1 1,-1 0-1,1-1 0,0 1 1,0 0-1,0-1 0,0 1 1,0 0-1,-1 0 0,1 0 1,1 0-1,30-6-3175,-27 6 2217,32-6-4705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28 381 6121,'0'0'14210,"-5"-22"-13929,-3-23-82,1 0-1,-1-55 0,8-64 3071,1 166-3255,0 0 1,0 0-1,1 0 0,-1 0 1,1 0-1,-1 0 0,1-1 1,-1 1-1,1-1 0,0 1 1,0-1-1,0 1 1,0-1-1,0 0 0,2 1 1,4 3 38,1 1-16,0 1 0,0-2 0,1 1 0,19 7 0,-24-11-33,0 0 0,0-1 0,0 1 0,0-1 0,1-1 0,-1 1-1,0-1 1,0 1 0,1-2 0,-1 1 0,0 0 0,9-3 0,-13 2-21,1 0 1,-1 0-1,1 0 0,-1 0 1,1 0-1,-1 0 1,1 0-1,-1-1 1,0 1-1,0-1 1,0 1-1,0-1 0,0 1 1,0-1-1,0 1 1,0-1-1,-1 0 1,1 0-1,0 1 1,-1-1-1,0 0 0,1-2 1,3-40 95,-3 44-45,0-1 0,-1 1 0,1 0 0,0 0 0,0 1 0,0-1 0,0 0 0,0 0 0,0 0 0,0 1 0,0-1 0,0 0 0,0 1 0,-1-1-1,1 1 1,0-1 0,0 1 0,0-1 0,-1 1 0,1 0 0,1 1 0,163 170 1561,-161-167-1804,1 0-1,-1 0 1,0 0-1,0 0 1,-1 0-1,5 10 1,-1 20-8279,-7-22 2545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12347,'0'0'8827,"31"0"-7994,402 3 2332,710-50-424,-941 27-2695,-188 14-900,-16-2-1528,-8 2-4607,-7 6-3567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13587,'0'0'8207,"3"33"-7567,12 113 95,-5-89 72,29 96 1,-4-11-327,-29-105-550,3 15 434,-6-38-1256,-21-197-3093,18 181 4013,1 0 0,-1 0 0,0-1 0,0 1 0,1 0 0,0 0 0,-1 0 0,1 0 0,0 0 0,0 0 0,0 0 0,0 0 0,0 1 0,0-1 0,1 0 0,-1 1 0,1-1 0,-1 0 0,1 1 0,-1 0 0,4-3 0,0 2 59,0-1 0,0 1 0,0 0 0,0 0 0,0 1 0,1-1 0,-1 1 1,11-1-1,-8 1 86,0 1 1,0 0-1,1 0 0,-1 1 1,0 0-1,0 0 0,0 1 1,0 0-1,-1 1 1,1-1-1,0 1 0,13 8 1,-12-4-99,-1 1 0,-1-1 0,1 1 0,-1 1 0,-1-1 0,1 1 0,-1 1 0,-1-1-1,0 1 1,0 0 0,-1 0 0,0 0 0,-1 0 0,0 1 0,-1 0 0,0-1 0,0 1 0,-1 0 0,-1 0 0,0 0 0,0 0 0,-3 15 0,1-18-47,0-1 0,0 0 0,-1 1 1,0-1-1,0 0 0,0-1 0,-1 1 0,0-1 0,0 1 0,-1-1 1,0 0-1,0-1 0,0 1 0,-1-1 0,0 0 0,0 0 0,0-1 1,0 0-1,-15 7 0,4-2-4,-1-1-1,0-1 1,0 0 0,-1-1 0,0-1-1,-30 4 1,-114-3-243,141-6-113,21-1 145,1 0 0,-1-1 1,1 1-1,-1 0 0,1 0 1,0 0-1,0-1 1,-1 1-1,1 0 0,0 0 1,0-1-1,0 1 0,0 0 1,1 0-1,-1-1 1,0 1-1,0 0 0,1 0 1,-1-1-1,2 0 0,0-2-459,1 0 0,0 0-1,1 1 1,-1-1-1,0 1 1,1 0-1,0 0 1,0 0-1,0 0 1,0 1-1,0 0 1,7-3-1,26-12-6865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13451,'0'0'9410,"0"123"-9090,19-66 88,0 1 24,-1 4-136,1-11-200,-10-4-96,10-16-120,-10-11-840,-9-37-11283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3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2985,'0'0'18684,"32"-3"-17831,107-7-210,-131 9-530,0 1-1,-1 0 1,1 1 0,0 0 0,0 0-1,-1 0 1,1 1 0,0 0 0,-1 1-1,0 0 1,8 4 0,-10-5-6,-1 1 1,-1 0-1,1 0 0,0 0 1,-1 0-1,1 0 0,-1 1 1,0 0-1,0 0 1,-1 0-1,1 0 0,-1 0 1,0 0-1,3 6 1,-4-4-34,1 1 0,-1-1 0,0 1 0,0-1 0,-1 1 0,0-1 0,0 1 0,0-1 0,-1 1 0,0-1 0,0 1 0,-1-1 0,0 0 0,0 1 0,0-1 0,-1 0 0,0-1 0,0 1 0,-1 0 0,1-1 0,-1 0 0,-5 6 0,-10 8 13,0 0 1,-2-1-1,-33 23 0,41-32-218,1-1 0,-2-1 0,1 1 0,-1-2 0,-1 0 0,1-1 0,-24 5 0,36-9-71,-16 0-1306,7-2-3335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1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19 843 14659,'0'0'5289,"-3"-27"-4317,0 8-798,-4-41 307,1-65-1,6-486 1942,2 641-2415,0 0 0,2 0 0,2 0 0,0 0 1,13 33-1,64 146 211,-29-78-181,-47-114-225,4 12 83,-8-8-3925,-22-21-5420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18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14 266 5049,'0'0'2838,"-1"-5"-3115,-4-22-341,1 0 0,2 0 0,0 0 0,5-54 0,-1 9 17013,-2 94-23060,0-7-2120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28 124 8306,'0'0'7093,"-3"-11"-5842,-9-34-223,9 33 2801,1 8-1361,-4-10-4833,4-10-8340,2 10 1040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56 181 12619</inkml:trace>
  <inkml:trace contextRef="#ctx0" brushRef="#br0" timeOffset="1">56 181 12619,'-31'-147'3307,"22"117"-1336,9 30-1922,0 0-1,-1 0 1,1-1 0,0 1-1,0 0 1,0 0-1,0 0 1,0-1 0,0 1-1,0 0 1,-1 0 0,1 0-1,0 0 1,0-1-1,0 1 1,0 0 0,-1 0-1,1 0 1,0 0 0,0 0-1,0 0 1,-1 0-1,1 0 1,0-1 0,0 1-1,0 0 1,-1 0 0,1 0-1,0 0 1,0 0-1,0 0 1,-1 0 0,1 0-1,0 0 1,0 0 0,0 1-1,-1-1 1,1 0-1,0 0 1,0 0 0,0 0-1,-1 0 1,1 0-1,0 0 1,-8 17 2239,32 378 1560,-1 2-2315,-25-298-1111,1-33 861,1-29-3386,0-14-2870,1-10-3956,-8-36-3429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13731,'0'0'6952,"35"-11"-6282,111-34 32,-136 42-602,-1 1-1,1 0 0,0 1 1,0-1-1,0 2 0,0 0 1,0 0-1,0 0 0,0 1 1,0 1-1,0 0 0,-1 0 1,1 1-1,15 7 0,-17-6-11,1 1-1,-1 1 1,-1 0-1,1 0 1,-1 0 0,0 1-1,-1 0 1,1 0-1,-1 1 1,-1 0-1,1 0 1,5 13-1,0 5 55,-1 0-1,-1 1 0,-2 0 0,0 0 1,-2 1-1,-1 0 0,-2-1 1,0 37-1,-3-51-100,0 1 0,-1-1 0,0 0 0,-1 0 0,0 0 0,-1 0 0,-1-1 0,0 1 0,0-1 0,-2 0 0,1-1 0,-1 1 0,-1-2 0,-16 19 0,16-20-1,0-1 0,-1 0 0,0 0 0,0-1 0,-1 0 0,0-1 0,0 0 0,-1-1 0,1 0 0,-1 0 0,0-1 0,-1-1 0,1 1 0,-1-2 0,1 0 0,-1 0 0,-12-1 0,14-1-81,-1-1 0,1 0 0,0 0 1,-1-1-1,-16-5 0,23 5-126,1 1 0,-1-1 0,0 1 0,1-1 0,-1 0-1,1 0 1,-1-1 0,1 1 0,0-1 0,0 1 0,0-1 0,0 0 0,1 0 0,-1-1 0,1 1 0,0 0 0,0-1-1,-2-4 1,3 8-85,1-1 0,0 0 0,-1 0 0,1 0-1,0 1 1,0-1 0,-1 0 0,1 0-1,0 0 1,0 0 0,0 0 0,0 1 0,0-1-1,0 0 1,0 0 0,0 0 0,1 0-1,-1 0 1,0 1 0,1-1 0,-1 0-1,0 0 1,1 0 0,-1 1 0,1-1 0,-1 0-1,1 1 1,-1-1 0,1 0 0,-1 1-1,1-1 1,0 1 0,-1-1 0,1 1 0,0-1-1,0 1 1,-1-1 0,3 0 0,22 0-5276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0 553 14195,'0'0'8487,"0"-20"-8087,8-243 719,-5 50-631,-4 157 340,10 59-531,0 8-246,-1 0 1,0 0-1,-1 1 1,10 22 0,20 30 122,-16-30-130,21 30 11,-40-61-56,1 1 1,0-1-1,0 0 0,1 0 0,-1 0 1,0 0-1,1-1 0,0 1 1,0-1-1,0 0 0,0 0 0,0-1 1,6 3-1,-9-4 0,-1 0 0,1 0 1,0 0-1,0 0 0,-1 0 0,1 0 1,0 0-1,0 0 0,0 0 0,-1 0 1,1 0-1,0 0 0,0-1 0,-1 1 1,1 0-1,0-1 0,-1 1 0,1-1 1,0 1-1,-1 0 0,1-1 0,-1 1 1,1-1-1,-1 0 0,1 1 0,0-2 1,8-24-21,-7-40-9,-3 51 28,1-145-109,1 160 111,-1 0 1,0 0-1,0-1 0,0 1 1,0 0-1,1 0 0,-1 0 0,0 0 1,0-1-1,1 1 0,-1 0 1,0 0-1,0 0 0,0 0 1,1 0-1,-1 0 0,0 0 1,0 0-1,1 0 0,-1 0 1,0 0-1,0-1 0,1 2 1,-1-1-1,0 0 0,0 0 1,1 0-1,-1 0 0,0 0 1,0 0-1,1 0 0,-1 0 1,0 0-1,0 0 0,1 0 1,-1 1-1,0-1 0,0 0 0,0 0 1,1 0-1,-1 0 0,0 1 1,0-1-1,0 0 0,0 0 1,1 0-1,-1 1 0,0-1 1,0 0-1,0 0 0,0 1 1,0-1-1,0 0 0,0 0 1,0 1-1,0-1 0,0 1 1,21 30 208,-2 2 0,-2 1 1,20 49-1,-12-24-156,-11-25-808,14 58-1,-24-75-545,-2-2-1409,-5-8-2064,-13-6-2380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14523,'0'0'8678,"36"2"-7492,450 4 1647,-18-40-1545,-69 2-828,-351 31 28,-38 1-3797,1 0-3701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12139,'0'0'9535,"-1"13"-9094,-6 93 721,5 1-1,17 150 1,-3-65-514,-9-91-493,-2-29-180,14 95 1,-13-145-4205,-2-43-1731,0-13-115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7098,'0'0'13490,"11"-2"-12663,7 0-441,-1 1 0,0 0 0,32 3 0,-42-1-310,-1 0 0,1 0 0,0 1 0,0 0 0,-1 0 0,1 0 0,-1 1 0,0 0 0,0 0 0,0 1 0,0 0 0,0 0 0,-1 0 0,7 8-1,-6-3-13,0 0-1,-1 1 0,0 0 1,0 0-1,-1 0 0,-1 1 0,0-1 1,0 1-1,-1 0 0,0 0 1,-1 0-1,0 0 0,-1 0 1,0 0-1,-1 0 0,0 0 0,-1 0 1,0 0-1,-1-1 0,0 1 1,0-1-1,-9 18 0,2-14-5,0-1-1,0 0 1,-1-1 0,-1 0-1,0 0 1,-1-2-1,0 1 1,-1-2-1,0 0 1,0 0 0,-1-1-1,0-1 1,0-1-1,-1 0 1,-19 5 0,13-6-1909,28-2-2610,38-4-5721,-8-6 414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12515,'0'0'9170,"6"29"-8508,43 186 733,10 33-425,-52-230-2380,-25-55-13570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13515,'0'0'8060,"32"4"-7504,104 19-170,-132-22-341,0-1-1,1 1 1,-1 0 0,0 0-1,1 1 1,-1-1 0,0 1-1,0 0 1,0 0 0,-1 0 0,1 1-1,0-1 1,-1 1 0,0 0-1,1 0 1,-1 0 0,0 1-1,-1-1 1,1 1 0,-1-1 0,1 1-1,-1 0 1,0 0 0,0 0-1,-1 0 1,1 0 0,-1 0-1,0 1 1,1 4 0,-1-3 51,1 1-10,0 0 0,-1 0 0,0-1-1,0 1 1,0 1 0,-1-1-1,0 0 1,-1 0 0,1 0-1,-1 0 1,-1 0 0,1-1 0,-1 1-1,-1 0 1,1-1 0,-5 10-1,1-7-22,-1-1-1,1 0 0,-1 0 0,-1-1 1,1 0-1,-1 0 0,-1-1 0,1 1 1,-1-2-1,-17 9 0,16-8-259,-1 0 0,0-1 0,0-1 1,0 0-1,0 0 0,-1-1 0,1 0 0,-21 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11122,'0'0'9546,"159"-12"-9210,-113 12-336,1 0-144,9 0-1792,-9 0-3025,-10 0-6898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17684,'0'0'6761,"-28"0"-7585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12107,'0'0'7751,"15"9"-7255,52 27-96,-64-35-379,-1 0-1,1 0 1,-1-1 0,1 1-1,-1-1 1,1 0 0,0 0 0,-1 0-1,1 0 1,-1 0 0,1 0 0,0-1-1,-1 1 1,1-1 0,-1 0 0,1 0-1,-1 0 1,0 0 0,1 0-1,-1 0 1,0 0 0,0-1 0,0 0-1,0 1 1,0-1 0,0 0 0,0 0-1,2-3 1,0 1 14,3-4 11,0 0 0,0-1 1,-1 0-1,0 0 0,-1 0 1,0-1-1,0 1 0,-1-1 0,0 0 1,-1-1-1,3-17 0,-1-3 70,-1-2 1,-2-51-1,-2 72-86,-1 0-1,-1 0 1,0 0-1,0 0 1,-1 0-1,-1 0 1,0 1-1,-1-1 1,0 1-1,-12-19 1,5 12 76,0 1 0,-2 1 0,0 0 0,-1 1 0,-22-19 1,22 22 91,15 13-152,37 17-84,-5-11 33,1 0-1,0-3 0,0 0 0,0-2 1,1-2-1,36-3 0,-54 1 4,1 0 0,0 0-1,17-6 1,-28 6 5,0 0 1,0 0 0,1 0 0,-1-1 0,-1 0-1,1 0 1,0 0 0,-1-1 0,0 0 0,10-9-1,-23 71 2351,0-14-2074,-3 8 295,3 0 0,-2 76 0,9-109-425,1-1 1,1 0 0,1 0 0,8 33 0,-9-46-127,1 1 1,1-1-1,-1 0 0,1 0 1,0 0-1,0 0 0,1 0 1,-1-1-1,1 1 1,0-1-1,0 0 0,0 0 1,1 0-1,-1-1 1,1 0-1,0 1 0,0-2 1,11 5-1,-10-4-16,1-1-1,0 0 1,-1-1-1,1 1 1,0-2-1,0 1 0,10-1 1,-15 1-9,0-1 0,1 0 1,-1 0-1,0-1 0,1 1 0,-1 0 1,0-1-1,0 1 0,1-1 1,-1 0-1,0 0 0,0 0 0,0 0 1,0 0-1,0 0 0,0-1 0,0 1 1,-1 0-1,1-1 0,0 0 0,-1 1 1,3-4-1,0-5-28,0 3-23,0-1-1,-1 0 1,0 0 0,0-1-1,-1 1 1,0-1 0,-1 1-1,1-12 1,-2 20-292,-8 11-9732,7-8 8064,-8 11-7240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12339,'0'0'11558,"3"-5"-10924,0 3-581,0-1-1,-1 0 1,1 0 0,0 1 0,1 0 0,-1-1 0,0 1 0,1 0 0,-1 1 0,1-1 0,0 1 0,-1-1 0,1 1 0,7-1 0,67-8 505,-40 6-343,-29 3-257,17-2-172,-1-1 0,1-1 0,-1-1 0,34-13-1,-58 18-98,0 0-1,-1 1 1,1-1 0,0 0-1,0 0 1,-1 0-1,1 0 1,0 0-1,-1 0 1,1 0-1,-1 0 1,1 0 0,-1 0-1,0 0 1,1-1-1,-1 1 1,0 0-1,0 0 1,0 0 0,0 0-1,0-1 1,0 1-1,0 0 1,0 0-1,0 0 1,-1 0-1,1 0 1,0-1 0,-1 1-1,1 0 1,-2-2-1,-14-13-6015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11482,'0'0'12795,"28"199"-12091,-18-120-24,8 2-151,-8-5-241,-10-3-224,0-14-64,0-9-232,0-13-841,0-9-1223,0-12-3961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2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38 14683,'0'0'5691,"-28"-7"-4671,-89-19-464,113 25-544,0 0 1,0 0-1,-1 0 1,1 1-1,0-1 0,-1 1 1,1 0-1,0 0 1,-1 1-1,1-1 1,0 1-1,0 0 0,0 0 1,-1 0-1,1 1 1,0 0-1,1-1 0,-1 1 1,0 1-1,0-1 1,1 0-1,-1 1 0,1 0 1,0 0-1,-3 3 1,1 2-10,0 0 1,1 1 0,0-1 0,0 1 0,1 0 0,0 0 0,0 0-1,0 10 1,0-7 20,-6 35 236,3 1 0,2-1-1,3 68 1,1-100-150,-1-8-67,2 0 0,-1 0 1,1 0-1,0 0 0,1 0 1,0 0-1,0 0 0,0 0 1,1 0-1,0-1 0,0 1 1,1-1-1,-1 0 0,2 0 1,-1 0-1,7 6 0,-8-9-26,1 1-1,1-1 0,-1 0 1,0-1-1,1 1 0,-1-1 1,1 0-1,0 0 1,0 0-1,0 0 0,0-1 1,0 0-1,0 0 0,0 0 1,0-1-1,1 0 1,-1 0-1,0 0 0,0-1 1,0 1-1,0-1 0,1-1 1,5-1-1,-4 0-6,-1 0-1,1-1 1,0 0 0,-1 0-1,0 0 1,0-1 0,0 0-1,-1 0 1,0-1-1,0 1 1,0-1 0,0 0-1,-1-1 1,0 1-1,0-1 1,3-9 0,2-3-2,-1-1 0,-1 0 0,-1 0 0,6-37 0,-9 19-39,-1 0 0,-3-39 0,0 16 119,1 59 263,0 7-206,0 18-108,0 0 0,2 0 0,1 0-1,0 0 1,2-1 0,0 1 0,16 36 0,-13-40-431,1 4 613,1-1 0,25 41 0,-30-57-621,0 1 0,0-2-1,0 1 1,1 0 0,9 6 0,-11-9-381,0 0 0,0-1 0,0 0 0,1 1 0,-1-2-1,1 1 1,-1 0 0,1-1 0,9 1 0,6-1-5865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9154,'0'0'9479,"-5"24"-8109,1-7-1121,0 2-56,0 0 0,2 0 1,0 0-1,1 0 0,0 1 0,2-1 1,3 25-1,82 285 1653,-14-72-1901,-63-207-2073,-20-57-4202,-6-20 681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10730,'0'0'8766,"33"-7"-7906,106-17-284,-133 24-519,0 0 0,1 0 0,-1 1 0,0-1-1,0 1 1,0 1 0,0-1 0,0 1-1,0 0 1,0 0 0,0 1 0,-1 0 0,1 0-1,-1 0 1,0 1 0,0-1 0,0 1-1,0 0 1,-1 1 0,1-1 0,-1 1-1,0 0 1,-1 0 0,1 0 0,-1 1 0,0-1-1,3 8 1,-1-1 131,1 0 1,-1 1-1,-1 0 0,-1 1 0,0-1 0,0 0 1,0 18-1,-2-23-89,0 1-1,-1-1 1,-1 1 0,1-1-1,-1 1 1,-1-1 0,1 0-1,-1 0 1,-1 0 0,0 0-1,0 0 1,-8 14 0,6-14-47,-1 0 1,-1-1-1,0 1 1,0-1-1,0-1 1,-1 1-1,1-1 1,-2-1-1,1 1 0,-1-1 1,1-1-1,-1 1 1,-1-2-1,-12 5 1,11-5-490,-1-1 1,1 0 0,0-1-1,-14 0 1,22-12-6226,3-3-438</inkml:trace>
  <inkml:trace contextRef="#ctx0" brushRef="#br0" timeOffset="1">533 161 13419,'0'0'11594,"159"45"-11362,-122-42-144,1 0-88,-1-3-192,-18 2-824,9-2-1856,-10 0-3018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384 108 13363,'0'0'11385,"-29"-18"-11022,-96-53-154,121 68-184,0 1 0,0 0-1,0 0 1,-1 0 0,1 0 0,0 1 0,-1 0-1,0 0 1,1 0 0,-1 0 0,0 1 0,1 0-1,-1 0 1,0 0 0,1 0 0,-1 1-1,0-1 1,1 1 0,-1 1 0,-7 2 0,6 0 1,0 0 0,1 1-1,0-1 1,0 1 0,1 0 0,-1 1 0,1-1 0,0 1 0,-5 9 0,2-4-10,-2 4 30,1 0-1,0 1 0,2 0 1,-1 1-1,2-1 0,0 1 1,-3 27-1,2 0 310,1 78-1,5-117-338,0 0-1,0 0 1,0 1-1,0-1 1,1 0-1,0 0 0,0 1 1,1-1-1,-1 0 1,1 0-1,0 0 1,0-1-1,1 1 0,0 0 1,-1-1-1,2 0 1,-1 0-1,0 1 0,1-2 1,0 1-1,-1 0 1,2-1-1,-1 0 1,0 0-1,1 0 0,-1 0 1,1-1-1,0 0 1,0 0-1,0 0 1,0 0-1,0-1 0,0 0 1,0 0-1,0 0 1,1-1-1,-1 0 0,9 0 1,-9 0-16,1-1-1,0 1 1,-1-1-1,1 0 1,0 0-1,-1 0 1,1-1 0,-1 0-1,0 0 1,0-1-1,1 1 1,-1-1-1,-1 0 1,1 0 0,0-1-1,7-7 1,-5 3-2,-1 0 0,0 0 1,0-1-1,-1 0 0,0 0 1,-1 0-1,0 0 1,6-19-1,-2-6 0,-2 0 0,0-1 0,-3 0 0,0-52 0,-1 110-45,2 0 1,1 0-1,1 0 1,0 0-1,2-1 0,1 0 1,1 0-1,0-1 1,2 0-1,0-1 1,1-1-1,2 0 0,22 24 1,-33-39-436,0-1-1,0 0 1,1 0 0,-1 0 0,1 0-1,8 3 1,-8-4-591,0-1 1,1 0-1,-1 0 0,1 0 0,-1 0 1,8-1-1,15 0-4978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3 422 11306,'0'0'12455,"0"-25"-11740,-1 0-604,0-18 197,1 1-1,11-69 0,19-64 231,-27 190-530,2 0 0,0-1 0,14 28 0,-15-35-5,0 0 0,0-1 0,0 1 0,1-1 0,0 1 0,0-2 0,1 1 1,0 0-1,10 7 0,-14-12-2,0 1 0,0-1 0,0 0 0,0 0 0,0 0 0,0 0 0,0 0 0,0 0 0,1-1 0,-1 1 0,0-1 1,0 0-1,1 1 0,-1-1 0,0 0 0,0 0 0,1-1 0,-1 1 0,0 0 0,0-1 0,1 1 0,-1-1 0,0 0 1,0 0-1,0 0 0,0 0 0,0 0 0,4-3 0,-2-1 7,1 0 1,-1 0-1,0 0 1,0-1-1,0 0 0,-1 0 1,5-10-1,-8 16-3,0-1 1,0 1-1,0-1 0,0 1 0,1-1 0,-1 1 0,0-1 1,0 1-1,1 0 0,-1-1 0,0 1 0,1-1 0,-1 1 0,1 0 1,-1-1-1,0 1 0,1 0 0,-1-1 0,1 1 0,-1 0 1,1 0-1,-1-1 0,1 1 0,-1 0 0,1 0 0,-1 0 1,1 0-1,-1 0 0,1 0 0,-1 0 0,1 0 0,0 0 0,14 13 88,10 35-23,-21-40-53,4 9-305,0 0 1,-2 0-1,0 1 0,-1 0 1,3 19-1,-2 52-9290,-6-59 261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13203,'0'0'11201,"14"0"-10752,696 15 2756,-267-16-2584,338 5 65,-674-1-459,135 21 1,-214-16 132,-27-8-79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12067,'0'0'7529,"18"182"-6553,10-115-552,-9 0-215,9-8-153,-9-11 0,-10-14-56,0-9-521,1-14-1535,-10-25-4881,0-20 1335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60 1592,'0'0'16604,"-19"-5"-16392,-55-18-176,55 18 83,19-15 4857,0 14-1648,0 18-2580,3 36-658,3 0 0,1 0 0,3-1 0,18 58 0,-9-39-16,11 77 1,-14 18-18,-14-91-3905,-11-106-4448,0 0 2075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12547,'0'0'10115,"33"5"-9395,107 22-125,-125-24-482,-1 1 0,1 1 0,-1 0-1,0 1 1,0 0 0,-1 1 0,0 0-1,0 2 1,-1-1 0,0 1 0,16 17 0,-23-21-64,0 0 1,-1 1-1,0 0 0,0-1 1,0 1-1,-1 1 1,0-1-1,0 0 1,-1 1-1,1 0 1,-2 0-1,1-1 1,-1 1-1,0 0 1,0 0-1,-1 0 0,1 0 1,-2 0-1,1 0 1,-1 0-1,0 0 1,-1 0-1,-2 9 1,0-7-24,-1 0 0,1 0 0,-2-1 0,1 1 0,-1-1 1,-1 0-1,1-1 0,-1 0 0,-12 10 0,-7 5 28,-41 26 0,51-37-38,-1-1 1,-1 0-1,1-1 1,-2-1-1,1-1 0,-1-1 1,0 0-1,0-1 0,-1-1 1,-32 2-1,51-6-673,6 0-2804,55-11-3751,-22 2 2037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12291,'0'0'13358,"0"6"-13236,2 11-34,1 0 0,1 1 0,0-1 0,1-1 0,14 32 0,10 31 105,0 17-51,15 62-916,-43-144-83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9602,'0'0'13326,"28"0"-12561,90 2-142,-112-1-544,1 1 1,-1-1-1,1 1 0,-1 0 1,0 1-1,0-1 1,0 1-1,0 0 0,0 1 1,-1-1-1,1 1 1,-1 1-1,0-1 0,0 0 1,-1 1-1,1 0 1,-1 0-1,0 1 0,0-1 1,-1 1-1,0 0 1,0 0-1,0 0 0,-1 0 1,1 0-1,-2 1 1,1-1-1,-1 1 0,1 9 1,-1-11-31,-1 0 1,1 0 0,-1 0 0,0 0-1,-1-1 1,1 1 0,-1 0-1,0 0 1,0 0 0,-1 0 0,1-1-1,-1 1 1,0-1 0,0 1-1,-1-1 1,1 0 0,-1 0 0,0 0-1,-6 6 1,3-4-30,0-1 0,0 0 0,-1-1 0,1 0 0,-1 0 0,0 0 0,0-1 0,0 0-1,-1 0 1,1-1 0,-1 0 0,-10 2 0,-7-2-278,-46-2-1,41 0-623,30 0 792,-1 0 0,0 0 1,1-1-1,-1 1 0,1 0 0,-1 0 0,0-1 0,1 1 0,-1 0 0,1 0 0,-1-1 0,1 1 0,-1-1 0,1 1 1,-1-1-1,1 1 0,-1-1 0,1 1 0,0-1 0,-1 1 0,1-1 0,0 1 0,-1-1 0,1 1 0,0-1 0,0 0 0,0 1 1,-1-1-1,1 0 0,0 1 0,0-1 0,0 0 0,0 0 0,0-28-3580,1 18 593,-1-14-4885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18780,'0'0'5065,"28"-11"-14011,-9 6 1457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3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8650,'0'0'14152,"0"29"-13565,0-1-429,1 0 0,5 35-1,-4-57-124,0 0 0,0-1 0,1 1 0,-1 0 0,1-1 0,0 1 0,1-1 0,-1 0 0,1 0-1,0 0 1,0-1 0,1 1 0,-1-1 0,7 5 0,4 0 24,-1 1 0,2-2 0,17 9 0,-18-11-57,-1-1 0,1 0 1,0-1-1,0-1 0,0 0 1,0-1-1,1-1 0,-1 0 0,17-2 1,-30 1-10,1-1 1,-1 1 0,1 0 0,-1-1-1,1 0 1,-1 1 0,0-1 0,0 0 0,1 0-1,-1 0 1,0-1 0,0 1 0,0 0-1,0-1 1,0 0 0,0 1 0,-1-1 0,1 0-1,0 0 1,-1 0 0,0 0 0,1 0-1,-1 0 1,0 0 0,0 0 0,0-1-1,0 1 1,0 0 0,-1-1 0,1-3 0,1-9 26,0 0 0,-1 0 0,-1 1 0,-2-19 0,1 1 48,1 26-56,0-1 1,0 0 0,-1 1-1,0-1 1,0 0-1,-1 1 1,1-1-1,-1 1 1,-1 0 0,1-1-1,-1 1 1,-1 0-1,-4-7 1,8 13-10,0 0-1,0 0 1,0-1-1,0 1 1,0 0 0,0 0-1,0 0 1,0-1-1,0 1 1,0 0 0,0 0-1,0 0 1,-1 0-1,1-1 1,0 1 0,0 0-1,0 0 1,0 0 0,0 0-1,0-1 1,-1 1-1,1 0 1,0 0 0,0 0-1,0 0 1,0 0-1,-1 0 1,1 0 0,0 0-1,0 0 1,0-1-1,-1 1 1,1 0 0,0 0-1,0 0 1,0 0 0,-1 0-1,1 0 1,0 0-1,0 0 1,0 0 0,-1 0-1,1 1 1,0-1-1,0 0 1,0 0 0,-1 0-1,1 0 1,0 0 0,0 0-1,0 0 1,0 0-1,-1 1 1,1-1 0,0 0-1,0 0 1,0 0-1,0 0 1,0 0 0,0 1-1,-1-1 1,1 13-49,0-11 39,5 81 38,4 0 0,3 0 0,33 115 1,4 19 236,-30-111-179,-5 0 0,1 114 0,-15-203-81,-2 16 40,1-32-43,1 0 0,-1 0 0,1 0 0,-1 0 0,0-1 0,0 1 0,1 0 0,-1-1 0,0 1 0,0 0 0,0-1-1,0 1 1,0-1 0,0 0 0,0 1 0,0-1 0,0 0 0,0 1 0,0-1 0,0 0 0,0 0 0,0 0 0,0 0 0,0 0 0,0 0 0,0 0 0,0 0 0,-2-1 0,-4-1-17,1 0 1,-1 0-1,0 0 0,1-1 1,-1 0-1,1-1 0,0 1 1,0-1-1,0 0 1,1-1-1,-1 0 0,1 1 1,0-2-1,0 1 0,1 0 1,-5-8-1,-11-16-166,-31-58 0,32 52 113,3-1 1,0-1-1,3 0 0,0-1 1,3 0-1,1 0 1,2-1-1,2-1 1,-1-53-1,6 90 76,1 0-1,-1 0 0,1 0 1,-1 0-1,1 0 1,0 0-1,0 0 1,0 0-1,1 1 1,-1-1-1,1 0 0,-1 1 1,1-1-1,0 1 1,0 0-1,0-1 1,0 1-1,0 0 1,1 0-1,-1 0 0,1 1 1,-1-1-1,1 0 1,0 1-1,2-1 1,11-5 70,0 1 1,1 1-1,25-5 1,1 0-44,-26 5-650,-1-1 1,0-1 0,-1 0 0,24-15 0,25-26-7145,-27 17-1780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47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11202,'0'0'7334,"11"0"-6785,8 1-292,0 0-1,-1 2 1,1 0-1,-1 1 0,0 1 1,0 0-1,0 2 1,-1 0-1,0 1 1,0 0-1,-1 2 0,0 0 1,-1 1-1,19 16 1,-30-22-193,0 0 0,0 0 0,0 1 0,-1-1 1,0 1-1,0 0 0,0 0 0,-1 0 1,0 1-1,0-1 0,0 0 0,-1 1 0,0-1 1,0 8-1,0 13 193,-1 0 0,-3 28 0,2-41-198,-3 16 56,0 0 0,-2 0-1,-18 53 1,-43 83 24,-14 42-62,48-88-23,5 2 0,5 1 1,6 1-1,-3 172 0,18-168-48,7 164 73,0-260-76,1-1-1,2 0 1,1 0-1,1-1 1,2 0-1,1-1 1,1 0-1,2-2 1,28 41 0,-37-59-14,0-1 1,1 0 0,-1-1 0,2 0 0,-1 0 0,1-1 0,0 0 0,10 5 0,-18-10-68,-1-3 54,0 0 31,-1 0-1,1 0 1,-1 0-1,0 0 1,0 0-1,1 0 1,-1 0-1,-1 0 0,1 1 1,0-1-1,-2-2 1,-2-1-20,0 1 0,0 1 1,0-1-1,0 1 0,-1 0 1,1 0-1,-1 0 0,0 1 1,0 0-1,0 0 0,0 0 1,0 1-1,0 0 0,0 0 1,-1 0-1,1 1 0,-8 0 1,12 1 1,1 1 1,-1-1-1,1 0 1,-1 0-1,1 1 1,-1-1-1,1 1 1,0-1-1,-1 1 1,1-1-1,0 1 1,0 0-1,0 0 1,0 0-1,1-1 1,-1 1-1,0 0 1,1 0-1,-1 0 1,1 0-1,0 0 1,0 0-1,0 0 1,0 3-1,-3 63 7,3-65-1,-1 26-7,2 1 0,1 0 1,1-1-1,2 0 1,1 0-1,15 44 0,161 352 24,21 58 6,-63-27-2,-77-258-11,-6-24 8,-33-89-6,37 146 9,-21-16-19,-11 2 1,4 352-1,-33-558 9,1 31 23,-2 0 0,-2 0 0,-14 75 0,13-104-19,1-1 0,-2 0 0,1 0 1,-2 0-1,1 0 0,-2-1 0,1 0 1,-2 0-1,1-1 0,-2 0 1,1 0-1,-1-1 0,-1 0 0,1-1 1,-1 0-1,-22 13 0,-4-4-3,1-1-1,-2-2 1,0-2 0,-1-2 0,-45 8-1,39-10-35,0 3 0,0 1 0,-57 26 0,34-11-536,21-22-2721,25-5-2508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48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31 11226,'0'0'9442,"-7"-6"-8948,-18-18-174,25 24-314,0 0-1,0 0 1,0 0 0,0 1 0,0-1-1,0 0 1,0 0 0,0 0 0,0 0-1,0 0 1,0 0 0,0 1-1,0-1 1,0 0 0,0 0 0,0 0-1,0 0 1,-1 0 0,1 0 0,0 0-1,0 0 1,0 1 0,0-1-1,0 0 1,0 0 0,0 0 0,-1 0-1,1 0 1,0 0 0,0 0 0,0 0-1,0 0 1,0 0 0,0 0 0,-1 0-1,1 0 1,0 0 0,0 0-1,0 0 1,0 0 0,0 0 0,-1 0-1,1 0 1,0 0 0,0 0 0,0 0-1,0 0 1,0 0 0,0 0 0,0-1-1,-1 1 1,1 0 0,0 0-1,0 0 1,0 0 0,0 0 0,0 0-1,0 0 1,0 0 0,0-1 0,0 1-1,0 0 1,0 0 0,-1 0 0,1 0-1,0 0 1,0 0 0,0-1-1,0 1 1,1 11 74,0-9-30,8 39 609,3-1 0,31 73 0,-8-21-214,-5 1-317,-19-52-572,3 1 0,34 70 1,-46-144-7528,-2-13 632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48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13707,'0'0'6157,"31"-4"-5086,2 1-820,32-4 181,66 1 0,-102 5-337,-13 1-63,-1-1-1,0 2 1,1 0 0,28 6 0,-41-7-27,1 1 0,-1 0 1,0 1-1,0-1 0,0 0 0,0 1 0,0 0 1,0 0-1,0 0 0,-1 0 0,1 0 1,-1 0-1,1 1 0,-1-1 0,0 1 0,0 0 1,0 0-1,0 0 0,0 0 0,-1 0 1,0 0-1,1 0 0,-1 0 0,0 0 0,0 1 1,-1-1-1,1 6 0,0 4 24,-1-1 1,-1 1-1,0-1 1,-1 1-1,0-1 0,-1 1 1,0-1-1,-1 0 0,0 0 1,-1-1-1,-1 1 0,1-1 1,-2 0-1,0-1 0,0 0 1,-14 16-1,-3 0 61,-1-1 0,-2-1 0,0-1 1,-53 34-1,31-29-390,-76 34 1,150-59-8948,3-3 3463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4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33 13827,'0'0'4829,"-3"24"-3962,-2 1-565,2-13-180,0-1 1,2 1-1,-1 0 1,1 0-1,1 0 0,0 0 1,1 0-1,0 0 0,1 0 1,5 20-1,4-4 179,1-1 0,1 0 0,2-2 1,0 1-1,2-2 0,0 0 0,2-1 0,29 28 0,-40-44-224,-1-1 0,1 0 0,1 0-1,-1-1 1,13 5 0,-19-8-69,0-1 0,0 0 0,0 0 0,1 0 1,-1 0-1,0-1 0,1 1 0,-1-1 0,0 1 0,1-1 0,-1 0 0,1 0 0,-1 0 1,1 0-1,-1 0 0,1-1 0,-1 1 0,0-1 0,1 1 0,-1-1 0,0 0 0,1 0 1,-1 0-1,0 0 0,0 0 0,0-1 0,0 1 0,2-3 0,1-3 2,-1 0-1,0 0 1,-1 0-1,1-1 1,-1 1 0,-1-1-1,0 0 1,0 0-1,0 0 1,0-11-1,3-86-182,-5 104 171,-1-14-21,1 0 0,-2 1 0,0-1 0,-1 0 0,-1 1 0,0 0 0,0 0 0,-2 0 0,0 0 0,0 1-1,-1 0 1,-1 0 0,0 1 0,-18-21 0,18 24 38,-1 1 0,0 0-1,0 0 1,-1 0 0,0 1-1,-1 1 1,1 0 0,-1 0-1,0 1 1,-1 0 0,1 1-1,-1 1 1,0 0 0,0 0-1,0 1 1,0 0 0,-1 1-1,-15 1 1,24 1-13,-1-1 1,1 1-1,-1 0 0,1 0 1,-1 0-1,1 0 0,-1 1 1,1 0-1,0 0 0,0 0 1,0 1-1,0-1 0,0 1 1,1 0-1,-1 0 1,1 0-1,0 0 0,0 1 1,0-1-1,0 1 0,0 0 1,1 0-1,0 0 0,0 0 1,-2 6-1,0 0-77,1 0 0,0 0-1,0 1 1,1-1 0,1 1-1,0 0 1,0 0 0,1-1 0,1 1-1,1 11 1,-2-19-61,1-1 0,0 1 0,0 0 0,0-1 0,0 1 0,1-1 0,-1 1 0,1-1 0,-1 0 0,1 1 0,0-1 0,0 0 0,0 0 0,0 0 0,0-1 0,1 1 0,-1 0 0,0-1 0,1 1 0,-1-1 0,1 0 0,4 1-1,5 3-1092,2-1-1,-1-1 1,17 3-1,-26-6 761,44 5-5278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2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10658,'0'0'7409,"34"2"-6056,111 8-295,-138-9-1001,1 0-1,-1 0 1,0 1 0,0 0 0,0 0-1,0 0 1,-1 1 0,1 0 0,0 1 0,-1-1-1,0 1 1,0 1 0,0-1 0,6 7 0,0 0 15,-5-5-38,0 1-1,-1-1 1,0 1-1,-1 1 1,1-1-1,-1 1 1,-1 0 0,1 0-1,-1 0 1,-1 1-1,4 12 1,-5-16-11,-1 1 0,0-1 1,0 0-1,0 1 0,-1-1 0,1 1 0,-1-1 0,-1 1 1,1-1-1,-1 1 0,0-1 0,0 1 0,-1-1 0,1 0 0,-1 0 1,0 1-1,-1-1 0,1-1 0,-1 1 0,-4 6 0,-1-4-7,1 0 0,-1 0 0,0-1 0,0 1-1,0-2 1,-1 0 0,0 0 0,0 0 0,0-1-1,-20 6 1,9-5 46,-1 0 0,0-1 0,-24 1 0,57-6 29,-1 1 0,1-1 0,-1 2-1,1 0 1,-1 0 0,1 1 0,-1 0 0,0 1 0,0 0 0,0 1 0,-1 0-1,1 1 1,-1 0 0,0 1 0,0 0 0,-1 0 0,1 1 0,-1 0 0,9 10 0,6 7 87,0 1 0,-2 0 1,-1 2-1,0 1 1,-3 0-1,0 1 0,-2 1 1,16 39-1,-31-66-147,0-1-1,0 1 1,0 0-1,1 0 1,-1-1-1,1 1 1,-1-1 0,1 0-1,3 4 1,-3-5 351,-2-5-75,0-644 49,1 648-384,1 1 1,0-1-1,0 1 0,0-1 0,0 1 0,0 0 0,0-1 1,-1 1-1,1 0 0,0 0 0,-1 0 0,1 1 0,-1-1 1,3 2-1,179 260 360,-52-69-715,-126-188-414,7 11 439,-12-12-3114,-32-14-12535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49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13379,'0'0'8848,"-5"29"-8091,1-7-631,-4 24 166,2 1 0,1 59-1,5-51-32,4-1 0,1 1 1,3-1-1,3 0 0,17 53 0,-28-105-358,1 0 0,0 0 0,-1 0-1,1 0 1,0 0 0,1 0 0,-1 0 0,0 0 0,1 0-1,-1 0 1,1 0 0,-1-1 0,1 1 0,0-1 0,-1 1-1,4 1 1,-3-2-260,0-1 0,0 1-1,-1-1 1,1 1-1,0-1 1,0 0 0,0 0-1,-1 0 1,1 0 0,0 0-1,0 0 1,0 0-1,-1-1 1,1 1 0,0-1-1,0 1 1,-1-1 0,1 0-1,0 1 1,1-2-1,18-18-6889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49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15 13243,'0'0'6248,"-24"-3"-6055,-69-7-162,91 9-28,1 1-1,0 0 1,-1 0 0,1-1 0,-1 1 0,1 0-1,-1 0 1,1 1 0,0-1 0,-1 0 0,1 0-1,-1 1 1,1-1 0,0 1 0,-1-1-1,1 1 1,0 0 0,-1-1 0,-1 2 0,1 10 57,3-10-39,-3 4 53,1 0 0,0 0 0,1 0 0,-1 1 0,1-1 1,0 0-1,1 0 0,0 0 0,0 0 0,0 1 0,0-1 0,1-1 0,0 1 0,1 0 0,-1 0 0,1-1 0,0 1 0,0-1 0,6 7 0,5 4 115,2 0 1,-1-1-1,2 0 0,22 14 0,20 18 228,-56-44-408,10 8 120,-1 0 0,-1 1 1,15 19-1,-23-26-38,1 1 1,-1-1-1,0 1 1,-1 0 0,1 0-1,-1 0 1,0 0-1,-1 0 1,0 1-1,0-1 1,0 1-1,-1 8 1,1-9-32,-1 1-1,0-1 1,0 1 0,-1-1 0,1 0-1,-1 1 1,-1-1 0,1 0 0,-1 0 0,-1 0-1,1 0 1,-1 0 0,0 0 0,0-1-1,0 1 1,-1-1 0,0 0 0,0 0-1,0 0 1,-1-1 0,0 0 0,1 1 0,-2-2-1,1 1 1,0 0 0,-11 4 0,2-1-132,0-1 1,-1-1 0,1 0 0,-1 0 0,0-2 0,0 0 0,-1-1 0,1 0-1,0-1 1,-1-1 0,-21-2 0,37 2-43,-1 0 1,1-1-1,0 1 0,0 0 0,-1 0 1,1 0-1,0-1 0,0 1 0,-1 0 1,1 0-1,0-1 0,0 1 0,0 0 1,0-1-1,-1 1 0,1 0 0,0 0 1,0-1-1,0 1 0,0 0 0,0-1 1,0 1-1,0 0 0,0-1 0,0 1 1,0 0-1,0-1 0,0 1 0,0 0 1,0-1-1,0 1 0,1-1 0,-1 0-978,0-10-4783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0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27 5801,'0'0'15597,"-4"-6"-14617,2 4-814,-11-14 244,12 16-392,1-1 0,-1 1 0,1 0-1,-1 0 1,1-1 0,0 1-1,-1 0 1,1 0 0,-1 0 0,1-1-1,-1 1 1,1 0 0,-1 0-1,0 0 1,1 0 0,-1 0-1,1 0 1,-1 0 0,1 0 0,-1 0-1,1 0 1,-1 1 0,1-1-1,-1 0 1,1 0 0,-1 0 0,1 1-1,0-1 1,-1 0 0,1 0-1,-1 1 1,1-1 0,-1 0-1,1 1 1,0-1 0,-1 1 0,1-1-1,0 0 1,-1 1 0,1-1-1,0 1 1,-1 0 0,-5 11 170,0 0 0,1 1 0,0-1 0,0 1 0,2 0 0,-1 0 0,-2 27 1,1 101 1045,5-119-1074,0-5-44,-1 4 4,1-1 1,1 1-1,0-1 0,2 0 0,0 0 0,1 0 0,13 38 1,-16-57-125,8 21 101,1-1-1,1-1 1,24 35-1,-32-50-161,1-1-1,0 1 1,1-1-1,-1 1 1,1-1-1,0 0 1,0-1-1,0 1 1,0-1-1,1 0 1,0-1 0,-1 1-1,1-1 1,0 0-1,0-1 1,0 1-1,0-1 1,0 0-1,9 0 1,-12-2-115,0 1 0,0-1 0,-1 1 0,1-1 0,0 0 0,-1 0 0,1 0 0,-1-1 0,1 1 0,-1-1 0,1 1 0,-1-1 0,0 0 0,0 0 0,0 0 0,0 0 0,0 0 0,0 0 0,1-3 0,28-51-5453,-19 14-810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0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14251,'0'0'7970,"186"0"-7970,-148 0-56,-10-5-864,-9-4-1593,-10-10-632,0 2-2360,-9-3-3817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0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10866,'0'0'12027,"66"-17"-11883,-29 17-144,10 0-192,-1 0-848,-8 6-1153,18 27-1640,-19-5-1144,1 3-5633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75 739 14003,'0'0'6069,"0"-29"-4782,0-175 203,1 145-1211,-2 0 0,-3 0 0,-18-90 0,14 105-191,8 36-54,-1 0 1,0-1-1,-1 1 1,0 0-1,0 0 1,0 0-1,-1 0 1,0 1-1,-1-1 1,0 1-1,0 0 1,-7-9-1,10 27 41,3 10-55,0-1 0,2 0 0,1 0 0,0 0 0,2-1 0,0 1 0,1-2 0,1 1 0,0-1 0,2 0 0,0-1 0,21 25 0,-29-38-15,0 0 0,1 0 1,-1 0-1,1 0 0,0-1 0,0 0 0,0 1 1,1-1-1,-1-1 0,1 1 0,0-1 0,-1 0 0,1 0 1,0 0-1,0 0 0,1-1 0,-1 0 0,10 1 1,-13-3 1,0 0 1,0 0 0,0 0-1,0 0 1,0 0 0,0 0-1,-1 0 1,1-1 0,0 1-1,-1-1 1,1 1 0,-1-1-1,1 0 1,-1 1 0,0-1-1,0 0 1,0 0 0,0 0-1,0 0 1,0 0 0,-1 0-1,1 0 1,0 0 0,-1-1-1,0 1 1,1-3-1,9-68 77,-10 71-84,10-163 75,-10 138-41,1-15-1,2 38 428,4 24 563,26 101-306,6-2 0,74 156 0,-110-269-2026,-5-19-5578,2-7-467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3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29 809 13619,'0'0'8951,"-2"-25"-8821,-6-401 340,9 368-303,-3 1 0,-14-81-1,15 112 224,1 25-19,0 5-269,1 9-72,0 0 0,2 0-1,-1 0 1,2-1-1,0 1 1,0-1 0,12 22-1,3 3 22,28 39-1,-42-68-44,1 0 0,0 0 0,1-1 1,10 10-1,-16-16-3,0 0 1,-1 0-1,1 0 1,0-1-1,0 1 0,0 0 1,-1-1-1,1 1 1,0-1-1,0 1 0,0-1 1,0 1-1,0-1 1,0 0-1,0 1 1,0-1-1,1 0 0,-1 0 1,0 0-1,0 0 1,0 0-1,0 0 1,0 0-1,0 0 0,0 0 1,0-1-1,0 1 1,0 0-1,0-1 1,0 1-1,0-1 0,0 1 1,0-1-1,0 1 1,0-1-1,0 0 1,0 1-1,-1-1 0,1 0 1,0 0-1,0 0 1,-1 1-1,1-1 0,-1 0 1,1 0-1,-1 0 1,1 0-1,-1 0 1,1 0-1,-1 0 0,0 0 1,0 0-1,1-2 1,15-53 53,-3 0 1,12-103 0,-23 129-62,-2 24 4,0 0 1,0 0 0,1 0-1,0 1 1,0-1-1,3-10 1,-4 16 6,1 1 0,-1-1 1,0 0-1,0 1 0,0-1 0,0 0 0,0 0 0,0 0 1,0 1-1,0-1 0,1 0 0,-1 0 0,0 1 0,0-1 1,0 0-1,0 0 0,1 0 0,-1 0 0,0 1 0,0-1 1,1 0-1,-1 0 0,0 0 0,0 0 0,0 0 0,1 0 1,-1 0-1,0 1 0,0-1 0,1 0 0,-1 0 0,0 0 1,1 0-1,-1 0 0,0 0 0,0 0 0,1 0 1,-1 0-1,0-1 0,0 1 0,1 0 0,-1 0 0,0 0 1,0 0-1,1 0 0,-1 0 0,0 0 0,0-1 0,0 1 1,1 0-1,-1 0 0,0 0 0,0-1 0,0 1 0,0 0 1,1 0-1,-1 0 0,0-1 0,0 1 0,0 0 0,0 0 1,0-1-1,0 1 0,0 0 0,0 0 0,0-1 0,1 1 1,-1 0-1,-1-1 0,10 24 98,43 135 752,-11-37-393,88 255 97,-127-373-596,0 7-81,1-1 0,0 0 0,0 0 0,1-1 0,0 1 0,1-1 0,7 10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81 13259,'0'0'7906,"-2"-12"-7924,-6-56 408,8 72-402,0-1 1,0 1-1,1 0 1,-1 0-1,1 0 1,0 0-1,0-1 1,0 1-1,1 0 1,-1-1-1,1 1 1,2 3-1,-3-5-354,1-1-1,-1 1 1,1-1-1,-1 1 1,1-1 0,-1 0-1,1 0 1,0 0-1,-1 0 1,1 0-1,0 0 1,0 0-1,0 0 1,0-1 0,0 1-1,0-1 1,3 1-1,13-1-5358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4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9 363 11979,'0'0'6381,"2"29"-5922,-2 6-324,0-16-18,1 1 0,0-1-1,2 0 1,0 0 0,1 0-1,10 30 1,8 22 840,-14-39-502,2 1 1,1-2 0,21 40-1,-30-143 339,-6 20-779,-2 1-1,-1 1 1,-3-1 0,-24-68 0,19 69 67,1 0-1,3-1 1,2 0 0,-3-75-1,12 123-56,0-1-1,0 1 1,1 0-1,-1-1 1,1 1-1,0 0 1,0-1-1,0 1 1,0 0 0,1 0-1,-1 0 1,1 0-1,0 0 1,0 0-1,0 1 1,0-1-1,0 0 1,3-1-1,1 0 17,-1 0 1,1 0-1,-1 1 1,1-1-1,0 2 0,0-1 1,1 1-1,10-3 1,9 0 57,0 1 0,0 1 1,43 2-1,-65 1-94,9-1-114,-5 1 142,1 0 0,-1 0 0,1 1 0,-1 0 0,11 3 0,-17-4-123,-1 1 1,1-1-1,0 1 0,-1 0 1,1 0-1,-1 0 1,1 0-1,-1 0 0,1 0 1,-1 0-1,1 0 1,-1 1-1,0-1 0,0 0 1,0 1-1,0-1 0,0 1 1,0-1-1,0 1 1,0 0-1,-1-1 0,1 1 1,-1 0-1,1 0 1,-1-1-1,1 1 0,-1 0 1,0 0-1,0 3 0,1 23-2842,0-21 1630,-1 1-1,0-1 1,0 1-1,-1-1 1,1 0 0,-4 13-1,-12 11-6034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4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12427,'0'0'9378,"168"48"-9378,-140-48-616,10 0-1633,-10 0-2160,-10 0-3977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2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7866,'0'0'13435,"215"14"-13435,-121 6-1233,-19-1-3232,-10 1-3720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5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1 191 13771,'0'0'5983,"1"-24"-5907,0-5-67,0 8-9,0-1-1,2 1 1,7-31 0,-8 31 1246,-1 49 3,0-21-1760,1 0 0,1 0 0,-1-1 0,1 1 0,0-1 1,0 1-1,1-1 0,0 0 0,0 0 0,0-1 0,1 1 0,0-1 0,6 6 1,8 3-5477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76 797 5553,'0'0'13884,"-2"-26"-13210,1 12-586,-1-35 317,5-81-1,2 74-150,-3-1-1,-3 1 1,-2-1-1,-2 1 0,-3 0 1,-2 0-1,-23-69 1,28 109-217,-7-22 147,9 34-124,5 22-79,6 20 85,1-2-1,3 1 0,25 58 0,-10-31-2,-13-28-25,1-1-1,2-1 0,2-1 0,1 0 0,1-2 0,2 0 1,32 34-1,-54-64-26,1 1 0,0 0 1,-1 0-1,1-1 0,0 1 1,0-1-1,0 0 0,0 0 1,0 1-1,0-1 0,1-1 1,-1 1-1,0 0 0,1 0 1,-1-1-1,0 1 0,1-1 1,2 0-1,-4 0 4,1-1 1,-1 1-1,1-1 0,-1 1 1,0-1-1,1 0 0,-1 1 0,1-1 1,-1 0-1,0 0 0,0 0 1,0 0-1,1 0 0,-1-1 1,0 1-1,0 0 0,-1 0 0,1-1 1,0 1-1,0-2 0,3-6 26,0-1 1,-1 1-1,-1-1 0,1 0 0,-2 1 0,2-16 0,2-21-28,-2 0 0,-2 0 0,-2-1 0,-2 1-1,-13-65 1,8 48-2481,12 70 1498,1 0 0,-1-1 0,1 0 0,1 0 0,6 7 0,16 15-4361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5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10 142 13555,'0'0'6305,"-2"28"-5019,-1 0-938,1-14-218,1 0-1,0 0 0,0 0 0,2 0 0,-1 1 0,2-1 0,0-1 0,1 1 0,0 0 0,7 17 0,-4-15 39,1 0 0,1-1-1,0 0 1,1 0 0,0-1-1,1 0 1,1 0 0,14 12-1,-20-21-132,0 0 1,1 0-1,0-1 0,0 0 0,0 0 0,0 0 0,1-1 0,-1 0 0,1 0 1,0-1-1,0 0 0,0 0 0,0-1 0,0 0 0,1 0 0,-1 0 0,0-1 1,0 0-1,1-1 0,-1 1 0,10-3 0,-11 1-24,0 0 0,-1-1-1,1 1 1,-1-1 0,0 0 0,0 0-1,0-1 1,0 1 0,0-1 0,-1 0-1,1-1 1,-1 1 0,0-1 0,-1 0-1,1 1 1,-1-2 0,0 1 0,0 0-1,-1-1 1,4-9 0,1-5 3,-1 0 0,-2-1 1,0 1-1,3-36 0,-6 37-6,-1 1 0,0-1 0,-1 1 0,-1 0 0,-1-1 0,0 1 0,-1 0 0,-2 1 0,-7-21 0,9 30 59,0 0 1,0 0 0,0 1 0,-1-1-1,-1 1 1,1 0 0,-1 1-1,0-1 1,0 1 0,-1 0-1,0 1 1,0 0 0,0 0-1,-1 0 1,1 1 0,-1 0-1,0 0 1,-1 1 0,1 0-1,0 1 1,-14-3 0,10 3 10,1 1 0,-1 0 0,1 1 0,-1 0 0,1 0 0,-1 2 0,-17 3 0,24-4-101,0 0 1,1 1-1,-1 0 1,0 0 0,1 0-1,0 1 1,-1-1-1,1 1 1,0 0-1,0 0 1,0 1-1,1-1 1,-1 1-1,1 0 1,0 0-1,0 0 1,0 0-1,1 0 1,-1 1-1,-2 6 1,1 4-660,1-1 0,1 0 1,0 1-1,1 0 0,1 22 1,0 9-5127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6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73 12483,'0'0'11736,"-27"-13"-11099,-83-35-316,106 46-303,0 0 0,1 1 1,-1-1-1,0 1 0,0 0 0,0 0 0,-1 0 0,1 1 0,0-1 0,0 1 0,0 0 0,0 1 0,0-1 0,0 0 0,-1 1 0,1 0 0,0 0 0,0 1 0,1-1 0,-1 1 0,0-1 0,0 1 1,1 0-1,-1 1 0,1-1 0,0 1 0,-5 3 0,1 3 36,0 1 1,1 0-1,0 0 1,0 0-1,1 1 0,0-1 1,-3 15-1,-1-3 95,1 1 26,1-1 0,1 2 0,1-1 0,0 1 0,0 28 0,6 121 807,0-160-926,0 1 0,1 0-1,1-1 1,1 1 0,0-1-1,0 0 1,1 0 0,1 0-1,0-1 1,1 0 0,0 0-1,10 12 1,-10-16-50,0 0 0,0 0-1,1-1 1,0 0 0,0-1 0,0 0-1,1 0 1,0 0 0,1-1 0,-1-1-1,1 0 1,0 0 0,0-1 0,0 0-1,0 0 1,13 0 0,-16-2-137,0 0 1,-1 0-1,1-1 0,0 0 1,0-1-1,-1 1 1,1-1-1,0-1 0,-1 1 1,1-1-1,-1 0 0,0-1 1,1 0-1,-1 0 1,6-3-1,-5-1-768,1 0 0,-1 0 0,-1 0 0,1 0 0,-1-1 0,0-1 0,-1 1 0,0-1 0,6-13 0,8-15-5884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6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0 612 360,'0'0'22484,"0"-25"-22090,0 12-338,0-15 115,1-1 1,1 1-1,12-55 1,-4 27 84,-3-2 0,-2 1 0,-5-94 0,-1 68 212,1 82-395,1 6-42,123 254 809,-56-129-568,-47-90-370,-14-29-154,0 0 0,-1 0 0,-1 0-1,0 1 1,-1 0 0,0 0-1,0 0 1,1 16 0,-5-28 134,0 0 1,0 0-1,0 1 0,0-1 1,0 0-1,0 0 0,0 1 1,0-1-1,0 0 1,0 0-1,0 0 0,0 1 1,-1-1-1,1 0 0,0 0 1,0 0-1,0 1 1,0-1-1,0 0 0,-1 0 1,1 0-1,0 0 0,0 0 1,0 1-1,-1-1 1,1 0-1,0 0 0,0 0 1,-1 0-1,1 0 0,0 0 1,0 0-1,0 0 1,-1 0-1,1 0 0,0 0 1,0 0-1,-1 0 0,1 0 1,0 0-1,0 0 1,-1 0-1,1 0 0,0 0 1,0 0-1,-1 0 0,1 0 1,-4-1-1536,-21 1-4750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7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10418,'0'0'12579,"187"14"-12579,-103-9-1088,-19-2-1793,-9-3-2752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11146,'0'0'9368,"-24"2"-8947,-69 11-46,91-12-342,0 0 0,0 0-1,1 0 1,-1 0 0,0 0 0,1 0 0,-1 0-1,1 1 1,0-1 0,-1 0 0,1 1 0,0-1 0,0 1-1,0 0 1,0-1 0,0 1 0,0 0 0,0 0-1,1 0 1,-1-1 0,0 1 0,1 0 0,0 0 0,-1 0-1,1 0 1,0 0 0,0 0 0,0 0 0,0 0 0,1 0-1,-1 0 1,0-1 0,1 1 0,-1 0 0,2 2-1,-1 8 242,0-5-174,-1 0-1,1 0 1,0 0 0,1 0-1,0 0 1,0-1 0,0 1-1,1-1 1,0 1 0,0-1-1,0 0 1,1 0 0,0 0-1,0-1 1,10 10 0,6 4 123,1-1 0,44 29 0,-48-36-148,1 1 0,-2 0 0,1 2 1,-2 0-1,18 21 0,-32-34-52,0 0 0,0 0 0,0 0 1,-1 0-1,1 0 0,0 1 0,-1-1 0,1 0 0,-1 0 0,1 1 0,-1-1 1,0 0-1,1 1 0,-1-1 0,0 1 0,0-1 0,0 0 0,0 1 0,0-1 0,-1 0 1,1 1-1,0-1 0,-1 0 0,1 1 0,0-1 0,-1 0 0,0 1 0,1-1 0,-1 0 1,0 0-1,0 0 0,1 0 0,-1 0 0,0 0 0,0 0 0,0 0 0,0 0 1,0 0-1,-1 0 0,1-1 0,0 1 0,0 0 0,0-1 0,-1 1 0,0 0 0,-10 4-3,0-1-1,0 0 0,-25 5 0,23-5 51,-107 22-157,120-25 6,0-1 1,1 0-1,-1 0 1,0 1-1,1-1 1,-1 1-1,0-1 1,1 0-1,-1 1 1,1-1-1,-1 1 1,1 0-1,-1-1 0,1 1 1,-1-1-1,1 1 1,0 0-1,-1-1 1,1 1-1,0 0 1,-1-1-1,1 1 1,0 0-1,0-1 1,0 1-1,0 1 0,0-1-363,0 0-1,0 1 0,0-1 0,0 1 0,0-1 0,0 0 1,0 0-1,1 1 0,-1-1 0,1 0 0,-1 1 0,1-1 0,-1 0 1,1 0-1,0 0 0,-1 0 0,1 1 0,0-1 0,0 0 0,0 0 1,2 1-1,14 4-6059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19 182 11923,'0'0'9855,"-5"31"-9211,-9 102 147,15-123-660,0-1 1,0 1-1,1 0 1,0-1-1,1 0 1,0 1-1,0-1 0,1 0 1,0 0-1,1-1 1,0 1-1,0-1 1,1 0-1,0 0 1,0-1-1,1 0 0,12 10 1,-17-15-98,6 6 73,0 0-1,1-1 0,0 0 0,1 0 0,0-1 0,-1 0 1,2-1-1,-1-1 0,1 1 0,19 4 0,-25-8-94,-1 0-1,1 0 1,0 0-1,0-1 1,0 0-1,0 0 1,-1 0-1,1-1 1,0 1-1,0-1 1,0 0-1,-1 0 1,1-1-1,-1 0 1,1 0-1,-1 0 1,1 0-1,-1 0 1,0-1-1,0 0 1,0 0-1,-1 0 1,1 0-1,-1-1 1,1 0-1,-1 1 1,3-6-1,3-6-13,0-1-1,-1-1 1,-1 1 0,-1-1-1,0 0 1,-1-1 0,0 1-1,-2-1 1,0 0 0,-1 0-1,-1 0 1,-1 0-1,-2-21 1,1 24-4,-1 0 0,0 0 0,-1 0 0,-1 1-1,-1-1 1,0 1 0,0 0 0,-1 1 0,-1-1 0,-1 1 0,0 0-1,0 1 1,-1 0 0,-1 0 0,0 1 0,-12-11 0,17 18 26,0 0 1,0 1 0,0-1-1,0 1 1,0 0 0,-1 0-1,1 1 1,-1-1 0,0 1-1,0 1 1,0-1 0,0 1-1,0 0 1,0 0 0,0 1-1,0-1 1,0 2 0,0-1 0,-1 0-1,1 1 1,0 0 0,0 1-1,0 0 1,1-1 0,-1 2-1,0-1 1,1 1 0,-1 0-1,1 0 1,0 0 0,0 1-1,0 0 1,0 0 0,1 0-1,0 0 1,-1 1 0,2-1-1,-1 1 1,0 1 0,1-1-1,0 0 1,0 1 0,1-1-1,0 1 1,-2 6 0,-2 6-287,2 0 1,0 1 0,1-1 0,-2 31 0,8 32-5340,5-35-2730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8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6433,'0'0'15776,"-5"21"-15418,2-8-327,-13 77 389,16-80-325,-1 1 0,1-1 0,1 0 0,0 0 0,0 1 0,1-1 0,0 0 0,1 0 0,4 9 0,9 18-422,1-2 1,2 0 0,46 62-1,-62-87-3625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8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11666,'0'0'11143,"28"10"-10390,93 30-179,-98-34-427,1-1 0,-1-1-1,1 0 1,0-2 0,44-2 0,-31-1-385,-35 1 19,0 0 1,0 0 0,-1 0-1,1 0 1,0 0 0,0-1-1,0 1 1,-1-1 0,1 1-1,0-1 1,-1 0 0,1 1-1,0-1 1,-1 0 0,1 0-1,-1 0 1,1-1 0,-1 1-1,0 0 1,3-3 0,-4 3-272,1-1 0,0 1 0,-1-1 0,1 0 1,-1 1-1,1-1 0,-1 0 0,0 1 1,1-1-1,-1 0 0,0 0 0,0 1 0,0-1 1,-1 0-1,1 0 0,0 1 0,-1-1 0,1 0 1,-1 1-1,1-1 0,-1 0 0,-1-1 1,-14-16-8424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3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22 744 8546,'0'0'9418,"-4"-32"-8399,-8-108 97,7-208 822,7 207-85,-1 159-1872,1 0 0,1-1 0,0 0-1,1 1 1,1-1 0,1-1 0,13 28-1,3 1 90,44 63 0,-64-105-62,0 0 0,0-1 0,0 1 1,1 0-1,-1-1 0,1 1 0,0-1 1,0 0-1,0 0 0,0 0 0,0 0 1,0 0-1,1-1 0,5 3 0,-7-4 0,0 0-1,-1 1 1,1-1-1,-1 0 1,1 0-1,0 0 1,-1-1 0,1 1-1,-1 0 1,1 0-1,0-1 1,-1 1-1,1-1 1,-1 0-1,1 1 1,-1-1-1,0 0 1,1 0-1,-1 0 1,0 0-1,1 0 1,-1 0 0,0 0-1,0 0 1,0 0-1,0-1 1,0 1-1,0 0 1,0-1-1,-1 1 1,1-1-1,1-2 1,10-32 47,0-1 0,-3 0 1,10-71-1,-4 19-104,-11 46 29,2-9 8,1 43-1,-6 18-37,5 98-41,5 0-1,38 160 0,-48-260-354,1 0-1,-1 0 0,2 0 0,-1 0 0,1 0 0,3 6 0,-4-11 7,-1 0 0,1 0 1,-1 0-1,1 0 1,0-1-1,-1 1 0,1 0 1,0-1-1,0 0 1,0 1-1,0-1 0,1 0 1,1 1-1,15 1-5165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9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10386,'0'0'12267,"178"-3"-11819,-122 3-248,0 0-136,-9 0-64,-1 0-488,1 0-872,-10 5-1625,-18-2-2960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9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11106,'0'0'10244,"0"8"-9440,-1 87 756,4 134 886,0-207-2311,1 1-1,1-1 0,1 0 0,17 40 1,-10-28-99,-2-9 234,-5-19-1283,-4-16-3559,-2-16-399,0-7-1449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8:59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12483,'0'0'8736,"30"0"-8321,98 3-130,-114-1-218,0 0-1,0 1 1,0 0-1,-1 1 0,1 0 1,-1 1-1,0 1 1,0 0-1,0 0 0,-1 2 1,0 0-1,0 0 1,-1 1-1,14 13 1,-18-14-3,1 0 0,-1 0 1,0 0-1,-1 1 1,0 0-1,0 1 0,-1-1 1,0 1-1,-1 0 1,0 0-1,4 19 1,-4-9 73,0-1 0,-2 1 1,-1 0-1,0 0 0,-4 32 1,2-43-120,-1 0 0,1 0 1,-2 0-1,0 0 1,0 0-1,0-1 1,-1 1-1,0-1 1,-1 0-1,0 0 0,0-1 1,-1 1-1,1-1 1,-2 0-1,1-1 1,-1 1-1,-9 5 1,7-5-35,-2 0 0,1-1 1,-1 0-1,1-1 0,-2 0 1,1-1-1,0 0 1,-1-1-1,0 0 0,0-1 1,0 0-1,-21 0 1,22-2 24,6 1-332,0-1 1,0 0-1,0 0 1,0-1-1,0 0 1,-8-2-1,11 3 105,1-1 0,0 0 0,0 0 0,0 1-1,-1-1 1,1 0 0,0 0 0,0 0 0,0 0-1,0 0 1,1 0 0,-1-1 0,0 1 0,0 0-1,1 0 1,-1-1 0,1 1 0,-1 0 0,1-1-1,-1 1 1,1 0 0,0-1 0,0 1 0,-1-1-1,1 1 1,0-1 0,1-1 0,-1-23-4963,0 3-2436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0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13779,'0'0'8043,"-4"24"-6871,2-8-1048,-11 119 1159,13-117-1014,0-1 1,1 1-1,0 0 0,2-1 0,0 1 0,9 28 1,-4-26-82,0 0 0,1-1 0,2 0 0,0 0 1,19 24-1,-26-37-216,1-1 0,0 0-1,0 0 1,0 0 0,1 0 0,0-1 0,0 0-1,0 0 1,0-1 0,0 0 0,1 0 0,-1 0 0,1-1-1,0 0 1,0 0 0,0-1 0,0 1 0,0-2-1,0 1 1,9-1 0,-13-1-175,0 1-1,0-1 1,0 0-1,0 0 1,0 0 0,0 0-1,0-1 1,-1 1-1,1-1 1,0 0-1,-1 0 1,1 0 0,-1 0-1,0 0 1,0 0-1,0 0 1,0-1-1,0 1 1,0-1 0,0 0-1,-1 0 1,0 1-1,1-1 1,-1 0-1,0 0 1,1-6 0,1-4-1672,0-1 1,0 0 0,-1 0 0,-1-25 0,-1-1-3853</inkml:trace>
  <inkml:trace contextRef="#ctx0" brushRef="#br0" timeOffset="1">1 132 8618,'0'0'14043,"177"23"-13835,-130-20-104,-10-1-56,1-2-48,-1 0-672,-18 0-849,0-14-1343,-19-5-881,0-1-1896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12643,'0'0'9818,"149"-8"-9738,-93 8-80,-9 0-552,9 0-1305,0 14-1831,-9 3-1394,-19 3-4768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10 692 10386,'0'0'10740,"5"-28"-10075,37-214 324,-32 156-736,-3 0 0,-5-95 1,-2 112-216,11 83 16,4 12 240,-1 0 1,16 46-1,-15-37 10,23 44 0,-2-14-96,-19-31-360,2-2-1,0 0 0,36 41 0,-48-60-415</inkml:trace>
  <inkml:trace contextRef="#ctx0" brushRef="#br0" timeOffset="1">1 260 8194,'0'0'13867,"187"50"-13867,-141-44-80,1-6-776,0 0-1025,0 0-767,-10-20-1273,-9-2-1600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1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8130,'0'0'12798,"-2"14"-12144,-3 38 94,1 0 0,4 0 0,7 79 0,-4-107-579,1 0 1,1-1 0,1 0-1,1 0 1,1 0 0,1-1-1,1 0 1,0-1 0,2 0 0,22 30-1,-28-44-128,0-1 0,0 1-1,0-1 1,1-1-1,0 1 1,0-1 0,1 0-1,-1-1 1,1 0 0,0 0-1,0-1 1,0 0-1,18 4 1,-1-3-592,1-1 0,0-1-1,34-2 1,-28 0-1380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159 556 12635,'0'0'10154,"0"-6"-14227</inkml:trace>
  <inkml:trace contextRef="#ctx0" brushRef="#br0" timeOffset="1">47 6 7946,'0'0'16387,"-47"-5"-25637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 12083,'0'0'9928,"0"0"-9909,0 0-1,-1 0 0,1 0 0,-1-1 0,1 1 0,-1 0 0,1 0 1,0 0-1,-1 0 0,1 0 0,-1 0 0,1 0 0,-1 0 0,1 0 1,-1 0-1,1 0 0,0 0 0,-1 0 0,1 0 0,-1 0 0,1 1 1,-1-1-1,1 0 0,0 0 0,-1 0 0,1 1 0,0-1 0,-1 0 1,1 1-1,0-1 0,-1 0 0,1 0 0,0 1 0,-1-1 0,1 1 1,0-1-1,0 0 0,-1 1 0,1-1 0,0 1 0,0-1 0,0 1 1,-2 6 31,1 1 0,-1 0 0,2-1 0,-1 1 0,1-1 1,2 15-1,-1 5 63,-1 9 117,2-1 1,2 0-1,1 0 1,2 0 0,20 61-1,-21-78-176,1 0 1,1 0-1,1-1 0,1 0 0,0 0 1,1-1-1,1 0 0,0-1 0,1-1 0,1 0 1,0-1-1,22 16 0,-26-23-43,0 0 0,0-1-1,1 0 1,0-1 0,-1 0 0,2-1-1,-1 0 1,0 0 0,1-1 0,-1-1-1,1 0 1,-1-1 0,17-1 0,-21 1-22,-1-1 0,1 0 0,-1 0 1,1-1-1,-1 0 0,0 0 0,1 0 0,-1-1 1,0 0-1,-1 0 0,1 0 0,0-1 1,-1 0-1,0 0 0,0 0 0,0-1 1,-1 1-1,1-1 0,-1 0 0,0-1 0,0 1 1,-1-1-1,0 0 0,4-8 0,-2 0 6,-1 0 0,0 0 0,-1 0 0,0-1-1,-1 1 1,0-21 0,-2 30 9,0 0 1,-1-1-1,1 1 0,-1 0 1,0-1-1,0 1 0,-1 0 1,0 0-1,0 0 0,0 0 0,0 0 1,-1 0-1,1 1 0,-1-1 1,-1 1-1,1 0 0,-1-1 1,1 2-1,-1-1 0,0 0 0,0 1 1,-5-3-1,7 21-219,4 3 203,0 0-1,2-1 0,-1 1 0,2-1 0,1 0 0,8 19 0,8 23 121,81 316 331,-87-294-324,-3 1 1,3 145-1,-15-176-78,0-14 5,-1 0 1,-8 58 0,6-86-35,1 0 1,-1 0-1,-1-1 1,0 1-1,0 0 1,0-1 0,-1 0-1,0 0 1,-1 0-1,0-1 1,0 0-1,-1 1 1,0-2-1,0 1 1,-13 10 0,15-14-16,0-1 0,-1 1 0,1-1 1,0 0-1,-1-1 0,0 1 1,1-1-1,-1 0 0,0 0 0,0 0 1,0-1-1,0 0 0,0 0 0,0 0 1,-8-2-1,5 1-72,-1-1 1,1 0-1,0-1 0,-1 0 0,1 0 1,0 0-1,-13-9 0,7 1 30,0 0 0,1-1-1,0 0 1,1-1 0,0-1 0,1 0-1,0 0 1,1-1 0,1 0 0,1-1-1,-13-29 1,11 18 30,1-1 0,2 0 0,0 0 0,2-1 0,1 1 0,0-49 0,4 68 12,0 0 0,1 0 0,1 0 1,-1 0-1,2 0 0,-1 0 0,1 1 0,0-1 1,8-13-1,2 1-7,1 0 0,20-22 1,-14 18-739,25-41-1,-30 41 82,48-92-5663,-41 54-41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3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12579,'0'0'5793,"5"24"-5197,17 76-268,-22-96-291,1 0 0,0 0 0,0 0 0,1 0 0,-1 0 0,1 0 0,0-1 0,0 1 0,0 0 0,1-1 0,-1 0 0,1 0 0,0 1 0,0-1 0,0-1 0,0 1 0,0 0 0,1-1 0,-1 0 0,1 0 0,0 0 0,-1 0 0,1 0 0,0-1 0,0 0 0,0 0 0,0 0-1,0 0 1,0 0 0,1-1 0,-1 0 0,8 0 0,-11-1-31,-1 1-1,1 0 0,0-1 0,-1 1 0,1-1 0,0 0 1,-1 1-1,1-1 0,-1 1 0,1-1 0,-1 0 1,1 1-1,-1-1 0,0 0 0,1 0 0,-1 1 0,0-1 1,1 0-1,-1 0 0,0 1 0,0-1 0,0 0 1,0 0-1,0 0 0,0 1 0,0-1 0,0 0 0,0-1 1,0-35 84,-1 24-53,1 8-37,-1-1 0,1 1 0,-1-1 0,0 1 0,-1-1 1,0 1-1,1 0 0,-2 0 0,1 0 0,-1 0 0,1 0 0,-1 0 0,-1 1 1,1 0-1,-1-1 0,1 1 0,-1 0 0,0 1 0,-1-1 0,1 1 0,-1-1 1,1 2-1,-1-1 0,0 0 0,0 1 0,0 0 0,0 0 0,-1 0 1,1 1-1,-8-2 0,12 4 18,0-1 0,0 1-1,1-1 1,-1 1 0,0-1 0,0 1 0,1-1 0,-1 1 0,1-1 0,-1 1-1,0 0 1,1 0 0,-1-1 0,1 1 0,0 0 0,-1 0 0,1-1 0,0 1 0,-1 0-1,1 0 1,0 0 0,0 0 0,0 0 0,-1-1 0,1 1 0,0 0 0,0 0-1,1 0 1,-1 1 0,0 37 96,1-28-29,-2 0-23,2-1 1,-1 0 0,1 0 0,1 1 0,0-1 0,4 11 0,-6-18-53,1-1 0,1 1 0,-1-1 0,0 1 0,1-1 0,-1 0 0,1 0 0,0 0 0,-1 1 0,1-2 0,0 1 0,0 0 0,1 0 0,-1-1-1,0 1 1,1-1 0,-1 1 0,0-1 0,1 0 0,0 0 0,-1 0 0,1 0 0,0-1 0,-1 1 0,1-1 0,0 0 0,-1 0 0,5 0 0,-5 1-8,0-1 0,0 0 1,0 0-1,0 0 0,0 0 0,0-1 0,0 1 0,1-1 0,-1 1 1,0-1-1,0 1 0,0-1 0,0 0 0,-1 0 0,1 0 1,0 0-1,0-1 0,0 1 0,-1 0 0,1-1 0,-1 1 0,3-4 1,-2 1 3,0-1 1,-1 0 0,1 1 0,-1-1 0,0 0-1,-1 0 1,1 0 0,-1 0 0,0-8-1,-1 8-47,1 1-1,0 0 0,-1-1 0,0 1 0,0 0 0,0 0 1,-1 0-1,1 0 0,-1 0 0,0 0 0,0 0 0,-1 0 0,1 1 1,-1-1-1,1 1 0,-1 0 0,0-1 0,0 2 0,-1-1 1,1 0-1,-1 0 0,1 1 0,-1 0 0,0 0 0,0 0 0,0 0 1,0 1-1,0-1 0,0 1 0,0 0 0,-1 0 0,1 1 1,0-1-1,-1 1 0,1 0 0,-6 1 0,8 5-1538,2 3 676,0-4 66,-1 1 1,1 0-1,1 0 0,-1 0 0,1 0 1,0 0-1,2 7 0,20 18-6310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85 333 13219,'0'0'6871,"3"31"-5890,15 103-365,-14-123-548,-1 0 0,1 0-1,1-1 1,0 1 0,0-1 0,1-1-1,0 1 1,1-1 0,0 0-1,0 0 1,1-1 0,0 0 0,1 0-1,0-1 1,14 9 0,-11-6 41,-3-4-53,0 1 0,1-1 0,0-1 0,0 0 0,0 0 0,0-1 0,1-1 0,0 1 0,0-2 0,17 3 0,-23-4-61,-1-1 1,1 1 0,0-1-1,-1 0 1,1-1-1,-1 1 1,1-1 0,-1 0-1,1 0 1,-1-1 0,1 1-1,-1-1 1,0 0-1,0 0 1,0 0 0,0-1-1,0 1 1,0-1-1,-1 0 1,1 0 0,-1 0-1,0-1 1,0 1 0,0-1-1,0 0 1,-1 0-1,4-5 1,0-8 2,1 1-1,-2-1 1,0-1 0,-1 1-1,-1-1 1,-1 0-1,0 0 1,-1 1 0,-3-34-1,-1 26-23,0 0 0,-1 0-1,-2 0 1,-1 1 0,0 0-1,-17-34 1,12 32-15,-2 1-1,-2 0 1,0 1 0,-1 0-1,-22-23 1,33 41 73,0-1 0,0 1 0,-1 0 0,0 0-1,0 1 1,0 0 0,-1 0 0,0 1 0,0 0 0,0 0 0,0 1 0,0 0-1,-1 0 1,0 1 0,1 0 0,-1 1 0,0 0 0,0 0 0,0 1-1,-17 1 1,19 1-24,0 1 0,-1 0 0,1 0 0,0 0 0,0 1 0,1 0 0,-1 0 0,1 1 0,0 0 0,0 0 0,0 0 0,1 1 0,0 0 0,0 0 0,0 0 0,1 0 0,0 1 0,0 0 0,1 0 0,-1 0 0,-3 15 0,-1 1-68,2 0 0,0 0 0,1 1-1,2 0 1,-1 46 0,4-63-110,0 0 0,0 0-1,1-1 1,0 1 0,1 0 0,-1 0 0,1-1-1,1 1 1,-1-1 0,1 0 0,0 0 0,0 0-1,1 0 1,0 0 0,9 9 0,-7-9-642,0 0 0,1 0 0,0-1 0,0 0 1,0-1-1,1 0 0,15 7 0,22 2-4953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3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12603,'0'0'7417,"0"168"-6224,10-104-441,9 1-136,9 2 16,0-8-88,9-8-104,-9-12-176,9-11-96,-9-11-120,0-12-48,0-5-696,10-17-1056,-19-13-2409,-1-4-2633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15835,'0'0'10445,"6"0"-10163,197-3 836,-22 3-1635,-180 0 370,0 0 1,1 0-1,-1 0 0,1 0 0,-1-1 1,0 1-1,1 0 0,-1-1 0,1 1 1,-1-1-1,0 1 0,1-1 1,-1 1-1,0-1 0,0 0 0,0 0 1,1 0-1,0-1 0,3-16-6939,-5 4 615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4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17772,'0'0'8898,"113"-14"-8490,-76 14-96,0-3-200,-9 3-112,0 0-336,-9 0-1217,9 0-1287,-9 3-3369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14995,'0'0'10177,"9"-2"-9833,32-5 43,1 2 0,-1 2 1,1 2-1,43 4 0,47-2-368,-132 22-9201,0-12 671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6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442 119 11546,'0'0'9164,"-19"-13"-8347,-7-5-513,0 1 0,-1 1 0,-1 2 1,-33-13-1,52 24-179,0 0 1,1 1 0,-1 0 0,0 1 0,0-1-1,-1 2 1,1-1 0,0 1 0,0 1 0,0 0 0,0 0-1,-13 4 1,15-3-83,1 1 0,0-1 0,0 1 1,0 1-1,1-1 0,-1 1 0,1 0 0,0 0 0,0 1 0,0 0 0,0-1 0,1 2 0,0-1 0,0 0 1,0 1-1,1 0 0,-4 8 0,0 5 21,1 1 1,1 0-1,0 0 1,2 1-1,0-1 1,1 1-1,2-1 1,1 29-1,-1-19 20,0-25-71,0 1 1,1 0-1,-1 0 0,1 0 0,0-1 1,1 1-1,-1-1 0,1 1 1,0-1-1,0 1 0,1-1 1,0 0-1,0 0 0,0 0 1,0-1-1,1 1 0,0-1 0,0 0 1,0 0-1,0 0 0,1 0 1,4 3-1,-1-3 3,0 0 1,0 0-1,1-1 0,-1 0 1,1-1-1,0 1 0,0-2 1,0 1-1,0-1 0,0-1 1,0 1-1,0-2 0,14-1 1,-16 1-16,0-1 0,0 0 0,-1-1 0,1 1 1,0-1-1,-1 0 0,0-1 0,0 0 0,0 0 0,0 0 1,0 0-1,-1-1 0,0 0 0,0 0 0,0-1 0,-1 0 0,0 1 1,0-1-1,0-1 0,5-12 0,0 1-13,-2-1 0,0 0 0,-1 0 0,-1-1 0,-1 0 0,2-26 0,-4-87 249,-2 133-228,0 0 0,0-1-1,0 1 1,1 0 0,-1 0 0,0 0 0,0 0-1,0 0 1,0-1 0,0 1 0,0 0-1,0 0 1,0 0 0,0 0 0,1-1 0,-1 1-1,0 0 1,0 0 0,0 0 0,0 0-1,0-1 1,0 1 0,0 0 0,0 0 0,0 0-1,0 0 1,-1-1 0,1 1 0,0 0-1,0 0 1,0 0 0,0-1 0,0 1 0,0 0-1,0 0 1,0 0 0,0 0 0,-1 0 0,1-1-1,0 1 1,0 0 0,0 0 0,0 0-1,0 0 1,-1 0 0,1 0 0,0 0 0,0 0-1,0 0 1,0 0 0,-1-1 0,1 1-1,0 0 1,0 0 0,0 0 0,0 0 0,-1 0-1,1 0 1,0 0 0,0 0 0,0 0-1,0 0 1,-1 0 0,1 1 0,0-1 0,0 0-1,0 0 1,-1 0 0,-3 17 420,4-2-414,2 1 1,0-1-1,1 1 1,0-1-1,1 0 0,1 0 1,0 0-1,1-1 0,1 1 1,0-2-1,1 1 1,14 18-1,-20-29-254,8 10 480,1 1-1,23 22 1,1-14-3275,-32-22 2272,-1 1 1,0 0-1,0-1 0,0 0 0,1 1 0,-1-1 1,0 0-1,0 0 0,1 0 0,-1-1 0,0 1 1,0 0-1,1-1 0,3-1 0,4-7-8337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7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13379,'0'0'8916,"6"33"-8238,2 11-481,36 166 733,-20-115-504,-3 0-1,-5 2 1,5 150 0,-23-224-684,2-22 163,-1-1 0,1 1 0,0-1 0,0 0-1,0 1 1,0-1 0,-1 0 0,1 1 0,0-1 0,0 0-1,-1 1 1,1-1 0,0 0 0,0 0 0,-1 1-1,1-1 1,0 0 0,-1 0 0,1 0 0,0 1-1,-1-1 1,1 0 0,-1 0 0,1 0 0,0 0 0,-1 0-1,1 0 1,0 0 0,-1 0 0,1 0 0,-1 0-1,1 0 1,0 0 0,-1 0 0,1 0 0,-1 0-1,1 0 1,0 0 0,-1 0 0,1-1 0,0 1 0,-1 0-1,1 0 1,0 0 0,-1-1 0,1 1 0,0 0-1,0 0 1,-1-1 0,1 1 0,0 0 0,0-1-1,-1 1 1,1 0 0,0-1 0,0 1 0,0 0-1,0-1 1,-1 1 0,1-1 0,-17-25-6649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7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14075,'0'0'8558,"32"8"-7882,104 30-245,-131-36-381,1 0 0,0 0 0,-1 0 0,0 0 0,0 1 0,0 0 0,0 0 0,0 0 0,0 1 0,-1 0 0,1 0 0,-1 0 0,0 0 0,-1 0 0,7 10 0,-8-8 50,1 0 0,-2 1 1,1-1-1,-1 1 0,1 0 1,-2-1-1,1 1 1,-1 0-1,-1 7 0,1-5 8,0-6-79,0 0 1,-1 0-1,1-1 1,-1 1-1,0 0 1,0 0-1,0 0 1,0 0-1,0-1 1,-1 1-1,1 0 1,-1-1-1,0 1 1,1-1-1,-5 4 1,0-1 7,0 1 0,0-1 1,-1 0-1,0-1 1,-11 7-1,-2-2 29,0-1-1,0-1 1,-34 8 0,35-11-425,0-1 1,-27 2 0,44-5-870,27 0-7653,-20 0 6981,21 0-4152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52 13539,'0'0'9370,"-1"-9"-9318,0 6-426,-3-31 1297,2 28-931,1 25-1627,1-18 1320,-1 0-1,1 0 1,0 0 0,0 1-1,0-1 1,1 0-1,-1 0 1,0 0-1,0 0 1,0 0 0,1 1-1,-1-1 1,1 0-1,-1 0 1,1 0-1,-1 0 1,1 0 0,0 0-1,-1 0 1,1-1-1,0 1 1,0 0-1,0 0 1,1 0 0,15 6-6425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8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13203,'0'0'9035,"1"30"-8942,10 99-29,-10-122-58,1 0-1,0 0 0,0 0 0,0 0 0,1 0 0,0-1 0,0 1 0,1-1 0,0 0 0,0 0 0,0 0 0,1-1 0,-1 1 1,2-1-1,-1 0 0,0 0 0,9 5 0,-4-5 4,-1 1-1,1-1 1,1-1 0,-1 0-1,1 0 1,0-1-1,-1 0 1,17 1 0,-22-3-11,-1 0 1,1 0-1,-1-1 0,1 0 1,-1 0-1,1 0 0,-1-1 1,1 1-1,-1-1 1,1 0-1,-1 0 0,0-1 1,1 1-1,-1-1 1,0 0-1,0 0 0,0-1 1,3-2-1,-4 2 2,0-1-1,0 1 1,0-1-1,-1 0 1,0 0-1,0 0 1,0-1 0,0 1-1,-1 0 1,1-1-1,-1 1 1,0-1-1,0 1 1,-1-1-1,0 1 1,1-1 0,-2-6-1,2-27 60,0 26-14,0 0 1,-1 1-1,0-1 1,0 0 0,-2 0-1,1 1 1,-1-1-1,-1 0 1,0 1-1,-1 0 1,0 0-1,-6-11 1,-7-1 224,18 31-205,25 47-1,342 754 3358,-332-723-2978,36 126 0,-64-180-407,-1-1 0,-1 1-1,-2 0 1,-1 1-1,-2-1 1,-1 1 0,-6 48-1,5-76-33,0 0 0,-1 0 0,1-1-1,-1 1 1,0 0 0,0-1 0,0 1 0,-1-1-1,0 0 1,0 0 0,0 0 0,0 0-1,-1 0 1,1-1 0,-1 1 0,0-1 0,0 0-1,0 0 1,0-1 0,-1 1 0,1-1-1,-1 0 1,1 0 0,-1 0 0,0-1 0,-7 2-1,-9 0-59,0 0 0,0-1 0,0-1 0,-42-3 0,47 0 32,0-1 0,0-1 0,0 0 0,0-1 0,0-1-1,1 0 1,0-1 0,1-1 0,-1 0 0,2-1 0,-1-1 0,1 0 0,-15-15 0,10 7 21,0 0 0,1-1 1,1 0-1,1-1 0,1-1 0,1-1 0,1 0 0,-11-26 0,18 30 16,0 0 0,1 0-1,1-1 1,0 0 0,2 1-1,1-37 1,0 45 1,0 5 2,0 0 1,1 0-1,0 0 0,0 0 1,0 1-1,0-1 0,1 0 1,0 1-1,0-1 0,0 1 1,1-1-1,-1 1 0,1 0 1,0 0-1,0 1 0,0-1 1,1 0-1,0 1 0,-1 0 1,1 0-1,8-5 0,8-3 24,-1 1-1,2 1 1,36-11-1,-15 5-180,21-3-1794,2 8-3448,-26 4-1392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9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11803,'0'0'12786,"169"-6"-12610,-104 6-80,-9 0-88,0 0-8,-9 6-152,-10-6-552,-9 0-1008,-9 0-1953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7562,'0'0'15923,"37"162"-15259,-9-91-344,9 4-128,-9-2-96,0-6-96,1-8-360,-11-11-976,1-9-1089,-10-11-2584,1-17-2400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3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103 304 15075,'0'0'7810,"187"-12"-7562,-140 7-160,0-4-88,-19-2-848,-10 0-1097,1-3-1015,-19-11-1265,-9 2-664,-19 1-2857</inkml:trace>
  <inkml:trace contextRef="#ctx0" brushRef="#br0" timeOffset="1">1 7 11666,'0'0'8994,"187"-6"-8914,-113 6-80,29 0-1744,-9 8-2705,-29-5-2712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0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14027,'0'0'7154,"4"28"-6457,65 299 1612,-15-32-429,-32-158-1647,-13-101-197,-6-28-548,-1 0 0,0 0 1,-1 0-1,1 15 0,6-33-3351,1-97-1944,-5 59 5493,-5-66 1,0 43 6524,29 70-4029,-22 2-2079,0 1 0,0-1-1,0 1 1,-1 0 0,1 0 0,0 0 0,-1 1 0,1 0 0,-1 0 0,0 0 0,0 1 0,0 0 0,-1 0 0,1 0 0,5 7-1,5 6 271,0 1-1,21 34 0,-27-37-140,-2-1-1,1 1 1,-2 1-1,9 29 1,-13-36-161,0-1 1,0 1-1,-1 0 1,0 0-1,-1 0 1,0 0-1,0-1 1,-1 1-1,0 0 1,-5 15-1,4-20-59,0 0 1,0 0-1,0-1 0,-1 1 0,1-1 0,-1 1 0,0-1 0,0 0 1,0 0-1,-1-1 0,1 1 0,-1-1 0,1 1 0,-1-1 0,0 0 1,0-1-1,0 1 0,0-1 0,0 1 0,0-1 0,0 0 0,-5 0 1,-13 2 2,0 0 1,-42-1 0,59-2-15,-14 0-76,7 1-24,-1-1 0,1 0 0,0 0 0,-1-1 0,1-1 0,0 0 0,0-1 0,0 0 0,0-1 0,-14-6 0,25 9-1004,15 1-3958,1 4 2555,-7-2 599,20 6-4994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10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11739,'0'0'10516,"4"24"-9586,50 247 673,-35-207-1387,12 38 269,19 118 0,-47-193-2519,-3-22-78,-3-17-347,-5-13-3275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10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4625,'0'0'17044,"32"-3"-16564,107-4-134,-131 7-267,0 0 0,0 0 0,0 1 0,-1 0 0,1 0-1,0 1 1,0 0 0,-1 0 0,1 1 0,-1 0 0,0 0-1,0 1 1,0 0 0,0 0 0,-1 0 0,0 1 0,1 0-1,-2 1 1,1-1 0,-1 1 0,9 12 0,-8-8 92,0 1-1,-1 1 1,0-1 0,-1 1 0,0 0-1,-1 0 1,-1 0 0,0 0 0,0 0-1,-1 1 1,-1 13 0,0-23-156,0 0 1,0 1-1,-1-1 1,1 0-1,-1 0 1,0 0-1,0 0 1,0 0-1,-1 0 1,1 0-1,-1 0 1,1 0-1,-1-1 1,0 1-1,0-1 1,0 1-1,-4 2 1,0 0 0,0 0-1,0-1 1,-1 0 0,1 0 0,-1 0 0,0-1 0,-8 3 0,-12 2-317,0-2 1,-1 0-1,-27 2 1,48-8-380,-11 4-48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10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36 12635,'0'0'12458,"-9"-36"-12122,9 47-336,9 3-312,-9 6-1376,0-3-3497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13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10 12723,'0'0'10269,"0"-9"-8621,-1 21-1448,-1 1-1,-1-1 1,1 0-1,-2 0 1,0 0-1,-6 14 1,-11 32 346,-2 45 162,4 1 0,-9 160 0,27 206-23,15-269-346,10-1 0,8-1 0,62 205 1,215 568 306,-238-777-462,79 260 964,-146-426-1099,-4-26-50,0 0 0,0 0 0,0 0 0,1 1 1,0-1-1,-1 0 0,1 0 0,0 0 0,2 3 0,-1 0-26,-2-5-151,0-4-1589,0-57-3788,0 18-1256,0-2-5313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2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589 0 13947,'0'0'4513,"-75"143"-4377,28-19 160,1 55 552,-11 70-136,-8 32-328,0 5-103,-1-28-41,10-48 8,9-22-80,10-45-168,18-31 0,10 8-801,9-44-1823,0-6-3577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2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14659,'0'0'6682,"-46"252"-6330,-1-78-112,0 50 128,-9 6 64,10-17-176,8-56-176,10-51-80,9-27-616,10 2-680,0-16-2561,-1-12-3001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3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654 0 13899,'0'0'7426,"-112"143"-6666,56 3-232,-19 50-88,1 11-32,8-33-136,19-45-136,10-45-128,0-11-8,9 3-216,-19 16-992,10-10-2513,-1-38-3417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0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13515,'0'0'8326,"-1"1"-8263,1-1 0,-1 1-1,0-1 1,1 1 0,-1-1 0,1 1 0,-1 0 0,0-1 0,1 1 0,0 0 0,-1 0 0,1 0 0,-1-1 0,1 1-1,0 0 1,0 0 0,-1 0 0,1-1 0,0 1 0,0 0 0,0 1 0,1 12 288,1-1 0,0 0 0,1 0 0,1 0 0,6 14 0,5 24 212,35 131 347,22 111-189,-17-57-365,-8-38-187,19 108 140,-50-218-260,16 116 29,-24-154-56,1 29 19,10 260 223,-17-205-249,-6 153 14,-3-242-12,-2 1 0,-26 77 0,-5 22 9,-73 331 14,109-455-40,1-6 4,0 0 1,-1 0 0,-1 0-1,-11 26 1,15-38 4,0 0 0,0-1 0,0 1-1,1 0 1,0 0 0,0 0 0,-1 0 0,2 0 0,-1 0 0,0 0 0,0 0 0,2 5 0,0 7-2023,0-22 883,1 0-1,1 1 0,-1 0 1,1-1-1,0 2 1,1-1-1,5-7 1,18-18-9882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13 104 17148,'0'0'9283,"-5"0"-9102,-2 2-114,11 2 22,32 10 124,-15-8-109,0 0 1,32 4-1,-44-10-55,-7 1-169,1 0 0,0-1 0,0 1 0,0-1 0,-1 0-1,1 0 1,0 0 0,0-1 0,0 1 0,-1 0 0,1-1 0,0 0-1,0 0 1,-1 0 0,1 0 0,-1 0 0,1 0 0,-1-1 0,1 1-1,-1-1 1,0 0 0,4-3 0,4-13-2560,-2 0 0,10-32 0,-7 7-4682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4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12275,'0'0'8601,"-9"194"-7808,9-124-321,18 0-72,-8-9-144,8-7-128,-8-12-128,-1-12 0,-9-13-600,10-11-881,-10-26-5528,0-13 1080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31 11002,'0'0'15204,"-38"-5"-14868,57 5 88,9 3-40,0-1-168,0-2-144,-9 0-72,0 0-576,9 0-1161,-10-14-1999,1-3-3354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20 7642,'0'0'12456,"-7"0"-10973,-13 0 258,37 0 1396,9 1-2631,29-1-2148,-25-10-6663,-19-1 1649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6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99 144,'0'0'20383,"-16"-11"-20171,-4-6-189,8 7-10,-1 1 0,1 0 1,-27-13-1,32 19 53,0-1-1,1 2 0,-1-1 1,0 1-1,0 0 1,-1 0-1,1 1 1,0 0-1,0 1 0,-1-1 1,1 1-1,-1 1 1,1-1-1,0 1 1,0 0-1,-1 1 0,1 0 1,0 0-1,0 1 1,1 0-1,-1 0 1,0 0-1,1 1 0,0 0 1,0 0-1,0 0 1,0 1-1,1 0 1,0 0-1,0 1 0,0-1 1,-7 12-1,6-4-17,0 1-1,1 0 0,0 0 0,1 1 1,1-1-1,0 1 0,1 0 1,0 0-1,2 26 0,0-35-34,0 0-1,1 0 0,0 0 0,1-1 0,-1 1 1,1 0-1,0 0 0,1-1 0,-1 1 1,1-1-1,6 9 0,-6-11-1,0 0 0,0 0 0,0 0 0,0 0 0,1-1 0,-1 0 0,1 1 0,0-1 0,0 0 0,0-1 0,0 1 0,0-1 0,0 1 0,0-1 0,0-1 0,0 1-1,1 0 1,4-1 0,-4 0 3,1 1 1,0-1-1,1 0 1,-1 0 0,0 0-1,1-1 1,8-2 0,-13 2-17,1 0 1,-1 0 0,0 0 0,0-1 0,0 1 0,0-1 0,0 1 0,0-1 0,0 0 0,0 0 0,-1 0 0,1 0-1,-1 0 1,1 0 0,-1 0 0,0 0 0,0 0 0,0-1 0,0 1 0,0-3 0,6-32 106,-1 0 0,-2-1 0,-2-52 0,-1 108-80,0 0 1,1 0-1,2 0 0,-1-1 1,2 1-1,0-1 0,1 0 1,1 0-1,1-1 0,0 0 1,1 0-1,18 22 0,-26-36-232,1 0-1,0 0 1,0-1-1,0 1 1,0-1 0,0 1-1,0-1 1,0 0-1,0 0 1,1 0-1,-1 0 1,4 0-1,17 2-5777,-13-3-808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19 429 13139,'0'0'7938,"0"-13"-7741,0-356 611,1 368-765,-1 0 1,0 1-1,0-1 0,1 0 1,-1 0-1,0 0 1,0 0-1,0 1 0,0-1 1,0 0-1,0 0 0,0 0 1,0 0-1,-1 1 0,1-1 1,0 0-1,0 0 0,-1 0 1,1 1-1,-1-1 1,1 0-1,0 0 0,-1 1 1,1-1-1,-1 0 0,0 1 1,1-1-1,-1 1 0,1-1 1,-1 1-1,0-1 1,0 1-1,1-1 0,-1 1 1,0 0-1,0-1 0,1 1 1,-1 0-1,0-1 0,0 1 1,0 0-1,-1 0 0,1 19 372,1-11-398,0 1 1,1-1-1,0 1 0,1-1 0,0 1 1,0-1-1,1 0 0,0 0 0,0 0 1,1 0-1,0 0 0,0-1 0,10 13 1,-6-2-8,-8-16-10,1 0 0,-1 0 0,1 0 0,-1 0 0,1 0 0,0 0-1,0-1 1,0 1 0,0 0 0,0 0 0,0-1 0,0 1 0,0 0 0,1-1 0,-1 1 0,1-1 0,-1 0 0,1 1 0,0-1 0,-1 0 0,1 0 0,0 0 0,0 0 0,0 0 0,0-1 0,0 1 0,0-1 0,0 1 0,2 0 0,-3-2-1,0 1 1,0-1-1,0 1 1,0-1-1,0 1 1,0-1-1,0 0 1,-1 1-1,1-1 1,0 0-1,0 0 1,-1 1-1,1-1 1,0 0-1,-1 0 1,1 0-1,-1 0 1,1 0-1,-1 0 1,1 0-1,-1 0 1,0 0-1,1 0 0,-1 0 1,0-2-1,7-42-5,-3 21-18,0 5-68,-1-1 0,-1 0 0,-2-40 0,0 48 76,1 12 26,-1-1 1,0 1 0,0 0 0,1 0-1,-1 0 1,0 0 0,1 0-1,-1 0 1,0 0 0,0 0-1,1 0 1,-1 0 0,0 0-1,1 0 1,-1 0 0,0 0-1,0 0 1,1 0 0,-1 0-1,0 0 1,1 1 0,-1-1-1,0 0 1,0 0 0,1 0-1,-1 0 1,0 0 0,0 1-1,0-1 1,1 0 0,-1 0-1,0 1 1,0-1 0,0 0-1,0 0 1,1 1 0,22 57 693,-9-17-179,0-6-180,18 40 156,-28-68-508,-1-1-1,1-1 1,-1 1-1,2 0 1,-1-1-1,1 0 1,-1 0 0,12 9-1,-13-13-515,0 1 1,0-1-1,0 0 0,0 0 1,0 0-1,1 0 1,-1 0-1,0-1 0,4 1 1,4-1-6612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9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16091,'0'0'7495,"-4"15"-7407,1-8-81,-14 60 22,16-60-28,0-1-1,1 1 1,0 0-1,0-1 1,0 1-1,1-1 1,0 1-1,0-1 1,1 1-1,4 11 1,-2-9 3,1 0 0,0-1 0,1 1 0,0-1 0,0-1 0,1 1 1,11 9-1,-15-13-40,1-1 0,0 0 1,0 0-1,0 0 1,0-1-1,1 0 0,-1 0 1,1 0-1,-1 0 1,1-1-1,0 1 0,0-1 1,0 0-1,0-1 0,-1 1 1,1-1-1,9-1 1,-13 1 23,1-1-1,-1 1 1,0-1 0,0 0 0,0 0 0,0 0 0,0 0 0,0 0 0,0 0 0,0 0 0,0 0-1,0 0 1,0 0 0,-1-1 0,1 1 0,0 0 0,-1 0 0,1-1 0,-1 1 0,0 0 0,1-1 0,-1 1-1,0 0 1,0-1 0,0 1 0,0-3 0,0-47 41,0 38-51,-1-14 66,1 24 2,-1 5 7,6 42 93,8 0-55,1-1-1,2 0 1,25 44 0,12 31 162,21 59 155,44 119 204,-97-234-530,-3 1 0,19 120 0,-34-162-67,-1-1-1,0 1 1,-2 0 0,0 0 0,-1-1 0,-5 23 0,5-40-17,0-1 0,0 0 0,0 0 0,0 0 1,0 0-1,0 0 0,-1 0 0,1-1 0,-1 1 1,1 0-1,-1-1 0,0 1 0,0-1 0,1 1 0,-1-1 1,0 0-1,0 0 0,0 0 0,-1 0 0,1 0 1,0 0-1,0-1 0,0 1 0,-1-1 0,1 0 0,0 1 1,-3-1-1,0 0-38,0 0 0,0 0 1,-1 0-1,1-1 1,0 0-1,0 0 0,0 0 1,0-1-1,0 1 0,0-1 1,-6-4-1,1-1-30,1 0 1,0-1 0,0 1-1,1-2 1,0 1-1,1-1 1,0-1-1,-8-12 1,-4-10-32,-19-46 0,23 41 83,3-1 0,0-1-1,3 0 1,1 0 0,2-1-1,2 0 1,1 0 0,2 0 0,6-49-1,-5 84 18,0 0 0,1 1-1,0-1 1,0 0 0,1 1-1,-1-1 1,1 1 0,0-1-1,0 1 1,0 0-1,1 0 1,-1 0 0,1 0-1,0 0 1,0 1 0,1-1-1,-1 1 1,1 0 0,-1 0-1,1 0 1,0 0 0,0 1-1,6-3 1,7-1-115,0 0-1,0 0 1,1 2 0,33-4-1,23-7-2419,-29 0-2346,-14-1-2706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19:5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16019,'0'0'8202,"66"23"-7930,-38-18-72,0 1-128,0-1-32,-10-5-40,-8 0-776,8 0-1040,-8 0-3017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0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10242,'0'0'9624,"-5"11"-9083,1 0-437,0-1 0,1 1-1,0-1 1,0 1 0,2 0 0,-1 0-1,1 0 1,1 0 0,1 19 0,60 255 1647,-13-78-978,-33-130-661,-1-10-181,-2 0 0,3 102-1,-15-168-5,0 0 0,0 0-1,0 0 1,0 0 0,1-1-1,-1 1 1,0 0 0,1 0 0,-1 0-1,0 0 1,1 0 0,-1-1-1,1 1 1,-1 0 0,1 0 0,0-1-1,-1 1 1,1 0 0,1 0-1,-2 0 32,1-1 0,-1 0 0,0 0 0,0 0 0,0 0 0,1 0 0,-1 1 0,0-1 0,0 0-1,1 0 1,-1 0 0,0 0 0,0 0 0,1 0 0,-1 0 0,0 0 0,0 0 0,1 0 0,-1 0-1,0 0 1,0 0 0,1 0 0,-1 0 0,0 0 0,0-1 0,1 1 0,-1 0 0,0 0 0,0 0-1,0 0 1,1 0 0,-1 0 0,0-1 0,0 1 0,0 0 0,1 0 0,-1 0 0,0-1 0,0 1-1,0 0 1,0 0 0,0 0 0,1-1 0,-1 1 0,0 0 0,0 0 0,0-1 0,0 1 0,0 0-1,0 0 1,0-1 0,0 1 0,0 0 0,0 0 0,0-1 0,0 1 0,0 0 0,0 0 0,0-1 0,-1-41-273,0 14 375,1 1 1,1-1-1,7-37 1,-6 57 54,-2 7-70,0-1 0,0 1-1,1 0 1,-1 0-1,0-1 1,1 1-1,-1 0 1,0 0-1,1-1 1,0 1 0,-1 0-1,1 0 1,0 0-1,-1 0 1,3-2-1,27 0 714,-27 3-672,0 1 0,0-1 1,0 0-1,1 1 1,-1 0-1,0 0 1,0 0-1,0 0 1,-1 0-1,1 1 0,0-1 1,0 1-1,-1 0 1,1 0-1,-1 0 1,1 0-1,2 3 1,0 1 22,0 1 0,-1-1 0,1 1 0,-1 0 1,-1 0-1,6 14 0,-2 2 62,0 1 0,-1 0 0,3 41-1,-8-55-130,0 1-1,0 0 0,-2-1 0,1 1 0,-1 0 0,-1-1 1,0 1-1,0-1 0,-1 1 0,-5 11 0,6-18-29,0 0-1,-1 0 1,1 0 0,-1 0-1,0-1 1,0 1 0,0-1 0,0 1-1,-1-1 1,1 0 0,-1-1-1,0 1 1,0 0 0,0-1-1,0 0 1,0 0 0,-1 0-1,1-1 1,0 0 0,-1 1-1,0-1 1,1-1 0,-1 1-1,1-1 1,-9 0 0,11 0-99,-47-5-533,49 5 511,-1 0 1,0 0-1,0 0 0,0-1 0,0 1 1,0 0-1,1-1 0,-1 1 1,0-1-1,0 1 0,0-1 1,1 1-1,-1-1 0,0 1 1,1-1-1,-1 0 0,1 1 0,-1-1 1,0 0-1,1 1 0,0-1 1,-1 0-1,1 0 0,-1 0 1,1 0-1,0 1 0,0-1 1,-1 0-1,1 0 0,0 0 0,0 0 1,0 0-1,0 0 0,0 0 1,0 1-1,0-1 0,0 0 1,0 0-1,1 0 0,-1 0 1,0 0-1,1 0 0,-1 1 0,0-1 1,1 0-1,-1 0 0,1 1 1,-1-1-1,1 0 0,0 1 1,0-2-1,15-11-3444,2 0-2140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1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1 438 5641,'0'0'14109,"3"-23"-13840,1-17-197,17-117 388,-3 2 1898,-17 160-2384,-1-1-1,1 1 1,0 0-1,0-1 1,0 1 0,0 0-1,1-1 1,0 0 0,3 6-1,-4-8 9,0 0-1,0 0 1,0-1-1,1 1 1,-1 0-1,1 0 1,-1-1-1,1 1 1,-1-1-1,1 1 1,0-1-1,0 0 1,0 0-1,0 1 1,0-1-1,0-1 0,0 1 1,0 0-1,0 0 1,0-1-1,1 1 1,2-1-1,-4 0 5,0-1 0,0 0-1,0 1 1,0-1 0,0 0 0,0 0-1,0 1 1,0-1 0,0 0-1,-1 0 1,1 0 0,0 0-1,-1 0 1,1 0 0,0-1-1,-1 1 1,0 0 0,1 0-1,-1 0 1,0 0 0,1-1 0,-1 1-1,0 0 1,0-2 0,7-46 50,-5 29-44,-1 2 12,-2 17-2,1 0-1,0 0 0,-1 0 1,1 0-1,0-1 0,0 1 1,0 0-1,0 0 1,0 0-1,0 0 0,0 0 1,0 0-1,1 0 0,-1 0 1,0 0-1,1 0 1,-1 0-1,0 0 0,1 0 1,0 0-1,-1 0 0,1 0 1,-1 0-1,1 0 1,0 0-1,0 0 0,-1 1 1,2-2-1,0 3 36,-1 0 0,1 1 1,-1-1-1,0 0 0,1 0 0,-1 1 0,0-1 1,0 1-1,0-1 0,0 1 0,0-1 0,0 1 1,-1 0-1,2 3 0,-1-3 41,18 40 353,40 76 318,-51-105-942,0 0-1,1-1 1,0 0 0,0-1-1,2 0 1,16 15 0,-5-13-2810,-7-11-1816,-4-2-3587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1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1 378 12379,'0'0'5269,"11"-12"-5216,32-42-40,-41 50-10,0 0 0,0 0 0,0 0-1,-1 0 1,0 0 0,0 0 0,0 0-1,0-1 1,0 1 0,-1 0 0,0 0-1,0-1 1,0 1 0,-2-6 0,1-8 13,2 2 138,0 0 1,-2 0-1,0 0 0,-1 0 1,0 0-1,-2 1 1,1-1-1,-2 0 0,0 1 1,-1 0-1,-1 1 1,-13-24-1,20 38-126,0 0 1,0 0-1,0 1 0,0-1 1,0 0-1,0 0 0,0 1 1,0-1-1,-1 0 0,1 0 1,0 0-1,0 1 0,0-1 1,0 0-1,0 0 0,0 0 1,0 0-1,-1 1 0,1-1 1,0 0-1,0 0 1,0 0-1,0 0 0,-1 0 1,1 1-1,0-1 0,0 0 1,0 0-1,-1 0 0,1 0 1,0 0-1,0 0 0,0 0 1,-1 0-1,1 0 0,0 0 1,0 0-1,0 0 0,-1 0 1,1 0-1,0 0 0,0 0 1,0 0-1,-1 0 0,1 0 1,0 0-1,0 0 1,0 0-1,-1-1 0,1 1 1,0 0-1,0 0 0,0 0 1,-1 0-1,1 0 0,0 0 1,0-1-1,0 1 0,0 0 1,0 0-1,0 0 0,-1-1 1,1 1-1,0 0 0,0 0 1,0 0-1,0-1 0,4 21 15,1-15-44,1-1 1,-1 1-1,1-1 1,1 0-1,-1 0 1,1-1-1,-1 0 1,1 0-1,0-1 1,0 0-1,8 2 1,2 0-9,1-1 1,0 0 0,25 0 0,60-3-726,-101 0 1069,-4 4-109,0 0 0,0 0 0,1 0 1,0 0-1,0 1 0,0-1 0,0 0 0,1 0 0,0 1 0,0-1 0,0 1 0,1 5 0,-1 1 151,0 10-34,0-1 1,2 1 0,0-1 0,1 1 0,1-1-1,10 27 1,-11-38-286,1-1 0,1 1 1,-1-1-1,1 1 0,1-1 0,0-1 0,0 1 0,0-1 1,1 0-1,0-1 0,0 1 0,1-1 0,0-1 0,0 1 1,0-2-1,9 5 0,-10-6-94,0 0 0,1 0 1,-1-1-1,0 0 0,1 0 0,-1-1 0,1 0 0,-1 0 1,1-1-1,0 0 0,-1 0 0,1-1 0,0 0 0,-1-1 1,11-2-1,-10 1-483,0 0 0,-1 0 1,1-1-1,-1 0 0,0 0 1,0-1-1,-1 0 1,10-9-1,23-27-6219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3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14635,'0'0'6482,"205"-5"-5898,-139-1-352,9 6-128,-10-6-88,-9 6 32,-19-5-48,-9 5-72,1 0-921,-20 0-1431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4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12779,'0'0'10210,"206"31"-9970,-141-26-240,-9-5-744,29 0-1665,-29-5-2640,-10-15-2184</inkml:trace>
  <inkml:trace contextRef="#ctx0" brushRef="#br0" timeOffset="1">552 1 11899,'0'0'7793,"-10"174"-6465,10-104-479,0 5-73,10-2-264,8-5-232,-8-12-160,-1-14-120,10-12-280,-10-13-936,0-8-1073,-9-37-3888,0-9 896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93 160,'0'0'20804,"168"0"-20571,-121 0-137,0-8-96,-10 2-40,-9-5-1289,0-8-1423,0-7-2209,-18 4-6266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4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12307,'0'0'6520,"26"9"-5340,-19-7-1106,59 20 720,135 26 0,-182-46-738,83 16 154,-93-16-191,0 0 1,0 1-1,-1 0 1,1 1-1,-1-1 1,0 2-1,0-1 1,12 10-1,-17-11 32,-1 0 0,1 0 1,-1 0-1,1 1 0,-1-1 0,0 1 1,-1-1-1,1 1 0,-1 0 0,1 0 0,-1 0 1,0 0-1,-1 0 0,1 0 0,-1 0 0,1 0 1,-1 0-1,-1 0 0,1 0 0,0 0 1,-1 0-1,-1 5 0,-1 2 105,0 0 1,-1-1-1,0 1 0,0-1 1,-1 0-1,-11 16 1,-4-2-28,-1 0 1,-1-1 0,-1-1 0,-1-1 0,-1-1 0,-49 30 0,70-48-145,3-2-121,1 0-1,-1 1 0,0-1 0,1 0 0,-1 1 0,0-1 1,1 0-1,-1 1 0,0-1 0,1 1 0,-1-1 0,1 1 0,-1-1 1,1 1-1,-1-1 0,1 1 0,-1-1 0,1 1 0,-1 0 1,1-1-1,0 1 0,0 0 0,-1 0 0,1-1 0,0 1 0,0 0 1,0-1-1,0 1 0,-1 1 0,24 7-5798,5-4-244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14307,'0'0'4585,"0"193"-3385,37-103-544,0 8-319,10-3-121,0-2-72,-10-18-88,-9-13-48,-9-17-8,-10-14-705,0-26-1031,-9-10-432,-18-35-1953,-1-7-4033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5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0 314 4489,'0'0'6715,"3"-31"-5392,16-103-50,-18 128-1176,1 1-1,-1 0 0,1-1 1,0 1-1,0 0 1,1 0-1,-1 0 0,1 1 1,0-1-1,1 1 1,-1 0-1,1-1 0,-1 1 1,1 1-1,1-1 1,-1 1-1,0-1 0,1 1 1,0 1-1,-1-1 1,8-2-1,1-2 142,2-1 10,1 1-1,1 0 0,-1 2 0,1 0 0,0 0 0,1 2 0,-1 0 0,1 1 0,-1 1 0,1 0 0,28 3 0,-42-1-180,0-1-1,0 1 1,1 0 0,-1 0-1,0 1 1,0-1-1,0 1 1,0 0 0,0 0-1,0 0 1,-1 1 0,1-1-1,-1 1 1,0 0-1,1 0 1,4 6 0,-4-4 58,-1 1 0,1 0 0,-1 0 0,0 0 1,0 1-1,-1-1 0,0 1 0,0 0 0,1 11 0,-1-1 61,-1-1 0,-1 1 0,0-1 0,-1 0 0,-1 1-1,-1-1 1,0 0 0,-6 18 0,-1-11-155,-1 0 0,0-1 0,-2-1 0,-1 0 0,0 0 0,-2-2 0,0 0 0,-1 0 0,0-2 0,-2 0 0,0-1 0,-25 15 0,31-21 403,9-2-3937,28-5-3779,4-3 1947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5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48 12067,'0'0'5763,"-17"26"-4493,-53 88-356,63-101-810,2 2 0,-1-1 1,2 0-1,0 1 0,0 0 1,2 0-1,-1 0 0,2 0 1,0 1-1,3 28 1,-1-9 116,-2-15-125,1-1 0,1 1-1,1-1 1,1 1 0,1-1 0,8 28-1,-10-42-90,0 0 0,1 0 0,-1-1 0,1 1 0,1 0 0,-1-1 0,0 0 0,1 1 0,0-1 0,0-1 0,0 1 0,0-1 0,1 1 0,-1-1 0,1 0 0,0-1 0,0 1 0,0-1 0,0 0 0,1-1 0,-1 1 0,0-1 0,1 0 0,-1 0 0,1 0 0,-1-1 0,11 0 0,2 0-513,0 0 0,0 2 1,-1 0-1,1 2 0,18 5 0,-26-6 36,-1 0-1,0 1 1,0 0-1,-1 1 0,1 0 1,-1 0-1,0 1 0,0 0 1,-1 0-1,1 1 1,6 8-1,-14-14 644,1 0-1,-1 0 1,1 0 0,-1-1 0,1 1-1,-1 0 1,1-1 0,-1 1 0,1 0-1,0-1 1,-1 1 0,1-1-1,0 1 1,0-1 0,-1 1 0,1-1-1,0 0 1,0 1 0,0-1 0,0 0-1,0 1 1,-1-1 0,1 0 0,0 0-1,0 0 1,0 0 0,0 0 0,0 0-1,0 0 1,0 0 0,0-1-1,1 1 1,-1-2-8,1 1 0,-1-1 0,1 0 0,-1 1 1,0-1-1,0 0 0,0 0 0,0 0 0,0 0 0,0 0 0,0 0 0,-1 0 0,2-3 0,2-19 46,-1 1 0,1-24 0,-3 31 242,3-306 763,-6 177-1156,-7-6-51,10 156-50,0-1 0,0 1 0,1 0 1,0 0-1,0-1 0,0 1 0,1-1 0,0 0 0,4 5 0,8 16 103,52 112 537,32 58-287,30 15-824,-125-203 136,-4-6 227,0-1-1,0 1 0,1 0 0,-1 0 1,0 0-1,1-1 0,-1 1 0,1 0 1,-1 0-1,1-1 0,-1 1 0,1-1 1,0 1-1,-1 0 0,1-1 0,0 1 1,-1-1-1,1 1 0,0-1 0,0 0 1,-1 1-1,1-1 0,0 0 0,1 1 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6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13243,'0'0'7882,"205"8"-7882,-139-2-273,-1 8-967,19 11-1544,-9-2-1849,-28 2-4201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6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83 708 9250,'0'0'9125,"-2"-32"-7860,-13-198 210,12 188-1261,-2-42 221,-3 0 1,-25-109 0,33 192-430,-1-3 25,0 0 0,0-1 0,0 1 0,-1 0 0,0 0 1,1 0-1,-1 1 0,-4-6 0,6 33-228,8 11 330,2 0 1,1 0-1,1-1 1,2-1-1,2 0 1,0-1 0,37 51-1,-44-70-125,1 0 0,0 0 0,1-1-1,0-1 1,24 19 0,-30-26-6,0 0 0,1-1-1,0 1 1,0-1 0,0-1 0,0 1 0,0-1-1,1 0 1,-1 0 0,1-1 0,-1 0-1,1 0 1,0 0 0,-1-1 0,1 0 0,11-2-1,-15 1 16,0 0 0,1-1 0,-1 1 0,0-1 0,0 1 1,0-1-1,0 0 0,-1 0 0,1-1 0,-1 1 0,1 0 0,-1-1 0,0 0 0,1 0 0,-1 1 0,-1-1 0,1 0 0,0 0 0,-1-1 0,0 1 0,1 0 0,0-5 0,4-12 57,-2 1 0,5-34 0,-7 40-53,3-18-34,-1 1 1,-2-1-1,-1-1 0,-1 1 0,-2 0 0,-1 0 0,-12-49 1,13 73-3518,4 18-1136,6 5-1019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6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0 9114,'0'0'12589,"-6"26"-11923,3-14-598,-2 6 21,1 0 1,1 0 0,1 0 0,0 0-1,1 1 1,1-1 0,1 0 0,0 1 0,5 18-1,-5-31-50,49 189 929,-41-168-921,1-2 1,1 1 0,1-1-1,1-1 1,21 30 0,-32-51-223,0 0 1,1 0 0,-1 0 0,1-1 0,0 1-1,0-1 1,5 5 0,-6-22-4070,-7-17 50,-18-7-2439</inkml:trace>
  <inkml:trace contextRef="#ctx0" brushRef="#br0" timeOffset="1">1 123 9634,'0'0'13299,"205"-5"-13003,-130 5-184,-10 0-112,1-6-64,-1 1-1328,10 5-609,-10 0-2424,-18 0-6305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7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1 656 13539,'0'0'8144,"0"-25"-7645,-1 6-414,1-6-2,1 0 0,1 1 1,0-1-1,11-38 1,2-17 104,-4-1 1,-3-1 0,-3-124-1,-4 206-192,-1 0 0,1 0 0,0 0 0,0 0 0,0 0 0,-1 0 0,1 0 0,0 0 0,0 1 0,0-1 0,-1 0 0,1 1 0,0-1 0,0 0 0,-1 1 0,1-1 0,0 1 0,-1-1 0,1 1 0,-1-1 0,1 1 0,0 0 0,-1-1 0,1 1 0,-1 0 0,0-1 0,1 1 0,-1 0 0,1 1 0,22 46 572,27 82 0,-20-49-310,77 146-15,-57-130-570,-30-64-829,-4-14-5608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7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13515,'0'0'9106,"196"0"-9106,-112 0-1168,-28 0-2801,1 0-3193</inkml:trace>
  <inkml:trace contextRef="#ctx0" brushRef="#br0" timeOffset="1">720 56 13731,'0'0'10394,"130"9"-10298,-102-4-96,0-5-408,0 0-776,-18-19-609,-10-6-2904,0-1-2688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5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5873,'0'0'15756,"21"6"-15056,-18-6-688,11 4 68,1-1 0,-1 2 0,0 0 0,0 0 0,-1 1 0,1 1 0,-1 1 0,-1 0 0,1 0 0,-1 1 0,18 18 0,-24-20-59,0 1 0,-1 0 0,0 0 0,-1 0 0,0 0 0,0 1-1,-1 0 1,0 0 0,0-1 0,-1 2 0,0-1 0,-1 0 0,0 0 0,0 1 0,-1 10 0,-1-16-31,0 0 1,0-1-1,-1 1 1,1 0 0,-1-1-1,0 0 1,0 1-1,0-1 1,0 0 0,0 0-1,-1 0 1,0 0-1,1 0 1,-1-1-1,0 1 1,0-1 0,-1 0-1,1 0 1,0 0-1,-1 0 1,1-1 0,-5 2-1,-15 7-385,-48 15 1,68-24 362,-11 3-10,1-1 0,-1-1 0,0 0 0,0-1 0,-20 0 0,32-1 636,30-11 106,-17 10-574,-1 1 0,0 1 0,0-1 0,0 1 0,0 1 1,0 0-1,0 1 0,0 0 0,-1 0 0,1 1 0,-1 0 0,0 1 1,0-1-1,0 2 0,-1 0 0,0 0 0,0 0 0,0 1 0,-1 0 1,7 8-1,9 15 76,-1 0 0,-2 2 1,-1 0-1,16 38 0,-16-33-283,-4-17-1175,-4-15-1534,0-9-3615,-2-10-977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12579,'0'0'12218,"150"-5"-12218,-94 5-24,28 0-1152,-19 0-3449,-9 0-4585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85 886 14915,'0'0'7825,"0"-29"-7685,0-187 25,-7 101 351,-41-223 1,37 276-429,3 26-25,5 26-22,1 0-1,0 1 0,0-1 0,1-13 1,3 53 5,1 0 0,1-1 0,2 1 0,1-1 1,2 0-1,1-1 0,0 0 0,2-1 1,2 0-1,0 0 0,25 33 0,-36-57-41,34 40-48,-36-41 46,0-1-1,0 0 0,0 1 1,1-1-1,-1 0 0,0 0 1,1 0-1,-1 0 0,1 0 1,-1 0-1,1 0 0,-1 0 1,1-1-1,0 1 0,-1-1 1,1 1-1,0-1 0,0 0 1,-1 1-1,1-1 0,0 0 1,0 0-1,-1 0 0,1-1 1,3 1-1,-2-10 162,10-46 76,19-102-79,4-64-122,-34 212-12,0 2 391,2 16 6,1 4-393,70 212 1767,-23-60-1342,-32-107-378,4 11-120,37 75-1,-60-140-97,1 1 0,0-1 0,0 1 0,0-1-1,1 0 1,-1 0 0,1 0 0,-1 0 0,1-1-1,0 1 1,0-1 0,0 1 0,1-1 0,3 2-1,-3-3-966,0 1-1,0-1 0,0 0 0,0 0 1,0-1-1,0 1 0,8-1 0,-1 0-6916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18052,'0'0'7281,"-10"188"-6856,29-101-201,0-6 16,-1 6 40,1-17-152,0-8-72,-1-11-56,-8-21-464,-1-16-1097,0-14-727,-9-14-2321,0-16-2489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9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12779,'0'0'10229,"31"8"-9389,103 30-439,-112-32-350,0 2-1,-1 1 1,0 0-1,22 14 1,-34-17-49,-1 0 1,1 1-1,-1 0 0,-1 0 0,1 1 1,-1 0-1,-1 0 0,10 15 1,-12-16-14,-1 0 0,0 1 0,0-1 0,-1 0 0,0 1 1,-1 0-1,1-1 0,-1 1 0,-1 0 0,1 0 0,-2 13 1,1-8-28,-1-8 30,1 0 0,-1 0 0,0-1 0,0 1 0,0 0 0,-1-1 0,1 1 0,-1-1 0,0 1 0,-1-1 0,1 0 0,-1 0 0,0 0 0,0 0 0,0-1 0,0 1 0,-1-1 0,-5 5 0,3-4-24,0 1 1,-1-1-1,1 0 1,-1-1 0,0 0-1,0 0 1,-1 0-1,1-1 1,0 0-1,-1-1 1,0 0-1,1 0 1,-13 0-1,19-4 44,0 0 0,0 0 0,1 0 0,0 0 0,-1 0 0,1 0 0,0 0 0,0 0 0,1 0 0,-1 0 0,1-3 0,0 5 23,0 0-1,0 0 0,0 1 0,0-1 0,0 0 1,0 1-1,0-1 0,0 1 0,0-1 0,0 1 1,0-1-1,0 1 0,1 0 0,-1 0 0,0-1 1,0 1-1,0 0 0,0 0 0,1 0 0,-1 0 1,0 1-1,0-1 0,0 0 0,0 0 0,1 1 0,-1-1 1,0 0-1,0 1 0,0 0 0,0-1 0,0 1 1,0-1-1,0 1 0,0 0 0,0 0 0,0 0 1,-1-1-1,1 1 0,1 2 0,30 38 960,125 201-506,-122-199-6548,-32-28-329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9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10578,'0'0'10699,"2"-7"-10494,6-32-7,-7 29 2483,3 15-3199,1-1 0,-1 0 0,1 0 0,0-1 0,0 1 1,0-1-1,0 0 0,1-1 0,-1 1 0,7 1 0,0 1-3024,16 7-7643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09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21 170 14107,'0'0'9683,"0"-22"-9653,0-124 22,0 146 120,0-1-155,0 1 1,-1 0-1,1 0 1,0 0-1,0 0 1,0 0-1,-1 0 1,1 0-1,0 0 1,0 0-1,0 0 1,-1 0-1,1 0 1,0 0-1,0-1 1,0 2-1,-1-1 1,1 0-1,0 0 1,0 0-1,0 0 1,-1 0-1,1 0 1,0 0-1,0 0 1,0 0-1,-1 0 1,1 0-1,0 0 1,0 1-1,0-1 1,0 0-1,-1 0 1,1 0-1,0 0 1,0 0-1,0 1 0,0-1 1,0 0-1,0 0 1,-1 0-1,1 1 1,0-1-1,0 0 1,0 0-1,0 0 1,0 1-1,0-1 1,0 0-1,0 0 1,0 1-1,-4 16 153,1 0-1,1 0 0,0 1 1,1-1-1,2 26 0,-1-16-148,0-26-91,0-1 1,0 1 0,0 0-1,-1 0 1,1 0-1,0-1 1,0 1 0,0 0-1,1 0 1,-1 0 0,0-1-1,0 1 1,0 0 0,1 0-1,-1-1 1,0 1 0,1 0-1,-1 0 1,0-1 0,1 1-1,-1 0 1,1-1 0,-1 1-1,1-1 1,0 1 0,-1-1-1,1 1 1,-1-1-1,1 1 1,0-1 0,0 1-1,-1-1 1,1 0 0,0 1-1,0-1 1,-1 0 0,1 0-1,0 0 1,0 1 0,0-1-1,1 0 1,17 1-6180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480 152 4457,'0'0'12545,"0"-4"-10848,0-10-774,1 10-753,-1 1 1,0-1-1,1 0 0,-1 1 1,-1-1-1,1 1 0,0-1 0,-1 0 1,0 1-1,0-1 0,0 1 1,0-1-1,0 1 0,-1 0 0,1-1 1,-1 1-1,0 0 0,0 0 1,-1 0-1,1 0 0,0 1 0,-1-1 1,0 1-1,1-1 0,-1 1 1,-4-3-1,-3-1-52,-1 0 1,0 1 0,0 0-1,0 1 1,-1 0-1,1 1 1,-1 0 0,-15-1-1,-1 1-5,0 1 0,-42 4-1,63-1-108,-1-1-1,1 2 1,-1-1-1,1 1 0,0 0 1,-1 1-1,1-1 0,0 1 1,0 1-1,1 0 0,-1 0 1,1 0-1,0 0 0,-8 8 1,6-4-4,1 0 1,0 1-1,0 0 0,1 1 1,0-1-1,0 1 1,1 0-1,1 0 0,-4 12 1,2-3-2,1 0 0,1 0 0,1 1 0,1-1 0,0 1 0,1 0 0,2-1 0,0 1 0,1 0 0,8 37 0,-7-49 5,0 1 0,0-1 0,1 0 0,0 0 0,1 0 0,-1-1 0,2 0 0,-1 0 0,1 0 0,0 0 0,0-1 0,1 0 0,0 0 0,0-1 0,0 1 0,1-2 0,14 8 0,-11-7 5,1 0 1,0-1-1,1 0 1,-1-1-1,1-1 1,-1 0-1,1 0 1,0-1-1,0-1 1,-1 0-1,26-4 1,-33 3-2,0-1 1,-1 1-1,1-1 1,0 0-1,-1 0 1,1-1-1,-1 1 1,0-1-1,1 0 1,-1 0-1,-1 0 1,1-1-1,0 0 0,-1 1 1,0-1-1,0 0 1,0-1-1,0 1 1,-1 0-1,1-1 1,-1 1-1,-1-1 1,1 0-1,0 0 1,0-5-1,3-12 35,-1 0 0,-2 0 0,0 0 0,-1-27 0,-1 43-1,-3-39 4,3 44-28,0 0 0,0 0 0,0-1-1,-1 1 1,1 0 0,0 0 0,-1 0 0,1 0 0,-1 0 0,1 0 0,-1 0 0,1 0 0,-1 0 0,0 0 0,1 0 0,-1 0 0,0 1 0,0-1 0,0 0-1,0 0 1,0 1 0,0-1 0,0 0 0,0 1 0,0-1 0,0 1 0,0 0 0,0-1 0,0 1 0,-2-1 0,3 11 144,2-1-158,2-1 0,-1 0 0,1 0 0,0 0-1,1-1 1,0 0 0,10 13 0,51 49 215,-45-49-160,-5-4 13,2-1 1,0-1-1,0 0 1,26 14 0,-35-23-314,0-1 0,1 1 0,-1-2 0,1 1 0,-1-1 0,1 0 0,0-1 0,0 0 0,0-1 0,0 0 0,21-1 0,-14-7-5302,-14-11-4660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1 522 12899,'0'0'7884,"8"-30"-7651,0-1-164,8-25 292,16-110 0,-27 55 741,-5 100-888,0 1-1,-1 0 1,0 0 0,-1-1-1,-1 1 1,1 0 0,-1 1-1,-7-16 1,9 24-150,0-1-1,1 1 1,-1 0 0,0 0 0,0-1-1,0 1 1,0 0 0,0 0-1,0 0 1,0 0 0,0 0 0,0 0-1,0 0 1,-1 0 0,1 1-1,0-1 1,-1 0 0,1 1-1,0-1 1,-1 1 0,-2-1 0,3 1 208,29 1-710,232 12 144,-259-13 1279,-1 11-689,-2 0-1,1 0 1,-2 0 0,-4 15-1,-6 34-277,10-34 69,2 1 0,0-1 0,6 47-1,-3-64-65,0 0 0,0-1-1,1 0 1,0 1-1,0-1 1,1 0-1,0 0 1,0-1 0,1 1-1,0-1 1,0 0-1,1-1 1,0 1-1,0-1 1,9 7 0,-6-6-9,0-1 1,1 0-1,0 0 1,0-1-1,0-1 1,1 1 0,-1-2-1,1 1 1,0-2-1,0 1 1,0-1-1,1-1 1,18 0 0,-28-1-62,1 0 1,-1 0-1,1-1 1,-1 1 0,0 0-1,1-1 1,-1 0-1,0 0 1,1 0 0,-1 0-1,0 0 1,0 0-1,0 0 1,0-1 0,0 1-1,0-1 1,0 1-1,0-1 1,0 0 0,-1 0-1,1 0 1,-1 0-1,0 0 1,1 0 0,-1 0-1,0 0 1,0-1-1,0 1 1,-1 0 0,1-1-1,0 1 1,-1-1-1,1-3 1,0-6-1442,0-1 1,-1 1-1,0-1 0,-1 1 1,-4-20-1,-10-22-10601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19 467 4977,'0'0'12883,"-18"-6"-3753,18 4-9099,1 0 0,-1 0 0,1 0 0,0 0 0,0 0 0,0 0 0,0 0 0,0 0 1,0 1-1,0-1 0,1 0 0,-1 1 0,1-1 0,-1 1 0,1 0 0,2-2 0,40-28 84,-14 10 70,20-21 66,-1-2 1,-3-2 0,-1-3-1,70-98 1,-106 121 174,1 4 297,-10 22-713,1 0-1,-1-1 1,1 1-1,-1 0 1,1 0 0,-1 0-1,1 0 1,-1 0-1,1 0 1,-1 0 0,1 0-1,-1 0 1,1 0-1,0 0 1,-1 0 0,1 0-1,-1 0 1,1 0-1,-1 1 1,1-1-1,-1 0 1,1 0 0,-1 1-1,1-1 1,-1 0-1,1 1 1,-1-1 0,0 0-1,1 1 1,-1-1-1,0 1 1,1-1 0,-1 1-1,1 0 1,16 22-99,-11-15 122,16 20 1,52 64 238,73 122 1,-136-201-256,-10-11-10,1-1 0,-1 0 1,0 1-1,0-1 0,1 1 1,-1-1-1,0 1 0,0 0 0,-1 0 1,1-1-1,0 1 0,0 0 0,-1 0 1,1 0-1,-1 3 0,19 13-2050,-8 4-1482,6 0-4112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16428,'0'0'9207,"3"-4"-9071,0 2-91,1-1 0,0 1 0,0 0 0,-1 0 0,1 0 0,1 0 0,-1 1 0,0-1 0,0 1 0,1 0-1,-1 0 1,0 1 0,9-1 0,73 3 572,-44-1-419,-11 0-504,-15 0 551,1 0 1,28-4-1,-11-8-2571,-32 10 1740,1 0-1,-1-1 1,0 0 0,1 1 0,-1-1 0,0 0-1,0 0 1,0 0 0,-1 0 0,3-4 0,6-10-5482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5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12323,'0'0'11860,"5"29"-11415,-1 3-343,5 26 204,20 67 1,73 179 677,-100-300-1353,6 15 705,-2-13-2430,6-31-10616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20 9314,'0'0'12353,"-20"-3"-11605,-66-12-214,82 15-490,-1-1-1,0 1 1,1 0 0,-1 0-1,1 1 1,-1-1 0,0 1-1,1 0 1,-1 0 0,1 0 0,0 1-1,-1 0 1,1 0 0,0 0-1,0 0 1,0 1 0,0-1-1,1 1 1,-1 0 0,1 0 0,-1 0-1,1 1 1,0-1 0,1 1-1,-1 0 1,-2 4 0,-4 4 63,-6 7-6,0 0 1,2 2 0,0 0-1,1 0 1,1 1 0,2 0-1,0 1 1,1 0 0,1 1-1,1-1 1,2 1 0,0 0-1,-1 45 1,5-60-72,-1 13 37,2 0 1,0 0-1,1-1 0,9 40 1,-9-55-65,0 1 0,1-1 0,0 0 0,0 0 0,0 0 0,1-1 0,0 1 0,0-1 0,0 0 0,1 0 0,0 0 0,0 0 0,0-1 0,0 0 0,1 0 0,0 0 0,0-1 0,0 0 0,11 4 0,-9-3 0,0-1 1,0-1 0,1 0-1,-1 0 1,1-1 0,-1 1 0,1-2-1,-1 1 1,1-1 0,-1-1 0,1 0-1,-1 0 1,1 0 0,-1-1-1,0-1 1,0 1 0,1-1 0,-2 0-1,1-1 1,0 0 0,-1 0-1,10-8 1,-8 4 3,0 0 0,0-1 0,-1 0 0,0-1 0,-1 1 0,1-2 0,-2 1 0,0-1-1,0 0 1,-1 0 0,0 0 0,-1-1 0,-1 0 0,5-23 0,-3 6 9,-1 0-1,-2 1 1,-1-39 0,-2 57-32,0 0 0,0 0 1,-1 0-1,0 0 0,-1 0 1,0 0-1,0 1 0,-1-1 0,0 1 1,-1 0-1,0 0 0,-10-13 1,15 22 15,0 0 1,0 0 0,0 0 0,0 0 0,0 0-1,0-1 1,-1 1 0,1 0 0,0 0 0,0 0 0,0 0-1,0 0 1,0-1 0,0 1 0,0 0 0,-1 0-1,1 0 1,0 0 0,0 0 0,0 0 0,0 0 0,0 0-1,-1-1 1,1 1 0,0 0 0,0 0 0,0 0-1,0 0 1,-1 0 0,1 0 0,0 0 0,0 0 0,0 0-1,0 0 1,-1 0 0,1 0 0,0 0 0,0 0-1,0 0 1,0 0 0,-1 1 0,1-1 0,0 0 0,0 0-1,0 0 1,0 0 0,0 0 0,-1 0 0,1 0-1,0 0 1,0 1 0,0-1 0,0 0 0,0 0 0,-3 15 1,5 20 1,2-9 46,1 0 0,2-1 1,0 0-1,2 0 0,0-1 0,2 0 0,0-1 0,2 0 0,1-1 0,25 33 0,-32-47-63,-1-1-1,1 0 1,1-1-1,-1 1 0,1-1 1,0-1-1,0 0 1,1 0-1,0 0 0,-1-1 1,2-1-1,11 4 0,-15-5-295,1-1-1,-1 0 1,1 0-1,0-1 1,0 0-1,-1 0 1,13-2-1,-13 1-374,0-1 1,0 0-1,0 0 1,0 0-1,-1-1 1,1 0-1,-1 0 1,0 0-1,6-5 1,27-22-7407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15139,'0'0'5063,"6"26"-4349,25 82-383,-29-104-322,-1-1 0,1 0-1,0 1 1,0-1 0,0 0-1,0 0 1,1 0 0,-1 0-1,1-1 1,0 1 0,0-1-1,0 1 1,0-1 0,0 0-1,0 0 1,0 0 0,1-1-1,-1 1 1,4 0 0,2 0 5,0 0 0,0-1 0,0 0 0,0 0-1,13-1 1,-6-1 13,-3 2-13,1 0-1,-1-2 1,1 0-1,-1 0 1,0-1-1,19-6 1,-27 6-1,0 0 1,0 0-1,-1-1 1,1 0-1,-1 0 1,1 0-1,-1 0 1,0-1-1,0 0 1,-1 0-1,1 0 1,-1 0-1,0-1 1,0 1-1,0-1 1,0 0-1,-1 1 1,2-7-1,-2 6 20,-1 1 0,0-1-1,0 0 1,0 0 0,0 0 0,-1 0-1,0 0 1,0 0 0,0 0 0,-1 0 0,0 0-1,0 0 1,0 0 0,0 0 0,-1 1-1,0-1 1,0 0 0,0 1 0,-1 0 0,1-1-1,-1 1 1,0 0 0,0 0 0,0 0-1,-6-4 1,-11-5 49,20 13-86,0 0 0,-1 0 0,1 0 0,0 0 0,-1 0 0,1 0 0,0 0 1,-1 0-1,1 0 0,0 0 0,-1 0 0,1 0 0,0 0 0,-1 1 0,1-1 0,0 0 0,0 0 0,-1 0 0,1 1 0,0-1 0,0 0 0,-1 0 0,1 1 0,0-1 0,0 0 0,0 0 1,-1 1-1,1-1 0,0 0 0,0 1 0,0-1 0,0 0 0,0 1 0,0-1 0,-1 5-28,0 0 1,1 0-1,0 0 1,0 0-1,1 0 0,1 9 1,7 25 76,1-1 1,25 60 0,1 5 197,-14-33-12,69 235 513,-67-209-566,14 118 0,-35-190-139,-1 0 0,-1 0 0,-1 0 0,-5 37 0,5-59-39,-1 0 0,0 0 1,-1 0-1,1 0 1,0-1-1,0 1 1,-1 0-1,1-1 1,-1 1-1,0-1 1,1 0-1,-1 1 0,0-1 1,0 0-1,0 0 1,0 0-1,0 0 1,0 0-1,0-1 1,0 1-1,0-1 1,0 1-1,0-1 1,0 0-1,-1 0 0,1 0 1,0 0-1,0 0 1,-3-1-1,-5 1-86,1 0-1,-1-1 0,1-1 0,-1 1 1,1-1-1,-11-5 0,3-1-75,0-1 0,0 0 1,1-2-1,0 0 0,-20-18 0,-70-75-268,85 82 387,17 18 35,-10-10-7,0-1 0,1 0 0,-22-34 0,33 46 24,0 0 0,0-1 1,1 1-1,-1 0 0,1 0 0,-1-1 0,1 1 1,0-1-1,0 0 0,1 1 0,-1-1 0,1 1 1,0-1-1,0 0 0,0 0 0,0 1 0,1-1 1,-1 1-1,1-1 0,0 0 0,0 1 0,0-1 0,1 1 1,-1 0-1,1-1 0,0 1 0,0 0 0,0 0 1,3-3-1,73-70 296,-52 54-803,-1-2 0,-1-1-1,-1-1 1,30-45 0,-17 5-4560,-14 6-2525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15243,'0'0'7318,"17"-12"-6790,30-23-243,-2-1 0,-1-3 0,54-62 0,-91 92-361,-3 4 128,0-1 1,0 1-1,0 0 0,1 0 0,8-6 0,-11 10-23,-1 0 0,0 1 0,1-1 0,-1 0-1,0 1 1,1-1 0,-1 1 0,1-1 0,-1 1-1,1 0 1,-1 0 0,1 0 0,-1-1-1,1 1 1,-1 1 0,1-1 0,-1 0 0,1 0-1,-1 0 1,1 1 0,-1-1 0,1 1-1,-1-1 1,0 1 0,1 0 0,-1 0 0,0-1-1,1 1 1,-1 0 0,2 2 0,29 27 573,-2 2 1,47 62-1,-51-60-608,0-2 0,3 0 0,48 42 0,-66-66-727,0-1 0,0-1 0,1 0 1,-1 0-1,1-1 0,1-1 0,-1 0 0,19 4 0,-7-2-2783,15 3-5432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16003,'0'0'8752,"22"1"-8475,11 2-144,-1 2 0,1 2 0,-1 1 0,32 12 0,-42-12-33,0 1 1,0 1 0,-1 1 0,0 1 0,-1 1 0,27 22 0,-43-31-34,0-1 1,-1 1-1,1 0 0,-1 0 0,0 0 1,0 0-1,-1 1 0,1-1 0,-1 1 1,0 0-1,0 0 0,0 0 1,-1 0-1,1 0 0,0 9 0,-2-6 21,0 0-1,-1 0 1,1-1-1,-2 1 1,1 0-1,-1-1 0,0 1 1,-1-1-1,-4 11 1,-7 8 97,-1-1-1,-1-1 1,-1 0 0,-26 28 0,41-50-182,-183 196 1187,184-194-1185,1-4-85,6 0-1135,72 3-5132,-32 0 181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38 7986,'0'0'14655,"-33"-6"-13815,-105-18-375,120 21-316,1 1 0,-1 0-1,1 2 1,-1 0 0,0 1-1,1 0 1,-1 2-1,1 0 1,0 1 0,0 1-1,0 0 1,-26 13 0,32-11-67,-1 0 0,1 1 0,0 0 0,0 0 0,1 1 0,1 1 0,-1 0-1,1 0 1,1 1 0,0 0 0,1 1 0,0-1 0,0 1 0,-7 23 0,8-17-25,1 1 0,1 0 0,1 0 0,1 1 0,1-1 0,1 34 0,0-32-35,0-14-21,1-1 0,-1 1 0,1-1 1,1 1-1,-1-1 0,1 1 1,0-1-1,0 0 0,1 0 1,0 0-1,0 0 0,0-1 0,1 1 1,0-1-1,0 1 0,0-1 1,1-1-1,0 1 0,0-1 1,0 1-1,0-2 0,8 6 0,-4-4 2,0-1-1,1 1 0,-1-2 0,1 1 0,0-1 0,0-1 0,1 0 1,-1 0-1,0-1 0,1 0 0,-1-1 0,1 0 0,16-2 1,-22 1-1,1 0 1,-1-1 0,1 1-1,-1-1 1,0 0 0,1-1-1,-1 1 1,0-1 0,-1 0-1,1 0 1,0 0 0,-1-1-1,0 1 1,0-1 0,4-5 0,-2 2 12,-1-1 0,0 0 0,0-1 0,-1 1 0,0-1 0,0 0 0,-1 0 0,3-11 0,0-15 63,-1-1 0,-1 1 1,-3-62-1,-1 75-51,1 12-4,-1 9-15,0 0-1,1 0 1,-1 0-1,0-1 1,0 1-1,1 0 1,-1 0-1,0 0 1,0 0 0,0 0-1,0 0 1,0 0-1,-1-1 1,1 1-1,0 0 1,-1 0-1,1 0 1,0 0 0,-1 0-1,1 0 1,-1 0-1,1 0 1,-1 0-1,0 0 1,1 0 0,-1 1-1,0-1 1,0 0-1,-1 0 1,2 28-143,6-9 173,1 1-1,1-1 1,1 0 0,0 0-1,1-1 1,1-1 0,23 28-1,-28-36-29,1 1-1,1-2 0,-1 1 0,1-1 0,0 0 0,1 0 1,0-1-1,0 0 0,0-1 0,1 0 0,15 5 0,43 6-2916,7-13-6644,-36-3-4674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15307,'0'0'6834,"3"-30"-6664,-2 20-157,14-214 149,-15 97 681,0 118-647,-1 9-184,1-1-1,0 1 1,0-1-1,-1 0 1,1 1-1,0-1 1,0 1-1,0-1 1,0 1-1,0-1 1,0 0-1,0 1 1,0-1-1,0 1 1,0-1-1,0 0 1,0 1-1,0-1 1,0 1-1,1-1 1,-1 0-1,0 1 1,0-1-1,1 1 1,-1-1-1,0 1 1,1-1-1,-1 1 1,1-1-1,-1 1 1,1 0-1,-1-1 1,0 1-1,1 0 1,-1-1-1,1 1 1,0 0-1,-1-1 1,1 1-1,-1 0 1,1 0-1,-1 0 1,1 0-1,0-1 1,-1 1-1,1 0 1,-1 0-1,1 0 1,0 0-1,-1 0 1,1 0-1,-1 1 1,1-1-1,0 0 1,-1 0-1,1 0 1,-1 1-1,1-1 1,0 1-1,19-1-101,18 0 80,-6 1 8,0-1-1,0-1 1,0-2-1,59-14 0,-93 19 248,1 0 0,0-1 0,-1 1 0,1 0 0,0 0 0,0 0 0,0 0 0,1 0 0,-1 0 0,0 0 0,1 0 0,-1 0 0,1 0 0,0 1-1,0-1 1,0 3 0,-3 44-346,3-25 146,-1 2 71,2 1 1,1 0-1,5 27 0,-5-44-77,1 0 0,0 0 0,1-1 0,0 1 0,0-1 0,1 0 0,0 0 0,1-1 0,0 1-1,0-1 1,12 11 0,-14-15-54,1 1-1,0-1 1,0 0-1,0-1 0,0 1 1,1-1-1,0 0 1,-1 0-1,1-1 1,0 1-1,0-1 1,0-1-1,1 1 0,-1-1 1,0 0-1,1-1 1,7 1-1,-11-2-122,-1 0 0,0 1 0,0-1 1,0 0-1,0 0 0,0 0 0,0-1 0,-1 1 0,1 0 0,0-1 0,0 1 0,-1-1 1,1 1-1,-1-1 0,0 0 0,1 0 0,-1 0 0,0 0 0,0 0 0,0 0 0,0 0 0,0 0 1,0-3-1,16-55-6438,-14 10-3511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12219,'0'0'11325,"-3"3"-10945,1-1-307,0 0-1,-1 1 1,1-1 0,0 1 0,0 0 0,1 0 0,-1 0-1,1 0 1,-1 0 0,1 0 0,0 0 0,0 0 0,-1 6 0,-5 53 723,6-40-596,-9 170 694,9-92-1132,-4-106-479,0-8 534,4-20 136,0 25 38,0 0-1,0 0 1,1 0-1,0 1 1,1-1-1,0 0 0,1 0 1,-1 0-1,2 1 1,-1-1-1,5-8 1,6-1 92,1 0 0,1 1 0,32-28 0,19-22 22,-61 61 130,11-18-3203,-16 23 2486,1 0 0,-1 0 0,0 1 0,0-1 0,0 0-1,0 0 1,0 0 0,0 0 0,-1 0 0,1 0 0,0 0 0,0 0 0,-1 0 0,1 0 0,0 0 0,-1 0 0,1 1 0,-1-2 0,-7-4-5396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12883,'0'0'10985,"13"6"-10096,-11-5-891,165 60 2828,-69-37-2535,-72-20-1976,50 1-1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13419,'0'0'8924,"14"15"-8269,45 49 57,-55-59-631,-1-2-1,1 1 0,0 0 0,0-1 0,1 1 1,-1-1-1,1 0 0,-1-1 0,1 1 0,0-1 1,0 0-1,0 0 0,0 0 0,1-1 1,-1 0-1,0 0 0,1 0 0,-1-1 0,0 0 1,1 0-1,-1 0 0,1 0 0,-1-1 0,0 0 1,9-3-1,-6 1-34,1-1 0,-2 0 0,1-1 0,0 1 0,-1-1 0,0-1 0,0 0 0,0 0 0,-1 0 0,0 0 0,0-1 0,7-11 0,2-6 11,0 0-1,20-51 1,-16 14-2209,-17 43-2497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15195,'0'0'8842,"20"2"-8392,18 1-296,345 23 1195,-381-26-1663,1-1 0,0 1 0,0-1 0,0 1 0,0-1 0,0 0 0,-1 0 0,1 0 0,0 0 0,-1-1 0,1 1 0,-1-1 0,1 1 0,-1-1 0,0 0 0,0 0 0,0 0 0,0 0 0,0 0 0,0-1 0,0 1 0,-1-1 0,1 1 0,-1-1 0,0 1 0,2-6 0,8-23-6116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5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 12171,'0'0'11167,"12"0"-10667,3 0-403,0 1-1,0 1 1,0 1-1,0 0 1,0 0-1,-1 2 1,0 0-1,0 0 1,0 2-1,0-1 1,16 13-1,-27-17-92,-1 1 0,0-1 1,1 0-1,-1 1 0,0 0 0,-1 0 1,1-1-1,0 1 0,-1 0 0,0 0 1,1 1-1,-1-1 0,-1 0 0,1 0 1,0 0-1,-1 1 0,1-1 0,-1 0 1,0 1-1,0-1 0,-1 0 0,1 1 1,-1-1-1,0 4 0,-1 3 16,-1 1 0,-1 0 0,1-1 0,-2 1-1,-6 12 1,-64 110 575,70-121-457,1 0-1,0 0 0,0 0 1,2 1-1,-1 0 0,2-1 1,0 1-1,0 0 0,1 0 1,1 0-1,0 0 1,3 13-1,-3-23-125,0 0 1,0 0-1,1 1 1,-1-1-1,1 0 1,-1 0-1,1-1 1,0 1-1,0 0 0,0-1 1,1 1-1,-1-1 1,0 1-1,1-1 1,0 0-1,0 0 1,-1 0-1,1-1 1,0 1-1,0-1 0,1 0 1,-1 1-1,5 0 1,3 1-179,0-1 1,1 0-1,-1 0 0,0-1 1,22-1-1,-31 0 45,0 0-1,0 0 1,-1 0 0,1 0-1,0-1 1,0 1-1,0 0 1,-1-1 0,1 0-1,0 1 1,-1-1-1,1 0 1,0 0 0,-1 0-1,1 0 1,-1 0-1,0 0 1,1 0 0,-1-1-1,0 1 1,0 0-1,1-1 1,-1 1 0,0-1-1,0 1 1,-1-1-1,2-2 1,0-2-888,-1-1 0,0 0 1,0 1-1,-1-1 0,1 0 0,-2-8 0,1-1-1674,0-17-3774</inkml:trace>
  <inkml:trace contextRef="#ctx0" brushRef="#br0" timeOffset="1">1 346 14603,'0'0'10370,"205"20"-10154,-139-12-216,-1 0-240,0 1-1424,1 10-72,-10-2-3417,-19-3-3977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12411,'0'0'11162,"20"6"-10627,6 0-347,5 0 35,0 2 0,0 2 0,44 19 0,-66-24-126,0-1 0,-1 2 0,1-1 0,-1 1 0,0 1 0,-1-1-1,8 10 1,-11-12-16,-1 0-1,0 0 0,0 1 1,0 0-1,-1-1 0,0 1 1,0 0-1,0 0 0,0 0 1,-1 1-1,0-1 0,0 0 1,0 0-1,0 9 0,-1 12 282,-1-1-1,-2 1 0,-7 40 0,6-51-283,-1-1 0,0 1 0,-1-1 0,-1 0 0,0-1 0,-1 1 0,-13 16 0,-16 19 120,-63 64 0,61-84-930,58-42-13638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 7090,'0'0'15003,"-7"-1"-14605,4 1-412,-3-1 128,1 0 0,-1 0 1,1 1-1,-1 0 0,1 0 0,-1 0 0,0 1 0,1 0 0,-1 0 0,1 0 1,0 0-1,-1 1 0,1 0 0,0 0 0,0 1 0,0-1 0,0 1 0,1 0 1,-1 1-1,1-1 0,-7 7 0,0 4-19,1 1 0,1 0 0,0 0 0,1 1 0,0 0 0,2 1 0,-9 28 0,9-17 127,1 1 1,2 0-1,-1 53 1,5-78-220,-1-1 1,0 1-1,1-1 1,-1 1-1,1-1 1,0 0-1,0 0 1,0 1-1,1-1 1,-1 0-1,1 0 1,-1 0-1,1 0 1,0 0-1,1-1 1,-1 1-1,0-1 1,1 1-1,-1-1 1,1 0 0,0 0-1,-1 0 1,1 0-1,0 0 1,0-1-1,1 1 1,-1-1-1,0 0 1,0 0-1,1 0 1,-1 0-1,5 0 1,-2 0-1,0-1 0,0 1-1,0-1 1,0 0 0,0 0 0,0-1 0,0 0 0,0 0 0,0 0 0,0-1 0,0 0-1,0 0 1,0 0 0,-1-1 0,0 0 0,1 0 0,7-6 0,-4-1 36,1-1 1,-2 0-1,0 0 1,0-1 0,-1 0-1,0 0 1,-1 0-1,0-1 1,-1 0 0,4-20-1,-5 20 16,0-1 0,-1 0 0,-1 0 0,-1 0 0,0 0 0,0 0 0,-4-27 0,9 60-37,1 0 1,1-1 0,0 1 0,2-2 0,0 1 0,0-1 0,2-1-1,0 0 1,1-1 0,0 0 0,2-1 0,-1 0 0,2-1-1,25 16 1,-34-25-277,1 0 0,0-1 0,0 0-1,0 0 1,0-1 0,0 0 0,0 0-1,0-1 1,1 0 0,11-1 0,-10 0-998,0-1 0,-1 0 0,1-1 0,-1 0-1,10-3 1,20-12-6416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0:5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16235,'0'0'6142,"0"24"-5630,5 77-308,-5-96-198,1-1-1,1 0 1,-1 0 0,0 0-1,1 0 1,0-1 0,0 1-1,0 0 1,0-1 0,1 1-1,0-1 1,-1 0 0,1 1-1,0-2 1,0 1 0,1 0-1,4 3 1,0-1 1,0-1 0,0 0 0,0-1 0,0 0 0,15 4 0,-16-5-6,0-1 0,0 1 0,0-1 0,0 0 0,0-1 0,0 0 0,0 0 0,12-2 0,-18 1 21,0 0-1,0 0 1,0 0-1,-1 0 1,1 0-1,0 0 0,0 0 1,-1 0-1,1 0 1,-1 0-1,1 0 1,-1-1-1,1 1 1,-1 0-1,0 0 0,1-1 1,-1 1-1,0 0 1,0 0-1,0-1 1,0-1-1,-1-39 562,0 28-408,1-56 413,0 70-465,0 2-108,0 1 0,0 0 0,0-1 0,0 1 0,0 0 1,1-1-1,-1 1 0,1 0 0,0-1 0,1 4 0,60 153 471,-52-129-381,75 227 1019,63 325 1,-139-516-1075,-3 1 0,-4 80 0,-2-137-44,1-8-6,-1 0-1,0 0 1,0 1 0,0-1 0,0 0 0,-1 0 0,1 0-1,0 0 1,-1 0 0,1-1 0,-1 1 0,0 0 0,0 0-1,1 0 1,-1 0 0,-1-1 0,1 1 0,0 0 0,0-1-1,-1 1 1,1-1 0,0 1 0,-1-1 0,-3 3 0,0-3-29,1 1 0,-1-1 0,0 0 1,0 0-1,0-1 0,-1 0 0,1 1 1,-9-2-1,7-1-49,-1 1 0,0-1-1,1 0 1,-1-1 0,1 0 0,0 0 0,0-1-1,0 0 1,1 0 0,-1 0 0,1-1 0,0 0-1,0 0 1,0 0 0,1-1 0,-6-8 0,-8-9-22,2 0-1,0-2 1,-13-27 0,12 20 89,1-1-1,2-1 1,2 0 0,1-1-1,1-1 1,2 1-1,1-2 1,-4-70 0,12 100-4,0 0 1,1 0 0,0 0-1,1 1 1,-1-1 0,1 0-1,0 1 1,1 0 0,0-1-1,0 1 1,0 0 0,1 0 0,-1 1-1,8-9 1,4-2-202,1 1-1,1 0 1,21-15 0,31-27-1182,-31 15-3113,-9 2-2399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0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96 8834,'0'0'11238,"-1"4"-10631,-3 12-330,0 0 0,2 0 0,0 1 0,1-1 0,0 0 0,2 1 0,2 20 0,-1 20-236,-8-33-891,5-23 555,0 0 0,0 0 0,0 1 1,0-2-1,-1 1 0,1 0 0,0 0 0,0 0 1,-1 0-1,1-1 0,0 1 0,-1-1 0,1 1 1,0-1-1,-1 1 0,1-1 0,-1 0 0,1 0 1,-1 1-1,1-1 0,0 0 0,-1 0 0,1-1 1,-1 1-1,1 0 0,-1 0 0,1-1 0,-1 1 1,1-1-1,0 1 0,-1-1 0,1 0 0,0 1 1,-2-3-1,0 1 274,0 0 0,0 0 0,1-1 1,-1 1-1,1-1 0,0 0 0,0 1 0,0-1 1,0 0-1,0 0 0,1 0 0,-1-1 0,1 1 1,0 0-1,0 0 0,-1-6 0,-3-57 4104,5 61-3822,1 1 1,0-1 0,1 1-1,-1-1 1,1 1 0,-1 0-1,1 0 1,1-1 0,-1 2-1,1-1 1,-1 0-1,1 0 1,0 1 0,6-6-1,61-51 1493,-43 39-1383,35-26-666,-61 47 164,-1-1 0,0 1-1,0 0 1,1 0 0,-1-1 0,0 1-1,0 0 1,0 0 0,1-1 0,-1 1-1,0 0 1,0 0 0,0-1 0,0 1-1,0 0 1,0-1 0,1 1-1,-1 0 1,0-1 0,0 1 0,0 0-1,0-1 1,0 1 0,0 0 0,0-1-1,0 1 1,0 0 0,-1-1 0,1 1-1,0 0 1,0-1 0,0 1 0,0 0-1,0-1 1,-1 1 0,1 0 0,0 0-1,0-1 1,0 1 0,-1 0-1,1 0 1,0-1 0,0 1 0,-1 0-1,1 0 1,0 0 0,0-1 0,-1 1-1,1 0 1,-1 0 0,-14-6-5083,-4 3-2449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0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160 56 10362</inkml:trace>
  <inkml:trace contextRef="#ctx0" brushRef="#br0" timeOffset="1">160 56 10362,'-132'-51'4436,"109"46"-2294,22 5-2120,1 0 1,0 0-1,0 0 1,0 0 0,0 0-1,-1 0 1,1 0-1,0 0 1,0 0-1,0 1 1,0-1 0,-1 0-1,1 0 1,0 0-1,0 0 1,0 0-1,0 0 1,0 0 0,0 1-1,-1-1 1,1 0-1,0 0 1,0 0 0,0 0-1,0 1 1,0-1-1,0 0 1,0 0-1,0 0 1,0 0 0,0 1-1,0-1 1,0 0-1,0 0 1,0 0 0,0 0-1,0 1 1,0-1-1,0 0 1,0 0-1,0 0 1,0 1 0,0-1-1,0 0 1,0 0-1,0 0 1,13 17 1775,12 6-97,19 17-234,1-2 0,73 48-1,-117-85-2583,13 7 2845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0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4001,'0'0'17893,"20"-20"-17416,68-61-179,-80 74-334,2 0 1,-1 0 0,1 1-1,0 0 1,0 1 0,0 0-1,1 0 1,0 1-1,20-4 1,-7 1-1845,-23 7 1723,7-5-2779</inkml:trace>
  <inkml:trace contextRef="#ctx0" brushRef="#br0" timeOffset="1">75 106 8770,'0'0'11426,"149"39"-10810,-121-39-271,-9 0-153,9 0-128,-9-9-64,0-5-865,-1 0-863,-8 0-801,-1 3-1711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16 13755,'0'0'7459,"0"-15"-3874,-1 26-3530,0 0-1,-1-1 1,0 1 0,-1 0 0,-5 11 0,-3 16 102,-40 196 395,10 2 0,-14 299-1,52-322-303,3-201-246,1 0 0,0-1 0,0 1-1,1-1 1,1 1 0,0-1 0,0 0-1,1 0 1,0 0 0,1 0 0,1-1-1,-1 0 1,2 0 0,-1-1 0,1 1-1,1-1 1,0-1 0,0 1 0,0-1-1,1-1 1,1 0 0,11 7-1,-17-11-6,1-1 0,-1 0 0,1-1 0,0 1 0,0-1 0,0 0 0,0 0 0,0 0 0,0-1 0,0 0 0,8 0 0,-5 0-3,-7 0 11,0 0 0,0 0-1,0 0 1,-1-1-1,1 1 1,0 0-1,0 0 1,0 0 0,-1-1-1,1 1 1,0 0-1,0-1 1,-1 1-1,1-1 1,0 1 0,-1-1-1,1 1 1,0-1-1,-1 0 1,1 1-1,-1-1 1,1 0 0,-1 1-1,1-1 1,-1 0-1,0 0 1,1-1-1,2-28 156,-4 26-131,1 0-1,-1 0 1,1 0 0,-1 0-1,-1 0 1,1 0 0,0 0-1,-1 0 1,0 1 0,0-1-1,0 1 1,-3-4 0,2 4-19,0 1 1,0 0 0,-1 1 0,1-1 0,0 0 0,-1 1 0,1 0 0,-1 0 0,1 0 0,-1 0 0,0 0-1,1 1 1,-1 0 0,0-1 0,1 1 0,-1 1 0,0-1 0,0 1 0,1-1 0,-1 1 0,1 0-1,-5 2 1,3-1-10,0 0-1,0 1 0,0 0 0,1 0 0,-1 0 0,1 1 0,-1 0 0,1 0 1,0 0-1,1 0 0,-1 0 0,1 1 0,-6 9 0,2 2-26,0 1 0,0 1-1,2-1 1,0 1 0,1 0 0,-3 35-1,2 119-80,6-127 83,-2 7-1,4 0 0,1 0 0,3 0 0,2 0 0,28 90 1,63 117-4,-47-130 9,51 188 0,-97-288 18,-1 0 1,-2 1 0,-1-1-1,0 44 1,-4-63 10,1 1 0,-1-1 1,-1 0-1,0 1 0,0-1 0,-1 0 0,0 0 1,-1-1-1,0 1 0,-1-1 0,0 0 0,0 0 1,-1 0-1,0-1 0,-1 0 0,-7 8 1,-7 3 16,-2-2 0,0-1 0,-1 0 0,0-2 0,-51 22 0,-137 36 104,190-65-127,-14 7-1338,22-10-1911,32-24-1184,10-11-4223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21 126 15091,'0'0'4253,"-4"33"-3031,-6 108-225,9-126-884,1 0 0,1 0 0,0 0 0,1 0-1,1 0 1,1-1 0,0 1 0,0-1 0,13 26 0,-4-17 83,1-1 0,1-1 0,34 37 0,-41-48-125,1-1 0,1-1 0,0 1 0,0-2 0,0 1 1,1-2-1,0 1 0,1-1 0,-1-1 0,1 0 0,0-1 0,15 4 0,-22-7-26,0 0-1,0 0 0,1-1 1,-1 1-1,0-1 0,1 0 1,-1 0-1,0-1 1,1 0-1,-1 0 0,0 0 1,0 0-1,0-1 0,0 0 1,0 0-1,0 0 0,0-1 1,-1 1-1,1-1 0,-1 0 1,0-1-1,0 1 0,0-1 1,0 0-1,-1 0 0,1 0 1,-1 0-1,0 0 0,0-1 1,3-7-1,0-2 24,-1 1 0,0-1 0,-1-1-1,-1 1 1,0 0 0,1-28 0,-6-89 293,0 114-344,-1-1-1,0 1 1,-2 0 0,0 0-1,0 1 1,-2-1-1,0 1 1,-1 0 0,-1 1-1,0 0 1,-1 0 0,0 1-1,-1 1 1,-17-17-1,17 19-7,-1 1 0,1 0-1,-2 0 1,1 1-1,-1 1 1,0 0-1,-1 1 1,0 0-1,0 1 1,-1 1-1,1 0 1,-1 1 0,0 1-1,0 0 1,0 1-1,-25 0 1,37 2-15,-1 0 0,1 1 1,0-1-1,0 1 0,0 0 0,0 0 1,0 0-1,0 0 0,0 1 1,0-1-1,0 1 0,1 0 0,-1 0 1,0 0-1,1 0 0,0 0 1,-1 0-1,1 1 0,0-1 0,0 1 1,1-1-1,-1 1 0,0 0 1,1 0-1,-1 0 0,1 0 0,0 0 1,0 0-1,-1 6 0,-1 8-64,1 1 1,0 0-1,1-1 0,2 23 0,-1-18-13,0-16-58,0 0-1,0 0 1,1 0 0,0-1 0,0 1 0,1 0 0,-1 0 0,1-1 0,1 1 0,-1-1-1,1 0 1,0 0 0,0 0 0,0 0 0,1 0 0,-1 0 0,7 5 0,2 0-1061,0-1 0,1 0 1,1 0-1,-1-2 0,21 10 1,22 5-5009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14211,'0'0'5145,"-28"177"-4761,47-107-184,-1 2 48,10 1-8,-9-8-64,0-6-80,-10-14-96,10-12-40,-10-16-1432,0-17-952,1-20-617,-1-16-2168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10474,'0'0'7733,"15"-3"-7145,-5 1-501,1 0 1,-1 1 0,0 0 0,1 1 0,-1 0-1,0 1 1,0 0 0,1 0 0,-1 1 0,0 1-1,11 3 1,3 4-21,-1 0 0,0 2 0,-1 1 1,0 0-1,30 26 0,-46-35-56,-1 1 0,0 0 1,-1 0-1,1 1 0,-1-1 1,0 1-1,-1 0 1,1 0-1,-1 0 0,0 0 1,2 9-1,-4-10 18,0-1 0,-1 0 0,0 1 0,1-1 0,-1 1 0,-1-1 0,1 0-1,-1 1 1,0-1 0,0 0 0,0 1 0,0-1 0,-1 0 0,0 0 0,0 0 0,0 0 0,0 0 0,0-1 0,-5 6 0,-1 0 20,0 0 0,0-1 0,-1 0 0,0-1 0,-1 0 0,1 0 0,-2-1 0,1 0 0,0-1 0,-1 0 0,-12 4 0,4-3 266,0-1 1,0 0 0,-1-1-1,1-1 1,-36 0 0,65-1-309,0 0 0,0 0 1,0 1-1,0 0 0,14 8 1,5 0 10,-13-5 7,7 2 36,1 0 0,-2 2 0,1 1 0,-1 1 0,24 16 0,-44-25-25,0-1-1,0 1 1,0-1-1,0 1 1,0 0-1,0 0 1,-1-1-1,1 1 1,-1 1-1,0-1 1,0 0-1,0 0 1,0 0-1,-1 0 1,1 1-1,-1-1 1,0 0-1,0 1 1,0-1-1,0 0 1,0 1 0,-1-1-1,0 0 1,0 0-1,0 0 1,0 1-1,0-1 1,0 0-1,-1 0 1,-2 4-1,-3 6 57,-1 0-1,0-1 0,-1 0 1,-1 0-1,-16 16 1,6-9-37,0-1 1,-1-1-1,-44 26 1,53-36-110,0-1 0,0 0 0,-1-1 0,0-1-1,0 0 1,0-1 0,0 0 0,-1-1 0,-24 1 0,38-3-37,-1-1 0,0 1 0,1 0 0,-1-1 1,1 1-1,-1 0 0,0-1 0,1 1 0,-1-1 0,1 1 0,0-1 0,-1 1 0,1-1 1,-1 1-1,1-1 0,0 0 0,-1 1 0,1-1 0,0 1 0,0-1 0,-1 0 0,1 1 1,0-1-1,0 0 0,0 1 0,0-1 0,0 0 0,0 1 0,0-1 0,0 0 0,0 1 0,0-1 1,0 0-1,1 1 0,-1-1 0,0 0 0,0 1 0,1-1 0,-1 1 0,1-2 0,11-30-2949,21-11-2285,4-1-2990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6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5 423 7314,'0'0'15743,"-1"-29"-15146,-2-94-71,3 113-410,1 1 1,0-1-1,0 0 0,1 1 1,1-1-1,4-11 1,1-5 283,-1-9 213,-1 0 0,1-60 0,8 147-615,2 0 0,29 61 0,-30-74-11,38 75-77,-27-70-3109,-46-41-3247,-7-3 1177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12051,'0'0'8880,"3"33"-8428,11 113 56,13 13 707,-7-42-479,-19-99-728,-1-12-42,0 0 0,0 0-1,0-1 1,1 1 0,0-1 0,0 1 0,1-1-1,0 1 1,-1-1 0,2 1 0,-1-1 0,1 0-1,-1 0 1,7 7 0,2-34-4663,-4-15 143,-5-7-2210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10778,'0'0'10082,"36"0"-9315,209-3-27,-201 1-873,0-1 0,0-3-1,-1-2 1,68-20 0,-108 25-31,-3 3 196,-1 5 350,-8 15-152,1 0-1,2 0 1,0 0 0,1 1-1,1 0 1,0 0-1,1 33 1,2-43-130,1 16 283,1 0-1,6 35 1,-6-53-311,1 0 0,1-1-1,-1 1 1,1-1 0,1 0 0,0 0 0,0 0-1,0-1 1,1 1 0,0-1 0,8 8 0,-7-7-96,1-1 1,0 0 0,0 0 0,1 0 0,0-1 0,0 0-1,0-1 1,1 0 0,-1 0 0,1 0 0,0-2 0,1 1-1,-1-1 1,1 0 0,0-1 0,-1 0 0,1 0 0,13-1-1,-21-1-162,1 0-1,0 0 1,-1-1-1,1 1 1,0-1-1,-1 0 0,1 0 1,-1 0-1,1 0 1,-1 0-1,1-1 0,-1 1 1,0-1-1,0 1 1,0-1-1,0 0 1,4-3-1,23-40-5150,-10 9-415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14251,'0'0'7850,"206"0"-7626,-159 0-128,-10-6-96,-9-5-104,0-3-1072,-18-17-1745,8 3-1328,-18 0-1664</inkml:trace>
  <inkml:trace contextRef="#ctx0" brushRef="#br0" timeOffset="1">0 6 11002,'0'0'9034,"150"-5"-8850,-94 5-184,-9 0-368,28 0-1680,-29 0-913,1 0-2696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8370,'0'0'11442,"0"165"-10666,0-98-39,9 0-137,0 4-328,1-4-144,-1-8-120,0-9-8,1-13-144,-1-12-744,0-22-5530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3833,'0'0'16253,"23"-18"-15428,78-54-325,-94 68-456,0 0 0,0 1 0,0 0-1,1 0 1,-1 0 0,1 1 0,0 0-1,0 1 1,-1 0 0,1 0 0,0 0-1,0 1 1,0 0 0,16 3 0,10 0 81,-27-4-108,0 2 0,0-1 0,0 1 0,0 0 0,0 1 0,0 0 0,6 2 0,-11-3-16,0 0 0,0 0 0,0 0 0,0 0 1,0 0-1,-1 0 0,1 0 0,-1 1 0,1-1 0,0 1 0,-1-1 0,0 1 0,1-1 0,-1 1 0,0 0 0,0 0 0,0 0 0,0 0 1,0-1-1,-1 1 0,1 0 0,-1 1 0,1-1 0,-1 0 0,0 0 0,1 3 0,-1 1 13,0-1 0,0 1 0,-1-1 0,0 1 0,0-1 0,0 0 0,0 1 0,-1-1 0,0 0 0,0 0-1,0 0 1,-4 5 0,0-3 7,0 0 0,0 0-1,-1-1 1,1 0-1,-2 0 1,-9 6 0,4-2-65,0-1 1,0-1 0,-1 0-1,0 0 1,0-2 0,-1 0 0,0 0-1,-20 3 1,31-8-166,62-15-337,-51 15 598,-1 0-1,1 0 1,-1 1-1,0 0 1,0 0-1,1 0 1,-1 1-1,-1 0 1,1 0-1,0 1 1,-1-1-1,0 1 0,1 0 1,-2 1-1,1-1 1,0 1-1,-1 0 1,0 0-1,0 1 1,-1-1-1,6 10 1,8 18 412,0 0 0,19 60 0,-24-60-379,-1-8-986,0 0 0,2-1-1,0-1 1,23 30 0,-8-18-4835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14443,'0'0'7135,"0"17"-6854,-5 55 554,-17 89 0,-15 108 331,35-255-1129,1-5-12,0-1 1,0 0 0,1 1 0,-1-1 0,2 1 0,-1-1-1,2 1 1,1 9 0,-2-17-22,1 1 1,0-1-1,-1 0 1,1 0-1,0 0 1,0 0-1,-1 0 1,1 0-1,0 0 0,0 0 1,0-1-1,0 1 1,0-1-1,0 1 1,0-1-1,3 0 1,43 5 88,-38-5-86,47-1-1681,-52-1 947,0 1 0,-1-1 0,1 0 0,-1 0 0,1 0 0,-1-1 0,0 0-1,0 1 1,0-2 0,0 1 0,0 0 0,-1-1 0,6-7 0,19-22-9279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13435,'0'0'9657,"-7"30"-9140,-18 98-8,22-104-221,0-1-1,1 1 0,3 37 1,0-18 121,-1-39-428,0 1 0,0-1 0,0 1 0,0-1 0,1 1-1,0-1 1,0 1 0,0-1 0,0 0 0,1 1 0,-1-1-1,1 0 1,0 0 0,1 0 0,-1 0 0,1-1 0,-1 1-1,1-1 1,0 1 0,1-1 0,-1 0 0,0 0 0,1 0-1,0-1 1,0 1 0,-1-1 0,1 0 0,1 0 0,-1 0-1,0-1 1,0 1 0,1-1 0,-1 0 0,1 0 0,-1-1-1,1 1 1,-1-1 0,1 0 0,-1 0 0,1-1 0,-1 1-1,8-3 1,-7 2-395,0 0-1,0-1 1,0 0-1,0 0 1,0 0-1,-1-1 1,1 1-1,-1-1 0,0 0 1,0-1-1,0 1 1,0-1-1,0 1 1,3-6-1,24-37-7519,-20 20 898</inkml:trace>
  <inkml:trace contextRef="#ctx0" brushRef="#br0" timeOffset="1">96 194 3369,'0'0'17744,"11"-2"-17024,65-7 225,-53 8-1017,0-1 0,1-1 0,-1-1 0,0-1 0,24-9 0,-43 13-195,-1-1 0,0 0 0,0 0 0,0 0 0,0 0 0,0 0 1,-1 0-1,1-1 0,-1 1 0,1-1 0,-1 0 0,2-3 0,-2 2-471,0 0 0,-1 0 1,1 0-1,-1 0 0,0 0 0,-1 0 1,1 0-1,-1 0 0,1-8 0,-1-13-3783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5777,'0'0'15636,"66"-6"-15172,-29 18-248,10 2-168,-10-3-48,19 0-944,19 3-1729,-10-3 216,-8-5-3456</inkml:trace>
  <inkml:trace contextRef="#ctx0" brushRef="#br0" timeOffset="1">654 14 10242,'0'0'12947,"0"160"-12491,0-98-48,0-3-112,0 2-72,10-7-136,-1-4-88,0-8-144,1-8-1176,18-9-825,-9-11-2335,-1-8-1714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1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12635,'0'0'8514,"9"179"-8330,-9-125 64,9-1-120,-9-5-40,10-9-88,-10-11-64,9-11-1321,0-17-4992,-9-14 416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7162,'0'0'13520,"17"10"-12909,-11-6-584,31 18 166,65 52 1,-92-66-175,0 0 0,-1 1 1,0 0-1,0 1 0,-1 0 1,0 0-1,-1 1 0,0 0 1,-1 0-1,0 1 0,-1 0 1,7 21-1,-10-22 23,0 0 0,-1 1 0,-1-1-1,1 0 1,-2 1 0,0-1 0,0 1 0,-1-1 0,0 0 0,-1 0 0,0 0-1,-1 0 1,0-1 0,-1 1 0,0-1 0,-1 0 0,1 0 0,-11 12-1,5-10-17,0-1-1,0 0 0,-1 0 0,0-1 0,-1-1 0,0 0 0,0-1 1,-1 0-1,0-1 0,0 0 0,-1-2 0,-29 9 0,11-9-531,11-4-3351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6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11306,'0'0'10179,"159"44"-9795,-103-24-384,0 0-488,9-1-2105,-9-7-3240,-18-10-6138</inkml:trace>
  <inkml:trace contextRef="#ctx0" brushRef="#br0" timeOffset="1">440 0 12459,'0'0'9298,"28"171"-8810,-9-115-80,-10 0-216,10-11-104,-10-11-88,0-9-80,1-14-888,-10-33-11147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10042,'0'0'10921,"-10"29"-9701,-27 95-398,35-115-742,0 1 1,0-1-1,1 1 0,1 0 1,0-1-1,0 1 1,0 0-1,1-1 0,1 1 1,0-1-1,4 13 1,1-5 105,0 0 0,2-1 0,19 30 0,-18-31-84,-5-7-130,0-1 0,0 0 0,0 0 0,0 0 1,1-1-1,0 0 0,1 0 0,0-1 0,-1 1 0,2-1 0,-1-1 0,0 1 0,1-1 1,0-1-1,0 0 0,0 0 0,0 0 0,1-1 0,-1 0 0,1-1 0,13 2 1,-18-4-193,-1 1 1,0 0 0,1-1-1,-1 1 1,0-1 0,0 0 0,1 0-1,-1-1 1,0 1 0,0-1 0,0 1-1,0-1 1,-1 0 0,1 0 0,0 0-1,-1 0 1,4-4 0,1-3-953,-1 1 0,0-1 0,0 0 0,5-11 0,9-25-5278</inkml:trace>
  <inkml:trace contextRef="#ctx0" brushRef="#br0" timeOffset="1">0 87 14091,'0'0'9106,"150"59"-9010,-113-56-96,1-3-168,-1 0-1136,-9-9-1321,0-16-1384,-19-3-1608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13475,'0'0'9370,"168"59"-9178,-121-59-192,-10 0-152,1 0-1368,-20 0-3385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1 763 12739,'0'0'7791,"1"-30"-6792,0-5-754,-1 10-109,2 0 1,0 0-1,2 0 1,0 1-1,10-29 1,44-172 883,-49 177-836,-1 0-1,1-85 1,-9 119-156,-1 10-11,1 1 0,-1 0 0,1-1 0,0 1 0,1 0 0,-1-1 0,0 1 0,1 0 0,0-1-1,0 1 1,0 0 0,0 0 0,3-5 0,-4 8-16,1 0 0,-1 0 0,0-1 1,1 1-1,-1 0 0,1 0 0,-1 0 0,1 0 0,-1-1 0,1 1 0,-1 0 0,1 0 0,-1 0 0,1 0 0,-1 0 0,1 0 1,-1 0-1,0 0 0,1 0 0,-1 0 0,1 1 0,-1-1 0,1 0 0,-1 0 0,1 0 0,-1 1 0,1-1 0,-1 0 0,0 0 1,1 1-1,-1-1 0,1 0 0,-1 1 0,0-1 0,0 0 0,1 1 0,-1 0 0,13 15-104,96 192 323,-79-149-204,46 115 298,-49-81-1352,-23-75-517,-1 1 0,1 34-1,-8-31-2614,-11-11-783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8586,'0'0'10474,"205"11"-10274,-130-11-200,-9 0-1560,-10-17-3201</inkml:trace>
  <inkml:trace contextRef="#ctx0" brushRef="#br0" timeOffset="1">524 1 13051,'0'0'4777,"0"162"-3449,9-100-344,19 2-472,-9-2-376,0-6-136,-10-11-16,1-11-1304,-10-20-1248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2969,'0'0'12372,"30"4"-10643,4 0-1205,-13-3-233,1 2 0,0 0 0,-1 2 1,0 0-1,0 2 0,30 13 0,-31-11-101,0 0-1,-1 2 1,0 1-1,-1 0 0,-1 1 1,24 22-1,-34-28-124,0 1 0,-1-1 0,0 1 0,0 0 0,0 1 0,-1 0 0,-1 0 0,0 0 0,0 0 0,0 0 0,-1 1 0,-1 0 0,0-1 0,0 1 0,-1 0 0,1 13 0,-2-13-19,0 1 0,-1 0 0,0 0 0,0-1 0,-1 1 0,0-1-1,-1 1 1,-1-1 0,1 0 0,-2 0 0,1 0 0,-1-1 0,-1 0 0,1 0-1,-2 0 1,1 0 0,-1-1 0,-1 0 0,1-1 0,-1 1 0,-1-1-1,1-1 1,-1 0 0,0 0 0,0-1 0,-1 0 0,-10 4 0,3-4-146,1 0 1,-1-1 0,0-1 0,-22 1-1,-22 4-5317,52-4-496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2 822 7866,'0'0'13276,"0"-28"-12315,-1-16-539,3-115 799,23-75-713,5-123 75,-30 358-584,0-1-1,0 0 0,0 0 0,0 0 1,0 1-1,0-1 0,0 0 1,0 0-1,0 0 0,1 0 0,-1 0 1,0 1-1,0-1 0,0 0 1,0 0-1,0 0 0,0 0 1,1 0-1,-1 0 0,0 1 0,0-1 1,0 0-1,0 0 0,1 0 1,-1 0-1,0 0 0,0 0 0,0 0 1,0 0-1,1 0 0,-1 0 1,0 0-1,0 0 0,0 0 0,1 0 1,-1 0-1,0 0 0,0 0 1,0 0-1,0 0 0,1 0 0,-1 0 1,0 0-1,0-1 0,0 1 1,0 0-1,1 0 0,-1 0 0,0 0 1,0 0-1,0 0 0,0-1 1,0 1-1,0 0 0,0 0 0,1 0 1,-1 0-1,0 0 0,0-1 1,0 1-1,0 0 0,10 19-164,110 356 442,-46-129-265,-73-243-200,0 0 0,-1 0 0,1 0 0,-1 0-1,1 0 1,-1 0 0,0 0 0,0 0 0,0 0 0,0 0 0,-1 0 0,1 0 0,-1 0 0,-1 6-1,0-8-107,1 0 0,0 0 1,0 0-1,0 0 0,-1 0 0,1 0 0,0 0 0,-1-1 0,1 1 0,-1-1 0,1 1 0,-1-1 0,1 1 0,-1-1 0,0 0 0,1 0 0,-1 1 0,1-1 0,-1 0 0,1-1 0,-1 1 0,0 0 0,1 0 1,-1-1-1,1 1 0,-1-1 0,1 1 0,-1-1 0,-1-1 0,-32-14-5408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11242,'0'0'6810,"205"56"-6810,-130-56-672,-19-11-2097,0-12-4120</inkml:trace>
  <inkml:trace contextRef="#ctx0" brushRef="#br0" timeOffset="1">505 1 11931,'0'0'6913,"-9"160"-5561,18-90-584,1 5-335,9 1-169,-10-11-120,0-9-64,1-14-80,-1-14-632,-9-25-1449,9-3-952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11210,'0'0'6850,"28"2"-5651,89 11-478,-113-12-681,1 0 0,0 0 0,0 1 0,-1 0 0,1 0 0,-1 0 0,1 0 0,-1 1 0,0-1 0,0 1 0,0 0 0,-1 0 0,1 1 0,-1-1 0,1 1 0,-1 0 0,0 0 0,0 0 0,2 5 0,-1-2 31,1 1 21,-1 0 0,0 0 0,0 1 0,-1-1 0,0 1-1,-1 0 1,0 0 0,0 0 0,0 9 0,-1 5 230,0 0 1,-4 33-1,1-48-262,1 1 0,-2-1 1,1 0-1,-1 0 0,0 0 0,-1 0 1,0 0-1,0-1 0,-1 1 0,0-1 1,0-1-1,0 1 0,-1-1 1,0 1-1,-11 7 0,10-8-173,-1 0-1,0 0 0,0-1 1,-1 0-1,1-1 1,-1 0-1,0 0 1,0 0-1,0-2 1,-1 1-1,1-1 0,-1 0 1,-12 0-1,21-2-73,0 0-1,0 0 1,1 0-1,-1 0 1,0 0-1,0 0 1,1 0-1,-1 0 1,0 0-1,1 0 1,-1 0-1,0-1 1,1 1-1,-1 0 1,0-1-1,1 1 1,-1 0-1,0-1 1,1 1-1,-1-1 1,1 1-1,-1-1 1,1 1-1,-1-1 1,1 1-1,-1-1 1,1 0-1,-1 1 0,1-1 1,0 1-1,0-1 1,-1 0-1,1 0 1,0 1-1,0-1 1,0 0-1,-1 0 1,0-20-6837</inkml:trace>
  <inkml:trace contextRef="#ctx0" brushRef="#br0" timeOffset="1">608 34 14859,'0'0'8986,"-28"160"-8418,28-90-232,19 6-24,-1-4 88,-8-1-128,9-10-103,-10-13-97,0-12-72,1-13-48,-1-12-785,-9-19-5048,0-21 128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13235,'0'0'10098,"177"26"-9890,-111-15-136,-1-3-72,10 15-880,-10-1-2161,-18 1-2960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38 800 15795,'0'0'4637,"-2"-27"-3315,-6-174 910,8 116-1704,-2 0 177,14-115 0,-9 179-646,13-145 293,-15 152-326,4 13-65,9 24-88,21 74 295,34 160 1,-25-85-145,-1-30-1835,-39-122 280</inkml:trace>
  <inkml:trace contextRef="#ctx0" brushRef="#br0" timeOffset="1">0 399 11058,'0'0'9650,"178"34"-9650,-122-28-808,38-6-2096,-20 0 583,-8 0-3488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10082,'0'0'12856,"31"25"-11972,103 83-261,109 117 560,-235-216-1169,-1 0-1,0 0 1,0 0-1,-1 1 1,0 0-1,-1 0 1,0 0-1,0 1 1,-1-1-1,3 13 1,-6-17-8,0-1 0,0 1 0,0-1 0,0 1 0,-1 0 0,0-1 0,0 1 0,-1 0 0,1-1 0,-1 1 0,0-1 0,-1 1 0,1-1 0,-1 0 0,0 1 0,-1-1 0,1 0 0,-1 0 0,0 0 0,0-1 0,-6 7 1,0-2 5,-1 0 0,0-1 1,-1 0-1,0 0 1,0-1-1,-1-1 0,0 0 1,0-1-1,0 0 1,-20 5-1,-5-2-655,0-2 0,-48 3 0,37-5-1160,44-3 514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24 8426,'0'0'10121,"-30"-4"-8160,-96-14-230,121 17-1640,0 1 0,-1-1 0,1 1-1,-1 1 1,1-1 0,0 1-1,-1 0 1,1 0 0,0 1 0,0-1-1,0 1 1,0 0 0,0 0 0,0 1-1,0 0 1,1 0 0,-1 0-1,1 0 1,0 0 0,0 1 0,0 0-1,1 0 1,-1 0 0,1 0-1,-5 8 1,0 3 190,1 1 0,1 0-1,0 0 1,0 1 0,-4 28 0,10-42-244,-6 28 252,1 1-1,2 0 1,1 1-1,2-1 0,1 0 1,6 34-1,-6-58-330,1 0 0,0 0 0,0 0 0,1-1 0,0 1 0,1-1 0,0 1 0,0-1 0,0 0 0,1-1 0,0 1 0,0-1 0,0 0 0,1 0 0,0 0 0,0-1 0,1 0 0,0 0 0,-1-1 0,2 0 0,-1 0 0,0-1 0,1 1 0,-1-2 0,1 1 0,11 1-1,6-2-2114,1-1-1,30-3 0,-9-5-3434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38 693 15131,'0'0'10210,"-4"-28"-9712,-1-6-390,1 6 15,1-1 1,0 1-1,4-54 0,27-212 304,-19 223-416,0-26 74,-9 96-85,0 1 0,0 0 0,1 0-1,-1 0 1,0 0 0,0 0 0,1 0 0,-1 0-1,0 0 1,1 0 0,-1 0 0,0 0 0,1 0 0,-1 0-1,0 0 1,0 0 0,1 0 0,-1 0 0,0 0-1,1 0 1,-1 0 0,0 0 0,0 1 0,1-1-1,-1 0 1,0 0 0,0 0 0,0 0 0,1 1 0,-1-1-1,0 0 1,0 0 0,0 1 0,1-1 0,-1 0-1,7 13-10,-1-1-1,0 1 1,-1 0-1,0 0 1,-1 1-1,3 20 0,0-8 35,32 123 95,34 138-244,-62-249-243,-6-23-1862</inkml:trace>
  <inkml:trace contextRef="#ctx0" brushRef="#br0" timeOffset="1">0 320 13275,'0'0'9554,"159"101"-9498,-112-87-56,-1-9-1040,20-5-1665,-19-3-1384,-10-16-1424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477 428 9738,'0'0'10925,"-5"24"-9517,-12 79-534,17-96-777,-1 0 0,1 1 1,1-1-1,-1 0 0,1 0 0,1 0 0,-1 1 1,1-1-1,0-1 0,1 1 0,0 0 0,0 0 1,0-1-1,1 0 0,0 0 0,7 10 1,-3-7 5,1-1 0,0 1 0,0-2 1,1 1-1,0-1 0,0 0 1,22 9-1,-21-11-65,0 0 0,1-1 0,0-1-1,0 0 1,0-1 0,0 0 0,0-1 0,24 0 0,-32-1-60,1 0 1,-1 0 0,1-1 0,-1 0 0,1 0 0,-1 0 0,0 0 0,1-1 0,-1 1-1,0-1 1,0 0 0,0 0 0,0-1 0,0 1 0,-1-1 0,1 0 0,-1 0 0,0 0 0,0 0-1,0-1 1,0 1 0,0-1 0,-1 0 0,0 0 0,0 0 0,3-7 0,-2 1-170,-1 0 0,0-1 1,-1 1-1,0-1 0,-1 1 1,0-1-1,0 0 0,-1 1 1,-1-1-1,0 1 0,0 0 1,-1-1-1,0 1 0,-1 0 1,0 1-1,-1-1 0,0 1 1,0 0-1,-9-12 0,-13-14-825,-1 0 0,-2 2 0,-40-35 0,61 59 783,-48-44-1409,-1 1 0,-84-54 1,116 89 1501,-1 2 0,-1 1-1,-39-14 1,47 21 647,-1 1 0,0 1 0,0 1 0,0 1-1,-37-1 1,23 4 1266,35 0-1729,0 0 1,-1 0-1,1-1 1,0 1-1,-1 0 1,1 0-1,0 0 1,-1 0-1,1 0 1,0 0-1,-1 0 1,1 0-1,-1 0 1,1 0-1,0 0 1,-1 0-1,1 0 1,0 0-1,-1 0 1,1 0-1,-1 0 1,1 0-1,0 0 1,-1 1 0,1-1-1,0 0 1,-1 0-1,1 0 1,0 1-1,0-1 1,-1 0-1,1 1 1,0-1-1,0 0 1,-1 0-1,1 1 1,0-1-1,0 0 1,0 1-1,-1-1 1,1 0-1,0 1 1,0-1-1,0 1 1,0-1-1,0 0 1,0 1-1,0-1 1,0 0 0,0 1-1,0-1 1,0 1-1,0-1 1,0 0-1,0 1 1,0-1-1,0 0 1,1 1-1,-1-1 1,0 0-1,0 1 1,0-1-1,0 0 1,1 1-1,20 18 859,-1-8-626,2-1-1,-1-1 0,1-1 1,0-1-1,1-1 1,-1-1-1,1-1 0,24 1 1,193-1 204,-213-4-477,3-3-906,51-9 0,-7 0-7520,-52 11-484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11106,'0'0'10423,"-3"33"-9446,-2 10-751,-1-2 25,3 1-1,3 77 1,8-50 21,3 0 1,23 79 0,-31-137-262,31 90-754,-32-139-7344,-2-3 1910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12963,'0'0'7323,"32"1"-6194,100 6-473,-123-6-575,0 0 0,0 0 0,-1 1 0,1 0-1,-1 1 1,1 0 0,-1 0 0,0 1 0,0 0-1,0 1 1,-1-1 0,1 1 0,-1 1 0,0-1-1,-1 1 1,1 1 0,-1-1 0,0 1 0,-1 0 0,0 0-1,8 14 1,-10-15-1,-1 1 0,1 0 0,-1 0 0,-1 0 0,1 0-1,-1 0 1,0 0 0,-1 0 0,0 0 0,0 0 0,0 1 0,-1-1 0,0 0 0,-1 0-1,1 0 1,-1 0 0,-1-1 0,1 1 0,-1 0 0,0-1 0,-1 0 0,1 0 0,-1 0 0,0 0-1,-1 0 1,0-1 0,0 0 0,0 0 0,0 0 0,-1 0 0,-8 4 0,2 0-56,-2 0 1,1-2-1,-1 1 1,-16 4-1,24-9-377,0-1 0,0 0 0,0-1 0,-1 1 0,1-1 0,-1-1 0,1 1 0,-1-1-1,1 0 1,-1-1 0,1 1 0,-11-3 0,8-6-4212,8-9-1638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16131,'0'0'5082,"-46"213"-3066,8-59 304,1 39-703,9-8-609,0-36-264,19-48-80,-1-28-200,10 0-232,0-3-152,0-6-80,0-22-80,0-16-736,0-21-1128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28 11626,'0'0'11568,"-21"-6"-10912,8 1-543,4 1-57,-1 1 1,0 0 0,-1 1 0,-10-2-1,17 4-27,0 0-1,-1-1 0,1 2 1,0-1-1,0 0 1,-1 1-1,1 0 1,0 0-1,0 0 0,0 1 1,0-1-1,0 1 1,0 0-1,1 0 0,-1 0 1,-3 3-1,-10 9 92,1 2-1,1-1 1,0 2-1,1 0 1,1 0-1,0 2 1,2-1-1,0 2 0,1-1 1,1 1-1,1 1 1,-9 29-1,8-10 85,1 1 1,2-1-1,2 1 0,1 0 0,6 70 0,-3-103-193,1 1 0,0-1 0,1 0 0,0 1 0,0-1 1,1 0-1,0 0 0,0-1 0,1 1 0,0 0 0,0-1 0,0 0 0,1 0 0,1 0 0,-1-1 0,1 0 0,0 0 0,9 7 0,-5-6-8,0-1-1,1 0 0,0-1 1,-1 0-1,1-1 1,1 0-1,-1-1 1,1 0-1,-1 0 0,1-2 1,0 1-1,20-1 1,-24-1-3,-1 0 1,1 0 0,-1-1-1,0 0 1,1 0 0,-1-1 0,12-3-1,-16 3 4,-1 0 0,1 1 0,0-1 0,0 0 0,-1-1 0,1 1 0,-1 0 0,0-1 0,1 1 0,-1-1 0,0 0 0,-1 0 0,1 0 0,0 0 0,-1 0 0,0 0 0,0 0 0,0 0 0,1-5 0,1-2-18,-1 1 0,-1-1 1,0 1-1,0-1 0,0 0 0,-2 0 0,1 1 1,-1-1-1,0 0 0,-1 1 0,0-1 0,-1 1 0,0 0 1,0 0-1,-1 0 0,-8-14 0,4 10-55,-1 1-1,-1 0 0,0 0 0,0 1 1,-1 1-1,-1-1 0,1 2 1,-2 0-1,1 0 0,-18-8 0,26 14 66,-1 1-1,0-1 0,0 1 0,0 0 0,-1 0 0,1 1 0,0 0 0,-9-1 0,12 2-1,15 4-129,19 6 91,0-2 0,1-1 0,0-2 0,0-1 1,0-2-1,35-1 0,-16 0-1080,-37 0-680,0 0 1,0 1-1,19 5 0,-12 1-4515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14 825 12019,'0'0'10468,"-4"-31"-10290,1 4-122,-1-14 90,1-1 0,6-73 1,0-273 415,-5 210-316,2 176-93,3 4-21,13 13-60,-1 1 0,-1 1 0,-1 0 0,0 1 0,-2 0 0,13 25 0,-2-6 71,12 24-58,-2 1 1,-4 1-1,35 111 0,-52-123-409,-11-26-892,0-24 1101,0 0 0,-1-1 0,1 1 0,0-1 0,0 1 0,0-1 0,-1 1 0,1-1 0,0 1 0,0-1 0,-1 0 0,1 1 0,0-1 0,-1 1 0,1-1-1,0 0 1,-1 1 0,1-1 0,-1 0 0,1 1 0,-1-1 0,1 0 0,-1 0 0,1 1 0,-1-1 0,1 0 0,-1 0 0,1 0 0,-1 0 0,0 0 0,-24 0-4358,-3 0-1875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7418,'0'0'11826,"215"23"-11826,-159-23-80,9-9-1808,-9-19-2209,-18 0-4409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68 123 7538,'0'0'8452,"0"31"-7405,-1-14-846,1 13 147,1 0 0,1-1 1,1 1-1,2-1 1,11 39-1,11 26 366,21 132-1,-47-187-1464,-1-36-594,-3-7-601,-13-15 594,0 0 1,1-2-1,2 1 0,0-2 1,-11-25-1,11 20 1461,2 1-1,1-2 1,2 1 0,0-1 0,2-1-1,1 1 1,-2-47 0,7 39 554,-1 16 0,1 0 1,1 0-1,4-25 0,-3 38-501,0 0 0,0 0 0,0 1 0,1-1-1,0 0 1,0 1 0,1 0 0,0 0-1,0 0 1,0 0 0,1 1 0,10-10 0,-7 8 97,1 0 1,-1 1 0,2 0 0,-1 1 0,1 0-1,-1 1 1,18-6 0,-20 8-80,0 0-1,0 0 1,0 1 0,0 0 0,0 0 0,0 1-1,0 0 1,1 0 0,-1 0 0,0 1 0,0 1-1,11 2 1,-15-2-102,0-1 0,-1 1 0,1 0 0,-1 0 0,1 0 0,-1 0-1,0 0 1,1 1 0,-1-1 0,-1 1 0,1-1 0,0 1 0,0 0 0,-1 0 0,0 0 0,1 0-1,-1 0 1,0 0 0,-1 0 0,1 0 0,-1 0 0,1 0 0,-1 7 0,1 7 218,-1 1 0,-4 33 0,2-38-274,-2 1 0,0-1 0,0 0 0,-1 0 0,-1-1 1,0 0-1,-1 0 0,0 0 0,-1 0 0,0-1 0,-1-1 0,0 1 0,-1-2 0,0 1 0,-20 14 0,22-21-12,7-2-121,21-1 11,-14-1 184,1 1-1,-1 0 0,1 1 1,-1 0-1,0 0 1,1 0-1,-1 1 1,0-1-1,0 1 1,0 1-1,0-1 1,0 1-1,0 0 1,-1 1-1,0-1 0,1 1 1,-1 0-1,-1 1 1,1-1-1,0 1 1,-1 0-1,0 0 1,6 10-1,4 5 206,-2 1 0,0 0 0,-1 1 0,-1 0-1,-1 0 1,-2 1 0,0 1 0,-1-1 0,-1 1 0,-1 0-1,0 25 1,-27-391 221,0-4-1028,23 264 372,0 80 118,1 5-52,60 122 0,92 216 114,-128-273-33,-12-37-473,14 55 0,-10-36-3671,-43-56-12693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2937,'0'0'16803,"0"160"-15707,28-87-215,0 11-441,-9 9-200,9-4-48,0-4-16,-10-15-104,-8-14-64,-1-20-8,0-16-480,-9-40-3257,0-25-328,-9-8-2432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7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64 11682,'0'0'10946,"-8"30"-10297,-20 97 78,27-119-631,1 1 0,-1-1 1,1 0-1,1 1 1,0-1-1,0 0 0,0 0 1,1 1-1,1-1 0,-1 0 1,1-1-1,6 13 0,-2-5 73,0 0-21,1 0 0,0-1-1,0 0 1,1 0 0,1-1-1,19 20 1,-25-29-126,0 0 0,0 0 0,0-1 0,0 1 0,1-1 0,-1 0 1,1 0-1,0-1 0,0 1 0,0-1 0,0 0 0,0 0 0,0-1 0,1 0 0,-1 1 0,1-2 1,-1 1-1,1-1 0,-1 0 0,1 0 0,-1 0 0,11-3 0,-13 2-5,-1 0-1,1-1 0,-1 1 1,1-1-1,-1 0 1,0 0-1,1 0 1,-1 0-1,0 0 1,0 0-1,-1-1 1,1 1-1,0-1 1,-1 1-1,1-1 0,1-5 1,15-48 233,-17 52-230,4-22 7,-2 0 1,0-1-1,-2 1 1,0-1-1,-5-28 1,2 43-38,0 1 0,-1-1-1,0 1 1,-1 0 0,0 0 0,-1 1 0,0-1 0,-1 1 0,0 0-1,0 1 1,-1-1 0,-1 1 0,1 1 0,-2-1 0,-16-13 0,19 16 21,-1 1 0,1 0 0,-1 1 0,0-1 0,0 2 0,-1-1 0,1 1 0,-1 0 0,0 0 1,0 1-1,0 0 0,0 0 0,0 1 0,0 0 0,0 0 0,0 1 0,-1 0 0,1 1 0,0 0 1,0 0-1,0 0 0,0 1 0,-11 5 0,15-6-61,1 1 0,0 0-1,0 0 1,0 0 0,0 0 0,0 0-1,0 1 1,0-1 0,1 1 0,-1 0 0,1 0-1,0 0 1,0 0 0,0 0 0,0 1-1,1-1 1,-1 1 0,1-1 0,-1 5 0,-5 30-2729,7 3-3683,0-33 4519,0 10-5757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12683,'0'0'5217,"187"-14"-6057,-140-19-1305,-19 2-3592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8586,'0'0'6813,"10"-1"-5662,-7 1-1044,-1 0 1,1-1-1,0 1 0,0-1 0,0 0 0,-1 0 1,1 0-1,0 0 0,-1 0 0,1-1 0,-1 1 1,1-1-1,-1 0 0,0 0 0,0 0 0,3-2 1,-2-1 56,0 1 0,0-1 0,0 0 0,-1-1 1,1 1-1,-1 0 0,0-1 0,-1 1 1,2-11-1,5-47 430,-3 1 1,-4-105-1,-2 78-419,0 65-58,-1 1 1,-1-1 0,-8-33-1,9 51 457,0 8-255,2 22-200,5 43-197,13 28 235,4-2 0,49 133 0,-66-211-128,0 0-1,1-1 1,1 0 0,0 0 0,1-1-1,16 21 1,-24-33-23,1-1-1,-1 1 1,1 0 0,-1-1-1,1 1 1,-1 0-1,1-1 1,-1 1 0,1-1-1,0 1 1,-1-1-1,1 1 1,0-1 0,-1 1-1,1-1 1,0 0-1,0 1 1,-1-1 0,1 0-1,0 0 1,0 1-1,0-1 1,-1 0 0,1 0-1,0 0 1,0 0-1,0 0 1,0 0 0,-1 0-1,1 0 1,0-1-1,0 1 1,0 0 0,-1 0-1,1-1 1,0 1-1,0-1 1,-1 1 0,1 0-1,0-1 1,-1 1-1,1-1 1,0 0 0,-1 1-1,1-1 1,-1 1-1,2-2 1,0-3 35,0 1 0,0 0 0,0 0 0,0-1 0,-1 1 0,2-9 0,10-70 136,-4 0-1,-3-144 1,-6 224-266,0 0 1,0 0-1,0 1 1,-1-1-1,1 0 1,-1 1-1,1-1 1,-1 0-1,-3-4 1,14 28-4874,42 42-3061,-32-39 999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11546,'0'0'9177,"3"36"-8222,0 2-749,2 22 270,21 106 0,38 132 364,-57-262-847,-6-28-276,0 0-1,1 0 1,0 0-1,0 0 1,5 10 0,-5-30-6422,-7-16 1476,-12-10-3998</inkml:trace>
  <inkml:trace contextRef="#ctx0" brushRef="#br0" timeOffset="1">1 234 10698,'0'0'9082,"196"22"-8810,-140-16-272,0-6-552,19 0-1416,-19-6-1913,-19-11-2728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13899,'0'0'5841,"0"165"-4408,0-95-577,9 9-328,1 2-64,-1 3-32,0-5-264,1-12-112,-1-11-56,1-14-408,-1-17-1040,10-25-1593,-1 0 793,1-5-3234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12523,'0'0'8594,"-18"168"-7586,18-98-512,0 6-264,9 0 48,10-4-48,-10-10-136,0-9-96,10-16 0,-19-12-648,10-19-672,-1-12-1361,0-28-1400,1-8-2552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11707,'0'0'7766,"25"17"-7239,79 55-75,-97-66-391,0 0 0,-1 0 0,1 1 0,-1 0 0,-1 0 0,0 0 0,0 0 0,0 1 0,-1 0 0,0 0 0,0 0 0,-1 1 0,4 14 0,4 9 198,-6-15-78,-1 0 1,0 1 0,-1 0 0,-1 0-1,0 0 1,-2 0 0,-1 19 0,0-5 76,1-30-248,0-1-1,0 1 1,0 0-1,0-1 1,-1 1-1,1 0 1,0-1 0,-1 1-1,0-1 1,1 1-1,-1 0 1,0-1 0,0 0-1,0 1 1,0-1-1,0 1 1,0-1-1,0 0 1,-1 0 0,1 0-1,0 0 1,-3 2-1,1-2-27,0 1 0,-1 0 0,0-1-1,1 0 1,-1 0 0,1 0 0,-1 0-1,0-1 1,0 0 0,-4 1 0,3-1-11,-1 0 1,1-1 0,-1 1 0,1-1 0,0 0 0,-1 0 0,1-1 0,0 1 0,0-1 0,0 0 0,0-1 0,0 1 0,0-1 0,1 0 0,-5-4 0,5 3 61,0-1 0,0 0 1,1-1-1,0 1 0,0 0 0,0-1 1,1 0-1,-1 1 0,1-1 1,1 0-1,-1 0 0,1 0 1,-1-10-1,2 13-12,0 0-1,0-1 1,1 1 0,-1 0-1,1-1 1,-1 1-1,1 0 1,0 0 0,0 0-1,0 0 1,1 0 0,-1 0-1,1 0 1,0 0 0,0 1-1,0-1 1,0 0-1,0 1 1,0 0 0,1-1-1,-1 1 1,1 0 0,0 0-1,-1 1 1,7-4-1,-2 2 19,0 0-1,1 0 1,0 0-1,-1 1 0,1 1 1,0-1-1,0 1 1,0 0-1,0 1 0,0 0 1,11 1-1,-14 0-1,1 0 0,-1 0 1,0 1-1,0 0 0,0-1 0,0 2 0,-1-1 0,1 0 0,0 1 0,-1 0 0,0 0 0,0 0 0,0 1 0,0-1 0,0 1 1,-1 0-1,6 7 0,4 14 213,0 0 0,-2 1 0,-1 0 1,-1 1-1,-1 0 0,-2 1 0,4 29 0,9 34 225,-11-54-318,-7-29-124,0 1-1,1-1 0,0 1 0,0-1 0,1 0 0,0 0 0,1 0 0,-1 0 1,2 0-1,-1-1 0,8 10 0,-10-15-93,1 0 0,-1-1 0,0 1 0,1-1 0,-1 0 0,1 0 0,0 0 0,-1 0 0,1 0 0,0-1 0,0 1 0,-1-1 0,1 0 0,0 1 0,0-1 0,-1 0 0,1-1 0,0 1 0,0-1 0,0 1 0,2-2 0,2 0-527,0 0 0,0 0 1,0-1-1,0 0 0,-1 0 1,12-9-1,20-18-4342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11626,'0'0'9512,"5"9"-9241,38 108 1248,-5-8-44,-48-117-1330,0 0 1,0 1-1,-1 0 1,-16-7-1,22 11-144,0 0-1,-1 1 1,1-1 0,0 1-1,-1 0 1,1 1-1,-1-1 1,0 1 0,1 0-1,-1 0 1,0 1 0,0 0-1,0 0 1,1 0-1,-1 1 1,0 0 0,-8 2-1,10 0 6,1-1-1,0 1 0,-1 0 1,1 0-1,1 1 0,-1-1 1,0 0-1,1 1 0,0 0 1,0-1-1,0 1 0,-1 4 1,-18 52 175,16-30-33,1 0 1,1 0-1,1 0 0,2 1 0,5 45 1,-4-66-114,0 0 1,1 0 0,0 0 0,1 0 0,0-1-1,1 1 1,0-1 0,0 0 0,1 0 0,0 0-1,7 9 1,-8-13-30,0-1-1,0 1 0,1-1 1,0 1-1,0-1 0,0-1 1,0 1-1,0-1 0,1 0 0,0 0 1,-1 0-1,1-1 0,0 0 1,0 0-1,1 0 0,-1-1 1,0 0-1,9 0 0,-7-1-73,0 0-1,0 0 0,0-1 1,0 0-1,0 0 1,0-1-1,-1 0 0,1-1 1,-1 1-1,1-1 0,-1-1 1,0 0-1,0 0 0,-1 0 1,1-1-1,-1 1 1,0-2-1,0 1 0,-1-1 1,1 0-1,-1 0 0,0 0 1,-1-1-1,0 1 0,0-1 1,0 0-1,-1 0 1,0-1-1,3-11 0,1 0-12,-5 13 101,1 0 0,-2 0 0,1 0 1,-1 0-1,0 0 0,1-10 704,-2 19-711,0-1 0,0 1 0,0 0 0,0-1 0,0 1 0,0-1-1,1 1 1,0-1 0,-1 1 0,1-1 0,0 1 0,0-1-1,0 0 1,1 1 0,-1-1 0,0 0 0,3 3 0,1 2 24,-3-2-9,10 17 68,1 0 0,0-1 1,2 0-1,21 23 0,-32-40-84,1 1-1,-1-1 1,1 0-1,0 0 0,0-1 1,0 1-1,1-1 1,-1 0-1,1-1 0,0 1 1,0-1-1,-1 0 1,2 0-1,-1-1 0,0 0 1,0 0-1,0-1 1,0 1-1,1-1 0,-1-1 1,0 1-1,12-3 1,-15 1-8,0 1 1,1-1-1,-1 0 0,0 0 1,0 0-1,0 0 1,-1 0-1,1-1 1,-1 1-1,1-1 1,-1 1-1,0-1 0,1 0 1,-2 0-1,1 0 1,0-1-1,-1 1 1,1 0-1,-1-1 1,0 1-1,0-1 0,1-3 1,2-12 22,0 0-1,1-31 1,-5 49-27,2-18 14,0 0 0,-2 0 0,0 0-1,-1 0 1,-1 0 0,-1 0 0,0 1-1,-2-1 1,0 1 0,-1 0 0,-1 0-1,0 1 1,-2-1 0,0 2 0,-22-32-1,21 35 7,0 1-1,-1 0 1,-1 0-1,0 1 1,-24-17-1,30 24 11,0 0 1,0 1-1,0 0 0,-1 0 1,1 0-1,-1 1 0,0 0 1,0 0-1,0 0 0,0 1 1,0 0-1,0 1 0,0-1 1,0 1-1,0 1 0,-10 1 1,14-1-28,0 0 0,0 0 0,0 0 0,0 0 0,0 1 1,0-1-1,0 1 0,1 0 0,-1 0 0,0 0 1,1 0-1,0 0 0,-1 1 0,1-1 0,-3 5 0,1 0-12,0-1 0,1 1-1,0 0 1,0 1-1,0-1 1,-2 11 0,1 7-184,0 0 1,2 0 0,1 30-1,1-45-157,0 1-1,1-1 0,1 1 1,0-1-1,0 0 0,1 0 0,0 0 1,1 0-1,0 0 0,7 11 1,-4-9-1219,1-1 0,0 0 0,1 0 0,12 11 0,34 23-10824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19 505 17236,'0'0'6593,"-2"-24"-6050,-6-415 105,4 404-416,1 29-56,1 24-257,2 7 104,2 1 0,0-1 1,2 0-1,0 0 0,2 0 0,1-1 1,1 1-1,1-2 0,1 1 1,22 37-1,-20-40 24,-1-2 7,1 1-1,0-2 1,22 25-1,-30-38-41,0-1 0,0-1-1,1 1 1,-1 0 0,1-1 0,0 0 0,-1 0-1,1 0 1,1-1 0,-1 0 0,0 0 0,1 0-1,-1 0 1,1-1 0,-1 0 0,1 0 0,-1-1-1,11 1 1,-15-2 0,1 1-1,-1-1 1,1 1-1,0-1 1,-1 0-1,1 1 1,-1-1-1,1 0 1,-1 0-1,0 0 0,1 0 1,-1-1-1,0 1 1,0 0-1,0 0 1,0-1-1,0 1 1,0 0-1,0-1 1,0 1-1,-1-1 1,2-3-1,13-42 107,-13 36-97,3-17-15,-1 0 0,-1-1 0,-1 1-1,-4-40 1,1 14-228,-8-24-256,2 42-1701,5-2-5664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13235,'0'0'10618,"75"171"-10146,-47-112-24,9-3-112,1-5-168,-10-9-80,0-11-88,-9-9-8,-1-8-520,1-11-656,0-6-952,-1-25-2329,1-5-2217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7866,'0'0'14143,"-3"28"-12486,-3 20-1090,-11 110 828,-20 150 729,18-168-1933,17-98-983,2-29-1962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19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15315,'0'0'12259,"0"98"-11819,0-36-88,-10 5-128,10 1-160,-9-7-64,9-2-680,-19 14-1849,1-11-3488,-10-15-3417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15139,'0'0'9052,"-10"32"-8480,-27 107-120,33-121-289,1 0-1,1 0 1,1 1 0,1 31 0,1-16 72,-1-19-103,1 1 0,1-1 0,1 1 0,0-1 0,1 0 0,8 21 0,-8-26-83,0-1 0,1 0 0,-1 0 0,2 0 0,-1-1 0,1 0 0,1 0 0,-1 0 1,1-1-1,1 0 0,7 7 0,-11-12-117,-1 0 1,1 0-1,-1 0 0,1 0 1,-1 0-1,1-1 1,0 0-1,0 1 1,0-2-1,0 1 1,0 0-1,0-1 1,0 1-1,0-1 1,0 0-1,0-1 0,0 1 1,0-1-1,0 0 1,0 0-1,0 0 1,0 0-1,5-3 1,-3 0-471,1 1 1,-1-2-1,0 1 1,0-1-1,0 0 1,-1 0-1,0 0 1,0-1-1,0 0 1,7-11-1,16-34-5981,-8 3-4348</inkml:trace>
  <inkml:trace contextRef="#ctx0" brushRef="#br0" timeOffset="1">95 247 6553,'0'0'17260,"112"22"-17140,-74-22-120,-1 0-552,-9-11-816,0-9-1305,-19-16-1176,-9 5-1096,0 0-688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12163,'0'0'9530,"168"34"-9530,-121-34-1225,27-28-2607,-27-3-1154,0 3-4239</inkml:trace>
  <inkml:trace contextRef="#ctx0" brushRef="#br0" timeOffset="1">402 0 9538,'0'0'10378,"-28"188"-9057,28-115-649,0 3-224,0 2-96,10-8-112,8-11-184,-8-14-56,-1-14-880,10-28-1633,-10-3-1952,1-6-1600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10762,'0'0'11139,"27"13"-10915,85 41-99,-105-50-112,0 0-1,0 1 0,-1 0 1,0 0-1,0 0 1,0 1-1,0 0 1,-1 0-1,0 0 1,0 1-1,-1-1 1,0 1-1,0 0 1,0 1-1,-1-1 0,4 12 1,-3 0 93,-1 0 0,0 1 0,-1-1 0,-2 34 0,0-41-33,0-6-69,-1 1 0,-1-1 0,1 0 0,-1 1 0,0-1-1,-1 0 1,1 0 0,-1 0 0,0 0 0,-1-1 0,1 1 0,-1-1 0,0 0 0,-1 0 0,1-1 0,-1 1-1,0-1 1,0 0 0,0 0 0,-9 5 0,-5 3-275,-1-2-1,0 0 1,0 0-1,-37 10 1,55-20 227,24-11-12,22-14 193,57-29 382,-89 50-356,0-1-1,0 1 0,0 1 1,0 0-1,1 1 0,-1 0 1,17 0-1,-28 3-98,1-1 1,0 1-1,-1-1 1,1 1-1,0 0 0,-1-1 1,1 1-1,-1 0 1,0 0-1,1 0 0,-1 0 1,0 1-1,1-1 1,-1 0-1,0 0 0,0 1 1,0-1-1,0 1 0,0-1 1,0 1-1,-1-1 1,1 1-1,0 0 0,-1-1 1,1 1-1,-1 3 1,13 57 1026,-11-43-787,7 40 219,-4-23-283,14 55-1,-17-82-248,1 1-1,1-1 1,0 0-1,0 0 1,0-1-1,1 1 1,1-1-1,-1 0 1,1-1-1,12 13 1,-15-18-165,1 1 1,0 0 0,0-1 0,-1 0 0,1 0 0,1 0 0,-1-1 0,0 1-1,0-1 1,1 0 0,-1 0 0,0 0 0,1-1 0,-1 1 0,1-1 0,-1 0-1,1-1 1,-1 1 0,1-1 0,6-2 0,0 0-869,-1 0 0,0-1 0,0 0 0,0-1 0,-1 0 0,0 0 0,12-10 0,28-26-9638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16315,'0'0'4727,"-14"34"-3179,-43 117 251,50-129-1511,1 1-1,1 1 1,1-1-1,2 0 1,0 1-1,1 0 0,4 31 1,-1 7 81,-2-39-217,2 1 0,1 0 0,1 0 0,1-1 0,0 1 0,11 23 1,-12-34-116,1-2 1,0 1-1,1 0 1,1-1-1,-1 0 1,2-1-1,0 1 1,0-2-1,0 1 1,1-1-1,1 0 0,0-1 1,10 8-1,-17-15-35,-1 1-1,1 0 0,0-1 1,0 1-1,0-1 0,0 0 0,0 0 1,0 0-1,0 0 0,0-1 0,0 1 1,0-1-1,0 0 0,0 1 0,1-2 1,-1 1-1,0 0 0,0-1 0,0 1 1,0-1-1,0 0 0,0 0 1,4-2-1,-4 1-25,0 0 1,-1-1 0,1 1 0,-1-1-1,1 1 1,-1-1 0,0 0-1,0 0 1,0 0 0,0-1-1,-1 1 1,1 0 0,-1-1-1,0 1 1,0-1 0,0 1-1,0-1 1,-1 1 0,1-6-1,1-9-166,0 0 0,-1-1 0,-1 1 0,-1 0 0,0 0 0,-1 0 0,-1 0 0,-1 0 0,-1 0 0,0 1-1,-1 0 1,-1 0 0,-1 1 0,-10-18 0,15 28 181,-28-37-199,29 41 275,1 0 0,-1 0 0,0 1 0,1-1 0,-1 0-1,0 1 1,0-1 0,-1 1 0,1 0 0,0-1 0,0 1 0,-1 0 0,1 0 0,0 1-1,-1-1 1,-3 0 0,5 1 275,2 15-81,1-8-234,0-1 0,0 0-1,1 1 1,-1-1 0,1-1 0,1 1-1,-1 0 1,1-1 0,0 0 0,0 0-1,1 0 1,0 0 0,-1-1 0,2 1-1,-1-1 1,11 6 0,-7-5-425,0 0 0,1-1 0,0 0 0,10 2 0,43 5-6323,-26-10-416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16251,'0'0'6570,"-38"160"-5026,38-96-264,0 7-647,0-4-129,28-5-72,-9-9-232,9-11-104,0-14-96,0-11-48,0-17-360,10 0-904,-1-40-1289,0-7-2608,-18-1-2233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94 266 16596,'0'0'8057,"205"62"-8057,-158-68-640,0-16-952,-19-20-1513,0 5-1296,-19 1-1624</inkml:trace>
  <inkml:trace contextRef="#ctx0" brushRef="#br0" timeOffset="1">0 0 7114,'0'0'17635,"178"17"-17571,-122-14-64,28 11-1328,-19 0-2921,-18 2-2672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14147,'0'0'10234,"0"-24"-8637,7-275 404,-4 54-1751,-4 136-258,1 108-62,0 6-102,0 46 119,3 1-1,2-1 1,19 85-1,-18-113 89,1 1 0,1-1-1,1-1 1,1 0-1,0 0 1,2 0 0,1-2-1,1 1 1,0-2-1,19 20 1,-28-33-20,1-1 0,0 0-1,0-1 1,0 0 0,0 0 0,1 0-1,-1 0 1,1-1 0,0 0 0,0-1-1,0 1 1,1-1 0,-1-1 0,13 2-1,-15-3-6,0 0-1,0 0 1,0 0-1,0-1 1,0 0-1,0 0 1,0 0-1,-1-1 1,1 0-1,0 1 1,-1-2-1,1 1 1,-1 0-1,0-1 1,1 0-1,-1 0 1,-1 0-1,1-1 1,0 1-1,-1-1 0,0 0 1,4-5-1,-1 0-4,0-1-1,-1 1 0,0-1 1,-1-1-1,0 1 1,-1-1-1,0 1 0,3-19 1,-3-2-107,-1-54 0,-2 55-24,-1 21 37,0-1 0,0 1 1,0 0-1,-1-1 0,-1 1 1,0 0-1,-4-10 0,6 17-90,0 0 0,1 0 1,-1-1-1,0 1 0,-1 0 0,1 0 0,0 0 0,0 0 0,-1 1 0,1-1 0,-1 0 1,1 1-1,-1-1 0,0 1 0,0-1 0,0 1 0,0 0 0,0 0 0,0-1 0,0 1 1,0 1-1,0-1 0,0 0 0,-1 1 0,1-1 0,0 1 0,-1-1 0,1 1 0,0 0 1,-1 0-1,1 0 0,-4 1 0,-7 10-5647,4 10-2977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15363,'0'0'9846,"-20"31"-9133,-61 105 127,76-125-736,1 0 1,0 0-1,1 0 1,0 0 0,1 1-1,1-1 1,-1 1-1,2-1 1,-1 1 0,2 0-1,0-1 1,3 17-1,-2-12 41,0 4-7,1 1 1,1-1-1,1 0 0,1 0 0,1 0 1,0-1-1,2 0 0,0 0 0,1-1 1,1-1-1,17 23 0,-24-35-168,0-1 0,0 0 0,0 0 0,1 0 0,0 0 0,-1-1 0,1 0 0,1 0 0,-1 0 1,0-1-1,1 0 0,-1 0 0,1 0 0,0 0 0,-1-1 0,1 0 0,0 0 0,0-1 0,0 1 0,0-2 0,0 1 0,0 0 0,0-1 0,-1 0 0,1 0 0,9-4 0,-3 0-642,1 0 0,-1-1 0,0-1 0,0 0 0,0 0 0,-1-1 0,-1-1 0,1 0 0,17-20-1,18-27-5925,-15 2-3094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3793,'0'0'20740,"0"201"-19628,9-139-607,10 0-297,-10-9-112,10-8-40,-1-12-56,-8-4-480,9-10-833,-10-2-1359,10-9-3226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75 892 13795,'0'0'7556,"-6"-26"-5770,-2-6-1327,-25-125 1004,16-14-782,6-252 1,11 341-668,19 95-134,6 27 319,-1 0-1,20 50 0,-8-16-2,26 55 19,-37-71-226,4-2 0,51 80 0,-75-130-190,15 19-279,-20-24 312,1 0-1,0 0 0,0-1 0,-1 1 0,1 0 1,0-1-1,0 1 0,0 0 0,0-1 0,0 1 1,0-1-1,0 0 0,0 1 0,0-1 1,0 0-1,1 1 0,-1-1 0,0 0 0,0 0 1,0 0-1,0 0 0,2 0 0,-2-1-115,-1 0 0,1 1-1,0-1 1,0 0 0,-1 1 0,1-1 0,0 0-1,-1 0 1,1 0 0,-1 0 0,1 0-1,-1 1 1,1-1 0,-1 0 0,0 0-1,1 0 1,-1 0 0,0 0 0,0 0-1,0 0 1,0 0 0,1-1 0,-2 1-1,1 0 1,0 0 0,0 0 0,0 0 0,-1-1-1,1-4-1778,0-27-9701</inkml:trace>
  <inkml:trace contextRef="#ctx0" brushRef="#br0" timeOffset="1">103 320 15387,'0'0'10803,"187"145"-10803,-159-145-689,0 0-1247,-19-19-2553,1-4-3233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1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13123,'0'0'7716,"-3"6"-7497,0 1-153,0 1 0,0 0 0,1-1 0,0 1 0,0 0 0,1 1 0,-1 14 0,3 71 890,0-41-448,-1 269 1388,0-197-5617,0-149-971,0-10-2679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15811,'0'0'4209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3593,'0'0'20549,"8"-8"-19743,132-112 609,-139 119-1407,-1 0 0,1 1 0,0-1 0,-1 0 0,1 0 0,0 1 1,0-1-1,0 0 0,-1 1 0,1-1 0,0 1 0,0-1 0,0 1 0,0 0 0,0-1 0,0 1 0,0 0 0,0 0 0,0 0 1,0-1-1,0 1 0,0 0 0,0 0 0,0 0 0,0 1 0,0-1 0,0 0 0,0 0 0,0 1 0,0-1 0,0 0 1,0 1-1,0-1 0,0 1 0,0-1 0,0 1 0,-1-1 0,1 1 0,0 0 0,0 0 0,-1-1 0,1 1 0,0 0 0,-1 0 1,1 0-1,-1-1 0,1 2 0,3 7 47,0-1 1,0 1-1,-2 0 1,4 14-1,0-2 84,14 40-7,32 86 235,-42-124-1348,2 0 1,16 24-1,0-11-4907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3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 17764,'0'0'7903,"12"-3"-7594,26-5-108,0 1-1,64-1 0,94 6 115,-126 2-311,-67 0 0,-1 0 0,1 0 0,0 0 0,-1 0 0,1 0 0,0 1 0,-1 0 0,1-1 0,0 1 0,-1 0 0,1 0 0,-1 0 0,0 0 0,4 3 0,-5-2 2,0-1-1,0 0 1,0 1-1,0-1 1,-1 1-1,1 0 0,0-1 1,-1 1-1,0-1 1,1 1-1,-1 0 1,0-1-1,0 1 1,0 0-1,0-1 0,0 1 1,0 0-1,0-1 1,-1 1-1,1 0 1,-1-1-1,1 1 0,-1 0 1,0-1-1,1 1 1,-3 1-1,-5 13 146,-2 0 0,0-1 0,0-1 0,-2 1 0,0-2 0,-26 24 0,3-2-17,-112 107 174,84-85-12,-99 117-1,158-170-289,0 0-11,1 0 0,0 0 1,0 1-1,0-1 0,0 0 0,0 1 0,1 0 0,0 0 0,0 0 0,0 0 0,1 0 0,-1 0 0,1 0 0,0 8 0,1-11 10,0-1 0,1 1-1,-1-1 1,1 0 0,-1 1 0,1-1 0,-1 0 0,1 1 0,0-1-1,0 0 1,0 0 0,0 1 0,0-1 0,0 0 0,0 0-1,0 0 1,0 0 0,0-1 0,0 1 0,1 0 0,-1 0 0,0-1-1,1 1 1,1 0 0,44 13 193,-32-10-156,35 6 31,1-2 0,1-2 0,0-2 1,59-4-1,-94 0-73,-16 0-352,-1-3 2,-1 1 0,0 0 0,1-1 1,-1 1-1,1-1 0,0 1 0,0 0 0,0-1 1,0 1-1,0-1 0,1 1 0,0-4 1,0-6-1340,-1-23-5430,0 2-2985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18708,'0'0'8331,"35"10"-7892,118 35-116,-127-37-161,1-1-1,0-1 1,49 4 0,-11-10-2459,-52 0 1597,2 0-3871,-4-5-3154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18692,'0'0'8514,"121"3"-8274,-65 5-64,-9-2-88,-10 0-80,1-4-8,-20 1-216,1-3-1016,0-3-1825,-10-19-2824,-9-1-2009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13755,'0'0'9266,"121"-2"-9202,-74 4-64,28-2-1336,-10 0-3121,-9 0-2633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16628,'0'0'9063,"-10"24"-8516,0-3-450,3-7-29,0 1 1,1 0-1,0 1 1,1-1-1,1 1 0,1 0 1,0 1-1,1-1 1,0 18-1,2-17 42,0 0 0,2 0 0,0 0-1,1 0 1,0 0 0,12 32 0,-12-42-89,1 1 1,0-1-1,0 0 0,0 0 1,1 0-1,0 0 0,1-1 1,0 0-1,-1 0 1,2-1-1,-1 1 0,1-1 1,0 0-1,0-1 1,0 0-1,13 6 0,-7-6-21,0 1 0,1-2 0,-1 0-1,1 0 1,-1-1 0,1-1 0,17 0 0,-26-1 4,1 0 1,-1-1-1,1 1 1,-1-1 0,0 0-1,1 0 1,-1-1-1,0 1 1,0-1-1,0 0 1,0-1 0,0 1-1,0-1 1,-1 0-1,1 0 1,-1-1 0,0 1-1,0-1 1,0 0-1,5-8 1,-1-4 27,-1-1 0,-1 0 0,-1 0 0,0 0 0,-1 0 0,-1-1 0,-1 0 0,0 0 0,-1 0 0,-1 1 0,-1-1 0,-1 0 0,0 0 0,-6-21 0,30 117-656,30 83 579,123 400 229,-159-506-162,2 3 19,-3 1 0,-2 0 1,-3 1-1,4 89 0,-12-102-10,0-27-6,-2 1 0,0-1 0,-1 0 0,-4 27 0,4-43-23,0 0 0,0 0 0,0 0 0,0 0 1,-1 0-1,0-1 0,1 1 0,-1 0 0,-1-1 1,1 1-1,-1-1 0,1 0 0,-1 0 0,0 0 0,0 0 1,0 0-1,0-1 0,-1 1 0,1-1 0,-1 0 0,0 0 1,1 0-1,-1 0 0,0-1 0,0 0 0,-5 2 0,-3-1-35,1-1-1,-1 1 0,0-2 1,0 0-1,0 0 0,1-1 0,-1 0 1,0-1-1,1 0 0,-1-1 0,1-1 1,-16-6-1,11 2-8,1 0 1,0-1-1,1-1 1,-1 0-1,2-1 1,0 0-1,-23-25 0,19 14 25,0 0 0,1-1 1,1 0-1,2-2 0,0 1 0,2-2 0,0 1 0,2-1 0,1-1 0,-8-43 0,13 51 5,1 0 0,0 0 0,2-1 0,0 1 0,2 0 0,0-1 0,0 1 0,10-29 0,-9 39 7,0 1-1,1-1 1,0 0-1,0 1 1,1 0-1,0 0 1,1 1 0,0-1-1,0 1 1,0 0-1,1 1 1,0 0 0,1 0-1,-1 0 1,1 1-1,0 0 1,0 0 0,1 1-1,9-4 1,10 0-333,0 1-1,1 2 1,-1 0 0,50 0-1,30-6-2321,-44-3-3389,-14 0-2954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18348,'0'0'7546,"149"39"-7546,-121-25-112,0-3-953,0-2-967,-9-7-2793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16740,'0'0'5442,"-9"26"-4870,0-4-473,2-6-50,1 1 0,0 0 0,1 0 0,1 1 0,1 0 0,0 0 0,2 0 0,0 27 0,3-28 24,0 0-1,2 0 0,0 0 0,1-1 1,1 0-1,0 0 0,1 0 1,1-1-1,0 0 0,1 0 1,15 17-1,-18-23-87,1 0 1,1-1-1,-1 0 0,1 0 1,1-1-1,-1 0 0,1 0 1,1-1-1,-1 0 0,1-1 1,0 0-1,0-1 1,1 0-1,-1 0 0,1-1 1,0 0-1,-1-1 0,19 1 1,-26-3 11,0-1 0,0 1 1,-1-1-1,1 1 1,-1-1-1,1 0 0,0 0 1,-1 0-1,0-1 0,1 1 1,-1 0-1,0-1 0,0 0 1,1 1-1,-1-1 0,0 0 1,-1 0-1,1 0 1,0-1-1,-1 1 0,1 0 1,-1 0-1,0-1 0,1 1 1,-1-1-1,0 1 0,-1-1 1,1 0-1,0 1 1,-1-1-1,1-3 0,2-12 26,-1-1 0,0 0-1,-2-27 1,0 30-5,0-160 111,0 186-173,1 0-1,0-1 1,1 1-1,0 0 1,1-1-1,4 14 1,6 18 16,85 331 615,44 150 1040,-126-473-1495,0-8 103,-3 1-1,-1 0 1,-2 1 0,-3 0 0,5 62 0,-12-104-234,0 0 1,0 0-1,0 0 1,0 0 0,0 0-1,-1 0 1,1 0-1,0 0 1,-1 0 0,1 0-1,0 0 1,-1-1-1,1 1 1,-1 0 0,1 0-1,-1 0 1,0-1 0,1 1-1,-1 0 1,0-1-1,1 1 1,-1 0 0,0-1-1,0 1 1,0-1-1,1 1 1,-1-1 0,0 0-1,0 1 1,0-1-1,0 0 1,0 1 0,0-1-1,0 0 1,-1 0 0,-39-3-140,35 2 103,-11-3-62,0 0 0,-1-2 1,2 0-1,-1-1 0,1 0 0,0-1 0,-23-17 1,-3-4-9,-52-49 1,56 44 83,-55-64 0,84 87 26,0 0-1,1-1 1,0 0 0,1 0-1,1-1 1,0 0 0,0 0-1,1-1 1,1 0 0,-5-24-1,9 35-12,0-1 0,0 1 0,1 0 0,-1-1 0,1 1 0,-1 0 0,1 0-1,0 0 1,0 0 0,1 0 0,-1 0 0,1 0 0,-1 0 0,1 0 0,0 0 0,0 1 0,0-1-1,0 1 1,1 0 0,-1-1 0,1 1 0,-1 0 0,1 0 0,0 1 0,0-1 0,-1 0 0,1 1-1,0 0 1,1 0 0,4-2 0,14-4-224,0 2 0,1 0 0,32-3 0,-43 7-1,102-11-2650,-32 5-2072,3 1-4013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29 443 14963,'0'0'10561,"-5"-26"-9721,-5-40-526,-3-102 0,13 143-275,-1-6 51,2-1 1,7-44-1,-8 72-59,4-11 189,-4 20-8,8 31-232,3-13 31,2 0 0,0-1 1,1-1-1,1-1 0,28 31 1,-42-50-7,0 0 0,0 1 1,0-1-1,0 0 0,0 0 1,1 0-1,-1 0 0,0 0 1,1 0-1,-1 0 0,1 0 1,-1 0-1,1-1 1,-1 1-1,1-1 0,-1 1 1,1-1-1,-1 0 0,1 1 1,0-1-1,-1 0 0,1 0 1,0 0-1,-1 0 0,4-1 1,-3 0 3,1 0 0,-1-1 0,0 1 1,0-1-1,0 1 0,0-1 0,0 0 1,0 0-1,0 0 0,0 0 0,-1 0 1,1-1-1,-1 1 0,2-3 0,5-11 43,-2-1 0,1 1 0,5-29 0,-11 40-43,2-5 10,-2 4 6,0 0-1,0 0 1,1 1 0,-1-1 0,1 0 0,1 1 0,-1-1 0,1 1 0,5-7 0,-7 11 133,57 122 275,-28-52-288,4-2 0,58 86 0,-89-149-321,0 0-1,0 1 1,1-1 0,0-1-1,-1 1 1,1-1 0,7 5-1,19 3-6283,-19-10-2315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11106,'0'0'7935,"34"3"-6965,111 16-330,-138-18-580,1 0 0,-1 0-1,1 1 1,-1 0 0,0 0-1,0 1 1,0 0 0,0 0-1,0 1 1,-1-1 0,1 2 0,-1-1-1,0 1 1,0-1 0,-1 2-1,1-1 1,-1 1 0,0-1 0,-1 1-1,5 7 1,-9-12-55,4 7 65,0 0 0,-1 1 0,0-1 0,0 1 0,-1 0-1,0 0 1,-1 0 0,1 0 0,-2 0 0,1 0 0,-2 0 0,1 0 0,-1 0 0,0 0 0,-1 0 0,0 0-1,0 0 1,-8 16 0,2-14-26,0-1 0,0 0 0,-1 0 0,-1 0 0,0-1 0,0-1-1,-23 15 1,15-12-1,-2 0 0,1-2-1,-1 0 1,-26 8-1,33-14-128,-1-1 0,1 0 0,0-1 0,-17 0 0,28-1-1033,13 0-7140,7-3-630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18396,'0'0'6921,"178"56"-8185,-150-59-1296,0-19-3106,-28-3-2735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17956,'0'0'8714,"168"0"-8514,-121-3-200,9-8-1361,-19-1-3208,-18 4-6129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18460,'0'0'5553,"-94"174"-4697,94-82-256,0 15-79,0-1-9,10-5-128,8-17-136,1-14-40,-10-19-112,1-18-96,-1-10-272,0-15-1128,-9-36-13956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15563,'0'0'8450,"206"-45"-7874,-122 34-328,0 0-104,0 2-144,-9 1-48,-19 8-688,0 0-1048,-19 0-2097,-9 17-536,-9-1-1608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12763,'0'0'8273,"38"188"-6984,-20-102-385,1 10-336,0-1-200,-10-2-200,0-15-112,1-16-56,-10-17-336,0-17-1264,0-68-15692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13363,'0'0'5005,"32"1"-3559,103 6-298,-113-4-1008,-1 0 0,1 1-1,-1 2 1,0 0 0,-1 1 0,1 1 0,31 17 0,-28-13-64,-13-6-46,-1-1-1,1 2 1,-1-1 0,-1 2 0,0-1 0,0 1-1,0 0 1,9 12 0,-16-17-6,0-1 1,0 1-1,0 0 1,0 0-1,0 0 0,-1 0 1,0 0-1,1 0 1,-1 0-1,0 0 0,0 1 1,-1-1-1,1 0 1,-1 1-1,0-1 0,1 1 1,-2-1-1,1 0 0,0 1 1,-1-1-1,1 0 1,-1 1-1,0-1 0,0 0 1,0 0-1,-1 0 1,1 0-1,-1 0 0,1 0 1,-1 0-1,0 0 0,0-1 1,-5 5-1,-2 3 64,-1-1 1,0 0-1,-1-1 0,0 0 0,0-1 1,-1 0-1,-17 7 0,6-5-25,0-1 1,-1-1-1,-49 7 0,70-14-5,16 0-50,6 1 94,0 0 1,0 1-1,0 2 1,0 0-1,0 0 1,0 2-1,-1 0 1,0 2-1,32 17 1,-25-10 181,-1 2 1,0 0-1,-1 2 1,-1 0 0,38 44-1,-47-46-171,-1 2-1,0-1 1,-1 2 0,-1-1-1,-1 1 1,-1 1-1,-1 0 1,7 32 0,-12-50 234,0-14-162,0-35-148,0-65-200,-21-453-265,20 564 423,-1 0 0,0-1-1,1 1 1,-1 0 0,0-1-1,1 1 1,-1 0 0,1 0-1,-1 0 1,1-1 0,-1 1-1,0 0 1,1 0 0,-1 0-1,1 0 1,-1 0 0,1 0-1,-1 0 1,1 0 0,-1 0-1,1 0 1,-1 0 0,1 0-1,-1 0 1,0 0-1,1 0 1,-1 0 0,1 1-1,-1-1 1,1 0 0,-1 0-1,0 0 1,1 1 0,-1-1-1,1 0 1,-1 1 0,0-1-1,1 0 1,-1 1 0,22 13-24,4 12 49,-2 1 1,-1 1-1,-1 1 1,22 39-1,3 2-14,9 15-47,54 107 0,-104-180-217,13 29-496,-14-15-3076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14147,'0'0'6177,"159"76"-5953,-84-71-224,27-5-1376,-8-3-3137,-19-13-6577</inkml:trace>
  <inkml:trace contextRef="#ctx0" brushRef="#br0" timeOffset="1">729 0 13291,'0'0'5600,"-28"8"-4533,-92 29 641,113-34-1585,0 1 0,0-1 0,1 1 0,0 1 0,-1-1 1,1 1-1,1 0 0,-1 1 0,1-1 0,0 1 0,0 0 0,1 0 0,0 1 0,0-1 1,0 1-1,1 0 0,0 0 0,-3 9 0,0 6 103,1 0 0,1 1 0,1-1 0,0 27-1,2-44-158,-1 24 203,1-1-1,2 1 1,0-1-1,2 1 1,1-1-1,10 35 1,-11-53-255,0 0 0,1 0-1,0-1 1,1 0 0,0 0 0,1 0 0,-1-1 0,2 0-1,-1 0 1,1 0 0,0-1 0,1 0 0,-1 0-1,2-1 1,-1 0 0,1 0 0,-1-1 0,1 0 0,1 0-1,16 5 1,-19-8-233,0 0-1,0-1 1,0 1 0,0-1-1,0-1 1,0 1-1,0-1 1,0 0 0,0-1-1,0 0 1,0 0-1,0 0 1,10-4 0,-8 1-929,0 0 1,0-1-1,0 0 1,-1 0-1,1-1 1,-1 0-1,-1-1 1,12-11-1,20-26-11356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13259,'0'0'7224,"-2"32"-6114,-2 12-829,1-11-84,1-1 0,1 1 0,7 59 0,39 165 237,-43-257-656,0-11-266,3-34-812,3-13 298,-5 37 1114,2 1 0,0 0 0,2 0 0,0 0 0,1 1 0,1 0 0,0 1 0,2 0 1,0 0-1,1 1 0,1 1 0,0 0 0,1 0 0,1 2 0,0 0 0,1 0 0,35-21 0,-24 19-241,43-18 0,-28 17-4536,-31 13 42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15459,'0'0'8730,"84"180"-7906,-56-141-440,19-3-280,-10-2-104,-8-3-728,8-9-480,0-8-1112,-9-5-2489,0-9-2065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17356,'0'0'6169,"0"202"-4649,19-126-679,0-4-433,-1-4-216,10-9-120,-9-17-48,0-9-24,-10-13-937,10-17-1135,-1-3-2817,-8 0-1568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98 8546,'0'0'13119,"0"0"-13102,0-1 0,0 1 1,0 0-1,0 0 1,0 0-1,0-1 0,0 1 1,0 0-1,-1 0 1,1 0-1,0 0 0,0 0 1,0-1-1,0 1 1,0 0-1,0 0 0,0 0 1,0 0-1,-1 0 1,1-1-1,0 1 0,0 0 1,0 0-1,0 0 1,0 0-1,-1 0 0,1 0 1,0 0-1,0 0 1,0 0-1,0 0 0,-1 0 1,1 0-1,0 0 1,0 0-1,0 0 0,0 0 1,-1 0-1,1 0 1,0 0-1,0 0 0,0 0 1,-1 0-1,1 0 1,0 0-1,0 0 0,0 0 1,0 0-1,0 0 1,-1 0-1,1 1 0,0-1 1,0 0-1,0 0 1,0 0-1,0 0 0,0 0 1,-1 0-1,1 1 1,0-1-1,0 0 0,0 0 1,-6 24 162,2 0 0,0 1 0,0 34 0,3-45-89,-2 304 1470,5-173-1327,-2-144-220,0-5-8,-4-66-942,-3 0 1,-30-124 0,1-1-224,23 130 983,8 45 189,1 1 1,1 0-1,0-23 0,3 42-4,0-1 1,0 1-1,1-1 0,-1 1 0,0 0 1,1-1-1,-1 1 0,0-1 0,1 1 0,-1-1 1,0 1-1,1 0 0,-1-1 0,1 1 1,-1 0-1,1 0 0,-1-1 0,1 1 0,-1 0 1,1 0-1,-1 0 0,1-1 0,0 1 1,-1 0-1,1 0 0,-1 0 0,1 0 1,-1 0-1,1 0 0,-1 0 0,1 0 0,-1 0 1,1 1-1,0-1 0,-1 0 0,1 0 1,-1 0-1,1 1 0,-1-1 0,1 0 0,0 1 1,28 13 420,5 15 167,-1 2 0,46 57 0,50 82 219,-72-92-621,-22-30-150,33 64 0,-69-105-2262,-14-10-536,2 0 857,1-1 0,-1-1 1,0 0-1,1-1 0,-21-14 1,-22-15-6370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5905,'0'0'15165,"5"-25"-14324,26-194 1110,-27 158-1361,-2 0 0,-4 0 0,-8-63 0,6 88-562,5 30-184,2 25-46,1 0 210,1 0 0,0 1 0,2-2 0,13 29 0,3 6 144,-5-6 120,30 53-1,-41-85-226,2-1-1,0-1 0,0 0 0,1 0 0,1-1 0,0 0 0,23 18 0,-31-27-33,0 0-1,1-1 1,-1 0-1,0 1 1,1-1-1,-1-1 1,1 1-1,0 0 1,-1-1-1,1 0 0,0 0 1,0 0-1,0 0 1,0-1-1,0 1 1,0-1-1,0 0 1,0 0-1,0-1 1,0 1-1,0-1 0,0 0 1,0 0-1,0 0 1,0-1-1,-1 1 1,1-1-1,0 0 1,-1 0-1,1 0 1,-1 0-1,0-1 1,0 1-1,0-1 0,0 0 1,0 0-1,2-3 1,5-8 12,-1 0 0,0-1 1,-1 0-1,0 0 1,-2 0-1,1-1 0,4-23 1,0-1 13,-1-1 1,-3 0 0,-1-1 0,-2 1 0,-2-1 0,-6-78 0,4 116-48,0 0 0,-1 1-1,1-1 1,-1 1 0,0-1 0,0 1 0,-1-1 0,1 1-1,0 0 1,-1 0 0,0 0 0,0 0 0,0 0 0,0 0-1,-5-4 1,6 6-559,1 6-876,0 68-6217,0-31 729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16524,'0'0'7917,"-17"33"-7006,-51 109-421,63-130-423,1 1 1,1-1 0,0 1-1,0 0 1,2 0 0,-1 0 0,2 0-1,0 1 1,0-1 0,4 23-1,-1-17 42,0 3 20,1 0 0,1 0 0,1-1 0,1 0 0,1 0 0,1 0 0,1-1 0,0-1-1,21 28 1,-25-37-104,1-1-1,0 0 0,1 0 0,0 0 0,0-1 1,1-1-1,0 0 0,0 0 0,1 0 1,0-1-1,0-1 0,0 1 0,1-2 0,0 0 1,0 0-1,0-1 0,0 0 0,0-1 1,21 2-1,-30-4-31,1 0-1,-1-1 1,1 1 0,-1-1 0,1 1 0,-1-1-1,0 0 1,1 0 0,-1 0 0,0 0 0,0 0-1,0-1 1,0 1 0,0-1 0,0 1 0,0-1-1,0 0 1,0 1 0,-1-1 0,1 0 0,-1 0-1,0 0 1,1-1 0,-1 1 0,0 0 0,0 0-1,0-1 1,-1 1 0,1-1 0,0 1 0,0-5-1,1-9-64,0 0 0,-1-1-1,-2-29 1,0 23-60,1 12 56,-1 0-1,0 0 1,-1 1 0,0-1 0,0 1 0,-2-1 0,1 1 0,-1 0 0,0 0 0,-1 0 0,0 1 0,-1 0 0,0 0-1,-8-10 1,8 13 83,0-1 0,-1 1 0,1 0 0,-1 1 0,0 0 0,-1 0-1,1 0 1,-1 1 0,0 0 0,0 1 0,0-1 0,0 2 0,-1-1 0,1 1-1,-1 0 1,0 1 0,-16-1 0,24 3 11,0-1-1,0 1 1,0 0 0,0-1-1,0 1 1,1 0 0,-1-1-1,0 1 1,1 0-1,-1 0 1,0 0 0,1 0-1,-1-1 1,1 1 0,-1 0-1,1 0 1,0 0 0,-1 0-1,1 0 1,0 0 0,0 0-1,-1 1 1,1-1-1,0 0 1,0 0 0,0 0-1,0 0 1,1 0 0,-1 1-1,0 2 15,0 0-1,0-1 1,1 1-1,-1 0 1,1-1-1,0 1 1,0-1-1,0 1 1,2 3-1,2 0 6,1 0 0,-1-1-1,1 0 1,1 0-1,-1-1 1,1 1 0,0-2-1,0 1 1,0-1 0,1 0-1,0 0 1,0-1 0,0 0-1,0 0 1,0-1 0,12 2-1,-11-2-262,-1-1-1,1 0 1,0 0-1,0-1 1,0 0-1,-1-1 1,1 0-1,0 0 1,0-1-1,-1 0 1,1-1 0,-1 1-1,0-2 1,0 1-1,15-10 1,23-23-5286,-7 0-3833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15443,'0'0'5831,"-13"28"-5303,0 0-232,4-11-59,0 1-1,1 0 1,2 1-1,-1-1 1,2 2-1,1-1 1,0 0-1,-1 21 1,3-20-62,1 0 1,1 0 0,0 0 0,2-1 0,0 1 0,1 0 0,1-1 0,1 0 0,1 0 0,0 0 0,1-1 0,1 0 0,16 26 0,-16-32-99,1 0-1,-1 0 1,2-1 0,0 0 0,0-1 0,1 0-1,0-1 1,14 9 0,-19-14-114,0-1 0,0 1 0,1-1 1,-1-1-1,1 1 0,-1-1 0,1 0 0,0-1 0,0 0 0,0 0 0,-1 0 1,1-1-1,0 0 0,0 0 0,0 0 0,0-1 0,0 0 0,13-5 0,-16 4-199,0 0-1,0-1 0,-1 1 0,1-1 0,-1 0 0,1 0 1,-1-1-1,0 1 0,0-1 0,0 1 0,0-1 1,-1 0-1,0 0 0,3-7 0,2-2-701,18-32-4106,-12 5-1580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103 267 12803,'0'0'9042,"196"58"-9042,-140-58-320,0-2-1385,-9-35-1183,0 6-1225,-19 0 1056</inkml:trace>
  <inkml:trace contextRef="#ctx0" brushRef="#br0" timeOffset="1">0 42 13155,'0'0'6665,"187"40"-6665,-112-40-48,-1 0-1776,20-28-2297,-10-1-1816,-28 4 319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12083,'0'0'5793,"-9"146"-3801,9-76-623,9 6-673,10 5-320,0-2 8,0-9-128,-1-14-176,1-11-80,-10-17-712,1-23-1297,-1-5-2184,0 0-896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11811,'0'0'6978,"28"2"-6475,2-1-394,-17-1-83,1 0 0,0 1 0,0 1 0,-1 0 0,1 0 0,-1 2 0,0 0 0,0 0 0,0 1 0,19 11 0,-18-9-6,0 2-1,-1 0 1,0 0 0,-1 1 0,0 0 0,19 23-1,-26-28 63,-1 1 0,0 0 0,0 0-1,0 1 1,-1-1 0,0 1 0,0-1-1,-1 1 1,0 0 0,0 0-1,0 0 1,-1 0 0,0 0 0,-1 1-1,0-1 1,0 0 0,-1 10 0,0-13 0,-1 1 1,1-1 0,-1 0 0,0 0 0,0 1 0,-1-2 0,1 1-1,-1 0 1,0 0 0,0-1 0,0 1 0,0-1 0,-1 0-1,1 0 1,-1 0 0,0-1 0,-5 3 0,-11 7 24,0-2-1,-25 10 1,44-20-101,-30 11 4,-59 12 0,8-3-60,118-3 64,-8-10 333,0 2-1,0 1 1,-1 1 0,-1 2-1,0 0 1,-1 2 0,0 1-1,-1 1 1,38 34-1,-32-20-256,-5-5-269,42 34-1,-35-41-2804,-31-19 2604,1 0-1,-1 1 1,0-1-1,1 0 1,-1 0 0,0 1-1,1-1 1,-1 0-1,0 0 1,1-1-1,-1 1 1,0 0-1,1 0 1,-1-1-1,0 1 1,1-1-1,-1 1 1,0-1-1,0 1 1,0-1-1,1 0 1,-1 1-1,0-1 1,0 0-1,2-2 1,14-17-6926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12763,'0'0'5249,"28"188"-3209,-19-121-831,10 3-665,-10-6-232,10-7-136,-10-13-64,1-10-104,-1-12-8,0-13-600,-9-23-3905,0-20-56,0-5-2945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9154,'0'0'6472,"28"0"-5052,91 1-435,-107 0-916,-1 0 1,0 0 0,1 1-1,-1 0 1,0 1 0,0 0 0,-1 1-1,1 0 1,-1 1 0,0 0-1,11 7 1,-17-9 27,1 0 1,-1 1-1,0 0 0,0 0 0,0 0 0,-1 0 1,1 0-1,-1 1 0,0-1 0,0 1 0,0 0 1,-1 0-1,0 0 0,0 0 0,0 0 0,-1 1 1,1-1-1,-1 1 0,-1-1 0,1 9 0,-1-10-3,-1 0-1,-1 0 0,1 1 1,0-1-1,-1 0 0,0-1 0,0 1 1,0 0-1,0 0 0,-1-1 0,1 1 1,-1-1-1,0 0 0,0 0 0,0 0 1,0 0-1,-1-1 0,1 1 0,-1-1 1,0 0-1,0 0 0,-6 3 0,-11 4 12,0 0-1,-41 11 0,24-11-57,-1-2 1,-49 3-1,88-10-26,0 0 0,0 0 0,0 0 0,0 0 1,0 0-1,0 0 0,1 0 0,-1 1 0,0-1 0,0 0 1,0 0-1,0 0 0,0 0 0,0 0 0,0 0 0,0 0 1,0 0-1,0 0 0,0 0 0,0 1 0,0-1 1,0 0-1,0 0 0,0 0 0,0 0 0,0 0 0,0 0 1,0 0-1,0 0 0,0 1 0,0-1 0,0 0 0,0 0 1,0 0-1,0 0 0,0 0 0,0 0 0,-1 0 1,23 6 215,28 5-157,-24-5 160,1 0 0,-1 2 0,31 13 0,-48-18-90,0 2 1,-1-1 0,1 1-1,-1 0 1,0 1-1,0 0 1,0 0 0,-1 1-1,0 0 1,0 0-1,-1 1 1,7 9 0,1 12 225,-2 0 1,0 1 0,-2 1 0,-2 0 0,0 1 0,4 44 0,-12-75-379,1 2-71,-1 0-1,1 0 1,0 0-1,0-1 1,1 1-1,-1 0 1,1-1 0,-1 1-1,1-1 1,0 1-1,0-1 1,0 0-1,0 1 1,0-1-1,1 0 1,-1-1-1,1 1 1,-1 0 0,1-1-1,-1 1 1,1-1-1,0 0 1,0 0-1,0 0 1,0 0-1,0-1 1,0 1 0,0-1-1,0 1 1,0-1-1,5-1 1,2 1-1051,0 0 1,1-1 0,-1 0-1,1-1 1,-1 0 0,0-1-1,19-7 1,18-14-7015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4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67 147 13235,'0'0'7165,"-4"29"-5823,-15 96 10,18-116-1266,0-1 0,0 1 0,1 0 0,0-1 0,0 1 0,1 0 0,1-1-1,-1 1 1,1-1 0,1 1 0,-1-1 0,1 0 0,1 0 0,0 0 0,0-1 0,0 1-1,9 9 1,-2 2 78,-7-13-114,0 0 0,0 0 0,1 0 0,-1 0 0,1-1 0,0 0 0,1 0 0,-1 0 1,1 0-1,0-1 0,0 0 0,0 0 0,1-1 0,0 0 0,-1 0 0,1 0 0,0-1 0,0 0 0,0-1 0,1 1 0,-1-1 0,0-1 0,0 1 0,1-1 0,10-1 1,-14-1-41,1 0-1,0-1 1,0 1 0,-1-1 0,0 0 0,1 0 0,-1 0 0,0-1 0,-1 1 0,1-1 0,-1 0 0,1 0 0,-1 0 0,0-1 0,-1 1 0,1-1-1,-1 1 1,0-1 0,0 0 0,2-8 0,2-5 0,0-2 0,-1 1 0,-1 0 0,1-24 0,-3 21-49,-2 1 1,0-1-1,-1 0 0,-1 0 0,-1 0 0,-2 1 1,0 0-1,-12-34 0,14 47 41,-1 0-1,1 0 1,-2 0-1,1 1 1,-1 0-1,0 0 1,-1 0-1,0 0 1,0 1-1,0 0 1,-1 0 0,1 0-1,-2 1 1,1 0-1,0 1 1,-1 0-1,0 0 1,0 0-1,0 1 1,-1 0-1,1 1 1,0 0-1,-1 0 1,-10 0 0,12 1-12,-1 0 0,1 1 0,0 0 0,-1 0 0,1 1 0,0 0 0,0 1 0,0-1 1,0 1-1,0 1 0,0-1 0,0 1 0,-6 4 0,9-4-105,0 0-1,0 0 1,0 1-1,0 0 1,1 0-1,0 0 1,0 0 0,0 0-1,0 1 1,0-1-1,1 1 1,0-1-1,0 1 1,0 0 0,1 0-1,0 0 1,-1 0-1,2 1 1,-1 8-1,-1 3-1349,1 1 0,1 0 0,0-1 0,4 20 0,12 2-4878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13811,'0'0'9354,"-9"216"-8506,9-129-216,19 0 16,-1 0-127,1-12-353,0-10-48,-1-17-112,1-20-8,-10-14-601,19-17-1087,-9-28-720,-10-8-4506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3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9642,'0'0'9746,"215"23"-9354,-150-18-256,0-5-136,10 0-1568,-19-5-2193,-9-12-3080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6177,'0'0'18151,"34"4"-17086,112 13-608,-121-13-411,-2 0 1,1 1-1,0 2 1,-1 0-1,23 11 1,-30-11-44,-11-5-2,0 0 0,0 0 1,0 1-1,-1-1 0,1 1 0,-1 0 0,0 0 0,1 1 0,-2-1 0,1 1 0,0 0 1,5 8-1,-8-10 18,0 0 0,0 1 1,0-1-1,-1 1 1,1-1-1,-1 1 1,0-1-1,1 1 0,-1-1 1,0 1-1,-1-1 1,1 1-1,0-1 0,-1 1 1,1-1-1,-1 1 1,0-1-1,0 0 1,0 1-1,0-1 0,0 0 1,0 0-1,-1 1 1,1-1-1,-1 0 0,1 0 1,-1-1-1,-2 3 1,-125 127 505,68-72-541,59-57 7,1-1-1,-1 1 1,1 0-1,-1-1 0,1 1 1,0 0-1,0 0 1,0 0-1,0 0 1,0 0-1,0 0 1,0 4-1,-5 10-1018,43-4 1064,-25-3 243,-2 1 0,1 0-1,-1 0 1,-1 1 0,0 0 0,-1 1 0,0 0-1,0 0 1,-1 1 0,8 21 0,20 31 671,-24-47-771,1-1 1,1 0-1,0-1 1,1-1-1,0 0 1,28 21-1,-37-32-316,1 0-1,0-1 0,0 0 0,0 0 0,0 0 0,0-1 1,0 0-1,1 0 0,-1-1 0,12 2 0,-13-3-279,0 0 0,0 0 0,0-1 0,0 0 0,0 0 0,0 0 0,0 0 0,0-1 0,-1 0 0,1 0 0,0 0 0,-1-1 0,0 0 0,1 1 0,5-7 0,27-23-8968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13291,'0'0'9485,"25"0"-8968,284 0 1339,-305 0-1826,50 5 217,-53-5-237,1 0 1,-1 0-1,0 1 0,1-1 1,-1 1-1,1 0 1,-1-1-1,0 1 0,0 0 1,1 0-1,-1 0 1,0-1-1,0 1 0,0 0 1,0 1-1,0-1 1,0 0-1,0 0 0,0 0 1,-1 1-1,1-1 1,0 0-1,-1 1 0,1-1 1,-1 0-1,1 1 1,-1-1-1,0 1 0,0-1 1,1 3-1,-2 12 136,-1-1 0,0 0 0,-1 0 0,-1 0 0,0 0 1,-1 0-1,0-1 0,-16 28 0,-7 7 128,-38 49 0,49-75-255,-32 46 35,16-28-26,3 3 1,2 0-1,-36 75 1,62-114-36,0 0 0,0 0-1,1 1 1,-1-1 0,1 0 0,0 1-1,0-1 1,1 1 0,0-1 0,0 0 0,0 1-1,2 9 1,-1-12 6,0-1 0,0 1 0,0-1 0,1 0 0,-1 1 0,1-1 0,-1 0 0,1 0 0,0 0 0,0 0 0,0 0-1,0 0 1,0-1 0,0 1 0,0-1 0,1 1 0,-1-1 0,0 0 0,1 0 0,-1 0 0,1 0 0,0 0 0,-1-1 0,1 1 0,4 0 0,15 2 54,1-1 0,0 0 0,43-4 0,-56 1-203,-1 0 1,0 0-1,1-1 1,-1 0-1,0-1 0,0 0 1,0-1-1,-1 0 1,1 0-1,-1-1 0,0 0 1,9-7-1,-14 9-308,0 0 0,0 0 1,0-1-1,-1 1 0,1-1 0,-1 0 0,0 0 0,0 0 0,0 0 1,-1 0-1,1-1 0,-1 1 0,0 0 0,0-6 0,0 5-620,-1 0-1,0 0 1,0 0 0,-1 1-1,1-1 1,-1 0-1,-2-9 1,-13-14-5394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12827,'0'0'9882,"186"11"-8746,-111-2-432,-9-1-272,-10 0-240,-10-5-192,1 0-256,-19-3-1464,-9-14-2505,0-17-1608,-19-5-6042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13595,'0'0'6477,"-2"25"-5745,-2 76 14,3-97-721,1-1-1,0 1 1,0-1 0,0 1 0,1-1-1,-1 1 1,1-1 0,0 1-1,0-1 1,0 0 0,0 1 0,0-1-1,1 0 1,0 0 0,-1 0-1,1 0 1,0 0 0,1 0 0,-1-1-1,0 1 1,1-1 0,-1 1-1,4 1 1,3 3-19,-9-7-7,0 1 0,0-1 1,0 0-1,0 0 0,0 0 0,1 0 1,-1 0-1,0 0 0,0 1 1,0-1-1,0 0 0,1 0 0,-1 0 1,0 0-1,0 0 0,0 0 0,0 0 1,1 0-1,-1 0 0,0 0 1,0 0-1,0 0 0,0 0 0,1 0 1,-1 0-1,0 0 0,0 0 1,0 0-1,0 0 0,1 0 0,-1 0 1,0 0-1,0 0 0,0 0 1,0 0-1,1-1 0,-1 1 0,0 0 1,0 0-1,0 0 0,0 0 0,0 0 1,1 0-1,-1-1 0,0 1 1,0 0-1,0 0 0,0 0 0,0-1 1,3-13-3,-2-25 44,-1 33-27,0 2 13,0 0 0,0 0 0,0 0 0,-1 1 1,1-1-1,-1 0 0,0 1 0,0-1 0,0 0 0,0 1 0,-1 0 1,0-1-1,1 1 0,-1 0 0,0-1 0,-1 1 0,1 0 1,0 1-1,-1-1 0,0 0 0,-5-3 0,7 6-12,1 0-1,-1 0 1,1 0-1,-1 0 1,1 0 0,-1 0-1,1 0 1,-1 0-1,1 0 1,0 1-1,-1-1 1,1 0 0,-1 0-1,1 1 1,-1-1-1,1 0 1,0 1-1,-1-1 1,1 0-1,0 1 1,-1-1 0,1 1-1,0-1 1,0 0-1,-1 1 1,1-1-1,0 1 1,0-1 0,0 1-1,-1-1 1,1 1-1,0-1 1,0 1-1,0-1 1,0 1 0,0-1-1,0 1 1,0-1-1,0 1 1,0-1-1,0 1 1,1-1-1,-1 1 1,0-1 0,0 1-1,0 34-509,0-29 147,0-1-1084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18804,'0'0'7490,"93"3"-7482,-55-3 88,-10 0-96,0 0 0,0 0-1209,-9-6-1135,-1-30-1729,-8-1-408,-10 4-2080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10786,'0'0'11779,"122"53"-11723,-66-30-56,28 5-704,-19-6-2297,1-5-4249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16147,'0'0'8161,"-6"28"-8020,-1 2-68,2-1 0,-2 35 0,7-58-49,1 0 0,0 0 1,0 0-1,0 0 0,1 0 0,-1-1 1,1 1-1,1 0 0,-1-1 0,1 1 1,0-1-1,0 0 0,1 0 0,-1 0 1,1 0-1,5 4 0,1 0 18,1 0-1,-1 0 0,2-1 0,21 12 1,-19-13-34,1 0 0,1 0 1,-1-2-1,1 0 0,0-1 0,0 0 1,1-1-1,-1-1 0,1 0 1,-1-2-1,1 0 0,-1 0 0,20-4 1,-34 3 22,1 1 1,0-1-1,-1 0 1,1 1-1,0-1 1,-1 0-1,1-1 1,-1 1-1,0 0 1,1-1-1,-1 1 1,0-1-1,0 0 1,0 0-1,0 0 1,0 0-1,0 0 1,0 0-1,-1 0 1,1-1-1,-1 1 1,0 0-1,0-1 1,0 1-1,0-1 1,0 0-1,0 1 1,0-1-1,-1 0 0,1-3 825,10 19-853,4 15-44,-2 0-1,0 1 1,14 49 0,-10-25 75,27 79 190,34 175 0,-64-232-167,-4 1 0,-3 0 0,-3 0-1,-7 82 1,2-145-42,-1 0 0,0 0 0,-1-1 0,0 0 0,-1 1 0,-1-1-1,0 0 1,0-1 0,-14 20 0,17-27-16,0-1 1,-1 0-1,1 1 0,-1-1 1,0 0-1,0 0 0,0-1 0,0 1 1,0-1-1,-1 1 0,1-1 1,-1 0-1,0 0 0,0-1 1,1 1-1,-1-1 0,0 0 1,0 0-1,0 0 0,0 0 1,-1-1-1,1 0 0,0 0 0,0 0 1,0 0-1,0-1 0,0 1 1,0-1-1,0 0 0,0 0 1,0 0-1,0-1 0,-5-2 1,-3-4-65,0-1 0,1-1 0,0 0 1,1 0-1,-1-1 0,2 0 1,-12-18-1,16 22 53,-14-19-9,1-1 1,1-1-1,2-1 0,1 0 1,1-1-1,1 0 0,2-1 0,1 0 1,2-1-1,1 0 0,1 0 1,2 0-1,1-1 0,4-48 0,-1 71 28,0 0-1,1 0 0,0 0 0,1 0 0,1 1 0,-1-1 0,1 1 1,1 0-1,0 0 0,0 0 0,0 0 0,1 1 0,10-10 0,8-6-473,0 1 0,48-34 0,-40 34-3736,31-30-1,-34 21-3604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 14563,'0'0'6779,"12"22"-6696,41 64-70,-52-84-13,1 0 1,-1 0-1,1-1 1,-1 1-1,1 0 1,0-1-1,-1 1 0,1-1 1,0 1-1,0-1 1,0 0-1,0 0 1,0 0-1,3 1 1,-4-2 0,0 1 1,0-1 0,0 0 0,0 0-1,0 0 1,0 0 0,1 0 0,-1-1-1,0 1 1,0 0 0,0 0 0,0-1-1,0 1 1,0-1 0,0 1 0,0-1-1,0 1 1,0-1 0,1-1 0,1 0 2,-1-1-1,0 1 1,0-1 0,0 1 0,0-1 0,-1 0 0,1 0 0,-1 0-1,1 0 1,-1 0 0,1-6 0,0-1-1,0-1-1,-1 1 1,-1-1-1,0 0 1,0 1 0,-1-1-1,-1 1 1,-3-16 0,4 22 36,0 0 1,-1 0 0,0 1-1,1-1 1,-1 1 0,0-1-1,-1 1 1,1 0 0,-1-1-1,1 1 1,-1 1 0,0-1-1,0 0 1,0 1 0,-1-1-1,1 1 1,0 0 0,-1 0-1,0 1 1,1-1 0,-1 1-1,0-1 1,0 1-1,0 0 1,-5 0 0,7 0 26,0 0-1,0 1 1,0-1 0,-1 1 0,1 0-1,0 0 1,0 0 0,0 0 0,0 0 0,0 0-1,0 0 1,0 1 0,-1-1 0,1 1-1,0-1 1,0 1 0,0 0 0,1 0-1,-1 0 1,0 0 0,0 0 0,0 0 0,1 1-1,-1-1 1,0 0 0,1 1 0,0 0-1,-1-1 1,0 3 0,-5 24-502,6 8-4551,1-20 747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21405,'0'0'5065,"159"0"-5353,-112 0-849,27 0-711,-8 0-1793,-20 0-2872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4929,'0'0'17996,"3"27"-17369,15 92-346,-16-112-280,1-1 1,-1 1-1,1 0 1,0-1-1,0 1 0,1-1 1,0 0-1,0 0 1,1 0-1,-1-1 0,1 0 1,0 0-1,7 6 1,1-2-31,1-1 1,-1 0-1,29 12 0,-36-17 19,11 3-74,0 0 1,0-1-1,1-1 1,-1-1 0,1 0-1,0-1 1,0-1-1,18-1 1,-34-1 72,0 1 0,0 0 0,0-1 0,-1 0 1,1 1-1,0-1 0,0 0 0,-1 0 0,1 0 0,0 0 0,-1 0 0,1-1 0,-1 1 1,1 0-1,-1-1 0,0 1 0,1-1 0,-1 1 0,0-1 0,0 0 0,0 1 1,0-1-1,-1 0 0,1 0 0,1-3 0,1-5 78,0 0-1,-1 0 1,0 0-1,1-14 1,-3-6 346,-3 96-455,8 18 271,4 0 0,4 0-1,26 91 1,-19-87-46,3 14 46,4 12-14,22 215 0,-47-307-210,-1-9 3,0 0-1,-1 0 1,0 1 0,-1-1-1,-3 17 1,3-28-20,1 1 0,-1 0 0,0 0 0,-1-1 0,1 1 0,0 0 0,-1-1 0,1 0 0,-1 1 0,0-1 0,0 0 0,0 0 0,0 0 0,0 0 0,0 0 0,-1 0 0,1 0 0,-1-1 0,1 1-1,-1-1 1,1 0 0,-1 0 0,0 0 0,0 0 0,1 0 0,-1-1 0,0 1 0,-5-1 0,0 0-34,-1 0 0,1-1 0,0 0 0,-1-1 0,1 0 0,0 0 0,0-1-1,0 0 1,1 0 0,-1-1 0,1 0 0,0 0 0,-1-1 0,2 0 0,-1 0 0,1-1-1,0 1 1,0-1 0,0-1 0,-4-6 0,-8-11 153,0 1-1,2-2 1,1 0 0,-17-40 0,20 34 145,1-1 0,2 0 0,1 0 0,1-1 1,2 1-1,1-2 0,1-49 0,3 75-236,0 0 0,1 0 0,0 1 0,0-1 0,1 0 0,0 1 0,0 0 0,0-1 0,1 1 0,1 0 0,-1 0 0,1 0 0,0 1 0,10-13 0,-6 11-18,0 1 0,1-1 0,-1 1 0,2 1 0,-1 0 0,1 0 0,0 0 0,0 2 0,14-6 0,1 2-536,1 0-1,0 2 1,31-3-1,70-1-5623,-61 7-1364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24 194 4825,'0'0'10342,"1"25"-9375,0 4-525,-2-12-152,2-1-1,0 1 0,1-1 0,1 0 0,0 0 0,1 0 0,10 27 0,95 206 1498,-138-318-6835,-71-192-5013,90 226 9897,-9-70 0,17 83 850,1 0 0,0 0 0,2 0 1,4-27-1,-4 46-521,1 0 0,-1 1 0,0-1 0,1 1 0,-1-1 0,1 1 1,0-1-1,-1 1 0,1 0 0,0 0 0,1 0 0,-1 0 0,0 0 0,1 0 0,-1 1 0,1-1 0,-1 1 1,1 0-1,-1 0 0,1 0 0,0 0 0,0 0 0,0 0 0,0 1 0,-1-1 0,1 1 0,0 0 0,0 0 1,4 0-1,3 0 204,0 0 1,0 1-1,-1-1 1,1 2 0,0-1-1,-1 2 1,18 5 0,-22-6-286,0 1 0,0 0 0,0 0 0,-1 0 0,1 0 0,-1 1 0,0 0 1,0-1-1,0 2 0,-1-1 0,1 0 0,-1 1 0,0-1 0,0 1 0,-1 0 0,1 0 1,2 9-1,-1 0 1,-1 1-1,-1 0 1,0 0 0,0 0 0,-2 21 0,0-32-77,-1 1 1,0 0 0,0 0 0,0-1-1,0 1 1,-1-1 0,0 1-1,0-1 1,0 0 0,0 0 0,-1 0-1,0 0 1,1 0 0,-1 0-1,-1-1 1,1 1 0,-1-1 0,1 0-1,-1 0 1,0-1 0,0 1-1,-5 2 1,0 0 172,-1 0-1,1-1 1,-1 0 0,0-1-1,0 0 1,0-1 0,0 1-1,-1-2 1,-16 1 0,27-3-164,-1 0 1,1 0-1,0 0 1,0 0 0,1 0-1,-1 0 1,0 1-1,0-1 1,0 0-1,0 0 1,1 0-1,-1 0 1,1 0 0,-1 0-1,0 1 1,1-1-1,0-1 1,6-2 42,1 0 1,-1 0-1,1 1 1,0 0-1,-1 1 0,1 0 1,0 0-1,1 0 1,-1 1-1,0 0 1,0 1-1,0 0 0,1 0 1,-1 1-1,0 0 1,13 3-1,-9-1 59,0 0-1,0 1 1,0 1 0,-1-1-1,1 2 1,-1 0 0,0 0-1,-1 1 1,1 0 0,12 13-1,0 4 145,-2 1 0,-1 0 0,-1 2 0,28 52 0,-46-77-240,1 0-1,-1 1 0,0-1 0,0 0 1,0 1-1,0-1 0,0 1 0,-1-1 1,1 1-1,-1 0 0,1-1 0,-1 1 1,0 0-1,0-1 0,0 4 0,4-6 127,-4 0-146,0 0 1,0 0-1,0 0 1,1 0-1,-1 0 1,0 0-1,0 0 1,0 0-1,0 0 1,1 0-1,-1 0 1,0 0-1,0 0 1,0 0-1,1 0 1,-1 0-1,0 0 1,0 0-1,0 0 1,0 0-1,0 0 1,1 0-1,-1 0 1,0 0-1,0 0 1,0 0-1,0-1 1,0 1-1,1 0 1,-1 0-1,0 0 1,0 0-1,0 0 1,0 0-1,0-1 0,0 1 1,0 0-1,0 0 1,0 0-1,1 0 1,-1-1-1,0 1 1,0 0-1,0 0 1,0 0-1,0 0 1,0-1-1,0 1 1,0 0-1,0 0 1,0 0-1,0 0 1,0-1-1,-1 1 1,1 0-1,0 0 1,0 0-1,0 0 1,0-1-1,0 1 1,2-63 80,2 0 0,3 1 1,27-107-1,-29 148-83,8-39 14,-13 60-19,1-1-1,-1 1 1,0 0-1,0 0 0,0 0 1,0 0-1,0 0 1,1-1-1,-1 1 1,0 0-1,0 0 1,0 0-1,1 0 0,-1 0 1,0 0-1,0 0 1,0 0-1,1 0 1,-1-1-1,0 1 1,0 0-1,0 0 0,1 0 1,-1 0-1,0 0 1,0 0-1,1 1 1,-1-1-1,0 0 1,0 0-1,0 0 0,1 0 1,-1 0-1,0 0 1,0 0-1,0 0 1,1 0-1,-1 1 1,0-1-1,0 0 1,0 0-1,0 0 0,0 0 1,1 0-1,-1 1 1,0-1-1,0 0 1,0 0-1,0 1 0,12 8-98,1 12 124,0 1 0,-1 1 0,14 37 0,3 5 27,15 21-54,49 113-2854,-91-194 1200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31 376 10282,'0'0'12320,"-5"-30"-11592,-14-97-358,15 91-254,2-1 1,2-51 0,2 31 297,9 68-245,11 18-129,-9-9 7,2-1-1,0-1 0,19 17 1,-26-28-22,-1 0-4,0-1 0,1 0-1,0-1 1,11 7-1,-18-11-17,1 0 0,-1-1 0,1 1 0,-1-1 0,0 1 0,1-1 0,-1 1 0,1-1 0,-1 0 0,1 1 0,-1-1 0,1 0 0,-1 0 0,1 0 0,-1-1 0,1 1 0,-1 0 0,1 0-1,-1-1 1,1 1 0,-1-1 0,1 1 0,-1-1 0,0 0 0,1 1 0,-1-1 0,0 0 0,0 0 0,1 0 0,-1 0 0,0 0 0,0 0 0,0-1 0,1-1 0,2-3 4,-1 0 0,1-1 1,-1 1-1,-1-1 1,1 0-1,-1 1 0,-1-1 1,1 0-1,-1 0 1,1-14-1,-3 18-6,1 1-1,0 0 0,1 0 1,-1-1-1,0 1 1,1 0-1,-1-1 1,1 1-1,0 0 1,-1 0-1,1 0 1,0 0-1,0 0 1,1 0-1,0-2 1,11 2 5,3 18-3,-16-15-3,5 5-251,0 1-1,0 0 1,-1 0-1,0 0 1,0 1-1,-1-1 1,0 1-1,0 0 0,-1 0 1,0 0-1,0 1 1,1 15-1,-3 4-5470,0-7-2633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15131,'0'0'5725,"9"25"-5110,35 77-101,-40-95-487,1 0 1,0 1 0,0-2-1,1 1 1,-1-1 0,1 0-1,1 0 1,-1 0 0,1-1-1,0 0 1,0-1 0,1 1-1,-1-2 1,1 1 0,0-1-1,0 0 1,0 0-1,17 2 1,-24-4-19,0 0 0,1-1-1,-1 1 1,0-1 0,1 1 0,-1-1-1,1 0 1,-1 0 0,1 0 0,-1 0 0,0 0-1,1 0 1,-1 0 0,1 0 0,-1 0-1,1 0 1,-1-1 0,0 1 0,1-1-1,-1 1 1,0-1 0,1 0 0,-1 1-1,0-1 1,0 0 0,1 0 0,-1 0 0,0 0-1,0 0 1,0 0 0,0 0 0,0 0-1,-1 0 1,1-1 0,0 1 0,0 0-1,-1 0 1,1-1 0,0-1 0,-1-2 19,1 0 0,-1 1 0,0-1 0,-1 0 0,1 0 0,-1 0 0,0 1 0,0-1 0,0 0 0,-1 1 0,-3-7 0,-1-4 5,-2 1 0,1 0 0,-14-17 0,19 28 45,0-1-1,-1 1 0,1 0 1,-1 0-1,0 0 0,0 1 1,0-1-1,0 1 0,-1-1 1,1 1-1,-1 0 0,1 0 1,-1 0-1,0 1 0,1 0 1,-1-1-1,0 1 0,-6-1 1,9 39 334,0-29-426,2 0 0,-1-1 0,1 1 0,0 0 1,1-1-1,3 12 0,-4-17 13,0 1 1,0 0-1,1-1 1,-1 1-1,1-1 1,0 0-1,0 1 0,0-1 1,0 0-1,0 0 1,0 0-1,0 0 1,1-1-1,-1 1 1,1 0-1,-1-1 0,1 0 1,-1 0-1,6 2 1,-6-3 76,-2-3-27,-1-2-46,1 0 1,0 0-1,-1 1 0,0-1 0,0 0 0,-1 0 1,1 0-1,-1 1 0,0-1 0,-4-5 1,5 8-23,0 0 1,0 1 0,-1-1 0,1 0 0,0 1 0,-1-1-1,1 1 1,-1 0 0,0 0 0,1-1 0,-1 1 0,0 0-1,0 0 1,0 1 0,0-1 0,1 0 0,-1 1 0,0-1-1,0 1 1,0-1 0,0 1 0,-1 0 0,1 0 0,0 0-1,0 0 1,0 0 0,0 1 0,0-1 0,-4 2 0,5-2-101,0 1 0,0 0 0,-1 0 0,1 0 0,0 0 1,0 0-1,0 0 0,0 0 0,0 1 0,0-1 0,0 0 1,0 0-1,1 1 0,-1-1 0,0 1 0,1-1 0,-1 0 0,1 1 1,0-1-1,-1 1 0,1 1 0,-2 4-910,-7 21-4723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19996,'0'0'4521,"21"0"-4513,0 0 0,94 4-6,-99-3 16,-1 1 1,1 1 0,-1 0-1,1 1 1,27 12 0,-42-16-16,0 1 1,0-1 0,0 1 0,0-1-1,0 1 1,-1 0 0,1-1-1,0 1 1,-1 0 0,1 0 0,0-1-1,-1 1 1,1 0 0,-1 0 0,1 0-1,-1 0 1,0 0 0,1 0-1,-1 0 1,0 0 0,0 0 0,1 0-1,-1 0 1,0 0 0,0 0 0,0 0-1,0 0 1,0 0 0,-1 0-1,1-1 1,0 1 0,0 0 0,-1 0-1,1 0 1,0 0 0,-1 0-1,1 0 1,-1 0 0,1 0 0,-1 0-1,0-1 1,0 2 0,-31 34 309,29-34-286,-177 178 494,154-150-458,1 0-1,2 2 0,1 1 1,-26 51-1,45-77-37,0-1 0,1 1 0,-1 0 0,1 0 0,0 0-1,1 0 1,0 1 0,0-1 0,0 0 0,1 0 0,1 12 0,0-15-8,0 0 0,0 0 0,0 0 0,0 0 0,1 0 1,0-1-1,0 1 0,0 0 0,0-1 0,0 1 0,1-1 1,0 0-1,0 0 0,-1 0 0,2 0 0,-1 0 0,0-1 1,0 0-1,1 1 0,7 2 0,11 4-47,1-2 0,-1-1 0,1 0-1,1-2 1,-1-1 0,1 0 0,-1-2 0,1-1 0,44-5 0,-66 5-120,0 0-1,0-1 1,0 1 0,0-1 0,0 1 0,0-1 0,0 0 0,0 0 0,-1 0 0,1 0 0,0 0-1,0-1 1,-1 1 0,1 0 0,-1-1 0,1 1 0,-1-1 0,0 0 0,1 1 0,-1-1 0,1-2-1,8-25-5186,-9 4-2111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16780,'0'0'6561,"177"14"-6105,-111-6-288,-10-2-128,-9-4-40,-1-2-904,-8-2-1177,-20-21-3192,1-5-3793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13355,'0'0'8379,"7"18"-8295,26 56-67,-32-73-19,-1 0 0,0 1 0,1-1 0,0 0 1,-1 0-1,1 0 0,0 1 0,-1-1 0,1 0 0,0 0 0,0 0 0,0 0 0,0-1 0,0 1 0,0 0 0,0 0 0,0 0 0,1-1 0,-1 1 0,0-1 0,0 1 0,1-1 0,-1 1 0,0-1 0,0 0 0,1 1 0,-1-1 0,0 0 0,4 0 0,-4-1-1,0 1 0,0 0 0,0-1 0,0 1 0,0-1 0,0 1 0,0-1 0,0 1-1,0-1 1,0 0 0,0 1 0,0-1 0,-1 0 0,1 0 0,0 0 0,0 0 0,-1 0 0,1 0-1,-1 0 1,2-1 0,0-13 24,0-1-1,-2 1 1,1 0-1,-3-22 1,0-5-22,2 33-13,-1-1 0,-1 1 0,0 0 0,0 1 0,-6-16 0,8 22 85,-1 0 1,1 0-1,-1 0 0,1 0 0,-1 0 0,0 1 0,0-1 0,0 0 0,0 1 0,0-1 1,0 1-1,-1-1 0,1 1 0,0-1 0,-1 1 0,1 0 0,-1-1 0,1 1 0,-1 0 0,0 0 1,1 0-1,-1 1 0,0-1 0,0 0 0,0 1 0,0-1 0,1 1 0,-1-1 0,0 1 0,0 0 1,0 0-1,-4 0 0,5 2-47,-1 1 0,1-1 0,0 0 0,0 1 0,0-1 0,0 1 0,0-1 0,0 1 1,1 0-1,-1-1 0,1 1 0,0 0 0,0-1 0,0 1 0,0 4 0,0-7-21,0 3-27,0 11-389,0 1 0,1 0-1,5 22 1,-5-32-327,1 1 0,0-1 0,0 1 0,0-1 0,1 0-1,0 0 1,5 7 0,18 17-7172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11562,'0'0'14348,"130"0"-14300,-83 0-48,0 0 0,-10 0-689,-9 3-495,-9-3-832,-10 0-1953,-9-17-6609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15523,'0'0'9890,"196"0"-9818,-149 3-72,9-3-800,-10 0-2288,-8 0-5810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1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14579,'0'0'10912,"6"-5"-9983,-1 2-765,1 0 0,-1 0 0,1 1 0,-1 0-1,1 0 1,0 0 0,0 0 0,0 1 0,8-1-1,63-2 1019,93 4-822,-168 1-821,1-1 0,0 1 0,-1 0 0,1 0 0,-1 0 0,1 1 1,-1-1-1,1 0 0,-1 1 0,0 0 0,0-1 0,4 5 0,4 2-2705,1 1-3009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87 343 3993,'0'0'17602,"19"0"-17368,10 1-176,7 1 8,0-2 0,40-5 0,-70 4-30,0-1 0,0 0 0,-1 0 0,1 0 1,-1 0-1,0-1 0,0 0 0,0 0 0,0-1 0,0 1 0,0-1 1,-1 0-1,0 0 0,0 0 0,0-1 0,0 0 0,-1 0 1,0 0-1,0 0 0,0 0 0,0 0 0,-1-1 0,0 1 1,3-12-1,-4 11 34,1-1-1,-1 1 1,0-1 0,0 0 0,-1 0-1,0 1 1,0-1 0,0 0 0,-1 0 0,0 1-1,-1-1 1,1 0 0,-1 1 0,-1 0-1,1-1 1,-1 1 0,0 0 0,0 0 0,-1 0-1,0 1 1,-7-10 0,3 7 6,0 0 0,0 1-1,-1 0 1,0 0 0,0 1 0,-1 0 0,0 0 0,0 1-1,0 1 1,0-1 0,-1 2 0,1 0 0,-1 0-1,0 0 1,0 2 0,0-1 0,0 1 0,-1 1 0,1 0-1,-20 3 1,25-1-69,1 0 0,-1 1-1,1-1 1,-1 1 0,1 1 0,0-1-1,0 0 1,0 1 0,1 0 0,-1 1-1,1-1 1,0 1 0,0-1 0,1 1-1,-1 0 1,1 0 0,0 1 0,0-1-1,1 1 1,-3 7 0,-1 5 6,0 0-1,1 1 1,0 0 0,-2 38 0,6-48-11,-1 8 25,1 0 0,0 0 0,2 0 0,0 0 0,6 31 0,-6-44-23,0 0 0,0-1 0,1 1-1,0 0 1,-1-1 0,1 1 0,0-1-1,1 0 1,-1 0 0,1 0 0,-1 0 0,1 0-1,0 0 1,0-1 0,0 1 0,1-1-1,-1 0 1,0 0 0,1 0 0,0 0-1,-1-1 1,1 1 0,0-1 0,0 0 0,0 0-1,-1 0 1,1-1 0,0 0 0,0 1-1,0-1 1,4-1 0,-4 1-8,-1 0 1,1-1-1,-1 1 0,1-1 1,-1 0-1,0 0 0,1 0 1,-1 0-1,0-1 1,0 1-1,0-1 0,0 0 1,0 0-1,0 0 0,0 0 1,-1 0-1,1-1 0,-1 1 1,0-1-1,1 0 0,-1 1 1,-1-1-1,1 0 0,3-6 1,2-7 14,-1-1 0,-1 0 1,7-33-1,3-7 159,-15 57-145,0 0 1,0-1-1,0 1 1,0 0-1,1 0 0,-1 0 1,0 0-1,0 0 1,0-1-1,0 1 0,1 0 1,-1 0-1,0 0 1,0 0-1,0 0 0,1 0 1,-1 0-1,0 0 0,0 0 1,0 0-1,1 0 1,-1 0-1,0 0 0,0 0 1,0 0-1,1 0 1,-1 0-1,0 0 0,0 0 1,1 0-1,-1 0 1,0 0-1,0 0 0,0 0 1,0 0-1,1 0 0,-1 1 1,0-1-1,0 0 1,0 0-1,0 0 0,1 0 1,-1 0-1,0 1 1,0-1-1,16 15 319,18 27-540,-25-30 352,31 40-255,39 47-3018,-22-41-6944,-37-40 2257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14051,'0'0'7736,"5"30"-6929,-3-13-710,7 39 254,31 108 0,-2-50 56,53 186-50,-87-284-439,-1 0 0,1 31 0,-4-12-2419,-11-53-2630,-4-16 3179,2 0-1,1-1 0,2 0 0,-6-38 0,-16-151 1534,30 206 508,-4-36 1137,1 1 0,3-1 0,8-84 0,-5 130-947,0 1 1,1 0-1,0 0 0,0 0 0,0 1 1,1-1-1,0 1 0,1-1 1,-1 1-1,1 0 0,0 0 0,1 0 1,-1 1-1,1-1 0,0 1 1,1 1-1,-1-1 0,1 1 0,0-1 1,0 2-1,0-1 0,1 1 0,-1 0 1,11-3-1,5 0 352,0 1 1,0 1-1,1 0 0,0 2 1,-1 1-1,33 3 0,-52-3-549,1 1 1,-1 1-1,1-1 1,0 0-1,-1 1 0,1 0 1,-1 0-1,1 0 0,-1 0 1,1 0-1,-1 1 0,0-1 1,0 1-1,1 0 0,-1 0 1,-1 0-1,1 1 1,0-1-1,0 1 0,-1-1 1,0 1-1,1 0 0,-1 0 1,2 4-1,-1 2 182,0-1-1,0 1 1,-1 0 0,0 0-1,-1 0 1,0 0-1,0 0 1,-1 14 0,-1-18-198,0 1 0,0-1 0,0 1 1,0-1-1,-1 0 0,0 0 0,0 0 0,0 0 1,-1 0-1,0 0 0,0-1 0,0 1 0,0-1 1,-1 0-1,0 0 0,1 0 0,-2 0 0,1-1 1,0 0-1,-1 0 0,-8 5 0,-11 5-200,0-1-1,-1-1 0,-29 9 1,37-14-252,16-6 196,-1 1-1,0 0 1,1-1-1,-1 1 1,1 0 0,-1 0-1,1 0 1,-1 0 0,1 0-1,0 0 1,0 0-1,-1 1 1,1-1 0,0 0-1,0 1 1,0-1 0,0 0-1,1 1 1,-1 0-1,0-1 1,1 1 0,-1-1-1,0 4 1,-1 24-7049,3-20 3985,-1 9-8026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9482,'0'0'10346,"140"70"-10346,-74-39-1536,-1-6-1441,-18-5-4592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17828,'0'0'4729,"7"18"-4744,-3-9 18,2 8-8,1 0 0,1-1 1,0 0-1,1-1 0,1 0 0,0 0 1,1-1-1,21 21 0,-26-30 6,0 0-1,0 1 1,1-2-1,0 1 1,0-1-1,0 0 1,0-1 0,1 1-1,-1-1 1,1-1-1,0 0 1,0 0-1,0 0 1,0-1-1,0 0 1,16-1-1,-22 0 14,-1 0-1,1-1 0,-1 1 0,1-1 1,0 1-1,-1-1 0,1 0 0,-1 1 0,1-1 1,-1 0-1,0 0 0,1 0 0,-1 0 0,0 0 1,0-1-1,0 1 0,0 0 0,0 0 0,0-1 1,2-2-1,11-39 625,-10-24 740,3 87-1452,0 0 0,15 29-1,8 17 144,161 509 945,-181-535-974,-2 0 0,-2 1 0,-1 0 0,-2 1-1,-5 69 1,2-108-35,-1-1 0,1 0-1,-1 1 1,1-1 0,-1 1-1,0-1 1,0 0 0,0 1-1,0-1 1,-1 0 0,1 0-1,0 0 1,-1 0 0,1 0-1,-1 0 1,0-1 0,0 1 0,0 0-1,0-1 1,0 0 0,-2 2-1,-1 0 16,0-1-1,-1-1 1,1 1 0,0-1-1,-1 1 1,1-1-1,-1-1 1,1 1-1,-8-1 1,0-1 14,0 0 1,0 0-1,0-2 0,0 1 1,1-2-1,0 0 0,-22-9 1,16 2-38,-1-2 0,1 0 1,1 0-1,0-2 1,1 0-1,1-1 1,1-1-1,0 0 0,1-1 1,0 0-1,-9-21 1,10 17-4,1-1-1,1 0 1,1-1 0,1 0 0,1-1 0,2 0 0,0 0 0,1 0 0,0-32 0,4 48-7,0 1 1,0-1 0,1 0 0,0 1 0,0 0-1,1-1 1,0 1 0,1 0 0,5-13 0,-5 16 6,1 1 0,-1-1 1,1 1-1,0 0 1,0 0-1,1 0 1,-1 0-1,1 1 1,-1 0-1,1 0 1,0 0-1,1 0 1,-1 1-1,0 0 0,6-2 1,35-9-637,0 2-1,0 3 1,88-7 0,-35 5-3647,-23 0-1833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19852,'0'0'8874,"178"0"-8578,-122 0-128,-19 0-80,1 0-88,-10 0-96,-10-2-408,1-10-744,-9-7-1009,-1-1-2040,-9 1-3976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15579,'0'0'9312,"-1"9"-8728,-3 34-269,2 0 1,1 0 0,10 75 0,-2-27-168,4 242-240,-8-332-585,3-8 215,4-9 152,-5 3 309,2 0 0,-1 0 0,2 1-1,0 0 1,0 0 0,1 1-1,10-11 1,-13 17 40,0 0-1,0 0 1,0 1 0,1 0-1,-1 0 1,1 1 0,0 0-1,0 0 1,0 0 0,0 1-1,0 0 1,1 1 0,-1-1-1,1 1 1,8 0 0,0 1 43,-1 0 0,0 1 1,0 0-1,1 1 1,-1 1-1,0 0 1,-1 1-1,1 1 1,16 7-1,-25-9-57,-1 0 0,1 0 0,-1 1-1,0-1 1,0 1 0,0 1 0,-1-1 0,1 1 0,-1-1 0,0 1-1,0 0 1,-1 1 0,1-1 0,-1 1 0,-1-1 0,1 1-1,-1 0 1,0 0 0,0 0 0,0 0 0,-1 1 0,0-1-1,-1 0 1,1 13 0,-1-6 9,1-7-11,-1 0-1,1 0 1,-1-1 0,-1 1-1,1 0 1,-1 0-1,0 0 1,0-1-1,-1 1 1,0-1-1,0 1 1,0-1 0,0 1-1,-1-1 1,0 0-1,0 0 1,-6 6-1,1-2 33,0-1-1,-1-1 1,0 1-1,-1-1 1,0-1-1,0 0 0,0 0 1,-1-1-1,0 0 1,0-1-1,0-1 1,-20 5-1,-2-3-58,0-2-1,-1-2 0,-41-2 1,67 1-251,-1-1 0,0 1 0,1-2 0,-1 1 0,1-1 0,0 0 0,-1-1 0,1 0 0,-9-5 0,36 6-9518,7 4 3729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13363,'0'0'10241,"0"-9"-8398,0 270-344,0-86-3258,-10-190-5007,1-11-325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14755,'0'0'4856,"25"-1"-4316,81 1 88,-97 0-494,1 0 0,-1 1-1,0 0 1,0 1 0,0 0 0,0 0 0,0 1-1,0 0 1,0 0 0,-1 1 0,1 0-1,11 9 1,-19-10 26,0 0-1,-1 1 1,1-1-1,0 0 0,-1 1 1,0-1-1,0 1 1,0-1-1,0 0 1,0 1-1,-1-1 1,0 1-1,-1 5 1,-2-3-41,0 0 0,0-1 0,0 1 0,-1-1 0,1 0 0,-1 0 0,0 0 0,-1 0 0,1-1 0,-1 0 0,-9 4 0,-1 1-84,0-1 0,-1 0 0,-23 6 0,23-9-339,13-4 176,0-1 1,1 1-1,-1 1 1,1-1-1,-1 0 1,1 1-1,-1 0 1,-3 3-1,5-4-280,1 1 0,0 0 0,0 0 1,0 0-1,-1-1 0,2 1 0,-1 0 0,0 0 0,0 0 0,1 1 0,-1-1 0,1 0 1,-1 0-1,1 0 0,0 0 0,0 0 0,0 4 0,0 14-5563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13243,'0'0'8843,"6"-4"-8614,2-2-112,0 0-1,-1 0 0,0-1 0,0 1 0,-1-2 0,0 1 0,0-1 1,-1 0-1,1 0 0,-2 0 0,6-12 0,0-10 279,-1 0 0,-1 0 0,-1-1 0,-2 0 0,-2 0 1,0 0-1,-3-45 0,0 75-198,0 6-101,0 20-109,2 1 1,0-1-1,2 1 0,11 43 1,-10-55 29,0 1 0,1-1 0,0 0 0,1-1 0,1 1 1,0-1-1,1-1 0,0 0 0,17 17 0,-20-23-9,0 0 0,0-1 1,0 1-1,1-2 0,-1 1 0,1-1 0,1 0 0,-1 0 0,0-1 0,1 0 1,0 0-1,-1-1 0,1 0 0,0 0 0,0-1 0,1 0 0,-1-1 0,0 1 1,0-2-1,13-1 0,-18 1-3,0-1 1,0 1-1,0-1 1,0 0-1,0 0 1,0 0-1,-1-1 1,1 1-1,0-1 0,-1 1 1,0-1-1,0 0 1,0 0-1,0 0 1,0 0-1,-1 0 1,1 0-1,-1-1 1,2-4-1,16-67 118,-14 29-65,-1 1 1,-3-66-1,-2 54 216,1 56-46,0 24 11,2-3-192,1 0 0,1 0 0,0 0 0,2 0 0,0-1 0,1 0 0,1 0 0,1-1 0,1 1 0,0-2-1,1 0 1,1 0 0,1-1 0,22 23 0,-27-33-67,-1 1 0,1-1 0,1-1 1,-1 0-1,1 0 0,0 0 0,0-1 0,12 3 0,28 1-1791,-44-8 1187,0-1 0,0 1 0,-1-1 0,1 0 0,-1 0 0,1-1-1,-1 1 1,6-3 0,12-16-7668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19068,'0'0'7332,"0"-1"-7313,0 1-1,0-1 0,0 1 0,1-1 1,-1 1-1,0-1 0,0 1 0,1-1 1,-1 1-1,0-1 0,0 1 0,1 0 1,-1-1-1,1 1 0,-1 0 0,0-1 1,1 1-1,-1 0 0,1-1 0,-1 1 1,1 0-1,-1 0 0,1 0 0,-1-1 1,1 1-1,-1 0 0,1 0 0,-1 0 1,1 0-1,-1 0 0,1 0 0,-1 0 1,1 0-1,0 0 0,21-3 228,0 1-1,0 1 1,39 4 0,-6-2-10,197-1-1726,-250 0 1203,-1 0 0,1 0 0,-1-1 0,1 1-1,-1-1 1,1 1 0,-1-1 0,1 1 0,-1-1 0,0 0-1,1 0 1,-1 0 0,0 0 0,0 0 0,1 0-1,-1 0 1,0 0 0,0 0 0,0 0 0,-1-1 0,1 1-1,0 0 1,0-1 0,-1 1 0,1-1 0,0 1 0,-1-1-1,0 1 1,1-3 0,4-7-2537,4-11-3975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15547,'0'0'10138,"-10"163"-9009,20-91-457,-1 1-192,0-3-64,1-5-184,-1-9-112,-9-8-120,0-9-104,0-8-1032,9-6-1169,1-5-2352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35 11899,'0'0'10235,"-5"-6"-9449,2 3-707,0 1 1,-1-1-1,1 0 1,-1 1 0,0 0-1,1-1 1,-1 2 0,0-1-1,0 0 1,-1 1-1,1 0 1,0 0 0,0 0-1,-1 0 1,1 1-1,0-1 1,-1 1 0,1 0-1,0 1 1,-1-1 0,1 1-1,0 0 1,-1 0-1,1 0 1,0 0 0,0 1-1,0 0 1,0 0-1,-7 4 1,-2 4-8,1 1 1,0 0-1,0 0 0,1 1 1,1 1-1,0 0 0,0 0 1,1 1-1,1 0 0,0 1 1,2-1-1,-1 2 0,-4 17 0,3-7 56,2 1-1,1 1 0,1-1 1,1 1-1,1 0 0,2-1 1,2 29-1,-1-50-117,-1-1-1,1 1 1,0-1-1,0 1 1,1-1 0,-1 0-1,1 0 1,1 0-1,-1 0 1,1 0-1,-1 0 1,1-1-1,1 1 1,-1-1 0,1 0-1,-1 1 1,1-2-1,0 1 1,6 3-1,-3-2-3,1-1-1,0-1 1,0 1-1,0-1 1,1-1-1,-1 1 1,1-2 0,-1 1-1,1-1 1,0 0-1,13-1 1,-17 0-2,0 0 0,-1-1 0,1 1 0,0-1 0,-1 0 0,1 0 0,0 0 0,-1-1 0,1 0 0,-1 0 0,0 0 0,0 0 0,0-1 0,0 1 0,0-1 1,6-6-1,-5 3 4,0 0 1,0 0-1,-1-1 1,0 0-1,0 1 1,-1-1-1,1-1 1,-2 1-1,4-11 1,0-13-6,-1 0-1,-1 0 1,-2 0 0,-2-33 0,0 55-17,0-1 18,1 7-2,-1 1 0,0 0 1,0-1-1,1 1 1,-2 0-1,1 0 0,0-1 1,0 1-1,-1 0 1,0 0-1,1-1 0,-1 1 1,0 0-1,0 0 0,0 0 1,-2-3-1,2 40 93,2-20-48,0 0 1,1 1-1,1-1 1,0-1-1,1 1 1,1 0-1,0-1 1,1 0-1,0 0 1,1-1-1,1 0 0,0 0 1,1 0-1,14 14 1,-13-16-160,0-1 1,1 0-1,0-1 1,0 0-1,1 0 1,20 9-1,-22-13-408,0 0-1,1-1 1,0-1 0,0 1 0,-1-2-1,2 0 1,-1 0 0,20 0-1,10-2-7334,-4 0-6444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10 559 5801,'0'0'15149,"-1"-25"-14052,-7-192 705,8-45 1180,0 261-2806,1 20-264,3-11 92,-1 0 0,1 0 0,0-1 0,1 1 0,0-1 0,0 0 0,0 0 0,13 11 0,-7-7 10,1-1 0,0 0 0,0-1 0,16 10-1,-25-17-9,-1-1 0,1 0-1,-1 0 1,1 1-1,0-1 1,0-1-1,0 1 1,0 0-1,-1-1 1,1 0-1,0 1 1,6-1 0,-8-1-1,1 1 1,-1-1 0,0 1-1,0-1 1,1 1-1,-1-1 1,0 0 0,0 0-1,0 0 1,0 1 0,0-1-1,0 0 1,0 0 0,0 0-1,0 0 1,-1-1 0,1 1-1,0 0 1,-1 0 0,1 0-1,-1-1 1,1 1 0,-1 0-1,1 0 1,-1-1 0,0 1-1,0 0 1,0-2-1,22-163 223,-15 143-118,-7 23-104,1 0 1,-1 0 0,0 0 0,0 0-1,0 0 1,0-1 0,0 1 0,0 0-1,0 0 1,1 0 0,-1 0 0,0 0-1,0 0 1,0 0 0,0-1-1,0 1 1,1 0 0,-1 0 0,0 0-1,0 0 1,0 0 0,0 0 0,1 0-1,-1 0 1,0 0 0,0 0 0,0 0-1,1 0 1,-1 0 0,0 0-1,0 0 1,0 0 0,0 0 0,1 0-1,-1 0 1,0 1 0,0-1 0,0 0-1,0 0 1,0 0 0,1 0 0,-1 0-1,0 0 1,0 0 0,0 1-1,0-1 1,0 0 0,0 0 0,0 0-1,0 0 1,1 1 0,13 37 464,-7-16-460,30 90 659,-12-35-398,2-1 1,52 100-1,-79-176-296,0 1 1,1 0-1,-1-1 0,0 1 0,0 0 1,0-1-1,1 1 0,-1-1 0,0 1 1,1-1-1,-1 1 0,1 0 1,-1-1-1,0 0 0,1 1 0,-1-1 1,1 1-1,-1-1 0,1 1 0,-1-1 1,1 0-1,0 1 0,-1-1 0,1 0 1,-1 0-1,1 0 0,0 1 1,-1-1-1,1 0 0,0 0 0,-1 0 1,1 0-1,0 0 0,11-17-5123,-1-3-2651,6 4-5248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4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36 501 13099,'0'0'7061,"-1"-29"-6701,-7-197 939,8 210-1078,-1 0-1,0 0 0,-1 0 1,-1 0-1,-1 0 1,0 1-1,-7-19 0,11 38-303,17 46 22,-15-46 64,10 17 15,0-1-1,1-1 1,29 34-1,-37-49-12,-1 1 0,1-1-1,-1 0 1,1-1 0,0 1 0,0-1-1,1 0 1,-1 0 0,1 0-1,-1-1 1,1 0 0,0 0 0,0-1-1,0 1 1,0-1 0,0-1-1,0 1 1,0-1 0,0 0 0,9-1-1,-13 0 0,1 0-1,-1 0 0,0 0 1,0 0-1,0 0 0,0 0 0,-1-1 1,1 1-1,0-1 0,-1 1 1,1-1-1,0 0 0,-1 1 1,0-1-1,1 0 0,-1 0 0,0 0 1,0 0-1,0 0 0,0-3 1,18-52-39,-14 40-14,2-9 25,-1 0 0,-1 0 0,-1-1 0,0-40 0,1 38-5,-2 22 125,-1 17 334,1 49-140,4 0 0,2-1 0,18 67 0,-26-124-316,6 31-35,2-1 0,19 43 0,-24-64-426,1-1 0,1 1 0,0-1 0,12 15 0,-14-20-196,0 0 0,0-1 1,0 1-1,0-1 0,1 0 1,-1 0-1,1 0 0,0-1 1,0 1-1,8 2 0,15-3-6606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14387,'0'0'9470,"-14"30"-9378,-4 7-75,-17 56 1,33-86-5,1 0 0,0 0 0,0 0 0,1-1 0,0 1 0,0 0 1,0 0-1,1 0 0,0 0 0,0 0 0,1 0 0,0-1 0,0 1 0,1 0 1,-1-1-1,1 0 0,1 0 0,-1 0 0,7 8 0,-6-8 0,4 6-10,1 0 0,0 0 0,1-1 0,0 0 0,1-1 0,0 0 0,0-1 0,1 0 0,1-1 0,-1 0 0,1-1 0,1 0 0,-1-1 1,1 0-1,0-2 0,0 1 0,1-2 0,-1 0 0,1-1 0,0 0 0,0-1 0,16-1 0,-26 0-7,-1 0 0,0 0 1,1-1-1,-1 0 0,0 1 0,0-2 0,1 1 0,-1 0 0,0-1 1,0 0-1,0 0 0,-1 0 0,1 0 0,0-1 0,-1 1 0,0-1 0,1 0 1,-1 0-1,0 0 0,-1 0 0,1-1 0,0 1 0,-1-1 0,0 0 0,0 0 1,0 1-1,0-1 0,-1 0 0,2-6 0,1-6 132,0 0-1,-2-1 1,1 1 0,-2-1-1,-1-20 1,0 34-64,2 179 229,32 242 0,-8-243 192,6 218 0,-32-392-479,0 0 1,0 1-1,0-1 0,0 0 1,0 1-1,-1-1 0,1 0 0,0 1 1,-1-1-1,1 0 0,-1 0 1,1 1-1,-1-1 0,1 0 1,-3 2-1,3-2-7,-1-1-1,1 0 1,-1 1 0,1-1 0,-1 0-1,1 0 1,-1 1 0,0-1 0,1 0 0,-1 0-1,0 0 1,1 0 0,-1 0 0,1 0-1,-1 0 1,0 0 0,1 0 0,-1 0-1,0 0 1,1 0 0,-1 0 0,1 0-1,-2-1 1,-2-1-46,0 0 1,0 0-1,1 0 0,-1-1 0,1 0 1,-1 1-1,1-1 0,-4-5 1,-15-19-93,1 0 1,2-2-1,0 0 1,-21-47-1,13 14 155,-26-86 0,48 136 1,1-1-1,1 0 0,0 0 1,0 0-1,1 0 0,1-1 0,0 1 1,1 0-1,2-17 0,-1 28-24,0 0-1,0 0 0,0 0 1,1 0-1,-1 0 1,1 1-1,-1-1 1,1 1-1,0-1 1,-1 1-1,1-1 0,0 1 1,0 0-1,0 0 1,0 0-1,0 0 1,0 0-1,0 1 1,1-1-1,-1 1 0,0-1 1,0 1-1,4 0 1,67-5-421,-57 5 170,128-1-5364,-79 1-770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16 424 17612,'0'0'7411,"-2"-27"-7153,-5-192 521,9 169-444,-1 34-209,0-1-1,-1 0 1,0 1 0,-6-32-1,1 34-84,6 26-125,6 25 27,2-18 71,1 0 1,1-1-1,1 0 1,0-1-1,2 0 0,0-1 1,0-1-1,18 14 0,3-10-19,-34-19 7,-1 1 1,1-1 0,0 0-1,0 1 1,0-1 0,0 0-1,0 0 1,-1 1 0,1-1 0,0 0-1,0 0 1,0 0 0,0 0-1,0 0 1,0 0 0,0-1-1,0 1 1,-1 0 0,1 0-1,0-1 1,0 1 0,0 0-1,0-1 1,-1 1 0,1-1-1,0 1 1,0-1 0,-1 0-1,1 1 1,0-1 0,-1 0-1,1 1 1,-1-1 0,1 0-1,-1 0 1,1 1 0,-1-1-1,1-2 1,7-37 59,-2 0 1,-2-1-1,-2-51 1,-2 91-56,0 1 0,0 0 1,0 0-1,0 0 1,0 0-1,0 0 1,0-1-1,0 1 1,0 0-1,0 0 1,0 0-1,0 0 1,0-1-1,0 1 1,0 0-1,0 0 1,0 0-1,0 0 0,0-1 1,0 1-1,0 0 1,0 0-1,0 0 1,0 0-1,0 0 1,0-1-1,0 1 1,0 0-1,0 0 1,1 0-1,-1 0 1,0 0-1,0 0 1,0-1-1,0 1 0,0 0 1,0 0-1,1 0 1,-1 0-1,0 0 1,0 0-1,0 0 1,0 0-1,0 0 1,1 0-1,-1 0 1,0 0-1,0 0 1,0 0-1,0 0 1,1 0-1,-1 0 0,0 0 1,0 0-1,9 9 228,7 18-60,35 96 303,-28-62-71,2-3 0,3 0 0,52 79-1,-80-136-508,1 1-1,-1-1 0,1 0 0,0 0 0,0 0 1,0 0-1,-1 0 0,1 0 0,0 0 0,0 0 1,0-1-1,0 1 0,1 0 0,-1-1 0,0 1 1,0 0-1,0-1 0,0 1 0,1-1 0,-1 0 0,0 1 1,1-1-1,-1 0 0,2 0 0,-2 0-157,0-1 1,0 0-1,0 1 0,0-1 0,0 0 0,0 0 0,0 0 0,0 0 0,0 0 1,0 0-1,-1 0 0,1 0 0,0 0 0,-1 0 0,1 0 0,-1 0 1,1-1-1,-1 1 0,0 0 0,1 0 0,-1-1 0,0 0 0,2-18-8156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16315,'0'0'8194,"131"3"-8138,-94 2-48,0-2-8,1 0-328,8-3-1384,-8 0-2553,-10-11-2168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9130,'0'0'14006,"1"15"-13562,11 52 172,2 0 0,24 65 0,17 69 128,-40-117-655,-4 0-1,0 85 0,-9-22-3721,-4-154 1935,1-1 1177,0 0 0,1 0 0,-1-1 0,2 1 0,1-13 0,3-5 690,1 0 0,9-25 0,-11 39-203,-3 7 204,1 0 0,0 1-1,0-1 1,0 0-1,0 1 1,1-1 0,0 1-1,0 0 1,0 0-1,0 0 1,1 0 0,-1 1-1,1-1 1,0 1 0,0 0-1,0 0 1,1 0-1,-1 1 1,1 0 0,-1 0-1,1 0 1,0 0 0,0 0-1,0 1 1,0 0-1,0 0 1,0 1 0,0-1-1,0 1 1,0 0-1,7 1 1,-9 0-111,1 0-1,-1 0 1,0 0-1,0 0 1,0 0 0,0 1-1,0-1 1,0 1-1,-1 0 1,1 0-1,0 0 1,-1 0-1,0 0 1,1 1 0,-1-1-1,0 1 1,0-1-1,0 1 1,-1 0-1,1 0 1,-1 0 0,2 3-1,4 9 160,-2 0 1,1 1-1,2 17 1,-3-3 28,-1 0 1,-2 0-1,-2 41 0,0-42-126,0-22-97,1 0 0,-2 0 0,1-1-1,-1 1 1,0 0 0,-1 0 0,1-1-1,-1 1 1,-1 0 0,1-1 0,-1 0-1,0 0 1,-1 0 0,1 0 0,-1 0-1,0-1 1,-1 1 0,1-1 0,-1 0-1,0-1 1,0 1 0,-1-1 0,1 0-1,-1 0 1,0-1 0,0 1 0,0-1-1,-1-1 1,1 1 0,0-1 0,-1 0-1,0-1 1,0 0 0,1 0 0,-15 1-1,6-2-62,1-1 0,-1 0 1,0-1-1,0-1 0,-20-5 0,31 6-165,-1 1 1,0-1 0,1 0 0,-1-1-1,1 1 1,0-1 0,0 1-1,0-1 1,0-1 0,0 1-1,1 0 1,-1-1 0,1 0 0,0 0-1,0 0 1,0 0 0,1 0-1,-1-1 1,-2-7 0,5 11 70,0 0 0,0 0 0,0 1 1,1-1-1,-1 0 0,0 1 0,0-1 0,1 0 1,-1 1-1,0-1 0,1 1 0,-1-1 0,0 1 0,1-1 1,-1 0-1,1 1 0,-1 0 0,1-1 0,0 1 1,-1-1-1,1 1 0,-1-1 0,1 1 0,0 0 1,-1 0-1,1-1 0,0 1 0,-1 0 0,1 0 1,0 0-1,-1 0 0,1 0 0,0 0 0,-1 0 1,1 0-1,0 0 0,1 0 0,36-3-3884,-32 3 2840,31 0-4860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27 409 13555,'0'0'10151,"-5"-28"-9799,1 6-308,-3-6-20,3 0 0,0-1-1,1 1 1,3-56 0,13 29-36,-9 44 165,-1-1-1,-1 1 1,0-1-1,1-13 1,6 31 95,35 79 332,3 6-252,-42-83-306,0-1-1,0 0 0,1 0 0,0 0 0,0 0 0,1-1 1,0 0-1,12 8 0,-17-13-15,-1 0 0,0-1 0,1 1 0,-1 0 0,1-1 0,-1 1 0,0-1 0,1 0 0,-1 1 0,1-1 0,0 0 0,-1 0 0,1 0 0,-1 0 0,1 0 0,-1 0 0,1 0 0,-1-1 1,1 1-1,-1 0 0,1-1 0,-1 1 0,0-1 0,1 0 0,-1 0 0,0 1 0,1-1 0,-1 0 0,0 0 0,0 0 0,0 0 0,0 0 0,0 0 0,0-1 0,0 1 0,0 0 0,0 0 0,0-1 0,-1 1 0,1-1 0,0-2 0,4-7 24,-1-1 1,0 1-1,-1-1 0,2-13 1,-3 18-27,27-125 11,-12 76 86,-15 56-68,-1 0 0,0 1-1,0 0 1,0-1-1,0 1 1,0-1-1,0 1 1,0 0 0,0 0-1,0 0 1,0-1-1,0 1 1,-1 0 0,1 0-1,0 0 1,-1 0-1,1 0 1,0 1-1,-1-1 1,1 2 0,37 103 692,74 150 1,-111-254-866,-1-1 1,1 1-1,1-1 1,-1 1 0,0-1-1,0 1 1,1-1 0,-1 0-1,0 1 1,1-1-1,0 0 1,-1 0 0,1 0-1,0 0 1,3 1 0,15 2-4761,-9-3-2027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1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12755,'0'0'8476,"6"-5"-8029,1-2-349,0 0 0,0 0 0,0 0 0,-1-1-1,0 0 1,-1-1 0,0 1 0,0-1 0,-1 0 0,0 0 0,0 0 0,-1-1 0,0 1-1,1-12 1,1-15 154,-1 0-1,-3-61 0,-1 67-133,0 19-41,0 0 0,-1 0 0,0 1 0,-1-1 0,0 0 0,-1 1 0,0 0 0,0 0 0,-8-16 0,16 32-84,1-1 1,0 0-1,0 0 1,0-1-1,1 0 1,0 0-1,0 0 1,0-1-1,0 0 0,0 0 1,1-1-1,-1 0 1,16 2-1,-6 0-3,0-2-1,0 0 1,1-1-1,-1-1 1,0 0-1,21-4 1,-32 2 5,0 0 0,0 0 0,0-1 1,-1 1-1,1-2 0,-1 1 0,0 0 1,9-8-1,-11 8 41,0 1 0,0-1 0,-1 1 1,1-1-1,-1 0 0,1 0 0,-1 0 0,0 0 0,0 0 1,0-1-1,-1 1 0,1 0 0,-1-1 0,0 0 0,0 1 1,1-6 647,-5 13-508,0 1-1,0-1 1,0 1 0,1 0-1,-1 0 1,1 0 0,1 0 0,-3 11-1,1-6-18,-3 13 48,1 1 1,0 0 0,2 1 0,1-1 0,1 0 0,1 1 0,6 46 0,-4-61-142,0 1 0,1-1 0,0 0-1,1 0 1,0 0 0,0-1 0,1 1 0,1-1 0,6 10 0,-7-14-53,0 1 0,0-1 0,1 0-1,0 0 1,0 0 0,0-1 0,0 0 0,1 0 0,-1 0 0,1-1 0,0 0 0,0-1 0,0 1 0,9 1-1,-5-2-12,0 0-1,0-1 0,0 0 0,0 0 0,1-1 0,-1-1 0,11-2 0,-16 2-82,-1 0 0,0 0 0,1-1 0,-1 0-1,0 0 1,0 0 0,0-1 0,0 0 0,-1 0 0,1 0-1,-1 0 1,0-1 0,0 0 0,0 1 0,0-2 0,5-7-1,0-2-885,-1-1 0,13-30-1,-4-11-4429,-6-2-5057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14147,'0'0'7900,"0"0"-7876,0-1 0,0 1 0,0-1 0,0 1 0,0-1 0,0 1 0,0-1 0,1 1 0,-1-1 0,0 1 0,0-1 0,0 1 0,0-1 0,1 1 0,-1-1-1,0 1 1,0-1 0,1 1 0,-1 0 0,0-1 0,1 1 0,-1 0 0,0-1 0,1 1 0,-1 0 0,1-1 0,-1 1 0,1 0 0,-1 0 0,1 0 0,-1-1 0,0 1 0,1 0-1,-1 0 1,1 0 0,-1 0 0,1 0 0,-1 0 0,1 0 0,-1 0 0,1 0 0,-1 0 0,1 0 0,31 7 302,0 1 1,-1 2-1,-1 1 1,37 19-1,-14-8-99,-48-20-194,1 1 0,-1-1 0,0 1 0,0 0 0,0 0 0,-1 1 0,1-1 0,-1 1-1,0 0 1,0 0 0,4 6 0,-6-7-7,0-1 0,-1 1 0,0 0 0,0-1 0,0 1 1,0 0-1,0 0 0,0 0 0,-1 0 0,0 0 0,1-1 0,-1 1 0,0 0 0,0 0 0,-1 0 0,1 0 0,0 0 0,-1 0 0,0 0 0,0 0 0,0-1 0,0 1 0,-3 5 0,-12 18 85,-2-1 0,-31 37 1,17-23-47,-29 34-39,24-30 27,3 1 0,-30 50 0,62-91-57,-1 0-1,2 1 0,-1 0 0,0-1 1,1 1-1,0 0 0,-1 0 1,2 0-1,-1 0 0,0 0 0,1 0 1,0 8-1,0-10 10,1 1-1,0-1 1,0 1-1,0-1 1,0 1-1,0-1 1,0 1 0,1-1-1,-1 0 1,1 0-1,0 0 1,0 0-1,0 0 1,0 0 0,0 0-1,0-1 1,0 1-1,0-1 1,1 1-1,4 1 1,22 10 93,1-1 0,0-1 0,1-2 0,0-1 0,0-1 0,44 3-1,-75-9-258,1-1-1,0 0 1,-1 0-1,1 0 1,0 0-1,0 0 0,-1 0 1,1 0-1,0 0 1,0 0-1,-1 0 0,1 0 1,0 0-1,-1-1 1,1 1-1,0 0 1,-1 0-1,1-1 0,0 1 1,-1-1-1,1 1 1,0 0-1,-1-1 0,1 1 1,-1-1-1,1 0 1,-1 1-1,1-1 1,-1 1-1,1-2 0,0-23-4288,-2 9 1534,1-19-5392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14547,'0'0'9322,"169"-3"-8930,-113 3-200,-10 3-48,1-1-72,-19 1-64,0-3-8,-9 3-80,-10-3-960,10 0-840,-10-6-1953,1-16-616,-10-1-4169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14659,'0'0'7154,"2"13"-6945,6 36-121,0-33-42,1-16 86,-8-1-120,0 1 0,0-1 0,0 0 0,0 0 0,-1 0 0,1 0 0,0-1 0,-1 1 0,1 0 0,-1 0 0,1 0 0,-1 0 0,1-1 0,-1 1 0,1-3-1,0-22 143,0 19-110,-1 0 1,1 0-1,-1 0 1,-1 0 0,1 0-1,-1 0 1,0 0-1,-1 0 1,1 0-1,-1 0 1,-4-8 0,6 15-5,0-1-1,-1 1 1,1 0 0,0-1 0,0 1 0,0 0 0,0-1 0,-1 1 0,1 0 0,0 0 0,0-1 0,-1 1 0,1 0-1,0 0 1,0-1 0,-1 1 0,1 0 0,0 0 0,-1 0 0,1-1 0,0 1 0,-1 0 0,1 0 0,0 0 0,-1 0 0,1 0-1,0 0 1,-1 0 0,1 0 0,-1 0 0,1 0 0,0 0 0,-1 0 0,-4 11 268,3 19-360,1-14 50,1 12 67,0-27-71,1-1-1,-1 1 1,0 0 0,0-1-1,1 1 1,-1-1-1,0 1 1,1 0 0,-1-1-1,1 1 1,-1-1 0,1 1-1,-1-1 1,1 1-1,-1-1 1,1 1 0,-1-1-1,1 0 1,-1 1-1,1-1 1,0 0 0,-1 0-1,1 1 1,0-1 0,-1 0-1,1 0 1,0 0-1,-1 0 1,1 0 0,0 0-1,1 0 1,-1 0-63,0-16 60,0 11 16,0-1 0,-1 0 1,0 1-1,0-1 1,-1 0-1,-1-6 0,2 11-7,0-1 0,-1 1-1,1 0 1,-1-1 0,0 1-1,1 0 1,-1 0 0,0-1-1,0 1 1,0 0 0,0 0-1,0 0 1,0 0 0,0 0-1,0 0 1,0 1 0,-1-1-1,1 0 1,0 0 0,0 1-1,-1-1 1,1 1 0,-1-1-1,1 1 1,0 0 0,-1-1-1,1 1 1,-1 0 0,1 0-1,0 0 1,-2 0 0,1 0-287,2 6-503,0 58-4087,0-33-801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11442,'0'0'13579,"28"3"-13515,9-1 328,1 4-87,9-3-185,-1-3-72,-8 0-48,-10 0-1009,9 0-1359,-9 0-3009,-9-6-1593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4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12243,'0'0'8804,"-3"28"-7413,-10 90-516,12-107-874,1-1 0,0 0 0,0 0 0,1 0 0,0 1 0,1-1 0,0 0 0,1-1 0,0 1 0,0 0 0,1-1-1,0 0 1,1 1 0,0-2 0,1 1 0,-1-1 0,2 1 0,-1-2 0,1 1 0,0-1 0,1 0 0,-1 0 0,2-1 0,-1 0 0,0-1 0,1 1 0,0-2 0,1 1 0,-1-1 0,1-1 0,-1 0 0,1 0 0,0-1 0,0 0-1,0-1 1,0 0 0,1 0 0,11-2 0,-19 1-196,0 0-1,0 0 0,-1-1 0,1 0 1,-1 1-1,1-1 0,0 0 0,-1 0 1,1 0-1,-1 0 0,0-1 0,1 1 1,-1-1-1,0 1 0,0-1 0,0 0 1,0 0-1,0 0 0,0 0 0,-1 0 1,1 0-1,-1-1 0,1 1 1,0-3-1,2-5-916,-1 1-1,0-1 1,0 1 0,-1-1 0,1-12 0,-2-10-3310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5097,'0'0'20484,"38"-9"-20291,-1 9-65,-9 6-128,9 0-529,10 5-1487,0-6-3761,-10 1-4441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16468,'0'0'9938,"93"6"-9618,-46-1-168,-19 1-64,9-6-80,-18 3-8,0-1-656,9 1-1041,-10 3-2344,1-1-2528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394 133 12603,'0'0'10074,"-19"-19"-9657,-60-60-35,76 76-334,-1 0-1,1 0 1,0 0 0,-1 0 0,0 1 0,0-1 0,0 1 0,0 0-1,0 0 1,0 0 0,0 1 0,0 0 0,-1-1 0,1 2 0,-1-1 0,1 0-1,-1 1 1,1 0 0,-1 0 0,1 0 0,-7 1 0,-10 1 178,14-2-181,0 0 1,0 1 0,1 0 0,-1 1-1,0-1 1,1 1 0,-1 0 0,1 1 0,-1 0-1,1 0 1,0 0 0,0 0 0,1 1-1,-1 0 1,1 1 0,-1-1 0,1 1-1,1 0 1,-1 0 0,1 0 0,0 1 0,0 0-1,0-1 1,1 1 0,0 1 0,-3 9-1,-1 1 16,2 1-1,0-1 0,1 1 0,1 1 0,0-1 1,2 0-1,0 1 0,3 33 0,-2-46-48,1-1 0,0 0 0,0 0 0,0 1 0,0-1 0,1 0-1,0 0 1,0-1 0,0 1 0,1 0 0,0-1 0,0 1 0,0-1 0,0 0-1,0 0 1,1 0 0,0 0 0,0-1 0,0 0 0,0 1 0,0-1-1,1-1 1,7 4 0,-1-1-4,1-2-1,-1 1 0,1-2 1,0 1-1,0-2 1,0 1-1,1-2 0,-1 0 1,15-1-1,-22 0-14,0 1-1,0-1 1,1 0-1,-1 0 1,0-1-1,0 1 1,0-1-1,0 0 0,-1-1 1,1 1-1,-1-1 1,1 0-1,-1 0 1,0 0-1,0-1 1,0 1-1,0-1 1,-1 0-1,1 0 1,-1 0-1,0-1 1,-1 1-1,1-1 1,-1 0-1,1 1 1,-2-1-1,1 0 1,1-6-1,2-13 63,0 0 0,-2 0 0,-1 0 1,-1-42-1,-1 52 82,1 33-110,2 0 1,0 0-1,1-1 1,1 1-1,1-1 1,0 0-1,15 27 1,-3-2 3,-8-19-116,1 0 0,26 40 0,3-15-3132,-33-43 1269,-1 0 1,2 0-1,-1 0 1,13 6-1,0-4-11067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15755,'0'0'7842,"-10"204"-7562,29-122-128,0 5 40,-1-6-24,1-3-128,-10-13-40,1-15-8,-1-11-360,-9-13-912,0-21-1137,-19-5-10041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12139,'0'0'8699,"31"5"-7835,100 22-244,-125-26-548,0 1 0,-1 0 0,1 1-1,-1-1 1,0 1 0,0 0 0,0 0 0,0 1 0,0 0-1,-1-1 1,1 1 0,-1 1 0,0-1 0,0 1 0,-1 0-1,0 0 1,1 0 0,2 7 0,-2-3 134,-1 1 1,0 0-1,0 0 0,-1 0 0,0 0 1,-1 0-1,0 19 0,-1-25-136,0 0 0,0 0-1,-1 1 1,1-1-1,-1 0 1,0 0 0,0 0-1,-1 0 1,1 0 0,-1 0-1,0-1 1,0 1-1,0 0 1,-1-1 0,1 1-1,-1-1 1,-3 3-1,1-1 10,-1-1 0,1 0-1,-1 0 1,0-1-1,0 1 1,-1-1-1,1-1 1,-1 1-1,-9 2 1,-12 0-243,-1 0 0,1-2 0,-57-2 0,68-1-204,0 1-85,15 0 278,-1-1-1,1 1 0,-1-1 1,1 0-1,-1 0 1,1 0-1,-1 0 1,0 0-1,1-1 1,-1 1-1,1-1 0,-1 1 1,1-1-1,-1 0 1,1 0-1,0 0 1,-1-1-1,-2-1 0,5 2-90,-1 1 0,1-1-1,0 1 1,0-1 0,0 1-1,0-1 1,0 0 0,0 1-1,0-1 1,0 1 0,0-1-1,0 1 1,1-1-1,-1 1 1,0-1 0,0 1-1,0-1 1,1 1 0,-1-1-1,0 1 1,1-1 0,-1 1-1,0-1 1,1 1 0,-1-1-1,0 1 1,1 0-1,-1-1 1,1 1 0,-1 0-1,1-1 1,-1 1 0,1 0-1,-1 0 1,1 0 0,-1-1-1,1 1 1,-1 0 0,2 0-1,23-8-11210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16772,'0'0'5762,"-5"26"-5204,-1 7-514,-2 47 1,8-75-44,0 1 1,1 0-1,0-1 1,0 1-1,0-1 0,1 1 1,0-1-1,0 0 1,0 0-1,0 1 1,1-1-1,0-1 0,0 1 1,7 7-1,-2-3 8,2 0 0,-1 0 0,1-1 1,13 8-1,-13-11 5,0 1 1,0-1-1,1-1 1,-1 0-1,1 0 1,0-1-1,14 2 1,-22-4-15,1 0 0,-1-1 0,1 1 1,-1-1-1,1 0 0,-1 1 1,1-2-1,-1 1 0,1 0 1,-1-1-1,1 1 0,-1-1 1,0 0-1,1 0 0,-1-1 1,0 1-1,1-1 0,-1 1 0,0-1 1,0 0-1,-1 0 0,1 0 1,0-1-1,-1 1 0,5-5 1,-2-4 1,0-1 0,-1 1 0,0-1 0,-1 0 0,0 0 0,-1 0 1,1-19-1,-2-85 191,-2 75-42,3 59-160,1-1 1,0 0-1,1 1 1,1-1-1,14 32 0,3 11 236,-2 2 28,82 277 710,-81-255-851,-4 0 0,7 95 1,-23-167-116,0-3 15,0 1 0,-1-1 0,0 1 0,-1-1 0,-2 13 0,3-20-12,-1 0 1,1 0-1,-1 0 1,0 0-1,0 0 1,0 0-1,0 0 0,0-1 1,0 1-1,0 0 1,-1-1-1,1 1 1,0-1-1,-1 1 0,0-1 1,1 0-1,-1 0 1,0 1-1,1-1 1,-1 0-1,0-1 0,0 1 1,0 0-1,0-1 1,0 1-1,0-1 1,0 1-1,0-1 0,-3 0 1,-6 0-48,1 0 0,0-1 0,-1-1 0,1 0 0,0 0 0,0-1 1,0 0-1,0 0 0,0-1 0,1-1 0,-1 0 0,1 0 0,1-1 0,-1 0 0,1 0 1,0-1-1,0 0 0,-8-11 0,-1 0 47,1-2 1,0 0-1,2-1 0,0 0 1,2-1-1,-16-36 1,23 43 14,0 0 0,1 0 1,0-1-1,1 1 0,1-1 0,1 0 1,0-23-1,1 31 18,0 0 0,1 0 0,0 0 0,0 0 0,1 0 0,0 0 0,1 1 0,0-1 0,0 1 0,0-1 0,1 1 0,0 0 0,0 0 0,1 1 0,0-1 0,6-5 0,0 3 93,0 0 0,1 1 1,0 1-1,0-1 0,1 2 0,0 0 0,0 1 0,1 0 1,0 1-1,18-4 0,6 2 408,0 2 0,62 1 0,-98 3-540,-2-22-7914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13851,'0'0'8560,"12"1"-8003,124 22 1434,17 4-1250,-133-25-1476,-1-1 1,1-1 0,20-2-1,-38 2 483,-1 0 0,0-1 1,0 1-1,1 0 0,-1-1 0,0 1 0,1-1 0,-1 1 0,0-1 0,0 0 0,0 1 1,0-1-1,0 0 0,0 0 0,0 0 0,0 0 0,0 0 0,0 0 0,0 0 0,-1 0 1,1 0-1,0 0 0,-1 0 0,1-1 0,-1 1 0,1 0 0,-1 0 0,1-1 0,-1 1 1,0 0-1,0-3 0,2-21-5360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13155,'0'0'9010,"10"163"-8402,8-102-216,1 9-88,-10 0-8,1 3-128,-1-3-168,0-5 0,1-4-1016,-1-16-2657,10-17-2408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13659,'0'0'7784,"4"21"-6897,20 87 630,12 141 0,-25 126-797,-11-374-904,2-31-925,-3 26 1101,1 0 1,0 0-1,0 1 1,0-1-1,1 0 0,-1 0 1,1 0-1,0 0 0,0 1 1,0-1-1,1 0 0,-1 1 1,1-1-1,0 1 1,0 0-1,0-1 0,1 1 1,-1 0-1,1 0 0,-1 1 1,1-1-1,0 0 1,4-2-1,-2 2 55,0 0-1,0 0 1,1 0 0,-1 1 0,0 0-1,1 0 1,0 0 0,0 1-1,-1-1 1,1 1 0,0 1-1,0-1 1,0 1 0,0 0 0,0 1-1,0-1 1,0 1 0,-1 0-1,1 1 1,0-1 0,0 1 0,-1 0-1,1 1 1,-1-1 0,0 1-1,0 0 1,0 0 0,0 1 0,0 0-1,-1-1 1,0 1 0,1 1-1,-1-1 1,-1 1 0,4 5 0,2 3 50,-2 1 1,1 0-1,-2 1 1,0-1 0,-1 1-1,0 0 1,-1 1-1,-1-1 1,0 1 0,-1 0-1,-1 0 1,0 0-1,-1 0 1,-1-1 0,-3 19-1,3-31-78,0 0-1,0-1 1,0 1 0,0 0-1,-1-1 1,1 1-1,-1-1 1,1 1 0,-1-1-1,0 0 1,0 0-1,0 0 1,0 0-1,0 0 1,-1 0 0,1 0-1,0-1 1,-1 0-1,0 1 1,1-1 0,-1 0-1,0 0 1,1 0-1,-1 0 1,0-1 0,0 1-1,-3-1 1,-12 3 9,0-1 1,0-1 0,-22-2 0,19 1-58,13 0-87,0 0-1,0-1 1,0 0 0,0 0-1,1 0 1,-1-1 0,0 0-1,1-1 1,0 0 0,-1 0-1,1 0 1,0-1-1,1 0 1,-1-1 0,-11-9-1,18 14-223,-2-4-148,11 2-3286,76 2-3489,-38 0 1174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15139,'0'0'7448,"3"31"-6969,-1 1-311,2 12 190,2 0 0,16 62 0,7-6 222,15 68-319,-40-152 325,0-8-4138,-1-31-4443,-3-12 1073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12291,'0'0'7700,"31"-1"-6929,104 1-302,-123 1-401,0 1-1,0 0 0,0 0 1,0 1-1,-1 1 1,0 0-1,1 1 1,-1 0-1,-1 0 0,1 1 1,-1 1-1,0 0 1,16 14-1,-12-6 83,0 0 0,-1 0-1,0 1 1,-2 1 0,0 0 0,12 27 0,-14-26 18,-2 1 0,-1 0 0,0 0 1,-1 1-1,-1 0 0,-1 0 0,1 23 0,-3-29-76,-1 1-1,-1-1 1,0 1-1,0-1 0,-2 0 1,1 0-1,-2 0 1,0 0-1,-1 0 0,-11 22 1,3-15-122,-1-1 0,-1 0 0,-1-1 0,-1-1 1,-1 0-1,0-2 0,-1 0 0,0-1 0,-2-1 0,0 0 0,0-2 1,-1 0-1,-1-2 0,1-1 0,-2 0 0,1-2 0,-39 8 0,56-13-3221,17-2-1519,-6 0 4041,21 0-4948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5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1 227 10802,'0'0'10339,"131"14"-10051,-94-5-136,0-6-152,-9-3-88,0 0-1313,-9 0-1063,-19-23-1753,0-5-1656,0 3-1385</inkml:trace>
  <inkml:trace contextRef="#ctx0" brushRef="#br0" timeOffset="1">29 23 10122,'0'0'11059,"205"31"-11059,-139-23-201,-1 0-1823,10-5-512,-19-3-2410,-9 0-4240</inkml:trace>
  <inkml:trace contextRef="#ctx0" brushRef="#br0" timeOffset="2">608 0 6905,'0'0'14412,"-9"197"-13972,18-127 72,10-6-104,-10-5-240,0-11-72,1-15-96,-10-8-264,9-16-984,0-26-5658,-9-14 1033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4385,'0'0'16298,"25"0"-15244,83 3-257,-99-2-657,1 1 0,-1 0 0,0 0 0,1 1 0,-1 1 0,0-1 0,-1 1 1,1 1-1,-1-1 0,1 1 0,-1 1 0,13 12 0,-14-13-52,-5-3-32,0-1 0,0 1 0,0 0 0,0 0 0,0 0 0,-1 0 0,1 0 0,-1 0 1,1 0-1,-1 0 0,0 1 0,0-1 0,0 0 0,0 1 0,0-1 0,-1 1 1,1-1-1,-1 1 0,1 0 0,-1-1 0,0 1 0,0-1 0,0 1 0,-1 0 0,1-1 1,0 1-1,-1-1 0,0 1 0,0-1 0,-1 4 0,-1-1 14,1 0 0,-1 0-1,0 0 1,-1-1 0,1 1-1,-1-1 1,0 0 0,0 0 0,0-1-1,-1 1 1,1-1 0,-9 5-1,-3 0-61,0-2-1,0 1 0,-1-2 0,0 0 1,0-1-1,-1-1 0,1 0 0,-20 0 0,-41-1-2760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13275,'0'0'10075,"-17"25"-9344,15-22-712,-11 14 104,2 1 0,-1 1-1,2 0 1,0 1 0,2 0 0,0 0 0,1 1 0,1 0 0,1 0 0,-4 41 0,2 81 669,6 0-1,7 0 1,6 0 0,39 182-1,-19-201-642,6-1-1,61 135 1,-98-256-371,0 1 0,1-1 0,-1 0 0,0 1 0,1-1 0,-1 0 0,1 0 0,-1 0 0,1-1 0,3 3 0,-5-3-154,1-1-1,-1 1 0,1-1 0,0 0 0,-1 0 0,1 1 1,0-1-1,-1 0 0,1 0 0,-1 0 0,1 0 1,0 1-1,-1-1 0,1 0 0,0 0 0,0 0 0,-1-1 1,1 1-1,-1 0 0,1 0 0,0 0 0,-1 0 1,1-1-1,0 1 0,0-1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60 488 12947,'0'0'6334,"29"10"-6028,5 1-197,58 10 1,-87-20-94,-1-1 1,0 0 0,0 0 0,1 0 0,-1-1 0,0 1 0,1-1 0,-1 0 0,0 0-1,0-1 1,0 1 0,0-1 0,0 0 0,0 0 0,0 0 0,-1 0 0,1-1 0,5-5-1,-2 0 40,1 0-1,-2-1 0,1 0 0,-1 0 1,5-12-1,-5 10 3,3-6 44,-2-1-1,0-1 0,-1 1 1,0-1-1,-2 0 1,0 0-1,-2 0 0,0-1 1,-1 1-1,0-1 0,-5-29 1,3 41-35,0 1 1,-1 0 0,0-1 0,0 1-1,-1 0 1,0 0 0,0 0-1,-1 1 1,0-1 0,0 1 0,0 0-1,-1 0 1,0 0 0,0 1-1,0-1 1,-1 1 0,0 1 0,-11-8-1,7 5 103,-1 2-1,1-1 0,-1 1 0,0 1 1,-1 0-1,1 1 0,-1 0 0,0 0 1,1 1-1,-25 0 0,31 2-148,-1 1-1,1 0 0,0 0 1,-1 1-1,1-1 1,0 1-1,0 0 0,0 1 1,0-1-1,0 1 1,1 0-1,-1 0 0,1 1 1,0-1-1,0 1 1,0 0-1,0 0 0,1 0 1,-1 1-1,1-1 1,0 1-1,-4 8 0,-1 4-9,0 1-1,1 0 0,0 0 1,1 1-1,-3 19 0,4-14 53,2-1-1,0 1 1,1 0-1,1-1 1,5 46 0,-4-63-50,1-1 1,0 1 0,0 0 0,1 0-1,0 0 1,0-1 0,0 1-1,0-1 1,1 0 0,0 1 0,0-1-1,1-1 1,-1 1 0,1 0-1,0-1 1,0 0 0,1 0 0,-1 0-1,1 0 1,0-1 0,0 0 0,0 0-1,0 0 1,1 0 0,-1-1-1,1 0 1,0 0 0,8 1 0,-10-2-2,1 0 0,0 0 0,0 0 0,0-1 0,0 1 0,0-1 0,0-1 0,0 1 0,0-1 0,0 0 0,0 0 0,0 0 0,0-1 0,0 1 0,-1-1 0,1-1 1,-1 1-1,1 0 0,5-6 0,-4 3-7,-2-1 1,1 0 0,-1 0-1,0 0 1,0 0 0,-1-1-1,1 0 1,-2 1 0,1-1-1,-1 0 1,0-1 0,2-12-1,3-19 2,-1 0 0,0-69-1,-6 107 194,0 14 287,1 1-427,1 1 0,0-1 0,2 0-1,-1 0 1,8 17 0,3 14 89,-1 1 8,25 62 0,-31-93-169,0 0 0,1 0-1,1-1 1,0 0-1,1-1 1,0 1-1,21 18 1,-27-29-91,0 0 0,0 0 0,0 0 0,1-1 0,-1 0 0,1 0 0,-1 0 0,1 0 0,0-1 0,0 0 0,0 0 0,0 0 0,5 0 0,-4-1-539,0 0 0,1 0 0,-1-1 1,0 0-1,1 0 0,6-2 0,24-16-5294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14779,'0'0'5992,"16"-33"-5823,48-110-129,-57 123 62,0-1 0,-1 0 0,-1 0 0,0-1 0,-2 1-1,-1-1 1,-1 0 0,0 1 0,-4-27 0,1-12 1261,3 58-1280,-1 1-1,0 0 0,0 0 0,1-1 1,-1 1-1,0 0 0,0 0 0,0-1 0,-1 1 1,1 0-1,0 0 0,0 0 0,-1-1 1,1 1-1,-1 0 0,1 0 0,-1 0 1,1 0-1,-1 0 0,0 0 0,1 0 1,-1 0-1,0 0 0,0 0 0,0 0 1,0 0-1,0 0 0,0 1 0,0-1 1,0 0-1,0 1 0,-2-2 0,2 2 184,1 3-284,1 0 1,0-1 0,0 1-1,0-1 1,0 1 0,0-1-1,0 0 1,1 1 0,-1-1-1,1 0 1,-1 0 0,1 0-1,0 0 1,0 0 0,0 0-1,0-1 1,0 1 0,5 2-1,-1 0 5,-1-1 0,1 0 0,1 0 0,-1 0 0,0-1-1,11 3 1,-6-3-3,0-1 1,0 0-1,0-1 0,0 0 0,1 0 0,10-3 1,-20 3 72,-1 0 1,1 0 0,-1 0 0,1 0 0,-1 1 0,1-1 0,-1 0 0,1 1 0,-1 0 0,0-1 0,1 1 0,-1 0 0,0-1 0,1 1 0,-1 0 0,0 0 0,0 0 0,0 0 0,0 0 0,0 1 0,0-1 0,0 0 0,2 3 0,27 44 481,-13-21-124,7 8-98,57 74 147,-70-95-494,1-1 0,0-1 0,1 0 0,0-1 0,23 15-1,-35-25-130,0 0 0,0 0-1,0-1 1,0 1 0,1 0-1,-1 0 1,0-1 0,0 1-1,1-1 1,-1 1-1,0-1 1,1 1 0,-1-1-1,1 0 1,-1 0 0,0 0-1,1 0 1,-1 0-1,1 0 1,-1 0 0,0 0-1,1 0 1,-1-1 0,1 1-1,-1-1 1,0 1 0,0-1-1,1 1 1,-1-1-1,0 0 1,0 1 0,0-1-1,1 0 1,-1 0 0,0 0-1,0 0 1,0 0-1,-1 0 1,1 0 0,0-1-1,0 1 1,-1 0 0,1 0-1,0-1 1,-1 1 0,1 0-1,-1-2 1,4-30-7590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12291,'0'0'8955,"10"-12"-8490,174-191 2024,-183 202-2446,-1 1 1,0 0 0,0 0-1,1-1 1,-1 1-1,0 0 1,1 0 0,-1-1-1,0 1 1,1 0-1,-1 0 1,1 0 0,-1 0-1,0 0 1,1 0-1,-1 0 1,1-1 0,-1 1-1,0 0 1,1 0-1,-1 1 1,1-1-1,-1 0 1,0 0 0,1 0-1,-1 0 1,0 0-1,1 0 1,-1 0 0,1 1-1,-1-1 1,0 0-1,1 0 1,-1 0 0,0 1-1,1-1 1,-1 0-1,0 1 1,0-1 0,1 0-1,-1 0 1,0 1-1,13 18 404,-11-16-386,20 33 565,-5-5-433,1-1 1,2-1-1,0-1 0,49 50 0,-66-76-255,-1 0-1,0 0 1,1 0-1,-1 0 1,1-1-1,-1 1 1,1-1-1,0 0 1,-1 1 0,1-1-1,0-1 1,4 2-1,22-1-4542,-10-1-1564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14835,'0'0'6250,"22"-21"-6032,68-69-60,-83 82-76,-1 0 0,0 0 1,-1 0-1,1-1 1,-2 0-1,1 0 0,-1 0 1,-1-1-1,0 1 1,0-1-1,-1 0 0,0 1 1,0-1-1,-1 0 1,-1 0-1,0 0 0,0 0 1,-2-11-1,1-9 216,1 26-269,1-6 45,-1-1 0,0 1 1,-1-1-1,0 1 0,0 0 1,-1 0-1,-1 0 0,0 0 1,-5-13-1,-3-2 11,10 20-58,-1 0-1,0 0 1,0 0 0,0 0-1,0 0 1,-1 1 0,0-1-1,0 1 1,0 0 0,0-1 0,-1 2-1,0-1 1,-6-5 0,9 8 106,10 2-161,1 1 0,0 0 0,-1 0 0,1 1 0,-1 0 0,14 7 0,27 8 72,-24-12-38,-1-1 1,1-1-1,-1-2 1,1-1-1,0 0 1,43-6-1,-64 3 184,-1 1 0,1-1-1,-1 1 1,1-1 0,-1 0-1,0-1 1,0 1 0,0-1 0,0 0-1,0 0 1,5-6 0,-13 16-125,0 1 0,1-1 1,0 1-1,0 0 0,1 0 1,0 0-1,0 0 1,1 0-1,-1 9 0,1 81 78,2-58 33,-1-26-121,0 1 1,1 0-1,1 0 0,1 0 1,0-1-1,1 1 1,0-1-1,1 0 0,7 14 1,-9-22-49,0-1 0,1 1 1,-1-1-1,1 0 0,0-1 1,0 1-1,1-1 0,-1 0 1,1 0-1,0 0 0,0 0 1,0-1-1,1 0 1,-1 0-1,1 0 0,0-1 1,0 0-1,-1 0 0,1-1 1,1 1-1,-1-1 0,0 0 1,0-1-1,7 0 0,-8 1-5,0-1 0,0 0-1,0-1 1,0 1-1,-1-1 1,1 0-1,0 0 1,-1 0-1,1-1 1,0 0 0,-1 1-1,0-2 1,1 1-1,7-6 1,-8 4-39,0-1 1,-1 0 0,1 0 0,-1 0-1,0 0 1,0 0 0,-1 0 0,0-1-1,0 0 1,0 1 0,0-1 0,0-6-1,14-81-1979,-13 29-5358,-2 55 2388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16275,'0'0'8994,"149"19"-8890,-111-10-32,-1-1-72,-9-5-120,-9-3-920,0 0-1176,-1-11-2473,-18-17-704,0 0-4626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12203,'0'0'12874,"-9"188"-12378,28-124-199,-1 1-137,1-6-88,-10-3-72,10-8-545,9-4-1359,-9-13-3201,0-14-3121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67 295 15523,'0'0'5515,"29"10"-5463,94 29-41,-120-38-12,-1-1 0,1 1 0,0-1 0,-1 1 0,1-1 0,0 0 0,-1 0 0,1 0 0,0-1 0,-1 1 0,1-1 0,-1 1 0,1-1 0,-1 0 0,1 0 0,-1 0 0,1 0 0,-1 0 0,0-1 0,1 1 0,-1-1 0,0 1 0,0-1 0,0 0 0,0 0 0,-1 0 0,1 0 0,0 0 0,-1 0 0,0-1 0,3-3 0,1-2-8,-1 1 14,1-1 0,-1 1-1,-1-1 1,1 0 0,-1 0-1,-1 0 1,1-1 0,-2 1-1,1-1 1,-1 1-1,0-1 1,-1 1 0,0-1-1,0 0 1,-1 1 0,0-1-1,0 1 1,-1-1 0,0 1-1,-1 0 1,-4-12-1,4 13 63,-1 1 0,1-1 0,-1 0 0,-1 1 0,1 0 0,-1 0 0,0 0-1,0 0 1,-1 1 0,1 0 0,-1 0 0,-1 1 0,1-1 0,0 1 0,-1 1-1,0-1 1,0 1 0,0 0 0,0 1 0,-1 0 0,1 0 0,-1 0-1,1 1 1,-9 0 0,11 0-3,-1 1-1,1 0 0,-1 0 1,1 1-1,0 0 1,-1 0-1,1 0 1,0 0-1,0 1 0,0 0 1,0 0-1,0 0 1,0 1-1,-6 4 1,6-3-46,1 1 0,-1 0 0,1 0 1,0 0-1,0 0 0,0 1 1,1-1-1,0 1 0,0 0 1,0 0-1,-2 10 0,-2 7 39,1 0-1,1 0 1,0 0 0,2 1 0,1-1-1,1 1 1,4 43 0,-3-62-48,1 0 0,-1 0 0,1 0 0,0-1 0,1 1 0,-1 0 0,1-1 0,0 1 0,0-1 0,1 0 0,-1 0 0,1 0 0,0 0 0,0 0 0,0 0 0,1-1 0,-1 1 0,1-1 0,0 0 0,0 0 0,4 2 1,0-1-11,0 0 1,0-1-1,1-1 1,-1 1 0,1-1-1,-1-1 1,1 0-1,-1 0 1,1 0 0,14-2-1,-20 1-1,0-1 1,0 0-1,0 1 0,-1-1 0,1 0 0,0 0 0,-1-1 0,1 1 1,-1 0-1,1-1 0,-1 0 0,0 1 0,1-1 0,-1 0 0,0 0 1,0 0-1,-1 0 0,1-1 0,0 1 0,-1-1 0,1 1 0,-1-1 1,0 1-1,0-1 0,2-4 0,1-8 6,0 1 1,0-1-1,1-23 0,-2 22-30,-2-81 1398,0 106-1320,0 0-1,1 0 0,0 0 1,1-1-1,0 1 0,0-1 1,1 0-1,0 0 1,0 0-1,7 9 0,-2-4-2,0 0-1,1-1 0,1 0 0,0 0 1,13 10-1,-17-17-41,0-1 0,0 1-1,0-1 1,0-1 0,1 1 0,-1-1-1,1 0 1,0-1 0,0 0 0,0 0-1,0-1 1,0 0 0,0-1 0,1 1 0,-1-2-1,14-1 1,-17 2-127,0-1-1,-1-1 1,1 1-1,0-1 1,-1 1-1,1-1 1,-1-1-1,1 1 1,-1-1 0,0 1-1,0-1 1,0 0-1,-1-1 1,1 1-1,-1 0 1,0-1-1,0 0 1,0 0-1,0 0 1,-1 0 0,1-1-1,-1 1 1,0-1-1,0 1 1,-1-1-1,1 1 1,-1-1-1,1-7 1,-1-27-4441,-1 29 1714,0-3-3452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13483,'0'0'10993,"-9"11"-10697,8-10-294,-2 2-1,0 0 0,0 0 0,0 1 0,1-1 0,-1 1 0,1-1 0,0 1 0,0 0-1,0 0 1,0 0 0,1 0 0,0 0 0,0 0 0,0 0 0,0 1 0,1-1 0,-1 0 0,1 1-1,0-1 1,0 0 0,1 0 0,-1 1 0,1-1 0,0 0 0,0 0 0,3 6 0,9 23 6,3 0-1,30 48 1,-39-70-33,1 1 1,1-1-1,0-1 0,0 0 0,1 0 0,0-1 1,1 0-1,0 0 0,21 11 0,-30-18-3,1-1 0,-1 0-1,0 1 1,1-1 0,-1 0-1,1 0 1,-1 0 0,1 0 0,-1-1-1,1 1 1,0-1 0,-1 0-1,1 0 1,0 1 0,0-2 0,-1 1-1,1 0 1,0-1 0,-1 1-1,1-1 1,-1 1 0,1-1 0,3-2-1,-3 0 9,-1 1 0,0-1-1,0 0 1,0 0 0,0 0-1,0 0 1,-1 0 0,1 0-1,-1 0 1,0 0 0,0-1-1,0 1 1,0 0 0,-1-1-1,1-5 1,5-33-31,-1 14-115,1-49-1,-6-2 582,0 78-186,0 4-134,2 19 4,0 0 0,2 0-1,0 0 1,13 35 0,-1 0 200,-11-40-211,69 306 1299,-60-246-1228,-4 0 0,1 99 0,-11-170-159,0 0-1,0 0 1,0 0-1,-1 0 1,0-1-1,0 1 1,-1 0-1,1-1 1,-1 1-1,0-1 1,-1 1-1,1-1 1,-1 0-1,-5 7 1,4-8-29,0 0 1,0-1 0,-1 0-1,1 0 1,-1 0 0,1-1-1,-1 1 1,0-1 0,0 0-1,0 0 1,0-1 0,0 1-1,0-1 1,-1-1 0,-9 2-1,4-1-8,1-1-1,-1 0 1,1 0 0,-1-1-1,1 0 1,0-1 0,-1 0-1,1-1 1,0 0 0,0 0-1,-11-7 1,14 6 20,0 0 1,1 0-1,0-1 0,0 0 1,0 0-1,0-1 0,1 1 1,0-1-1,0 0 0,1-1 1,-1 1-1,1-1 0,1 0 1,-1 0-1,-3-14 0,3 9 27,0-1-1,1 0 1,1 0 0,0 0-1,1 0 1,1 0-1,0 0 1,0 0-1,1 0 1,1 0-1,0 0 1,1 0-1,0 0 1,1 1 0,1-1-1,0 1 1,0 0-1,1 1 1,1-1-1,0 1 1,0 0-1,1 1 1,1 0-1,0 0 1,0 1 0,14-11-1,97-71-293,-115 88 23,0 0 1,0-1-1,-1 1 0,0-1 1,1 0-1,-2-1 1,1 1-1,3-6 1,7-25-5642,-12 12-853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5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11947,'0'0'11290,"178"54"-11074,-132-38-216,10-2-464,10-8-1513,-19-6-2816,-10 0-1888</inkml:trace>
  <inkml:trace contextRef="#ctx0" brushRef="#br0" timeOffset="1">421 6 11498,'0'0'6634,"0"160"-4834,18-90-511,10 0-441,-9 0-336,0-6-240,-1-13-152,-8-12-104,-1-14-16,0-14-664,1-39-6530,-10-11 1577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12123,'0'0'11253,"0"-10"-10821,1-1-273,0 0 0,1 0 1,0 0-1,1 1 1,0-1-1,1 1 0,7-15 1,3-10 161,-10 25-209,0 0 1,0 1 0,1-1-1,0 1 1,1 0 0,9-13-1,-13 20-80,0 1 0,-1 0-1,1 0 1,-1 0 0,1 0-1,0 0 1,0 0 0,0 1-1,-1-1 1,1 1 0,0-1-1,0 1 1,0 0 0,0-1-1,0 1 1,0 0 0,0 0-1,0 0 1,0 1 0,0-1-1,0 0 1,0 1 0,-1-1-1,4 2 1,0 0 17,0 0 0,-1 0 1,1 1-1,-1-1 0,1 1 0,-1 0 1,0 0-1,5 5 0,178 208 1211,-172-207-1497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11843,'0'0'11010,"-3"9"-10535,-2 7-362,1 0 1,0 0-1,2 0 1,0 0-1,0 0 1,2 0-1,0 1 0,1-1 1,4 23-1,-4-28-82,2-1 0,0 0-1,0 0 1,1 0-1,0 0 1,0-1 0,1 1-1,1-1 1,-1 0-1,1-1 1,1 1 0,0-1-1,0-1 1,1 1-1,-1-1 1,15 9 0,-14-11-29,0 0 0,1-1 0,0 0-1,0 0 1,0-1 0,0 0 0,0-1 0,1 0 0,-1 0 0,1-1 0,0 0 0,-1-1 0,1 0 0,16-2 0,-23 1 0,-1 0 0,1 0 0,0 0 0,0 0 0,0-1 0,-1 1 1,1-1-1,-1 0 0,1 1 0,-1-1 0,0 0 0,0-1 0,0 1 0,0 0 0,0 0 0,0-1 0,-1 1 0,1-1 0,-1 0 0,1 1 0,-1-1 1,0 0-1,0 0 0,0-5 0,2-5 30,-1 0 0,0 0 1,-1-26-1,-1 38-30,0-16 28,0 1 1,-2 0-1,-4-24 0,5 35-12,0 1 0,0-1 0,-1 1 0,0-1 0,0 1 0,0 0-1,0 0 1,-1 0 0,0 0 0,1 0 0,-1 1 0,-1-1 0,1 1 0,0 0-1,-1 0 1,-6-5 0,2 5 42,8 35-244,15 52 209,3 0 1,29 81-1,-9-34 132,-14-47-94,-4 2 0,-4 1 0,-4 0 0,2 96 0,-14-181-57,0 1 0,1-1 0,-2 1-1,1-1 1,0 0 0,0 1 0,-1-1-1,1 1 1,-1-1 0,0 0 0,0 1-1,0-1 1,0 0 0,0 0 0,0 0 0,-1 0-1,1 0 1,-4 4 0,3-5-4,0 0 0,-1 0 0,1 0-1,-1 0 1,1 0 0,-1-1 0,1 1 0,-1-1 0,1 0 0,-1 0 0,1 1-1,-1-2 1,0 1 0,1 0 0,-1 0 0,1-1 0,-1 0 0,-3-1 0,-1 0-49,0-1 1,0-1 0,0 1 0,0-1 0,1 0-1,0-1 1,0 0 0,0 0 0,0 0 0,1 0-1,0-1 1,0 0 0,0 0 0,-7-14 0,-6-11-90,-25-63 1,34 75 121,0-5 7,1 0 0,0 0 0,2-1 0,1 1 0,1-1 0,-2-51 0,6 72 9,1 1 0,-1-1 0,1 0 0,0 1 1,0-1-1,0 1 0,1 0 0,-1-1 0,1 1 0,0 0 0,0 0 1,0 0-1,0 0 0,0 0 0,1 1 0,-1-1 0,1 1 1,0-1-1,0 1 0,0 0 0,0 0 0,0 0 0,0 1 1,1-1-1,-1 1 0,5-2 0,14-4 27,0 0 0,0 1 0,28-2 0,-5-1-9,-24 4-582,-1-1 0,32-15-1,-35 13-550,-1-2 0,0 0 0,0-1 0,-1-1 0,18-17 0,6-10-6325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13515,'0'0'7899,"18"28"-6419,22 37-760,172 300 2380,-181-298-2719,-4 2 0,-2 0 1,-3 2-1,-3 0 0,-4 1 0,-2 1 1,-4 0-1,0 96 0,-10-148-321,-1-1 0,0 0 1,-2 0-1,0 0 0,-1 0 0,-1-1 0,-1 1 1,-15 27-1,17-36-60,0-1 0,-1 0 0,-1 0 0,1 0 0,-2-1 0,1 0 0,-1-1 0,-1 0 0,0 0 0,0 0 0,0-1 0,-1-1 0,0 1 0,0-2 0,-1 1 0,-13 4 0,13-7-400,33-8-15205,4-9 3644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13987,'0'0'11738,"141"-9"-11545,-85 15-81,-10-1-104,-8 1-16,-1-6-168,-18 0-809,-1 0-799,-18-14-6018,0-8 1105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13003,'0'0'11242,"-9"166"-9577,18-96-617,1 3-432,8-3-184,1-9-216,0-7-192,-10-12-24,10-9-984,-10-10-2785,-9-12-5129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11082,'0'0'10196,"8"15"-9657,-3-4-435,-4-7-78,0 0 0,0 0 0,1-1-1,0 1 1,0 0 0,0-1 0,0 1-1,0-1 1,1 0 0,0 1 0,-1-1-1,1-1 1,0 1 0,1 0 0,-1-1-1,0 1 1,1-1 0,-1 0 0,1 0-1,0-1 1,0 1 0,-1-1 0,7 2-1,4-1 113,-1-1-1,1 0 0,0-1 1,27-4-1,-35 3-110,1-1 1,0 0-1,-1 0 1,1-1-1,-1 0 1,0 0-1,0-1 1,0 0-1,-1 1 1,1-2-1,9-9 1,-6 6-6,-1 0 0,0-1 0,0 0 0,-1 0 0,0-1 0,-1 0 0,0 0 0,-1-1 0,0 1 0,0-1 0,-1 0 0,-1-1 0,0 1 0,0-1 0,-1 1 0,-1-1 0,1-21 0,-2 11 29,-1-1 0,-5-32 1,4 46-42,0 0 0,-1 0 0,0 1 0,0-1 0,-1 1 0,0-1 0,-1 1 0,-10-14 0,4 8 22,1 1-1,-2 1 1,-18-16 0,26 25 12,1 0 1,-2 0 0,1 0-1,0 1 1,0-1 0,-1 1 0,1 0-1,-1 0 1,0 1 0,1 0-1,-1-1 1,0 2 0,0-1 0,0 0-1,0 1 1,-7 0 0,10 1-32,-1 0 0,1-1 1,-1 1-1,1 0 0,0 0 1,-1 0-1,1 1 0,0-1 1,0 1-1,-1-1 0,1 1 1,1 0-1,-1-1 0,0 1 1,0 0-1,1 0 0,-1 0 1,1 1-1,-1-1 0,0 3 1,-20 51 27,20-49-25,-6 22 62,1 1 0,1 0-1,1 0 1,2 1 0,1-1 0,2 1 0,3 37-1,-2-56-42,1 1 0,0-1 0,0 0-1,1 0 1,1 0 0,0-1 0,1 1 0,0-1-1,0 0 1,1 0 0,1-1 0,0 0-1,0 0 1,1 0 0,0-1 0,1 0-1,0-1 1,0 0 0,1 0 0,16 9-1,-22-14-28,0-1-1,1 0 1,-1 0-1,1 0 0,-1 0 1,1-1-1,0 0 1,0 0-1,0 0 0,-1 0 1,1-1-1,0 0 0,0 0 1,0 0-1,0 0 1,0-1-1,0 0 0,0 0 1,-1 0-1,7-3 1,-7 1 0,0 0 0,0 0 0,0 0 0,0 0 0,-1-1 0,1 1 0,-1-1 0,0 0 0,0 0 0,0 0 0,-1-1 0,1 1 1,-1-1-1,0 1 0,-1-1 0,1 0 0,-1 0 0,1 0 0,-1-7 0,6-42-9,-4-1 1,-3-69-1,0 73 196,1 65-182,0 1 0,2-1-1,0 0 1,0 0 0,1 0-1,1 0 1,9 19 0,7 8 8,28 43 0,-43-74-131,1-1 0,0 1 0,1-1 0,0-1 0,0 1 0,1-1 0,0-1 0,17 12 0,-16-14-906,0 0 0,0 0-1,1 0 1,-1-2 0,18 5 0,9-3-4890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3 565 12827,'0'0'7171,"0"-27"-6602,-1-10-396,0 13-91,1 1 0,1-1-1,1 1 1,7-33 0,0-13 1423,0-138 1,-8 223-1433,0 0-1,1 0 1,0-1 0,2 1 0,5 16-1,-7-24-59,0-1 0,1-1-1,0 1 1,0 0 0,1-1-1,0 0 1,0 1-1,1-1 1,-1-1 0,1 1-1,0-1 1,1 0 0,9 8-1,-13-12-10,0 0 0,-1 0 0,1 0 0,0 0 0,0 0 0,0 0 0,0-1 0,0 1 0,0-1 0,0 1 0,0-1 1,0 0-1,0 1 0,0-1 0,0 0 0,0-1 0,0 1 0,0 0 0,0 0 0,0-1 0,0 1 0,0-1 0,0 0 0,0 0 0,0 1 0,-1-1 0,1 0 0,0-1 0,0 1 0,-1 0 0,1 0 0,-1-1 0,1 1 0,-1-1 0,0 1 0,1-1 0,-1 0 0,0 1 0,0-1 0,1-3 0,4-8 11,-1 0 0,0 1 0,-1-1-1,4-25 1,-6 30-17,7-30 31,-3 16-5,-2 1 1,0-1 0,1-33-1,-5 56-11,0-1 0,1 0 0,-1 0-1,0 1 1,0-1 0,0 0-1,1 0 1,-1 0 0,0 1 0,0-1-1,0 0 1,1 0 0,-1 0 0,0 0-1,0 0 1,1 0 0,-1 1 0,0-1-1,0 0 1,1 0 0,-1 0 0,0 0-1,1 0 1,-1 0 0,0 0-1,0 0 1,1 0 0,-1 0 0,0 0-1,1 0 1,-1 0 0,0-1 0,0 1-1,1 0 1,-1 0 0,0 0 0,0 0-1,1 0 1,-1 0 0,0-1-1,0 1 1,0 0 0,1 0 0,-1 0-1,0-1 1,0 1 0,0 0 0,0 0-1,1-1 1,-1 1 0,0 0 0,0 0-1,0-1 1,0 1 0,0 0-1,0 0 1,0-1 0,0 1 0,0 0-1,0-1 1,0 1 0,0 0 0,0 0-1,0-1 1,16 22 409,59 145 980,-49-103-1303,41 75 1,-60-127-439,0 0 0,0 0 1,1-1-1,0 0 0,11 11 1,-16-19-36,-1 0 0,1 0 0,-1 0 1,1-1-1,0 1 0,-1-1 1,1 1-1,0-1 0,0 0 0,0 0 1,6 1-1,-6-2-138,-1 0 0,1 0 0,-1-1 0,1 1 0,-1 0 0,1-1 0,-1 0 0,1 1 1,-1-1-1,0 0 0,1 0 0,-1-1 0,0 1 0,0 0 0,0-1 0,4-2 0,14-24-10462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15659,'0'0'5847,"-5"27"-4998,-13 93 170,17-111-961,0-1 0,1 1-1,0 0 1,0 0-1,1 0 1,0 0 0,1 0-1,0-1 1,0 1 0,1 0-1,0-1 1,1 0-1,0 0 1,0 0 0,1 0-1,-1-1 1,2 0 0,-1 0-1,1 0 1,0 0-1,1-1 1,12 10 0,-10-10-66,0 0 1,0 0-1,1-1 1,0 0-1,0 0 1,0-1-1,1-1 1,-1 0-1,1 0 1,0-1-1,0 0 1,0-1-1,0 0 0,0-1 1,0 0-1,17-3 1,-24 2-11,1-1 0,-1 1 0,0-1 0,-1 1 0,1-1 0,0-1 0,0 1 1,-1 0-1,1-1 0,-1 0 0,0 1 0,0-1 0,0-1 0,0 1 0,0 0 0,-1-1 0,0 1 0,1-1 0,-1 0 0,0 0 0,-1 0 1,1 0-1,-1 0 0,0 0 0,2-8 0,0-10 11,0-1 0,-1 0 0,-1-38-1,-2 38 56,1-74 122,0 96-141,0 5 36,4 57 142,3 0 0,29 119 0,-17-93-6,6 34 148,59 347 1378,-81-353-1705,-3-78-22,0-36-4,0-1 1,0 1-1,0-1 1,0 0-1,0 1 1,0-1-1,0 0 1,0 1-1,0-1 1,0 1-1,0-1 1,0 0-1,0 1 1,0-1-1,-1 0 1,1 1-1,0-1 1,0 0-1,0 1 1,-1-1-1,1 0 1,0 1-1,0-1 1,-1 0-1,1 0 1,0 1 0,0-1-1,-1 0 1,1 0-1,0 0 1,-1 1-1,1-1 1,0 0-1,-1 0 1,1 0-1,-1 0 1,1 0-1,0 0 1,-1 0-1,1 0 1,0 0-1,-1 0 1,1 0-1,-1 0 1,1 0-1,0 0 1,-1 0-1,1 0 1,0 0-1,-1 0 1,1 0 0,0-1-1,-1 1 1,1 0-1,0 0 1,-1 0-1,1-1 1,0 1-1,-1 0 1,1 0-1,0-1 1,0 1-1,-1-1 1,-20-18-295,5-1 203,1-1 0,2 0 0,0-1-1,1 0 1,1-1 0,-10-32 0,-36-150 116,56 200-21,-11-74 7,11 76-8,1 0 1,0 0 0,0 0 0,0 0-1,0 0 1,0 0 0,1 0-1,-1 0 1,1 0 0,0 0-1,0 0 1,0 0 0,0 1 0,1-1-1,-1 0 1,1 1 0,0-1-1,-1 1 1,1-1 0,0 1 0,0 0-1,3-2 1,3 0 1,0 0 0,0 1 0,0 0 0,1 0 0,-1 1 0,1 0 0,-1 1 0,11-1 0,79 1-93,-41 2-383,55-7-2992,-39-5-2162,-24 0-1754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17884,'0'0'7105,"196"79"-8257,-130-76-1440,-20-3-3618,-8 0-8033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4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4185,'0'0'16559,"-3"29"-15905,0-4-524,-9 176 371,31 61-413,-9-163-80,7-8-308,-15-84-498,1-10 15,2-14 275,-6 6 587,2 0 1,0 0-1,0 0 0,1 0 0,0 0 0,1 1 1,5-14-1,-7 20 4,1 1 1,-1-1-1,1 1 0,0 0 1,1 0-1,-1 0 0,0 0 0,1 0 1,-1 1-1,1-1 0,0 1 1,0-1-1,0 1 0,0 0 1,1 0-1,-1 0 0,0 1 1,1-1-1,0 1 0,-1 0 1,1 0-1,-1 0 0,1 0 1,7 0-1,-5 0-24,0 0 0,0 1 0,0 0 1,0 0-1,0 0 0,0 0 0,0 1 0,0 0 0,0 0 1,0 1-1,0 0 0,0 0 0,-1 0 0,1 0 0,-1 1 1,1 0-1,-1 1 0,0-1 0,0 1 0,-1 0 1,1 0-1,-1 0 0,6 7 0,0 2 116,0 0 0,-1 1-1,-1 0 1,0 0 0,-1 1 0,0-1-1,-1 2 1,5 22 0,-5-9 260,-1 1 0,-1 0 1,-1 51-1,-3-78-401,0 1 0,-1-1 0,1 1 0,-1-1 0,1 1 0,-1-1 0,0 0 0,0 1 0,-1-1 0,1 0 0,0 0 0,-1 0 0,0 0 0,0 0 0,0 0-1,0-1 1,0 1 0,-1 0 0,-4 2 0,2-1-6,0-1 0,-1 1 0,0-1-1,1-1 1,-1 1 0,0-1-1,-1 0 1,1-1 0,0 1 0,-8-1-1,-1 1-77,1-1 0,-1-1 0,0-1-1,0 0 1,0-1 0,1-1 0,-1 0 0,-26-9-1,16 0-1214,1 0 0,-45-32 0,66 40-275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6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6993,'0'0'14510,"26"12"-14058,86 44-240,-104-52-195,-1 1-1,0 0 1,-1 0 0,1 1-1,-1 0 1,0 0-1,-1 0 1,0 1-1,1 0 1,-2 0-1,1 0 1,-1 1 0,-1-1-1,4 11 1,-2-4 15,-1 0 1,-1 0-1,0 1 1,-1 0-1,-1-1 1,0 17 0,-1-26-19,0 0 1,-1 1-1,1-1 1,-1 0 0,0 1-1,0-1 1,-1 0-1,1 0 1,-1 0 0,0 0-1,-1 0 1,1 0-1,-1 0 1,0-1 0,0 0-1,-6 7 1,1-4-13,0-1-1,0 0 1,-1 0 0,1-1 0,-1 0 0,-1 0-1,-18 6 1,13-7-101,-1 0 0,0-1 0,0 0 0,-30 0 0,80-5 179,0-3 0,0 0 0,65-21-1,-92 23-202,-7 3 168,1 0 0,-1 0 0,0-1 0,0 1 0,1 0 0,-1 0-1,0 0 1,1 0 0,-1-1 0,0 1 0,1 0 0,-1 0 0,0 0 0,1 0-1,-1 0 1,1 0 0,-1 0 0,0 0 0,1 0 0,-1 0 0,0 0 0,1 0 0,-1 0-1,0 0 1,1 0 0,-1 0 0,0 0 0,1 1 0,-1-1 0,0 0 0,1 0-1,-1 0 1,0 1 0,1-1 0,-1 0 0,0 0 0,0 1 0,1-1 0,-1 0-1,0 0 1,0 1 0,0-1 0,1 0 0,-1 1 0,0-1 0,0 0 0,0 1 0,0-1-1,0 0 1,0 1 0,0-1 0,0 1 0,0-1 0,0 0 0,0 1 0,0-1-1,0 0 1,0 1 0,0-1 0,0 0 0,0 1 0,0-1 0,0 0 0,-1 1-1,3 8-39,3 19 235,2 0 0,1 0-1,18 41 1,-20-54-217,1-1-1,1 0 1,1 0 0,-1-1 0,2 0 0,0 0 0,1-1 0,12 12 0,-19-21-125,0 0 0,0 0 0,0 0 1,0-1-1,0 1 0,0-1 0,1 0 1,-1 0-1,1-1 0,-1 1 1,1-1-1,0 0 0,0 0 0,0-1 1,-1 1-1,1-1 0,0 0 0,0 0 1,0-1-1,0 1 0,-1-1 0,1 0 1,0-1-1,0 1 0,-1-1 0,1 0 1,-1 0-1,0 0 0,0 0 0,1-1 1,-1 0-1,-1 0 0,1 0 0,0 0 1,-1-1-1,0 1 0,0-1 0,0 0 1,0 0-1,3-7 0,2-3-579,-1-1-1,-1 0 1,-1 0 0,0 0-1,-1-1 1,4-28-1,-3-26-154,-4-1 3636,-1 47 138,0 37-1810,-1 40-473,0-16-88,1 0 0,9 60 0,-8-86-492,2 0 1,-1-1-1,2 1 0,-1-1 1,1 0-1,1 0 0,0 0 1,0 0-1,1-1 0,0 0 1,1 0-1,0 0 0,12 10 0,-16-16-66,0 0 0,0-1 0,0 1 0,0-1-1,1 0 1,-1 1 0,1-2 0,-1 1-1,1 0 1,0-1 0,0 0 0,0 1 0,0-2-1,0 1 1,0 0 0,0-1 0,0 0-1,0 0 1,0 0 0,0 0 0,0-1 0,0 1-1,0-1 1,0 0 0,4-2 0,-3 1-10,0-1 0,-1 0 0,0 0 0,1 0 0,-1 0 0,-1-1 0,1 1 0,0-1 0,-1 0 0,0 0 0,1 0 0,-2-1 0,1 1 0,0-1 0,-1 0 0,0 1 0,0-1 0,1-8 0,2-8-139,-1-1 1,-2 1-1,0-1 1,-1 1-1,-1-1 0,-1 0 1,-1 1-1,-1-1 1,-1 1-1,-1 0 1,-1 0-1,-1 1 1,0-1-1,-2 1 0,0 1 1,-15-25-1,20 37 54,-1 1 0,1-1 0,-1 1 0,0 0-1,-1 0 1,1 0 0,-1 1 0,-1 0 0,1 0 0,-7-4-1,10 7-100,1 1 0,-1 0-1,1 0 1,-1 0 0,1 0-1,-1 0 1,0 0 0,1 1-1,-1 0 1,0-1-1,1 1 1,-1 0 0,0 0-1,0 0 1,1 1 0,-1-1-1,0 1 1,1-1 0,-1 1-1,1 0 1,-1 0-1,1 0 1,-1 0 0,1 1-1,-1-1 1,1 0 0,0 1-1,0 0 1,0 0 0,0 0-1,0 0 1,-2 2-1,-21 34-4703,13 3-866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14403,'0'0'9631,"0"-30"-9495,0-96-29,9-57 1647,-9 183-1670,0 4-44,2 11-40,0 1 0,1-1 0,1 1 0,0-1 0,1 0 1,0 0-1,2-1 0,-1 0 0,2 0 0,0 0 0,13 16 0,-20-28-3,0 0-1,1 0 0,-1 0 1,0 0-1,1 0 0,0-1 1,-1 1-1,1-1 0,0 1 1,0-1-1,-1 0 0,1 1 1,0-1-1,0 0 1,0 0-1,1-1 0,-1 1 1,0 0-1,0-1 0,0 1 1,1-1-1,-1 0 0,0 0 1,0 0-1,1 0 0,-1 0 1,0 0-1,0 0 1,3-1-1,-2-1-4,0 0 0,0 0 0,0 0 0,0 0-1,0-1 1,-1 1 0,1-1 0,-1 0 0,0 1 0,1-1 0,-1 0 0,-1 0 0,1 0 0,0-1 0,-1 1 0,2-6 0,5-17 24,-1 0 1,-2 0 0,-1 0-1,-1 0 1,0-50 0,6 83 569,-4 5-472,-1 1-1,0-1 0,-1 1 1,-1-1-1,2 19 0,4 18 180,-4-27-506,7 30 647,20 58 0,-25-92-932,2-1 1,13 25-1,-16-34-427,1 1-1,0-1 1,0 0 0,1 0 0,13 11-1,6-5-6250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4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94 412 11803,'0'0'9307,"0"-28"-8780,0-94-225,0 108-96,0 0 0,-1 0 0,0 0 0,-1 0 0,-1 1 0,-1-1 0,1 0 0,-2 1-1,-11-23 1,3 5 431,12 30-595,-1-6 158,0 1 1,-1-1 0,0 1-1,0 0 1,-1 1 0,0-1-1,0 0 1,0 1-1,-10-10 1,13 14-92,4 5-126,0-1-1,0 0 0,1 0 0,0 0 1,-1 0-1,1-1 0,0 1 1,8 3-1,-4-2 4,6 4-40,1-1 1,0 0-1,0-1 0,1-1 0,0-1 1,-1 0-1,2 0 0,-1-2 0,0 0 1,0-1-1,1-1 0,-1 0 1,29-5-1,-41 5 71,-1-1 1,0 0-1,1 0 1,-1 0-1,0-1 0,0 1 1,0-1-1,0 1 1,0-1-1,0 0 1,0 0-1,-1-1 0,1 1 1,-1 0-1,1-1 1,-1 0-1,0 1 1,0-1-1,0 0 0,0 0 1,-1 0-1,1 0 1,-1-1-1,0 1 0,0 0 1,0-1-1,0 1 1,-1 0-1,1-6 1,-1 8 588,-9 14 769,3 5-1203,2 0-1,0 1 1,1 0-1,1 0 0,0 0 1,2 0-1,2 25 0,-2-5 96,1-28-222,0 0 0,1 1 0,0-1 0,0 0 0,1 0 0,1 0 0,0-1 0,0 1 0,1-1 0,1 0 0,0 0 0,0-1 0,1 1 0,0-1 0,0-1 0,10 10 0,-11-12-81,0-1 0,1 0 1,-1 0-1,1-1 1,-1 0-1,1 0 1,1 0-1,-1-1 1,0 0-1,1 0 1,0-1-1,0 0 1,-1-1-1,1 1 0,0-1 1,0-1-1,0 0 1,0 0-1,0 0 1,0-1-1,0 0 1,0-1-1,0 0 1,12-4-1,-9 1-396,-1-1 0,0 0-1,0 0 1,0-1 0,13-13-1,18-23-4571,-8-10-6601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1400,'0'0'16482,"-11"34"-15296,-72 222 182,42-116 283,-47 280 0,87-413-1775,0 35 135,10-29-2156,12-14-3504,6-11-1564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4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9298,'0'0'9229,"0"0"-9059,0-1 1,0 0-1,0 1 1,0-1-1,0 0 0,-1 0 1,1 1-1,1-1 1,-1 0-1,0 0 1,0 1-1,0-1 1,0 0-1,0 0 1,1 1-1,-1-1 1,0 0-1,0 1 1,1-1-1,-1 0 1,1 1-1,0-1 0,168 9 581,259 46 0,-68-4-610,-249-38 430,-2 5 0,148 43 0,-185-42-414,133 15 0,-107-20-54,201 27 964,142 19-251,-330-53-2073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5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15771,'0'0'8091,"-3"-2"-7610,1-4-412,14 4 83,36 3 295,53 11 280,-89-9-661,54 16 117,-64-18-172,0-1 1,0 1-1,0 0 1,0 0-1,0 0 1,0 0 0,0 0-1,0 0 1,-1 0-1,1 1 1,0-1 0,-1 1-1,1-1 1,-1 1-1,0 0 1,1-1 0,-1 1-1,0 0 1,0 0-1,0 0 1,0 0 0,0 0-1,-1 0 1,1 3-1,-1 9 81,-1 0 0,-1 0 0,-1 0 0,0 0 0,0 0 0,-2-1 0,1 1 0,-2-1 0,-8 15-1,-9 12-34,-43 55-1,11-18-32,3-4-12,31-44-8,1 0-1,-18 34 1,37-62-9,0 1 1,0-1-1,0 1 0,0-1 0,1 1 1,-1-1-1,0 1 0,1 0 0,-1-1 1,1 1-1,-1 0 0,1-1 0,0 1 1,0 0-1,0 0 0,0-1 0,0 1 1,0 0-1,0 0 0,1-1 0,-1 1 1,0 0-1,1 0 0,0-1 0,-1 1 1,1-1-1,0 1 0,0-1 0,0 1 1,0-1-1,0 1 0,0-1 0,0 0 1,1 1-1,-1-1 0,3 2 0,3 0 7,0 0 0,0 0 0,1-1 0,-1 0 0,1 0 0,14 1 0,-14-2 25,58 6-992,100-3-1,-163-4 812,-3 0 149,1 1-273,0-1 0,0 0 0,0 0 0,0 0 0,0 0 0,0 0 0,0 0 0,0 0 0,0-1 1,0 1-1,0 0 0,0 0 0,-1-1 0,1 1 0,0-1 0,0 1 0,0-1 0,0 1 0,-1-1 0,1 1 1,0-1-1,0 0 0,-1 1 0,1-1 0,0 0 0,-1 0 0,1 1 0,0-3 0,0-13-6558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5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16564,'0'0'7081,"168"0"-6961,-121 0-64,-10 0-56,1 0-120,-10-3-1088,0-28-1529,0 3-2384,-19-5-3857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4401,'0'0'17129,"-3"18"-16912,-7 57-118,10-74-96,0 0-1,0 1 1,0-1-1,0 0 1,0 0 0,0 1-1,0-1 1,1 0-1,-1 1 1,0-1 0,1 0-1,-1 0 1,1 1-1,0-1 1,-1 0 0,1 0-1,0 0 1,-1 0-1,1 0 1,0 0 0,0 0-1,0 0 1,0 0-1,0 0 1,0-1 0,2 2-1,35 3 37,-33-5-37,-4-1 10,0 0 0,0 1 0,0-1 0,-1 0 0,1 1 0,0-1 0,-1 0 0,1 0 1,-1 1-1,1-1 0,-1 0 0,1 0 0,-1 0 0,1 0 0,-1 0 0,0 0 0,0 0 0,1 0 1,-1 0-1,0 0 0,0 0 0,0 0 0,0 0 0,0 1 0,0-1 0,-1-2 0,1-39 242,0 31-188,-1 6-39,0 0-1,0 0 0,0 1 0,0-1 0,-1 1 1,0-1-1,0 1 0,0 0 0,0-1 0,-1 1 0,-5-7 1,7 10 24,0-1 1,0 1-1,0-1 1,-1 1 0,1-1-1,0 1 1,-1 0 0,1-1-1,-1 1 1,0 0-1,1 0 1,-1 0 0,0 0-1,1 1 1,-1-1 0,0 0-1,0 1 1,0-1-1,0 1 1,0 0 0,0 0-1,1 0 1,-1-1 0,0 2-1,0-1 1,0 0 0,0 0-1,0 1 1,0-1-1,0 1 1,0-1 0,-2 2-1,2 1-47,1-1 0,-1 0 0,1 1-1,0-1 1,0 1 0,0-1 0,0 1 0,0 0-1,1-1 1,-1 1 0,1 0 0,0-1 0,0 1-1,0 0 1,0 0 0,0-1 0,1 1 0,0 3-1,-1 6-69,0-12 57,1 1 1,-1 0 0,0-1 0,0 1 0,1-1-1,-1 1 1,0-1 0,1 1 0,-1-1 0,0 0 0,1 1-1,-1-1 1,0 1 0,1-1 0,-1 0 0,1 1-1,-1-1 1,1 0 0,-1 1 0,1-1 0,-1 0 0,1 0-1,0 0 1,-1 0 0,1 1 0,-1-1 0,1 0-1,-1 0 1,1 0 0,0 0 0,0 0 0,24 0-134,-20-1 43,-4 1 105,-1 0 0,0 0 1,0 0-1,1-1 0,-1 1 1,0 0-1,0 0 0,0-1 1,1 1-1,-1 0 0,0 0 1,0-1-1,0 1 0,0 0 0,0-1 1,1 1-1,-1 0 0,0 0 1,0-1-1,0 1 0,0 0 1,0-1-1,0 1 0,0 0 1,0-1-1,0 1 0,0 0 1,0-1-1,0 1 0,-1 0 0,1 0 1,0-1-1,0 1 0,0 0 1,0-1-1,0 1 0,-1 0 1,1 0-1,0-1 0,0 1 1,0 0-1,-1 0 0,1 0 0,0-1 1,-8-12 97,7 13-152,0-1-1,0 0 1,0 0 0,1 0 0,-1 1-1,0-1 1,0 1 0,0-1-1,0 0 1,0 1 0,0 0 0,0-1-1,-1 1 1,1-1 0,0 1 0,0 0-1,0 0 1,0 0 0,0 0-1,-1 0 1,1 0 0,0 0 0,0 0-1,0 0 1,0 1 0,0-1 0,0 0-1,-1 1 1,1-1 0,0 1-1,0-1 1,0 1 0,0-1 0,0 1-1,1 0 1,-1-1 0,0 1 0,0 0-1,0 0 1,1 0 0,-1 0-1,0 0 1,1 0 0,-1 0 0,1 0-1,-1 0 1,1 0 0,-1 0 0,1 0-1,0 0 1,-1 0 0,1 0-1,0 0 1,0 1 0,0 1 0,1 28-4223,7 3-2393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15915,'0'0'10791,"-3"-3"-10373,3 3-407,-1 0 0,1 0 0,0 0 0,0 0 0,0 0 0,0 0 0,-1 0 0,1 0 0,0 0 0,0 0 0,0 0 0,0 0 0,-1 0 0,1 0 0,0 0 0,0-1 0,0 1 0,0 0 0,-1 0 0,1 0 0,0 0 0,0 0 0,0-1 0,0 1 0,0 0 0,0 0 0,0 0 0,0 0 0,0-1 0,-1 1 0,1 0 0,0 0-1,0 0 1,0-1 0,0 1 0,0 0 0,0 0 0,0 0 0,0 0 0,0-1 0,0 1 0,0 0 0,0 0 0,1 0 0,-1-1 0,0 1 0,0 0 0,0 0 0,0 0 0,0 0 0,0-1 0,0 1 0,0 0 0,1 0 0,-1 0 0,0 0 0,0 0 0,0 0 0,0-1 0,0 1 0,1 0 0,-1 0 0,0 0 0,0 0 0,23-1 430,50 8-53,-44-3-276,-16-3-258,-1 0-1,1 0 0,0-1 0,0-1 0,24-4 0,-33 4-312,1 0-1,-1-1 0,0 0 0,0 0 1,-1 0-1,1-1 0,0 1 0,-1-1 0,1 0 1,-1 0-1,0 0 0,0-1 0,0 1 0,-1-1 1,1 1-1,-1-1 0,0 0 0,0 0 0,3-7 1,6-22-6297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3 200,'0'0'25731,"5"-1"-25236,13 0-203,0 0 0,0 1 1,-1 1-1,1 1 0,0 0 1,23 7-1,49 5 149,-63-10-150,-13 0-2592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2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11883,'0'0'10739,"-26"-2"-3941,56 3-6773,0 2 0,41 9 1,-7-1 3,-46-8 21,1 1 0,-1 0 0,0 1-1,22 10 1,-29-11-198,-1 0 0,1-1 0,0 0-1,0-1 1,18 2 0,-29 19-7762,0-9 986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6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 12875,'0'0'11393,"-6"7"-11150,4-5-221,1-1 0,-1 1 0,1-1 0,-1 1 0,1-1 0,0 1 0,0 0 0,0 0 0,0 0 0,0-1 0,0 1 0,0 0 0,0 0 0,1 0 0,-1 1 0,1-1 1,0 0-1,0 0 0,-1 0 0,1 0 0,0 0 0,1 0 0,-1 0 0,0 0 0,1 1 0,-1-1 0,1 0 0,0 0 0,-1 0 0,1-1 0,0 1 0,0 0 0,0 0 0,1 0 1,-1-1-1,0 1 0,1 0 0,1 1 0,35 40 475,-15-18-100,0 2-1,26 41 1,-44-60-355,-1-1 0,1 1-1,-2 0 1,1 0-1,-1 0 1,-1 0 0,1 0-1,-2 1 1,1-1 0,-1 1-1,0 0 1,-1-1 0,0 1-1,0 0 1,-2 8 0,2-15-70,-1 0 0,0 0 1,0 0-1,0 0 1,-1 0-1,1 0 0,0 0 1,-1 0-1,1-1 1,-1 1-1,1 0 0,-1-1 1,0 0-1,0 1 1,0-1-1,0 0 0,0 0 1,0 0-1,0 0 0,0 0 1,0-1-1,0 1 1,0 0-1,-1-1 0,1 0 1,-3 1-1,-67 1-1381,55-3 854,-70 1-3538,-5-3-2498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95 564 13355,'0'0'7021,"9"0"-6705,-1 0-273,0-1 0,0 0 0,0 0 0,0-1 0,0 0 0,-1-1 0,1 1 0,-1-2-1,0 1 1,0-1 0,0 0 0,0 0 0,-1-1 0,1 0 0,-1 0 0,0 0 0,-1-1-1,8-8 1,-4 2-8,-1-1-1,0 0 1,-1-1 0,0 1-1,-1-1 1,0 0 0,-1-1-1,-1 1 1,4-20-1,-4 7 143,-2 1 0,0-1-1,-1 1 1,-5-40 0,3 58-92,-1 0 0,1 0 0,-1 0 0,-1 1 0,1-1 0,-1 1 0,-1 0 1,1-1-1,-1 2 0,-1-1 0,1 0 0,-1 1 0,0 0 0,0 0 0,-1 0 0,0 1 0,0-1 0,0 1 0,-1 1 1,0 0-1,0-1 0,0 2 0,0-1 0,0 1 0,-1 0 0,1 1 0,-1 0 0,0 0 0,0 1 0,0 0 1,0 0-1,0 0 0,0 1 0,-12 2 0,17-2-70,0 1 1,0 0-1,0 0 1,1 0-1,-1 0 1,0 1-1,0-1 1,1 1-1,-1-1 0,1 1 1,-1 0-1,1 0 1,0 0-1,0 0 1,-3 4-1,-1 1 4,1 1 0,0 0 0,1 0 0,-8 16 0,4-2 22,1 1-1,1 0 1,-4 27-1,7-20 143,2 58 1,2-44-46,-1-40-135,0 0 0,0 0-1,1-1 1,0 1 0,0 0 0,0 0-1,0-1 1,0 1 0,1 0-1,0-1 1,0 1 0,0-1-1,0 0 1,0 0 0,1 0 0,-1 0-1,1 0 1,0 0 0,0-1-1,0 1 1,0-1 0,0 0-1,1 0 1,-1 0 0,0 0 0,1-1-1,0 1 1,-1-1 0,1 0-1,0 0 1,0 0 0,0-1-1,-1 1 1,1-1 0,0 0 0,0 0-1,0 0 1,0-1 0,0 1-1,0-1 1,7-2 0,-9 1-3,0 1 1,0-1-1,0 0 1,1 1-1,-1-1 0,-1 0 1,1 0-1,0 0 1,0 0-1,-1 0 1,1-1-1,-1 1 1,0 0-1,0-1 1,2-5-1,12-44 13,-11 35-9,1-2 11,-2 8 15,0 0 0,0 0 0,-1 0 0,0-19 0,-2 30 166,10 17-78,5 14-68,1 0 0,2-1 0,1 0 0,1-2 0,1 0 0,29 27 0,-46-50-166,0-1 0,0 1-1,1-1 1,0-1 0,0 1-1,0-1 1,0 0 0,0 0-1,1 0 1,0-1 0,6 3 0,43 0-6284,-27-5-109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13411,'0'0'9298,"1"-31"-8955,15-173 327,-14 40 918,-3 127-326,3 45-1263,-1-1 0,1 0 0,0 1 0,1-1 0,0 0-1,0 0 1,1-1 0,-1 1 0,1-1 0,1 1 0,-1-1-1,1 0 1,0-1 0,1 1 0,8 6 0,-14-11-1,1-1 0,0 1 0,0 0 0,0-1 0,0 1 1,0 0-1,0-1 0,0 1 0,0-1 0,0 0 0,0 1 1,0-1-1,0 0 0,0 1 0,0-1 0,0 0 0,0 0 1,1 0-1,-1 0 0,0 0 0,0 0 0,0-1 0,0 1 1,0 0-1,0 0 0,0-1 0,0 1 0,0-1 0,0 1 1,0-1-1,0 1 0,0-1 0,0 0 0,0 1 0,0-1 1,-1 0-1,1 0 0,0 1 0,0-1 0,-1 0 0,1 0 1,-1 0-1,1-1 0,3-6 5,0 0 1,-1 0 0,0 0-1,3-15 1,0 4 8,1 1 14,-2 5-7,1-1-1,-2 0 1,0 0-1,-1 0 1,4-27-1,-7 41-11,0 0-1,0 1 0,0-1 1,1 0-1,-1 0 1,0 1-1,1-1 0,-1 0 1,0 0-1,0 0 1,1 0-1,-1 0 0,0 1 1,1-1-1,-1 0 0,0 0 1,1 0-1,-1 0 1,0 0-1,1 0 0,-1 0 1,0 0-1,1 0 0,-1 0 1,0 0-1,1 0 1,-1-1-1,0 1 0,1 0 1,-1 0-1,0 0 1,1 0-1,-1 0 0,0-1 1,1 1-1,-1 0 0,0 0 1,0-1-1,1 1 1,-1 0-1,0 0 0,0-1 1,0 1-1,0 0 0,1-1 1,-1 1-1,0 0 1,0 0-1,0-1 0,0 1 1,0 0-1,0-1 1,0 1-1,0 0 0,0-1 1,0 1-1,0 0 0,0-1 1,18 26 218,32 63 295,101 163-728,-150-248-23,1-1 0,-1 0 1,1 0-1,0 1 0,0-1 0,0-1 0,0 1 1,0 0-1,0 0 0,1-1 0,-1 1 0,4 1 1,22 3-5460,-9-5-323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11210,'0'0'12300,"-3"31"-11537,-9 118 453,11 203-1,8-286-796,3-2 1,2 1-1,42 122 0,-50-175-394,1 0 0,0 0 0,1-1 0,0 0 0,1 0 0,0 0 0,1-1 0,12 12 0,-16-17-302,0-2-1,1 1 0,0-1 1,0 1-1,0-1 1,0-1-1,1 1 1,6 2-1,-7-4-589,0 1 0,0-1 0,1 0 0,-1-1 0,0 0 0,1 1 0,-1-1 0,1-1 0,9-1 0,7-8-7889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14123,'0'0'6464,"-3"30"-5705,-8 100-368,10-122-376,1-1 1,0 0-1,0 0 1,0 1-1,1-1 1,1 0-1,-1 0 1,1 0-1,0 0 1,0 0 0,1 0-1,0-1 1,0 1-1,1-1 1,0 0-1,0 0 1,0 0-1,1 0 1,0-1-1,0 0 1,11 9-1,-6-8 0,-1-1 0,1 0 0,0 0 0,1-1 0,-1-1 0,0 0-1,1 0 1,0-1 0,0 0 0,0-1 0,20 0 0,-28-1-8,0 0-1,0-1 1,0 1 0,0 0 0,0-1-1,-1 0 1,1 0 0,0 0 0,0 0 0,-1 0-1,1-1 1,0 1 0,-1-1 0,0 1 0,1-1-1,-1 0 1,0 0 0,0 0 0,0 0-1,0-1 1,0 1 0,0 0 0,-1-1 0,1 1-1,-1-1 1,0 0 0,0 0 0,0 1 0,0-1-1,0 0 1,0-3 0,2-12 192,0 1 1,-2 0-1,0 0 0,-2-23 1,1 14 379,0 25-507,0 8-84,2 47 56,2 0-1,17 81 0,39 110 668,-16-71-146,-23-84-296,-3-20-164,-2 0 0,-4 1-1,5 106 1,-17-175-111,0-1 0,0 1 0,0 0 0,0 0-1,0 0 1,0-1 0,-1 1 0,1 0 0,-1 0-1,1-1 1,-1 1 0,1 0 0,-1-1 0,0 1 0,0-1-1,0 1 1,0-1 0,0 1 0,0-1 0,0 0-1,0 1 1,-1-1 0,1 0 0,-1 0 0,1 0 0,-3 2-1,-1-2-58,0 0-1,0 0 1,0 0-1,0 0 0,0-1 1,-1 0-1,-6 0 0,-1 0-69,2-1 74,1-1 0,-1 0-1,1 0 1,0-1 0,0 0-1,0-1 1,0 0 0,0 0-1,1-1 1,0-1 0,0 1 0,0-1-1,1-1 1,-1 0 0,2 0-1,-1-1 1,1 1 0,-11-17-1,4 6 14,1-1 0,1-1 0,1 0 0,1-1 0,1 0 0,0 0 0,-8-37 0,13 44 35,1 0 0,1 0 0,0 0 1,1-1-1,1 1 0,0 0 0,1-1 1,4-24-1,-3 33 10,0-1-1,1 1 1,-1 0 0,1 0 0,0 0 0,1 0 0,-1 1-1,1-1 1,1 1 0,-1 0 0,0 0 0,1 0 0,0 1-1,0 0 1,1 0 0,-1 0 0,1 0 0,0 1 0,0 0 0,10-4-1,11 0-409,0 0-1,0 2 1,0 1-1,1 1 1,-1 2-1,56 3 1,-24-1-3890,-10-1-4232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19684,'0'0'5417,"196"44"-5673,-158-32-1000,-1-1-1825,-9-3-2464,-9-8-4009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17068,'0'0'4786,"-6"25"-4423,-17 81-218,22-101-144,0 0-1,1 0 1,-1 0-1,1 0 1,1 0-1,-1-1 1,1 1-1,-1 0 1,1 0-1,1 0 1,-1 0-1,1-1 1,0 1-1,0-1 1,0 1-1,0-1 1,1 0-1,0 0 1,0 0-1,0 0 1,0 0-1,1-1 1,-1 1-1,1-1 1,0 0 0,0 0-1,0 0 1,9 3-1,-1 0-56,0-1 0,0-1 0,1 0 0,0-1 1,0-1-1,-1 0 0,1 0 0,19-1 0,-30-1 42,1 0 0,-1 0 0,0 0 0,1 0 0,-1 0 0,0 0-1,1-1 1,-1 1 0,0-1 0,0 0 0,1 0 0,-1 0 0,0 0 0,0 0 0,0 0 0,0 0 0,0-1 0,-1 1-1,4-4 1,-3 2 32,0 0-1,-1-1 1,1 1-1,-1-1 1,0 1-1,0-1 1,0 1-1,-1-1 1,1 0-1,-1 1 0,0-1 1,0-5-1,0-55 287,0 39-115,0 36 29,3 38-71,2 0 0,24 94 0,-9-52 327,17 82 196,17 87-9,-49-221-590,-1 1 0,-3 44 0,0-83-80,-1 1 0,0-1-1,0 0 1,-1 0-1,1 1 1,0-1 0,0 0-1,-1 0 1,1 1-1,0-1 1,-1 0 0,0 0-1,1 0 1,-1 0 0,1 0-1,-1 0 1,0 0-1,0 0 1,0 0 0,0 0-1,0 0 1,0 0-1,0 0 1,0-1 0,0 1-1,-1 0 1,-1 0-44,0 0 1,0 0-1,0 0 1,0-1 0,0 0-1,0 1 1,0-1-1,0 0 1,0-1-1,-6 0 1,0-1-95,0 0 1,0-1 0,0 0-1,0 0 1,0-1 0,-12-8-1,6 1 111,1-1 0,1 0 0,0-1 0,0 0 0,2-2 0,-1 1 0,-14-26-1,19 27 58,0 0-1,0-1 0,1 1 1,1-1-1,0 0 1,1-1-1,1 1 0,0-1 1,-2-26-1,5 34-14,0 0 0,0 0 0,1 0 0,0-1-1,0 1 1,1 0 0,-1 0 0,1 1 0,1-1 0,3-8 0,-2 10-21,0 0 0,-1 1-1,1-1 1,1 1 0,-1 0 0,1 0 0,0 1 0,-1-1 0,1 1-1,1 0 1,-1 0 0,9-3 0,4 0-769,2 0 0,-1 0 0,0 2 0,1 1 0,0 0 0,35 1 0,-32 1-1192,25-2-3427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6769,'0'0'15893,"0"-25"-15153,0-186-53,0 64 1759,1 156-2450,0-1 0,1 1 0,0-1-1,0 0 1,1 1 0,0-1 0,8 14 0,-9-18 4,0 0 1,1 0-1,-1 0 1,1 0-1,-1 0 0,1 0 1,0-1-1,0 0 1,1 1-1,-1-1 0,1 0 1,0-1-1,-1 1 1,1-1-1,8 4 0,-10-6-4,0 0 0,-1 0 0,1 0 0,0 0 0,0-1 0,-1 1 0,1 0-1,0-1 1,-1 0 0,1 1 0,0-1 0,-1 0 0,1 0 0,-1 0 0,0 0 0,1 0 0,-1 0-1,0 0 1,1 0 0,-1-1 0,0 1 0,0-1 0,0 1 0,0 0 0,0-1 0,-1 0 0,1 1-1,0-1 1,-1 1 0,1-1 0,0-3 0,13-58-13,-14 58 15,11-72-13,-11 77 16,1 1 0,-1-1 0,0 1 1,1-1-1,-1 0 0,0 1 0,1-1 0,-1 0 0,0 1 0,1-1 1,-1 0-1,1 0 0,-1 1 0,0-1 0,1 0 0,-1 0 0,1 0 0,-1 1 1,1-1-1,-1 0 0,1 0 0,-1 0 0,1 0 0,-1 0 0,1 0 1,-1 0-1,1 0 0,-1 0 0,1 0 0,-1-1 0,1 1 0,-1 0 1,0 0-1,1 0 0,-1 0 0,1-1 0,-1 1 0,1 0 0,-1-1 1,0 1-1,1 0 0,-1-1 0,0 1 0,1 0 0,-1-1 0,0 1 1,1 0-1,-1-1 0,0 1 0,0-1 0,0 1 0,1-1 0,-1 1 1,0-1-1,0 1 0,0-1 0,0 1 0,0 0 0,0-1 0,0 1 1,0-1-1,0 1 0,0-1 0,0 1 0,0-1 0,0 1 0,-1-1 1,29 32 118,-28-31-119,46 65 180,-27-36-312,2 0-1,41 44 0,-58-70-219,-1 1-1,1-1 0,0 0 1,0-1-1,0 1 0,9 3 0,15 0-6512,-17-6 672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10546,'0'0'9717,"19"34"-8226,121 219 1506,-3 37 61,-116-236-2545,-2 1-1,-3 0 1,14 90 0,-21-74 156,2 131-1,-12-172-562,-2 0-1,0 0 0,-2 0 0,-1-1 0,-2 1 0,-22 55 0,20-61-61,-19 34 41,23-53-140,4-4-287,2-8-2254,-1-8-2228,-7-2-3658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1296,'0'0'21805,"5"-1"-21302,14-3-312,0 2 0,1 0-1,-1 2 1,1 0 0,35 5 0,20-1-65,-28-2-127,-34 0-340,0-1 0,1-1 0,-1 0 1,0-1-1,25-5 0,-36 6 72,-1-1 0,1 0 0,0 0 1,-1 0-1,1 0 0,-1 0 0,1 0 0,-1 0 1,0 0-1,0 0 0,1-1 0,-1 1 0,0 0 1,0-1-1,0 1 0,0-1 0,0 1 0,-1-1 1,1 0-1,0 1 0,-1-1 0,1 0 0,-1 0 1,1-2-1,-1-2-1067,1-1 1,-1 1 0,0-1-1,0 1 1,-2-12-1,-6-10-3767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11138,'0'0'12947,"37"162"-12219,-27-103-152,-1 0-63,-9-3-209,0-3-152,0-8-152,0-8-64,0-9-857,0-6-1215,9-8-3401,1-8-2617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7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15971,'0'0'7579,"12"-11"-7449,3-2-112,-6 5-9,-1 0 0,1 1 1,0 0-1,12-6 0,-21 13 14,1 0 0,0 0 0,0 0-1,-1 0 1,1-1 0,0 1 0,0 0 0,-1 1 0,1-1 0,0 0 0,0 0 0,0 0 0,-1 0 0,1 0 0,0 1-1,-1-1 1,1 0 0,0 1 0,0-1 0,-1 1 0,1-1 0,-1 1 0,1-1 0,0 1 0,-1-1 0,1 1 0,-1-1 0,1 1-1,-1 0 1,0-1 0,1 1 0,0 1 0,14 24 272,-14-22-222,94 169 620,-23-68-4929,-33-57-5158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 11682,'0'0'11286,"-1"-4"-10320,1 4-938,0-1-1,0 1 0,-1-1 0,1 1 0,0-1 0,0 1 0,0-1 0,-1 1 0,1-1 0,0 1 0,0-1 0,-1 1 0,1 0 1,0-1-1,-1 1 0,1 0 0,-1-1 0,1 1 0,0 0 0,-1-1 0,1 1 0,-1 0 0,1 0 0,-1 0 0,1-1 0,-1 1 0,1 0 1,-1 0-1,1 0 0,-1 0 0,0 0 0,-11 12 596,-9 36 92,0 24-156,3 1 1,4 1-1,-8 110 1,12 227 664,11-343-1020,-1-33-107,3-1 0,0 1 0,3-1 1,0 0-1,22 63 0,-8-48-98,2 0 0,1-1 0,32 46 0,-50-87-105,0 1 0,1-1 0,0 0 0,0-1 0,8 7 0,3-1-3329,2-5-4683,-2-6 77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14699,'0'0'9154,"141"14"-9042,-104-14-40,0 0-72,-9 0-288,0 0-952,19 0-1585,-9 3-2584,-10 0-5833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85 376 14051,'0'0'5216,"28"1"-5150,90 1-52,-113-2-12,0-1 1,-1 1-1,1-1 0,0 0 1,-1 0-1,1 0 1,-1-1-1,1 0 0,-1 1 1,0-2-1,0 1 1,0 0-1,0-1 0,0 0 1,0 0-1,-1 0 1,1 0-1,-1-1 0,0 1 1,0-1-1,0 0 1,-1 0-1,1 0 0,-1 0 1,4-9-1,-2 0 74,-1-1-1,0 0 0,-1 0 0,-1 1 1,0-1-1,-1-19 0,0 24 11,-1 1-26,0 1 0,0 0 1,-1-1-1,1 1 1,-2 0-1,1 0 0,-1 0 1,0 0-1,0 1 1,-1-1-1,0 1 1,0 0-1,0 0 0,-1 0 1,0 0-1,0 1 1,-1 0-1,1 0 0,-1 1 1,-12-9-1,8 7 122,0 1 0,0 0 0,0 0 0,0 1 0,-1 0 0,1 1 0,-1 0 0,0 1 0,0 0 0,0 0 0,0 1 0,-1 1 0,-15 1 0,23 0-154,-1 0-1,1 1 0,0-1 0,0 1 1,0 0-1,0 0 0,0 1 0,1-1 0,-1 1 1,1 0-1,-1 0 0,1 0 0,0 0 1,0 0-1,1 1 0,-1-1 0,1 1 0,-1 0 1,1 0-1,0 0 0,1 0 0,-3 9 1,-1 0 7,1 1 0,1-1 0,0 1 0,1 0 0,-1 27 0,3-29 0,0 1 0,0-1 1,2 0-1,-1 1 0,2-1 1,0 0-1,0 0 0,9 20 1,-9-26-24,0-1 0,1 0 0,0 0 0,-1 0 0,2-1 0,-1 1 0,0-1 1,1 0-1,0 0 0,0-1 0,0 0 0,0 1 0,1-2 0,-1 1 0,1 0 0,-1-1 0,1 0 1,0-1-1,12 3 0,-9-2-1,1-1-1,0 0 1,0 0 0,0-1 0,0 0 0,12-2-1,-19 2-7,0-1-1,0 1 0,-1-1 0,1 0 0,0 0 1,-1 0-1,1-1 0,0 1 0,-1 0 0,1-1 1,-1 0-1,0 0 0,0 1 0,0-1 0,1-1 1,-2 1-1,1 0 0,0 0 0,0-1 0,-1 1 1,1-1-1,-1 1 0,0-1 0,2-5 0,2-15 2,-1-1-1,-1 0 1,-2 0-1,0 0 1,-2-24-1,0 4 160,1 43 114,11 13 133,5 12-306,23 44 0,7 13-70,-42-76-116,14 22-546,42 47 0,-12-34-3088,-42-36 2497,1-1 1,-1 1 0,1-1-1,0-1 1,0 1-1,10 1 1,11-2-8564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12883,'0'0'5238,"0"30"-4188,0 2-651,-2 5 166,3 0-1,1 0 1,10 55 0,27 58 665,113 280 0,-140-402-3063,-16-45-3323,-4-12 3695,-46-143-3778,-12-48 3998,51 159 1763,7 34 286,1 0 0,2-1 0,0 0 0,2 0 1,1 0-1,2-46 0,1 72-664,-1-1-1,1 0 1,-1 0 0,1 0-1,0 0 1,0 1 0,1-1-1,-1 1 1,1-1 0,-1 1 0,1-1-1,0 1 1,-1 0 0,1-1-1,1 1 1,-1 0 0,0 0-1,0 1 1,4-3 0,-1 1 50,1 1 0,-1 0 0,0 0 1,1 0-1,-1 0 0,1 1 0,-1 0 0,1 1 1,9-1-1,-6 1-29,0 0 0,0 1 1,0 0-1,0 0 1,-1 1-1,1 0 0,0 0 1,-1 1-1,0 1 0,0-1 1,0 1-1,12 8 0,-11-4-18,-1 1 0,1 0-1,-1 0 1,-1 1 0,0 0-1,0 0 1,-1 1-1,-1 0 1,1 0 0,-2 0-1,1 1 1,2 14 0,-3-7 42,-1 0 1,0 1-1,-2 0 1,0-1-1,-1 1 1,-5 34-1,4-51-172,1 0-1,-1 0 0,0 0 1,0 0-1,0 0 1,0 0-1,-1 0 1,1-1-1,-1 1 0,0-1 1,0 1-1,0-1 1,0 1-1,0-1 1,0 0-1,0 0 0,-1 0 1,1 0-1,-1 0 1,0-1-1,1 1 0,-1-1 1,0 0-1,0 0 1,-4 2-1,-3-1-388,0 0-1,0 0 1,0-1-1,0 0 1,0-1-1,-15-1 1,24 1 148,0 0 0,0 0 0,0 0 0,0-1-1,0 1 1,-1 0 0,1 0 0,0-1 0,0 1 0,0 0 0,0-1 0,0 1 0,0-1 0,0 0 0,0 1 0,0-1 0,1 0 0,-1 1 0,0-1 0,0 0 0,1 0 0,-1 0 0,0 0 0,1 0 0,-1 0-1,1 0 1,-1 0 0,1 0 0,-1-1 0,-1-15-5472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1 960,'0'0'25798,"177"8"-25726,-139-5-72,-10 2-480,-10-2-793,1-3-1199,0 0-3385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83 6249,'0'0'15306,"-30"-13"-14292,-95-41-422,120 51-531,-1 0 0,0 1 0,0 0 0,0 1 0,-1-1 0,1 1 0,0 0 0,-1 1 0,1-1 0,-13 2 0,1 0 200,12 0-180,-1 0-1,0 0 1,0 1 0,1 0-1,-1 0 1,1 0-1,0 1 1,0 0 0,0 0-1,0 1 1,0 0-1,1 0 1,-1 0 0,1 1-1,0-1 1,1 1-1,-1 0 1,1 1 0,0-1-1,-4 8 1,0-1-13,1 0 1,0 1 0,1-1-1,1 1 1,0 0 0,1 0-1,0 1 1,1 0 0,-2 16-1,4-13 7,0 0-1,0 1 1,2-1-1,0 0 1,1 0-1,1 1 0,6 17 1,-7-28-59,1 0 1,0-1-1,0 1 1,0-1 0,1 0-1,0 0 1,0 0-1,1-1 1,-1 0-1,1 0 1,1 0-1,-1 0 1,0-1-1,1 1 1,0-1-1,0-1 1,1 1 0,-1-1-1,0-1 1,10 4-1,-10-4-9,1 0 1,0 0-1,0 0 0,-1-1 0,1 0 0,0-1 0,0 0 1,0 0-1,0 0 0,0 0 0,0-1 0,0-1 0,0 1 1,10-5-1,-12 4-2,0-1 1,0 1-1,-1-1 1,1-1 0,-1 1-1,0-1 1,0 0-1,0 0 1,0 0-1,-1 0 1,1 0 0,-1-1-1,0 0 1,-1 0-1,1 0 1,-1 0-1,0 0 1,3-9 0,1-15 6,0 0 0,-2 0 1,-1-1-1,-2-56 1,-1 77 18,0 9 114,9 16-70,66 144-4038,-65-142 2659,0-1 0,1-1 0,1 0 0,1-1 0,0 0 0,28 24 0,-20-23-11475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11883,'0'0'12670,"0"-27"-12188,0-197-69,0 122 2368,1 116-2775,0 0 0,1-1 0,1 1 1,0 0-1,5 15 0,-6-23-4,0 0 1,1 0-1,0 1 1,0-2-1,0 1 1,0 0-1,1-1 1,0 1-1,0-1 1,0 0-1,1-1 1,0 1-1,6 4 1,-10-8-3,0-1 1,1 1-1,-1 0 1,1 0-1,-1-1 1,1 1-1,-1-1 0,1 1 1,-1-1-1,1 0 1,-1 0-1,1 1 1,0-1-1,-1 0 1,1-1-1,-1 1 1,1 0-1,0 0 1,-1-1-1,1 1 1,-1-1-1,1 1 1,-1-1-1,1 1 0,-1-1 1,0 0-1,1 0 1,-1 0-1,0 0 1,0 0-1,1 0 1,-1 0-1,0 0 1,0 0-1,0-1 1,0 1-1,-1 0 1,1-1-1,0 1 0,1-4 1,3-6 22,0-1 1,-1 0-1,0 0 1,2-15-1,-2 11-7,33-170 2,-37 185-10,0-1-1,0 0 1,0 1-1,1-1 1,-1 0-1,0 1 1,1-1-1,-1 1 1,1-1 0,-1 1-1,1-1 1,0 1-1,0-1 1,-1 1-1,1-1 1,0 1-1,2-2 1,-1 4 16,0-1 0,-1 2 0,1-1 0,-1 0 0,0 0 0,1 0 0,-1 1 0,0-1 0,0 1 0,0-1 0,0 1 0,0-1 0,0 1 0,0 0 0,0-1 0,-1 1 0,2 3 1,77 193 1700,-55-131-1415,2-1 0,46 79 0,-67-136-346,-4-7 12,0 1 0,0-1-1,0 1 1,0-1 0,1 1 0,0-1 0,-1 0 0,1 1 0,0-1 0,0 0-1,0 0 1,0-1 0,0 1 0,1 0 0,-1-1 0,0 1 0,1-1-1,-1 0 1,1 0 0,3 2 0,-5-4-82,0 1-1,-1-1 1,1 1 0,0-1 0,-1 1-1,1-1 1,-1 0 0,1 1-1,-1-1 1,1 0 0,-1 1 0,1-1-1,-1 0 1,1 1 0,-1-1 0,0 0-1,1 0 1,-1 0 0,0 1-1,0-1 1,0 0 0,0 0 0,0 0-1,0 0 1,0 1 0,0-1-1,0-2 1,0-33-3676,-1 27 1471,1-28-7553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0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13731,'0'0'9922,"75"19"-9338,-10-5-144,1-3-136,-1-2-208,1-6-96,-20-3-120,-8 0-1048,-20 0-1024,-8-23-2497,-10-5-961,0 0-4104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14419,'0'0'7354,"28"148"-6138,0-75-560,-10 6-368,10-4-144,-9-2-128,-9-14-16,8-11-312,-8-18-1456,8-13-3129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14131,'0'0'6760,"14"30"-5848,5 10-648,60 140 489,-50-99-429,34 153 1,-56-221-818,2-19 233,11-34 141,-8 13 96,-7 19 76,0 1 1,0 0-1,1 0 0,0 0 0,0 1 0,1 0 0,-1 0 1,1 1-1,0-1 0,1 2 0,0-1 0,-1 1 1,1 0-1,1 0 0,-1 1 0,0 1 0,1-1 0,0 1 1,-1 0-1,1 1 0,0 0 0,0 1 0,0 0 1,0 0-1,0 1 0,-1 0 0,1 0 0,0 1 0,-1 0 1,1 1-1,-1 0 0,16 7 0,-13-4 52,-1 1-1,-1 0 1,1 0-1,-1 1 1,0 0-1,-1 0 1,1 1-1,-2 0 1,1 1-1,-2 0 1,1 0-1,-1 0 1,-1 1-1,0 0 1,0 0-1,-1 0 1,0 0-1,-1 1 1,-1 0 0,0-1-1,0 1 1,-1 0-1,0 0 1,-1 0-1,-1 0 1,-4 24-1,3-30-80,0 1 0,-1-1 1,0 1-1,0-1 0,-1 0 0,0 0 0,0-1 0,0 1 0,0-1 1,-1 0-1,0 0 0,0 0 0,-1-1 0,1 1 0,-1-2 0,0 1 1,-10 5-1,0-2 8,1 0-1,-1 0 1,0-2 0,0 0 0,-1-1 0,-22 3 0,37-7-39,-114 9 59,106-9-182,0 1 1,0-2-1,-1 0 0,2 0 1,-1 0-1,0-1 1,0-1-1,0 0 0,-11-5 1,21 8 48,0 0 0,0 0 0,1 0 0,-1 0 0,0 0 0,1 0 0,-1 0 0,0 0 0,0 0 0,1 0 0,-1 0 0,0 0 0,0 0 0,1 0 0,-1 0 0,0 0 0,0 0 0,1 0 0,-1-1 0,0 1 0,0 0 0,1 0 0,-1 0 0,0 0 0,0-1 0,0 1 0,1 0 0,-1 0 0,0 0 0,0-1 0,0 1 0,0 0 0,1 0 0,-1-1 0,0 1 0,0 0 0,0 0 0,0-1 0,0 1 0,0 0 0,0 0 0,0-1 0,0 1 0,0 0 0,0-1 0,0 1 0,0 0 0,0 0 0,0-1 0,0 1 0,0 0 0,0 0 0,0-1 0,-1 1 0,1 0 0,0 0 0,0-1 1,0 1-1,0 0 0,-1 0 0,1-1 0,93-2-6434,-46 3 1255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7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1 660 12307,'0'0'12376,"1"-27"-12150,0 16-212,2-34 13,2 0 1,11-47-1,-3 15 0,-3-1 0,-4-1 0,-5-95-1,-1 142-29,11 46-169,52 129 437,-8-17 21,75 151-565,-130-277 114,0 0-1,1 0 0,-1 1 0,0-1 0,0 1 0,1-1 0,-1 0 1,0 1-1,0-1 0,0 1 0,1-1 0,-1 0 0,0 1 1,0-1-1,0 1 0,0-1 0,0 1 0,0-1 0,0 1 1,0-1-1,0 1 0,0-1 0,0 0 0,0 1 0,0-1 0,0 1 1,0-1-1,-1 1 0,1-1 0,0 1 0,0-1 0,0 0 1,-1 1-1,1-1 0,0 0 0,-1 1 0,1-1 0,0 0 1,-1 1-1,0-1 0,-21-3-3058,-23-18 80,45 21 2965,-51-33-4699,-4-3-283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13811,'0'0'9630,"9"35"-9067,72 216 637,16 63-666,-84-283-3410,-7-55-5080,-6-14 1260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11642,'0'0'7106,"28"0"-5698,-9-1-1196,12 0 119,0 1 0,0 1 0,0 1 0,0 2 0,57 15 0,-76-15-179,62 26 458,-70-28-503,0 0 0,0 0 1,0 0-1,-1 1 0,1-1 1,-1 1-1,0 0 0,0 0 1,0 0-1,0 0 1,0 1-1,-1-1 0,1 1 1,-1 0-1,3 5 0,-5-7-64,0-1 0,0 1 0,0-1 1,0 1-1,0 0 0,0-1 0,-1 1 0,1-1 0,0 1 0,-1-1 0,1 1 0,-1-1 0,1 1 0,-1-1 0,0 0 0,0 1 0,0-1 0,0 0 0,0 0 0,0 0 1,0 1-1,0-1 0,0 0 0,0 0 0,-1 0 0,1-1 0,0 1 0,-1 0 0,1 0 0,-1-1 0,-1 1 0,-53 20 60,46-19-29,-37 10-108,-78 10-1,82-16-333,22 3-591,20-8 679,1 0 1,-1 0-1,0 0 0,1 0 1,-1 0-1,1 0 0,-1-1 1,1 1-1,0 0 0,-1 1 0,1-1 1,0 0-1,0 0 0,0 0 1,0 0-1,0 0 0,0 0 1,0 0-1,0 0 0,0 0 1,0 0-1,0 0 0,1 0 0,-1 0 1,0 0-1,1 0 0,-1 0 1,1 0-1,-1 0 0,1 0 1,0 0-1,-1-1 0,1 1 1,0 0-1,0 0 0,-1-1 0,1 1 1,0 0-1,0-1 0,0 1 1,0-1-1,0 1 0,0-1 1,0 1-1,0-1 0,1 1 1,25 8-7375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32 11811,'0'0'9606,"-12"-6"-8966,3 2-498,1 0 0,-1 1 0,1 0 0,-1 0 0,0 0 1,0 1-1,-1 1 0,1 0 0,0 0 0,-1 0 0,1 1 0,0 1 0,0 0 1,-1 0-1,1 1 0,0 0 0,0 0 0,-14 6 0,13-3-53,-1 1 1,1 1-1,0-1 0,0 1 0,1 1 0,0 0 1,0 0-1,1 1 0,0 0 0,1 1 0,0-1 1,0 1-1,1 1 0,0-1 0,1 1 0,0 0 0,1 0 1,0 1-1,1-1 0,0 1 0,1 0 0,0-1 1,0 24-1,2-30-85,0-1-1,1 0 1,-1 1 0,1-1 0,0 0 0,0 0 0,1 1 0,-1-1-1,1 0 1,0 0 0,0 0 0,0-1 0,0 1 0,1 0 0,0-1-1,0 0 1,0 1 0,0-1 0,0 0 0,0-1 0,1 1 0,-1-1-1,1 1 1,0-1 0,0 0 0,0 0 0,0-1 0,7 3 0,7 1-6,1-1 0,-1-1 0,1 0 1,0-1-1,27-2 0,-40 1 4,-1-2 0,1 1 0,-1-1 1,1 0-1,-1 0 0,1 0 0,-1-1 0,1 0 0,-1 0 0,0 0 1,0-1-1,0 1 0,0-1 0,-1 0 0,9-8 0,-8 5-20,1 0-1,-1 0 1,0-1-1,-1 0 1,0 0-1,0 0 1,0 0 0,-1-1-1,4-12 1,-1-5 125,-1 0 0,-1-1 0,-1 1 0,-1-47 0,-2 69-62,1 12-31,0 0 0,1 0 1,0 0-1,0 0 0,1-1 1,0 0-1,1 1 0,0-1 1,8 13-1,53 70-1,-61-86-21,0 1-198,1 0 0,0 0 1,1-1-1,0 0 1,-1 0-1,1-1 0,1 1 1,-1-1-1,1-1 1,0 1-1,7 2 0,-6-3-823,0-1 0,0 0 0,0-1 0,1 0 0,-1 0-1,0 0 1,0-1 0,0-1 0,17-1 0,4-8-5507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6737,'0'0'14470,"-7"9"-14306,4-5-149,1-2-14,1-1 1,-1 0 0,1 0 0,0 1-1,0-1 1,0 1 0,-1-1 0,2 1-1,-1 0 1,0-1 0,0 1 0,0 0 0,1 0-1,-1-1 1,1 1 0,-1 0 0,1 0-1,0 0 1,0 0 0,0 0 0,0 0-1,0-1 1,0 1 0,0 0 0,1 0-1,-1 0 1,0 0 0,1-1 0,0 1-1,0 0 1,-1 0 0,1-1 0,0 1 0,2 3-1,4 1 2,1 0-1,-1 0 1,1-1-1,0 1 1,0-2-1,1 1 0,0-1 1,-1 0-1,1-1 1,0 0-1,1-1 1,-1 0-1,0 0 1,1-1-1,-1 0 0,1 0 1,12-2-1,-15 1-2,1-1 1,-1 0-1,1 0 0,-1-1 0,1 0 0,-1 0 0,0-1 0,0 0 0,0 0 1,-1 0-1,1-1 0,-1 0 0,1-1 0,-1 1 0,-1-1 0,1 0 0,-1-1 0,0 1 1,0-1-1,0 0 0,7-12 0,0-1 33,-10 17-25,-1-1 0,1 1-1,0 0 1,-1-1 0,1 1 0,-1-1 0,0 0-1,0 1 1,0-1 0,1-4 0,-2 6-7,0 1 1,0 0 0,0 0-1,0 0 1,0-1 0,0 1-1,0 0 1,0 0 0,0 0-1,0 0 1,0-1 0,0 1-1,0 0 1,0 0 0,1 0-1,-1 0 1,0 0 0,0-1-1,0 1 1,0 0 0,0 0 0,0 0-1,1 0 1,-1 0 0,0 0-1,0 0 1,0-1 0,0 1-1,1 0 1,-1 0 0,0 0-1,0 0 1,0 0 0,1 0-1,-1 0 1,0 0 0,0 0-1,0 0 1,1 0 0,-1 0-1,0 0 1,0 0 0,0 0-1,0 0 1,1 0 0,-1 0-1,0 1 1,0-1 0,0 0 0,0 0-1,1 0 1,-1 0 0,0 0-1,0 0 1,0 0 0,0 1-1,0-1 1,1 0 0,-1 0-1,0 0 1,0 0 0,0 1-1,0-1 1,0 0 0,0 0-1,0 0 1,0 0 0,0 1-1,0-1 1,12 15 42,2 12 124,-1 1 0,-2 1 0,13 48 0,13 96 509,-27-120-464,11 56 212,-4 1 1,-6 1 0,-4 207 0,-7-312-428,-1 0 1,1-1 0,-1 1-1,0 0 1,-1-1 0,0 1-1,0 0 1,0-1-1,0 0 1,-1 0 0,0 1-1,0-1 1,0-1 0,0 1-1,-1-1 1,0 1 0,0-1-1,-8 6 1,7-6-52,-1-1 0,0 0-1,0-1 1,0 1 0,0-1 0,0 0 0,0-1 0,-1 1-1,1-1 1,-1-1 0,1 1 0,-1-1 0,1 0 0,-1 0-1,1-1 1,-10-2 0,8 1 1,0-1 0,0 0 1,0-1-1,0 1 0,0-1 0,1-1 0,0 0 0,0 0 1,0 0-1,0-1 0,1 0 0,0 0 0,0-1 0,1 1 1,0-1-1,0 0 0,0-1 0,1 1 0,0-1 0,-4-12 1,0 0 79,1 0 0,1-1 0,0 0 0,2 0 1,0-1-1,1 1 0,1-24 0,2 22 26,-1 14-34,0 1-1,1-1 1,0 0-1,0 1 0,1-1 1,0 1-1,1 0 1,0-1-1,0 1 1,1 0-1,0 0 0,0 0 1,1 1-1,6-11 1,4 2 19,1 2 1,0 0-1,1 0 1,0 2 0,29-18-1,-26 19-991,0-2 0,-1-1 0,0 0-1,18-20 1,-16 8-4641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5673,'0'0'18341,"3"-6"-17847,6-7-284,1 1-1,0-1 1,0 2 0,2-1 0,12-9-1,-12 11-159,-1 0 0,0-1 0,-1 0-1,0-1 1,0 0 0,-1 0 0,8-17-1,-16 27-14,-1 1 0,1-1 0,-1 0 0,1 0 0,0 1 0,-1-1 0,1 1 0,0-1 1,0 1-1,1-1 0,-1 1 0,0-1 0,0 1 0,1 0 0,-1 0 0,0 0 0,1-1 0,-1 1 0,1 1 0,0-1 0,-1 0 0,1 0 0,0 1 0,-1-1 0,1 1 0,0-1 0,0 1 0,2-1 0,0 3 32,0-1 0,0 0 0,-1 1-1,1 0 1,0-1 0,-1 2 0,1-1 0,-1 0 0,0 1-1,0-1 1,5 6 0,68 69 815,-59-56-851,2-1-1,1-1 1,1 0 0,0-2-1,1 0 1,31 17-1,-29-25-1158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7826,'0'0'13805,"18"10"-12663,-4-3-943,6 3 56,-1 0-1,-1 1 0,0 1 1,0 1-1,17 17 1,-6-2 70,-2 1 1,-1 1-1,-1 2 1,-1 0-1,-2 1 1,-2 2-1,-1 0 0,-1 1 1,-3 0-1,0 2 1,-3 0-1,-1 0 1,-2 1-1,7 63 1,-15-98-307,6 55 212,-3 0 0,-3 1 0,-7 84 0,2-131-305,1-1 0,-2 1 0,0-1 0,0 0 0,-1 0 0,0 0 0,-1-1 0,-1 0 0,0 0 0,0-1 1,-1 0-1,0 0 0,-1-1 0,0-1 0,-14 10 0,38-14-9608,8-2 4074,6-2-4698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15755,'0'0'8349,"14"28"-8046,51 92-30,-59-113-251,-1 1 1,1-1-1,1-1 0,-1 1 1,1-1-1,1 0 0,-1-1 1,1 0-1,0 0 0,0 0 1,0-1-1,0 0 0,1-1 1,14 4-1,-2-2 2,0-2-1,0 0 1,0-1 0,25-2-1,-43 0-21,1 0-1,-1 0 0,1 0 0,-1-1 0,1 1 1,-1-1-1,0 0 0,1 0 0,-1 0 0,0-1 1,0 1-1,0-1 0,0 0 0,0 1 0,0-1 1,0-1-1,-1 1 0,1 0 0,-1-1 0,0 1 1,1-1-1,-1 0 0,0 0 0,-1 0 1,1 0-1,0 0 0,-1 0 0,0 0 0,0 0 1,0-1-1,1-4 0,2-11 17,-2 0 1,0 0-1,-2 0 1,-2-32-1,1 12 37,2 22-37,-3-36 95,2 50-79,-1 0 0,1 0 0,-1 0 0,0 0 0,1 0-1,-2 0 1,1 0 0,0 1 0,0-1 0,-1 0 0,0 1 0,1-1-1,-5-4 1,6 7-31,0 0-1,0 0 0,0 0 1,-1 0-1,1-1 1,0 1-1,0 0 1,0 0-1,0 0 0,0 0 1,0 0-1,0 0 1,-1 0-1,1 0 1,0 0-1,0-1 0,0 1 1,0 0-1,-1 0 1,1 0-1,0 0 0,0 0 1,0 0-1,0 0 1,0 0-1,-1 0 1,1 0-1,0 0 0,0 0 1,0 0-1,0 0 1,-1 0-1,1 1 0,0-1 1,0 0-1,0 0 1,0 0-1,0 0 1,-1 0-1,1 0 0,0 0 1,0 0-1,0 0 1,0 1-1,0-1 1,0 0-1,0 0 0,0 0 1,-1 0-1,1 0 1,0 1-1,0-1 0,0 0 1,0 0-1,0 0 1,0 0-1,0 0 1,0 1-1,0-1 0,0 0 1,0 0-1,0 0 1,0 0-1,0 1 1,0-1-1,2 18 64,32 82 259,49 104 0,-44-114-103,-29-66-160,119 304 445,-106-263-461,-4 1-1,-3 1 0,8 70 1,-21-110-64,-2 1 0,-3 47 0,1-72 3,1 0 0,-1 0-1,0 0 1,1 0 0,-1 0-1,-1 0 1,1-1 0,0 1-1,-1 0 1,1-1 0,-1 1 0,0-1-1,0 1 1,0-1 0,0 0-1,0 0 1,-1 0 0,1 0-1,-1 0 1,1 0 0,-1-1-1,0 1 1,1-1 0,-1 0 0,0 0-1,0 0 1,0 0 0,0 0-1,0-1 1,-3 1 0,-9 1-134,1-1 1,-1-1 0,0 0-1,-28-4 1,28 1 61,0-1 1,0 0-1,0-1 0,1-1 1,0 0-1,0-1 0,0 0 1,1-1-1,0-1 0,1 0 1,0-1-1,-19-19 0,6 3 26,0-2 0,2-1 0,2-1 0,-23-40 0,31 46 63,1 0 0,1-1 0,1 0 0,1-1 0,1 0 0,1 0 0,2-1 0,0 1 0,2-1 0,1-33 0,2 56 13,0 0 0,0 1 0,0-1 0,1 0 0,0 1 0,0-1 0,0 1-1,0-1 1,0 1 0,1-1 0,-1 1 0,1 0 0,0 0 0,0-1 0,0 1-1,1 1 1,-1-1 0,5-4 0,-1 3 37,0 0 0,0 0 0,0 1 0,0 0 0,0 0 0,1 0 0,0 1 1,-1 0-1,11-2 0,13 0 254,2 1 0,-1 1 0,50 5 0,-60-2-143,10 2 107,0 1 0,-1 2-1,34 10 1,-38-8-321,1-2-1,0 0 0,55 3 1,-81-9-145,0-1 1,0 1 0,0 0 0,0 0 0,0-1-1,0 1 1,0 0 0,0-1 0,0 1 0,0-1-1,0 1 1,0-1 0,0 0 0,0 1-1,0-1 1,-1 0 0,1 0 0,0 0 0,0 0-1,-1 1 1,1-1 0,0-2 0,6-13-5703,-6 2-4045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14595,'0'0'8410,"177"17"-7802,-111-9-368,-10-2-144,0-6-96,-9 0-232,-10 0-768,-9 0-1153,-9-22-2168,-19 2-880,0-3-1760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11226,'0'0'9682,"18"160"-8873,1-101-281,9-3-192,0 0-136,-9-3-184,-1-8-16,1-5-1008,0-10-3129,-10-16-3177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13123,'0'0'9666,"-22"38"-8890,19-33-747,-16 28 181,1 0 1,2 2 0,1 0-1,1 0 1,3 2-1,0-1 1,-8 66 0,-1 311 2561,21-370-2604,3 0-1,2-1 0,1 1 0,2-1 0,3-1 1,0 0-1,22 45 0,-25-65-149,1 0 1,0 0-1,2-1 1,0-1-1,22 27 1,-27-39-255,0 1 0,1-1 0,0 0 0,0-1 0,18 11 0,-19-13-257,-1-1 1,1 0-1,-1-1 1,1 0-1,0 0 1,0 0-1,0-1 0,0 0 1,12 0-1,18-1-4927,-7 0-1748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8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4281,'0'0'12315,"158"-3"-11851,-92 3-368,27-2-96,-18-12-1761,-10-6-3992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15251,'0'0'6163,"0"35"-5467,0 3-530,-2 17 97,4-1 0,9 67 0,37 101 621,-4-27-653,-41-173 1376,8 33-7344,-9-51 3129,1-35-4562,-3-10 3567,0 1-850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 4745,'0'0'12080,"12"-9"-10614,41-29 46,-50 37-1432,-1 0 1,1 1-1,-1-1 1,1 0-1,0 1 1,-1-1-1,1 1 1,0 0-1,-1 0 1,1 0-1,0 0 1,-1 0-1,1 1 1,0-1-1,-1 1 1,1 0-1,0-1 1,-1 1-1,1 1 1,-1-1-1,0 0 1,1 0-1,-1 1 1,0 0-1,0-1 1,0 1-1,0 0 1,0 0-1,0 0 1,0 0-1,2 5 1,-1-5 38,4 7 44,1-1 0,-1 1 0,0 0 0,-1 0-1,0 1 1,-1 0 0,0 0 0,0 0 0,-1 1 0,0 0 0,-1-1 0,0 1-1,-1 0 1,0 1 0,0 17 0,-2-25-141,0-1-1,0 1 1,-1-1-1,0 1 1,1-1-1,-1 1 1,0-1-1,0 0 1,-1 1 0,1-1-1,-1 0 1,0 0-1,0 0 1,0 0-1,0 0 1,0 0-1,-5 4 1,2-3 39,-1 0 1,1 0-1,-1-1 0,0 1 1,0-1-1,0-1 1,-1 1-1,-11 2 0,-7 0-1036,-1-1 0,0-1 1,-46-1-1</inkml:trace>
  <inkml:trace contextRef="#ctx0" brushRef="#br0" timeOffset="1">457 92 14667,'0'0'6722,"28"205"-6538,-19-129 48,10 2-56,0-2-80,-10-17-80,0-9-16,-9-13-304,10-15-1017,-10-50-12266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12275,'0'0'8625,"31"1"-7976,98 7-137,-124-8-438,-1 1-1,1 0 1,0 0 0,-1 0 0,1 1 0,-1-1 0,1 1 0,-1 0 0,0 0-1,0 1 1,0-1 0,0 1 0,0 0 0,-1 0 0,1 0 0,-1 0 0,0 1-1,0 0 1,0-1 0,0 1 0,0 0 0,-1 0 0,0 1 0,0-1 0,0 0-1,-1 1 1,2 4 0,-1-4 23,0 0 0,-1 0 0,0 0 0,0 1-1,0-1 1,0 0 0,-1 1 0,0-1 0,0 0 0,-1 1 0,1-1 0,-1 0-1,0 0 1,0 0 0,-1 1 0,0-1 0,0 0 0,0-1 0,0 1-1,-1 0 1,0-1 0,0 1 0,0-1 0,0 0 0,-1 0 0,0 0-1,1 0 1,-2-1 0,1 0 0,0 1 0,-1-2 0,1 1 0,-1 0-1,0-1 1,-8 3 0,-2 1-273,-1-1-1,1 0 0,-1-1 1,-23 2-1,-60 0-5083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10594,'0'0'7775,"28"2"-6612,91 6-469,-111-8-631,0 1 1,1-1 0,-1 0-1,0-1 1,1 0 0,-1 0-1,0-1 1,0 0-1,0-1 1,0 1 0,0-2-1,0 1 1,-1-1 0,9-5-1,-10 4-21,-1 0-1,0 0 1,0 0-1,-1 0 1,0-1-1,1 0 1,-2 0-1,1 0 0,-1 0 1,0-1-1,0 1 1,-1-1-1,3-12 1,-3 13 13,0-1 0,-1 0 0,0 0 0,0 0 0,0 0 0,-1 0 0,-1 0 0,1 0 0,-1 0 0,0 0 1,0 0-1,-1 0 0,0 0 0,0 1 0,-1-1 0,0 1 0,0 0 0,0-1 0,-1 1 0,0 1 0,0-1 0,-6-5 0,4 5 34,0 1 0,0 0 0,-1 1-1,1-1 1,-1 1 0,0 1 0,0-1 0,-1 1-1,1 1 1,-1-1 0,1 1 0,-1 0-1,0 1 1,0 0 0,1 0 0,-1 1-1,0 0 1,0 0 0,-10 2 0,14-1-77,-1 1 0,1-1 0,0 1 0,0 0 0,0 0 0,0 0 0,0 0 0,1 1 0,-1-1 0,1 1 0,-1 0 0,1 0 1,0 0-1,0 1 0,1-1 0,-1 1 0,1-1 0,-4 8 0,-1 2-2,1 0-1,0 0 1,1 1-1,-5 19 1,6-9 70,0 1 0,2-1 0,0 0 0,2 1 0,3 27 0,-3-46-51,1-1 0,0 1 0,1-1 1,-1 1-1,1-1 0,0 0 0,0 1 0,1-1 0,0 0 0,-1-1 0,2 1 0,-1 0 0,0-1 1,1 0-1,0 0 0,0 0 0,0 0 0,1 0 0,-1-1 0,1 0 0,9 5 0,-4-4-3,0 1 0,0-2 0,0 0 0,1 0-1,-1 0 1,1-2 0,0 1 0,-1-1 0,1-1 0,16-1-1,-22 0-21,0 0 0,0-1 0,0 0 0,0 0-1,0 0 1,0 0 0,0-1 0,-1 0 0,1 0-1,-1 0 1,0-1 0,0 1 0,0-1 0,-1 0 0,1 0-1,-1-1 1,0 1 0,0 0 0,0-1 0,-1 0-1,0 0 1,0 0 0,0 0 0,1-6 0,1 1 45,0-1 0,-1 0 0,-1 0 1,1 0-1,-2-1 0,0 1 1,0 0-1,-2-14 0,9 45-36,0 0 0,1-1 0,0 1 0,2-2 0,22 31 0,-20-30-24,0 1-415,2-1 1,0 0-1,18 17 0,-24-28-907,0 0-1,1-1 0,-1 0 0,18 9 1,3-3-5736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8066,'0'0'15043,"8"-19"-14735,8-12-228,-7 13-7,0-1 0,12-36 0,-19 41 17,1 1 1,-2-1-1,0 1 1,0-1-1,-1 1 1,-3-19-1,1-23 210,22 54-561,7 1 283,-13-1-56,-1 1-1,0 0 0,0 1 1,17 4-1,-26-4 94,0 0-1,1 0 1,-1 1-1,0 0 0,0 0 1,0 0-1,0 1 1,0-1-1,-1 1 1,1 0-1,-1 0 0,0 0 1,0 0-1,0 1 1,0-1-1,4 8 1,5 12 1394,17 42 0,-22-46-1216,1 0 1,1-1-1,18 27 0,-22-37-266,3 3 106,0 0 1,1 0-1,11 10 0,-17-19-144,0 1 0,-1-1 0,1 0 0,0 0 0,0-1 0,0 1 0,0 0 0,0-1 0,1 0 0,-1 0 1,0 0-1,1 0 0,-1 0 0,1-1 0,-1 0 0,0 1 0,6-1 0,-8-1-41,0 0 0,0 0 0,0 0 0,0 1 0,0-1 0,0 0 0,-1 0 0,1 0 1,0 0-1,-1 0 0,1-1 0,0 1 0,-1 0 0,1 0 0,-1 0 0,0 0 0,1-1 0,-1 1 1,0 0-1,0 0 0,0-1 0,0 1 0,0 0 0,0-1 0,0 1 0,0 0 0,-1 0 0,1-1 1,-1-1-1,1-3-636,0-30-3785,0-1-1967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16091,'0'0'9254,"17"-9"-9030,-5 3-202,7-2 7,0-2 0,-1-1 0,0 0 0,0-1 0,-2-1 0,23-21 0,-38 32 38,1-1 1,0 1 0,0 0-1,-1 0 1,1 0 0,0 0-1,1 0 1,-1 0 0,0 1 0,0-1-1,6-2 1,-7 5-4,1-1 0,0 1 0,0-1 0,-1 1 0,1 0 0,-1-1 0,1 1 0,0 0 0,-1 0 0,0 0 0,1 0 0,-1 0 0,0 1 0,1-1 0,-1 0 0,0 1 0,0-1 0,0 1 0,0-1 0,1 3 0,155 200 1478,-151-197-1564,0-1 0,0 0 0,1 0 0,-1 0 1,1-1-1,11 7 0,7-5-2405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8650,'0'0'13147,"121"0"-13035,-74 5-104,9-5-8,0 0-1137,-9-3-1151,-10-19-1801,-9-3-2424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12723,'0'0'9768,"12"34"-8957,6 12-551,9 22 222,17 71 1,-29-60-506,-4 0 1,-3 1 0,-3 92-1,-4-181 70,0-1 0,1 1 0,0 0-1,1 0 1,0 1 0,0-1 0,1 0 0,0 1-1,0 0 1,1 0 0,0 0 0,1 1 0,0-1-1,0 1 1,0 1 0,1-1 0,0 1 0,0 0 0,1 1-1,0-1 1,0 2 0,0-1 0,0 1 0,1 0-1,-1 1 1,1 0 0,0 0 0,0 1 0,0 0-1,12 0 1,-12 1 63,-1 1 0,1 0-1,0 0 1,-1 1 0,1 1-1,-1-1 1,1 1 0,9 4-1,-13-4-53,0 1 0,0 0-1,0 1 1,0-1-1,0 1 1,-1 0-1,1 0 1,-1 1 0,0-1-1,-1 1 1,1 0-1,5 9 1,-1 1 58,1 2-1,-2-1 1,0 1-1,-1 0 1,-1 1 0,0-1-1,-1 1 1,-1 0 0,-1 0-1,-1 0 1,0 0 0,-1 1-1,-6 35 1,5-48-92,-1 0 0,0 0 0,-1 0 1,0 0-1,1-1 0,-2 1 0,1-1 0,-1 1 1,0-1-1,0 0 0,0-1 0,-1 1 0,1-1 1,-1 0-1,0 0 0,-1 0 0,1-1 0,-1 0 1,1 0-1,-1 0 0,0-1 0,0 0 0,0 0 1,0 0-1,-1-1 0,1 0 0,-11 1 0,4 0-70,-1-2-1,1 1 0,0-2 0,-1 1 1,1-2-1,0 0 0,-1 0 1,1-2-1,1 1 0,-1-2 0,0 1 1,-15-10-1,25 13-85,1 0 0,0 0 0,0 0 0,0 0 0,0-1 0,0 1 0,0 0 0,0-1 0,0 0 1,0 1-1,1-1 0,-1 0 0,1 0 0,-1 0 0,1 0 0,0 0 0,0 0 0,0-1 0,0 1 0,0 0 0,0 0 0,1-1 0,-1 1 0,1-1 1,-1 1-1,1 0 0,0-6 0,0 8 27,0-1 0,1 0 0,-1 0 0,0 0 0,0 1 0,1-1 0,-1 0 0,1 0 0,-1 1 0,0-1 0,1 0 0,-1 1 0,1-1 0,0 1 0,-1-1 0,1 0 0,-1 1 0,1-1 0,0 1 0,-1 0 0,1-1-1,0 1 1,0-1 0,-1 1 0,1 0 0,0 0 0,0-1 0,1 1 0,27-4-1167,-20 3 431,39-5-3509,-1 3-1292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9394,'0'0'13404,"11"-24"-13158,-1 4-200,7-16 77,0-2 0,-3 0-1,11-41 1,-19 52 179,-1 0 0,-2-1-1,1-33 1,-3 61-301,-1 0 0,0 0 1,1-1-1,-1 1 0,0 0 0,1 0 0,-1 0 1,0 0-1,0 0 0,1 0 0,-1 1 0,0-1 1,1 0-1,-1 0 0,0 0 0,1 0 0,-1 0 1,0 0-1,0 0 0,1 1 0,-1-1 0,0 0 0,0 0 1,1 0-1,-1 1 0,0-1 0,0 0 0,0 0 1,1 1-1,-1-1 0,0 0 0,0 0 0,0 1 1,0-1-1,0 0 0,1 1 0,-1-1 0,0 0 1,0 0-1,0 1 0,0-1 0,0 0 0,0 1 1,11 15-28,-5-5 34,1-1 1,1-1-1,-1 1 1,2-1-1,-1 0 1,1-1-1,11 8 1,-14-12-4,0 1 0,0-1 0,1-1 0,0 1 1,0-1-1,0 0 0,0-1 0,0 1 0,0-1 0,1-1 0,-1 1 0,11-1 0,-17-1-3,1 0-1,-1 0 0,0-1 0,0 1 1,0-1-1,0 1 0,1-1 0,-1 1 1,0-1-1,0 0 0,0 0 1,0 1-1,0-1 0,0 0 0,0 0 1,-1 0-1,1 0 0,0 0 0,0 0 1,-1 0-1,1 0 0,-1 0 0,1-2 1,12-32 49,-10 25-38,2-15 23,-3 16-31,0 0 1,0 0 0,0 0-1,1 0 1,6-11-1,-9 19 4,1 0-1,0-1 0,-1 1 1,1 0-1,0 0 1,0 0-1,0 0 0,0 0 1,0 0-1,0 0 0,0 0 1,1 0-1,-1 1 0,0-1 1,0 0-1,1 1 1,-1-1-1,0 1 0,1-1 1,-1 1-1,1 0 0,-1 0 1,0-1-1,1 1 0,-1 0 1,1 0-1,-1 0 0,1 1 1,-1-1-1,0 0 1,1 0-1,-1 1 0,0-1 1,1 1-1,-1-1 0,0 1 1,1 0-1,-1-1 0,0 1 1,2 2-1,14 9 110,-1 1 0,0 0-1,-1 2 1,20 23 0,-18-19-377,1 0-1,34 27 1,22 3-5515,-46-39 196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5705,'0'0'15245,"20"32"-13717,137 225 1137,-135-219-2384,69 115 1148,73 173 0,-141-272-1189,-3 1 0,-2 0 0,-3 2 1,-2 0-1,-3 0 0,-2 1 1,1 75-1,-9-119-198,-1 0 0,-1 0 0,0 0 0,0 0 0,-1-1 0,-1 1 0,0-1 1,-1 1-1,-13 23 0,13-29-119,0 0 0,0 0-1,-1-1 1,0 0 0,-1 0 0,1 0 0,-1-1 0,-1 0 0,1 0 0,-1-1 0,0 0 0,0 0 0,0-1 0,-1 0 0,-14 4 0,13-2-2097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8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4977,'0'0'13451,"18"20"-12232,-7-7-1042,30 34 621,-2 1 0,39 64 0,-70-99-634,15 26 325,20 47 0,-37-71-432,-1 0 0,-1 0 0,0 0 1,0 0-1,-2 1 0,0 0 0,0 17 0,-2-33-67,0 1-1,-1 0 1,1 0 0,0 0 0,-1-1-1,1 1 1,0 0 0,-1 0-1,1-1 1,-1 1 0,1 0-1,-1-1 1,1 1 0,-1-1 0,0 1-1,1-1 1,-1 1 0,0-1-1,1 1 1,-1-1 0,0 0-1,0 1 1,1-1 0,-1 0 0,0 1-1,0-1 1,0 0 0,0 0-1,1 0 1,-1 0 0,0 0-1,-1 0 1,-35 0-1021,28 0 554,-4-2-206,0 0-1,1-1 1,-1-1 0,1 0 0,0 0 0,0-1 0,0 0 0,0-1 0,1-1-1,0 0 1,0 0 0,-13-13 0,-3 0-1360,-38-27-2577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15539,'0'0'7546,"32"-23"-7386,104-77-76,-129 94-77,0 0 0,0 0 0,-1-1-1,0 0 1,0-1 0,0 0 0,-1 1 0,0-2 0,-1 1 0,0 0-1,0-1 1,-1 0 0,4-14 0,-3 9 6,1-12 122,0 0 0,-2 0-1,-1-1 1,-1 1 0,-1 0 0,-5-40-1,4 60-36,1 1 0,-1-1-1,0 1 1,0 0 0,-1-1-1,0 1 1,0 0 0,0 0-1,0 0 1,-1 0 0,0 1-1,0-1 1,0 1 0,0-1 0,-1 1-1,0 0 1,1 0 0,-2 1-1,1-1 1,0 1 0,-1 0-1,1 0 1,-8-3 0,12 6-96,-1 0 1,0 0 0,0 0-1,1 0 1,-1 0 0,0 0-1,0 0 1,0 0-1,1 1 1,-1-1 0,0 0-1,0 0 1,1 1 0,-1-1-1,0 0 1,1 1 0,-1-1-1,0 1 1,1-1 0,-1 1-1,1-1 1,-1 1-1,1-1 1,-1 1 0,1 0-1,-1-1 1,1 1 0,-1 0-1,1-1 1,0 1 0,-1 0-1,1 0 1,0-1 0,0 1-1,0 0 1,-1 0-1,1-1 1,0 1 0,0 0-1,0 0 1,0 0 0,0-1-1,1 1 1,-1 0 0,0 0-1,0-1 1,0 1 0,1 0-1,0 1 1,-1 0 2,-1 3-33,1 0 1,0 1-1,1-1 1,-1 0-1,1 1 1,0-1-1,1 0 0,-1 0 1,1 0-1,0 0 1,0 0-1,0 0 1,1-1-1,0 1 0,-1-1 1,2 1-1,-1-1 1,0 0-1,1-1 1,0 1-1,0 0 0,0-1 1,0 0-1,1 0 1,-1 0-1,1-1 1,0 1-1,0-1 0,0 0 1,8 2-1,-3-1-28,0 0-1,0-1 0,0 0 1,0-1-1,0 0 1,0-1-1,0 1 0,0-2 1,15-2-1,-19 2 52,-1 0 0,0 0 0,1-1-1,-1 0 1,0 0 0,0 0 0,0-1 0,0 1 0,-1-1 0,1 0-1,-1-1 1,0 1 0,0-1 0,0 0 0,0 0 0,0 0-1,-1 0 1,5-8 0,-6 8 222,8-14-562,-5 13 1003,-3 9 1723,-3 42-1800,0-10-211,2 1-1,1-1 1,7 40-1,-6-64-325,0 0-1,0-1 0,2 1 1,-1-1-1,1 0 1,1 0-1,0 0 1,0-1-1,1 1 1,1-2-1,0 1 1,0-1-1,12 11 1,-13-14-57,0 0 0,1 0-1,-1-1 1,1 0 0,0 0 0,1 0 0,-1-1 0,1-1 0,0 1 0,0-2 0,0 1 0,0-1 0,0 0 0,0-1 0,1 0 0,-1-1 0,14 0 0,-21 0-49,0-1 0,0 1 0,0-1 0,0 1 0,0-1 1,0 0-1,0 1 0,0-1 0,-1 0 0,1 0 0,0-1 0,0 1 0,-1 0 1,1 0-1,-1-1 0,1 1 0,-1-1 0,0 1 0,0-1 0,1 0 0,-1 0 0,0 1 1,0-1-1,-1 0 0,1 0 0,0 0 0,0-4 0,1-4-996,0 0-1,-1-1 1,0 1-1,-1-14 1,0 19 287,0-45-9334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6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17 476 11682,'0'0'9628,"-3"-3"-8436,1 2-1116,1 0-1,0 0 1,0-1-1,0 1 1,0 0-1,0-1 1,0 1-1,1-1 1,-1 1-1,0-1 1,1 0-1,-1 1 1,1-1 0,0 0-1,-1 1 1,1-1-1,0 0 1,0 1-1,0-1 1,0 0-1,0 1 1,1-1-1,-1 0 1,0 1-1,1-1 1,-1 0-1,1 1 1,0-1-1,-1 1 1,1-1-1,0 1 1,0-1 0,0 1-1,2-3 1,6-7 8,0 1 1,1 0-1,17-14 1,-10 8 199,20-17-191,2 2-1,2 1 1,0 2-1,2 2 1,1 2-1,1 2 1,1 2 0,1 2-1,0 2 1,1 1-1,1 4 1,0 1-1,0 2 1,70-1-1,-94 8-73,0 2 0,0 1 0,0 1 0,-1 1 0,1 1 0,32 11 0,-49-12 0,0-1 0,0 1 0,0 0 0,0 0 0,0 1 0,-1 0 0,0 1 0,0 0-1,-1 0 1,1 0 0,-1 0 0,-1 1 0,1 0 0,-1 1 0,0-1 0,-1 1-1,0 0 1,0 0 0,-1 0 0,5 18 0,-4-7 93,-1 1 1,-1 0-1,-2 33 0,0-51-94,0-1 426,2-24-260,5 7-192,1 1 1,0 0-1,1 1 0,0 0 1,2 0-1,20-21 0,-13 15-7,2 0-1,0 1 1,1 1-1,1 1 1,0 1-1,2 1 1,47-24-1,-61 35 13,0-1 0,1 2-1,-1-1 1,1 1-1,0 1 1,0 0-1,0 1 1,0 0 0,0 0-1,0 1 1,0 1-1,0 0 1,0 0 0,0 1-1,0 1 1,0 0-1,-1 0 1,1 1-1,-1 0 1,0 1 0,0 0-1,12 9 1,45 37-39,-34-25 232,1-1 0,51 27 0,-74-46-386,0-1 0,1 0-1,0-1 1,-1 0 0,2-1-1,-1 0 1,0-1 0,0 0 0,1-1-1,-1 0 1,0-1 0,20-3 0,-29 3-244,1-1 1,-1 0 0,0 0 0,1 0-1,-1 0 1,0 0 0,0-1-1,1 0 1,2-2 0,12-16-5732,-7-3-4478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7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13539,'0'0'9251,"14"-4"-8728,38-6 80,0 3 0,0 2 0,102 3 1,-153 2-588,0 1 1,1 0 0,-1-1-1,0 1 1,1 0 0,-1-1-1,0 1 1,0 0 0,0 0-1,1 0 1,-1 0 0,0 0-1,-1 0 1,1 0 0,0 1 0,0-1-1,0 0 1,-1 0 0,1 1-1,0-1 1,-1 0 0,1 1-1,-1-1 1,0 1 0,1-1-1,-1 0 1,0 1 0,0-1 0,0 1-1,0-1 1,-1 3 0,-1 51 422,1-50-395,-4 15 21,0-1 0,-1 0 0,-1 0 0,-1-1 0,0 0 0,-2 0 0,-12 19-1,-10 18 77,21-35-62,1 0 1,0 0-1,2 1 0,0-1 0,2 2 0,0-1 1,1 1-1,1 0 0,-1 33 0,5-53-75,0 1 0,0-1 0,1 0 0,-1 1 0,1-1 0,-1 0 0,1 0 0,0 0 0,0 1 0,0-1 0,0 0 0,0 0 0,0 0 0,1 0 0,-1-1 0,1 1 0,-1 0 0,1-1 0,2 3 0,1-1 13,0 0-1,-1 0 1,1 0 0,0-1-1,1 0 1,-1 0 0,11 2 0,5 0 20,1-1 1,0-1 0,24-1-1,-44-1-39,85 0-182,-52 0-3298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7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17108,'0'0'9362,"205"0"-8706,-139 0-320,9 0-80,-19 2-40,0 1-64,-19 0-56,-9-3-80,-9 3-16,-10-3-472,1 8-1104,-10-2-1401,9-3-4809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29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18 232 13259,'0'0'7329,"-17"-3"-5923,29-5-1048,0 0 0,0 1 0,1 0 0,-1 1 0,28-8 0,16-9 57,-3-4-324,1 3 0,1 2 0,2 3 0,-1 2 0,2 3 0,0 2 0,0 3 0,1 2 0,0 3 0,95 5-1,-122 2-77,0 2-1,-1 1 0,0 2 1,0 1-1,-1 1 0,38 18 1,-46-17 16,1 1 0,-2 1 1,0 0-1,0 2 0,-1 0 0,-1 2 0,-1 0 1,26 31-1,-42-46-2,-1 0 0,0-1 0,0 1 0,0 0 0,0 0 0,0 0 0,0 0 0,0 0 0,-1 1 0,1-1 0,-1 0 0,0 0 0,0 0 0,1 1 0,-2 3 908,4-7-920,0-1 0,0 1 1,0-1-1,-1 0 0,1 0 0,-1 0 0,1 0 0,-1 0 0,0-1 1,1 1-1,-1-1 0,2-4 0,10-8-5,-2 2-9,2 0 1,0 2-1,0-1 0,1 2 1,0 0-1,1 1 1,0 0-1,0 1 1,1 1-1,0 1 0,1 0 1,-1 2-1,1 0 1,0 0-1,0 2 0,0 0 1,25 1-1,-19 1 4,0 2 0,0 0 0,-1 1 0,1 1 0,-1 2 0,0 0 0,27 11 0,44 22 317,3-4 0,121 26 0,-182-56-269,0-1 0,50-3 0,-74-1-192,-15 20-8919,-13-3-323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1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 6129,'0'0'18035,"-5"-3"-17456,5 3-574,0 0 1,0 0-1,-1 0 1,1 0-1,0 0 1,0 0-1,-1 0 1,1 0-1,0 0 1,0 0-1,0 0 1,-1 0-1,1 0 1,0-1 0,0 1-1,0 0 1,-1 0-1,1 0 1,0 0-1,0 0 1,0 0-1,0-1 1,-1 1-1,1 0 1,0 0-1,0 0 1,0-1-1,0 1 1,0 0-1,0 0 1,-1 0 0,1-1-1,0 1 1,0 0-1,0 0 1,0-1-1,0 1 1,0 0-1,0 0 1,0 0-1,0-1 1,0 1-1,0 0 1,0 0-1,0-1 1,0 1-1,1 0 1,-1 0 0,0 0-1,0-1 1,0 1-1,0 0 1,0 0-1,0 0 1,0-1-1,1 1 1,-1 0-1,0 0 1,0 0-1,0 0 1,1 0-1,-1-1 1,0 1-1,0 0 1,1 0 0,27-5 586,65 5 610,-58 1-934,-11-1-430,-9-1 100,-1 1 0,1 1-1,-1 0 1,14 3-1,-23-2-797,0-1-1,0 1 0,0 0 0,-1 0 0,1 0 0,-1 0 0,0 1 1,1 0-1,4 4 0,8 7-6321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1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48 8890,'0'0'10161,"-25"-7"-9173,-77-21-13,100 27-904,-1 0 0,0 0 0,0 0 0,0 0 0,1 1 0,-1 0 0,0-1 0,0 1 0,0 0 0,0 0 0,0 1 0,0-1 0,0 0 0,0 1 0,0 0 0,1 0 0,-1 0 0,0 0 0,1 0 0,-1 0 0,0 1 0,1-1 0,0 1 0,-1 0 1,1 0-1,0 0 0,0 0 0,0 0 0,0 0 0,0 1 0,0-1 0,-1 3 0,-1 4-20,1 0 0,0-1 1,1 1-1,0 0 1,0 0-1,1 1 0,0 10 1,0-7 155,-1 0-100,0 1 0,2 0-1,0-1 1,0 1 0,1 0 0,5 21 0,-5-30-91,1-1 0,0 0-1,0 1 1,0-1 0,0 0 0,0 0-1,1-1 1,0 1 0,0 0 0,0-1-1,0 0 1,0 0 0,1 0 0,-1 0 0,1 0-1,0 0 1,0-1 0,0 0 0,0 0-1,0 0 1,1-1 0,6 3 0,-7-3-3,1 1 0,0-1 1,0 0-1,0 0 0,0 0 0,0-1 1,0 0-1,0 0 0,0 0 0,0-1 1,0 1-1,0-1 0,-1 0 1,1-1-1,0 1 0,0-1 0,-1 0 1,1 0-1,7-5 0,-7 3 5,1-1 0,-1-1 0,0 1 0,0-1 0,-1 0 0,1 0 1,-1 0-1,-1-1 0,1 1 0,-1-1 0,0 0 0,2-11 0,3-12 167,-1 0 1,-2 0 0,-1-1-1,-2 1 1,-1-46-1,-1 74 534,0 5-547,0 17-121,2-1 1,0 0-1,1 0 0,1 1 0,0-2 1,2 1-1,0-1 0,1 1 0,1-2 1,14 25-1,-17-33-35,1-1 0,0 1 0,0-2 0,0 1 1,1-1-1,0 0 0,1 0 0,0 0 0,0-1 0,0-1 0,0 1 1,1-2-1,0 1 0,0-1 0,1 0 0,-1-1 0,1 0 1,-1 0-1,1-1 0,0-1 0,20 2 0,-27-4-15,0 1 1,0-1-1,0 1 0,0-1 1,0 0-1,0 0 0,0 0 0,-1-1 1,1 1-1,0-1 0,-1 1 1,1-1-1,-1 0 0,1 0 1,-1 0-1,0 0 0,0 0 0,0-1 1,0 1-1,0-1 0,0 1 1,-1-1-1,1 0 0,-1 0 1,0 0-1,0 0 0,0 0 0,0 0 1,0 0-1,0-5 0,2-13-425,0 0 1,-1 0-1,-2-30 0,0 38-348,0 26-6142,0 9 1575,0-2-2458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2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11498,'0'0'10849,"-7"7"-10638,4-1-191,-1-1 0,0 1 0,1 0 0,0 0 0,1 0 0,0 0-1,-1 1 1,2-1 0,-1 1 0,1-1 0,0 1 0,0-1 0,1 1 0,0 0 0,0-1 0,1 1-1,-1 0 1,2-1 0,-1 1 0,1-1 0,-1 1 0,2-1 0,-1 0 0,6 9 0,-5-7 4,1 0 0,1 0 0,0 0 0,0-1 0,0 1 1,1-1-1,0-1 0,0 1 0,1-1 0,0 0 0,0 0 1,0-1-1,1 0 0,0-1 0,0 1 0,0-2 0,0 1 1,1-1-1,0 0 0,-1-1 0,1 0 0,0 0 0,0-1 1,10 1-1,-17-3-17,0 1 1,0-1 0,1 1 0,-1-1-1,0 0 1,0 0 0,0 0-1,0 0 1,0 0 0,0 0-1,-1-1 1,1 1 0,0 0 0,0-1-1,-1 0 1,1 1 0,-1-1-1,0 0 1,0 0 0,1 0 0,-1 0-1,1-2 1,0-1 80,1 0 0,-1 0 0,0 0 0,-1-1 0,1 1 0,-1 0 0,0-1 0,0-6 0,-1 12-74,1-1 0,-1 1 0,0 0 0,1 0 0,-1 0 0,0 0 0,1-1 0,-1 1 0,0 0 0,1 0 0,-1 0 0,0 0 0,1 0 0,-1 0 0,1 0-1,-1 0 1,0 0 0,1 0 0,-1 0 0,0 0 0,1 0 0,-1 1 0,0-1 0,1 0 0,-1 0 0,0 0 0,1 0 0,-1 1 0,0-1 0,1 0 0,-1 0 0,0 1 0,0-1 0,1 0 0,-1 0-1,0 1 1,1 0 0,12 9 31,21 46 195,-4 1-1,-2 2 0,-2 1 1,-3 0-1,-3 2 1,17 87-1,-29-103-191,-2 1 0,-1 83-1,-5-123-41,0 0 1,-1 0-1,1 0 0,-2 0 0,1 0 0,-1 0 1,0 0-1,-5 12 0,5-16-5,1-1 0,-1 1 0,0-1-1,0 1 1,0-1 0,0 1 0,0-1 0,-1 0 0,1 0 0,-1 0 0,1-1-1,-1 1 1,0 0 0,1-1 0,-1 0 0,0 0 0,0 0 0,0 0 0,0 0 0,0 0-1,0-1 1,-4 1 0,-1 0-34,0-1 0,0 0 0,0 0 1,0-1-1,0 0 0,0 0 0,1-1 0,-1 0 0,1 0 0,-1-1 0,1 0 0,-12-6 1,10 3-6,0-1 1,0 0 0,1 0 0,0-1-1,0 0 1,1-1 0,0 1 0,-10-17-1,9 11 42,-1-2-1,2 1 1,0-1 0,1 0-1,0-1 1,2 0-1,0 1 1,0-1 0,-1-30-1,5 36 4,-1 0 0,1 0 0,1 1 0,0-1 1,1 0-1,0 1 0,0-1 0,1 1 0,1 0 0,-1 0 0,2 0 0,-1 0 0,1 1 0,1 0 0,0 0 0,11-14 0,11-2-13,1 0 0,1 2-1,50-30 1,-73 49-426,0-1-1,-1 0 1,1-1-1,-1 1 1,-1-1-1,1 0 1,-1-1-1,8-12 1,-9 13-982,-1 0 1,0-1 0,-1 1-1,1-1 1,-1 1 0,2-13-1,-3-12-10051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3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50 6057,'0'0'14871,"-1"0"-14778,0-1 0,0 1 0,1-1-1,-1 1 1,0-1 0,0 1-1,0-1 1,1 1 0,-1 0 0,0-1-1,0 1 1,0 0 0,0 0 0,0 0-1,0 0 1,0 0 0,0 0-1,1 0 1,-1 0 0,-1 0 0,1 37 587,-9 57 0,-7-43-585,16-48-91,0 0 1,0 0-1,-1 0 1,1 0-1,-1 0 1,0 0-1,0 0 1,0-1-1,0 1 1,0-1-1,-1 1 1,-3 2-1,5-5 27,1-18 12,1 7 0,0 0 0,1 0 0,1 0 0,0 0 0,0 1 1,1 0-1,0-1 0,1 1 0,0 1 0,1-1 0,0 1 1,13-16-1,-11 15-20,0 1 0,1-1 0,0 1 0,1 1 0,0 0 1,0 0-1,0 1 0,1 0 0,0 1 0,1 1 0,14-6 0,-54 19-16889,0 2 9303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207 0 11466</inkml:trace>
  <inkml:trace contextRef="#ctx0" brushRef="#br0" timeOffset="1">207 0 11466,'-71'8'1708,"33"-3"820,-59-1 1,131 4 1592,20 21-2655,-30-15-799,27 14 52,-27-14-608,1-1 0,0-1 0,37 12 0,-56-23-330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9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2801,'0'0'7697,"29"-5"-6070,2-1-1233,9-3 205,0 3 0,71-3 0,-59 7-133,157 4-965,-200-1-32,-5-1 534,0 0 0,0 0 0,0 1 0,0 0 0,0 0 0,0 0 0,6 2 0,-9-2 140,0 0-1,0 0 1,0-1-1,0 1 0,-1 0 1,1 0-1,0 0 0,0 0 1,-1 0-1,1 0 1,-1 0-1,1 1 0,-1-1 1,1 0-1,-1 0 1,0 0-1,0 0 0,1 1 1,-1-1-1,0 0 0,0 0 1,0 0-1,0 1 1,0-1-1,-1 0 0,1 0 1,0 0-1,-1 1 0,0 1 1,-4 23 855,0 2 0,1-1 0,1 37 1,3-44-705,-1-3-74,0 1 0,1 0 1,1-1-1,1 1 0,1-1 0,0 1 0,1-1 0,1 0 0,0 0 0,13 25 0,-10-28-125,1 0 0,0-1 0,1 0 1,1-1-1,0 0 0,0-1 0,18 14 0,-24-21-73,0-1 0,0 1 0,1-1 0,-1 0 0,1-1 0,0 1 0,-1-1 1,1 0-1,0-1 0,1 1 0,-1-1 0,0 0 0,0-1 0,0 1 0,1-1 0,-1-1 0,0 1 0,0-1 0,0 0 0,0 0 0,0-1 0,7-2 0,-6 0-5,-1 1-1,0-1 1,0-1-1,0 1 1,0-1-1,-1 0 1,1 0 0,-1-1-1,-1 1 1,1-1-1,-1 0 1,0-1-1,6-11 1,2-7 28,-1 0 1,9-35-1,-14 32-89,0 0 0,-2-1 0,-2 1 0,0-1 0,-3-30 0,1 26-81,-1 9-1713,8 42-10182,7 2 9269,12 3-6179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11258,'0'0'11243,"31"-23"-10706,100-72-227,-118 84-251,1 2 1,1-1 0,0 2 0,0 0 0,1 1-1,20-7 1,3 0-21,-28 8-50,15-2-507,-24 8-485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9250,'0'0'11378,"-18"0"-11362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5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12683,'0'0'8515,"-3"12"-8322,0 7-71,1-1 0,1 0 1,1 1-1,0-1 0,2 1 0,0-1 0,1 1 0,8 27 0,4 16 178,-3 1 0,-3 0 0,2 81 0,-7-98-237,-1-29-68,-3-17 3,0 0 1,0 0 0,0 0-1,0 0 1,1 0 0,-1-1 0,0 1-1,0 0 1,0 0 0,0 0-1,0 0 1,0 0 0,0 0 0,0 0-1,0 0 1,0 0 0,0 0-1,1 0 1,-1 0 0,0 0 0,0 0-1,0 0 1,0 0 0,0 0-1,0 0 1,0 0 0,0 0 0,0 0-1,0 0 1,1 0 0,-1 0-1,0 0 1,0 0 0,0 0 0,0 0-1,0 0 1,0 1 0,0-1-1,0 0 1,0 0 0,0 0 0,0 0-1,0 0 1,0 0 0,1 0-1,-1 0 1,0 0 0,0 0 0,0 0-1,0 0 1,0 1 0,0-1-1,0 0 1,0 0 0,0 0 0,0 0-1,0 0 1,0 0 0,3-8 10,1 0 0,-1 0 0,2 1 0,-1 0 0,1-1 0,0 1 0,1 1 0,0-1 0,0 1 0,11-9 0,-13 12 30,1-1 0,0 1 0,0 0 0,0 0 0,0 1 0,1-1 0,-1 1 0,1 1 0,0-1 0,-1 1 0,1 0 0,0 0 0,0 0 0,0 1 0,0 0 1,9 1-1,-12 0 8,0 1 0,0-1 0,0 1 0,0 0 0,-1-1 0,1 1 0,-1 1 0,1-1 0,-1 0 0,0 1 0,0-1 0,0 1 0,0-1 0,0 1 0,0 0 1,-1 0-1,0 0 0,1 0 0,-1 0 0,1 4 0,3 8 133,-1-1 1,0 1-1,1 16 0,-3-20-116,-1 0 1,0 0-1,-1 0 0,0 0 0,-1 0 0,0 0 0,0 0 0,-1-1 0,-4 12 1,4-18-33,0 0 0,0 0 1,0-1-1,0 1 0,0-1 0,-1 1 1,0-1-1,1 0 0,-1 0 1,-1 0-1,1 0 0,0-1 1,0 1-1,-1-1 0,0 0 1,1 0-1,-1 0 0,0-1 0,0 1 1,0-1-1,0 0 0,0 0 1,0 0-1,0-1 0,-1 1 1,-5-1-1,8 0-71,-59-3 364,59 3-431,0 0 1,0 0 0,1 0 0,-1-1-1,0 1 1,1-1 0,-1 1 0,0-1-1,1 0 1,-1 1 0,1-1 0,-1 0-1,1 0 1,-1 0 0,1 0 0,0 0-1,-1-1 1,1 1 0,0 0 0,0-1 0,0 1-1,0 0 1,0-1 0,0 0 0,1 1-1,-1-1 1,0 1 0,1-1 0,-1 0-1,1 1 1,-1-4 0,2 4-114,-1 0-1,1 1 1,-1-1 0,0 0-1,1 1 1,0-1-1,-1 0 1,1 1 0,-1-1-1,1 1 1,0-1 0,-1 1-1,1-1 1,0 1 0,0 0-1,-1-1 1,1 1 0,0 0-1,0 0 1,0-1 0,-1 1-1,1 0 1,0 0-1,0 0 1,0 0 0,0 0-1,1 0 1,28 0-2785,-26 0 2154,25 0-4200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5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8466,'0'0'13411,"-19"157"-12995,38-87-176,-1 3 64,-8-3-80,8-3-104,-8-11-64,-1-14-56,0-11-40,-9-12-688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11739,'0'0'10342,"29"5"-9857,95 20-166,-120-25-286,0 1-1,1 0 1,-1 1-1,1-1 1,-1 1 0,0 0-1,0 0 1,0 0-1,0 1 1,0-1 0,-1 1-1,1 0 1,-1 0-1,1 0 1,-1 0 0,4 7-1,-5-5 85,0-1-1,0 1 0,-1 0 0,0 0 1,0-1-1,0 1 0,0 0 1,-1 0-1,0 0 0,-1 5 1,1-7-86,-1-1 0,0 1 1,0-1-1,0 0 0,0 1 1,0-1-1,-1 0 1,1 0-1,-1 0 0,1 0 1,-1 0-1,0 0 0,0-1 1,1 1-1,-1 0 1,-1-1-1,1 1 0,0-1 1,0 0-1,0 0 0,-1 0 1,1 0-1,-4 1 1,-65 19 83,66-20-93,-21 4-322,0 0-1,-34 0 1,13-4-7624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8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43 271 12363,'0'0'8860,"-9"2"-8156,2-1-625,-19 0 157,26-9-157,17-11-3,35-22 42,1 2 1,76-41-1,-104 65-118,-3 2 12,1 1 0,0 1 1,29-9-1,-40 16-4,-1 1-1,1 0 0,0 1 0,0 0 1,0 1-1,1 0 0,-1 1 1,0 0-1,14 2 0,-24-1 2,1 0-1,0 0 0,0 0 1,-1 0-1,1 1 0,0-1 1,-1 1-1,1-1 0,-1 1 1,0 0-1,0 0 0,0 0 1,0 0-1,0 0 0,0 0 1,2 5-1,24 47 135,-14-23-61,4 6 4,28 49-3,-41-79-82,-1 0 1,1 0 0,1-1 0,-1 0 0,1 0-1,0 0 1,1-1 0,-1 0 0,9 5 0,-10-7-4,0-1 0,1 0 0,-1 0 1,1-1-1,-1 1 0,1-1 1,-1 0-1,1-1 0,0 1 0,0-1 1,-1 0-1,1-1 0,0 1 0,-1-1 1,1 0-1,-1-1 0,1 1 0,-1-1 1,1 0-1,-1-1 0,0 1 0,0-1 1,0 0-1,0 0 0,6-6 0,10-9 14,0-1-1,-1 0 1,33-44-1,-35 41-17,38-48 21,-55 69 1,-1 1 1,1-1-1,0 0 0,-1 0 1,1 1-1,0-1 0,0 1 1,-1-1-1,1 1 0,0-1 1,0 1-1,0-1 0,0 1 1,-1 0-1,1-1 0,0 1 1,0 0-1,0 0 0,0-1 1,0 1-1,0 0 0,0 0 0,0 0 1,0 0-1,0 1 0,0-1 1,0 0-1,-1 0 0,1 0 1,0 1-1,0-1 0,0 0 1,0 1-1,0-1 0,-1 1 1,1-1-1,1 2 0,33 32 202,-17-15-97,-12-15-163,-1-1 0,1 0 0,0 1 0,0-2 1,0 1-1,1-1 0,-1 0 0,1 0 0,-1-1 0,13 2 0,38-1-4371,-27-2-874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39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1 431 10850,'0'0'10101,"9"16"-9506,-7-12-571,2 3 33,0 0 0,1 0-1,-1-1 1,1 0-1,1 0 1,-1 0 0,8 6-1,-10-10-24,1 1 0,0-1 0,0 0 0,-1 0 0,1-1-1,1 1 1,-1-1 0,0 0 0,0 0 0,0 0 0,1 0 0,-1-1 0,0 0 0,1 0-1,-1 0 1,0 0 0,1-1 0,-1 0 0,0 0 0,8-2 0,2-3 10,0 0-1,1-1 1,-2 0 0,1-1-1,-1 0 1,-1-1 0,22-20-1,-16 12-24,-1-1 0,-1 0 0,0-1 1,17-28-1,-29 39 8,-1-1 0,1 0 0,-1 1 0,-1-1 1,0 0-1,0-1 0,-1 1 0,0 0 0,0 0 1,-1 0-1,-1-15 0,0 0 65,1 17-45,-1-1 1,1 1-1,-2 0 0,1-1 1,-1 1-1,0 0 1,-1 0-1,0 0 1,0 0-1,0 1 1,-1-1-1,0 1 0,0 0 1,-1 0-1,1 0 1,-1 1-1,0-1 1,-1 1-1,-11-8 0,9 8 12,1 0 0,-1 1 1,1 0-1,-1 0 0,0 1 0,-1 0 0,1 1 0,0-1 0,-1 2 0,0-1 0,1 1 0,-1 1 0,0-1 0,1 1 0,-1 1 0,0 0 0,-11 2 0,12 0-50,1 0 0,-1 0 0,1 1 0,0 0 0,-1 0 0,2 1 0,-1 0 0,1 0 0,-1 1 0,2 0 1,-1 0-1,1 0 0,-1 0 0,2 1 0,-1 0 0,1 0 0,0 0 0,0 1 0,1-1 0,-3 10 0,-1 4-2,0 1-1,1 0 1,1 1-1,1-1 1,2 1-1,-1 29 1,3-33 24,0-1 1,1 0-1,1 1 0,1-1 1,1 0-1,6 20 0,-8-33-14,0 1 0,1-1 0,0 0 0,-1 0-1,1 0 1,1 0 0,-1 0 0,1-1 0,0 1 0,0-1-1,0 0 1,1 0 0,-1-1 0,1 1 0,0-1 0,0 0-1,0 0 1,0-1 0,1 0 0,-1 0 0,1 0 0,-1 0-1,12 1 1,-12-2-9,0 0-1,0-1 1,1 1-1,-1-1 1,0 0-1,1 0 0,-1-1 1,0 0-1,0 0 1,1 0-1,-1 0 1,0-1-1,0 0 1,0 0-1,-1-1 1,1 1-1,0-1 1,5-4-1,-4 0 0,0 1 0,0-1 1,-1 0-1,0 0 0,0-1 0,-1 0 1,1 0-1,-2 0 0,1 0 0,2-12 1,-1-5 114,-2 0-1,0-1 1,-2 0 0,-2-28 0,1 47-61,0 34 36,2 0 0,1-1 0,1 1 0,12 41 0,-11-53-99,0 1 0,1-2 0,1 1 0,0 0 0,1-1 0,0-1 0,1 1 0,1-2 0,12 15 0,-19-24-171,1 0 0,-1 0-1,1 0 1,0-1-1,0 1 1,0-1 0,0 0-1,0 0 1,0 0 0,1-1-1,-1 1 1,1-1 0,7 1-1,36 0-9129,-20-2-913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0 587 12819,'0'0'3102,"16"-29"-2784,51-96-108,-53 99-184,-2 0 1,0-1-1,-2 0 1,-1-1 0,9-42-1,-13 24 995,-1 0 1,-3-51-1,-1 85-595,-2-8 823,2 19-1193,-1 1 0,1 0-1,0-1 1,0 1 0,0-1-1,-1 1 1,1 0 0,0-1-1,-1 1 1,1 0 0,0-1-1,-1 1 1,1 0-1,0-1 1,-1 1 0,1 0-1,0 0 1,-1-1 0,1 1-1,-1 0 1,1 0 0,-1 0-1,1 0 1,0 0 0,-1 0-1,1-1 1,-1 1 0,1 0-1,-1 0 1,1 0-1,-1 0 1,1 1 0,-1-1-1,1 0 1,0 0 0,-2 0-1,1 26 84,1-19-144,1-1-1,0 1 1,0-1-1,0 0 1,1 1-1,0-1 1,0 0-1,1 0 1,0 0-1,0 0 1,0-1-1,0 1 1,1-1-1,0 0 1,0 0-1,1 0 1,9 8-1,-8-8 0,1 0 0,0 0 1,0-1-1,0 0 0,1 0 0,-1 0 1,1-1-1,0-1 0,0 1 0,0-1 0,0 0 1,1-1-1,14 1 0,-19-2 10,0 1 0,0-1 0,0 0 1,0 0-1,0-1 0,0 1 0,0-1 0,0 0 0,0 0 1,0 0-1,0-1 0,0 1 0,-1-1 0,1 0 0,-1 0 1,1 0-1,-1-1 0,0 1 0,0-1 0,0 1 0,0-1 0,0 0 1,-1 0-1,1-1 0,-1 1 0,0 0 0,0-1 0,0 0 1,0 1-1,-1-1 0,0 0 0,1 0 0,0-4 0,4 38 2828,33 146-1795,-32-154-941,1-1 0,1 0 0,11 20-1,-18-36-119,1-1-1,-1 0 0,1 0 0,-1 0 0,1-1 0,0 1 0,1 0 0,-1-1 0,0 0 0,1 0 0,0 0 0,0 0 0,0-1 0,0 0 0,0 1 0,0-1 0,1-1 1,-1 1-1,1-1 0,-1 1 0,9 0 0,-12-2-91,1 0-1,0-1 1,0 1 0,0 0 0,-1-1-1,1 1 1,0-1 0,0 1 0,-1-1 0,1 0-1,-1 0 1,1 0 0,-1 0 0,1 0-1,-1 0 1,1 0 0,-1-1 0,0 1 0,0 0-1,0-1 1,1 1 0,0-3 0,16-41-4562,-15 35 2948,14-37-6165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0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16019,'0'0'8490,"149"-47"-8394,-111 30-96,-1 0 0,-9 3-584,-9 3-720,-10 5-1297,0 1-2032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1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7642,'0'0'13344,"-6"29"-12429,-1 4-725,-2 6 30,2 1-1,-2 49 1,8-72-177,-1 0 0,0 0-1,-1 0 1,-1-1 0,0 1-1,-1-1 1,-1 0 0,-1-1-1,0 1 1,-18 27 0,24-42-69,0 1 0,0-1-1,0 0 1,0 1 0,0-1 0,-1 0 0,1 0 0,-1 1 0,1-1 0,-1 0 0,1 0 0,-1-1 0,1 1 0,-1 0 0,0 0 0,1-1 0,-1 1 0,0-1 0,0 0 0,1 1-1,-1-1 1,0 0 0,0 0 0,0 0 0,1 0 0,-1 0 0,-2-1 0,2 0-33,0 0-1,0 0 1,0-1 0,1 1-1,-1 0 1,1-1 0,-1 1-1,1-1 1,0 1 0,-1-1-1,1 0 1,0 1 0,0-1-1,0 0 1,0 0 0,0 0-1,1 0 1,-1 0 0,1 0-1,-1 0 1,0-3 0,1-4 71,-1 0 1,2 0-1,-1-1 1,1 1-1,0 0 1,1 0-1,0 1 1,0-1 0,1 0-1,0 1 1,1-1-1,0 1 1,0 0-1,1 0 1,0 0 0,0 1-1,1 0 1,-1 0-1,11-9 1,1 0 160,1 0 0,0 1 1,1 1-1,1 1 0,0 0 1,33-14-1,-39 24 103,3 0-1443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164 121 10626,'0'0'10795,"-27"0"-10639,-5-1-146,-42 5 0,73-4-10,-1 0 0,1 1 0,-1-1 0,1 1 0,-1-1 0,1 1 0,0-1 0,-1 1 0,1 0 0,0 0 0,0 0 0,-1-1 0,1 1 0,0 0 0,0 1 0,0-1 0,0 0 0,0 0 1,0 0-1,1 1 0,-1-1 0,0 0 0,1 1 0,-1-1 0,1 0 0,-1 1 0,1-1 0,-1 1 0,1-1 0,0 1 0,0-1 0,0 1 0,0-1 0,0 1 0,0-1 0,0 1 0,1-1 0,-1 1 1,0-1-1,2 3 0,-1 7 4,-1-5 4,1 0 1,1 0-1,-1 0 0,1 0 0,0-1 0,0 1 0,0 0 1,1-1-1,0 0 0,0 1 0,0-1 0,1 0 0,0-1 0,0 1 1,0-1-1,0 0 0,10 7 0,11 8 146,0 0 0,37 17 0,-19-10 155,-30-18-211,-4-2 10,0-1 0,0 1 0,0 1 0,-1-1 0,9 11 0,-15-15-89,-1-1 0,0 0-1,0 1 1,0-1-1,-1 1 1,1-1-1,0 1 1,0-1-1,-1 1 1,1-1-1,-1 1 1,0 0 0,1-1-1,-1 1 1,0 0-1,0-1 1,0 1-1,0 0 1,0-1-1,0 1 1,-1 0-1,1-1 1,-1 1-1,1 0 1,-1-1 0,1 1-1,-1-1 1,0 1-1,0-1 1,0 1-1,0-1 1,0 0-1,0 1 1,0-1-1,0 0 1,0 0 0,-1 0-1,1 0 1,-2 1-1,-8 6 8,0-1 1,0 0-1,0-1 0,-1 0 1,1-1-1,-1 0 0,-1-1 0,-18 4 1,11-4-906,0 0 0,0-2 0,-1 0 0,-36-3 0,42-4-2986,12-12-1551</inkml:trace>
  <inkml:trace contextRef="#ctx0" brushRef="#br0" timeOffset="1">388 0 13531,'0'0'7393,"0"169"-6176,28-94-513,0 4-80,0-1-136,0-8-112,-9-11-264,9-14-48,-19-17-64,10-14-104,-19-11-672,-10-39-2457,-18-12-1704,-9-5-776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1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11450,'0'0'7554,"10"2"-6738,8 24 1129,20 5-73,-1 11-664,0-3-448,1 3-55,-1-6-121,-9-5-272,0-6-192,-18-13-104,-1 2-16,0-14-376,-9 2-1049,10-2-1495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2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 13795,'0'0'10258,"-9"0"-10378,18 0-4193,10 0-360,0-6-2592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15387,'0'0'8526,"-1"15"-8370,-1 1-106,2 0 0,0-1-1,0 1 1,1-1 0,1 1-1,8 28 1,13 54 313,8 28-76,-26-112-297,-1-1-1,2 0 1,0 0 0,1 0-1,0-1 1,14 19 0,-20-31-1,-1 1-1,0-1 1,1 1 0,-1-1 0,1 0 0,-1 1 0,1-1 0,-1 0 0,1 1 0,-1-1-1,1 0 1,-1 0 0,1 0 0,-1 1 0,1-1 0,-1 0 0,1 0 0,0 0 0,-1 0-1,1 0 1,-1 0 0,1 0 0,-1 0 0,1 0 0,-1 0 0,1 0 0,0-1 0,-1 1 0,1 0-1,-1 0 1,1 0 0,-1-1 0,1 1 0,-1 0 0,1-1 0,-1 1 0,0 0 0,1-1-1,-1 1 1,1-1 0,-1 1 0,0-1 0,1 0 0,15-23-14,-13 20 21,3-5 28,1-5-6,2 2 1,0-1-1,12-12 1,-19 22-1,1 0 1,1 0 0,-1 1-1,0-1 1,1 1 0,-1-1-1,1 1 1,0 0 0,0 1-1,0-1 1,0 0 0,0 1-1,0 0 1,0 0 0,0 0-1,7 0 1,-2 1 65,-1 0 1,1 0-1,-1 1 1,1 0-1,13 4 1,-18-4-53,-1 1 0,0 0 0,0 0 1,0-1-1,0 2 0,0-1 0,0 0 1,-1 1-1,1-1 0,-1 1 0,1 0 1,-1-1-1,0 1 0,0 1 0,-1-1 1,3 4-1,4 11 100,-2 1-1,1 0 1,-2 1 0,-1-1-1,0 1 1,-2 0 0,0 0-1,-1 0 1,-3 30 0,2-29-67,0-13-38,0 0 0,0 0 0,-1 0 0,-1 0 0,1-1 0,-1 1 0,0 0 0,-1-1 0,0 0 0,0 1 0,-1-1 1,-7 12-1,8-15-7,-1-1 1,1 1 0,-1 0-1,0-1 1,0 0 0,0 0-1,0 0 1,-1 0 0,1-1-1,-1 1 1,0-1 0,1 0-1,-1-1 1,0 1 0,0-1-1,0 0 1,0 0 0,-1-1-1,-9 1 1,6-1-123,0 0-1,-1-1 1,1 0-1,-1 0 1,1-1-1,0 0 1,0-1 0,0 0-1,0 0 1,0-1-1,1 0 1,0-1-1,0 0 1,0 0-1,0 0 1,1-1 0,0 0-1,0-1 1,0 0-1,-9-12 1,43 15-9664,1 9 3539,0 10-3355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2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14595,'0'0'9218,"9"149"-8866,1-71-72,8 6-64,-8-2-120,-1-7-56,0-13-40,1-12-480,-1-13-952,0-23-1193,-9-9-2120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43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12859,'0'0'11349,"28"5"-10264,90 15-387,-111-18-624,0-1 0,1 1 0,-1 1 0,0 0 0,0 0 0,-1 0 0,1 0 1,-1 1-1,0 0 0,0 1 0,0 0 0,10 10 0,2 1 127,-17-15-166,1 1-1,0-1 0,0 1 1,-1-1-1,1 1 1,-1 0-1,1-1 0,-1 1 1,0 0-1,0 0 1,0 0-1,0 0 0,0 0 1,0 0-1,0 5 1,-1-6 2,0 1 1,0-1 0,0 0-1,0 1 1,0-1 0,-1 1-1,1-1 1,-1 0 0,1 0-1,-1 1 1,1-1 0,-1 0-1,0 0 1,0 0 0,1 1-1,-1-1 1,0 0 0,0 0-1,-1 1 1,-4 2 45,0 0-1,0 0 1,-1-1-1,1 0 1,-1 0-1,0 0 1,-13 3 0,-10 2-201,-1-2 0,0 0 1,-45 1-1,1-10-6770,47-2-3863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0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40 5449,'0'0'2838,"-6"-1"-2731,-19-5-109,18 5 1608,6 1-1104,-5 0-500,4 0-574,-6 0-2806,0-4 2867,5-12 7660,1 5 992,-5 11-5994,7 14-1413,3 41-512,1-1-1,3 0 1,15 53 0,35 325 562,-28-161-356,0 100-298,-23-249-85,4 192-28,2 104 55,6 466 559,-19-658-502,11 39-2,-1-40 284,10 143 218,-10 184 287,0-300-536,15 125-17,-9-200-254,29 181 192,-31-141-60,22 193 78,6-39-42,-37-315-233,9 254 320,9-54-251,10 264-11,-22-219 11,-1-17-58,0 169 41,-9 28 39,19-251-127,-10-126-31,1-28 30,-10-17 5,0-59-35,596 11-138,-54-30 159,25 2-45,-459 17 38,-93 1-33,0 0 0,0 1 1,0 1-1,16 5 0,-29 9 149,-2 164 570,1-176-677,-1 0 0,1 0 0,0 1 0,1-1 0,0 0 0,-1 0 0,1 0 0,1-1 0,-1 1 0,1 0 0,0-1 0,0 0 0,0 1 0,7 5 0,17 27 0,-18 5 0,11 34 0,-8-48 0,-2 1 0,-2 0 0,7 37 0,6 20 0,-3-25-9,37 148-55,-52-182 28,0 2 0,-3-1 0,-2 36 0,0 2-42,1-35 77,1 1-2,1 0 0,6 46 1,-2-27 2,-4-40 0,-1 0 0,2 0 0,-1 0 0,1-1 0,6 18 0,1 26-31,-6-46-6,-1 1 1,0-1-1,0 1 0,0 15 0,-2-23 3,56 10-365,-9-10 365,0-3 0,-1-1 0,60-13 0,557-73 5,-544 77 51,356-73-72,-314 49-21,184-16 0,-148 35 80,1206-62 55,-1083 78-34,367 3-20,372 92 44,-1052-93-53,914 174 53,-842-158-52,66 14-41,-42-11 40,-1 4 1,107 41-1,-205-64 0,10 7-31,-13-5 53,0 0-1,0 0 1,-1 0-1,1-1 1,-1 1 0,0 0-1,0 0 1,0 0-1,0 0 1,0 0 0,-1 3-1,0 6 34,2 118-54,2-26-5,-5 0 1,-19 133-1,11-155-1,4 1 0,3 86 0,4-130-2,0-16 3,1 0 1,6 25-1,1 7 3,25 181 1,44 336 35,-42-350-25,-8 43 12,0 7-22,-12-95-26,-11 274 0,-8-240 64,-6 878 108,28-720-140,0 1-22,-19 920 167,0-1289-17,1-15-2553,8-15-1104,-1 1-2765,2-7-6634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2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11987,'0'0'10460,"0"0"-10339,0-1-1,0 0 0,0 1 0,0-1 0,1 1 1,-1-1-1,0 1 0,0-1 0,0 1 0,1-1 1,-1 1-1,0 0 0,1-1 0,-1 1 1,0-1-1,1 1 0,-1 0 0,1-1 0,-1 1 1,1 0-1,-1-1 0,1 1 0,-1 0 0,1 0 1,-1 0-1,1-1 0,-1 1 0,1 0 0,0 0 1,27 3 243,0 1 0,-1 1 0,1 2 0,-1 1 1,51 21-1,-36-13-254,-20-8-98,-11-5-5,-1 1 0,0 0 0,0 0 0,14 9-1,-22-11-2,1 1 0,0-1 0,0 0 0,-1 1 0,0-1 0,1 1 0,-1 0 0,0 0 0,0 0 0,0 0 0,-1 0 0,1 1 0,-1-1 0,0 0 0,0 1 0,0-1 0,1 7 0,0 9 26,-1 0 0,-1 0 0,0 0 0,-2 1-1,0-1 1,-1 0 0,-1-1 0,0 1 0,-2-1 0,0 1-1,-9 17 1,-13 19-18,-3 0 0,-39 52 0,9-13 39,49-74-47,-46 80 44,54-90-27,-1 1-1,1-1 0,1 1 1,0 0-1,0-1 1,1 1-1,-1 22 1,3-31-15,0 1 0,0 0 0,1 0 0,-1-1 0,1 1 0,-1 0 1,1-1-1,0 1 0,0-1 0,0 1 0,0-1 0,0 1 0,1-1 1,-1 0-1,1 0 0,0 1 0,-1-1 0,5 3 0,-2-2 9,0-1 1,0 1-1,0-1 0,0 0 1,1 0-1,-1 0 0,1-1 0,-1 1 1,1-1-1,4 0 0,11 1 43,0-1 0,0 0 0,-1-2 0,24-4 0,-32 4-167,0-1 0,0-1 0,0 0 0,-1 0 0,0-1 0,1 0 0,-2-1 0,1 0 0,0-1 0,-1 0 0,0 0-1,0-1 1,8-9 0,-15-9-13151,-2 17 6131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2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12707,'0'0'12738,"27"-2"-11529,301-12 802,-311 14-2020,69-4 277,-81 3-358,0 0 0,1 0 0,-1 0-1,0 0 1,0-1 0,0 0-1,0 0 1,0-1 0,-1 1 0,1-1-1,-1 0 1,1 0 0,4-5 0,-7 5-253,0 0 1,-1 0 0,1 0 0,-1 0 0,0 0 0,0 0 0,0 0-1,0 0 1,0-1 0,-1 1 0,0 0 0,1 0 0,-1-1 0,-1 1-1,1 0 1,-1-6 0,0-8-2617,1-11-2683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3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15307,'0'0'7023,"8"20"-6756,26 63-108,-33-81-144,0-1 0,0 1 0,0 0 0,1 0 1,-1-1-1,0 1 0,1-1 0,-1 0 1,1 1-1,0-1 0,-1 0 0,1 0 0,0 0 1,0 0-1,0 0 0,0 0 0,0 0 1,-1-1-1,1 1 0,1-1 0,-1 1 1,0-1-1,0 0 0,0 0 0,0 0 0,0 0 1,0 0-1,0-1 0,0 1 0,0 0 1,0-1-1,0 0 0,0 1 0,0-1 1,0 0-1,0 0 0,-1 0 0,1 0 0,0 0 1,-1-1-1,1 1 0,2-3 0,-2-10 141,0 0 0,-1 0 0,-1 0 0,0-1 1,-1 1-1,-3-19 0,3 31-105,1-1 1,-1 1 0,0 0 0,0-1 0,0 1 0,0 0 0,-1 0 0,1 0 0,-1 0 0,1 0 0,-1 0 0,1 0 0,-1 1 0,0-1-1,0 1 1,0-1 0,0 1 0,0 0 0,0-1 0,-1 1 0,1 0 0,0 1 0,-1-1 0,-2-1 0,4 2-20,-1 0 0,0-1 0,1 1 1,-1 0-1,0 0 0,0 0 0,1 0 1,-1 0-1,0 0 0,1 1 0,-1-1 1,0 1-1,1-1 0,-1 1 0,0-1 0,1 1 1,-1 0-1,1 0 0,-1 0 0,1 0 1,0 0-1,-1 0 0,1 0 0,0 0 1,0 0-1,0 1 0,0-1 0,0 0 0,0 1 1,0-1-1,0 1 0,-1 3 0,-2 8-29,0 0 0,1 1 0,0 0 0,1 0 0,0 0 0,1 20-1,1-32-2,1-1-1,-1 1 1,0 0-1,1-1 1,-1 1-1,1-1 1,-1 1-1,1-1 1,-1 1-1,1-1 1,0 1-1,0-1 1,0 0-1,0 1 1,0-1-1,0 0 1,0 0-1,1 0 1,-1 0-1,0 0 1,1 0-1,-1 0 1,0 0-1,1 0 0,-1-1 1,1 1-1,-1-1 1,3 1-1,0 1-4,0-2 0,0 1 0,0 0 0,0-1 0,0 0-1,0 1 1,0-2 0,0 1 0,0 0 0,7-3-1,-10 3 12,0-1-1,0 0 1,0 0-1,0 0 0,0 0 1,0 0-1,0 0 1,0 0-1,-1 0 1,1 0-1,0 0 0,-1-1 1,1 1-1,-1 0 1,1 0-1,-1-1 0,0 1 1,0 0-1,1 0 1,-1-1-1,0 1 1,0-3-1,-1-37 153,1 31-119,0 7-22,0 1 1,0 0-1,-1 0 0,1 0 1,0-1-1,-1 1 1,1 0-1,-1 0 0,0 0 1,0 0-1,0 0 1,0 0-1,0 0 0,0 0 1,0 0-1,-1 1 1,1-1-1,-1 0 0,1 1 1,-1-1-1,0 1 1,0 0-1,1 0 0,-3-2 1,-1 1 31,0 0 0,0 0 0,0 1-1,0-1 1,0 1 0,0 0 0,-1 1 0,1-1 0,-6 1 0,10 1-88,0 0 1,0 0-1,0 0 1,0 0-1,0 0 1,0 0-1,0 0 1,1 0-1,-1 0 1,1 1-1,-1-1 1,1 0-1,-1 0 1,1 1-1,-1-1 1,1 0-1,0 1 1,0-1-1,0 0 1,0 1-1,0-1 1,0 0-1,0 1 1,0-1-1,1 2 1,-1 1-161,0 0 1,0 0 0,1 0-1,-1 0 1,1-1 0,0 1-1,0 0 1,1 0-1,-1-1 1,4 8 0,5-1-670,1 0 0,0 0 0,16 11 1,23 15-5089,-48-35 5531,54 37-12694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4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13779,'0'0'11870,"2"-3"-11479,0 2-324,-1-1 0,1 0 0,0 1 0,0-1-1,0 1 1,0 0 0,0-1 0,0 1 0,1 0-1,-1 0 1,0 1 0,1-1 0,-1 0 0,0 1 0,1-1-1,-1 1 1,4 0 0,59-3 647,-24 2-498,-40 0-223,11 0-68,0 0-1,0-2 1,0 1 0,11-5-1,-20 6-248,0-1 0,0 1 0,0-1 0,-1 1 0,1-1 0,0 0-1,-1 0 1,4-4 0,-4 4-145,-1 0 1,0 1-1,0-1 0,0 0 0,0 0 0,0 0 0,0 1 1,0-1-1,-1 0 0,1 0 0,-1 0 0,0-1 0,1 1 1,-1-3-1,0-13-4087,0 1-838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9602,'0'0'11829,"-3"29"-11054,-6 98 133,9-117-832,0 0-1,1 0 0,0 0 1,1 0-1,0 0 0,1-1 0,0 1 1,0-1-1,1 0 0,0 1 1,8 11-1,1 3 71,1 6 245,1-1 0,2-1 0,40 53 1,-51-74-363,1 0 0,0 0 0,0 0 1,0-1-1,1 0 0,0-1 0,0 0 1,1 0-1,-1-1 0,1 0 0,0 0 1,0-1-1,0 0 0,1 0 0,-1-1 1,1-1-1,-1 0 0,13 1 0,-18-2-180,0 1 0,0-1 1,1 0-1,-1 0 0,0 0 0,0-1 0,0 0 0,0 1 0,0-1 0,0-1 0,0 1 0,0 0 1,0-1-1,0 0 0,0 0 0,-1 0 0,1-1 0,-1 1 0,0-1 0,0 1 0,0-1 0,0 0 1,0-1-1,0 1 0,2-5 0,0-3-1657,-1-1 0,-1 0-1,0 0 1,2-22 0,-3 0-5655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29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8370,'0'0'13443,"177"-11"-12491,-111 8-488,8 3-320,1 0-144,-9 0-808,18 42-1649,-28 6-2648,-10 2-1896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4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8666,'0'0'16075,"28"-9"-15219,9 9-231,1 0-353,-1 0-272,0 0-168,1 0-1545,9 0-2000,-1 0-2048,-8 0-7650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5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13635,'0'0'12002,"187"0"-12002,-140 0-16,-10 0-256,-9 0-584,0 0-840,0 9-2257,-9-1-1720,0-2-5922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5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77 547 12043,'0'0'11046,"27"3"-10634,86 12-179,-105-14-202,0 0-1,-1-1 0,1 0 0,-1-1 0,1 0 0,0 0 0,-1 0 1,0-1-1,1 0 0,-1-1 0,0 0 0,0 0 0,0 0 1,0-1-1,11-8 0,-8 4 58,-1-1 0,0 0 1,-1 0-1,0 0 0,0-1 0,-1-1 0,9-16 1,-10 14 35,-1-1 1,0 0 0,-1 0 0,0-1-1,-2 1 1,1-1 0,-2 1 0,0-1-1,-2-29 1,1 32-43,-1 1-47,-1 1 0,0-1 1,0 1-1,-1 0 0,-1 0 0,0 0 0,0 1 0,0-1 0,-2 1 0,1 0 0,-1 0 0,0 1 0,-1-1 0,0 2 0,0-1 1,-1 1-1,1 0 0,-14-9 0,10 7 20,-1 1-1,0 0 1,-1 1 0,0 0-1,0 1 1,0 0 0,-1 1-1,0 0 1,0 2 0,0-1-1,0 2 1,-1 0 0,-14 0 0,24 2-52,-1 1 1,1 0-1,0 0 1,-1 1-1,1 0 1,0 0-1,0 0 1,0 0-1,0 1 1,1 0-1,-1 0 1,1 0-1,0 1 1,0-1-1,0 1 1,0 0 0,0 0-1,1 0 1,0 1-1,0-1 1,0 1-1,0 0 1,1 0-1,-3 7 1,-2 5-6,1 0-1,1 1 1,0 0 0,1 0 0,1 0 0,0 19 0,0-4 9,2 1 1,7 63-1,-5-88 1,1 1 0,0-1 0,0 1 0,1-1 1,0 0-1,1 0 0,0-1 0,0 1 0,1-1 0,0 0 0,1 0 1,0 0-1,0-1 0,14 13 0,-12-13 1,0-1-1,1-1 1,0 1 0,0-1-1,0-1 1,1 1 0,-1-2-1,15 4 1,-21-6-8,0 0 1,0 0-1,1-1 1,-1 1-1,0-1 1,0 0-1,1 0 1,-1 0-1,0 0 1,0-1-1,1 1 1,-1-1-1,0 0 1,0 0-1,0 0 1,0 0-1,0-1 1,0 1-1,0-1 1,0 0-1,0 0 1,-1 0-1,1 0 1,-1 0-1,0 0 1,1-1-1,-1 1 1,0-1-1,0 0 0,1-3 1,3-7 35,0-1 1,-2 1-1,1-1 0,-2-1 0,0 1 1,2-20-1,0-89 17,-4 108-34,0 12-6,-1 0 0,0 0 0,0 0 0,1 0 0,-2 0 1,1 0-1,0 0 0,-1 0 0,1 0 0,-1 0 1,0 0-1,0 1 0,0-1 0,0 0 0,-2-3 0,1 4 209,1 7-182,0 0 0,1-1 0,-1 1 0,1 0 0,0 0 0,0 0 0,1-1 0,1 10 0,0-1-10,2 9-18,2 0 0,0 0 0,2-1 0,0 0 0,2 0 0,0-1 0,1 0 0,1-1 0,1-1-1,0 1 1,2-2 0,18 19 0,-25-29-192,1 1-1,-1-2 1,2 1-1,-1-1 1,0-1-1,1 1 1,0-2-1,0 1 1,17 3-1,-12-4-1538,0-1 0,0-1 0,23 2 0,1-4-5566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20 745 11779,'0'0'13756,"0"-33"-13335,0-185 614,1 137-392,1 26-141,-7-76 0,-3 101-219,6 24-241,0 1 0,1-1 0,0 1 0,0-1-1,0 0 1,0-9 0,1 15-83,0 15-154,0-5 203,1-1 0,1 1 0,0-1 0,0 0 0,0 0 0,1 0 0,1 0-1,0 0 1,6 10 0,1 0 19,0-1 1,2-1-1,15 18 0,-25-33-40,0 1 0,-1-1 0,1 1-1,0-1 1,0 0 0,1 0 0,-1 0 0,0 0-1,1-1 1,-1 1 0,5 0 0,-7-1 7,1-1 0,-1 0-1,1 1 1,-1-1 0,1 0 0,-1 0 0,1 0 0,-1 0 0,1 0-1,-1-1 1,1 1 0,-1 0 0,1-1 0,-1 1 0,1-1 0,-1 1-1,0-1 1,1 0 0,-1 1 0,0-1 0,0 0 0,1 0-1,-1 0 1,0 0 0,0 0 0,0 0 0,0-1 0,0 1 0,1-2-1,7-17 27,-1 0-1,-1-1 1,0 0-1,-2 0 1,0 0-1,2-35 1,3-4-23,-6 32 8,-1 0 1,-1-38-1,-2 66-1,1 0 0,0 0 1,-1 0-1,1 1 0,-1-1 0,1 0 1,-1 0-1,1 1 0,-1-1 0,1 0 1,-1 1-1,1-1 0,-1 1 0,1-1 1,-1 1-1,0-1 0,1 1 1,-1-1-1,0 1 0,1-1 0,-1 1 1,0-1-1,0 1 0,1-1 0,-1 1 1,0-1-1,0 1 0,0 0 0,0-1 1,0 1-1,0-1 0,0 1 0,0 0 1,0-1-1,0 2 0,62 229 633,-42-166-594,-4-20-373,23 50-1,-38-92 128,0-1 1,0 1-1,1-1 0,-1 1 0,1-1 1,-1 1-1,1-1 0,0 0 1,0 0-1,0 0 0,0 0 1,0 0-1,5 2 0,21 5-7193,-17-8-1969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6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15243,'0'0'12126,"10"2"-11888,41 11-104,0 2 0,0 3 0,56 27 0,-103-43-127,0 1-1,1 0 0,-1 0 1,0 0-1,-1 1 0,1-1 0,0 1 1,-1 0-1,0 0 0,0 0 1,0 0-1,-1 1 0,1-1 1,-1 1-1,3 8 0,-3-5 19,0 1 0,0 0 1,-1 0-1,-1-1 0,1 1 0,-1 0 0,-1 0 0,-1 12 0,-4 7 61,-1-1 0,-1 0 0,-2 0 0,-20 41 0,-1-10 44,-23 53 245,49-98-309,0 0 1,1 0-1,1 0 1,0 1-1,0-1 1,0 24-1,3-20-12,-1-9-27,1-1 1,0 1 0,1 0-1,0-1 1,2 8-1,-3-12-24,1-1 0,0 0 0,0 0 0,0 0 0,0 0-1,0 0 1,0 0 0,1-1 0,-1 1 0,1 0 0,-1 0-1,1-1 1,-1 1 0,1-1 0,0 0 0,0 0 0,0 1-1,0-1 1,0 0 0,0 0 0,3 0 0,4 2-24,0 0 1,0-1 0,1 0-1,-1 0 1,0-1 0,1-1-1,-1 1 1,1-2 0,-1 1-1,1-1 1,-1-1 0,1 1-1,14-6 1,-17 4-280,0 0-1,0-1 1,0 1 0,-1-2 0,1 1-1,-1 0 1,0-1 0,0 0 0,-1-1-1,1 1 1,-1-1 0,0 0 0,-1-1-1,0 1 1,0-1 0,6-11 0,2-20-4659,-3 4-1818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18220,'0'0'10019,"34"4"-9046,15 3-735,147 12 398,30-18 126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7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14659,'0'0'10830,"30"-9"-10187,5-2-453,15-4 208,76-14 0,-103 25-290,16-3-89,-1-1-1,59-21 1,-88 21-1904,-7-10-5628,-2 10 4297,0-6-3530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8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12307,'0'0'13250,"56"157"-12737,-28-95-233,-9-3-152,-10-3-128,10-6-56,-10-5-929,-9-8-1407,19-12-2177,-19-8-1024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7602,'0'0'17261,"3"18"-16953,78 299 1655,-44-33-1272,-29-201-647,-6-6-15,-2-76-109,9-35-321,-8 31 402,5-12 3,1 1 0,0 1-1,0 0 1,13-17-1,-17 27 2,0-1-1,1 1 1,-1-1-1,1 1 0,0 1 1,0-1-1,0 0 1,0 1-1,0 0 1,0 0-1,1 0 1,-1 0-1,1 1 1,0 0-1,-1 0 1,1 0-1,9 0 1,-7 0 28,0 1 1,0 0 0,0 1 0,-1 0 0,1 0 0,0 0 0,0 1 0,-1 0 0,1 0 0,-1 1 0,1 0 0,-1 0 0,0 0 0,0 1 0,0 0-1,-1 0 1,1 0 0,-1 1 0,0 0 0,-1 0 0,1 0 0,-1 1 0,0-1 0,0 1 0,0 0 0,2 7 0,3 5 18,-1 0 1,-1 1 0,-1 0 0,-1 0-1,0 1 1,-2 0 0,0 0 0,-1 0-1,-1 0 1,-2 23 0,1-38-38,0 0 0,0 1 0,-1-1 0,0 0 1,0 0-1,0 0 0,-1 0 0,0 0 0,0 0 0,0 0 1,0-1-1,-1 1 0,0-1 0,0 1 0,0-1 0,0 0 0,-1 0 1,0-1-1,0 1 0,0-1 0,0 0 0,0 0 0,0 0 1,-1 0-1,0-1 0,1 0 0,-1 0 0,0 0 0,0 0 0,0-1 1,-6 1-1,-18 4 19,-1-2 0,1-1 0,-1-2 0,-40-2 0,27 0-72,-5 1-1403,59 13-3104,15 8-367,10 4-569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9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12139,'0'0'11447,"-2"25"-11004,2-20-417,-2 26 158,1 0 0,2 0 1,1 1-1,7 35 0,25 85 725,17 108-408,-51-242-588,0-17-79,-1 1-1,1 0 0,0 0 1,-1 0-1,1 0 0,0 0 1,1 0-1,-1 0 0,0 0 1,0 0-1,1 0 0,-1 0 1,1 0-1,0 0 0,0-1 1,-1 1-1,1 0 0,0 0 1,0-1-1,2 2 1,-2-22-10223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0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169 467 7218,'0'0'14205,"-2"-25"-13379,-1-83-262,4 95-414,0-1 1,1 1-1,1 0 0,0 0 1,7-19-1,3-9 235,-6 0-106,-1 0-1,0-72 1,0 165-476,3-1 0,2 0 0,23 63 0,-20-65 134,3 3 80,-10-36-117,-2 0 1,0 0 0,-1 0 0,0 1 0,1 26-1,-5-42-8,0 0-1,0-1 0,0 1 1,0 0-1,0-1 0,0 1 0,0 0 1,0 0-1,0-1 0,0 1 1,-1 0-1,1-1 0,0 1 1,0-1-1,-1 1 0,1 0 1,0-1-1,-1 1 0,1-1 0,-1 1 1,1-1-1,-1 1 0,1-1 1,-1 1-1,1-1 0,-1 1 1,1-1-1,-1 0 0,0 1 0,1-1 1,-1 0-1,1 0 0,-2 1 1,-25-4-4290,-9-8-1437</inkml:trace>
  <inkml:trace contextRef="#ctx0" brushRef="#br0" timeOffset="1">1 184 6665,'0'0'11251,"186"50"-10747,-129-30-504,17-12-544,-18-5-2145,-9-3-4272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9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13171,'0'0'9853,"29"14"-9348,97 49-136,-28-8-33,-93-52-315,-1 1 0,1-1 0,0 1 0,-1 0 0,0 1 0,0-1 0,0 1 0,-1-1 0,1 1-1,-1 1 1,4 8 0,-6-11 31,1 0 1,-1 1-1,0-1 0,-1 1 0,1-1 0,-1 1 0,1-1 1,-1 1-1,0-1 0,0 1 0,0-1 0,-1 1 1,1 0-1,-1-1 0,0 0 0,0 1 0,0-1 0,-1 1 1,-2 5-1,0-4 2,0 0-1,-1 1 1,1-2 0,-1 1 0,0 0-1,0-1 1,0 0 0,-1 0 0,1-1-1,-7 4 1,-6 2-54,-1-2-1,1 0 1,-1-1-1,-1 0 0,1-2 1,-25 3-1,-11-6-3548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3:59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16540,'0'0'8601,"-13"38"-8094,12-35-495,-16 48 269,3 1 1,1 0-1,3 1 0,-5 88 0,23 538 2594,0-615-2639,2 0 0,3 0-1,4-1 1,27 70 0,-42-124-273,1 0 0,1-1 0,-1 1 0,1-1 0,1 0 0,0 0 0,0 0 0,0-1 0,1 1 0,0-2 0,11 11 0,-16-16-100,0 0 0,-1-1 0,1 1 1,0-1-1,0 1 0,0 0 0,0-1 0,0 0 0,0 1 0,0-1 1,0 0-1,0 1 0,0-1 0,0 0 0,0 0 0,0 0 1,0 0-1,0 0 0,0 0 0,0 0 0,0 0 0,0 0 1,0-1-1,0 1 0,0 0 0,0-1 0,0 1 0,0 0 0,-1-1 1,1 1-1,0-1 0,0 0 0,0 1 0,0-1 0,-1 0 1,1 1-1,0-1 0,-1 0 0,1 0 0,0-1 0,17-36-7826,-15 5-2466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0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38 7842,'0'0'13014,"-16"-6"-12021,8 2-948,-5-1 213,1 0 0,-1 0 0,-27-5-1,35 9-169,0 1-1,0-1 0,-1 1 0,1 0 0,0 0 0,-1 0 0,1 1 0,0 0 0,0 0 0,-1 1 0,1-1 0,0 1 0,0 0 0,1 0 0,-1 1 0,-7 4 0,-1 4 52,1 0-1,0 1 1,1 0 0,1 0-1,0 1 1,1 1 0,0-1-1,1 1 1,0 1-1,1 0 1,1 0 0,0 0-1,1 1 1,1 0 0,1 0-1,0 0 1,1 0 0,-1 24-1,3-35-127,0-1 0,1 1 0,-1-1 0,1 1 0,0-1 0,0 0 0,0 1 1,1-1-1,-1 0 0,1 0 0,0 1 0,0-1 0,1-1 0,-1 1 0,1 0 0,0-1 0,0 1 0,0-1 0,0 0 0,1 0 0,-1 0 0,1 0 0,0-1 0,0 1 0,0-1 0,5 2 1,4 1 5,-1-1 0,1-1 1,-1 0-1,1-1 0,0 0 1,0-1-1,0 0 1,14-2-1,-21 0-8,-1 0-1,1 0 1,-1 0 0,1-1-1,-1 0 1,0 0 0,1 0-1,-1 0 1,0-1 0,0 0-1,-1 0 1,1-1 0,-1 1-1,0-1 1,0 0 0,0 0-1,0 0 1,0-1 0,-1 1-1,0-1 1,0 0 0,0 0-1,3-9 1,0 1 19,-1-1 0,0 0 0,-1-1 0,0 1 0,-1-1 0,-1 1 0,1-29 0,-3-44 236,0 76 83,0 57-174,0-28-163,0 0 0,2 0 0,0 0 0,1 0 0,1 0 0,0-1 0,2 1 0,0-1 0,0 0 0,2-1 0,0 0 0,1 0 0,1-1 0,0 0 0,24 27 0,-29-39-321,-1 1-1,1-1 1,0 0 0,0-1-1,1 1 1,-1-1 0,0 0-1,1 0 1,-1-1-1,1 0 1,0 0 0,-1 0-1,1 0 1,0-1-1,0 0 1,0 0 0,8-2-1,9 1-2563,16 1-4840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1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9826,'0'0'13363,"-2"22"-13174,1 70-149,1-89-43,1 1-1,-1-1 1,1 0 0,0 0-1,0 1 1,0-1-1,1 0 1,-1 0 0,1 0-1,0-1 1,-1 1-1,1 0 1,1-1-1,-1 1 1,0-1 0,0 1-1,1-1 1,0 0-1,-1 0 1,1 0-1,0-1 1,0 1 0,0-1-1,0 1 1,0-1-1,3 1 1,6 1-34,-1-1-1,0 0 1,1-1 0,0 0-1,14-1 1,-23 0 29,0 0 27,0 0 0,-1 0 0,1-1 0,0 1 0,0-1 0,-1 0 0,1 1 0,0-1 0,-1-1-1,1 1 1,-1 0 0,1-1 0,-1 1 0,0-1 0,0 1 0,1-1 0,-1 0 0,0 0 0,-1 0 0,1 0 0,0-1 0,-1 1-1,1 0 1,-1-1 0,1 1 0,-1-1 0,1-4 0,1-3 421,0 0 1,-1 0-1,0-1 1,0 1-1,-2 0 1,1-14-1,-1 24-259,0 25-281,21 302 140,-5-144 287,33 338 1012,-42-366-1219,-7-154-129,0 0 0,0 0 1,0 0-1,0 0 0,-1 0 0,1 0 0,0 0 0,-1 0 0,1 0 1,-1 0-1,1 0 0,-1 0 0,1 0 0,-1-1 0,1 1 1,-1 0-1,0 0 0,0 0 0,0-1 0,1 1 0,-1 0 0,0-1 1,0 1-1,0-1 0,0 1 0,0-1 0,0 0 0,0 1 0,0-1 1,0 0-1,0 1 0,0-1 0,0 0 0,0 0 0,0 0 1,0 0-1,-2-1 0,-1 1-57,0 0-1,0 0 1,0-1 0,0 0 0,0 0 0,1 0 0,-1 0-1,0-1 1,1 0 0,-7-3 0,-1-4-17,1 0 1,-1-1-1,2 0 1,-1-1-1,2 0 1,-1 0-1,2-1 0,-1 0 1,2 0-1,-8-17 1,-2-11 33,2 0 0,-10-47 0,17 60 52,2-1 0,0 1 1,0-37-1,5 55 14,0 0-1,0 0 1,1 0 0,0 0 0,1 0-1,0 0 1,0 1 0,1-1 0,0 1-1,1-1 1,-1 1 0,2 0 0,-1 0-1,6-7 1,3 1-1,1 0-1,0 1 1,1 1 0,1 1 0,16-11-1,-6 5-125,-17 10-427,-1 0 0,1 0-1,-1-1 1,0 0 0,6-9 0,11-24-6509,-21 7-2378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1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16291,'0'0'10443,"6"-8"-10125,45-49 193,-27 32-217,35-46-1,-58 69-278,-1 1 0,1 0 0,-1 0 1,1 0-1,0 0 0,-1 0 0,1 0 0,0 0 0,0 0 0,0 1 0,0-1 1,0 0-1,0 0 0,0 1 0,0-1 0,0 1 0,0-1 0,0 1 1,1-1-1,-1 1 0,0-1 0,0 1 0,0 0 0,1 0 0,-1 0 0,0 0 1,0 0-1,1 0 0,-1 0 0,0 0 0,0 0 0,0 1 0,1-1 0,-1 0 1,0 1-1,0-1 0,0 1 0,0-1 0,0 1 0,2 1 0,3 3 79,0 0 1,-1 1-1,1 0 0,-1 0 0,6 9 0,1 1 97,36 46 253,-33-40-601,2 0 0,0-1-1,1-1 1,42 35 0,-42-50-7054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8370,'0'0'19516,"4"0"-18887,48 3 277,68 11 0,-66-6-846,71 1-1,-123-9-224,0 0-1,0 0 0,-1-1 0,1 1 0,0 1 0,-1-1 0,1 0 0,0 0 0,-1 1 0,1-1 0,0 1 0,-1-1 0,1 1 0,-1 0 0,1-1 0,-1 1 0,1 0 0,0 1 0,-1 1-1074,0-1 0,0 0-1,0 1 1,0-1 0,-1 1-1,1-1 1,-1 1 0,0-1-1,0 1 1,0-1 0,0 6-1,0 8-10040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21 225 13867,'0'0'9607,"12"19"-9247,3 3-230,28 33-1,-39-51-113,1-1-1,-1 0 1,1 1 0,0-1 0,0-1-1,0 1 1,1-1 0,-1 0-1,0 0 1,1 0 0,-1-1-1,1 0 1,11 1 0,-6-1 2,0-1 0,-1-1 0,1 1 0,0-1 0,14-4 0,-20 3-4,0 0 1,0 0-1,0-1 0,0 0 0,0 1 0,-1-1 1,0-1-1,1 1 0,-1-1 0,0 0 1,-1 0-1,1 0 0,-1 0 0,1-1 0,-1 1 1,-1-1-1,1 0 0,-1 0 0,1 0 0,-2 0 1,1 0-1,0 0 0,-1-1 0,0 1 1,0-1-1,-1-5 0,2 3 4,-2 0 0,1 0 0,-2 0 0,1 0 0,-1 0 1,0 0-1,0 0 0,-1 0 0,0 1 0,0-1 0,-1 1 0,0-1 0,-1 1 0,1 0 0,-1 0 1,-1 0-1,-5-7 0,-1 4 23,0 0 1,0 0-1,-1 1 1,0 1 0,-1 0-1,-14-7 1,21 12 0,0 0-1,0 1 1,-1 0 0,1 0 0,-1 0 0,1 1 0,-1-1-1,0 2 1,1-1 0,-1 1 0,0 0 0,0 0-1,0 1 1,1 0 0,-13 3 0,14-1-37,0 0-1,0 0 1,0 1-1,0 0 1,0-1 0,1 2-1,-1-1 1,1 0-1,0 1 1,0 0 0,1 0-1,0 0 1,0 0 0,0 1-1,0-1 1,1 1-1,0-1 1,0 1 0,0 0-1,-1 10 1,0-1 9,1 0-1,0 1 1,1-1 0,0 0-1,1 1 1,1-1 0,3 18 0,-2-27 4,0 0 0,0 0 1,1 0-1,-1 0 1,1-1-1,1 1 0,-1-1 1,1 0-1,0 0 1,0 0-1,0 0 0,1-1 1,-1 0-1,1 0 1,0 0-1,0 0 0,1-1 1,10 5-1,-6-3 0,0 0 0,0-2 0,1 1 0,0-1 0,-1-1 0,1 0 1,0 0-1,0-1 0,1-1 0,10 0 0,-19 0-16,-1-1-1,0 0 1,0 0 0,1 1 0,-1-1 0,0-1 0,0 1-1,0 0 1,0 0 0,0-1 0,0 1 0,-1-1 0,1 0-1,0 1 1,-1-1 0,1 0 0,-1 0 0,0 0 0,1 0 0,-1 0-1,0-1 1,0 1 0,-1 0 0,1 0 0,0-4 0,13-66-15,-13 62 16,7-101-85,-8 110 163,0 4 84,3 33-113,2 0-1,2 0 0,1-1 1,2 0-1,24 58 1,-26-73-102,1-1 1,2-1-1,0 0 1,0 0 0,2-1-1,15 17 1,-25-31-112,-1 0 1,1 0-1,0-1 0,0 1 1,-1-1-1,2 0 0,-1 0 0,0 0 1,0 0-1,1-1 0,-1 1 1,0-1-1,1 0 0,0 0 1,4 1-1,36 0-7584,-40-2 6689,24 0-9382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4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7402,'0'0'16090,"-6"16"-15933,-1 3-136,1 1-1,-7 34 0,11-44-21,1 1 0,0-1 0,0 1 0,1-1-1,1 1 1,0 0 0,0-1 0,1 1 0,4 12-1,-2-9-68,1 0 0,1 0-1,0-1 1,1 0 0,1 0-1,0 0 1,0-1 0,1 0 0,1-1-1,20 20 1,-28-30 61,0 0 0,0 0 1,1 0-1,-1-1 0,0 1 1,0 0-1,1-1 0,-1 0 1,0 1-1,1-1 0,-1 0 0,0 0 1,1 0-1,-1 0 0,1-1 1,-1 1-1,0-1 0,4-1 1,-3 1 90,-1 0 0,1 0 0,-1-1 0,1 1 0,-1-1 0,0 0 1,0 1-1,1-1 0,-1 0 0,0-1 0,-1 1 0,1 0 0,0 0 1,-1-1-1,1 1 0,-1-1 0,0 1 0,0-1 0,0 0 0,0 1 1,1-6-1,17-75 688,-15 62-519,1-10 706,-2 0 0,0-50 1050,-3 121-1582,1-30-409,1 0-1,1 0 1,0 0-1,0-1 0,1 1 1,0-1-1,10 16 0,8 22 0,0 13-108,-2 1 0,-3 1 1,19 128-1,-29-48-170,-7-137 241,-2-1-1,1 0 0,0 0 1,-1 0-1,0 0 0,0 0 0,0 0 1,0-1-1,-1 1 0,0-1 1,1 1-1,-1-1 0,0 0 1,-7 5-1,4-2-24,-1-1 1,0 0-1,0 0 0,0 0 1,-1-1-1,0 0 0,-8 3 1,13-5 33,-1-1 0,0 0 0,1 0 0,-1 0 0,0-1 0,0 1 0,1-1 0,-1 0 0,0 0 0,0 0 0,0-1 0,1 1 0,-1-1 1,0 0-1,1 0 0,-1 0 0,0 0 0,1-1 0,-1 1 0,1-1 0,0 0 0,0 0 0,0-1 0,0 1 0,0 0 0,0-1 0,0 0 0,1 0 0,-1 1 0,1-2 0,0 1 0,0 0 0,0 0 0,0-1 1,1 1-1,-1-1 0,-1-6 0,-2-10-57,0 0 1,1 0 0,1-1-1,1 1 1,2-35 0,0 52 76,0 0-1,1 0 1,0 0 0,-1 1 0,1-1 0,0 0 0,1 0 0,-1 0 0,0 1-1,1-1 1,-1 1 0,1-1 0,0 1 0,0 0 0,0-1 0,0 1 0,1 0 0,-1 0-1,0 1 1,1-1 0,-1 0 0,1 1 0,0-1 0,-1 1 0,1 0 0,0 0-1,0 0 1,0 0 0,3 0 0,14-3 104,1 0 1,0 1-1,25-1 0,-17 2-88,-27 2-95,50-9-369,-30-3-1852,-5-9-3967,-7 2-2043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4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16836,'0'0'8597,"14"-1"-8350,225-28 307,-237 29-804,29-4-113,-16 6-2914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5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15091,'0'0'7809,"0"18"-7512,4 126 728,0-17-1414,-3-49-3304,-30-85-4937,22 5 8082,1-1 0,0-1-1,0 1 1,0-1-1,0 0 1,0 0 0,1-1-1,0 1 1,-7-9-1,-1-11 1750,8-3 3576,5 23-4356,0 1-1,0-1 1,1 0 0,0 1 0,-1-1-1,1 0 1,0 1 0,1-1 0,-1 1-1,1 0 1,-1-1 0,1 1 0,0 0-1,0 0 1,1 0 0,3-4 0,2-1 152,1 2-1,-1-1 1,1 1 0,16-8 0,17-3 304,-36 15-970,1 0 0,0 0 0,-1-1 0,1 0 0,-1 0 0,0-1 0,0 0 0,0 0 0,-1 0 0,1-1 0,4-4 0,-8-7-4377,-6 7-1637,-11 0-3434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0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10642,'0'0'8314,"18"152"-7322,1-94-232,0 1-95,0-3-161,-1-11-336,-8-8-136,-1-12-32,-9-14-920,-19-28-6042,-9-14-840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147 1 12523</inkml:trace>
  <inkml:trace contextRef="#ctx0" brushRef="#br0" timeOffset="1">147 1 12523,'-125'39'4401,"106"-29"-2517,17-1-948,16 2 133,-11-9-563,36 31 1829,-2 3 0,42 50 0,-12-13-1683,-51-62-1479,-10-10-2646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6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11210,'0'0'12819,"-3"20"-12193,0 2-390,1 0 1,1 0-1,0 0 1,2 0 0,1 0-1,5 30 1,96 298 1833,-22-89-1229,-64-194-507,16 134-1,-26-133-243,-2-1-1,-4 1 1,-8 71 0,5-125-85,-1 0-1,0 1 1,-1-1 0,-1-1 0,0 1-1,-1-1 1,0 0 0,-1 0 0,-1 0 0,0-1-1,-1 0 1,0-1 0,0 0 0,-1-1-1,-1 1 1,0-2 0,0 0 0,-25 15-1,31-21-262,1-1-330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11346,'0'0'11228,"2"-5"-11028,12-26-305,-6 18 320,-8 13-194,0 0 0,0 0 0,0 0 0,0 0 0,0 1 0,0-1 1,0 0-1,0 0 0,0 0 0,0 0 0,0 0 0,0 0 1,0 0-1,0 1 0,0-1 0,0 0 0,0 0 0,0 0 0,0 0 1,0 0-1,0 0 0,0 1 0,0-1 0,0 0 0,0 0 1,0 0-1,0 0 0,0 0 0,0 0 0,0 0 0,0 0 0,0 1 1,0-1-1,1 0 0,-1 0 0,0 0 0,0 0 0,0 0 1,0 0-1,0 0 0,0 0 0,0 0 0,0 0 0,1 0 0,-1 0 1,0 0-1,0 0 0,0 0 0,0 0 0,0 0 0,0 0 1,1 0-1,-1 0 0,0 0 0,0 0 0,0 0 0,0 0 0,0 0 1,0 0-1,0 0 0,1 0 0,-1 0 0,0 0 0,0 0 1,0 1-108,0 0 1,1 0-1,-1 1 1,0-1-1,1 0 1,-1 0-1,1 0 1,-1 0-1,1 0 1,0 0-1,-1 0 1,1 0 0,0 0-1,0 0 1,-1 0-1,1 0 1,0-1-1,0 1 1,0 0-1,0 0 1,0-1-1,0 1 1,0-1 0,1 1-1,1 0 1,32 8-6883,-16-9-899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0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15419,'0'0'7635,"-4"25"-7269,-5 87-22,10-101-305,0 0 1,1 0-1,0-1 0,1 1 1,0 0-1,1-1 1,0 0-1,0 0 0,1 0 1,0 0-1,1-1 1,0 0-1,1 0 0,0-1 1,0 1-1,1-2 1,0 1-1,0-1 1,18 12-1,-17-13-53,1 0-1,-1 0 1,1-1 0,0 0-1,1-1 1,-1 0 0,1-1 0,0 0-1,0 0 1,0-1 0,0-1-1,0 0 1,11 0 0,-20-2 21,0 0 0,1 1 0,-1-1 1,0 0-1,0 0 0,-1 0 0,1-1 0,0 1 1,0 0-1,0-1 0,-1 1 0,1-1 0,-1 1 1,1-1-1,-1 0 0,0 1 0,0-1 0,0 0 1,1 0-1,-2 0 0,1 0 0,0 0 0,0 0 1,-1 0-1,1-1 0,-1 1 0,1-3 0,1-8 65,1-1 0,-2 1 0,1-18 0,-4-43 113,0 19 76,8 107-192,85 635 1298,-81-628-1248,5 31 67,5 28 157,10 209 1,-30-259-196,0-67-138,0 0 0,0-1 0,0 1 0,-1 0 0,1-1 0,0 1 0,0-1 0,-1 1 0,1-1 0,0 1 0,-1 0-1,1-1 1,-1 1 0,1-1 0,-1 0 0,1 1 0,-1-1 0,1 1 0,-1-1 0,1 0 0,-1 1 0,1-1 0,-1 0 0,0 0 0,1 1 0,-1-1-1,1 0 1,-1 0 0,0 0 0,1 0 0,-1 0 0,0 0 0,1 0 0,-1 0 0,0 0 0,0 0 0,-27-4-8,27 4-1,-6-3-31,0 1 0,0-2 0,0 1 0,0-1 0,0 0 0,1 0 0,-1-1 0,1 0 0,0 0 0,1 0 0,-1-1 0,1 0 0,-9-12 0,-5-10-163,-27-55-1,42 75 182,-11-25-6,2-1 0,2-1 0,0 0 0,3-1 1,1 0-1,2 0 0,1-1 0,1-61 0,4 79 41,-1 1 1,2 0 0,0 0-1,2 1 1,0-1-1,0 0 1,2 1 0,0 0-1,1 1 1,1-1 0,0 1-1,1 0 1,1 1-1,0 0 1,1 1 0,17-17-1,-8 10 156,0 2 1,1 0-1,24-16 0,-33 28 36,-1-1 1,1 2-1,1 0 0,-1 0 0,1 1 0,0 1 1,0 0-1,18-3 0,11 0-1997,0-3-7062,-14 1-3437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0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 17380,'0'0'7545,"168"-30"-7337,-112 21-152,-9 4-48,-10-1 0,-9 0-8,0 4-536,-18-4-904,8 0-1041,-18-11-1487,0 1-33,0-1-2089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11811,'0'0'13034,"9"132"-12474,10-73-103,-1 3-249,-8-3-136,-1-6-72,0-6-817,1 4-1359,-1-12-2313,1-14-1664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16251,'0'0'7842,"-14"38"-6580,-10 26-679,3 1 0,-23 132 0,27-49 328,7 2 0,10 172 0,2-295-850,1 1-1,1-1 1,2-1-1,12 39 0,-15-54-479,2 1 0,-1-1-1,2 0 1,-1 0-1,1-1 1,1 1-1,0-1 1,0-1-1,1 1 1,0-1 0,1-1-1,11 10 1,10-4-6121,-2-12-2861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1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96 417 6009,'0'0'15892,"16"4"-15491,51 10-105,-64-13-265,1-1 0,0 0-1,0 0 1,-1 0 0,1 0-1,0-1 1,0 1 0,-1-1 0,1 0-1,-1 0 1,1 0 0,-1-1-1,1 1 1,-1-1 0,0 0 0,6-4-1,-1-1 22,0 0 0,0 0 0,-1-1 0,7-9-1,-2 3 35,-8 7-46,0 1 0,-1 0 1,1-1-1,-1 0 0,-1 0 0,1 0 1,-1 0-1,0 0 0,-1-1 0,0 1 0,0-1 1,-1 1-1,0 0 0,0-1 0,-2-11 0,2-8 71,-1 18-97,0 0 1,0 1 0,-1-1 0,0 0-1,-1 1 1,0-1 0,0 1 0,-1 0 0,0 0-1,0 0 1,-1 0 0,0 1 0,0 0-1,-1 0 1,0 0 0,0 1 0,-8-7 0,7 6 30,-1 2 1,1-1 0,-1 1 0,0 0 0,0 0 0,-1 1 0,1 0-1,-1 1 1,0-1 0,0 2 0,0-1 0,0 2 0,0-1 0,-1 1-1,1 0 1,-14 1 0,19 1-37,0 1 0,0-1 0,0 0 0,1 1 0,-1 0 0,0 0-1,1 0 1,-1 1 0,1-1 0,0 1 0,-1 0 0,1 0 0,1 0 0,-1 0 0,0 0 0,1 1 0,0-1-1,-1 1 1,1-1 0,1 1 0,-1 0 0,0 0 0,1 0 0,0 0 0,-1 6 0,-4 14 77,1 0 0,-3 47 1,8-68-81,-2 27 191,0 0 0,5 45 0,-2-67-143,0 0 0,0 0 0,1-1 0,0 1 0,0 0 0,1-1 1,0 0-1,1 1 0,-1-1 0,1 0 0,1-1 0,-1 1 0,1-1 0,9 10 0,-13-15-55,0 0 0,0 0 0,1 0 0,-1 0 0,0 0 1,0 0-1,1 0 0,-1 0 0,0 0 0,1-1 0,-1 1 0,1-1 0,-1 1 0,1-1 0,-1 1 0,1-1 0,-1 0 0,1 0 1,0 0-1,-1 0 0,1 0 0,-1 0 0,1 0 0,-1-1 0,1 1 0,-1 0 0,1-1 0,-1 1 0,1-1 0,-1 0 0,1 1 0,-1-1 1,0 0-1,1 0 0,-1 0 0,0 0 0,0 0 0,0 0 0,0 0 0,0 0 0,0-1 0,0 1 0,0 0 0,1-3 0,4-7-7,0 0 0,-1 0-1,0-1 1,5-17-1,-6 16 65,24-94-16,-28 107-26,0 0-1,0 0 1,0 0 0,0-1-1,0 1 1,0 0 0,0 0-1,0 0 1,0-1 0,0 1-1,0 0 1,0 0 0,0-1-1,0 1 1,0 0-1,0 0 1,0 0 0,0-1-1,0 1 1,0 0 0,0 0-1,1 0 1,-1 0 0,0-1-1,0 1 1,0 0 0,0 0-1,0 0 1,1 0-1,-1 0 1,0-1 0,0 1-1,0 0 1,1 0 0,-1 0-1,0 0 1,0 0 0,0 0-1,1 0 1,-1 0 0,0 0-1,0 0 1,0 0-1,1 0 1,-1 0 0,0 0-1,0 0 1,1 0 0,-1 0-1,0 0 1,0 0 0,0 0-1,1 0 1,-1 0 0,0 0-1,0 0 1,0 1-1,1-1 1,-1 0 0,0 0-1,0 0 1,0 0 0,0 0-1,0 1 1,1-1 0,-1 0-1,0 0 1,15 26 385,17 54-222,-24-60-33,0-2-176,1 0 0,1 0 0,1-1 0,0 0 0,2-1 0,14 16 0,-13-16-290,-12-13 60,0-1 0,1 0 0,0 0 1,0 0-1,-1-1 0,1 1 1,0 0-1,0-1 0,0 0 0,1 0 1,-1 0-1,0 0 0,0 0 0,1-1 1,-1 0-1,0 1 0,1-1 0,-1 0 1,0 0-1,1-1 0,-1 1 0,5-2 1,12 0-4008,15 0-3597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2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0 370 16147,'0'0'8222,"8"-16"-8110,-1 2-101,37-87 147,-38 86-61,-2 0 0,1 0 0,-2-1-1,0 0 1,2-27 0,-5-75 1727,-1 118-1699,1 0-142,-1 0 0,1 0 1,0 0-1,-1 0 1,1 0-1,-1 0 0,1 0 1,0 0-1,-1 0 0,1 0 1,0 0-1,-1 1 1,1-1-1,0 0 0,-1 0 1,1 0-1,0 1 0,0-1 1,-1 0-1,1 0 1,0 1-1,0-1 0,-1 0 1,1 1-1,0-1 0,0 0 1,0 1-1,-1-1 0,1 0 1,0 1-1,0-1 1,0 0-1,0 1 0,0-1 1,0 0-1,0 1 0,0-1 1,0 1-1,0-1 1,0 0-1,0 1 0,0-1 1,0 0-1,0 1 0,0-1 1,0 0-1,1 1 1,-1-1-1,0 0 0,0 1 1,1 0-1,0 1 9,1 0 0,-1 0 1,1 0-1,0 0 0,0 0 0,0 0 0,0-1 1,0 1-1,0-1 0,1 1 0,-1-1 0,0 0 1,1 0-1,-1 0 0,1 0 0,-1 0 0,1 0 1,3 0-1,49 4-88,-53-5 905,-3 58 847,-1-33-1475,1 0 1,2 1-1,1-2 1,0 1-1,9 35 1,-2-32-63,21 63 153,-27-84-256,0 0-1,1 0 1,0 0 0,0 0 0,0-1 0,1 0 0,0 0 0,0 0 0,10 8-1,-14-13-71,0 0-1,0 0 0,0 0 0,0 0 0,0 0 0,1 0 0,-1 0 0,0 0 0,0-1 0,1 1 0,-1-1 1,1 1-1,-1-1 0,0 1 0,1-1 0,-1 0 0,1 0 0,-1 0 0,1 0 0,-1 0 0,1 0 1,-1 0-1,1 0 0,-1-1 0,1 1 0,-1 0 0,1-1 0,-1 1 0,0-1 0,1 0 0,-1 1 0,0-1 1,0 0-1,1 0 0,-1 0 0,0 0 0,0 0 0,0 0 0,0 0 0,0 0 0,0 0 0,0-1 1,-1 1-1,1 0 0,0-2 0,3-5-1103,-1 0 1,0 0-1,0-1 0,-1 1 1,2-17-1,4-7-5532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3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1 292 10906,'0'0'14435,"1"-28"-12513,3 20-1807,-1 0-1,1 0 1,1 1-1,-1-1 1,12-12-1,12-19 97,-5 2-28,-17 28-91,0-1-1,0 1 1,0-1 0,-1 0 0,-1 0-1,0-1 1,0 1 0,-1-1 0,0 0-1,2-16 1,-5 27-84,1 0 1,-1 0-1,0 0 0,1 0 1,-1 0-1,0 0 0,1 0 1,-1 0-1,1 0 0,-1 0 1,0 0-1,1 0 1,-1 0-1,0 0 0,1 0 1,-1 1-1,0-1 0,1 0 1,-1 0-1,0 1 0,1-1 1,-1 0-1,0 0 0,1 1 1,-1-1-1,0 0 0,0 1 1,0-1-1,1 0 1,-1 1-1,0-1 0,0 0 1,0 1-1,0-1 0,0 0 1,1 1-1,-1 0 0,10 20 164,0 1-1,2-2 0,1 1 0,0-2 0,30 33 1,-7-6-103,-28-36-136,0 1 0,1-1 1,16 14-1,-5-10-3365,3-4-4889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0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0 600,'0'0'23735,"35"4"-22961,111 17-319,-134-18-426,1 1 1,-1 0-1,0 1 0,0 0 1,-1 1-1,0 0 0,0 1 0,0 0 1,-1 0-1,0 1 0,0 1 1,-1 0-1,0 0 0,11 15 0,-11-13-5,0-1-14,0 0 0,-1 0 0,-1 1 0,0 0 0,0 0 0,-1 1 0,0 0 0,-1 0 0,-1 1 0,0-1-1,0 1 1,-1 0 0,-1 0 0,0 0 0,-1 0 0,-1 0 0,0 0 0,0 1 0,-1-1 0,-1 0 0,0 0 0,-1 0 0,0-1 0,-1 1 0,-1-1 0,0 1 0,0-1 0,-1-1 0,-1 1 0,0-1 0,-1 0 0,0-1 0,-18 19 0,9-12-140,-2-1 1,-29 20 0,41-31-399,0-1-1,0 0 1,-1 0 0,1-1-1,-1 0 1,0-1 0,1 1 0,-1-1-1,0-1 1,-16 2 0,13-7-4808,9-12-2510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3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16123,'0'0'11795,"28"0"-11635,-10 0-80,1 0-80,9 0-208,-9 0-320,9 0-704,-19 0-529,19 11-2376,-9 1-1584,0-1-6818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4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40 434 15051,'0'0'7442,"19"-1"-7034,60-4-163,-72 3-219,0 0 0,0 0 0,-1-1 0,1 0 0,-1 0-1,0 0 1,0-1 0,0 0 0,0 0 0,0-1 0,-1 1 0,0-1-1,0-1 1,0 1 0,-1 0 0,0-1 0,4-7 0,-1 2 47,-1 0 0,0 0-1,0-1 1,-1 1 0,-1-1 0,0 0 0,-1-1 0,0 1 0,-1-1 0,0 1 0,-1-1-1,-1-24 1,0 29-44,-1 0 0,-1 0-1,1 0 1,-1 0-1,0 1 1,-1-1-1,0 1 1,0 0 0,0 0-1,-1 0 1,0 0-1,-1 0 1,0 1-1,0 0 1,0 0 0,0 0-1,-1 0 1,0 1-1,0 0 1,-1 0-1,-9-5 1,12 8-9,0 0 1,-1-1-1,1 1 1,-1 1-1,1-1 1,-1 1-1,0 0 1,1 0-1,-1 0 0,0 1 1,0-1-1,0 1 1,1 0-1,-1 1 1,0-1-1,0 1 0,0 0 1,1 0-1,-1 0 1,1 1-1,-1 0 1,1 0-1,-1 0 1,1 0-1,0 1 0,0-1 1,0 1-1,0 0 1,1 1-1,-1-1 1,1 0-1,0 1 0,0 0 1,0 0-1,0 0 1,-3 6-1,-2 9 74,2 0-1,-1 0 1,2 0-1,1 1 1,0 0 0,2 0-1,0 0 1,1 0-1,1 0 1,1 0-1,1 0 1,6 32-1,-7-49-73,1 1 0,-1-1 0,1 0-1,0 0 1,0 0 0,0 0-1,0 0 1,0 0 0,1-1-1,-1 1 1,1-1 0,0 1 0,0-1-1,0 0 1,0 0 0,5 2-1,-7-3-17,0 0 0,1-1 0,-1 1 1,1-1-1,-1 1 0,0-1 0,1 0 0,-1 1 0,1-1 0,-1 0 0,1 0 0,-1 0 0,1 0 0,-1 0 0,1 0 0,-1-1 0,0 1 0,1 0 1,-1-1-1,1 1 0,-1-1 0,0 0 0,1 1 0,-1-1 0,0 0 0,0 0 0,1 0 0,-1 1 0,0-1 0,0-1 0,0 1 0,0 0 0,0 0 1,-1 0-1,1 0 0,0-1 0,0 1 0,-1 0 0,2-3 0,5-14 44,0 0 0,-1 0 1,-1 0-1,-1-1 0,-1 0 1,2-24-1,7 76 351,0-5-386,0-1-1,2 0 0,1-1 0,0 0 0,26 30 1,-36-50-294,1 0 0,-1-1 0,1 0 1,-1 1-1,1-2 0,1 1 0,-1-1 0,10 5 1,36 8-4763,-7-13-1443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4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0 444 3137,'0'0'19993,"8"-18"-19545,0 1-408,5-10 153,-1 0 0,-1-1 0,-2 0 0,13-60 0,-20-48 46,-3 81-77,1 53-139,1 1-20,-1 1 0,0-1-1,0 1 1,0-1 0,0 1 0,0-1 0,0 0-1,0 1 1,0-1 0,0 1 0,0-1-1,0 1 1,0-1 0,0 1 0,0-1-1,0 1 1,0-1 0,-1 1 0,1-1-1,0 1 1,0 0 0,-1-1 0,1 1-1,0-1 1,-1 1 0,1 0 0,0-1-1,-1 1 1,1 0 0,-1-1 0,1 1 0,0 0-1,-1-1 1,1 1 0,-1 0 0,1 0-1,-2-1 1,1 1-95,1 4 63,1 0-1,-1 0 1,1 0 0,0 0-1,0 0 1,1 0 0,-1 0-1,1 0 1,0 0 0,0-1 0,0 1-1,0-1 1,1 1 0,-1-1-1,1 0 1,0 0 0,0 0-1,0 0 1,0-1 0,1 1-1,-1-1 1,1 0 0,-1 0-1,1 0 1,0 0 0,0-1-1,0 0 1,5 2 0,8 2-45,1-1 0,0-1 1,-1 0-1,1-2 0,22 0 1,-39-1 271,0 29 1139,0 0 0,2-1 0,12 50 0,-11-63-1323,0 1 1,2-1 0,0 0 0,1-1-1,0 0 1,1 0 0,0 0 0,17 20-1,-22-31-59,0 0 0,0 0-1,0-1 1,0 1-1,0-1 1,1 0 0,-1 0-1,1 0 1,0 0 0,-1 0-1,7 1 1,-8-2-111,-1-1 0,1 0 0,0 0 0,0 1 0,-1-1 0,1 0 0,0 0 0,0-1 0,-1 1 0,1 0 0,0-1 0,0 1 0,-1-1-1,1 1 1,0-1 0,-1 0 0,1 1 0,-1-1 0,1 0 0,-1 0 0,0 0 0,1 0 0,-1-1 0,0 1 0,1 0 0,-1-1 0,0 1 0,1-3 0,15-33-5974,-6-7-3171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5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 15595,'0'0'10563,"-1"11"-10407,-6 69 271,5 90 0,3-102-447,-1-64-39,0 0-1,0 0 1,0-1-1,-1 1 1,1 0-1,-1 0 1,0-1-1,0 1 0,0-1 1,-1 1-1,1-1 1,-1 1-1,0-1 1,0 0-1,-2 3 0,2-4-393,-1 0 0,1 0-1,-1 0 1,1 0 0,-1-1-1,0 1 1,1-1-1,-1 0 1,0 0 0,0 0-1,0 0 1,0 0-1,0-1 1,0 1 0,0-1-1,0 0 1,-5 0 0,6 0 352,1 0 1,0-1-1,-1 1 1,1-1-1,0 1 1,-1-1-1,1 1 1,0-1-1,0 0 1,0 0-1,-1 0 1,1 0-1,0 1 1,0-1 0,0 0-1,0-1 1,1 1-1,-1 0 1,0 0-1,0 0 1,1 0-1,-1-1 1,1 1-1,-1 0 1,1-1-1,-1 1 1,1 0 0,0-1-1,-1 1 1,1-1-1,0-1 1,-2-52 1743,2 45-1057,1 4-246,0-1 0,0 1-1,1-1 1,0 1 0,0 0 0,1 0 0,-1 0 0,1 0-1,1 0 1,-1 1 0,1 0 0,0-1 0,0 1 0,0 0-1,1 1 1,0-1 0,0 1 0,0 0 0,0 0 0,8-4-1,10-6 113,0 2-1,1 0 1,43-15-1,-47 20-824,19-7 784,-17 10-8560,-38 4 4248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5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178 1 12939</inkml:trace>
  <inkml:trace contextRef="#ctx0" brushRef="#br0" timeOffset="1">178 1 12939,'-177'126'4841,"177"-123"-4025,9 2 1464,19 4 121,0 2-873,0 6-567,10 0-105,-10 2-152,9 1-272,-9-3-288,-9-3-144,-1-3 0,1-5-888,-10-4-785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6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12275,'0'0'13723,"94"154"-12843,-66-118-208,0-2-288,0-3-192,-9-9-184,9-5-8,-10-9-528,-8-2-1112,8-6-841,-8 0-2168,-1-3-1384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6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16259,'0'0'9024,"13"32"-8127,-12-30-879,107 251 1411,-47-122-480,52 159-1,-93-230-785,-4 2-1,-2 0 1,-3 1 0,-3 0-1,1 73 1,-8-78-99,1-31-76,-1-1 1,-2 1-1,0-1 1,-2 1-1,-1-1 1,-1 0-1,-15 46 1,19-69-144,0 0 0,-1 0 0,1 0 0,-1-1 0,0 1 0,0 0 0,0-1 0,0 1 0,0-1 0,-1 0 0,1 0 0,-1 0 0,0 0 0,1 0 0,-1-1 0,0 1 0,0-1 0,-5 2 0,-35 3-8875,23-6-1745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6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1 576 6185,'0'0'19895,"8"-23"-19539,6-18-286,38-116 72,-44 129-89,-1 0 0,-2-1-1,4-57 1,-9 62-33,1 7 17,-1-1 1,-1 0-1,0 1 0,-2-1 1,1 0-1,-9-25 0,10 41-7,1 2-26,0 0 0,0-1-1,0 1 1,0 0-1,0-1 1,0 1 0,0 0-1,0-1 1,0 1-1,0 0 1,0-1-1,0 1 1,0 0 0,0 0-1,-1-1 1,1 1-1,0 0 1,0 0 0,0-1-1,-1 1 1,1 0-1,0 0 1,0-1 0,-1 1-1,1 0 1,0 0-1,0 0 1,-1 0 0,1 0-1,0-1 1,0 1-1,-1 0 1,1 0 0,0 0-1,-1 0 1,1 0-1,0 0 1,-1 0 0,1 0-1,0 0 1,-1 0-1,1 0 1,-1 0-1,0 0-24,32 17-454,0-9 530,0-2-1,0-1 1,1-1-1,0-1 0,53-4 1,-59 1 247,-36 21 1514,7-16-1748,0 1 1,1 0-1,-1 0 1,1 0-1,0 0 1,0 0-1,1 0 1,0 1-1,-1 9 1,3 62 432,1-36-119,-2-34-332,1 1 0,0 0-1,0 0 1,1-1-1,0 1 1,0-1 0,1 1-1,0-1 1,1 0 0,0 0-1,0-1 1,1 1 0,0-1-1,0 0 1,8 8-1,-9-10-95,1-1 0,0 1 0,0-1-1,0-1 1,0 1 0,1-1 0,-1 0-1,1 0 1,0-1 0,0 1 0,0-1 0,0 0-1,0-1 1,1 0 0,-1 0 0,0 0-1,1-1 1,-1 0 0,0 0 0,1 0-1,-1-1 1,8-2 0,-12 2-58,0 0 1,1 0-1,-1-1 0,0 1 1,0-1-1,0 0 0,-1 1 1,1-1-1,0 0 0,-1 0 1,1 0-1,-1 0 0,1-1 1,-1 1-1,0 0 0,0 0 1,0-1-1,0 1 0,-1-1 1,1 1-1,0-1 0,-1 1 1,0-1-1,0-3 0,1 1-282,2-44-5299,-3-1-5802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0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14835,'0'0'8106,"10"20"-7867,32 61-138,-41-79-98,0-1 0,1 1 0,-1 0 0,1-1 0,0 1 0,-1-1 1,1 1-1,0-1 0,0 0 0,0 1 0,0-1 0,0 0 0,0-1 0,0 1 0,0 0 0,0 0 0,1-1 0,-1 0 1,0 1-1,0-1 0,1 0 0,-1 0 0,0 0 0,0 0 0,1 0 0,-1-1 0,3 0 0,4 0-17,-7 1 1,0 0 1,0 0-1,1 1 1,-1-2-1,0 1 1,0 0-1,0 0 1,1-1-1,-1 1 1,0-1-1,0 0 1,0 0-1,0 0 1,0 0-1,0 0 1,0 0-1,0 0 1,0 0-1,-1-1 1,1 1-1,0-1 1,-1 0-1,1 1 1,-1-1-1,0 0 1,2-2-1,-1-2 4,-1 0 0,1 0 0,-1 0 0,-1-1 0,1 1 0,-1 0 0,-1-11 0,1-1 107,0 15-62,-1 0 1,1 0 0,-1 0-1,1 0 1,-1 0-1,0 1 1,0-1-1,-1 0 1,1 0 0,0 1-1,-1-1 1,0 1-1,1-1 1,-1 1-1,0 0 1,0 0 0,-1 0-1,1 0 1,0 0-1,-1 0 1,1 0-1,-1 1 1,1-1 0,-4 0-1,-1-1 150,0 0 0,0 0-1,-1 1 1,1 0 0,-1 0 0,1 1-1,-1 0 1,-10 0 0,16 1-170,1 0 0,-1 0 0,0 1 0,1-1 1,-1 1-1,0-1 0,1 1 0,-1 0 0,1 0 0,-1 0 1,1 0-1,0 0 0,-1 0 0,1 0 0,0 0 0,0 0 1,-1 0-1,1 1 0,0-1 0,0 1 0,1-1 0,-1 1 0,0-1 1,0 1-1,1-1 0,-1 1 0,1-1 0,-1 1 0,1 0 1,0 0-1,-1 2 0,-2 62-64,3-54 70,0-10-27,0 1 1,0-1 0,1 0 0,-1 0 0,0 0 0,1 0 0,0-1 0,-1 1 0,1 0 0,0 0 0,0 0 0,0 0-1,0-1 1,0 1 0,1 0 0,-1-1 0,0 1 0,1-1 0,2 3 0,0-2-8,0 1 0,1-1 1,-1 1-1,0-1 0,1-1 1,0 1-1,-1-1 0,7 2 1,2-1-61,1-1-1,-1 0 1,1 0 0,0-1 0,18-3-1,-31 1 73,0 0-1,-1 0 0,1 0 0,-1 0 1,0 0-1,1 0 0,-1 0 0,0 0 0,0 0 1,0 1-1,0-1 0,-1 0 0,1 0 0,0 0 1,-1 0-1,-1-4 0,0 4 30,-1-1-1,0 1 1,0 0-1,0-1 1,0 1-1,0 1 1,0-1-1,0 0 1,0 1-1,-1 0 1,1-1-1,-1 1 1,1 1-1,-8-2 1,-52-2-133,62 4 55,0 0 0,0 0 0,0 0-1,-1 1 1,1-1 0,0 0 0,0 1 0,0-1-1,0 1 1,0-1 0,0 1 0,0-1 0,0 1-1,0 0 1,0 0 0,0-1 0,0 1 0,0 0 0,1 0-1,-1 0 1,0 0 0,0 0 0,1 0 0,-1 0-1,0 2 1,-9 34-2853,6-20 72,-5 17-4981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2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5329,'0'0'15914,"11"0"-13169,52 0-563,9 1-1719,1-3 0,90-14 0,-159 16-78,16-2-3828,-20 3 3226,1-1-1,-1 0 1,0 0 0,1 1 0,-1-1 0,1 1 0,-1-1 0,0 0 0,0 1 0,1-1 0,-1 1 0,0-1-1,0 1 1,1-1 0,-1 1 0,0-1 0,0 1 0,0-1 0,0 1 0,0-1 0,0 1 0,0-1-1,0 1 1,0-1 0,0 1 0,0-1 0,0 1 0,0-1 0,0 1 0,0-1 0,0 1 0,-1-1-1,1 1 1,0 0 0,-8 20-6851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25 185 4945,'0'0'15711,"-6"30"-14453,-1 2-763,-5 65 0,12-91-439,1-1 0,0 1 0,0 0 0,0 0 0,0 0 0,1-1 0,0 1 0,0-1 1,1 1-1,-1-1 0,1 0 0,1 0 0,-1 0 0,0-1 0,1 1 0,0-1 0,0 0 0,1 1 1,8 5-1,0 1 78,-5-3-72,0 0 0,1-1-1,0 0 1,1 0 0,0-1 0,-1 0 0,2-1 0,-1 0 0,1-1 0,-1 0 0,1-1-1,1 0 1,-1 0 0,0-1 0,0-1 0,1 0 0,-1-1 0,1 0 0,14-2-1,-22 1-53,0 0 0,0-1 0,0 0 0,-1 0 0,1 0 0,-1 0 0,1 0 0,-1-1 0,0 1 0,0-1-1,0 0 1,0 0 0,-1 0 0,1 0 0,-1-1 0,0 1 0,0-1 0,0 1 0,0-1 0,0 0 0,-1 0-1,0 1 1,0-1 0,0 0 0,1-8 0,2-12-31,-1 0 0,-2 0-1,0-26 1,-1 38-28,-1-5-43,0 0 1,-1 0-1,-1 1 0,-1-1 1,0 0-1,-1 1 1,-1 0-1,0 0 1,-11-18-1,13 27 18,0-1 0,0 1 0,-1 0 0,0 1 0,0-1 0,0 1 0,-1 0 0,0 0 0,-1 1 0,1 0 0,-1 0 0,0 0 0,0 1 0,0 0 0,-1 0 0,0 1 0,1 0 0,-1 0 1,0 1-1,-14-2 0,20 3-64,-1 1 0,1 0 0,0 0 0,-1 0 0,1 0 0,0 0 0,-1 0 0,1 1 0,0-1 0,0 1 0,-1 0 0,1-1 0,0 1 0,0 0 0,0 0 0,0 1 0,0-1 0,0 0 1,0 1-1,0-1 0,0 1 0,1-1 0,-1 1 0,1 0 0,-1 0 0,1 0 0,0 0 0,-2 3 0,-1 4-622,2 0-1,-1 0 1,1 0-1,1 0 1,-1 19-1,0-13-302,1 31-4186</inkml:trace>
  <inkml:trace contextRef="#ctx0" brushRef="#br0" timeOffset="1">408 0 6913,'0'0'9561,"-31"3"-7799,-98 10-214,125-12-1457,-1-1 0,1 1-1,0 0 1,0 0 0,0 1-1,0-1 1,0 1 0,1 0-1,-1 0 1,0 0 0,1 1-1,0-1 1,-1 1-1,1 0 1,-5 5 0,6-5-39,1 0 0,-1-1 0,1 1 0,0 0 0,0 0 0,0 0 0,0 0 0,0 0 0,1 0 0,0 0 0,-1 0 0,1 0 0,0 0 0,0 1 0,1-1 0,0 3 0,1 5 140,2-1 0,-1 0 0,1 0 0,0 0 0,1-1 0,0 1 0,1-1 0,11 13-1,1-2 400,1-1-1,31 25 1,-36-35-416,-1 2-1,0 0 1,-1 1 0,0 0 0,-1 0 0,0 1-1,-1 1 1,0 0 0,10 21 0,-18-30-207,0-1 0,-1 0-1,0 1 1,0-1 0,0 1 0,0-1 0,-1 1 0,0 0-1,0-1 1,0 1 0,0-1 0,-1 1 0,0 0 0,0-1-1,0 1 1,0-1 0,-1 0 0,1 0 0,-1 1 0,0-1 0,-1 0-1,1 0 1,-1-1 0,0 1 0,-6 6 0,1-2-722,0 0 0,-1-1 0,-17 11 0,-32 15-5851,-6-6-4943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2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57 620 15523,'0'0'5004,"27"-7"-4328,1 0-548,-11 4-87,1-1-1,-1-1 1,0 0 0,-1-2 0,0 0-1,0 0 1,27-18 0,-25 12-19,0 0 0,-1-2 0,-1 1 0,0-2 0,-1 0 0,14-21 1,-21 27 23,-1-1 1,-1 0-1,0 0 1,-1 0-1,0-1 1,0 1-1,-1-1 1,-1 0 0,0-1-1,-1 1 1,0-1-1,0-14 1,-2 12 90,0 0 1,-1 0 0,0 1-1,-7-27 1,5 34-95,1 1-1,-1-1 1,0 1-1,0 0 1,-1 0-1,0 0 1,0 1 0,0-1-1,-1 1 1,0 0-1,0 0 1,-9-6-1,2 2 56,-1 0-1,0 1 0,-1 1 0,0 0 0,0 0 1,0 2-1,-1 0 0,-22-5 0,31 9-48,-1-1 0,1 1 0,-1 1 0,0-1 0,1 1 0,-1 0 0,0 1 0,1-1 0,-1 1-1,0 1 1,1-1 0,-1 1 0,1 1 0,0-1 0,0 1 0,0 0 0,0 0 0,0 0 0,1 1 0,-1 0 0,-9 9-1,5 0-16,0 0 0,1 0 0,0 1 0,1 0 0,1 1 0,0 0 0,1 0 0,1 0 0,-6 27 0,6-19 19,1 1 0,1 0-1,2 0 1,0 0 0,5 45 0,-2-59-24,0 0 0,0 0 0,1 0 0,0 0 0,1-1 1,0 1-1,1-1 0,-1 0 0,2 0 0,-1-1 1,1 0-1,1 0 0,0 0 0,0-1 0,0 0 0,1 0 1,0-1-1,0 0 0,13 8 0,-9-8-19,0 0 0,0-1 0,0 0 0,1-1 0,-1 0 0,1-1 0,0-1 0,0 0 1,0 0-1,1-1 0,-1-1 0,0 0 0,0-1 0,20-4 0,-28 4-3,-1-1 0,1 1 1,-1-1-1,0 0 1,0 0-1,0-1 0,0 1 1,0-1-1,-1 0 0,1 0 1,-1 0-1,1 0 1,-1-1-1,0 1 0,-1-1 1,1 0-1,0 0 0,-1 0 1,0 0-1,0 0 0,0 0 1,-1-1-1,1 1 1,-1-1-1,1-6 0,2-13 35,-1 0 0,-2 0 0,-1-41 0,0 35-31,0 2 43,0-38-12,0 61-16,-1 1 0,0 0-1,1-1 1,-1 1 0,-1 0 0,1-1-1,-1 1 1,1 0 0,-1 0 0,-1 0-1,-2-4 1,5 8-16,0-1-1,0 1 0,0 0 1,0 0-1,0 0 1,0 0-1,-1 0 0,1 0 1,0 0-1,0-1 0,0 1 1,0 0-1,0 0 1,0 0-1,0 0 0,0 0 1,-1 0-1,1 0 0,0 0 1,0 0-1,0 0 1,0-1-1,0 1 0,0 0 1,-1 0-1,1 0 1,0 0-1,0 0 0,0 0 1,0 0-1,0 0 0,-1 0 1,1 0-1,0 0 1,0 0-1,0 0 0,0 0 1,0 1-1,0-1 1,-1 0-1,1 0 0,0 0 1,0 0-1,0 0 0,0 0 1,0 0-1,0 0 1,-1 0-1,1 0 0,0 0 1,0 1-1,0-1 0,0 0 1,0 0-1,0 0 1,0 0-1,0 0 0,0 0 1,0 1-1,0-1 1,0 0-1,0 0 0,-2 16 98,5 21-63,9-2-28,1-1 0,2 0 0,1-2 0,2 1 0,1-2-1,1 0 1,48 53 0,-61-76-189,0-1 1,0 1-1,1-2 0,0 1 1,0-1-1,1-1 0,-1 1 0,13 4 1,11-1-3482,2-5-4101,-13-4-5628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3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1 661 14683,'0'0'8565,"6"-25"-7568,9-36-515,-2-1 0,-3 0 0,2-65 1,-10 53-94,0 43-241,-1 1 0,-2-1 1,0 0-1,-11-53 0,11 83-142,-10-33 213,6 27-158,3 22-156,2 14 118,1 1 0,2-1 0,10 48 0,-11-70-23,-1 1 0,1-1-1,1 0 1,-1 0 0,1 0 0,0 0-1,1 0 1,0-1 0,0 0 0,0 1-1,1-1 1,-1-1 0,2 1 0,-1-1-1,0 0 1,1 0 0,0-1 0,0 1-1,1-1 1,6 3 0,-11-6-4,0-1 0,-1 1 1,1-1-1,0 0 0,0 1 0,0-1 0,0 0 1,0 0-1,0 0 0,-1-1 0,1 1 0,0 0 1,0-1-1,0 1 0,0-1 0,-1 1 1,1-1-1,0 0 0,0 0 0,-1 0 0,1 0 1,-1 0-1,1 0 0,-1 0 0,1-1 1,-1 1-1,0 0 0,0-1 0,1 1 0,-1-1 1,0 0-1,0 1 0,-1-1 0,1 0 0,0 1 1,0-3-1,4-9 27,0 0 0,-1 0 0,4-27 0,-6 29-4,3-24 11,-1-1 0,-1-48 0,-3 82 172,10 17 166,31 93 173,-9-19-366,4-2 1,60 106-1,-90-183-244,1 0-1,0 0 1,15 16 0,5-7-1645,7-11-3796,-15-8-674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3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15987,'0'0'9044,"32"0"-8535,233-2-134,-261 1-340,1 1 1,-1 0 0,1 0-1,-1 0 1,0 0-1,1 1 1,-1 0-1,0 0 1,1 0-1,-1 1 1,0-1-1,0 1 1,0 0 0,0 0-1,0 0 1,-1 1-1,1-1 1,-1 1-1,1 0 1,-1 0-1,0 0 1,0 0 0,0 1-1,-1-1 1,1 1-1,-1 0 1,0-1-1,0 1 1,0 0-1,-1 1 1,1-1 0,-1 0-1,0 0 1,0 1-1,0-1 1,-1 0-1,1 1 1,-1-1-1,0 0 1,-1 7 0,1 24 293,-1 1 0,-2-1 0,-2 0 0,-1 0 0,-15 50 1,19-80-305,-10 30 119,1 0 1,1 1-1,2 0 1,2 0-1,-3 46 1,10-79-148,-1 0 0,0 0 1,1 0-1,0 0 0,0 0 1,0 0-1,0 0 0,0 0 0,1-1 1,-1 1-1,1 0 0,0-1 1,0 1-1,0-1 0,0 0 0,0 0 1,0 0-1,0 0 0,1 0 1,-1 0-1,1 0 0,0-1 1,-1 1-1,1-1 0,0 0 0,3 1 1,0 0-197,0 0 0,0 0 0,0-1 0,0 1 0,0-2 0,0 1 0,0-1 0,0 1 0,1-2 0,-1 1 0,0-1 0,9-2 1,-13 2-27,0 0 0,0-1 1,0 0-1,0 1 1,0-1-1,-1 0 0,1 0 1,-1 0-1,1 0 1,-1 0-1,1 0 0,-1 0 1,0 0-1,0-1 1,0 1-1,-1 0 0,1-1 1,0 1-1,-1 0 1,1-1-1,-1 1 0,0-1 1,0 1-1,0-1 1,-1-2-1,2-2-593,0-41-5761,-1 0-3516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2593,'0'0'25258,"35"8"-24686,120 23-168,-136-28-324,0-1-1,0 0 0,1-2 1,-1 0-1,1-2 0,-1 0 1,33-8-1,-33 6 120,1 1 0,39-3-1,-58 6-94,-13 0-4483,-13-2-3432,-3 2-7833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4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0 169 8146,'0'0'18444,"14"-4"-17946,60-9 275,86-4 0,-83 11-807,129-27 0,-202 32-301,0 0 1,0-1-1,-1 1 1,1-1-1,-1 1 0,1-1 1,-1 0-1,1-1 1,3-3-1,-6 5 135,0 1 0,-1-1 0,1 0 0,0 0 0,-1 0 0,1 1 0,-1-1 0,0 0 0,1 0 0,-1 0 0,1 0 0,-1 0 0,0 0 0,0 0 0,0 0 0,0 0 0,0 0 0,0 0 0,0 0 0,0 0 0,0 0 0,0 0 0,0 0 0,0 0 0,-1 0 0,1 0 1,-1 0-1,1 0 0,0 1 0,-1-1 0,1 0 0,-1 0 0,0 0 0,1 0 0,-1 1 0,0-1 0,1 0 0,-1 1 0,0-1 0,0 1 0,0-1 0,-1 0 0,-29-17-4525,2-1-306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5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10202,'0'0'13819,"75"126"-12931,-47-70-408,0 3-216,0 0-192,-9-6-72,0-8-440,-10-8-984,10-15-1008,-10-14-2674,0-8-1167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13451,'0'0'9521,"8"35"-9059,-3-10-357,57 214 740,-37-158-829,55 202 499,-47-92-3360,-31-124-4699,-2-51 1404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6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13731,'0'0'9221,"25"12"-8505,81 40 17,-94-47-610,0 2-1,0-1 1,-1 1 0,0 1-1,-1 0 1,0 1-1,0 0 1,0 0 0,-1 1-1,-1 0 1,0 1-1,0 0 1,-1 0 0,11 23-1,-14-23-49,-1 1 0,0-1 0,0 0 0,-1 1 0,-1-1-1,0 1 1,-1 22 0,0-27-35,-1 1 1,0-1-1,0 1 0,0-1 0,-1 1 1,0-1-1,0 0 0,-1 0 0,0 0 1,0 0-1,-1 0 0,-7 10 1,3-9-51,-1 1 0,0-2 0,0 1 0,-1-1 0,0 0 0,0-1 0,-1 0 0,1-1 1,-1 0-1,0-1 0,-1 0 0,1-1 0,-1 0 0,1-1 0,-1 0 0,0 0 1,0-2-1,0 1 0,0-2 0,0 1 0,-13-4 0,24 4-140,0-1-1,1 1 1,-1-1-1,0 0 1,1 1-1,-1-1 1,0 0-1,1 1 1,-1-1-1,1 0 1,-1 0-1,1 0 1,-1 0-1,1 1 0,-1-1 1,1 0-1,0 0 1,0 0-1,-1 0 1,1 0-1,0 0 1,0 0-1,0 0 1,0 0-1,0 0 1,0 0-1,1 0 1,-1 0-1,0 0 1,0 0-1,1 1 1,-1-1-1,0 0 1,1 0-1,-1 0 1,1 0-1,-1 0 1,1 1-1,-1-1 1,1 0-1,1-1 1,59-25-7183,-25 18 1282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6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15539,'0'0'7885,"5"27"-7545,-1-1-224,34 149 687,44 122-2053,-79-292-2882,-5-19 383,1 12 3618,-7-27-5768</inkml:trace>
  <inkml:trace contextRef="#ctx0" brushRef="#br0" timeOffset="1">20 37 12275,'0'0'8136,"29"-7"-6856,97-17-404,-114 22-716,0 0 0,0 1 0,-1 0 0,1 1 0,0 0 0,0 1 0,0 1 0,-1-1-1,17 6 1,-24-6-105,-1 1-1,0-1 1,1 1 0,-1-1-1,0 1 1,0 0-1,-1 0 1,1 1-1,0-1 1,-1 0-1,1 1 1,-1 0-1,0 0 1,0-1 0,0 1-1,0 0 1,0 1-1,-1-1 1,1 0-1,-1 0 1,0 1-1,0-1 1,0 1-1,-1-1 1,1 1 0,-1-1-1,1 1 1,-2 4-1,2 2 22,-1 0 0,0 0 0,-1 0-1,0 0 1,-1 1 0,0-1 0,-1-1 0,0 1 0,0 0-1,-1-1 1,0 1 0,-1-1 0,0 0 0,0-1-1,-1 1 1,0-1 0,0 0 0,-1-1 0,-13 12-1,15-14-165,1 0-1,-1-1 0,0 1 1,-1-1-1,1 0 0,-1-1 1,0 1-1,0-1 0,0 0 1,0-1-1,0 0 0,-1 0 1,1 0-1,-1 0 0,-10 0 1,16-17-5926,1-4-83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6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46 8546,'0'0'15363,"-18"0"-15691,18-6-1656,9-8-417,-9 0-1416,0 3-2472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58 12643,'0'0'8999,"-27"-9"-8008,-82-28-367,105 35-556,-1 0 0,0 0 1,0 1-1,0-1 0,0 1 0,0 0 1,0 1-1,0-1 0,0 1 0,-9 1 0,-1 0 121,14 0-177,0 0 1,-1-1-1,1 1 0,0 0 1,-1 0-1,1 0 1,0 0-1,0 0 0,0 0 1,0 0-1,0 0 1,0 0-1,0 0 0,0 1 1,0-1-1,0 0 1,1 1-1,-1-1 0,0 1 1,1-1-1,0 1 1,-1-1-1,1 1 0,0-1 1,0 1-1,-1-1 0,1 1 1,0-1-1,1 1 1,-1-1-1,0 3 0,4 55 3,-4-58-11,1 8 6,1 0 1,1 0 0,0 0-1,0 0 1,0 0 0,1-1 0,1 0-1,-1 0 1,1 0 0,1 0 0,6 7-1,12 12 49,45 37 0,-11-11 15,-40-36-36,21 24-56,-38-40 38,1 1 0,-1 0 0,0-1-1,0 1 1,0 0 0,0 0 0,0 0-1,-1 0 1,1 0 0,-1 0 0,1 0-1,-1 0 1,0 0 0,0 0-1,1 1 1,-2-1 0,1 0 0,0 0-1,0 0 1,-1 0 0,1 0 0,-1 2-1,-1-2-4,1 0 0,0-1 0,-1 1 0,1 0-1,-1-1 1,1 1 0,-1-1 0,0 0-1,0 1 1,1-1 0,-1 0 0,0 0 0,0 0-1,0 0 1,0-1 0,-3 1 0,-40 10 38,30-7-29,-18 1-370,0 0 1,0-2 0,-51-2-1,63-1-561,3-6-1895,18 6 2497,-1-1-1,1 0 1,-1 1-1,1-1 1,-1 0-1,1 0 1,0 0 0,0 0-1,-1 1 1,1-1-1,0 0 1,0 0-1,0 0 1,0 0-1,0 0 1,0 1-1,0-1 1,0 0-1,0 0 1,1 0-1,-1 0 1,0 0-1,0 1 1,1-1-1,-1 0 1,1 0-1,-1 0 1,1 1-1,-1-1 1,1 0-1,0 0 1,23-24-9739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7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15667,'0'0'8644,"-25"28"-7350,5-7-1055,10-12-156,0 1 0,0 0 0,1 0 0,0 1 0,1 1 0,0-1 0,1 1 0,1 1 0,-1-1 0,2 1 0,0 0 0,1 0 0,0 1 0,0-1 0,2 1 0,-2 19 0,-1 75 539,6-1-1,3 1 1,6-1-1,25 117 0,36 49-330,-52-213-506,3 0 0,42 81 0,-57-125-545,9 15 776,-5-21-3254,2-9-4723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7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 4841,'0'0'15687,"4"25"-14290,20 81-476,-23-102-886,0 0 0,1 0-1,0 0 1,0 0 0,0 0 0,0 0-1,1 0 1,-1-1 0,1 0-1,0 1 1,0-1 0,0 0 0,0 0-1,1 0 1,-1-1 0,1 1-1,5 2 1,-1-2 0,0 0 0,0 0 0,1-1 1,-1 0-1,17 1 0,-22-3-19,8 2 2,-1-1 0,0 0-1,1-1 1,-1 0 0,0-1-1,1 0 1,-1-1-1,0 0 1,0 0 0,12-5-1,-17 5-21,0-1-1,-1 0 1,1 0-1,-1-1 1,1 1-1,-1-1 1,0 0-1,0 0 1,-1 0-1,1 0 0,-1-1 1,0 0-1,0 1 1,0-1-1,-1 0 1,0 0-1,0-1 1,0 1-1,0 0 1,1-9-1,0 0 13,-1-1 0,0 1 0,0-1 0,-1 0 0,-1 1 0,-1-1 0,-4-27 0,2 32 1,1 0 0,-2 0-1,0 0 1,0 1 0,0-1 0,-1 1-1,-1 0 1,1 0 0,-2 1 0,1 0 0,-14-13-1,13 13 34,0 0 0,-1 0 0,0 1 0,-1 0 0,1 1-1,-1 0 1,0 0 0,-1 1 0,1 0 0,-1 1-1,0 0 1,0 1 0,-1 0 0,1 0 0,-1 1-1,-11-1 1,19 3-25,-1 1-1,1 0 0,0 0 1,0 0-1,0 0 1,0 0-1,0 1 0,0-1 1,0 1-1,0 0 1,1 0-1,-1 0 0,1 0 1,-1 1-1,1-1 1,0 1-1,0-1 0,0 1 1,0 0-1,0-1 1,1 1-1,-1 0 0,1 0 1,0 0-1,0 1 1,0-1-1,-1 6 0,-4 12-4,2 0 0,-4 42 0,8-62-9,-1 12 53,0 1-1,1-1 1,1 1 0,0 0 0,0-1 0,1 0-1,1 1 1,1-1 0,4 13 0,-6-21-22,1 0 0,0 1 0,0-1 0,0 0 0,1 0 0,0 0 0,0-1 0,0 0 0,0 1 0,1-1 0,-1-1 0,1 1 0,0-1 0,0 0 0,0 0 0,1 0 0,-1-1 0,1 1 0,0-1 0,-1-1 0,1 1 0,7 0 0,-6 0-26,-1-1-1,1 0 1,-1-1-1,1 1 1,0-1-1,0 0 1,-1-1-1,1 0 1,-1 0 0,1 0-1,-1-1 1,1 0-1,-1 0 1,9-4-1,-11 2-4,1 1-1,-1-1 1,0 0-1,0 0 1,0-1-1,-1 1 0,1-1 1,-1 0-1,0 0 1,-1 0-1,1 0 1,-1 0-1,0 0 0,0-1 1,0 1-1,1-9 1,0-7 39,0 0 0,-1-1 0,-1-37 0,-1 36 39,0 23 294,0 22 297,1 0-677,2-1 1,0 1-1,1-1 0,2 0 1,0 0-1,1-1 1,1 0-1,0 0 0,2 0 1,0-1-1,2-1 0,0 0 1,1-1-1,0 0 1,2 0-1,20 18 0,-29-31-381,0 0 0,0-1 0,0 0 0,0 0 0,1 0 0,-1 0 1,1-1-1,-1 0 0,1-1 0,0 0 0,0 0 0,0 0 0,0 0 0,0-1 0,-1-1 0,9 0 0,7 1-2481,17 0-4398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8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13715,'0'0'9190,"0"23"-8737,3 80 26,-2-96-432,0-1-1,0 1 1,1-1 0,0 1-1,0-1 1,1 1-1,-1-1 1,1 0 0,1 0-1,-1 0 1,1-1-1,0 1 1,0-1 0,1 0-1,-1 0 1,1 0-1,0-1 1,1 0 0,10 7-1,-10-6-24,1 0-51,0-1 0,0 0 1,0-1-1,1 1 0,-1-1 1,1-1-1,0 1 0,0-1 1,0-1-1,0 1 0,0-1 0,12-1 1,-16 1 18,-1-1 0,0 0 0,1-1 0,-1 1 0,0 0 1,0-1-1,1 0 0,-1 0 0,0 0 0,0 0 0,0 0 0,0-1 0,0 1 1,0-1-1,-1 0 0,1 0 0,0 0 0,-1 0 0,0 0 0,1-1 0,-1 1 0,0-1 1,0 1-1,0-1 0,0 0 0,-1 0 0,1 0 0,-1 0 0,0 0 0,0 0 1,0 0-1,1-6 0,1-16 220,-1 0 0,-1 1 0,-1-1 1,-6-40-1,-9 30 341,7 31-267,5 23-180,42 538 1297,-5-170-759,-33-213-488,-1-173-159,1 0-1,-1 0 0,0 0 1,0 0-1,-1 0 0,1 0 1,0 0-1,0 0 0,0 0 1,-1 0-1,1 0 1,0 0-1,-1 0 0,1 0 1,-1 0-1,1 0 0,-1 0 1,0 0-1,1-1 0,-1 1 1,0 0-1,0 0 0,0-1 1,1 1-1,-1 0 0,0-1 1,0 1-1,0-1 0,0 1 1,0-1-1,0 0 0,0 1 1,0-1-1,0 0 0,0 1 1,0-1-1,0 0 1,0 0-1,0 0 0,0 0 1,-2-1-1,-1 1-44,0-1 0,0 1 0,1-1 0,-1-1 0,0 1 0,1 0-1,-1-1 1,1 0 0,-1 0 0,-4-3 0,-4-6-103,0 0 0,0-1 0,1-1 0,1 0 0,-12-19 0,-39-75-410,47 80 555,1-1 0,1 0 0,2-1 0,1-1 0,1 1 0,1-1 0,2 0 0,1-1 0,0-47 0,5 73 38,-1 0 1,1 1-1,0-1 1,0 1 0,0-1-1,1 1 1,-1-1 0,1 1-1,0 0 1,0 0 0,1 0-1,-1 0 1,1 0 0,0 1-1,0-1 1,4-3-1,9-8 51,1 2 0,26-18 0,24-21-823,-50 34-1561,-1 0 0,15-24-1,-11 8-4878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18 187 12587,'0'0'12608,"-1"1"-12571,1-1 1,-1 0 0,0 0 0,1 0-1,-1 0 1,0 0 0,1 0 0,-1 0-1,0-1 1,1 1 0,-1 0-1,1 0 1,-1 0 0,0-1 0,1 1-1,-1 0 1,1-1 0,-1 1 0,1 0-1,-1-1 1,1 1 0,-1-1-1,1 1 1,-1 0 0,1-1 0,0 0-1,-1 1 1,1-1 0,0 1 0,-1-2-1,8-17 221,2 1-1,16-29 0,7-12 144,-31 56-369,0 1-1,0-1 1,0 1 0,1-1 0,-1 1 0,1 0 0,-1 0 0,1-1 0,0 1 0,0 1 0,0-1 0,4-3 0,-5 4-19,0 1 0,0 0-1,0-1 1,-1 1 0,1 0 0,0 0-1,0 0 1,0 0 0,0 0 0,0 0-1,0 0 1,0 0 0,0 0 0,0 0 0,0 0-1,0 1 1,0-1 0,-1 0 0,1 1-1,0-1 1,0 1 0,0-1 0,0 1-1,1 0 1,4 5 57,0 1 0,-1-1 0,1 1 0,-1 0 0,0 1 0,4 10 0,5 5 113,9 13 21,60 85 169,-72-107-322,1-1-1,0 0 1,1 0-1,0-2 1,1 1-1,17 10 0,-29-21-37,-1 0-1,1 0 1,-1 0-1,1 0 1,-1 0-1,1 0 1,0 0-1,0 0 0,-1-1 1,1 1-1,0-1 1,0 1-1,0-1 1,0 0-1,0 1 1,0-1-1,0 0 0,0 0 1,-1-1-1,1 1 1,0 0-1,0-1 1,0 1-1,0-1 1,0 1-1,-1-1 0,1 0 1,0 0-1,-1 0 1,1 0-1,0 0 1,-1 0-1,1-1 1,-1 1-1,0 0 0,1-1 1,-1 1-1,0-1 1,0 1-1,0-1 1,0 0-1,0 1 1,0-1-1,0 0 0,-1 0 1,1 1-1,-1-1 1,1-3-1,3-9 65,-1-1 1,-1 1-1,0-1 0,-1-28 1,-1-135-365,0 177-501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0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3873,'0'0'22335,"0"-12"-21441,0-25-172,0 35-423,0 6-40,0 29-39,0 0-155,2 1 1,0-1-1,3 1 0,15 60 1,-15-79-76,0-1 0,1 1 0,0-1 0,1 0 1,1-1-1,0 0 0,1 0 0,0-1 0,1 0 0,1 0 1,0-1-1,23 18 0,-29-25-16,1 0 0,1 0 0,-1-1 0,0 1 0,1-1 0,0-1 0,0 1 0,0-1-1,0-1 1,0 1 0,8 0 0,-13-2 25,1 0-1,0 0 1,-1 0-1,1 0 0,-1-1 1,1 1-1,0-1 0,-1 0 1,1 0-1,-1 0 1,0 0-1,1 0 0,-1 0 1,0-1-1,0 1 1,1-1-1,-1 1 0,0-1 1,-1 0-1,1 0 0,0 0 1,0 0-1,-1 0 1,1 0-1,-1-1 0,0 1 1,0 0-1,0-1 1,0 1-1,0-1 0,1-3 1,4-20 34,-1 1 0,0-1 1,-2 0-1,-1 0 0,-2 0 1,0 0-1,-4-27 0,-10 7 14,5 32-180,5 33-509,6 11 618,2 1-1,0-1 1,18 58-1,-5-21 125,101 504 436,-101-489-590,-4 0 1,-3 0 0,-2 89-1,-7-169 50,-1 0-1,0 0 1,0 0-1,0 0 1,0 0-1,-1 0 1,1 0-1,0 0 0,-1 0 1,1 0-1,-1-1 1,0 1-1,0 0 1,0 0-1,0 0 1,0-1-1,0 1 1,0 0-1,0-1 0,-1 1 1,1-1-1,0 1 1,-1-1-1,0 0 1,1 0-1,-1 0 1,0 0-1,1 0 1,-1 0-1,0 0 0,0 0 1,0-1-1,0 1 1,0-1-1,0 1 1,0-1-1,0 0 1,0 0-1,0 0 1,0 0-1,0 0 0,0 0 1,0 0-1,0-1 1,-2 0-1,-5-1-22,1 0-1,0-1 0,0 0 1,0 0-1,0-1 0,1 0 1,-1 0-1,1-1 1,-13-10-1,0-6 6,0 0 0,2-1 0,1-1-1,0-1 1,2 0 0,0-1 0,2 0 0,1-2 0,-14-42 0,13 25 22,2-1-1,2 0 1,2 0 0,2-1-1,0-57 1,5 90 23,1 1 0,0-1-1,0 0 1,2 1 0,-1-1-1,1 1 1,8-19 0,-8 25 9,1-1 1,-1 1-1,1-1 1,0 1-1,1 0 1,0 1-1,0-1 1,0 1 0,0 0-1,1 0 1,0 0-1,0 1 1,0 0-1,11-5 1,-3 3 16,0 1-1,0 1 1,0 0 0,1 1 0,-1 0 0,23-1-1,96 4-93,-64 2-529,-60-2 412,66-1-3056,-3-3-5691,-41 0 104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13219,'0'0'13479,"7"0"-13021,57-5 524,99 8 0,23-1-3854,-184-2 2451,0 0-1,0 0 0,0 0 1,1 0-1,-1-1 0,0 1 1,0-1-1,0 1 0,0-1 1,0 0-1,-1 0 0,1 0 1,0 0-1,0 0 0,0 0 1,-1 0-1,1 0 0,-1-1 1,1 1-1,-1-1 1,1 1-1,1-4 0,0-12-6630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2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8514,'0'0'16819,"0"151"-15906,9-89-353,10-3-224,9 0-168,-10-12-168,1-2-464,0-6-1633,-1-8-2088,1-11-2736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11 485 10882,'0'0'9606,"35"5"-8876,108 12-395,-139-16-323,0-1 0,0 1 0,1-1 0,-1 0 0,0-1 0,0 1 1,1-1-1,-1 0 0,0 0 0,0 0 0,0 0 0,0-1 0,0 0 1,-1 0-1,1 0 0,0 0 0,-1 0 0,1-1 0,-1 1 0,0-1 1,0 0-1,5-6 0,0 0 42,-1 1 23,-1 1 1,1-1-1,-2-1 1,1 1-1,-1-1 0,-1 0 1,1 0-1,-1-1 1,-1 1-1,0-1 0,0 0 1,-1 0-1,-1 0 0,1 0 1,-1 0-1,-1 0 1,0 0-1,-1-1 0,0 1 1,0 0-1,-1 0 1,-5-17-1,2 12 43,0-1-1,-2 1 1,1 1-1,-2-1 1,0 1-1,-1 1 1,0-1 0,-1 2-1,0-1 1,-1 1-1,-1 1 1,0 0-1,-20-15 1,28 23-50,0 0 0,-1 0-1,1 1 1,-1-1 0,0 1 0,0 0 0,0 0-1,0 1 1,0-1 0,0 1 0,0 0 0,0 0-1,0 1 1,-1 0 0,1 0 0,0 0 0,-1 0-1,-6 2 1,8 0-45,0 0 0,-1 0 0,1 0 0,0 1 1,0 0-1,0 0 0,1 0 0,-1 0 0,1 0 0,0 1 0,-1-1 0,2 1 0,-1 0 0,0 0 0,1 0 0,-1 0 0,1 0 0,1 1 0,-1-1 0,-1 6 0,-5 18 85,1 1 0,2 0 0,0 1 0,2-1 0,2 1 0,0-1-1,4 34 1,-2-53-53,1 0-1,0 1 0,0-1 0,1-1 1,0 1-1,0 0 0,1-1 0,1 0 0,0 1 1,0-2-1,0 1 0,13 14 0,-14-19-48,0 0 0,0 0-1,0 0 1,1-1 0,-1 1-1,1-1 1,0 0-1,-1-1 1,2 1 0,-1-1-1,0 0 1,0 0-1,1-1 1,-1 1 0,1-1-1,-1 0 1,1-1 0,-1 1-1,1-1 1,-1 0-1,1-1 1,0 1 0,-1-1-1,11-3 1,-9 1-19,-1-1 0,0 1 0,0-1 0,0-1 0,0 1 0,-1-1 0,1 0 0,-1 0 1,0 0-1,-1-1 0,1 1 0,-1-1 0,0 0 0,-1-1 0,0 1 0,4-9 0,2-6-30,-1 1 0,-1-1 0,-1 0 0,4-25 0,-4 0 4,0-75 1,-6 119 134,0 27 167,2 1-223,1 0 1,1-1 0,1 0-1,1 0 1,1 0 0,1-1-1,2 0 1,0 0 0,2-1-1,0-1 1,21 30 0,-29-47-235,1 1 0,-1-1 0,1 0 0,0 0 0,0-1 0,0 1 0,1-1 0,-1 0 0,1-1 0,0 1 0,0-1 0,0 0 0,1-1 0,-1 0 0,11 3 0,-11-4-823,0 0 0,0-1 1,0 0-1,-1 0 1,1 0-1,0-1 0,0 0 1,0 0-1,-1 0 1,1-1-1,8-3 0,16-13-12261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0 499 16219,'0'0'7954,"14"-31"-7800,44-105-24,-50 114 8,-1-1 0,-1 0 0,-1 0 0,-1 0 0,-1 0 0,-1-1 0,-1 1 0,-4-47 0,1-7 583,2 76-841,1 24-441,1-19 561,-1 1-1,1-1 1,0 0 0,0 0-1,1 0 1,-1 0 0,1 0-1,0 0 1,0-1 0,0 1-1,1-1 1,-1 0 0,1 0 0,-1 0-1,1 0 1,0-1 0,0 1-1,0-1 1,1 0 0,-1-1-1,7 3 1,2 0 0,1 0 1,1-1-1,-1-1 0,0 0 0,26 0 1688,-40 8-351,1 4-1209,0 1 1,1-1-1,1 0 0,0 0 1,1 0-1,1 0 0,0-1 1,8 17-1,-1-8-81,1 0 0,0-1 0,32 37 0,-44-56-97,1 1 0,0-1 0,1 0 0,-1 0 0,0 0 0,1 0 0,-1 0 0,1 0 0,-1 0 0,1-1 0,0 0 0,0 1 0,0-1 0,0 0 0,-1 0-1,2-1 1,-1 1 0,0 0 0,0-1 0,0 0 0,0 0 0,6 0 0,-8-1-103,0 0 1,1 0-1,-1 1 0,0-1 0,0 0 0,1 0 1,-1 0-1,0 0 0,0 0 0,0-1 0,0 1 0,0 0 1,0 0-1,-1-1 0,1 1 0,0 0 0,-1-1 1,1 1-1,-1-1 0,1 1 0,-1-1 0,0 1 1,0-1-1,1 1 0,-1-1 0,0 1 0,0-1 0,-1 1 1,1-3-1,-3-58-6380,3 55 4933,-8-47-8376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3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1 272 14427,'0'0'10429,"8"-14"-10318,5-10-56,2 0 1,0 1 0,2 1 0,25-27-1,-24 31 16,-15 14-14,0 0 0,0 0 1,0 0-1,1 1 0,-1 0 1,1 0-1,0 0 0,0 0 0,0 0 1,0 1-1,1-1 0,-1 1 0,1 0 1,-1 1-1,7-2 0,-9 4-14,0-1-1,-1 1 1,1 0-1,-1 1 1,1-1-1,-1 0 1,1 0-1,-1 1 1,1-1-1,-1 1 1,0-1-1,0 1 1,0-1-1,0 1 1,0 0-1,0 0 1,-1-1-1,1 1 1,0 0-1,-1 0 1,1 0-1,-1 0 1,0 0 0,0 0-1,0 2 1,4 9 142,10 31 137,3-1-1,2 0 0,33 56 1,-45-89-310,0 1 1,0-2-1,1 1 0,0-1 1,1 0-1,14 11 1,-18-16-9,1 0 1,-1-1 0,1 1-1,-1-1 1,1-1 0,0 1 0,0-1-1,1 0 1,-1 0 0,0-1-1,1 0 1,-1 0 0,1-1-1,7 0 1,-12 0-3,1 0 1,-1-1-1,1 1 0,-1-1 1,0 0-1,0 0 0,1 0 0,-1 0 1,0 0-1,0 0 0,0-1 0,0 1 1,0-1-1,0 1 0,-1-1 0,1 0 1,1-2-1,2-2 13,-1-1-1,1 1 1,-2-1 0,1 0 0,3-10 0,-1-1 20,0-1 1,-2 0 0,5-35-1,-6 18-328,-1 0-1,-1 0 1,-3-1 0,-1 1-1,-7-38 1,6 66 413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14699,'0'0'7356,"-7"30"-6450,-21 99-343,27-123-525,0 0 1,1 0 0,0 0 0,0 0 0,0 0-1,1 0 1,0 0 0,0 0 0,1 0 0,-1 0-1,1 0 1,1 0 0,-1-1 0,1 1 0,0-1-1,0 0 1,1 0 0,6 8 0,1 2 83,-2-2-99,0 0 0,2 0 1,-1-1-1,2 0 1,-1-1-1,1 0 0,1-1 1,0-1-1,1 0 1,0 0-1,0-1 0,0-1 1,1-1-1,0 0 1,1-1-1,-1 0 0,1-1 1,0-1-1,0-1 1,0 0-1,30-1 0,-44-1-148,0 0-1,0 0 0,1 0 0,-1 0 1,0-1-1,0 1 0,0-1 1,1 0-1,-1 1 0,0-1 0,0 0 1,0 0-1,0 0 0,-1-1 0,1 1 1,0 0-1,0-1 0,-1 1 1,1-1-1,-1 1 0,1-1 0,-1 0 1,1 0-1,-1 0 0,0 0 1,0 0-1,0 0 0,0 0 0,0-3 1,1-5-962,0 0 1,-1 0-1,0 0 0,-1-1 1,-1-14-1,0-3-2266,1-23-4859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4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74 14715,'0'0'10653,"-5"-10"-10150,-1 1-462,4 6-46,0 0 0,0 1 0,0-1 1,1 0-1,-1-1 0,1 1 0,0 0 1,0 0-1,0-1 0,0 1 0,1 0 0,-1-1 1,1 1-1,0-7 0,0 10 36,-1 0-61,0 1-1,1-1 1,-1 0 0,1 1 0,-1-1-1,1 1 1,-1-1 0,1 1-1,-1-1 1,1 1 0,-1 0 0,1-1-1,-1 1 1,1-1 0,0 1 0,-1 0-1,1-1 1,0 1 0,-1 1-1,3 53-7461,6-38 1578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1 752 7946,'0'0'10430,"3"-1"-9745,5-4-490,0 1 0,-1-2 0,1 1 0,-1-1 0,0 0 0,0-1 0,-1 0 0,0 0 0,0 0 0,6-11 0,-2 5-74,10-14-55,-1-1 0,-2 0 0,-1-2-1,-1 0 1,-1-1 0,-2 0 0,-1-1 0,-1 0-1,-2-1 1,-1 0 0,3-44 0,-6 31 148,-1 19 188,-1 1 0,-2-1 0,-3-45 1,3 70-307,-1-1-1,1 1 1,0 0 0,-1 0 0,1 0 0,-1 0-1,0 0 1,0 0 0,1 0 0,-2 0 0,1 0-1,0 0 1,0 0 0,0 0 0,-1 1-1,1-1 1,-1 0 0,0 1 0,1 0 0,-1-1-1,0 1 1,0 0 0,0 0 0,0 0 0,0 0-1,0 0 1,0 0 0,0 1 0,0-1 0,0 1-1,0-1 1,0 1 0,-1 0 0,-2 0-1,3 0 138,4 20-271,0-16 35,0 1 0,0-1 0,1-1 0,0 1 0,-1 0 0,1-1 0,0 1 0,1-1 0,-1 0 0,1 0 0,-1 0 0,1 0 0,0-1 0,0 1 0,0-1 0,1 0 0,6 2 0,2 1-35,1 0-1,-1-2 1,1 1-1,25 2 0,-31-5 17,99 2-258,-101-3 267,1 0-1,0-1 1,0 0 0,0 0 0,0-1 0,-1 1 0,1-2 0,0 1 0,-1-1-1,0 0 1,0 0 0,10-7 0,-12 6 713,-8 6 712,-10 10-415,10-4-887,0 0 0,0 1 0,1 0 0,0 0 1,1 0-1,0 0 0,-2 17 0,0 68 413,4-92-502,0 11 37,1 0-1,0-1 1,1 1-1,0 0 0,1 0 1,0-1-1,1 0 1,0 0-1,1 0 1,1 0-1,0-1 0,14 21 1,-15-25-115,1 0 0,0-1 0,0 0 0,0-1 0,1 1 1,0-1-1,0 0 0,1-1 0,-1 0 0,1 0 0,0-1 0,0 1 0,0-2 0,0 1 1,0-1-1,1-1 0,-1 1 0,1-1 0,-1-1 0,13 0 0,-16 0-145,0-1 0,-1 0 0,1 0-1,0-1 1,0 0 0,-1 1 0,1-1 0,0-1-1,-1 1 1,0-1 0,0 0 0,0 1 0,0-2-1,0 1 1,0 0 0,-1-1 0,6-7 0,2-5-2317,0 0 1,-1 0-1,10-22 1,3-29-12678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35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15955,'0'0'10085,"18"24"-8522,-6-8-1322,33 43 619,40 69 1,-47-64-509,-3 1 0,-3 2 0,-3 1 0,-3 2 0,-3 0 0,15 82 1,-20-53-123,8 178 1,-25-233-191,-2 1-1,-2-1 0,-2 0 1,-2 0-1,-2 0 1,-20 61-1,-13-6-48,-92 158 1,96-191-44,33-59-533,1-11-638,3-20-2579,1 11 950,-8-34-10166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225 216 9538,'0'0'8208,"-6"0"-7045,-19 0-397,19 0-130,6 8 754,-4 51-480,-3-1 0,-2 1 0,-26 89 0,-12 68-660,38-111-117,6 178 1,5-145-98,12 142-13,0-1 8,-14-193-7,-8 348 147,-11-52-16,17-196 36,3-107 408,16-79 559,-16 0-1094,0-1-57,1 0 1,-1-1-1,0 1 0,1 0 0,-1 0 1,1 0-1,-1 0 0,1 0 1,0 0-1,-1 0 0,1 1 0,0-1 1,0 0-1,3 0 0,36-11 16,-34 10-19,92-31 52,-49 15-48,63-14 0,33 4 8,257-14 0,468 28 312,-524 39-65,-133-5-18,616 16 238,-742-30-439,749 59 80,-235-34-153,-195-15 11,246-4 96,-164-9-28,-151 34 7,-58-3-26,8-11-38,240 13 5,0-34 3,12-55 46,-174 12-22,586-81 78,-897 111-120,-13 3 104,-1-1 1,0-2 0,52-21 0,-40 13 52,0 2 1,1 3 0,0 2 0,85-8 0,-105 16-23,495-36 126,9 38-50,-269 4-162,1436-2 39,-1646-2-23,-1-3 0,0-2 1,113-30-1,113-27 50,-224 55-69,0 2-1,107 1 1,-150 8-25,0 1-1,-1 0 1,0 1 0,29 11-1,30 8 10,-68-21-8,0 1 1,1 0 0,-1 0 0,0 0 0,-1 1 0,1 0-1,9 8 1,-14-8 2,-2-3 148,0-23-141,9-765-648,-7 599 570,-5-213 24,-4 305 34,-22-534-87,29 584 86,-9-71 0,7 101 5,-2 1-1,0-1 1,0 0-1,-2 1 1,0 0-1,0 0 1,-1 1-1,-11-16 0,-38-54-78,35 53 26,19 25 42,-1 1 0,-1-1-1,1 1 1,-1 0 0,0 0 0,0 1 0,0-1-1,-1 1 1,0 0 0,1 0 0,-1 0 0,-1 1-1,1-1 1,-8-2 0,-29-4-13,-2 3-1,1 1 1,-78 0-1,32 2-87,-69-7 79,-634-26-57,605 48-44,-3 1 71,69-7-16,-174 32-1,-15 2-54,-121-21 23,140-8 99,-242 5 2,-202 12 77,-608 25 77,-1-51-121,617-4 51,-534 3-137,891-20 71,142 4-12,-734 5-88,589 14 40,-165 12 41,3 0 34,331-18-4,-295-41 1,-138-57-128,511 87 47,-2 6 1,-135 9-1,111 0 20,86 3-48,0 2 0,-93 22 0,121-20 57,1 3 0,1 1-1,0 2 1,1 1 0,-47 27-1,29-16 57,50-24-143,-1 1 1,0 1-1,1-1 1,0 0-1,0 1 1,0 0-1,0 0 0,1-1 1,-4 7-1,-19 25-5119,-1-12-2416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4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31 11330,'0'0'8200,"-2"-5"-7022,-4-15-492,5 14 387,1 22 420,17 97 327,-13 275 25,-7-209-1565,1-96-197,-22 146 0,22-194 954,5-35-1011,222-16 346,2-1-254,-112 14-48,-116-40-11105,-7 27 4403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13363,'0'0'10862,"12"-1"-10052,1-1-611,0 1 0,0 0 0,0 1 1,0 0-1,0 1 0,0 1 0,0 0 0,-1 1 1,1 0-1,-1 1 0,1 1 0,17 8 1,-24-8-105,1 0 1,-1 0 0,0 1 0,-1 0 0,0 0 0,0 0-1,0 1 1,0 0 0,-1 0 0,0 0 0,-1 0 0,1 1 0,-2-1-1,1 1 1,-1 0 0,0 0 0,0 0 0,-1 0 0,0 0-1,-1 0 1,0 15 0,-1-5 48,-1-1 1,0 1-1,-1 0 0,-1 0 1,-1-1-1,0 0 0,-1 0 1,-16 30-1,-18 21 183,-68 90-1,107-157-402,0 1 0,0-1 0,0 0 0,0 1 0,0-1 0,0 1 0,0-1 0,1 1 0,-1-1-1,1 1 1,-1-1 0,1 1 0,-1-1 0,1 1 0,0 2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5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11282,'0'0'11679,"-1"1"-10892,-1 2-712,1-1 1,0 1 0,0-1 0,0 1-1,0-1 1,0 1 0,0-1 0,1 1-1,-1 0 1,1-1 0,0 1 0,0 0-1,0-1 1,0 4 0,7 46 603,-3-30-359,-3-15-255,25 173 811,3 222-1,-27-376-283,1-4-4183,0-15-1668,-1-30 843,-2-12-519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11162,'0'0'8964,"31"4"-7855,2-2-815,-16-2-152,0 1 1,0 1-1,0 0 0,0 1 0,0 1 0,-1 1 0,0 0 0,0 2 0,22 10 0,-17-6 51,-1 1 0,0 1 0,-1 1 0,0 1 0,-1 0 0,-1 1 0,29 35-1,-37-39-86,0 1-1,-1 0 0,-1 1 0,0-1 1,-1 1-1,-1 1 0,0-1 0,0 1 1,-2 0-1,0 0 0,-1 0 0,0 0 1,-1 18-1,-1-18-18,-1-1 0,-1 1 0,0-1 0,-1 1 0,-1-1 0,0 0 0,0-1 0,-2 1 0,0-1 0,0 0 0,-13 19 0,5-13-29,0-1 1,-1 0-1,-1-1 0,-1 0 1,0-2-1,-30 21 0,32-26-229,0-1-1,-1 0 1,1-1 0,-2-1-1,1 0 1,-1-1 0,0-1-1,0-1 1,0-1-1,-1 0 1,-31 1 0,45-18-11877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6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14427,'0'0'9705,"0"24"-9100,0-13-527,0 10 74,0 1 0,2 0 0,0-1 0,1 0 0,1 1 0,1-1 0,9 22 0,22 48 394,67 156 11,-101-240-617,1-1-1,1 0 1,-1 0 0,1 0 0,8 9 0,8-1-1944,5-10-3498,-14-4-274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46 623 12275,'0'0'10195,"0"-9"-9869,9-308 1581,-11 281-1800,-1-1 0,-3 1 0,-10-40 0,-2-13 281,15 69-204,3 20-182,0 0 0,0 0 0,-1 0 0,1 0-1,0 0 1,0 0 0,0 1 0,0-1 0,0 0 0,0 0 0,-1 0 0,1 0 0,0 0 0,0 0 0,0 0 0,0 0 0,0 0 0,0 0 0,-1 0-1,1 0 1,0 0 0,0 0 0,0 0 0,0 0 0,0 0 0,-1 0 0,1 0 0,0-1 0,0 1 0,0 0 0,0 0 0,0 0 0,0 0-1,0 0 1,-1 0 0,1 0 0,0 0 0,0 0 0,0-1 0,0 1 0,0 0 0,0 0 0,0 0 0,0 0 0,0 0 0,0 0 0,0-1 0,0 1-1,0 0 1,0 0 0,0 0 0,0 0 0,-1 11 23,11 29 128,2 0 0,2-1 0,2-1 1,23 42-1,-18-37-62,0 0-6,50 75 0,-58-99-61,1-1 1,1 0-1,1-1 1,0-1-1,1 0 1,21 13-1,-36-27-14,0 0-1,1 0 0,-1 0 0,1-1 0,-1 1 0,1-1 0,0 0 0,-1 0 0,1 0 0,0 0 0,0 0 0,0-1 1,-1 1-1,1-1 0,0 0 0,0 1 0,0-2 0,0 1 0,0 0 0,0 0 0,0-1 0,0 0 0,-1 1 0,1-1 1,0 0-1,0-1 0,-1 1 0,1 0 0,-1-1 0,1 1 0,-1-1 0,0 0 0,1 0 0,-1 0 0,0 0 1,0 0-1,0 0 0,-1-1 0,1 1 0,0 0 0,-1-1 0,0 0 0,1 1 0,-1-1 0,0 0 0,-1 0 0,2-4 1,7-34 14,-3 1 0,-1-1 0,-2 0 1,-1 0-1,-5-45 0,1 4-12,2 65-50,-2 0-1,0 1 1,-1-1 0,-6-23-1,8 38 32,37 129-12956,-17-74 6233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85 236 4297,'0'0'16980,"178"0"-16820,-132 0-120,-8 0-40,-1 0-1065,-18-12-1695,-1-10-2265,-18-1-2137</inkml:trace>
  <inkml:trace contextRef="#ctx0" brushRef="#br0" timeOffset="1">1 8 13355,'0'0'8298,"215"-8"-8298,-112 25-328,-10-3-2121,-18 0-3504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7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0 756 11562,'0'0'10940,"0"-30"-9948,0 6-789,8-161 1208,1 65-399,19-216-240,-27 331-778,6-37 11,-7 41-6,0 1-1,0-1 1,0 1-1,0-1 1,0 1 0,1-1-1,-1 1 1,0-1-1,0 1 1,0-1-1,0 1 1,1-1 0,-1 1-1,0-1 1,0 1-1,1-1 1,-1 1-1,0 0 1,1-1-1,-1 1 1,1 0 0,-1-1-1,0 1 1,1 0-1,-1-1 1,1 1-1,-1 0 1,1 0 0,-1 0-1,1-1 1,-1 1-1,1 0 1,-1 0-1,1 0 1,-1 0-1,1 0 1,-1 0 0,1 0-1,-1 0 1,1 0-1,-1 0 1,1 0-1,-1 0 1,1 1 0,-1-1-1,1 0 1,-1 0-1,1 0 1,-1 1-1,1-1 1,-1 0 0,0 1-1,1-1 1,-1 0-1,1 1 1,-1-1-1,0 0 1,1 1-1,-1-1 1,0 1 0,0-1-1,1 1 1,-1-1-1,0 0 1,1 2-1,8 14 14,0 0-1,-1 1 0,0 0 1,-2 0-1,8 29 0,16 38 29,10 11 0,-17-37-263,51 91 1,-68-139-512,12 22-8,-13-8-7879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7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5777,'0'0'13915,"178"84"-14851,-122-62-1408,-19-5-2289,0 3-5442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7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1 663 6385,'0'0'12564,"3"-29"-10955,14-178-16,-9-167 1427,-8 326-2192,1 74-817,2 1 1,0-1-1,2-1 0,1 1 1,1-1-1,1 0 0,1 0 1,1-1-1,1 0 0,1-1 1,27 38-1,-35-55-3,1 1 1,0-1-1,1 1 1,12 9-1,-16-14-4,0 0 0,0-1 0,1 1 0,-1-1 0,1 0 0,-1 0 0,1 0 0,-1 0 0,1 0 0,0 0 0,0-1 0,-1 1 0,1-1 0,0 0-1,0 0 1,-1 0 0,1 0 0,3 0 0,-5-1 3,0 1 0,0-1-1,1 0 1,-1 1 0,0-1 0,0 0-1,0 0 1,0 0 0,0 0 0,-1 0-1,1 0 1,0 0 0,0 0-1,0 0 1,-1 0 0,1 0 0,-1 0-1,1 0 1,-1-1 0,1 1 0,-1 0-1,0 0 1,0-1 0,1-1-1,2-7 30,9-25 3,-2 0-1,-1-1 0,5-45 1,5-18-21,-16 75-21,-2 19 3,-1 0-1,1 1 1,-1 0 0,1-1 0,1 1 0,-1-1 0,1 1-1,-1 0 1,4-5 0,-5 9 1,0 0-1,0 0 1,0 0 0,0-1-1,0 1 1,0 0-1,0 0 1,1 0 0,-1 0-1,0 0 1,0-1-1,0 1 1,0 0 0,0 0-1,1 0 1,-1 0 0,0 0-1,0 0 1,0 0-1,0 0 1,1 0 0,-1 0-1,0 0 1,0 0 0,0 0-1,1-1 1,-1 1-1,0 0 1,0 1 0,0-1-1,1 0 1,-1 0 0,0 0-1,0 0 1,0 0-1,0 0 1,1 0 0,-1 0-1,0 0 1,0 0 0,0 0-1,0 0 1,1 1-1,-1-1 1,0 0 0,0 0-1,0 0 1,0 0 0,0 0-1,0 1 1,1-1-1,-1 0 1,0 0 0,0 0-1,0 0 1,0 1 0,0-1-1,4 15 69,-2-9-11,40 159 1054,-28-103-1188,2 0 0,3-1 0,44 96 0,-62-156-68,-1 1 0,1-1 0,0 1 1,0-1-1,0 0 0,0 1 0,0-1 0,0 0 1,0 0-1,1 0 0,-1 0 0,0 0 1,1 0-1,-1 0 0,0 0 0,1 0 0,-1-1 1,1 1-1,-1-1 0,1 1 0,3 0 0,21-3-5618,-15-3 265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8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12587,'0'0'12090,"56"190"-11098,-47-120-415,10-2-121,0-10-280,-1-4-176,-8-15 0,8-5-976,-8-12-1433,-1-14-2424,0-8-696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0 15875,'0'0'10547,"-26"4"-10003,1-1-405,0 1 0,-36 10 0,55-11-94,1 0-1,-1 0 1,1 1-1,0 0 1,0 0 0,0 0-1,1 0 1,0 1-1,-1-1 1,1 1-1,1 0 1,-1 1-1,1-1 1,0 1 0,0-1-1,1 1 1,-3 8-1,-4 5 128,0 3 24,0 1 0,2 0 0,0 1 0,2 0 1,0 0-1,2 0 0,1 0 0,0 1 0,3 25 0,-1-46-185,-1 1 0,1 0 0,0 0 0,1 0 0,-1 0 0,1-1 0,0 1 0,0 0 0,1-1 0,-1 1 0,1 0 0,0-1 0,0 0 0,1 1 0,-1-1 0,1 0 0,0 0 0,0-1 0,0 1 0,0-1 0,1 1 0,0-1 0,-1 0 0,1 0 0,0-1 0,0 1 0,1-1 0,-1 0 0,1 0 0,-1 0 0,1 0 0,-1-1 0,9 1 0,-2 1-160,0 0 0,0-2 0,0 1 0,1-1 0,-1-1 0,0 0 0,1-1 0,-1 0 0,0-1 0,0 0 0,0 0 0,0-1 0,0-1 0,-1 0 0,1 0 0,-1-1 0,0 0 0,16-12 0,23-21-3023,-16 12-3856,-22 17 1130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1 627 12683,'0'0'11850,"9"-23"-10988,1-1-663,5-14 334,18-74 0,-16 42-166,-3-2-1,-3 0 1,1-100-1,-2 128-273,1 64-42,5 18 293,22 76 0,9 23-30,-29-92-326,-15-32-85,2 0 0,0-1-1,0 0 1,1 0 0,0 0 0,1 0-1,1-1 1,0-1 0,14 17-1,-22-27 41,1 0-1,-1 0 0,0 0 0,0 1 1,0-1-1,0 0 0,1 0 1,-1 0-1,0 0 0,0 0 0,0 1 1,1-1-1,-1 0 0,0 0 0,0 0 1,1 0-1,-1 0 0,0 0 1,0 0-1,0 0 0,1 0 0,-1 0 1,0 0-1,0 0 0,1 0 0,-1 0 1,0 0-1,0 0 0,1 0 1,-1 0-1,0 0 0,0 0 0,0-1 1,1 1-1,-1 0 0,0 0 0,0 0 1,0 0-1,0 0 0,1-1 0,-1 1 1,0 0-1,0 0 0,0 0 1,0-1-1,0 1 0,1 0 0,-1 0 1,0 0-1,0-1 0,0 1 0,0 0 1,0 0-1,0 0 0,0-1 1,0 1-1,0 0 0,0 0 0,0-1 1,0 1-1,0 0 0,0 0 0,0-1 1,0 1-1,-2-19-3098,2 18 3120,-11-35-5486,-14-5-881</inkml:trace>
  <inkml:trace contextRef="#ctx0" brushRef="#br0" timeOffset="1">94 126 10970,'0'0'14723,"131"148"-14362,-93-134-361,-10-8-120,0-6-1033,-19 0-1215,0-17-3169,-9-5-3209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9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15595,'0'0'2929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4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11618,'0'0'11530,"5"-3"-11157,17-15-6,-18 13-299,1 0 1,0 0-1,1 1 1,-1 0-1,1 0 1,-1 0-1,1 1 1,1 0 0,-1 0-1,0 1 1,1-1-1,10-1 1,-15 4-34,1 1 1,-1-1-1,0 1 1,0-1-1,0 1 1,-1 0-1,1 0 1,0 0-1,0 0 1,0 1-1,-1-1 1,1 0-1,-1 1 1,1-1-1,-1 1 1,1-1-1,1 4 1,23 35 256,-20-29-240,0-1-317,0 2 1,0-1 0,-1 1 0,6 21-1,-10-29-612,0 1 0,0 0 0,0 0 0,-1 0 0,0 0 0,0 0 0,0 0 0,-1 0 0,0 6 0,-7 4-6487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17124,'0'0'4505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1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11690,'0'0'10601,"0"-4"-9852,-8 261 3515,4-189-3654,9 127-1,-3-185-580,0 0 0,0 0-1,1 0 1,0 0-1,0 0 1,1-1-1,1 1 1,10 16-1,-11-21-24,-1 0-1,1 0 0,0-1 1,1 1-1,-1-1 0,1 0 1,0 0-1,0-1 0,0 1 1,1-1-1,-1-1 0,1 1 1,0-1-1,-1 1 0,1-2 1,7 2-1,-3 0-74,1-2 1,0 1-1,0-2 0,0 1 1,0-1-1,0-1 1,0 0-1,20-5 1,-24 3-195,1 1 0,-1-2 0,0 1 0,0-1 1,0 0-1,-1 0 0,1-1 0,-1 0 0,0 0 1,-1 0-1,1-1 0,-1 0 0,6-8 1,-6 7-379,0 0 1,-1-1-1,0 1 1,-1-1 0,1 0-1,-1-1 1,-1 1-1,0 0 1,0-1-1,1-14 1,-4-52-6965,-7 37-278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3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1 567 8938,'0'0'13624,"1"-20"-13257,3-18-239,1-1 0,11-39 0,-8 37 88,-2-1-1,2-68 1,-2 9 52,-4 11-179,-2 90-90,0 0 0,-1 0 0,1-1-1,0 1 1,0 0 0,0 0 0,0-1-1,0 1 1,0 0 0,0 0 0,0-1 0,0 1-1,0 0 1,0 0 0,0-1 0,0 1-1,1 0 1,-1 0 0,0-1 0,0 1 0,0 0-1,0 0 1,0 0 0,0-1 0,1 1 0,-1 0-1,0 0 1,0 0 0,0-1 0,0 1-1,1 0 1,-1 0 0,0 0 0,0 0 0,1 0-1,-1-1 1,0 1 0,0 0 0,0 0-1,1 0 1,7 9-53,146 318 980,-125-266-823,-7-15-88,29 47 0,-22-43-2096,-23-37-2448,-20-30-467,-4-15-220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8362,'0'0'14811,"177"6"-14619,-130-12-168,-19-11-24,0-3-584,-9-2-752,-10-3-1353,-9-9-1184,0 3-352,-28 6-2072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1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12563,'0'0'8345,"187"50"-8425,-149-47-1480,18-3-1417,-9 0-2008,-19 0-5449</inkml:trace>
  <inkml:trace contextRef="#ctx0" brushRef="#br0" timeOffset="1">477 1 6889,'0'0'13050,"9"30"-11652,0-1-1118,57 162 993,-43-123-1173,-3 1-1,-2 1 0,7 73 1,-20-118-2711,-2-38-4886,-3-16 1687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2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10418,'0'0'7328,"31"-7"-6266,100-18-413,-126 23-610,0 1 0,-1 1-1,1-1 1,0 1-1,0 0 1,0 0-1,0 0 1,0 1 0,0 0-1,0 0 1,0 0-1,0 1 1,0-1-1,-1 1 1,1 0 0,-1 0-1,1 1 1,-1 0-1,0-1 1,0 1-1,0 1 1,-1-1 0,1 0-1,-1 1 1,1 0-1,-1 0 1,0 0-1,-1 0 1,4 5 0,-3-2 27,0 0 1,-1 1-1,1-1 1,-1 1-1,-1-1 1,1 1-1,-1 0 1,-1-1-1,1 1 1,-1 0 0,-1 0-1,1-1 1,-1 1-1,-1 0 1,-2 8-1,0-6-15,0-1 1,-1 1-1,-1-1 0,0 0 0,0 0 0,-1-1 0,0 0 0,0 0 1,-1-1-1,-10 9 0,-3 0-12,1-1 1,-2-1-1,-27 13 0,30-19 66,0 0-1,-1-2 1,-32 7-1,62-13-85,24 0 306,0 1 0,36 6 0,-57-5-161,0 1 0,0 1-1,-1 0 1,1 1 0,-1 0-1,0 1 1,0 1-1,17 12 1,-17-10-85,0 1-1,-1 0 1,-1 1 0,1 0-1,-2 0 1,0 1-1,0 1 1,-1 0 0,0 0-1,-1 0 1,-1 1-1,0 0 1,-1 0 0,-1 1-1,0-1 1,-1 1 0,0 0-1,0 18 1,-1-18-1424,1-21-2239,2-24-2106,-5-3-331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2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12963,'0'0'9250,"0"182"-7746,9-118-632,1-2-488,-1 0-224,0-6-64,1-9-88,-1-10-8,0-12-288,-9-11-784,10-14-512,-10-34-4746,0-11 1561,0-2-3104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10866,'0'0'9232,"30"2"-8175,96 7-481,-118-8-539,0 0-1,0 0 1,0 0-1,0 1 1,0 1-1,0-1 1,0 1-1,-1 1 1,0-1-1,1 1 0,-1 0 1,-1 1-1,1 0 1,-1 0-1,1 0 1,-1 1-1,-1 0 1,1 0-1,-1 1 1,0-1-1,-1 1 1,6 11-1,-8-14-24,0 0-1,-1 0 1,1 0-1,-1 1 0,0-1 1,0 0-1,0 1 1,-1-1-1,0 1 1,0-1-1,0 1 1,0-1-1,-1 1 1,1-1-1,-1 0 1,0 1-1,-1-1 0,1 0 1,-1 0-1,0 0 1,0 0-1,0 0 1,0 0-1,-1 0 1,1-1-1,-1 1 1,0-1-1,0 0 1,-1 1-1,1-2 0,0 1 1,-1 0-1,-5 2 1,-5 4-14,-1 0 0,-1-1 0,0-1 0,0 0 1,0-1-1,-1-1 0,-25 5 0,23-8-50,0 0 1,-26-2-1,26 0 34,19 0 13,0-1 0,0 1 1,1-1-1,-1 1 1,0-1-1,0 1 1,0-1-1,0 1 0,1-1 1,-1 1-1,0-1 1,1 1-1,-1-1 1,0 1-1,1 0 1,-1-1-1,0 1 0,1 0 1,-1-1-1,1 1 1,-1 0-1,0-1 1,1 1-1,-1 0 1,1 0-1,-1 0 0,1-1 1,-1 1-1,1 0 1,0 0-1,10-3 118,0 0-1,1 0 1,-1 1-1,0 1 0,1 0 1,-1 1-1,1 0 1,-1 1-1,0 0 1,1 0-1,-1 1 1,0 1-1,0 0 0,0 1 1,0 0-1,0 0 1,-1 1-1,0 0 1,18 14-1,-16-9 25,0 0 0,0 1 0,-1 1-1,-1 0 1,0 0 0,-1 1 0,0 0 0,-1 1 0,-1 0 0,0 0-1,0 1 1,-2 0 0,8 29 0,-7-16-102,-3-13-285,0 0 0,11 28 0,-13-43 132,-1 1-1,0-1 0,0 0 0,1 1 1,-1-1-1,0 1 0,1-1 1,-1 0-1,0 0 0,1 1 0,-1-1 1,0 0-1,1 0 0,-1 1 1,1-1-1,-1 0 0,1 0 1,-1 0-1,0 0 0,1 0 0,-1 0 1,1 1-1,-1-1 0,1 0 1,-1 0-1,1 0 0,-1-1 0,0 1 1,1 0-1,-1 0 0,1 0 1,-1 0-1,1 0 0,-1 0 1,1-1-1,-1 1 0,0 0 0,1 0 1,-1-1-1,0 1 0,1 0 1,-1-1-1,0 1 0,1 0 1,-1-1-1,0 1 0,1 0 0,-1-1 1,0 1-1,0-1 0,0 1 1,1-1-1,17-24-4289,-17 22 3602,18-27-5767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47 194 1568,'0'0'15013,"0"29"-13121,0-23-1863,1 32 1268,8 69 0,-7-92-984,1 1 0,1-1-1,0 0 1,1-1 0,1 1 0,0-1-1,1 0 1,0 0 0,16 20 0,-14-23-204,1-1-1,0 0 1,0-1 0,1 0-1,1 0 1,-1-2 0,1 1 0,1-1-1,-1-1 1,1 0 0,0-1-1,23 6 1,-28-9-97,1 0 1,-1-1-1,1 0 0,-1 0 0,1-1 1,0 0-1,-1 0 0,1-1 0,0 0 1,-1-1-1,1 0 0,-1 0 0,0-1 1,0 0-1,0 0 0,0-1 1,0 0-1,-1-1 0,1 1 0,-1-1 1,9-9-1,-8 6-22,0-1 0,-1 0-1,0 0 1,0-1 0,-1 1 0,0-2 0,-1 1 0,0-1 0,0 1 0,-1-1-1,-1 0 1,0-1 0,-1 1 0,0-1 0,0 1 0,-1-1 0,-1 1 0,0-1-1,-1 0 1,0 1 0,0-1 0,-1 1 0,-5-15 0,0 4 7,-1 0 1,0 0-1,-2 1 0,-1 0 1,0 1-1,-2 0 0,0 0 1,-1 2-1,-1 0 0,-28-27 1,32 36 10,1 0 0,-2 1 0,1 1 0,-1 0 0,0 0 0,-1 1 0,1 0 0,-1 1 0,0 1 0,-22-5 0,27 8 3,0-1 0,0 1 0,0 1 0,0 0 0,0 0-1,1 0 1,-1 1 0,0 0 0,0 0 0,0 1 0,1 0-1,-1 1 1,1-1 0,0 2 0,-1-1 0,1 1 0,1 0 0,-1 0-1,-10 9 1,8-4-94,1 1 0,0-1-1,0 2 1,1-1 0,0 1-1,1 0 1,1 1 0,-1 0 0,2-1-1,-6 21 1,8-22-357,0-1 1,0 1-1,1 0 0,1 0 0,0-1 1,1 13-1,-1-16-218,1 0 1,1 0-1,-1 0 0,1 0 0,0-1 1,0 1-1,1-1 0,-1 1 1,1-1-1,6 8 0,19 19-8068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9314,'0'0'15925,"17"6"-15645,-5-2-244,112 44 259,-104-40-255,0 2 0,-1 0 0,-1 1 1,31 24-1,-46-32-19,-1 0 1,1 0-1,-1 1 0,0-1 1,0 1-1,0 0 1,0-1-1,-1 1 0,0 0 1,1 0-1,-1 0 1,-1 0-1,1 0 0,0 0 1,-1 0-1,0 0 1,0 1-1,0-1 0,-1 0 1,-1 6-1,0 1 41,0 0 0,-1-1 0,0 1 0,-1-1 0,-1 1 0,-7 14 0,-34 48 170,11-17 173,-48 100-1,80-149-343,1 0 1,0 0-1,0 0 0,0 0 0,1 0 0,0 1 0,0 14 0,1-20-53,0-1 0,0 1-1,0 0 1,0 0 0,1 0 0,-1-1-1,1 1 1,-1 0 0,1 0 0,0-1-1,-1 1 1,1 0 0,0-1 0,0 1-1,0-1 1,0 1 0,1-1 0,-1 0-1,0 1 1,0-1 0,1 0 0,-1 0-1,1 0 1,-1 0 0,1 0 0,0 0-1,-1 0 1,1-1 0,0 1 0,-1-1-1,1 1 1,0-1 0,3 1-1,7 0-85,-1 0 0,1-1 0,0 0 0,0-1 0,-1-1 0,23-5 0,-28 5-232,0 0 1,-1 0 0,1 0 0,-1-1-1,1 0 1,-1 0 0,0-1 0,0 1 0,-1-1-1,1 0 1,-1 0 0,0-1 0,0 1-1,0-1 1,5-9 0,-9 13 202,9-12-2962,-2-1 0,11-28 0,-15 11-4289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4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9330,'0'0'16525,"27"9"-15644,-22-7-848,28 10 223,1-2-1,0 0 0,1-3 1,70 7-1,51-14-1814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11803,'0'0'9439,"-3"30"-8404,-3 15-706,-12 148 997,16-155-865,-1 21 390,4 68 1,0-112-763,0 0 0,1 0 0,1 0 0,1 0 0,0-1 0,1 1 0,0-1 0,1 0 0,14 23 0,-16-31-126,1 0-1,-1 0 1,1-1 0,0 0 0,0 0 0,1-1 0,0 1-1,0-1 1,0 0 0,0-1 0,0 1 0,1-1 0,0 0 0,-1-1-1,1 0 1,0 0 0,0 0 0,0-1 0,1 0 0,-1-1-1,14 0 1,-17 0-138,0 0 0,0-1-1,0 0 1,-1 1-1,1-1 1,0-1 0,0 1-1,-1-1 1,1 1 0,-1-1-1,1 0 1,-1 0-1,0-1 1,0 1 0,0-1-1,5-5 1,2-2-1069,-2-1 0,0-1 1,10-16-1,4-20-4157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5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94 264 13899,'0'0'8978,"177"20"-8978,-139-20-304,-20 0-640,10-9-937,-28-16-711,0 3-1913,0-1-1056</inkml:trace>
  <inkml:trace contextRef="#ctx0" brushRef="#br0" timeOffset="1">0 1 10474,'0'0'10859,"150"31"-10811,-103-26-48,27-5-1433,-18 0-2280,0 0-3104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3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12307,'0'0'8569,"196"73"-8368,-93-40-201,-19-5-2441,-9-5-5033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6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8 13155,'0'0'7495,"-28"-2"-6330,-89-3-621,114 4-524,0 1 0,-1 0-1,1 0 1,0 0 0,0 1-1,-1-1 1,1 1-1,0 0 1,0 0 0,-1 0-1,1 0 1,0 1-1,0-1 1,1 1 0,-1 0-1,0-1 1,0 1 0,1 1-1,-1-1 1,1 0-1,0 1 1,0-1 0,0 1-1,0-1 1,0 1-1,0 0 1,-1 3 0,0 2 20,1 0 0,0 1 0,1-1 0,-1 1 1,2-1-1,-1 1 0,2 11 0,-1-12 7,-1 0 5,1 1-1,0-1 1,0 0 0,1 0 0,0 0 0,0 0-1,1 0 1,0 0 0,1 0 0,-1 0-1,2-1 1,-1 0 0,1 1 0,0-1-1,0 0 1,1-1 0,0 1 0,0-1-1,1 0 1,10 9 0,21 16 181,1-2-1,58 34 1,10 7 36,-99-65-231,0 0 1,0 1 0,-1 0 0,0 1-1,8 9 1,-13-14-13,1 0 0,-1 0 0,0 0 0,0 0 0,0 0 0,0 0 0,0 0 0,0 0 0,0 1 0,-1-1 0,1 0 0,-1 1 0,0-1 0,1 0 0,-1 0 0,0 1 0,0-1 0,-1 0 0,1 1 0,0-1 0,-1 0 0,0 1 1,1-1-1,-1 0 0,0 0 0,-1 3 0,-4 2-4,-1 1 0,1-1 1,-1 0-1,-1 0 0,1-1 0,-1 0 1,0 0-1,-1-1 0,1 0 1,-1 0-1,0-1 0,0 0 0,0-1 1,-1 0-1,-15 3 0,-8 0-189,1-1-1,-1-1 1,-44-2-1,72-1-105,-1-1-1,0 0 0,0 0 0,0-1 1,0 0-1,1 0 0,-1 0 1,0 0-1,-6-4 0,11 5 63,0-1-1,0 0 1,0 0-1,0 1 1,0-1-1,0 0 1,1 0-1,-1 0 1,0 0 0,1 0-1,-1-1 1,0 1-1,1 0 1,-1 0-1,1 0 1,-1-3-1,2-32-6895,7 10-3430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14979,'0'0'7355,"-1"36"-6785,-1-5-422,0-6-10,0 0 1,2 0-1,2 0 1,0 0-1,1 0 1,1-1-1,9 29 1,1-8 273,66 206 652,-79-306-10906,-1 14 4042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7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12443,'0'0'10770,"215"28"-10474,-150-26-152,-9-2-144,0 0-56,-9 3-936,0 6-1265,0-1-2352,-19 3-1744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7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0 610 13243,'0'0'8038,"8"-31"-6830,48-177 248,-41 131-620,6-88 0,-16 121-765,12-35-34,-17 79-37,0 0-1,0-1 1,0 1-1,0 0 1,0 0-1,0 0 0,0-1 1,0 1-1,0 0 1,0 0-1,0 0 1,0-1-1,0 1 0,0 0 1,0 0-1,1 0 1,-1 0-1,0-1 0,0 1 1,0 0-1,0 0 1,0 0-1,0 0 1,1 0-1,-1-1 0,0 1 1,0 0-1,0 0 1,0 0-1,1 0 0,-1 0 1,0 0-1,0 0 1,0 0-1,1 0 1,-1 0-1,0 0 0,0 0 1,0 0-1,1 0 1,-1 0-1,0 0 0,0 0 1,0 0-1,1 0 1,-1 0-1,0 0 1,0 0-1,0 0 0,0 0 1,1 0-1,-1 0 1,0 1-1,0-1 0,0 0 1,0 0-1,1 0 1,-1 0-1,12 12 5,78 153 910,-15-22-557,12 14-940,-83-152 20,-28-20-14463</inkml:trace>
  <inkml:trace contextRef="#ctx0" brushRef="#br0" timeOffset="1">47 256 10418,'0'0'11547,"206"129"-11547,-160-123-336,10-6-1585,-18 0-2160,-1 0-1304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7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10610,'0'0'10094,"21"28"-8961,119 171 491,-101-144-911,2 5 336,53 58-1,-91-114-996,0-1-1,0 1 1,1-1 0,-1 0-1,1 0 1,-1 0-1,1-1 1,0 1 0,0-1-1,8 3 1,-12-5-42,1 0 1,-1 0-1,1 0 1,-1 0-1,1 0 0,-1 0 1,1-1-1,-1 1 1,1 0-1,-1 0 1,1 0-1,-1-1 0,0 1 1,1 0-1,-1-1 1,1 1-1,-1 0 0,0-1 1,1 1-1,-1-1 1,0 1-1,0 0 0,1-1 1,-1 1-1,0-1 1,0 1-1,1-2 0,-1 2-4,5-19 29,0 1 0,-2-1 0,0 0-1,-1 0 1,-1-1 0,-2-33-1,1 36-22,0-247-225,-9 201-943,9 86-11312,0-7 5555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7138,'0'0'14875,"-6"24"-13851,1-3-793,-9 32 720,-7 63-1,15-77-258,2 0 0,2 0 0,5 68 0,-1-94-574,0-1 0,0 1-1,2-1 1,-1 0 0,2 0-1,9 21 1,-10-27-88,0 0 1,0 0-1,1 0 1,-1 0-1,1-1 1,1 1-1,-1-1 1,1-1-1,0 1 1,0-1-1,0 0 0,12 6 1,-13-8-115,0 0 1,-1-1-1,1 1 1,0-1-1,0 0 1,0 0-1,-1-1 1,1 0-1,0 1 1,0-2-1,0 1 0,7-2 1,-9 2-137,0-1 0,-1 0-1,1 0 1,-1 0 0,1 0 0,-1 0 0,1-1 0,-1 1 0,0-1-1,0 1 1,0-1 0,0 0 0,0 0 0,0 0 0,0 0 0,0 0 0,-1 0-1,1-1 1,-1 1 0,0-1 0,0 1 0,0-1 0,2-4 0,8-65-9432,-10 40 725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8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0 304 14859,'0'0'9098,"178"14"-8834,-131-14-184,-1-9-80,-18-5-680,10-3-592,-20-8-1017,-8 3-1848,-10-1-1048</inkml:trace>
  <inkml:trace contextRef="#ctx0" brushRef="#br0" timeOffset="1">28 1 13171,'0'0'10186,"168"0"-10186,-130 0-544,-10 0-872,9 0-1153,-9 0-1384,0 0-1832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8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12827,'0'0'9603,"-5"29"-7999,-27 181 82,25-132-875,4 102-1,3-115-578,0-58-206,0 1 0,0-1 0,1 1 0,0-1 0,0 1 0,1-1 0,0 0 0,0 0 0,1 0 0,5 11 0,-4-13-9,-1 0 0,2 0 0,-1 0 0,0-1 1,1 0-1,0 0 0,-1 0 0,2-1 0,-1 0 1,0 1-1,1-2 0,-1 1 0,9 2 0,2 0-15,1-1 0,-1-1 1,1 0-1,-1-2 0,1 1 0,0-2 0,0 0 0,26-5 0,-40 5-77,0-1-1,-1 1 1,1-1-1,0 0 1,-1 0 0,1 0-1,-1 0 1,1 0-1,-1-1 1,0 1 0,1-1-1,-1 0 1,0 1-1,0-1 1,0 0 0,0 0-1,0 0 1,-1-1-1,1 1 1,-1 0 0,1-1-1,-1 1 1,0-1-1,0 1 1,0-1 0,0 1-1,1-6 1,-2 4-450,1-1 1,-1 1 0,0-1-1,0 1 1,0-1 0,-1 1-1,0-1 1,1 1 0,-2-1-1,1 1 1,0 0 0,-1 0-1,0-1 1,0 1 0,0 0-1,-5-6 1,-19-21-6775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5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18628,'0'0'6337,"234"-48"-5809,-159 34-528,-10 3-168,0 3-720,1 2-1256,-29 3-1985,-9 3-1440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0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12195,'0'0'11607,"0"13"-10032,0 304 1287,0-301-2800,1 1 0,1 0 1,1-1-1,0 0 0,1 1 0,1-1 0,0 0 0,1-1 0,1 0 0,10 17 0,-13-24-106,1-1 0,0 1 0,1-1 0,-1 0-1,1-1 1,1 1 0,-1-1 0,1 0 0,0-1 0,1 0 0,-1 0-1,1 0 1,0-1 0,0 0 0,1-1 0,-1 0 0,1 0 0,0-1 0,-1 0-1,15 2 1,-15-4-315,0 1 0,0-1 1,0 0-1,0-1 0,0 0 0,9-2 0,-14 2 45,0 0 0,0 0 1,0-1-1,0 0 0,0 1 1,-1-1-1,1 0 0,-1 0 0,1-1 1,-1 1-1,0 0 0,1-1 1,-1 0-1,0 1 0,-1-1 0,3-4 1,15-34-6087,-8 2-3861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10 303 13619,'0'0'8442,"159"-2"-7930,-103-1-352,0 0-160,-9-3-48,-10 4-528,-9-4-617,-18-17-1311,-10 7-1465,0-10-840</inkml:trace>
  <inkml:trace contextRef="#ctx0" brushRef="#br0" timeOffset="1">1 1 7922,'0'0'13883,"196"5"-13859,-140 6-24,-9 3-704,9 14-1337,-9-5-2504,-19-1-1256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67 1824,'0'0'19542,"-5"-11"-18430,-13-34-404,13 34-260,5 19 67,4 72-114,5-1 0,20 94 1,-6-47-150,-18-98-1049,17 51-1,-19-73-3153,-4-15-549,0-2 2627,1-21-4755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14267,'0'0'9882,"196"28"-9698,-140-25-184,-9-3-48,-9 0-960,-1-9-1225,-9-13-2808,-9-1-1168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0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15107,'0'0'9506,"140"25"-9378,-93-17-128,-10-5-312,38-3-1008,-28 0-1777,-1 0-3152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1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14619,'0'0'10485,"-7"14"-10061,-2 2-279,2-1 0,0 2 0,0-1 0,2 1 0,0 0 0,-4 24 0,2 42 639,5 89 1,2-117-475,0-43-263,0 1 0,1-1-1,0 0 1,1 0 0,0 0 0,1 0-1,0 0 1,1 0 0,1-1 0,-1 1-1,2-1 1,0-1 0,0 1 0,1-1-1,10 13 1,-14-20-71,0 0-1,1 0 0,-1 0 1,1 0-1,0-1 0,0 1 1,0-1-1,0 0 0,0 0 1,0 0-1,1-1 0,-1 0 1,0 0-1,1 0 0,-1 0 1,1 0-1,-1-1 0,1 0 1,0 0-1,7-1 0,-6 0-282,1-1 0,-1 1-1,1-1 1,-1 0 0,0 0 0,0-1 0,0 0-1,0 0 1,0-1 0,-1 1 0,1-1-1,-1 0 1,0-1 0,5-5 0,1-3-1816,-1 0 1,0-1-1,13-26 1,-4 5-3470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1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66 283 14803,'0'0'9474,"150"26"-9322,-113-24-152,10-2-24,-19 0-688,0 0-736,0-28-1473,-9 3-1464,-10 0-1112</inkml:trace>
  <inkml:trace contextRef="#ctx0" brushRef="#br0" timeOffset="1">1 9 3409,'0'0'18548,"168"0"-18548,-93 0-96,18 0-1241,-9 0-2423,-18-9-1874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1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14067,'0'0'5473,"-103"191"-3416,66-116-737,9-2-736,0-3-336,9-14-160,1-14-88,-1-14-8,10-11-616,-1-14-800,1-3-2433,-10-28-2385,10-3-3880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2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12843,'0'0'8025,"56"160"-6144,-37-107-513,9-2-640,0-7-480,0-7-248,0-9-80,0-11-960,19-17-1032,-10 0-2545,10-3-1785</inkml:trace>
  <inkml:trace contextRef="#ctx0" brushRef="#br0" timeOffset="1">664 1 13139,'0'0'8528,"-30"19"-6981,-12 8-891,-38 33 1,74-54-516,0 0 1,0 0-1,0 1 1,1 0 0,0 0-1,0 0 1,1 1 0,0 0-1,0 0 1,1 0-1,0 0 1,1 0 0,-4 17-1,1-6 144,0 7 133,1 0 0,2 0 0,0 0 0,3 35-1,-1-26-40,1-24-325,0-1 1,1 1-1,0-1 1,1 1-1,0-1 0,0 0 1,1 0-1,1 0 1,0 0-1,0-1 1,1 0-1,0 0 1,0 0-1,1-1 1,0 0-1,11 10 1,-14-15-169,0 0 0,0 0 0,1 0 0,-1-1 0,1 0 0,-1 0 0,1 0 1,0 0-1,0 0 0,0-1 0,0 0 0,0 0 0,0-1 0,0 1 0,0-1 0,0 0 1,0-1-1,0 1 0,1-1 0,5-1 0,-4 0-389,0-1 0,0 1 0,0-1 0,0 0 0,-1-1 0,1 1 0,-1-1 0,0-1 1,0 1-1,0-1 0,-1 0 0,6-7 0,26-37-5043,-7-3-1168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2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8586,'0'0'15727,"0"34"-14688,1 113-216,0-117-443,2 0 0,1 0 0,14 57 0,-6-42-108,-2-10-121,26 59-1,-18-50-208,-18-43-24,1 1 1,-1 0-1,1-1 1,0 1-1,-1-1 0,1 0 1,0 1-1,0-1 0,0 0 1,0 1-1,0-1 0,1 0 1,-1 0-1,0 0 1,1 0-1,-1 0 0,0 0 1,1 0-1,-1 0 0,1-1 1,-1 1-1,3 0 0,26 1-7539,-13-2 1401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2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243 617 15507,'0'0'12627,"206"17"-12411,-150-15-112,0 1-56,-19-3-48,-9 0-312,-18 0-576,-1 0-825,-9-17-1167,0-5-3049</inkml:trace>
  <inkml:trace contextRef="#ctx0" brushRef="#br0" timeOffset="1">0 0 8122,'0'0'14979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10922,'0'0'8704,"1"24"-6645,1 3-1514,0 19 676,13 69 0,12 20 374,49 149 0,-61-249-1332,-7-21-891,-8-14 568,0 0 0,3-31-7775,-3-10 1048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4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6121,'0'0'17780,"159"17"-16644,-75-14-648,1-3-320,-1 0-168,0 0-344,-19 0-864,1 0-1032,-20 0-2209,-8 6-1641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0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6753,'0'0'13883,"25"1"-12930,83 3-295,-98-4-593,-1 1-1,1 1 0,0 0 0,-1 0 0,1 1 0,-1 0 0,0 0 0,0 1 0,0 0 0,-1 1 1,11 7-1,-16-10-51,0 0 0,-1 1 0,1-1-1,-1 1 1,0 0 0,0 0 0,0 0 0,0 0 0,0 0 0,-1 0 0,0 0 0,1 1 0,-1-1 0,0 1 0,-1-1 0,1 0 0,0 1 0,-1 0 0,0-1 0,0 1-1,0-1 1,0 1 0,-1-1 0,1 1 0,-1-1 0,0 1 0,0-1 0,0 0 0,-3 5 0,-4 7 3,-1-1-1,-1-1 1,0 0 0,-1 0-1,0-1 1,-1 0 0,-25 19-1,11-9-25,0 0-125,18-16-388,-1 1 0,2 0 0,-1 0 1,1 1-1,-12 15 0,17-19-1448,30-3-15930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4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1 601 12099,'0'0'11659,"7"-31"-11277,51-182 33,-37 129-328,12-95-1,-23 119-79,-9 47-1,-1 12-6,-1 0 0,1 1 0,0-1-1,0 0 1,0 1 0,0-1 0,0 1 0,0-1-1,0 0 1,0 1 0,0-1 0,0 0 0,0 1 0,0-1-1,0 0 1,1 1 0,-1-1 0,0 0 0,0 1-1,1-1 1,-1 1 0,0-1 0,1 1 0,-1-1-1,1 1 1,-1-1 0,1 1 0,-1-1 0,1 1 0,-1 0-1,1-1 1,-1 1 0,1-1 0,0 1 0,2 5-34,42 164 1091,-26-88-815,4-2-1,37 87 1,-51-139-3185,-27-45-4985,-1-4 4997,-17-14-3053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12003,'0'0'9682,"224"73"-10363,-168-70-1983,-9-3-3121</inkml:trace>
  <inkml:trace contextRef="#ctx0" brushRef="#br0" timeOffset="1">486 1 11506,'0'0'9699,"9"160"-9043,10-99-440,0 4-144,-1-6-32,1-6-40,-10-11-464,1-14-1369,-1-11-2608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5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12819,'0'0'8278,"32"11"-7046,8 3-966,-13-6-130,0 2-1,-1 1 1,0 1 0,47 29 0,-49-26-16,-2 2 0,0 0-1,-1 1 1,37 41-1,-50-50-57,-1 1 0,0-1-1,0 1 1,-1 1-1,-1-1 1,1 1 0,-2 0-1,0 0 1,0 1-1,-1-1 1,0 1-1,-1-1 1,2 24 0,-4-17 43,1-12-66,-1 0 0,1-1 0,-1 1 0,-1 0 0,1 0 0,-1 0 0,0 0 1,0 0-1,0-1 0,-1 1 0,0 0 0,0-1 0,-1 1 0,1-1 0,-1 0 0,-1 0 1,1 0-1,-4 5 0,-3-1-16,0 0 1,0-1 0,-1 0-1,0-1 1,0 0 0,-1 0-1,0-1 1,0-1 0,-21 7-1,13-7-208,-1-1 0,1 0-1,-1-2 1,0 0-1,-29-2 1,44-1-254,1 0 1,0 0 0,-1 0 0,1 0 0,0-1-1,0 0 1,0 0 0,0-1 0,0 1 0,1-1-1,-1 0 1,1 0 0,0-1 0,0 1 0,0-1-1,0 0 1,1 0 0,-5-7 0,-5-9-4709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5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1 651 13851,'0'0'8295,"0"-30"-7253,3-99-505,-2 110-485,2 0-1,0 1 0,2-1 1,0 0-1,9-21 1,6-23 96,-1-11 41,-9 37-156,-1 0 0,-1-1 0,4-65 0,-12 102-33,0 1 0,0-1 0,1 1 1,-1 0-1,0-1 0,1 1 1,-1 0-1,0-1 0,1 1 1,-1 0-1,0 0 0,1-1 0,-1 1 1,1 0-1,-1 0 0,0 0 1,1 0-1,-1-1 0,1 1 1,-1 0-1,1 0 0,-1 0 0,1 0 1,-1 0-1,1 0 0,-1 0 1,0 0-1,1 0 0,-1 0 1,1 1-1,-1-1 0,1 0 0,-1 0 1,1 0-1,-1 0 0,0 1 1,1-1-1,-1 0 0,0 0 1,1 1-1,-1-1 0,0 0 0,1 1 1,-1-1-1,0 0 0,1 1 1,-1-1-1,0 1 0,16 30 371,-2 1 0,14 50 0,-12-38-81,79 217-106,-89-249-737,2 2-303,-8-14 743,0 0 0,0 0 1,0 0-1,0 1 0,-1-1 1,1 0-1,0 0 0,0 0 0,0 0 1,0 1-1,0-1 0,0 0 0,0 0 1,0 0-1,0 0 0,0 0 0,0 1 1,0-1-1,-1 0-564,1 0 565,-1 1-1,1-1 0,0 0 0,0 0 1,0 0-1,0 0 0,-1 0 0,1 0 1,0 0-1,0 0 0,0 0 0,0 0 1,-1 0-1,1 0 0,0 0 0,0 0 1,0 0-1,0 0 0,-1 0 0,1 0 1,0 0-1,0 0 0,0 0 0,0-1 1,-1 1-1,1 0 0,0 0 0,0 0 1,0 0-1,-1-1-564,1 1 565,0 0-1,0 0 0,0 0 0,0-1 1,0 1-1,-27-15-5374,-9-6-3438</inkml:trace>
  <inkml:trace contextRef="#ctx0" brushRef="#br0" timeOffset="1">66 186 11378,'0'0'9995,"187"92"-9995,-131-66-256,28-4-1849,-9-2-2000,-10-6-7737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6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7498,'0'0'15819,"0"174"-15243,0-110 8,19 3 32,-10-2-88,10-6-239,-10-12-193,0-13-96,1-9-473,-10-14-847,0-41-11755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12723,'0'0'9212,"31"6"-8402,102 25-271,-122-28-444,0 0 1,0 1-1,0 0 1,-1 1-1,1 0 1,-1 1-1,0 0 1,-1 1 0,0-1-1,0 2 1,0-1-1,-1 2 1,14 15-1,-16-16-8,0 0-1,0 0 0,-1 1 0,0 0 1,0 0-1,-1 0 0,-1 0 1,4 12-1,-6-18-60,0 0 1,0 0-1,-1 0 1,1 1 0,-1-1-1,0 0 1,0 0-1,0 0 1,0 1-1,-1-1 1,1 0 0,-1 0-1,0 0 1,0 0-1,0 0 1,0 0-1,-1 0 1,1 0 0,-1 0-1,1 0 1,-1-1-1,0 1 1,0-1-1,-1 1 1,1-1-1,0 0 1,-4 3 0,-12 6-76,0 0 1,-1-1 0,0-1 0,-1-1-1,0-1 1,0 0 0,-1-2 0,-20 4 0,-50-2-6979</inkml:trace>
  <inkml:trace contextRef="#ctx0" brushRef="#br0" timeOffset="1">533 186 13003,'0'0'9178,"-6"29"-7574,-3 10-1019,-3 48 0,13-79-498,-1-1-1,1 1 1,0-1 0,1 1 0,0-1 0,0 0 0,1 1 0,0-1 0,0 0 0,0-1 0,1 1 0,0-1-1,1 1 1,-1-1 0,1 0 0,0-1 0,0 1 0,1-1 0,8 6 0,5 8 190,-12-11-300,1 0 0,0 0 0,0-1 0,1 0 0,0-1 0,0 1 0,0-2 0,1 1 0,0-1 0,0-1 0,0 0 0,1 0 0,-1-1 0,1-1 0,0 1 0,-1-2 0,1 0 0,0 0 0,0 0 0,19-3 0,-28 1-120,1 1 1,-1-1-1,0 1 0,1-1 1,-1 0-1,0 0 0,0 0 1,1-1-1,-1 1 1,0 0-1,0-1 0,-1 0 1,1 1-1,0-1 0,0 0 1,-1 0-1,1 0 0,2-4 1,17-42-4244,-18 37 2753,8-29-4483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19 147 11931,'0'0'13026,"168"47"-12706,-121-47-200,-10 0-120,-9 0-672,-9-2-776,-10-15-1041,-9-14-2176,0 9-1104,0-1-3009</inkml:trace>
  <inkml:trace contextRef="#ctx0" brushRef="#br0" timeOffset="1">0 1 12323,'0'0'10594,"206"48"-10594,-150-43-184,0-5-1328,19 0-2713,-19 0-784,-10 0-3577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14051,'0'0'4469,"-8"24"-2570,-2 4-1296,2-7-212,1 0 1,1 1-1,0 0 1,2 0-1,-2 26 0,4 132 1254,3-105-961,-2-70-659,1-1-1,0 1 1,1 0 0,-1 0 0,1 0 0,0-1-1,0 1 1,1 0 0,-1-1 0,1 1-1,0-1 1,0 0 0,1 1 0,-1-1 0,1 0-1,0 0 1,6 6 0,-4-7-30,-1 1-1,1-1 1,0-1-1,0 1 1,0-1-1,1 0 1,-1 0-1,1 0 1,-1-1-1,1 0 1,-1 0-1,1 0 1,0-1-1,9 0 1,77 0-239,-90 0 17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7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29 190 12467,'0'0'6612,"0"26"-4657,2 87-412,-2-101-1323,1 1 0,0 0-1,1 0 1,1-1 0,0 1 0,0-1 0,1 0 0,1 0 0,0 0-1,1 0 1,0-1 0,1 0 0,12 16 0,-17-24-188,1 0-1,0 0 1,0 0 0,0 0 0,0 0 0,0 0-1,0-1 1,1 1 0,-1-1 0,1 0 0,0 0-1,0 0 1,-1-1 0,1 1 0,0-1 0,1 0-1,-1 0 1,0-1 0,0 1 0,0-1 0,0 0-1,0 0 1,1 0 0,-1 0 0,0-1 0,0 0-1,0 0 1,0 0 0,0 0 0,6-3 0,-1-1-32,0 0 0,-1 0 1,0 0-1,0-1 0,0 0 0,-1-1 1,0 0-1,0 0 0,-1 0 1,0-1-1,10-15 0,-9 9-52,-1 0-1,0 0 1,-1-1 0,0 0-1,-1 0 1,-1 0-1,0-1 1,-1 1 0,-1-1-1,0 1 1,-1-1-1,-1 0 1,-1 1-1,-4-25 1,4 29 50,-1 0-1,0 1 1,0-1 0,-1 1-1,-1 0 1,1 0 0,-1 0-1,-1 1 1,0 0 0,0 0-1,-1 0 1,0 1 0,-1 0-1,0 0 1,0 1 0,0 0-1,-1 0 1,0 1 0,0 0-1,-1 1 1,-11-5 0,16 7 15,0 1 0,0 1 0,-1-1 1,1 1-1,0 0 0,0 0 0,-1 0 0,1 1 0,-1 0 1,1 0-1,-1 0 0,1 0 0,0 1 0,-1 0 0,1 0 1,0 1-1,0 0 0,-1 0 0,1 0 0,1 0 0,-1 1 1,0-1-1,1 1 0,-1 1 0,1-1 0,0 0 0,0 1 1,0 0-1,0 0 0,1 0 0,-5 8 0,2-3-277,1 0-1,1 0 1,0 1 0,0-1-1,1 1 1,-4 19-1,4-16-782,2 0-1,0 0 1,0 0-1,1 1 0,3 13 1,6 4-5094,8-12-4490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12963,'0'0'9186,"-12"22"-8745,-36 75 62,46-92-443,1-1 0,0 1 0,0 0 1,0 0-1,1 0 0,0 0 0,0 0 0,0 0 0,0 0 1,1 0-1,0 0 0,0 0 0,0 0 0,1 0 0,0 0 1,-1-1-1,2 1 0,-1-1 0,0 1 0,1-1 0,0 0 1,0 0-1,0 0 0,5 4 0,4 7 176,39 54 746,-18-26-229,-2 2 0,30 55 0,-59-94-682,1 1-1,-1 0 1,-1 0-1,1 0 1,-1 0-1,-1 0 1,1 1 0,-1-1-1,-1 11 1,1 2 151,0-19-222,-1 0 0,1-1 0,0 1 0,0 0 0,0 0 0,0 0 0,-1-1 0,1 1 0,0 0 0,-1 0-1,1-1 1,0 1 0,-1 0 0,1-1 0,-1 1 0,1 0 0,-1-1 0,1 1 0,-1-1 0,0 1 0,1-1 0,-1 1 0,0-1 0,1 0-1,-1 1 1,0-1 0,-1 1 0,-28 3-642,-29-14-2928,21-7-2015,1 0-3200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0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14011,'0'0'7091,"-15"30"-6539,-48 101-120,59-120-356,1 0 0,0 0-1,0 1 1,1-1 0,0 1 0,1 0-1,1-1 1,0 1 0,1 15 0,1 6 173,-2-5-36,-1-8 1,1 1-1,1 0 1,1 0-1,8 35 1,-8-49-172,0-1-1,0 0 1,1 1 0,0-1-1,1 0 1,-1-1 0,1 1-1,0-1 1,0 1 0,1-1-1,0-1 1,0 1-1,0-1 1,0 1 0,1-1-1,-1-1 1,1 1 0,12 4-1,-11-6-40,0 1-1,0-2 0,0 1 0,0-1 0,14 1 0,-14-2-380,1 0 0,-1 1 0,0 1 0,0-1 0,13 5 0,6 8-2814,-5 0-2223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8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13851,'0'0'9237,"-7"34"-8704,-17 111 179,22-132-570,0-1 0,2 0-1,-1 0 1,2 1-1,0-1 1,0 0 0,1 0-1,0 0 1,1 0 0,1 0-1,5 13 1,0-9 20,0 0 0,1 0 0,0-1 1,2 0-1,18 19 0,-22-25-209,0-1 1,1 0 0,0 0-1,1 0 1,-1-2 0,1 1-1,1-1 1,-1 0 0,1-1-1,0-1 1,0 0-1,1 0 1,-1-1 0,1 0-1,0-1 1,0 0 0,0-1-1,0-1 1,-1 0 0,17-2-1,-25 2-176,0-1 1,0-1-1,-1 1 0,1 0 0,-1-1 1,1 1-1,-1-1 0,0 0 0,1 0 0,-1 0 1,0 0-1,0 0 0,-1 0 0,1 0 0,0-1 1,-1 1-1,1-1 0,-1 1 0,0-1 1,0 1-1,0-1 0,0 0 0,0 0 0,0 0 1,-1 1-1,1-6 0,0-1-724,0 0 0,0-1 0,-1 1-1,-1-1 1,1 1 0,-4-17 0,-12-11-3638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84 230 11883,'0'0'10954,"206"0"-10762,-150 0-144,-9-6-48,-19-8-272,0-2-856,-10-1-1169,-18-8-728,0 2-1327,-18 4-1298</inkml:trace>
  <inkml:trace contextRef="#ctx0" brushRef="#br0" timeOffset="1">0 56 10066,'0'0'10986,"178"-5"-10969,-113-7-17,38-2-1217,-19 0-1367,-19 3-2425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9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6465,'0'0'14772,"19"196"-14156,9-129-136,0-2-136,0-6-160,-9-12-120,9-8-64,-19-13-608,0-12-1313,-27-20-10873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09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7402,'0'0'9947,"33"2"-8512,104 12-369,-130-13-1008,0 0 1,0 0 0,0 1-1,0 0 1,-1 1 0,1-1-1,-1 1 1,1 0 0,-1 1-1,0-1 1,0 1 0,-1 1-1,1-1 1,-1 1 0,0 0-1,0 0 1,0 0 0,-1 1-1,0 0 1,5 8 0,-8-13-48,2 5-1,1 0 0,-1-1 1,-1 1-1,1 0 0,-1 0 1,0 0-1,0 1 0,-1-1 1,0 0-1,0 1 1,0-1-1,-1 0 0,0 1 1,0-1-1,-1 1 0,0-1 1,0 1-1,0-1 0,-1 0 1,0 0-1,0 0 1,-1 0-1,1 0 0,-1 0 1,-1 0-1,1-1 0,-1 0 1,0 0-1,0 0 0,0 0 1,-1 0-1,1-1 1,-1 0-1,-10 7 0,1-5-69,1-1 0,-1 0 0,0 0 0,0-2 0,0 0 0,0 0 0,-1-1-1,1-1 1,-1-1 0,-21-1 0,27 1-3,8 0-157,21-5-59,-9 3 506,1 1 0,-1 0 0,1 1 0,-1 0 1,1 0-1,-1 2 0,1-1 0,-1 1 0,1 1 1,-1 0-1,0 0 0,-1 2 0,1-1 0,-1 1 0,1 0 1,-1 1-1,-1 1 0,17 13 0,-13-9 3,-1 0 0,0 1 1,-1 1-1,-1 0 0,17 26 0,0 12-2173,-15-43-1825,1-8-4363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0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12083,'0'0'6377,"37"205"-4689,-18-138-535,0 0-553,-1-8-400,1-8-184,0-12-16,-1-14-848,-8-22-1393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0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11482,'0'0'4903,"26"0"-3582,88 0-611,-103 0-680,0 1 0,0 0 0,0 0-1,0 1 1,0 1 0,-1 0 0,1 0 0,-1 1 0,0 0 0,18 11 0,-25-14-30,-1 1 1,1 0 0,-1 0-1,1 0 1,-1 0 0,0 0 0,0 1-1,0-1 1,0 1 0,-1-1-1,1 1 1,-1 0 0,1-1 0,-1 1-1,0 0 1,0 0 0,0 0-1,0 0 1,-1 0 0,1 0-1,-1 0 1,0 0 0,0 0 0,0 1-1,0-1 1,-1 0 0,1 0-1,-1 0 1,0 0 0,1 0-1,-1 0 1,-1 0 0,1-1 0,0 1-1,-1 0 1,-2 3 0,-6 7 11,0-1 1,0 0-1,-1-1 0,-1 0 1,0-1-1,0-1 1,-1 1-1,0-2 1,-1 0-1,-25 11 0,-43 29 108,81-48-98,0 0 0,0 1 0,0-1 0,1 1 0,-1-1 1,0 1-1,1-1 0,-1 1 0,0-1 0,1 1 0,-1 0 0,1-1 1,-1 1-1,1 0 0,-1 0 0,1 0 0,-1-1 0,1 1 0,0 0 1,-1 0-1,1 0 0,0 0 0,0-1 0,0 1 0,0 0 0,0 0 1,0 0-1,0 0 0,0 0 0,0 0 0,0 0 0,0-1 0,0 1 0,1 0 1,-1 0-1,0 0 0,1 0 0,-1-1 0,1 1 0,-1 0 0,1 0 1,-1-1-1,1 1 0,-1 0 0,1-1 0,0 1 0,-1-1 0,1 1 1,0 0-1,-1-1 0,1 0 0,0 1 0,1 0 0,52 24 1510,-43-20-1236,8 3-11,0 1 1,-1 1-1,0 1 1,-1 0-1,0 1 0,-1 1 1,-1 1-1,0 0 1,0 1-1,-1 0 0,-1 1 1,14 23-1,-27-39-276,7 13-205,1-1 1,0-1 0,1 0 0,15 16 0,-23-25-11,1-1 0,-1 0 0,0 1 0,0-1 0,1 0 0,-1 0 0,1 0 0,0 0 0,-1 0 0,1 0 0,-1 0 1,1 0-1,0-1 0,0 1 0,0-1 0,-1 1 0,1-1 0,0 0 0,0 0 0,0 0 0,0 0 0,-1 0 0,1 0 1,0 0-1,0-1 0,0 1 0,0 0 0,-1-1 0,1 0 0,0 1 0,0-1 0,-1 0 0,1 0 0,-1 0 0,1 0 1,-1 0-1,1 0 0,-1-1 0,0 1 0,1 0 0,-1-1 0,0 1 0,0-1 0,0 1 0,0-1 0,0 0 0,1-2 1,6-13-1886,0 0 0,-1-1 0,5-21 0,-1-11-3686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1 325 5465,'0'0'10678,"4"-11"-9132,-1 2-1232,10-20 370,-4 26-70,1 17 445,1 15-301,1-1-1,2 0 0,1-1 0,23 31 0,-33-50-669,1 0 0,0-1 0,1 0 0,0-1 0,0 1 0,0-1 1,1 0-1,0-1 0,0 0 0,0 0 0,1-1 0,0 0 0,0-1 0,0 1 0,0-2 0,0 1 0,0-1 0,11 0 0,-12-1-89,-1 0 1,1-1-1,0 0 0,-1 0 1,1 0-1,0-1 0,-1-1 1,1 1-1,-1-1 1,0-1-1,1 1 0,-1-1 1,0 0-1,-1-1 0,1 0 1,0 0-1,-1 0 1,0-1-1,0 0 0,0 0 1,-1 0-1,0-1 0,0 0 1,0 0-1,-1 0 1,0-1-1,0 1 0,0-1 1,-1 0-1,0 0 0,3-10 1,0-2-85,0-1 0,-1 1 0,-1-1 1,-1 0-1,1-29 0,-4 39 64,0 0 0,-1-1-1,0 1 1,-1 0 0,0 0 0,0 0 0,-1 0 0,0 1-1,-1-1 1,0 1 0,-1 0 0,-9-15 0,7 13 18,-1 1 0,0 0 1,-1 0-1,0 1 1,0 0-1,-1 0 0,0 1 1,-1 1-1,0 0 1,0 0-1,0 1 0,-1 0 1,0 1-1,0 0 1,0 1-1,-1 1 0,1 0 1,-1 0-1,0 1 0,0 1 1,0 0-1,0 1 1,-22 2-1,31-1-69,0-1 0,-1 1 0,1 0 0,-1 0 0,1 1 0,0-1 0,0 1 0,0 0 0,0 0 0,0 0 0,0 1 0,0-1 1,1 1-1,-1 0 0,1 0 0,0 0 0,0 1 0,0-1 0,0 1 0,1-1 0,-1 1 0,1 0 0,0 0 0,-3 8 0,1 3-1022,1 0-1,1 0 1,0 0-1,1 1 1,1 26-1,0-32 222,0 34-4822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1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6553,'0'0'11898,"-8"23"-11450,3-6-349,-1 0 0,2 0 1,-4 33-1,8-47-77,0 0 0,1-1-1,-1 1 1,1-1 0,-1 1 0,1 0-1,0-1 1,0 1 0,0-1 0,0 0 0,0 1-1,1-1 1,-1 0 0,1 0 0,0 0-1,-1 0 1,1 0 0,0 0 0,2 1-1,43 24 382,-31-19-270,71 32 484,-58-28-475,-1 1 0,0 1 0,-1 2 0,25 18 0,-48-31-69,-1 0 1,1 0-1,-1 0 1,0 0-1,0 1 0,0-1 1,0 1-1,-1-1 1,1 1-1,-1 0 1,0 0-1,0 0 0,0 1 1,-1-1-1,1 0 1,-1 1-1,0-1 0,-1 1 1,1-1-1,-1 1 1,0 5-1,-1-5 42,0 0 0,0 1 0,-1-1-1,0 0 1,0 0 0,0 0 0,-1 0 0,0 0 0,0 0 0,0-1-1,0 1 1,-1-1 0,0 0 0,0 0 0,0 0 0,-8 5-1,-5 4-173,0 0-1,0-2 0,-1 0 0,0-1 1,-1 0-1,0-2 0,-1 0 1,0-1-1,0-2 0,0 0 0,-1 0 1,0-2-1,-28 1 0,48-4-17,0 0-1,0 0 0,0 0 0,1 0 1,-1 0-1,0-1 0,0 1 1,0 0-1,1 0 0,-1 0 1,0-1-1,0 1 0,1 0 1,-1-1-1,0 1 0,1-1 1,-1 1-1,0-1 0,1 1 1,-1-1-1,1 1 0,-1-1 1,1 0-1,-1 1 0,1-1 1,-1 0-1,1 1 0,0-1 1,-1 0-1,1 0 0,-1-1 0,1-29-3584,0 15 543,0-18-5074</inkml:trace>
  <inkml:trace contextRef="#ctx0" brushRef="#br0" timeOffset="1">845 76 15699,'0'0'6594,"9"213"-6018,10-137-200,0 0 104,-10-12-48,10-8-264,-10-17-168,10-13 0,-10-12-776,-9-23-3729,0-24 216,0-4-936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1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9210,'0'0'8344,"30"1"-6747,94 9-356,-116-9-1132,-1 0 1,0 0-1,0 1 0,1 0 0,-1 0 0,0 1 0,-1 0 0,1 0 1,0 1-1,-1-1 0,6 6 0,5 2 155,-7-5-85,-1 0 0,0 1 0,0 0 0,-1 0 1,1 1-1,-2 0 0,13 17 0,-18-23-134,0 1-1,0 0 1,-1-1 0,1 1-1,-1 0 1,0 0 0,0 0-1,0 0 1,0 0 0,0 0-1,-1 0 1,1 0 0,-1 0-1,0 0 1,0 0 0,0 0-1,0 0 1,-1 0 0,1 0 0,-1 1-1,0-1 1,0 0 0,0-1-1,0 1 1,0 0 0,-1 0-1,1 0 1,-1-1 0,0 1-1,1-1 1,-1 1 0,-3 2-1,-3 2 10,0-1 0,0 0 1,0 0-1,-1 0 0,0-1 0,0 0 0,0-1 0,-1 0 0,-15 4 0,7-3-507,-1-1 0,1-1-1,-1-1 1,-25 0 0,33 2-2978,11-4 3187,0 0 0,-1 1 0,1-1 0,0 0 0,0 1 0,0-1-1,0 0 1,0 1 0,0-1 0,0 0 0,0 1 0,0-1 0,0 0 0,0 1 0,0-1 0,0 0 0,0 1 0,0-1 0,0 0-1,1 1 1,-1-1 0,0 0 0,0 1 0,0-1 0,0 0 0,1 1 0,1 0-1465,13 10-7797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2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9 558 15251,'0'0'8074,"-2"-25"-6860,-1-4-950,1 11-149,1 0 0,0 0-1,1 0 1,1 0 0,7-35 0,59-278 277,-59 305-553,-8 26 157,0-1-1,0 1 0,1 0 1,-1 0-1,0 0 0,0-1 1,0 1-1,0 0 0,1 0 1,-1 0-1,0 0 0,0-1 1,0 1-1,1 0 0,-1 0 1,0 0-1,0 0 0,0 0 0,1 0 1,-1 0-1,0 0 0,0 0 1,1 0-1,-1 0 0,0 0 1,0 0-1,1 0 0,-1 0 1,0 0-1,0 0 0,0 0 1,1 0-1,-1 0 0,0 0 1,0 0-1,1 0 0,-1 0 1,0 0-1,0 1 0,0-1 1,1 0-1,-1 0 0,0 0 1,0 1-1,20 38-203,-10-17 366,55 144 848,-44-107-918,2-1 1,44 78-1,-57-122 663,4 8-7076,-31-24-1043,-9-13 1242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1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38 552 11586,'0'0'10845,"-3"-26"-10112,-13-200-79,26-73 276,-10 298-945,1 1 0,0 0-1,0 0 1,0 0 0,0 0 0,0 0 0,0 1-1,-1-1 1,1 0 0,0 0 0,0 1 0,0-1-1,0 0 1,-1 1 0,1-1 0,0 1 0,0-1-1,-1 1 1,1-1 0,0 1 0,-1-1-1,1 1 1,-1 0 0,2 0 0,135 214 1117,-81-121-1081,-40-68-145,-4-8-1076,-1-1-1,-1 2 1,16 38 0,-26-57 918,0 1 1,1-1-1,-1 1 1,0 0 0,0-1-1,0 1 1,1 0-1,-1-1 1,0 1-1,0-1 1,0 1-1,0 0 1,0-1 0,0 1-1,0 0 1,0-1-1,-1 1 1,1 0-1,0-1 1,0 1-1,0 0 1,-1-1 0,1 1-1,0-1 1,-1 1-1,1-1 1,-1 1-1,-14 0-4593</inkml:trace>
  <inkml:trace contextRef="#ctx0" brushRef="#br0" timeOffset="1">1 291 5777,'0'0'14419,"130"-25"-14139,-92 25-168,9 0-112,18 0-1760,-18 20-2393,-10 2-3048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2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1 227 9618,'0'0'9122,"186"93"-9122,-129-79-144,17-14-1960,-18 0-2121,-9 0-7466</inkml:trace>
  <inkml:trace contextRef="#ctx0" brushRef="#br0" timeOffset="1">561 0 10122,'0'0'10754,"-9"205"-10241,9-132-185,19-1-120,-10-4-128,0-15-80,1-11-632,-10-17-1361,9-13-2152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3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11570,'0'0'7938,"31"2"-6499,99 12-580,-123-13-817,-1-1-1,0 2 1,-1-1-1,1 1 1,0 0 0,0 0-1,-1 1 1,1-1 0,-1 1-1,0 0 1,0 1-1,0-1 1,8 8 0,1 2 34,-6-6-41,0 0 1,0 1-1,-1 0 1,0 0-1,0 0 1,-1 1-1,0 0 1,6 13-1,-11-19-27,1 0 0,-1 0 0,1 0 1,-1 1-1,0-1 0,0 1 0,0-1 0,-1 1 0,1-1 0,-1 1 0,0-1 1,0 1-1,0-1 0,-1 1 0,1-1 0,-1 1 0,1-1 0,-1 1 0,0-1 0,-1 1 1,1-1-1,-1 0 0,1 0 0,-1 0 0,0 0 0,0 0 0,0 0 0,-5 5 1,-20 13-62,-1-1 1,-33 18 0,58-37 49,3 0 5,-1-1 1,0 0-1,1 0 1,-1 1 0,1-1-1,-1 0 1,1 1 0,-1-1-1,1 1 1,-1-1-1,1 1 1,-1-1 0,1 1-1,-1-1 1,1 1 0,0-1-1,-1 1 1,1-1-1,0 1 1,0 0 0,-1-1-1,1 1 1,0 0 0,0-1-1,0 1 1,0 0-1,0-1 1,0 1 0,0 0-1,0 0 1,16 15 234,39 7 374,-49-21-519,2 0-29,13 6 55,0 0 0,0 1 1,21 12-1,-36-17-76,0 0 1,0 0-1,0 1 0,-1 0 0,0 0 1,0 0-1,0 0 0,-1 1 0,0 0 1,0 0-1,0 0 0,-1 0 0,0 0 0,4 10 1,-7-14 93,1 1 1,0-1 0,0 0-1,0 1 1,0-1 0,0 0-1,0 0 1,1 0 0,-1 0-1,1 0 1,0 0 0,-1 0-1,1 0 1,2 1 0,-3-3-105,0 1-1,1-1 1,-1 0-1,0 0 1,0 0 0,0 0-1,0 0 1,0 0 0,0 0-1,0 0 1,0-1 0,0 1-1,0 0 1,0-1 0,0 1-1,0 0 1,0-1 0,0 1-1,0-1 1,0 0 0,0 1-1,0-1 1,0 0 0,-1 1-1,1-1 1,0 0-1,-1 0 1,1 0 0,0 0-1,-1 0 1,1 1 0,-1-1-1,1 0 1,0-2 0,27-51 21,-2 0 1,-2-1 0,-2-2 0,19-81 0,-30 99-73,-1 10-40,-6 21-44,-1 0 0,0 0 0,-1 0 0,0 0 0,0 0 1,0 0-1,-1 0 0,0-15 0,3 36 115,0-1-1,-1 1 1,0 0 0,-1 0 0,0 0-1,-1 1 1,-1 16 0,7 57 161,-3-68-269,32 135 8,-29-135-903,0 0 1,1-1-1,11 20 0,-17-35 383,6 11-1773,-7-5-3233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3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0 432,'0'0'24781,"177"87"-24709,-112-64-72,-18-4-1856,-9-7-3905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4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0 661 12899,'0'0'8835,"0"-24"-8335,0-191-30,19-81-440,-18 296-40,-1-1 1,1 1-1,-1 0 0,1 0 1,-1-1-1,1 1 0,0 0 1,-1 0-1,1 0 0,-1 0 0,1 0 1,0 0-1,-1 0 0,1 0 1,-1 0-1,1 0 0,0 0 1,-1 0-1,1 0 0,-1 0 0,1 1 1,0-1-1,-1 0 0,1 0 1,-1 1-1,1-1 0,-1 0 0,1 1 1,-1-1-1,1 1 0,20 10-29,57 61 242,-54-47 17,41 31 0,-63-54-198,0 0 1,1 0-1,-1 0 1,1-1-1,-1 1 1,1-1-1,0 0 1,-1 1-1,1-1 0,0-1 1,0 1-1,0 0 1,0-1-1,0 1 1,4-1-1,-5 0-8,-1-1 0,1 1 0,-1-1 1,1 1-1,-1-1 0,1 0 0,-1 0 0,0 0 0,1 1 0,-1-1 0,0 0 0,0-1 1,1 1-1,-1 0 0,0 0 0,0 0 0,0-1 0,-1 1 0,1 0 0,1-3 1,2-8 24,0 1 0,-1-1 1,-1 0-1,1 0 1,0-23-1,-1 13-92,1-38-35,-2 42 5,0 0 0,1-1 0,6-27 0,-8 45 80,0 1 1,0-1 0,0 1 0,0-1 0,0 1-1,0-1 1,1 1 0,-1 0 0,0-1-1,0 1 1,0-1 0,1 1 0,-1 0-1,0-1 1,0 1 0,1-1 0,-1 1-1,0 0 1,0-1 0,1 1 0,-1 0 0,1 0-1,-1-1 1,0 1 0,1 0 0,-1 0-1,1-1 1,-1 1 0,0 0 0,1 0-1,-1 0 1,1 0 0,-1 0 0,1 0 0,-1 0-1,1 0 1,-1 0 0,0 0 0,1 0-1,-1 0 1,1 0 0,-1 0 0,1 0-1,-1 0 1,1 0 0,-1 0 0,0 1 0,1-1-1,-1 0 1,1 0 0,-1 1 0,0-1-1,1 0 1,-1 1 0,0-1 0,1 0-1,-1 1 1,0-1 0,0 0 0,1 1-1,-1-1 1,0 0 0,0 1 0,0-1 0,1 1-1,-1 0 1,18 31 168,55 174 1756,-59-154-1962,3-1 1,2 0 0,3-2 0,31 55-1,-51-101-140,-1-1 0,1 1 0,0-1 0,0 1 0,1-1 0,-1 0 0,0 0-1,1 0 1,-1 0 0,1-1 0,0 1 0,-1-1 0,5 2 0,-2-1-769,0-1 1,1 0 0,-1 0 0,1 0 0,-1-1-1,8 0 1,7 0-4080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4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14123,'0'0'5029,"-6"30"-3102,-2 3-1295,1-3-38,1-1 0,2 1 0,0 0-1,2 39 1,1-31-7,3 1 1,1-1-1,12 62 0,-12-89-543,0 0 0,0 0-1,1 0 1,0 0 0,1-1-1,1 0 1,-1 0 0,1 0-1,1-1 1,0 0 0,0 0-1,1 0 1,0-1 0,0 0-1,1-1 1,0 0 0,12 7-1,-15-12-137,0 1 0,0-1-1,0 1 1,1-2 0,-1 1-1,1-1 1,-1 0-1,1 0 1,0-1 0,-1 0-1,9-1 1,-12 1-98,0 0 1,0 0-1,1-1 1,-1 0-1,0 1 0,0-1 1,0 0-1,0-1 0,0 1 1,0 0-1,-1-1 1,1 0-1,0 1 0,-1-1 1,1 0-1,-1 0 0,1-1 1,-1 1-1,0-1 0,0 1 1,0-1-1,-1 1 1,1-1-1,0 0 0,0-3 1,0-4-906,0 0 0,-1-1 0,0 1 1,-1-1-1,-1-11 0,1 0-1487,0-21-3823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5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47 202 11202,'0'0'10867,"159"73"-10083,-103-70-472,0-3-312,-9 0-72,-10-12-920,1-21-1393,-20-1-2072,-8 6-1512</inkml:trace>
  <inkml:trace contextRef="#ctx0" brushRef="#br0" timeOffset="1">0 0 12659,'0'0'5617,"197"48"-5617,-104-48-1768,-18 0-2249,-19 0-6458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0 11058,'0'0'7330,"0"24"-5259,2 34-875,2 0 1,18 95-1,62 133 510,-78-270-1988,-1 1 0,2-1 1,0 0-1,1-1 0,14 20 1,-21-33-1341,0-10 432,-1 1-1,-1 0 1,1 0 0,-1 0-1,-1-1 1,1 1 0,-1 0-1,-4-9 1,-19-28-5274</inkml:trace>
  <inkml:trace contextRef="#ctx0" brushRef="#br0" timeOffset="1">1 115 11867,'0'0'9826,"214"34"-9394,-148-28-360,-1-4-72,1-2-1120,-1 0-1665,-18-5-1776,-10-9-2801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10282,'0'0'10050,"0"193"-8457,0-114-601,19-1-512,0-5-256,-1-8-128,-8-15-80,8-11-16,-18-11-320,10-11-816,-10-37-10419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6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11498,'0'0'8380,"31"11"-7334,101 39-564,-120-46-456,0 2 0,-1-1 0,0 1 0,0 1 0,0 0 0,-1 0 0,0 1 0,0 1 0,13 14 0,-20-19-25,0 0 0,0 0 0,-1 0 0,1 0 0,-1 1 0,0 0 0,0-1 0,0 1 1,-1 0-1,0 0 0,0-1 0,0 1 0,0 0 0,-1 0 0,0 0 0,0 0 0,0 0 1,-1 0-1,1 0 0,-1 0 0,-3 9 0,2-9-5,-1-1 1,0 0-1,1 1 1,-1-1-1,-1 0 0,1-1 1,0 1-1,-1 0 1,0-1-1,0 0 0,0 0 1,0 0-1,0-1 1,-1 1-1,1-1 0,-1 0 1,0 0-1,0-1 1,-7 2-1,-6 2-241,-1-1 0,0-1 0,-34 2 0,39-4-23,2 0 150,1-1 1,0 0 0,-1 0 0,-16-3-1,26 2 122,1 1 0,0 0 0,-1 0-1,1-1 1,0 1 0,-1-1 0,1 1-1,0-1 1,0 1 0,0-1 0,-1 0-1,1 0 1,0 1 0,0-1 0,0 0-1,0 0 1,0 0 0,0 0 0,1 0 0,-1 0-1,0-1 1,0 1 0,1 0 0,-1 0-1,1 0 1,-1-1 0,1 1 0,0 0-1,-1-1 1,1 1 0,0 0 0,0-1-1,0 1 1,0 0 0,0-1 0,0 1-1,0 0 1,0-1 0,1 1 0,-1 0-1,0-1 1,1 1 0,-1 0 0,1 0 0,1-3-1,-1 2 13,0 1-1,1-1 1,-1 1-1,1-1 1,-1 1-1,1 0 1,-1-1-1,1 1 1,-1 0-1,1 0 1,0 0-1,0 0 1,0 1-1,0-1 1,-1 0-1,1 1 1,0-1-1,0 1 1,0 0-1,3-1 1,48-1 646,-43 3-475,-1-1 14,-1 1-1,1 0 1,-1 0-1,0 1 1,1 0-1,-1 1 1,0 0-1,0 0 1,-1 0-1,1 1 1,-1 0-1,0 1 1,0 0-1,0 0 1,11 12-1,4 5 328,-2 2 0,-1 1 1,17 28-1,2 1-241,-18-19-319,-13-22-29,0-1 0,0 0 0,10 13 0,-15-23-187,-1 0 1,1-1-1,-1 1 0,1 0 0,0-1 1,0 1-1,0-1 0,0 1 0,0-1 0,0 0 1,0 0-1,0 0 0,0 0 0,1 0 0,-1 0 1,0-1-1,0 1 0,1-1 0,-1 0 1,1 1-1,-1-1 0,0 0 0,5-1 0,12-9-4905,0-12-1440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6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10506,'0'0'11243,"0"185"-9739,19-126-648,0 0-456,-1-3-264,1-8-136,0-9-128,-10-11-816,10-8-920,-1-18-2361,1-2-1136,0 0-4818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1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0 605 9818,'0'0'8366,"0"-31"-7374,0-235 454,0-42 2148,11 345-3346,-1-12-249,5 20 244,30 62 0,-21-53-52,-12-29-112,1 1 0,1-2-1,20 28 1,-27-43-57,0 1 0,0-2 0,1 1-1,0-1 1,1 0 0,-1-1 0,1 0-1,1-1 1,0 1 0,18 7 0,-26-13-14,0 0 1,0 0-1,1 0 1,-1 0 0,0-1-1,1 1 1,-1-1-1,1 0 1,-1 0-1,0 0 1,1 0-1,-1 0 1,1 0 0,-1 0-1,0-1 1,1 1-1,-1-1 1,0 0-1,1 0 1,-1 0-1,0 0 1,0 0-1,0 0 1,0-1 0,0 1-1,0-1 1,0 1-1,0-1 1,-1 0-1,1 0 1,0 1-1,1-5 1,2-3 0,0-1-1,-1-1 1,0 1-1,-1-1 1,4-20 0,-2 11-82,3-20-773,5-47 0,-8-1-5822,-5 87 6473,0 1 0,0-1 0,-1 1 0,1-1 0,0 1-1,0-1 1,0 1 0,0-1 0,0 1 0,0-1 0,1 0 0,-1 1 0,0 0 0,0-1 0,0 1 0,0-1 0,1 1 0,-1-1 0,0 1 0,0-1 0,1 1 0,-1-1 0,0 1 0,1 0 0,-1-1-1,0 1 1,1 0 0,-1-1 0,0 1 0,1 0 0,-1-1 0,1 1 0,-1 0 0,1 0 0,-1 0 0,1-1 0,-1 1 0,1 0 0,9-3-5857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7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11811,'0'0'10347,"-23"35"-9411,-72 118-105,90-145-714,0 1 0,1 0 0,0 0 0,1 1 0,0-1 0,0 1 0,1 0 0,0-1 0,1 1 0,0 0 0,1 0 0,1 17 0,-1 0 208,0-12-201,1-1 0,0 1 0,1-1 0,0 1 0,1-1 0,1 0 0,0 0 0,10 21 0,-11-30-163,0 1 1,0-1-1,1 1 0,-1-1 0,1 0 1,1-1-1,-1 1 0,1-1 0,0 1 1,0-1-1,0-1 0,0 1 0,1-1 1,-1 0-1,1 0 0,0-1 1,0 1-1,0-1 0,0-1 0,0 1 1,12 1-1,-12-3-324,0 1-1,1-1 1,-1 0 0,0-1 0,0 1 0,1-1-1,-1 0 1,0-1 0,0 1 0,0-1-1,0-1 1,-1 1 0,1-1 0,0 0-1,-1 0 1,0-1 0,0 1 0,0-1-1,0 0 1,6-7 0,-2-1-334,0 0 1,0 0-1,-2-1 0,1 0 1,-2 0-1,0-1 0,8-23 0,-11 25 392,0-1-1,-1 0 0,0 1 0,-1-1 1,0-15-1,-2-12 1907,1 6 4870,0 48-3940,0 4-2156,1 0 0,0-1 1,2 1-1,0 0 0,1-1 0,1 0 1,0 0-1,2 0 0,0 0 0,0-1 1,19 28-1,-19-35-329,0 0 0,0 0 0,1-1-1,0 0 1,0-1 0,1 0 0,0 0 0,0 0 0,0-1-1,1-1 1,0 0 0,0 0 0,1-1 0,-1 0 0,1-1-1,0 0 1,0-1 0,0 0 0,22 1 0,-24-3-101,-1 0 0,0 0-1,1-1 1,-1 0 0,0 0 0,0-1 0,0 0 0,0-1 0,0 1 0,0-2-1,0 1 1,10-7 0,-13 6-1,0 0 0,0 0-1,-1-1 1,1 0 0,-1 0 0,0 0 0,0 0-1,-1-1 1,1 1 0,-1-1 0,0 0 0,-1 0-1,0 0 1,0 0 0,0 0 0,1-10-1,-1 1 21,-1 1 0,-1 0-1,0 0 1,-1 0-1,0-1 1,-1 1-1,-1 0 1,0 1-1,-1-1 1,0 0-1,-1 1 1,-1 0-1,0 0 1,-1 1 0,0-1-1,-15-17 1,10 13 99,-2 1 0,0 1 0,0 0 1,-2 1-1,0 0 0,0 1 0,-1 1 1,-1 1-1,0 0 0,-34-14 0,44 22-21,0 0-1,0 1 1,-1 0-1,1 0 1,0 1-1,-1 0 1,1 0-1,-1 1 0,1 0 1,-1 0-1,1 1 1,-1 1-1,1-1 1,0 1-1,-15 5 1,19-4-93,-1-1 0,1 1 0,-1 0 0,1 0 0,0 0 0,0 0 0,0 1 0,1 0 0,-1-1 1,1 1-1,0 1 0,0-1 0,0 0 0,1 1 0,-1 0 0,1-1 0,0 1 0,1 0 1,-1 0-1,1 0 0,0 0 0,0 0 0,0 0 0,1 1 0,0 8 0,0-9-287,0 0 0,0-1 0,0 1 0,1 0 0,0 0 0,-1 0 0,2-1 0,-1 1 0,1 0 0,-1-1 0,1 1 0,1-1 0,-1 0 0,0 0 0,1 0 0,0 0 0,0 0 0,0 0 0,1-1 0,-1 0 0,1 1 0,0-1 0,0-1 0,0 1 0,0 0 0,6 2 0,36 16-5803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8122,'0'0'13808,"-19"16"-13415,4-3-271,0 1 0,-25 28 0,40-41-112,-1 0 0,0 0 0,0 1 0,1-1 1,-1 0-1,1 1 0,0-1 0,-1 0 0,1 1 0,0-1 0,-1 0 1,1 1-1,0-1 0,0 0 0,0 1 0,1-1 0,-1 1 0,0-1 1,0 0-1,1 1 0,-1-1 0,1 0 0,-1 1 0,1-1 0,-1 0 1,1 0-1,0 0 0,1 2 0,31 26 210,-24-22-154,37 28 144,-14-11 145,-2 0 0,38 40 0,-61-58-200,-1 1 0,0 1 0,0-1 0,-1 1 0,0 0 0,0 1 1,-1-1-1,0 1 0,0 0 0,-1 0 0,0 0 0,-1 0 0,0 0 1,-1 1-1,1 9 0,-1-10-69,-1-1 0,0 1 1,-1 0-1,0-1 0,-1 1 0,1-1 1,-2 0-1,1 1 0,-7 12 0,7-18-202,0 1 0,-1-1-1,0 0 1,0 0 0,0 0-1,0-1 1,0 1 0,0-1 0,-1 1-1,1-1 1,-1 0 0,0-1-1,1 1 1,-1-1 0,0 1-1,0-1 1,0 0 0,0-1 0,0 1-1,0-1 1,0 1 0,-7-2-1,1 1-994,0 0-1,0-1 0,0-1 0,1 1 0,-1-2 0,0 1 1,1-1-1,-1-1 0,-11-6 0,-37-22-11887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1579 1 11162,'0'0'5794</inkml:trace>
  <inkml:trace contextRef="#ctx0" brushRef="#br0" timeOffset="1">0 26 15243,'0'0'6858,"206"11"-6858,-141-11-1177,-9 0-2623,-9 0-3186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19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77 225 10002,'0'0'9738,"0"0"-9715,-1 0-1,1 0 0,0 0 1,0 0-1,-1 0 1,1 0-1,0 0 1,-1 0-1,1 0 0,0 0 1,0 0-1,-1 0 1,1 0-1,0 0 1,0 0-1,-1 0 0,1 1 1,0-1-1,0 0 1,0 0-1,-1 0 1,1 0-1,0 0 0,0 1 1,0-1-1,-1 0 1,1 0-1,0 0 1,0 0-1,0 1 0,0-1 1,-1 0-1,1 0 1,0 1-1,0-1 1,0 0-1,0 0 0,0 1 1,0-1-1,0 0 1,0 0-1,0 1 1,0-1-1,0 0 0,0 0 1,0 1-1,0-1 1,0 0-1,-1 8 71,0-1 0,0 0 0,1 1 0,0-1 0,0 0 0,1 1 0,0-1-1,1 0 1,-1 1 0,1-1 0,1 0 0,-1 0 0,1-1 0,0 1 0,4 6 0,1 0 31,-1 0 0,2-1-1,0 1 1,0-2 0,1 1 0,17 14 0,-20-20-101,0-2 1,1 1-1,-1-1 0,1 0 1,0 0-1,0-1 1,1 0-1,-1-1 0,0 0 1,1 0-1,-1 0 0,1-1 1,0-1-1,0 0 0,-1 0 1,1 0-1,0-1 1,-1 0-1,1-1 0,-1 0 1,1 0-1,-1-1 0,0 0 1,0-1-1,0 0 1,0 0-1,-1 0 0,0-1 1,0 0-1,0 0 0,0-1 1,-1 0-1,0 0 0,0-1 1,0 0-1,-1 0 1,0 0-1,-1 0 0,0-1 1,0 0-1,0 0 0,-1 0 1,3-12-1,-3 10-19,0 0-1,-1 0 1,-1 0 0,1-1-1,-2 1 1,0-1-1,0 1 1,0-1 0,-2 1-1,1-1 1,-1 1-1,-1 0 1,0 0-1,0 0 1,-1 0 0,0 0-1,-1 1 1,0 0-1,-9-13 1,5 11 1,0 0 1,-1 1-1,-1 0 1,1 1-1,-2 0 1,1 0-1,-1 1 1,0 1-1,-1 0 0,0 1 1,0 0-1,0 1 1,-25-6-1,26 8 61,-1 0-1,1 1 1,-1 0 0,0 1-1,1 1 1,-21 1 0,28 0-37,-1 0 0,0 0 0,1 0 0,-1 1 0,1 0 1,0 0-1,-1 0 0,1 1 0,0 0 0,1 0 0,-1 0 0,0 1 0,1-1 1,0 1-1,-1 0 0,-4 7 0,1 0-8,1 1-1,0 0 0,0 1 1,1 0-1,1 0 1,0 0-1,1 1 1,0-1-1,-3 25 1,3-7 3,2 1 1,1 0-1,5 41 1,-4-67-21,1-1-1,0 1 1,0-1 0,1 0-1,0 1 1,0-1 0,0 0-1,0 0 1,1 0 0,0 0-1,0-1 1,0 1 0,1-1-1,0 0 1,-1 0 0,1 0 0,1 0-1,-1 0 1,0-1 0,1 0-1,0 0 1,0 0 0,7 2-1,-3-1 2,0-1 0,0 0-1,0-1 1,0 0-1,1 0 1,-1-1 0,1-1-1,-1 1 1,1-1 0,-1-1-1,1 0 1,-1 0 0,11-3-1,-13 1 5,-1 0 1,1-1-1,-1 0 0,1 0 0,-1 0 1,0-1-1,-1 1 0,1-2 0,-1 1 1,0 0-1,0-1 0,0 0 0,-1 0 1,0-1-1,-1 1 0,1-1 0,3-10 1,0 2 10,-2 0 0,1-1 0,-2 1 0,0-1 1,-1 0-1,-1 0 0,1-18 0,-3-59 250,0 93-148,0 22 173,0-1-276,2-1 0,0 1-1,1-1 1,0 0 0,2 0 0,1 0-1,0-1 1,1 0 0,1 0 0,1 0-1,1-1 1,0-1 0,2 0 0,0 0-1,25 27 1,-30-38-150,-1 0-1,1-1 1,0 0-1,0 0 1,1-1-1,-1 0 0,1 0 1,0-1-1,0 0 1,0 0-1,1 0 1,-1-1-1,0-1 1,1 0-1,0 0 1,-1 0-1,11-2 1,-12 1-506,0-1 0,0 0 1,1-1-1,-1 0 0,0 0 0,0-1 1,-1 0-1,1 0 0,0 0 0,-1-1 1,0 0-1,11-8 0,22-27-6315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13595,'0'0'6789,"-4"15"-6551,3-7-165,-1 0 0,1 0-1,0 0 1,0 0 0,1 0 0,0 0 0,1 0 0,0 0 0,0 0 0,1-1 0,0 1 0,0 0-1,1 0 1,6 12 0,-7-14-37,2-1 0,-1 1 0,1-1 0,-1 0 0,1 0-1,1-1 1,-1 1 0,1-1 0,0 0 0,0 0 0,0 0 0,0-1-1,0 1 1,1-2 0,0 1 0,0 0 0,0-1 0,0 0 0,0-1-1,0 1 1,0-1 0,0 0 0,1-1 0,-1 1 0,8-2 0,-13 1-28,1 0 0,-1-1 0,1 1 0,-1-1 0,0 0 1,1 1-1,-1-1 0,0 0 0,1 0 0,-1 0 1,0 0-1,0 0 0,0 0 0,0 0 0,0-1 1,0 1-1,0 0 0,0 0 0,0-1 0,-1 1 0,1-1 1,0 1-1,-1-1 0,0 1 0,1-3 0,7-48 1208,-6 64-1111,76 267 992,-43-169-684,-5 1 0,28 212-1,-54-279-360,-2 0 0,-3 1 0,-9 79 0,8-110-42,0-1-1,-1 0 0,-1 0 0,0 0 0,-1 0 0,0-1 1,-1 1-1,0-1 0,-1-1 0,-1 1 0,1-1 1,-2 0-1,0-1 0,0 0 0,0-1 0,-20 15 0,24-20-7,0-1 0,0 0 0,-1 0 0,1-1 1,0 1-1,-1-1 0,0-1 0,1 1 0,-1-1 0,0 0 0,0 0 0,0 0 0,0-1 0,0 0 0,0 0 0,1-1 0,-1 0 0,0 0 0,-9-3 0,8 2-18,1-1 1,0 0-1,-1-1 1,2 0-1,-1 0 1,0 0-1,1 0 1,-1-1 0,1 0-1,1 0 1,-1-1-1,1 1 1,0-1-1,0 0 1,0 0-1,-2-7 1,-5-14-31,0 0 0,2-1 0,2 0 0,0 0 0,2-1 0,-2-30 0,4 6 16,1 0 0,9-77 0,-6 119 42,0 0 1,1 0 0,1 0 0,-1 0 0,1 0-1,1 1 1,0-1 0,1 1 0,0 0 0,0 0 0,1 1-1,0 0 1,1 0 0,0 0 0,1 1 0,-1 0-1,1 0 1,1 1 0,0 0 0,0 0 0,0 1-1,1 0 1,-1 1 0,2 0 0,-1 1 0,0 0-1,1 0 1,0 1 0,-1 1 0,1 0 0,0 0 0,15 0-1,144-1-1434,-126 3-4400,-34 0-47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1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72 199 9514,'0'0'9746,"-16"13"-9134,-9 10-577,-6 4 756,34-36-274,21-25-45,-10 15-358,-1 1 0,-1-2 0,0 0 0,-2 0 0,13-32 0,-23 51-87,0 1-1,-1-1 0,1 1 1,0 0-1,1-1 0,-1 1 1,0 0-1,0-1 0,0 1 0,0-1 1,0 1-1,0 0 0,0-1 1,0 1-1,1 0 0,-1-1 1,0 1-1,0 0 0,0-1 0,1 1 1,-1 0-1,0 0 0,1-1 1,-1 1-1,0 0 0,0 0 1,1-1-1,-1 1 0,0 0 1,1 0-1,-1 0 0,1 0 0,-1 0 1,0-1-1,1 1 0,-1 0 1,1 0-1,8 15 500,7 41-36,-12-39-168,0-3-211,0-1 0,1 0-1,1 0 1,0-1 0,0 0 0,1 0-1,1 0 1,14 16 0,-19-24-91,1 0 1,0-1-1,1 1 1,-1-1-1,0 0 1,1 0-1,0 0 1,0-1-1,0 1 1,0-1-1,0 0 1,0-1-1,0 1 1,1-1-1,-1 0 1,1-1-1,-1 1 1,0-1-1,1 0 1,-1 0-1,1-1 1,-1 0-1,1 0 1,-1 0-1,5-2 1,-4 1-9,-1 0-1,-1-1 1,1 0 0,0 0-1,-1 0 1,1 0 0,-1-1-1,0 1 1,0-1 0,0 0-1,-1 0 1,1-1 0,-1 1-1,0-1 1,0 0 0,-1 0 0,1 0-1,-1 0 1,0 0 0,1-8-1,2-4-102,-1 0-1,-1-1 0,0 0 0,-1-34 1,0 31-765,-3-30 504,-9 32-3067,10 18 2930,-1 0 0,0 1 0,0-1 1,0 0-1,-1 1 0,1-1 0,0 1 0,0-1 0,0 1 0,0-1 0,0 1 1,-1 0-1,1 0 0,0-1 0,0 1 0,-2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13715,'0'0'10938,"12"3"-10375,321 89 532,-294-84-3337,-26-7-1036,1-1-3431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3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9978,'0'0'12595,"158"39"-12355,-111-28-240,-9-2-72,-1 2-1168,0-3-2729,-18 1-1544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3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11386,'0'0'9150,"-22"35"-8484,-65 118-86,82-144-494,1 0 1,1 0-1,-1 1 1,2 0-1,-1 0 1,1-1-1,1 1 1,0 0-1,0 1 0,1-1 1,2 18-1,0 4 212,-2-22-219,0 0 0,1-1-1,0 1 1,1-1 0,0 0 0,0 0-1,1 1 1,0-1 0,1-1 0,0 1 0,1 0-1,8 12 1,-9-16-52,1 1 0,0-1 0,0 1-1,1-1 1,-1-1 0,1 1 0,0-1 0,1 0 0,-1-1-1,1 1 1,-1-1 0,1-1 0,0 1 0,0-1-1,0 0 1,0-1 0,9 1 0,-8-1-20,0 0 0,0-1 1,0 0-1,0 0 0,0-1 0,-1 0 1,1-1-1,0 0 0,0 0 0,-1-1 1,1 0-1,-1 0 0,0 0 0,1-1 1,-2 0-1,14-10 0,-12 6-38,0 0-1,0 0 1,-1-1-1,0 0 1,0 0-1,-1 0 1,-1-1-1,1 0 1,-1 0-1,-1-1 1,5-17-1,-5 12 31,0 0 0,-2-1-1,0 0 1,-1 1 0,0-1-1,-1 0 1,-4-25 0,3 39 64,0 0 0,0 0 1,0 0-1,-1 0 1,1 1-1,0-1 0,-1 0 1,0 1-1,0-1 1,0 1-1,0-1 1,0 1-1,0 0 0,-1 0 1,1 0-1,-1 0 1,1 1-1,-1-1 1,0 1-1,1-1 0,-1 1 1,0 0-1,0 0 1,0 0-1,0 1 1,-6-2-1,8 2-55,1 1 0,-1-1-1,1 0 1,-1 0 0,1 0 0,-1 1 0,1-1 0,-1 0-1,1 0 1,0 1 0,-1-1 0,1 0 0,-1 1 0,1-1-1,0 0 1,-1 1 0,1-1 0,0 1 0,-1-1 0,1 1-1,0-1 1,0 1 0,0-1 0,-1 1 0,1-1 0,0 1-1,0-1 1,0 1 0,0-1 0,0 1 0,0-1 0,0 2-1,0 23-17,1-14 14,-2 17-15,2 0 0,1 0-1,2 0 1,10 43 0,-11-61 8,0-1 1,1 1-1,0-1 0,0 0 1,1 0-1,0 0 0,1 0 1,-1-1-1,2 0 0,-1-1 1,1 1-1,0-1 0,1 0 1,0-1-1,0 0 0,11 6 1,-15-9-1,0-1 1,0 0-1,1 0 1,-1 0-1,0-1 1,1 1 0,0-1-1,-1 0 1,1 0-1,0-1 1,-1 0-1,1 1 1,8-2-1,-11 0 6,1 1 0,-1-1-1,0 0 1,0 0 0,0 0-1,0 0 1,0 0 0,0-1-1,0 1 1,0 0 0,-1-1-1,1 0 1,-1 1 0,1-1-1,-1 0 1,1 0-1,-1 0 1,0 0 0,0 0-1,0 0 1,0 0 0,0 0-1,0 0 1,-1 0 0,1-1-1,-1 1 1,1-4 0,1-7 22,0 1 0,-1-1 0,0 0 0,-1 0 0,-1 0 0,0 0 0,-1 0 1,0 0-1,-1 1 0,0-1 0,-7-15 0,-5 13 369,4 5-1010,8-6-2953,1-10-6475,-6 16 2037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71 10426,'0'0'8281,"-6"-5"-8027,-8-4-65,0 1-1,0 0 0,-1 1 0,0 1 0,0 0 1,-1 1-1,0 0 0,0 2 0,0 0 0,0 0 1,0 2-1,-1 0 0,1 1 0,0 0 0,-26 5 1,36-3-145,0-1 1,0 2 0,0-1-1,1 1 1,-1-1 0,1 2-1,0-1 1,0 0 0,0 1-1,0 0 1,0 0 0,1 1-1,0-1 1,0 1 0,0 0-1,1 0 1,-1 0 0,1 1-1,0-1 1,1 1 0,-1 0-1,-1 6 1,-2 5 94,1 0 0,0 1 0,1 0 0,1 0 0,0 0 0,1 25 0,2-39-108,-1 20 211,2 0 1,0 0-1,2 0 1,9 42-1,-10-60-212,-1-1 1,1 0-1,0 0 1,1 1-1,-1-1 1,1 0-1,0-1 1,0 1-1,1-1 1,0 1-1,-1-1 1,1 0-1,1 0 1,-1-1-1,0 1 1,1-1-1,0 0 1,0 0-1,0 0 1,0-1-1,0 0 0,0 0 1,1 0-1,-1-1 1,1 1-1,6-1 1,-7 0-19,0 0-1,0-1 1,0 0 0,-1 0 0,1 0-1,0 0 1,0-1 0,0 0-1,-1 0 1,1 0 0,-1-1 0,1 1-1,-1-1 1,1 0 0,-1-1 0,0 1-1,0-1 1,0 0 0,7-6 0,-6 3-31,0 0 0,0-1 1,-1 1-1,0-1 0,0 0 1,0-1-1,-1 1 0,0 0 1,-1-1-1,3-11 0,0-5 53,-2 0 0,-1 1 0,-1-1 0,-2-40 0,0 61 148,2 29 17,1-1-1,1 1 1,9 37-1,-8-48-126,0 0-1,1-1 1,1 1 0,0-1-1,1-1 1,0 1 0,13 16-1,-18-27-61,0 0 1,0 0-1,1 0 0,-1 0 0,1-1 0,0 1 0,0-1 0,0 0 1,0 0-1,0 0 0,1 0 0,-1-1 0,0 1 0,1-1 0,-1 0 1,1 0-1,0 0 0,-1 0 0,1 0 0,0-1 0,-1 0 0,1 0 0,0 0 1,0 0-1,-1-1 0,1 1 0,0-1 0,3-1 0,-1 0-10,-1-1 0,1 0 0,-1 0 0,0 0-1,0-1 1,0 0 0,0 0 0,0 0-1,-1 0 1,0-1 0,0 0 0,0 0 0,-1 0-1,1 0 1,4-11 0,7-18-261,18-56 1,-29 82 782,-1 3-2319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1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2817,'0'0'15874,"16"34"-14431,91 221 369,-79-186-1338,64 179 222,-85-232-767,1 0 73,-9-14-1352,-6-8-1670,-18-24-1845,-3-8-1729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5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14723,'0'0'5877,"-7"25"-5319,-25 83-59,31-102-484,0-1 1,0 1-1,0 0 1,1-1-1,0 1 1,0-1-1,0 1 0,1 0 1,0-1-1,0 1 1,0-1-1,1 0 1,0 1-1,0-1 1,0 0-1,0 0 1,1 0-1,0 0 1,0 0-1,0-1 1,1 0-1,0 1 1,-1-1-1,2 0 1,-1-1-1,0 1 1,1-1-1,5 4 1,1-1-15,0 0 0,0-1 0,1 0 0,-1 0 0,1-1 0,0-1 1,0 0-1,1-1 0,-1 0 0,19 0 0,-26-2 1,0 0-1,1 0 1,-1 0-1,0-1 1,0 0-1,0 0 1,0-1-1,0 1 1,9-5-1,-11 4 6,-1 0 0,1 0 0,-1 0 0,1 0 0,-1 0-1,0-1 1,0 1 0,0-1 0,0 1 0,-1-1 0,1 0-1,-1 0 1,0 0 0,1 0 0,-1 0 0,0 0 0,-1 0 0,2-3-1,1-13 265,-1 0-1,0-32 0,-2 51-258,-1 0-1,1 0 1,-1 0 0,1 0-1,-1 0 1,1 0-1,0 1 1,-1-1 0,1 0-1,-1 0 1,1 1-1,-1-1 1,1 0 0,0 1-1,-1-1 1,1 0-1,0 1 1,-1-1-1,1 1 1,0-1 0,0 1-1,-1-1 1,1 0-1,0 1 1,0-1 0,0 1-1,0-1 1,0 1-1,-1-1 1,1 1 0,0-1-1,0 1 1,0-1-1,0 1 1,0-1 0,1 1-1,-1-1 1,0 1-1,2 65 50,3-1 0,3-1 0,22 89 0,71 188 909,-4-12 29,-92-309-988,7 25 4,-2 0 0,-2 1 0,4 67 0,-12-111-24,0 0 1,0 0-1,0 0 1,0 0-1,0 0 1,0 0-1,-1 0 1,1 0-1,-1 0 1,1 0-1,-1 0 1,0 0-1,0-1 1,0 1-1,-1 2 1,1-3 1,-1 0 1,1-1 0,0 1 0,-1-1 0,1 1 0,0-1-1,-1 0 1,1 1 0,0-1 0,-1 0 0,1 0 0,-1 0-1,1 0 1,0 0 0,-1 0 0,1 0 0,-1-1 0,1 1-1,0 0 1,-3-2 0,-2 0-25,1 0 1,0 0-1,0 0 0,0-1 0,1 0 0,-1 0 1,0 0-1,1-1 0,0 1 0,0-1 0,-5-6 1,-38-55-269,35 46 236,-19-32-51,3-2 1,1 0-1,4-2 0,-24-78 0,40 106 113,1 0 0,2 0 0,1-1 0,0 1 0,2-1 0,5-45 0,-4 68 22,0 0-1,1 0 0,-1 1 1,1-1-1,1 0 0,-1 0 1,1 0-1,-1 1 1,1-1-1,0 1 0,1-1 1,-1 1-1,1 0 0,0 0 1,0 0-1,0 0 1,1 1-1,-1-1 0,1 1 1,0 0-1,6-4 0,-2 3 89,1 0 0,1 1-1,-1 0 1,0 0-1,1 1 1,0 1-1,-1-1 1,1 1-1,18 1 1,148 0 144,-171 0-524,-1 0 0,0 0 0,0 0 0,0-1 0,0 0 0,0 0 0,0 0 0,0 0 0,0-1 0,0 1 0,4-4 0,-6 4-154,0 0 1,-1-1-1,1 1 1,0-1 0,-1 0-1,1 1 1,-1-1 0,0 0-1,1 0 1,-1 0-1,0 0 1,0 0 0,1-2-1,1-24-6947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6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8 218 9378,'0'0'14072,"-8"0"-11771,13-1-2177,1 0 1,-1 0-1,0 0 1,0-1 0,0 0-1,0 0 1,0-1-1,-1 1 1,1-1-1,-1 0 1,0 0-1,1-1 1,4-5-1,47-52 456,-49 51-522,1-1 1,-2-1-1,0 1 1,0-1-1,-1 0 1,7-22-1,-12 33-42,0 0-1,0 0 0,0 1 0,0-1 1,1 0-1,-1 0 0,0 0 0,1 1 1,-1-1-1,1 0 0,-1 1 0,1-1 0,-1 0 1,1 1-1,-1-1 0,1 0 0,0 1 1,-1-1-1,1 1 0,0-1 0,-1 1 1,1 0-1,0-1 0,0 1 0,0 0 0,-1-1 1,2 1-1,0 0-4,-1 0-1,1 1 1,0-1-1,-1 0 1,1 1-1,-1-1 1,1 1 0,-1 0-1,0-1 1,1 1-1,-1 0 1,0 0 0,1 0-1,0 1 1,43 49 109,-36-40 19,66 87 478,-46-57-477,2-1 1,56 54 0,-76-82-74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2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 9298,'0'0'12519,"-14"-2"-5879,247 18-6383,-117-4-222,-65-9-39,-24-2-17,0 1 0,0 1 0,37 10 0,-62-13-25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319 143 10098,'0'0'8865,"0"-9"-8186,0 0-476,0-1 1,-1 1-1,0 0 1,0-1-1,-5-13 1,5 20-156,0-1-1,-1 1 1,1 0 0,-1 0 0,0 0 0,0 0 0,0 0 0,0 0 0,-1 0 0,1 1 0,-1-1 0,1 1-1,-1 0 1,0-1 0,0 1 0,0 1 0,0-1 0,0 0 0,-1 1 0,-6-3 0,4 2-18,-1 0 0,0 1 1,0 0-1,1 0 1,-1 0-1,0 1 0,0 0 1,0 0-1,0 1 1,0-1-1,0 2 0,0-1 1,1 1-1,-1 0 0,1 0 1,-1 1-1,1 0 1,0 0-1,0 0 0,0 1 1,0 0-1,1 0 1,-1 1-1,1-1 0,0 1 1,0 0-1,1 1 0,0-1 1,0 1-1,0 0 1,-5 10-1,0 3-4,0 0-1,1 0 1,1 1-1,1 1 1,1-1 0,1 1-1,1 0 1,0 0-1,1 27 1,2-42-8,0 0 1,0 0-1,1 0 1,0-1-1,0 1 1,1 0-1,-1 0 0,1-1 1,0 1-1,1-1 1,-1 0-1,1 1 1,0-1-1,1 0 0,-1-1 1,1 1-1,0-1 1,0 1-1,0-1 1,1 0-1,-1-1 0,1 1 1,0-1-1,0 0 1,0 0-1,0 0 1,1-1-1,-1 0 0,1 0 1,0 0-1,-1-1 1,12 2-1,-5-2 2,0 0 0,0 0 0,1-1 0,-1-1-1,0 0 1,0 0 0,0-2 0,0 1 0,0-1 0,-1-1 0,1 0-1,-1-1 1,0 0 0,19-12 0,-21 11-13,-1 0 0,0-1-1,0 0 1,0 0 0,-1-1 0,0 1 0,0-2-1,-1 1 1,0-1 0,-1 0 0,0 0-1,0 0 1,-1-1 0,0 0 0,-1 0 0,0 0-1,3-19 1,-4 23 2,-2-1 0,1 1 0,-1-1-1,1 1 1,-2-1 0,1 1 0,-1-1 0,-2-8 0,2 13-4,0 1 1,0-1-1,0 0 1,0 1-1,0-1 1,0 0-1,-1 1 1,1 0-1,0-1 1,-1 1-1,1 0 1,-1 0-1,0 0 1,1 0 0,-1 0-1,0 0 1,0 0-1,0 0 1,0 1-1,1-1 1,-1 1-1,0-1 1,0 1-1,0 0 1,0 0-1,0 0 1,0 0-1,0 0 1,0 0-1,-3 2 1,3-2-4,0 1 0,0 0 0,0 0 0,0 0 0,0 0 0,0 1 0,1-1 0,-1 0 0,1 1 0,-1-1 0,1 1 0,-1 0-1,1-1 1,0 1 0,-1 0 0,1 0 0,0 0 0,1 0 0,-1 0 0,0 0 0,0 0 0,1 0 0,-1 0 0,1 0 0,0 1 0,0-1 0,0 3 0,-5 72 168,5-68-131,1 3 43,-1 1 1,1 0-1,1-1 1,1 1-1,-1-1 1,2 1-1,0-1 1,0 0-1,1-1 0,1 1 1,0-1-1,0 0 1,13 16-1,-14-21-173,1 0 1,-1-1-1,1 0 0,-1 0 0,2-1 0,-1 1 0,0-1 1,1 0-1,0-1 0,-1 0 0,2 0 0,-1 0 1,0-1-1,0 0 0,1-1 0,-1 1 0,1-2 0,-1 1 1,1-1-1,0 0 0,-1 0 0,1-1 0,-1 0 1,13-3-1,-12 2-466,-2-1 1,1 1-1,0-1 1,0-1-1,-1 1 1,9-7-1,20-18-5472,2-6-5554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1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75 164 10818,'0'0'11128,"-12"-2"-10848,-38-6-259,50 8-23,0 0-1,0 0 1,1 0-1,-1 0 1,0 0-1,0 0 1,0 0-1,0 0 1,0-1-1,0 1 1,0 0-1,1 0 1,-1 0 0,0 0-1,0 0 1,0-1-1,0 1 1,0 0-1,0 0 1,0 0-1,0 0 1,0-1-1,0 1 1,0 0-1,0 0 1,0 0-1,0 0 1,0 0-1,0-1 1,0 1-1,0 0 1,0 0-1,0 0 1,0 0-1,0-1 1,0 1-1,0 0 1,0 0-1,-1 0 1,1 0-1,0 0 1,0-1-1,0 1 1,0 0-1,0 0 1,0 0-1,0 0 1,-1 0-1,1 0 1,0 0-1,0 0 1,0 0-1,18-7-8,-17 7 6,32-11-124,1 0 0,-2-3 0,0 0 0,0-3 0,-1 0 1,41-32-1,-64 42 561,-16 11 527,-18 16 501,19-10-1442,0 0 0,2 0 0,-1 1 0,1 0 0,1 0 1,0 0-1,0 0 0,1 0 0,1 1 0,-2 13 0,0 19-11,2 63-1,2-66 19,7 77 89,4-2 0,40 171-1,8 70 168,-55-303-212,-4 59 0,-1-50-43,2-52-16,-2 0 1,1 0 0,-2 0 0,1 0-1,-2 0 1,1-1 0,-6 14-1,7-21 5,-1 0 0,1 0 0,-1 0 0,0 0-1,0 0 1,0 0 0,0-1 0,-1 1 0,1-1-1,-1 1 1,1-1 0,-1 0 0,0 0 0,0 0 0,0-1-1,0 1 1,0-1 0,0 1 0,0-1 0,0 0-1,-1 0 1,1 0 0,-1-1 0,1 1 0,0-1-1,-6 0 1,3-1 1,1 0 1,0 0-1,-1-1 0,1 0 1,0 0-1,0 0 0,0-1 1,0 1-1,0-1 0,1 0 1,-1-1-1,1 1 0,0-1 0,0 0 1,0 0-1,1 0 0,-1 0 1,1-1-1,-5-8 0,-9-14-52,2-1 0,-14-35 0,26 56 37,-15-35-92,2 0 0,2-1 0,2-1 0,1 0 0,3 0 0,1-1 0,0-66 0,6 104 85,2-1 0,-1 0 1,1 1-1,0-1 1,0 0-1,1 1 0,0 0 1,1-1-1,0 1 1,0 0-1,6-11 0,-2 9 6,-1 1-1,1 1 0,1-1 0,-1 1 1,1 0-1,1 1 0,16-11 0,103-69-279,-52 18-2974,-37 25-2486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1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11747,'0'0'8873,"0"177"-7752,38-127-257,-1-5-328,10-6-248,0-13-288,9-18-320,-10-8-2097,-17 0-4112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2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12723,'0'0'9503,"-1"7"-9091,0-2-320,0 0 1,0 0-1,1 0 0,-1 0 0,1 0 1,1 1-1,-1-1 0,1 0 0,0 0 0,0 0 1,0 0-1,1 0 0,-1 0 0,1 0 1,1 0-1,-1-1 0,1 1 0,3 4 1,-4-5-75,1 0 0,-1 0 1,0 1-1,-1-1 1,1 0-1,-1 1 1,1-1-1,-1 1 1,-1-1-1,1 1 1,-1 0-1,0-1 0,0 1 1,0 0-1,0-1 1,-1 1-1,0 0 1,0-1-1,0 1 1,-1-1-1,1 0 1,-1 1-1,0-1 1,0 0-1,-1 0 0,1 0 1,-1 0-1,0-1 1,0 1-1,-6 5 1,4-2-12,-1 1 0,1 0 1,1 0-1,-8 17 0,-1 2-1,125-180-95,-50 75 137,-59 74 134,4-8-3284,-6-4-6317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3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12099,'0'0'9835,"6"6"-9199,2 0-463,0 0 0,0 0-1,1-1 1,0-1 0,0 1-1,0-1 1,1-1 0,-1 1-1,1-2 1,0 1 0,0-1 0,0-1-1,13 1 1,0-1-50,3 2-192,1-2 1,48-4-1,-75 3-122,1 0 0,0-1 0,-1 1 0,1 0-1,-1-1 1,1 1 0,0-1 0,-1 1 0,1 0-1,-1-1 1,1 1 0,-1-1 0,0 0 0,1 1-1,-1-1 1,1 1 0,-1-1 0,0 0 0,0 1-1,1-1 1,-1 1 0,0-1 0,0 0 0,0 1-1,0-1 1,1 0 0,-1 1 0,0-1-1,0 0 1,0 0 0,-1 1 0,1-1 0,0 0-1,0 1 1,-1-2 0,1-4-3549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0 147 13155,'0'0'9394,"206"-90"-8890,-159 70-304,-1 6-144,-8 3-56,-10 3-568,-10 5-1129,-8 3-2487,-1 0-2858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4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8850,'0'0'7611,"-6"0"-6663,-3 0-768,3-1 36,0 1 0,0 0 0,0 0-1,0 1 1,0 0 0,0 0 0,1 0-1,-1 1 1,0-1 0,1 1 0,-1 1-1,1-1 1,-9 6 0,3 1-77,0 1 0,0 0 0,2 1 0,-1 0 0,1 1 0,1-1 0,0 2 0,1-1 1,0 1-1,1 0 0,0 0 0,-5 21 0,4-4 79,0 1 0,2 0 0,2 0 0,0 53 0,3-81-203,0 1 1,0 0-1,0 0 1,1 0-1,-1 0 1,1 0-1,0 0 1,0-1-1,1 1 1,-1 0 0,1-1-1,0 1 1,0-1-1,0 1 1,0-1-1,0 0 1,1 0-1,2 3 1,0-3-4,-1 0 0,0 0 1,1-1-1,0 1 0,0-1 0,-1 0 1,1-1-1,0 1 0,0-1 0,1 0 1,-1 0-1,0-1 0,9 1 0,-5-2-10,0 1 0,-1-2 0,1 1-1,-1-1 1,1 0 0,-1-1 0,0 0-1,0 0 1,0-1 0,0 0 0,-1 0 0,0-1-1,1 0 1,-2 0 0,1-1 0,-1 0-1,1 0 1,-2 0 0,1-1 0,-1 0-1,0 0 1,5-10 0,-1 2-2,0-1 1,-2 0 0,0 0-1,0 0 1,-2-1-1,0 0 1,-1 0-1,-1 0 1,0-1 0,-1-21-1,-2-92 25,0 129-21,0 1-1,0 0 1,-1-1-1,1 1 1,-1 0-1,1-1 1,-1 1-1,0 0 0,1 0 1,-1 0-1,0 0 1,0-1-1,0 1 1,-1-1-1,2 2 4,-1-1 1,1 1-1,0 0 1,0 0-1,-1-1 1,1 1-1,0 0 1,-1 0-1,1-1 1,0 1-1,0 0 1,-1 0-1,1 0 1,-1 0-1,1-1 1,0 1-1,-1 0 1,1 0-1,0 0 1,-1 0-1,1 0 1,0 0-1,-1 0 1,1 0-1,-1 0 1,1 0-1,0 0 0,-1 0 1,1 0-1,0 0 1,-1 1-1,1-1 1,0 0-1,-1 0 1,1 0-1,0 0 1,-1 1-1,1-1 1,0 0-1,-1 0 1,1 1-1,0-1 1,0 0-1,-1 1 1,1-1-1,0 0 1,0 1-1,0-1 1,0 0-1,-1 1 1,1-1-1,0 1 1,-2 8 28,1 0 1,-1 0 0,2 1 0,-1-1 0,2 0 0,1 14 0,-1 14 146,0-22-80,0-1 0,0 0 0,2 1 0,0-1 1,0 0-1,1 0 0,1-1 0,0 1 0,1-1 0,11 18 0,-12-23-63,-1-1 0,1-1 0,0 1 0,1-1-1,-1 0 1,1 0 0,1-1 0,-1 1 0,1-1 0,0-1 0,0 1-1,0-1 1,0-1 0,1 1 0,0-1 0,0-1 0,0 1-1,0-1 1,16 2 0,-19-4-60,1 1 0,-1-1 1,1 0-1,0 0 0,-1-1 0,1 0 0,-1 0 0,1 0 1,7-3-1,-11 3-102,1-1 1,-1 0 0,1 1-1,-1-1 1,0 0 0,0 0-1,1 0 1,-1-1-1,-1 1 1,1 0 0,0-1-1,-1 1 1,1-1-1,-1 0 1,1 1 0,-1-1-1,0 0 1,0 0 0,0-5-1,3-57-6273,-5 47 2580,1-11-8032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11466,'0'0'10195,"225"3"-9787,-160 11-296,10 3-112,-10 8-568,10 28-1433,-19-5-2264,-9 0-1424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17 283 1696,'0'0'18108,"0"-21"-17758,0-145-346,-9 143 155,8 22-140,1 1 1,-1-1 0,1 1 0,-1-1-1,1 1 1,-1-1 0,1 0 0,-1 1 0,1-1-1,-1 0 1,1 1 0,0-1 0,-1 0-1,1 0 1,0 1 0,0-1 0,0 0-1,0 0 1,-1 1 0,1-1 0,0 0 0,0 0-1,0 0 1,1 1 0,-1-1 0,0 0-1,0 0 1,0 1 0,0-1 0,1 0-1,-1 0 1,0 1 0,1-1 0,-1 0 0,1 1-1,-1-1 1,1 0 0,-1 1 0,1-1-1,-1 1 1,1-1 0,-1 1 0,1-1 0,0 1-1,-1-1 1,2 1 0,21-9-65,0 1 0,0 2 0,1 0 0,0 1 0,0 2 0,36-1 0,-43 3-43,-14 1 627,-50 69 2594,39-50-2807,1 0 1,1 1 0,1 0 0,0 1 0,1-1 0,2 1 0,0-1-1,1 1 1,1 0 0,5 37 0,-5-54-297,1 1-1,0-1 1,0 0-1,0 0 1,0 0-1,1 0 1,-1 0-1,1 0 1,0 0-1,1-1 1,-1 1-1,1 0 1,-1-1-1,1 0 1,0 0-1,0 0 1,1 0-1,-1 0 1,0-1-1,1 1 1,0-1-1,7 3 1,-1-1-30,0 0 1,1-1 0,0 0-1,-1-1 1,1 0 0,0 0-1,21-1 1,-28-1-90,0-1 1,0 1-1,-1-1 0,1 1 1,0-1-1,-1 0 0,1-1 1,0 1-1,-1-1 0,0 1 0,1-1 1,-1 0-1,0 0 0,0-1 1,0 1-1,0-1 0,0 1 1,-1-1-1,1 0 0,-1 0 0,0 0 1,0 0-1,0-1 0,2-4 1,3-5-1184,-2-1 1,0 0-1,-1 0 1,0-1-1,1-16 1,-2-25-7107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5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0 268 10322,'0'0'10474,"8"-24"-10222,28-82-142,-31 92-105,2 1 0,-1 0 1,2 0-1,0 1 0,16-20 0,5-8 45,-24 55 1788,-1 32-1128,6 42-14,-10-84-684,1-1 1,0 0-1,0 0 1,0 0-1,1 0 1,-1 0 0,1 0-1,0 0 1,0-1-1,0 1 1,0-1 0,1 1-1,0-1 1,0 0-1,0 0 1,0 0-1,0 0 1,0-1 0,1 1-1,-1-1 1,1 0-1,0 0 1,-1 0 0,1 0-1,0-1 1,0 1-1,0-1 1,0 0-1,1 0 1,-1-1 0,0 1-1,0-1 1,0 0-1,1 0 1,-1-1 0,0 1-1,0-1 1,5-1-1,-5 1-28,-1 0-1,1-1 1,0 1-1,-1-1 1,1 0-1,-1 0 0,1 0 1,-1 0-1,0-1 1,0 1-1,0-1 1,0 0-1,0 0 0,-1 0 1,1 0-1,-1-1 1,0 1-1,0 0 1,0-1-1,1-5 0,1 0-495,0-1-1,-1 1 1,-1-1 0,0 0-1,0 1 1,-1-1-1,0-13 1,-1 23 385,0-1 1,1 1-1,-1 0 0,0-1 1,0 1-1,0 0 1,0-1-1,0 1 1,-1 0-1,1-1 1,0 1-1,0 0 0,0-1 1,0 1-1,0 0 1,0-1-1,0 1 1,-1 0-1,1 0 0,0-1 1,0 1-1,0 0 1,-1 0-1,1-1 1,0 1-1,0 0 0,-1 0 1,1-1-1,0 1 1,-1 0-1,1 0 1,0 0-1,-1 0 0,1 0 1,0 0-1,-1-1 1,1 1-1,0 0 1,-1 0-1,1 0 1,0 0-1,-1 0 0,0 0-365,-8 0-5697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5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17956,'0'0'5921,"178"5"-6249,-141-5-648,1-5-969,-20-18-1863,-8 1-665,-1 2-6658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6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9754,'0'0'14187,"122"-33"-14187,-38 22-1184,-9 2-2529,-19 4-2000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6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234 273 13435,'0'0'7133,"25"4"-7041,6 1-88,42 2-1,-69-7-3,-1 0-1,0 0 1,0-1-1,1 1 1,-1-1-1,0 0 1,0 1-1,0-2 1,0 1-1,0 0 1,0 0-1,0-1 1,0 0-1,0 0 1,-1 0 0,1 0-1,-1 0 1,1 0-1,-1 0 1,0-1-1,0 1 1,0-1-1,0 0 1,0 0-1,1-4 1,0-1 0,0 1 0,-1-1-1,0 0 1,-1 0 0,1 0 0,-1 0 0,-1-13 0,0 9 0,1 8 7,-1 0 0,1 0 0,-1 0 1,0 0-1,0 0 0,-1 1 0,1-1 0,-1 0 0,0 0 1,0 0-1,0 0 0,0 1 0,-1-1 0,0 1 1,1-1-1,-1 1 0,0-1 0,-1 1 0,1 0 1,-1 0-1,1 0 0,-6-4 0,-7-3 57,0 2 0,-1-1 0,0 2 1,0 0-1,-1 1 0,0 1 0,0 0 0,0 1 0,-1 1 0,1 1 0,-1 0 1,-31 2-1,43 0-28,0 0 1,-1 0-1,1 1 1,0 0-1,0 0 1,0 0 0,0 1-1,0 0 1,0 0-1,0 1 1,1 0-1,-1 0 1,1 0 0,-1 1-1,1-1 1,0 1-1,1 0 1,-1 1-1,1-1 1,0 1 0,0 0-1,0 0 1,1 0-1,-1 0 1,1 1-1,0-1 1,-2 10-1,-2 5 91,1 1 0,1 0 0,2 0-1,0 1 1,0-1 0,3 36 0,0-50-87,0 1 0,0-1 1,1 0-1,1 1 0,-1-1 1,1 0-1,0 1 0,1-1 0,0 0 1,0-1-1,0 1 0,1-1 1,0 1-1,0-1 0,1 0 1,0 0-1,0-1 0,0 0 0,0 1 1,13 7-1,-9-8-19,0 0 1,0 0-1,0-1 1,1 0-1,-1-1 0,1 0 1,0 0-1,0-1 0,0 0 1,1-1-1,-1-1 0,0 1 1,0-1-1,1-1 1,10-2-1,-17 3-22,0-1-1,1-1 1,-1 1-1,0-1 1,0 1 0,0-1-1,0-1 1,0 1-1,0 0 1,0-1-1,-1 0 1,1 0 0,-1 0-1,0 0 1,0 0-1,0-1 1,-1 1 0,1-1-1,-1 0 1,1 0-1,-1 0 1,-1 0 0,1 0-1,0-1 1,-1 1-1,0 0 1,1-5 0,2-14-76,-1-1 0,-1 1 0,-2-48 0,-1 39 3,1-42 936,5 102-3,7-3-825,1 0-1,1 0 1,1-2 0,2 0-1,0-1 1,1 0-1,1-1 1,1-2 0,45 35-1,-60-51-331,1 1 0,0-1 1,0 0-1,0-1 0,1 0 0,-1 0 0,0 0 0,1 0 0,8 0 0,35 0-5950,-21-2-927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7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0 350 14891,'0'0'7206,"13"-26"-7014,38-83-163,-45 96-23,-1 1-1,-1-1 1,0 0 0,0 0-1,-1 0 1,-1-1 0,1-23-1,-3 33 9,0 0 0,0-1 0,-1 1-1,0 0 1,0 0 0,0 0 0,0-1-1,0 1 1,-1 0 0,0 1 0,0-1-1,0 0 1,0 0 0,-1 1 0,1 0-1,-1-1 1,0 1 0,0 0 0,0 0-1,0 0 1,-1 1 0,-4-4 0,18 11-21,1 0 1,-1-1-1,1-1 1,0 0-1,0 0 1,0-1-1,12 0 1,102 4-664,-124-6 1914,-2 46 1307,3 51-1032,-1-88-1455,0 0-1,1 0 1,0 0-1,0-1 1,1 1 0,1-1-1,-1 1 1,8 10 0,-10-17-57,52 73 384,-49-70-403,1 0 1,0-1 0,0 1 0,0-1-1,0 0 1,1 0 0,-1 0-1,1-1 1,0 0 0,0 0 0,11 3-1,-15-5-76,0-1 0,-1 1 0,1-1-1,0 0 1,0 0 0,0 0-1,0 0 1,0 0 0,-1 0 0,1 0-1,0 0 1,0-1 0,0 1-1,0-1 1,-1 0 0,1 1 0,0-1-1,-1 0 1,1 0 0,0 0 0,-1 0-1,1 0 1,-1 0 0,0-1-1,2-1 1,-1 0-359,1 0 0,-1 0 0,-1-1-1,1 1 1,0-1 0,-1 1 0,0-1 0,0 0-1,0 1 1,0-1 0,0-5 0,0-38-7324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7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1456,'0'0'22997,"1"-8"-22625,4-4-280,0 1 0,1 0 0,0 1 0,1-1 0,0 1 0,0 0 0,1 1 0,1 0 0,12-11 0,9-12-2,-28 29-43,1 0 1,0 0-1,0 0 1,0 0-1,0 0 0,1 1 1,-1 0-1,0 0 1,1 0-1,6-3 1,-8 5 6,0-1 1,0 1-1,0 0 1,-1 0 0,1 0-1,0 0 1,0 0 0,0 1-1,0-1 1,-1 0-1,1 1 1,0 0 0,0-1-1,-1 1 1,1 0-1,0 0 1,-1 0 0,1 0-1,-1 0 1,1 0 0,-1 0-1,0 0 1,1 1-1,-1-1 1,1 3 0,13 15 314,-1 1 1,15 27 0,-23-34-435,1 0 1,1-1-1,0 0 1,0 0 0,1 0-1,1-1 1,0-1-1,0 0 1,1 0-1,1-1 1,20 13 0,49 8-6638,-44-23-186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7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18708,'0'0'9746,"196"120"-9746,-150-117-16,-8-3-416,-10 0-576,-9-3-1017,-10-14-2768,0 1-3937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0 283 11618,'0'0'10644,"19"19"-10102,65 60 91,-74-72-535,0-1 0,0 0 0,1-1 0,0 0 1,0 0-1,0-2 0,0 1 0,1-1 0,-1-1 0,1 0 0,0-1 0,0 0 0,0 0 0,0-2 0,13-1 1,6 2-7,-23 0-82,0 0 0,0-1 0,0 1 0,0-2 0,0 1 1,0-1-1,-1 0 0,1-1 0,-1 1 0,14-8 0,-17 7-12,0 0-1,-1 0 0,1-1 1,-1 1-1,1-1 0,-1 1 0,0-1 1,0 0-1,-1-1 0,1 1 1,-1 0-1,0-1 0,0 1 0,0-1 1,-1 1-1,0-1 0,0 0 1,0 0-1,0-6 0,0 0-15,0-1 0,-1 1 0,0-1 0,-1 1 0,0-1 0,-1 1 0,0 0 0,-1 0 0,0 0 0,0 0 0,-2 0 0,1 0 0,-7-10 0,2 8-7,1 1-1,-2 0 1,0 0 0,0 1-1,-1 0 1,0 1 0,-1 0-1,0 1 1,-21-12 0,25 16 14,0 1 0,0 0 0,-1 1 0,1 0 0,-1 0 1,0 1-1,0 0 0,-12-1 0,18 3 11,0-1-1,0 1 1,-1 0-1,1 0 1,0 0 0,0 1-1,-1-1 1,1 1-1,0 0 1,0 0 0,0 0-1,0 0 1,0 0 0,0 1-1,0-1 1,0 1-1,1 0 1,-1 0 0,1 0-1,-1 0 1,1 0-1,0 1 1,-1-1 0,1 1-1,1-1 1,-3 4 0,-3 12 37,1 0-1,1 0 1,1 1 0,1-1 0,0 1 0,2-1 0,0 1 0,2 32 0,0-21 121,-1-21-111,0 1-1,1 0 1,0 0-1,1-1 1,0 1-1,0-1 0,1 1 1,1-1-1,-1 0 1,1 0-1,1 0 1,0-1-1,0 0 0,1 1 1,0-2-1,0 1 1,1-1-1,0 0 1,0 0-1,0-1 0,1 0 1,0 0-1,0-1 1,1 0-1,-1-1 1,1 1-1,0-2 1,1 1-1,-1-1 0,0-1 1,1 0-1,14 2 1,-18-3-36,0-1-1,0 0 1,0 0 0,1 0 0,-1-1 0,0 0 0,0 0 0,0-1-1,0 1 1,0-1 0,0 0 0,0-1 0,6-3 0,-8 2-10,0 1 0,0-1 0,0 0 0,-1 0 0,1 0 0,-1 0 0,0-1 0,0 1 0,-1-1 0,1 0 0,-1 1 0,0-1 0,0 0 0,-1-1 0,2-8 0,0-3-12,-2 0 1,0 0 0,-2-26-1,0 10-50,-6-12 34,6 43 32,0 0 1,0 0 0,1 0 0,-1 0-1,0 1 1,0-1 0,-1 0-1,1 0 1,0 1 0,-1-1 0,1 1-1,0-1 1,-1 1 0,0 0-1,1-1 1,-1 1 0,0 0 0,-3-1-1,3 1 95,2 5-36,1 10-33,0-1-1,1 0 0,1 0 1,0 0-1,0-1 1,1 1-1,1-1 0,0 0 1,1 0-1,0 0 0,1-1 1,0 0-1,13 14 0,-11-13-331,1-1-1,1-1 1,0 0-1,0 0 1,1-1 0,0 0-1,0-1 1,1-1-1,0 0 1,0-1-1,27 9 1,8-4-4330,-9-6-2131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9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0 385 14771,'0'0'6811,"13"-27"-6578,7-15-194,1 2-9,17-50 0,-35 78-11,0 0-1,0 0 1,-1 0-1,-1 0 1,0 0-1,-1 0 1,-2-24-1,1 32 31,1 0 0,-1 0 0,0 0-1,0 0 1,0 0 0,-1 0 0,0 0 0,1 1-1,-1-1 1,0 1 0,-6-7 0,7 8 13,-1 1 0,1 0 1,-1 0-1,0-1 0,0 1 0,1 0 1,-1 0-1,0 1 0,0-1 0,0 0 1,0 1-1,0-1 0,0 1 0,0 0 0,-1-1 1,1 1-1,0 0 0,0 0 0,0 1 1,0-1-1,0 0 0,0 1 0,0-1 1,-3 2-1,4 0-66,1 0 0,-1 0 0,1 0 0,0 0 0,0 0 0,0 1 0,0-1 0,0 0 0,0 0 0,0 0 0,1 0 0,-1 0 0,1 0 0,0 0 0,1 3 0,3 1-44,0-1 1,0 0-1,0 0 1,1-1-1,0 1 1,0-1-1,0 0 1,0-1-1,1 1 0,-1-1 1,1 0-1,0-1 1,14 3-1,3 0 6,1-1-1,0-1 0,41 0 1,-66 38 3304,0-13-2851,1 1-1,1-1 1,2 0 0,10 40 0,-10-55-391,0-2 0,0 1 0,1 0 0,1-1 0,0 0 0,0-1 0,1 1 0,1-1 0,0 0 0,0-1 0,0 0 0,17 13 0,-23-20-145,0-1 1,0 0 0,0 1 0,0-1 0,0 0 0,0 0-1,1 0 1,-1 0 0,0-1 0,0 1 0,1-1 0,-1 1 0,0-1-1,1 0 1,-1 0 0,1 0 0,-1 0 0,0 0 0,5-1 0,-3 0-333,-1-1 0,1 1 0,-1-1 0,0 0 0,0 0 0,1 0 0,-1 0 0,-1-1 0,1 1 0,0-1 0,0 1 0,-1-1 0,0 0 0,1 0 0,-1 0 0,0-1 0,1-3 0,10-34-6584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2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47 652 4657,'0'0'11242,"-1"-25"-10031,0 12-1061,-3-39 706,3-1 1,8-78 0,38-187 2119,-44 309-2908,5-32 376,-6 40-437,0 1 0,1-1-1,-1 1 1,0-1-1,0 1 1,0 0 0,0-1-1,1 1 1,-1-1-1,0 1 1,0 0 0,1-1-1,-1 1 1,0 0 0,1-1-1,-1 1 1,0 0-1,1-1 1,-1 1 0,1 0-1,-1 0 1,0 0-1,1-1 1,-1 1 0,1 0-1,-1 0 1,1 0-1,15 14 29,38 76 696,46 104 0,-5-8-1382,-94-185 498,-1 0 1,1 0-1,0-1 0,-1 1 1,1 0-1,0 0 0,-1 0 1,1 0-1,-1 0 0,0 0 0,1 0 1,-1 0-1,0 0 0,1 0 1,-1 0-1,0 0 0,0 0 1,0 0-1,0 0 0,0 0 0,0 0 1,0 1-1,0-1 0,-1 0 1,1 0-1,0 0 0,-1 0 1,1 0-1,0 0 0,-2 1 0,0-1-523,0 0 1,-1-1-1,1 1 0,-1-1 0,1 1 0,0-1 0,-1 0 0,1 0 0,-1 0 0,-3 0 0,-4 0-266,-27 0-7567</inkml:trace>
  <inkml:trace contextRef="#ctx0" brushRef="#br0" timeOffset="1">1 291 12731,'0'0'7633,"186"11"-7073,-73 14-560,-20 1-1512,-9-7-4729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39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34 115 9978,'0'0'13320,"3"15"-12577,13 44-34,-7-27-90,0 1 1,-2 0-1,5 61 0,-12-92-606,0 0 0,0 1 0,0-1 1,-1 0-1,1 0 0,-1 0 0,1 1 0,-1-1 0,0 0 0,0 0 0,1 0 0,-2 0 1,1 0-1,-2 3 0,2-4-28,0-1 0,0 1 0,0-1 1,0 1-1,1-1 0,-1 0 0,0 1 0,0-1 1,0 0-1,0 0 0,0 1 0,0-1 0,0 0 1,0 0-1,0 0 0,0 0 0,0 0 0,0-1 1,0 1-1,0 0 0,0 0 0,0-1 1,0 1-1,0 0 0,0-1 0,0 1 0,0-1 1,0 1-1,0-1 0,1 0 0,-1 1 0,0-1 1,0 0-1,1 1 0,-1-1 0,0-1 0,-4-3-33,0-1 0,1 0 0,0 0 0,0 0 0,1 0 0,0 0 0,0-1 0,0 1 0,1-1 0,0 0 0,0 0 0,1 0 0,-1 0 0,2 0 0,-1 0 0,1 0 0,1-10 0,-1 7 66,1 0 1,0 1-1,0-1 1,1 1 0,1-1-1,-1 1 1,2 0 0,-1 0-1,1 0 1,1 0-1,-1 0 1,9-9 0,9-9 388,49-44 1,-65 65-381,0 0 0,1 1-1,0 0 1,0 1 0,0-1-1,1 1 1,-1 1 0,1-1 0,0 1-1,0 1 1,0-1 0,0 1-1,14-1 1,-19 3-177,-23 10-12156,-7 3 3672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40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141 0 14147</inkml:trace>
  <inkml:trace contextRef="#ctx0" brushRef="#br0" timeOffset="1">141 0 14147,'-140'56'6105,"140"-45"-5152,9 3-17,19 6 936,9 0-424,10-4-735,9-1-281,-9-7-232,0-2-104,-10-6-96,-9 0-280,-9 0-673,-1 0-719,-18-17-712,0-9-2345,0 4-1585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4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2617,'0'0'19068,"224"14"-18108,-149-20-624,-1-14-336,-8-8-16,-1-5-1224,-18 2-2641,-28 8-3233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9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16836,'0'0'10031,"-6"0"-9473,-14 3-446,30 0-31,54 2 45,-28-2-23,-22-2-62,21 2 15,42 10-1,-68-11-56,-1 1 0,1-1 0,0 2 0,-1-1 0,1 1 0,-1 0 0,0 1 0,0 0 0,13 11 0,-18-12-6,0 0 0,-1 0-1,1 0 1,-1 0 0,0 0 0,0 1 0,0-1 0,-1 1 0,1-1 0,-1 1 0,0 0 0,-1 0 0,1-1 0,-1 1 0,0 0 0,0 0 0,-1 0 0,1-1 0,-1 1 0,-2 8 0,-1 4 23,-1 0 1,0-1 0,-2 0 0,-11 22 0,-78 112 132,-3 4 190,90-136-244,1 0-1,0 0 0,1 1 0,1 0 1,1 0-1,1 1 0,-3 22 1,6-38-87,1 0 0,-1 1 1,1-1-1,0 0 0,0 1 1,0-1-1,0 0 0,1 0 1,0 1-1,0-1 0,0 0 1,0 0-1,1 0 0,0 0 1,-1 0-1,1 0 0,1-1 1,-1 1-1,0-1 0,1 1 1,0-1-1,0 0 0,0 0 1,0 0-1,0 0 1,1-1-1,-1 1 0,1-1 1,0 0-1,0 0 0,0 0 1,0-1-1,0 1 0,0-1 1,0 0-1,0 0 0,0 0 1,6 0-1,13 2-3,1 0-1,39-1 1,-53-2-232,1-1 0,-1 0 0,1 0 0,-1-1 0,0-1 0,0 0 0,0 0 1,11-6-1,-18 8-129,-1 0 0,0 0 1,0-1-1,0 1 1,0-1-1,0 1 1,0-1-1,0 0 1,-1 0-1,1 1 1,1-4-1,2-16-7069,-5 7 438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19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9858,'0'0'17268,"186"-3"-16964,-129 0-184,-1 0-120,-10-2-432,-8-4-1025,-1-10-1223,-18-1-2913,-1 1-1481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0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18036,'0'0'9906,"121"3"-9762,-74 2-80,0 1-8,-19-3-56,0 2-216,-10-2-504,-8-3-784,-1 0-809,-28-25-19484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4:21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8890,'0'0'17748,"93"58"-17260,-55-46-200,-10-4-240,-9-5-48,-1-3-744,-8 0-1505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5:44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14051,'0'0'8561,"20"2"-7159,48-2-857,-3-2 153,0 4 0,108 15 1,-154-6 1387,-9-4-3153,2-5-5135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16900,'0'0'11051,"-2"4"-10311,2-3-716,0 0-1,-1 0 0,1 0 1,0 0-1,0 0 0,-1 0 1,1 0-1,0 0 0,0 0 1,0 0-1,0-1 0,0 1 1,0 0-1,1 0 0,-1 0 0,0 0 1,0 0-1,1 0 0,-1 0 1,1 0-1,-1 0 0,0-1 1,2 3-1,22 18 379,50 14 106,-45-23-323,-7-2-75,41 23 66,-61-31-170,0-1-1,1 1 0,-1 0 1,0 0-1,0 0 0,0 0 0,0 0 1,0 0-1,-1 0 0,1 1 1,-1-1-1,1 1 0,-1-1 1,0 1-1,0-1 0,0 1 1,0 0-1,0 0 0,-1-1 1,1 5-1,-1 4 30,-1 0 0,0 0 0,0-1 0,-1 1 0,0 0 0,-1-1 0,0 1 0,-1-1 0,0 0 0,-1 0 0,0 0 0,0-1 0,-1 0 0,-14 17 0,-103 120 250,-32 45 136,145-177-342,1 1 0,1 0 0,0 0 0,-5 18 0,10-26-53,1 0-1,0 0 0,1 0 0,0 1 0,0-1 0,0 1 0,1-1 0,0 0 0,0 1 0,1-1 0,3 13 0,-2-16-23,0 1-1,0-1 1,1 0-1,0 0 1,-1 0-1,2 0 1,-1-1-1,0 1 1,1-1-1,-1 1 1,1-1 0,0-1-1,0 1 1,0 0-1,1-1 1,-1 0-1,1 0 1,-1 0-1,7 1 1,7 3-26,-1-1 0,2-1 0,31 3 0,-45-6 9,34 2-135,45-1 1,-74-2-57,-1-1 0,0 0 0,0 0-1,1-1 1,-1 0 0,0 0 0,-1-1 0,1 0 0,0-1 0,14-9 0,-20 11-199,0-1-1,-1 0 1,1 0-1,-1 0 1,0 0 0,0 0-1,0 0 1,-1-1-1,1 1 1,-1 0-1,0-1 1,0 0 0,0 1-1,0-1 1,-1 1-1,1-1 1,-1 0 0,0 0-1,0 1 1,0-1-1,-1-4 1,1 2-907,0-22-6495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17828,'0'0'10098,"232"-16"-9354,-141 7-264,-5 4-368,-7-3-40,-11-1-72,-20 1-280,-11-6-800,-6-16-1024,-19 0-2481,-6 2-2145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2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12723,'0'0'4577,"5"31"-3660,-1-1-687,0 5 70,2-1 1,2 0-1,20 56 0,-9-25 472,-15-47-523,1 0 0,1 0 0,1-1 0,9 20 0,-16-37-241,0 0 1,0 1 0,0-1-1,1 0 1,-1 0 0,0 1-1,0-1 1,0 0-1,0 1 1,0-1 0,0 0-1,1 0 1,-1 1 0,0-1-1,0 0 1,0 0 0,1 0-1,-1 1 1,0-1 0,0 0-1,0 0 1,1 0 0,-1 0-1,0 1 1,1-1 0,-1 0-1,0 0 1,0 0-1,1 0 1,-1 0 0,0 0-1,1 0 1,-1 0 0,0 0-1,0 0 1,1 0 0,-1 0-1,0 0 1,1 0 0,-1 0-1,0 0 1,1 0 0,-1 0-1,0-1 1,6-15 91,-3-24-89,-3-6-121,1-78-1611,-21-160 0,16 248 2118,-1-58 0,5 92-341,0 1-1,1-1 1,-1 1 0,1 0 0,-1-1 0,1 1 0,-1 0-1,1-1 1,0 1 0,-1 0 0,1 0 0,0-1-1,0 1 1,0 0 0,0 0 0,0 0 0,0 0 0,0 0-1,1 0 1,-1 1 0,0-1 0,0 0 0,1 1-1,-1-1 1,1 1 0,-1-1 0,0 1 0,1-1 0,-1 1-1,1 0 1,-1 0 0,1 0 0,-1 0 0,2 0-1,63 3 581,-55-2-470,7 2-233,0 1 0,-1 0 0,1 1 0,-1 1 0,0 1 1,0 0-1,-1 2 0,0 0 0,0 0 0,25 22 0,-38-29-207,-1 0 0,0 1 0,-1-1 0,1 0 0,0 1 0,-1 0 0,1-1-1,-1 1 1,0 0 0,0 0 0,0 0 0,0-1 0,-1 1 0,1 0 0,-1 4 0,-2 27-5665,-6-10-530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9 13171,'0'0'12873,"-5"17"-12513,-14 59-181,18-73-168,1 0 0,0 0 1,-1 0-1,1-1 0,0 1 0,0 0 0,1 0 1,-1 0-1,0 0 0,1 0 0,0 0 0,0-1 0,0 1 1,0 0-1,0-1 0,0 1 0,1-1 0,-1 1 1,1-1-1,0 1 0,0-1 0,0 0 0,0 0 1,0 0-1,0 0 0,0 0 0,1-1 0,-1 1 0,1-1 1,-1 1-1,1-1 0,0 0 0,-1 0 0,1 0 1,0 0-1,0-1 0,0 1 0,0-1 0,0 0 1,3 1-1,-5-2-4,0 1 1,-1 0 0,1 0-1,0-1 1,-1 1 0,1 0-1,0-1 1,-1 1 0,1-1-1,-1 1 1,1 0 0,-1-1-1,1 0 1,-1 1 0,1-1-1,-1 1 1,1-1 0,-1 1-1,0-1 1,1 0-1,-1 1 1,0-1 0,0 0-1,1 1 1,-1-1 0,0 0-1,0 0 1,0 1 0,0-1-1,0 0 1,0-1 0,0-31 228,-1 23-110,2-21-17,0 17 6,0 0 1,-2-1 0,-2-16 0,3 30-99,0 0 1,0 1-1,0-1 1,-1 0 0,1 0-1,0 0 1,-1 1-1,1-1 1,0 0-1,-1 0 1,1 1-1,-1-1 1,1 0 0,-1 1-1,0-1 1,1 0-1,-1 1 1,0-1-1,1 1 1,-1-1 0,0 1-1,0 0 1,1-1-1,-1 1 1,0 0-1,0-1 1,0 1 0,0 0-1,1 0 1,-1 0-1,0 0 1,0 0-1,0 0 1,0 0 0,0 0-1,0 0 1,1 0-1,-1 0 1,0 0-1,-1 1 1,0 0-1,1-1-1,-1 1 1,1-1-1,-1 1 1,1 0 0,-1 0-1,1 0 1,0 0 0,-1 0-1,1 0 1,0 0 0,0 0-1,0 0 1,-1 1-1,1-1 1,1 0 0,-1 1-1,0-1 1,0 1 0,-1 1-1,-2 14-18,1 1 0,0-1 0,1 0 0,1 1 0,1-1 0,2 28 0,-1-43-4,-1 0 5,0-1 0,0 0 0,0 0-1,0 0 1,0 0 0,1 0-1,-1 0 1,0 0 0,1-1 0,-1 1-1,1 0 1,-1 0 0,1 0 0,-1 0-1,1 0 1,0 0 0,-1-1 0,1 1-1,0 0 1,-1-1 0,1 1-1,0 0 1,0-1 0,0 1 0,0-1-1,0 1 1,0-1 0,0 0 0,0 1-1,0-1 1,0 0 0,0 0 0,0 0-1,0 0 1,0 0 0,0 0-1,0 0 1,2 0 0,-2-38 246,-6 0-18,4 37-233,0 0 1,1-1-1,-1 1 1,0 0-1,0 0 1,1 0-1,-1 0 1,0 0-1,0 1 1,0-1-1,0 0 1,0 0-1,0 1 1,-1-1 0,1 0-1,0 1 1,0-1-1,0 1 1,-1-1-1,1 1 1,0 0-1,0 0 1,-1-1-1,1 1 1,0 0-1,-3 1 1,6 27-2988,4-13 1364,0-1-1,1 0 0,0 0 1,12 16-1,6 11-6356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16452,'0'0'12464,"38"-5"-11159,28 9-937,-43-1-1435,1-2 0,25-1 1,-48 0 681,1-1 1,-1 1 0,0 0 0,0-1 0,1 1 0,-1-1 0,0 1-1,0-1 1,0 1 0,0-1 0,0 0 0,0 1 0,0-1 0,0 0-1,0 0 1,0 0 0,0 0 0,0 0 0,-1 0 0,1 0 0,0 0-1,-1 0 1,2-3 0,5-14-7599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15251,'0'0'13715,"61"2"-13235,-18 9-16,0 0-392,-6-2 40,-7-4-112,-5 1-64,-1-1-592,-12-5-328,13 0-1224,-7 0-2425,-6 0-1985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15139,'0'0'14165,"31"3"-13648,-3 1-424,194 17 450,-210-21-1122,77 4 1281,-60-1-4581,0 0-5504,-10 0 443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8 452 16436,'0'0'9836,"22"12"-9598,74 36-72,-90-46-149,0 1 0,0-1 0,0-1 0,0 1 0,1-1 0,-1 0 0,0 0 0,0-1 0,1 0 0,-1 0 0,1-1 0,-1 1 0,0-1 0,0-1 0,0 1 0,1-1 0,-1 0 0,-1-1 0,1 1 0,0-1 0,8-6 0,-4 2 10,-1-1-1,1 0 1,-2 0-1,0-1 1,0 0-1,0-1 1,-1 0-1,11-20 0,-12 18 16,-1 0-1,-1-1 0,0 1 1,-1-1-1,0 0 0,-1 1 0,-1-1 1,0 0-1,0 0 0,-1-1 0,-1 1 1,0 0-1,-1 0 0,-1 1 0,0-1 1,0 0-1,-1 1 0,-1 0 0,0 0 1,-1 0-1,0 0 0,0 1 0,-1 0 1,-1 1-1,0-1 0,-1 1 0,0 1 1,0 0-1,-1 0 0,-16-11 0,22 17-17,0 0-1,0 1 0,0 0 0,0-1 0,0 2 0,-1-1 0,1 0 0,0 1 0,-1 0 0,1 0 0,-1 0 0,0 1 0,1-1 1,-1 1-1,1 0 0,-1 1 0,0-1 0,1 1 0,-1 0 0,1 0 0,-1 0 0,1 0 0,0 1 0,-1 0 0,1 0 0,0 0 1,0 0-1,0 1 0,0 0 0,1 0 0,-1 0 0,1 0 0,0 0 0,0 0 0,-5 8 0,-7 16 40,1 0-1,1 1 0,1 0 1,2 1-1,1 0 1,2 1-1,0 0 0,2 0 1,1 0-1,2 1 0,1 0 1,3 35-1,-2-59-55,0-1-1,0 0 1,1 0-1,0 1 1,0-1-1,1 0 1,0 0-1,0 0 1,0 0 0,1-1-1,-1 1 1,1-1-1,1 1 1,-1-1-1,1 0 1,0 0-1,0 0 1,0-1-1,1 1 1,0-1-1,0 0 1,0-1 0,0 1-1,0-1 1,1 0-1,-1 0 1,1-1-1,0 0 1,0 0-1,0 0 1,0 0-1,0-1 1,0 0-1,1 0 1,-1-1 0,0 0-1,1 0 1,-1-1-1,0 1 1,8-3-1,-10 2-5,0 0-1,0 0 1,0 0-1,-1 0 1,1-1-1,0 0 1,-1 0-1,0 0 1,1 0-1,-1 0 1,0-1-1,0 1 1,0-1-1,0 0 1,4-5-1,-3 1 9,1 0 0,-1 0-1,0-1 1,-1 1 0,0-1 0,4-15-1,-2 3 156,-1-1 1,-2 0-1,1-37 0,-3 79-136,1 0 0,1-1-1,1 1 1,1-1 0,0 1 0,11 26 0,-12-38-282,1-1 1,0 0-1,1 0 0,-1 0 0,2 0 0,-1-1 0,10 10 1,-10-13-442,-1 0 1,1 0 0,1 0 0,-1 0 0,1-1 0,-1 0 0,1 0-1,0 0 1,0-1 0,0 0 0,11 2 0,2-3-7325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1 515 20308,'0'0'9881,"6"-21"-9717,-3 10-166,9-28 109,-2-1-1,9-75 1,-11 47-2,1-19 8,-3-45-85,-6 131-58,1 27-120,2 5 175,2 0-1,1 0 0,1-1 1,2 0-1,1 0 1,14 29-1,-24-59-24,1 1 1,-1-1-1,0 0 0,0 1 1,1-1-1,-1 1 1,0-1-1,0 1 0,1-1 1,-1 0-1,0 1 1,1-1-1,-1 0 0,1 1 1,-1-1-1,0 0 0,1 1 1,-1-1-1,1 0 1,-1 0-1,1 0 0,-1 1 1,1-1-1,-1 0 0,1 0 1,-1 0-1,1 0 1,-1 0-1,1 0 0,-1 0 1,1 0-1,-1 0 1,1 0-1,-1 0 0,1 0 1,-1-1-1,1 1 0,-1 0 1,1 0-1,-1 0 1,1-1-1,-1 1 0,0 0 1,1 0-1,-1-1 0,1 1 1,-1 0-1,0-1 1,1 1-1,-1-1 0,0 1 1,1 0-1,-1-1 1,0 1-1,0-1 0,0 1 1,1-1-1,-1 1 0,0-1 1,15-33 17,-14 33-15,59-191 220,-56 189-215,1 11 19,3 19 76,-6-20-47,30 117 474,-24-83-508,2-1 0,25 62 0,-34-100-127,0 0 0,0-1 0,0 1 0,0 0 0,0-1 0,1 1 0,-1-1 0,0 0 0,1 1 0,-1-1 0,1 0 0,-1 0 0,1 0 0,0 0 0,0 0-1,-1 0 1,1-1 0,0 1 0,0 0 0,0-1 0,0 0 0,0 1 0,0-1 0,-1 0 0,1 0 0,0 0 0,0 0 0,2-1 0,3 1-1103,-1-1 0,0-1 0,-1 1 0,1-1 0,0 0 0,0 0 0,9-6 0,15-11-9733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20852,'0'0'8066,"13"-3"-13019,11-8-960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16780,'0'0'12313,"10"-3"-11986,12 3-300,0 0 0,0 2 1,0 0-1,0 2 0,0 0 1,-1 1-1,29 12 0,-48-16-26,-1 0 0,0 0 0,0 0 0,0 0 0,1 0 0,-1 0-1,0 1 1,0-1 0,-1 1 0,1-1 0,0 0 0,0 1 0,-1-1 0,1 1-1,-1 0 1,1-1 0,-1 1 0,0-1 0,1 1 0,-1 0 0,0-1 0,0 1-1,0 0 1,0-1 0,-1 1 0,1 0 0,0-1 0,-1 1 0,1-1 0,-1 1-1,1-1 1,-1 1 0,-1 2 0,-27 52 336,-21 16 136,30-45-268,1 0 0,1 2 1,1 0-1,2 1 0,1 0 0,-11 35 1,22-52-115,1 0-1,1 1 1,1-1 0,1 22 0,0-3-8,-1-29-80,0 0 0,1 0 0,-1 0-1,1 0 1,0 0 0,0-1 0,0 1-1,0 0 1,0-1 0,1 1 0,-1-1-1,1 1 1,0-1 0,0 1 0,0-1-1,0 0 1,0 0 0,0 0 0,1 0-1,-1-1 1,0 1 0,1-1 0,0 1-1,-1-1 1,1 0 0,0 0 0,-1 0-1,1 0 1,0 0 0,5 0 0,10 2-83,0 0 0,0-1 0,31-1 0,-42-1 26,-5 0-9,1-1 0,-1 1 0,1 0 0,-1-1-1,1 1 1,-1-1 0,0 0 0,1 0 0,-1 0 0,0 0-1,1 0 1,-1-1 0,0 1 0,0-1 0,0 1 0,0-1 0,-1 0-1,1 1 1,0-1 0,-1 0 0,1 0 0,-1-1 0,1 1-1,-1 0 1,0 0 0,1-5 0,2-5-662,0 0 0,-1 0 0,0-1 1,0-13-1,-1 13-434,4-29-5385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19940,'0'0'10757,"27"5"-10238,34 6-276,31 7 382,175 11 1,-264-30-755,-1 0 1,0 0 0,-1-1 0,1 1-1,0-1 1,0 0 0,-1 1 0,1-1-1,-1 0 1,1 0 0,-1 0 0,0 0-1,1 0 1,0-4 0,1 1-394,10-19-3599,-1 0-5450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50 16291,'0'0'11947,"-7"-2"-11287,-13-8-305,41 8 50,53 8 239,-10 4-346,-24-4-1154,61 2 0,-99-49-10974,-2 16 2910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3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11931,'0'0'7201,"187"56"-6577,-122-45-624,-9-5-520,19-3-2256,-19-3-2586,-9 0-3800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5217,'0'0'22285,"-4"8"-21933,2-3-261,0 0-1,0 1 1,1-1-1,-1 1 1,1-1-1,0 1 1,1 0-1,-1 0 1,1-1 0,0 1-1,2 9 1,15 75 780,-7-47-734,-7-26-118,5 26-76,2 1 0,18 46 0,-11-55-1960,1-20-5064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15899,'0'0'11771,"-4"3"-11459,2 0-287,-1-1-1,1 1 1,0 0-1,0 0 1,1 0-1,-1 0 1,1 0-1,-1 1 1,1-1-1,0 0 1,0 1-1,1-1 1,-1 1-1,0 4 1,1 61 360,1-33-206,-13 424 1114,4-225-1784,4 1-3694,5-243-435,4-2 2463,0 0 111,2-21-4748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8122,'0'0'15932,"4"-2"-15465,-2 1-384,1 0-1,0 0 0,0 1 1,0 0-1,0-1 0,-1 1 1,1 0-1,0 1 0,0-1 1,0 0-1,0 1 0,0-1 1,-1 1-1,1 0 0,0 0 1,0 0-1,-1 0 0,1 1 1,-1-1-1,4 3 0,64 41 654,-59-37-619,8 5 2,-1 1-1,-1 0 1,0 2-1,15 17 0,-26-27-52,-1 0 0,0 1 0,-1 0 0,1 0 0,-1 0 0,0 1 0,-1-1 0,0 1 0,0 0 0,-1 0 0,0 0 0,0 0 0,-1 0 0,1 9 0,-2-14-51,0-1 1,-1 1-1,1-1 1,-1 1-1,1-1 1,-1 0-1,0 1 1,0-1-1,0 0 0,0 1 1,0-1-1,0 0 1,-1 0-1,1 0 1,-1 0-1,1 0 1,-5 3-1,2-2 34,-1 1 0,0-1 0,0 0 0,-1 0 0,1 0 0,-1-1 0,-6 3 0,-4-1 51,1 0 0,-1-1-1,0 0 1,-28-1 0,-10-2-662,52 0-216,2 0 610,0-1 0,0 1 0,0-1 0,0 0 0,0 1 0,0-1 0,1 1 0,-1-1 0,0 1 0,0-1 0,1 0 0,-1 1 0,0-1 0,1 1 0,-1-1 0,1 1 0,-1 0 0,0-1 0,1 1 0,-1-1 0,1 1 0,-1 0 0,1-1 0,-1 1 0,1 0 0,0 0 0,0-1 0,24-10-5982,1 0-2412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18804,'0'0'7554,"5"36"-7316,33 236 491,-22-55-38,-1-11-1044,-11-191-767,-1-17-1224,2-23-2404,0-12-2492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15739,'0'0'10115,"24"13"-9566,76 45-174,-90-52-325,0 0 0,-1 1 1,1 0-1,-1 0 1,-1 1-1,1 0 0,13 18 1,-19-20 23,0 0 0,0 0-1,0 1 1,-1-1 0,0 0 0,0 1 0,-1 0 0,0-1 0,0 1 0,0 0-1,-1 12 1,-1-16-52,0-1 0,0 1-1,0 0 1,0 0-1,0-1 1,-1 1 0,1-1-1,-1 1 1,0-1 0,0 0-1,0 1 1,0-1-1,0 0 1,0 0 0,0 0-1,-1-1 1,1 1 0,-1-1-1,1 1 1,-1-1-1,1 0 1,-1 0 0,0 0-1,0 0 1,-4 1-1,-6 2 73,-1 0-1,-1-1 1,-28 2 0,-17-4-1309,73-15-7866,10 3 2168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20484,'0'0'7237,"-4"7"-6392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16123,'0'0'11184,"-13"41"-10668,7-24-452,-19 63 387,4 0 1,-17 115-1,1 655 2292,38-808-2720,2 1 0,1-1 0,3 1 0,2-2-1,1 1 1,29 73 0,-37-111-154,0 1 0,0-1-1,0 0 1,0 0 0,1 0-1,0 0 1,0 0 0,0 0 0,0-1-1,1 1 1,-1-1 0,7 4-1,-8-6-105,0 0 0,-1-1-1,1 1 1,0-1-1,0 1 1,0-1-1,0 0 1,-1 0 0,1 0-1,0 0 1,0 0-1,0 0 1,0 0-1,0-1 1,-1 1 0,1-1-1,0 1 1,0-1-1,-1 0 1,1 0-1,0 0 1,-1 0-1,1 0 1,-1 0 0,1 0-1,-1 0 1,1-1-1,-1 1 1,0 0-1,0-1 1,0 1 0,0-1-1,2-2 1,20-25-6237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14347,'0'0'11917,"-5"2"-10790,-15 7-481,19-9-616,1 1 1,0-1-1,-1 0 0,1 1 1,-1-1-1,1 1 1,0-1-1,-1 0 1,1 1-1,0-1 1,-1 1-1,1-1 1,0 1-1,0-1 0,0 1 1,0 0-1,-1-1 1,1 1-1,0-1 1,0 1-1,0-1 1,0 1-1,0-1 0,0 1 1,0-1-1,0 1 1,0 0-1,1-1 1,-1 1-1,0-1 1,0 1-1,0-1 1,1 1-1,-1-1 0,0 1 1,1-1-1,-1 1 1,0-1-1,1 0 1,-1 1-1,0-1 1,1 1-1,0-1 1,17 20 200,-17-19-130,25 23 164,1 0 0,1-2 0,34 20-1,-4-2-120,-56-39-140,-1 1 0,1-1-1,0 1 1,-1-1 0,1 1 0,-1 0 0,0-1-1,0 1 1,1 0 0,-1 0 0,0 0 0,-1 0-1,1 0 1,0 0 0,0 0 0,-1 1 0,1-1-1,-1 0 1,0 0 0,0 0 0,0 1 0,0-1-1,0 0 1,0 0 0,-1 0 0,1 1 0,-1-1-1,1 0 1,-1 0 0,0 0 0,-1 2 0,-3 8 23,-2 0 1,1-1 0,-1 0-1,-11 12 1,8-9-20,-95 123 193,-29 39-113,128-168-80,1 0-1,0-1 1,0 2-1,1-1 1,0 0-1,1 1 1,0 0-1,0 0 0,1 0 1,0 0-1,0 0 1,1 1-1,0-1 1,1 0-1,0 1 1,2 13-1,0-20-4,-1 0 0,1 0 0,0 1 0,0-1-1,0 0 1,1-1 0,-1 1 0,1 0 0,-1-1 0,1 1 0,0-1 0,0 0-1,0 0 1,0 0 0,0 0 0,1-1 0,-1 1 0,0-1 0,1 0 0,4 1-1,75 17 92,-77-18-100,36 4-561,75-1-1,-116-40-7439,-1 11-168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20140,'0'0'9418,"165"5"-9234,-110 3-136,-6-2-48,-6 2 0,-19-5-400,-6-3-920,-5 0-640,-7-22-2713,-6-6-4073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38 121 17188,'0'0'10229,"-6"10"-10033,-19 30-163,25-39-36,-1-1 1,1 1-1,0 0 1,-1-1-1,1 1 1,0-1-1,-1 1 1,1 0-1,0-1 0,0 1 1,0 0-1,-1-1 1,1 1-1,0 0 1,0-1-1,0 1 1,0 0-1,0-1 1,0 1-1,1 0 0,-1 0 1,0-1-1,0 1 1,0 0-1,1-1 1,-1 1-1,0-1 1,0 1-1,1 0 1,-1-1-1,1 1 0,-1-1 1,1 1-1,-1-1 1,1 1-1,-1-1 1,1 1-1,-1-1 1,1 0-1,-1 1 1,1-1-1,0 0 0,-1 1 1,1-1-1,0 0 1,-1 0-1,1 1 1,0-1-1,-1 0 1,1 0-1,0 0 1,-1 0-1,1 0 0,0 0 1,-1 0-1,2-1 1,30-3 60,-30-10 47,0-1-1,-1 1 1,-1-1 0,0 1-1,-1-1 1,-3-16-1,4 30-91,-1-1 0,0 1 0,0 0 0,0 0 0,0-1 0,0 1 0,0 0 0,0 0 0,0 0 0,0 0 0,0 0 0,-1 1 0,1-1 0,0 0 0,0 0 0,-1 1 0,1-1 0,-1 1 0,1-1 0,-1 1 0,1 0 0,-2-1 0,2 1-6,0-1-1,0 1 1,1 0 0,-1 0-1,0-1 1,0 1-1,1 0 1,-1 0-1,0 0 1,0 0-1,0 0 1,1 0-1,-1 0 1,0 0 0,0 0-1,0 0 1,1 1-1,-1-1 1,0 0-1,0 0 1,1 1-1,-1-1 1,0 0 0,0 1-1,1-1 1,-1 1-1,0-1 1,1 1-1,-1-1 1,1 1-1,-1 0 1,1-1-1,-1 1 1,0 1-1,1 13-10,0-13-5,-1 0 1,1 1-1,0-1 0,0 1 0,0-1 0,1 0 1,-1 1-1,1-1 0,-1 1 0,1-1 1,0 0-1,1 3 0,-1-4-9,1 1 1,0-1-1,-1 0 0,1 0 1,0 0-1,0 0 1,0-1-1,-1 1 0,1-1 1,0 1-1,0-1 0,0 1 1,0-1-1,0 0 1,0 0-1,0 0 0,0 0 1,3-1-1,-3 1 12,-1-1 1,1 0-1,-1 0 1,1 1-1,-1-1 0,1 0 1,-1 0-1,0-1 1,0 1-1,1 0 0,-1 0 1,0-1-1,0 1 0,0 0 1,0-1-1,0 1 1,-1-1-1,1 1 0,0-1 1,-1 0-1,1 1 1,-1-1-1,1 0 0,-1 1 1,0-1-1,0 0 1,0 1-1,0-1 0,0-3 1,1-3 73,-1-1 0,0 0 1,0 0-1,-4-16 0,4 24-77,-1 0 0,0-1 0,0 1-1,0 0 1,0 0 0,-1 0 0,1 0-1,0 0 1,0 0 0,-1 0 0,1 0-1,0 0 1,-1 1 0,1-1 0,-1 1-1,1-1 1,-1 1 0,1-1 0,-1 1-1,1 0 1,-1 0 0,1 0 0,-1 0-1,0 0 1,1 0 0,-1 0-1,1 0 1,-1 1 0,1-1 0,-1 1-1,1-1 1,-1 1 0,1-1 0,-1 1-1,1 0 1,0 0 0,-1 0 0,1-1-1,0 1 1,0 1 0,0-1 0,0 0-1,0 0 1,0 0 0,0 1 0,0-1-1,0 0 1,0 1 0,1-1 0,-2 3-1,2 1-420,-1 1-1,1 0 1,0-1-1,0 1 1,1 0-1,0-1 1,0 1-1,0 0 1,0-1-1,4 9 1,22 20-6378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10666,'0'0'9857,"0"31"-9098,0 200 85,0-171-515,-8 246 622,6-180-923,3-124-32,-1 0 0,1 0-1,0 1 1,0-1-1,0 0 1,0 0 0,0 0-1,0 0 1,0 0 0,1 0-1,-1 0 1,1-1-1,-1 1 1,1 0 0,0-1-1,-1 1 1,1-1 0,0 0-1,0 0 1,0 1-1,0-1 1,0 0 0,3 0-1,59 22 174,-51-20-89,6 2-26,1-1 1,38 3-1,-15-5-6062,-26-2 126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3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67 112 8650,'0'0'10346,"4"29"-9255,20 100-235,-22-117-722,2 0 0,-1 0 0,2 0 0,0 0 0,0-1 1,1 1-1,0-1 0,1-1 0,0 1 0,0-1 0,1-1 0,1 1 0,0-2 0,0 1 0,1-1 0,0 0 0,0-1 0,1 0 0,0-1 0,21 10 0,-28-14-109,0-1-1,0 1 0,1 0 1,-1-1-1,1 0 0,-1 0 1,1 0-1,-1-1 0,1 1 1,0-1-1,-1 0 0,1-1 0,-1 1 1,1-1-1,6-1 0,-8 0-14,0 1-1,0-1 1,0 0-1,0 0 1,0 0-1,0-1 1,-1 1-1,1 0 1,-1-1-1,0 0 1,1 0-1,-1 0 1,0 1-1,-1-2 1,1 1-1,-1 0 1,1 0-1,-1-1 1,1-4-1,3-8-14,0 0 1,-2-1-1,0 0 0,-1 1 1,0-1-1,-1 0 0,-1 0 0,-1 0 1,-1 0-1,-3-17 0,2 22-47,0 0 0,-1 0 0,0 1 1,-1-1-1,0 1 0,-1 1 0,-1-1 0,1 1 0,-1 0 0,-1 0 0,0 1 0,0 0 0,-1 0 0,-17-13 0,13 14 58,0 0-1,0 0 1,-1 1-1,0 1 0,0 0 1,-1 1-1,-15-3 1,25 6-4,0 1 1,0-1-1,-1 1 1,1 1 0,-1-1-1,1 1 1,0 0 0,-1 0-1,1 1 1,-1 0 0,1 0-1,0 0 1,0 0 0,-1 1-1,1 0 1,0 0 0,0 0-1,1 1 1,-1-1-1,0 1 1,1 0 0,-8 8-1,7-5-188,-1 1 0,2 0-1,-1 0 1,1 1-1,0-1 1,0 1 0,1 0-1,0 0 1,1 0 0,0 0-1,0 1 1,0-1-1,1 1 1,1-1 0,-1 1-1,2 8 1,-1-10-205,1 0-1,0 0 1,1 0-1,0-1 1,0 1 0,0-1-1,0 0 1,1 1-1,0-1 1,1 0 0,-1 0-1,1-1 1,1 1-1,-1-1 1,0 0 0,1 0-1,0-1 1,1 1-1,-1-1 1,7 4 0,35 15-5519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20460,'0'0'8962,"122"11"-8954,-73-3 112,6-2-120,-12-4 0,-13-2-192,1 0-560,-19 0-536,-6-11-1393,-6-11-2880,0-2-2385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18748,'0'0'10546,"116"17"-10538,-67-6 88,12-3-96,-6 0-432,6 0-1368,-12 3-3369,-12-2-6074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22213,'0'0'7225,"165"19"-7009,-110-11-136,-6-2-80,0-1-240,-12 1-248,-13-4-904,7 4-1641,-13-3-3736,0-1-5290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64 385 1768,'0'0'23304,"21"13"-23177,72 36-285,-89-47 158,-1 0 0,2 0-1,-1 0 1,0-1-1,0 1 1,0-1 0,1 0-1,-1 0 1,1-1-1,-1 1 1,1-1-1,-1 0 1,0-1 0,1 1-1,-1-1 1,1 1-1,-1-1 1,0 0 0,1-1-1,-1 1 1,0-1-1,0 0 1,0 0 0,0 0-1,0-1 1,-1 1-1,1-1 1,-1 0 0,0 0-1,1 0 1,-1 0-1,-1-1 1,1 1 0,0-1-1,2-5 1,1-2 91,-1-1 1,0-1-1,0 1 1,-2-1-1,1 0 1,-1 0-1,-1 0 1,-1 0-1,1-19 1,-3 20 6,0 1 1,-1-1 0,0 1 0,-1 0 0,0 0 0,-1 0 0,0 0 0,-1 1 0,0-1 0,0 1 0,-1 0 0,-1 1 0,0 0 0,0 0 0,-1 0-1,-12-11 1,12 12-26,-1 1 0,0 0 0,0 0 0,0 1 0,-1 0 0,0 1 0,0 0 0,0 1-1,-1 0 1,0 0 0,1 1 0,-1 0 0,0 1 0,-1 1 0,1 0 0,0 0 0,-13 1 0,21 1-62,0 0 1,0 0-1,0 0 1,0 0-1,1 0 1,-1 1-1,0-1 1,1 1 0,0 0-1,-1 0 1,1 0-1,0 0 1,0 0-1,0 0 1,0 0-1,0 1 1,0-1 0,1 1-1,-1 0 1,1-1-1,0 1 1,0 0-1,0 0 1,-2 5-1,0 5 3,-1 0 0,2 1 0,0 0-1,-1 15 1,3-24-3,-2 32 76,1 1 1,6 43-1,-4-70-61,1 0 1,0 1-1,1-1 0,1-1 0,0 1 1,0 0-1,1-1 0,0 0 0,1 0 1,0 0-1,10 11 0,-9-12-27,1 0 1,0-1-1,1 0 0,0-1 0,17 12 1,-24-17-2,0-1 0,0 0 1,0 0-1,1 1 1,-1-2-1,0 1 1,1 0-1,-1 0 0,0-1 1,1 1-1,-1-1 1,1 0-1,-1 0 0,0 0 1,1 0-1,-1 0 1,1 0-1,-1-1 0,1 1 1,-1-1-1,0 1 1,1-1-1,-1 0 1,0 0-1,0 0 0,0 0 1,0-1-1,0 1 1,0-1-1,0 1 0,0-1 1,0 1-1,-1-1 1,3-3-1,4-7 33,-1 0-1,0-1 1,-1 0-1,0 0 1,-1-1-1,0 1 1,3-20-1,14-102 147,-22 131-167,4-17 86,6 43-120,-1 7-75,1-2 1,2 1 0,1-2-1,1 1 1,1-2 0,1 0-1,34 40 1,-45-60-237,0-1 0,0 0-1,0 0 1,0 0 0,1-1 0,0 0-1,-1 0 1,1 0 0,0-1 0,9 3-1,37 5-7780,-20-6-4296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0 570 17052,'0'0'11219,"11"-22"-11061,-6 13-128,16-31 218,-3 0-1,25-76 0,-37 84-64,-2-1-1,-1 1 1,-1-1-1,-4-39 1,1 13-13,1 58-205,0 6-154,-1 0 155,1-1 1,0 1 0,1 0-1,-1 0 1,1-1 0,0 1-1,0 0 1,1-1 0,-1 1-1,1-1 1,0 1-1,0-1 1,3 4 0,38 56 256,-41-62-218,0 0 0,-1 0 0,1 0 0,0 0 0,0 0 0,1 0 0,-1 0 0,0-1 0,0 1 0,1-1 0,-1 1 0,1-1 0,0 0 0,2 1 0,-4-2-6,1 0 0,-1 0 1,0-1-1,0 1 0,0 0 0,0 0 0,0-1 1,0 1-1,0 0 0,0-1 0,0 1 0,0-1 1,0 1-1,0-1 0,0 0 0,0 1 0,-1-1 1,1 0-1,0 0 0,0 1 0,-1-1 0,1 0 1,0 0-1,-1 0 0,1 0 0,-1 0 1,1 0-1,-1 0 0,0 0 0,1 0 0,-1 0 1,0 0-1,0 0 0,0 0 0,0-2 0,14-68 221,-8 34-144,22-70-1,-28 107-73,0 0-1,1-1 1,-1 1 0,0 0-1,0 0 1,0 0 0,0 0 0,1-1-1,-1 1 1,0 0 0,0 0-1,1 0 1,-1 0 0,0 0-1,0 0 1,0 0 0,1-1-1,-1 1 1,0 0 0,0 0-1,1 0 1,-1 0 0,0 0-1,0 0 1,1 0 0,-1 0-1,0 0 1,0 0 0,1 1-1,-1-1 1,0 0 0,0 0-1,1 0 1,-1 0 0,0 0-1,0 0 1,0 0 0,1 1-1,-1-1 1,0 0 0,0 0-1,0 0 1,1 0 0,-1 1-1,0-1 1,0 0 0,0 0-1,0 0 1,0 1 0,0-1-1,1 0 1,-1 0 0,0 1 0,0-1-1,0 0 1,0 0 0,0 1-1,9 14 35,43 131 339,-19-46-244,-24-72-470,-6-18 382,0-1 0,0 1 0,1-1 0,6 10 0,-9-17-344,0 0-1,1-1 0,-1 1 0,0 0 1,1 0-1,0-1 0,-1 1 0,1-1 1,0 0-1,0 1 0,0-1 0,0 0 0,0 0 1,0 0-1,0 0 0,0-1 0,0 1 1,0 0-1,0-1 0,1 0 0,-1 1 1,3-1-1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18956,'0'0'9171,"27"0"-8767,0 0-322,16-2 25,0 3 0,65 9 0,-106-10-105,7 1 31,-1 1 1,1 0 0,0 0 0,0 1-1,-1 0 1,13 6 0,-19-7-17,0 0 1,0-1-1,0 1 0,0 0 1,-1 0-1,1 0 0,0 0 1,-1 1-1,1-1 1,-1 0-1,0 1 0,0-1 1,0 1-1,0-1 0,0 1 1,-1-1-1,1 1 1,-1-1-1,1 1 0,-1 0 1,0-1-1,0 1 1,0 0-1,-1-1 0,0 5 1,-3 10 74,-1 0 1,0 0 0,-2 0 0,0 0 0,-1-1-1,0 0 1,-1-1 0,-15 19 0,-25 48 169,41-64-134,0 0 0,2 1 0,0 0 0,1 1 0,1-1 0,1 1-1,1 0 1,0 35 0,2-53-135,1 1-1,-1-1 0,1 0 1,-1 0-1,1 1 1,0-1-1,0 0 1,0 0-1,0 0 1,0 0-1,0 0 0,1 0 1,-1-1-1,1 1 1,-1 0-1,1-1 1,0 1-1,-1-1 1,1 1-1,0-1 0,0 0 1,0 0-1,0 0 1,0 0-1,0 0 1,1 0-1,-1 0 1,0-1-1,0 1 1,0-1-1,1 0 0,3 1 1,-3-1-85,0 0-1,1 1 1,-1-1 0,0 0-1,1-1 1,-1 1 0,0-1-1,0 1 1,0-1 0,1 0 0,-1 0-1,0 0 1,0 0 0,0-1-1,0 0 1,-1 1 0,1-1-1,0 0 1,-1 0 0,1 0 0,-1-1-1,0 1 1,3-4 0,2-7-1351,-1-1 1,-1 0-1,-1 0 1,5-23-1,-2-7-6837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16123,'0'0'14486,"32"14"-14027,103 44-199,-117-51-188,0 0-1,0-2 1,0 0-1,1-2 1,32 4 0,19 2 188,-65-7-207,-4-1-22,-1-30-9377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11843,'0'0'16535,"6"-1"-16128,13 0-188,1 2 1,0 0-1,-1 1 1,1 1-1,-1 1 1,26 8-1,25 4 67,-11-7-462,1-2 1,76-2 0,-135-5 105,0 0-1,0-1 1,0 1-1,0 0 0,0 0 1,0 0-1,0 0 1,0-1-1,0 1 1,-1-1-1,1 1 1,0-1-1,0 1 1,0-1-1,0 1 1,0-1-1,-1 1 1,1-1-1,0 0 1,0 0-1,-1 1 0,1-1 1,-1 0-1,1 0 1,-1 0-1,1 0 1,-1 0-1,1 0 1,-1 0-1,0 0 1,1-1-1,1-36-3922,-2 27 1840,0-22-6106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18004,'0'0'9778,"61"143"-8986,-30-77-672,5 3 64,-5-3-184,-7-3-88,1-8-896,5-3-968,-5-16-2858,-7-14-2231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18324,'0'0'7329,"10"29"-6864,2 7-348,8 17 102,21 97-1,-28-57 151,-5 1 0,-6 180 0,-5-129-813,3-141 220,-1 35-419,-4-26-2820,4-14 3063,0-1 1,0 1-1,0-1 0,0 1 1,0-1-1,0 1 1,0-1-1,1 1 0,-1-1 1,1 0-1,-1 1 0,1-1 1,-1 0-1,1 0 1,0 1-1,0-1 0,0-3 1,-1-3-1511,-5-30-4566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4257,'0'0'13822,"-28"1"-12710,-85 8-424,111-9-674,0 0 1,0 0-1,0 1 0,0-1 0,0 1 1,1-1-1,-1 1 0,0-1 1,0 1-1,1 0 0,-1 0 1,0 0-1,1 0 0,-1 0 0,1 0 1,-1 0-1,1 1 0,0-1 1,-1 1-1,-1 2 0,2-2-8,1 0 0,0-1-1,-1 1 1,1 0 0,0 0 0,0 0-1,0 0 1,0 0 0,0 0-1,0 0 1,0 0 0,1 2 0,1 6 10,-2-6-1,1-1 1,0 1-1,0-1 1,0 1-1,1-1 1,-1 1 0,1-1-1,0 0 1,0 0-1,0 1 1,0-2-1,0 1 1,1 0-1,-1 0 1,1-1 0,0 1-1,0-1 1,0 0-1,0 0 1,6 3-1,11 7 205,1-1-1,26 8 0,-17-6 97,-19-8-173,0 0 1,-1 1-1,0 0 0,0 1 0,0 0 1,16 16-1,-24-21-113,0 0 0,0 0 0,-1 0 0,1 1 0,-1-1 0,0 0 0,1 1 0,-1-1 0,0 1 0,-1-1 0,1 1 0,0 0 0,-1-1-1,1 1 1,-1 0 0,0 0 0,0-1 0,0 1 0,0 0 0,-1-1 0,1 1 0,-1 0 0,1-1 0,-1 1 0,0-1 0,0 1 0,0-1 0,0 1 0,-1-1 0,1 1 0,-1-1 0,1 0 0,-1 0 0,0 0 0,-2 3 0,-9 7 51,1 0 1,-2 0-1,1-1 1,-28 15 0,-15 2-2037,50-26 628,-1 0 1,0 0-1,1-1 1,-1 1-1,-12-1 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17 8786,'0'0'14322,"17"-4"-13265,-2 0-805,-9 2-170,0 1 0,0-1 0,0 1 0,0 0 1,0 0-1,0 1 0,0 0 0,0 0 0,0 0 0,0 1 0,1 0 0,-1 0 0,0 0 0,-1 1 0,1 0 0,8 4 0,3 2 184,0 1 0,-1 1 0,-1 1 0,0 0 0,0 0-1,-1 2 1,-1 0 0,20 24 0,-30-33-206,0 0 0,0 0 0,0 1 0,0-1 0,-1 1 0,1 0 0,-1 0 0,-1-1 0,1 2 0,-1-1 0,1 0 1,-1 0-1,-1 0 0,1 0 0,-1 1 0,0-1 0,0 0 0,-1 0 0,1 1 0,-1-1 0,0 0 0,-1 0 0,1 0 0,-1 0 0,0 0 0,0 0 0,-1-1 0,1 1 0,-1-1 0,0 1 0,0-1 0,-1 0 0,1 0 0,-1-1 0,-7 7 0,-1 0-24,1-1 0,-2-1-1,1 0 1,-1 0-1,0-1 1,-1-1-1,1 0 1,-1-1-1,-21 4 1,5-3-112,-1-1 0,0-1 0,-47-2 1,73-2-3173,14-2-141,16-1-2824,5 3-4859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20228,'0'0'7839,"5"28"-7673,33 200 410,10 162-119,-45-375-1672,0-28-841,-2-29-2977,-1-4-2974</inkml:trace>
  <inkml:trace contextRef="#ctx0" brushRef="#br0" timeOffset="1">38 0 13515,'0'0'13592,"25"15"-13126,83 48-150,-29-10-48,-74-48-246,1-1 1,-1 1-1,-1 1 1,1-1-1,-1 1 1,0-1-1,6 12 1,-9-15 6,0 0 1,0-1 0,0 1-1,0 0 1,0 0 0,-1 0-1,1 0 1,-1 0 0,1 0 0,-1 0-1,0 0 1,0 0 0,0 0-1,0 0 1,0 0 0,0 0-1,0 0 1,-1 0 0,1 0-1,-1 0 1,0 0 0,-1 4-1,0-4 9,0 0 0,0 0-1,0 1 1,0-1 0,-1-1-1,1 1 1,-1 0 0,1 0-1,-1-1 1,0 0 0,1 1-1,-1-1 1,-5 1-1,-7 2-401,-1-1-1,1-1 0,-1 0 0,-23-1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18780,'0'0'9979,"6"12"-10353,-6 20-1162,0-11-5070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0 7882,'0'0'19524,"-17"29"-18829,-6 10-476,2 1 0,1 0-1,2 2 1,3 0 0,-17 65 0,-1 76 775,8 0-1,-3 343 1,30-501-1003,1 1 1,2-1-1,0 0 0,2 0 1,0 0-1,2-1 1,0-1-1,2 1 0,1-1 1,28 40-1,-37-58-104,0-1 0,0 1 0,1-1 0,-1 0 0,1 0 0,0-1 0,0 1 0,0-1 0,1 0 0,-1 0 0,1 0 0,0 0-1,0-1 1,0 0 0,7 2 0,0-1-931,0-2-1,0 1 0,0-2 0,0 1 0,18-3 1,9-3-5991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29 379 18796,'0'0'7012,"30"22"-6829,101 64-151,-126-83-32,0 0-1,0 0 1,1-1 0,-1 1-1,1-1 1,-1 0 0,1 0-1,0-1 1,0 0 0,0 0-1,0-1 1,0 1 0,0-1-1,0 0 1,0-1 0,0 1 0,-1-1-1,1-1 1,0 1 0,0-1-1,-1 0 1,1 0 0,-1 0-1,1-1 1,-1 0 0,0 0-1,6-5 1,-4 2 19,0-1 0,0 0 0,-1 0 0,0-1 0,-1 0 0,0 0-1,0 0 1,0-1 0,-1 1 0,0-1 0,-1 0 0,0 0 0,2-12 0,-2 8 32,-1 0 0,-1 0-1,0 0 1,-1 1 0,0-1 0,-1 0 0,-1 0-1,0 0 1,0 1 0,-1-1 0,-1 1 0,0 0-1,-1 0 1,0 0 0,0 0 0,-2 1 0,1 0-1,-2 0 1,1 1 0,-1 0 0,-1 0 0,0 1-1,0 0 1,-1 0 0,0 1 0,0 1 0,-1 0-1,0 0 1,0 1 0,-1 0 0,-18-6 0,22 9 1,1 1 1,0 0-1,-1 0 1,1 1-1,-1 0 1,1 0 0,-1 1-1,1-1 1,-1 2-1,0-1 1,1 1-1,-11 3 1,12-2-27,0 0 0,1 0 1,0 1-1,-1 0 0,1 0 1,0 0-1,0 1 0,1 0 1,-1 0-1,1 0 0,0 0 1,0 1-1,0-1 0,0 1 1,-5 10-1,2-1 37,1 1-1,0-1 1,1 1-1,1 0 1,0 0 0,1 0-1,-2 31 1,4-22 70,1 0-1,0 0 1,2-1-1,8 37 1,-8-52-122,1 0-1,0 0 1,0-1-1,1 1 1,0-1-1,0 0 1,1 0 0,-1 0-1,2 0 1,-1-1-1,1 0 1,0 0-1,0-1 1,1 0 0,-1 0-1,1 0 1,0-1-1,15 7 1,-17-9-12,0 1 0,0-1 0,1 0 0,-1-1 1,1 0-1,-1 1 0,1-2 0,0 1 0,-1-1 0,1 0 1,0 0-1,-1 0 0,1-1 0,0 0 0,-1 0 0,1 0 1,-1-1-1,1 0 0,-1 0 0,0 0 0,1-1 1,-2 1-1,1-1 0,0-1 0,0 1 0,-1-1 0,7-6 0,1-4 22,0-1 0,-2 0 0,0-1 0,-1 0 0,0 0 0,-1-1 0,-1 0 0,-1 0 0,-1-1-1,0 1 1,-1-1 0,-1 0 0,0-1 0,-1-18 0,-2 36 176,7 24-118,-5-19-77,8 30-89,2-1 0,2 0 0,1-1 0,1 0 0,38 53 0,-51-81-152,1 0 0,0 0 1,0 0-1,0 0 0,0-1 1,0 0-1,1 0 0,0 0 1,-1-1-1,11 5 0,32 2-5260,-11-8-1369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14483,'0'0'12212,"6"26"-11568,24 87-349,-27-105-282,0 0 0,1 0 0,1 0 0,-1-1 0,1 1 0,1-1 0,-1 0 0,1 0 0,0-1 0,1 0 0,-1 0 1,1 0-1,1-1 0,-1 0 0,1-1 0,-1 1 0,1-1 0,1-1 0,-1 0 0,0 0 0,1 0 0,0-1 0,-1-1 0,1 1 0,0-1 0,0-1 0,13 0 0,-20 0-14,1 1-1,-1-1 1,0 0-1,0 0 1,0 0-1,0-1 1,1 1-1,-1 0 1,0-1-1,0 0 0,0 1 1,0-1-1,0 0 1,0 0-1,0 0 1,0 0-1,0 0 1,-1-1-1,1 1 1,0 0-1,-1-1 1,1 1-1,-1-1 1,3-3-1,-2-1 21,-1 1 0,1-1 0,-1 0 0,0 0 0,-1 1 0,1-1 1,-1 0-1,-1-6 0,1 12-19,0-152 300,-4 133-538,3 19 228,1 1 0,-1-1 0,0 1 0,1-1 0,-1 1 0,1 0 0,-1-1-1,1 1 1,0 0 0,-1-1 0,1 1 0,0 0 0,-1 0 0,1 0 0,0-1 0,0 1 0,0 0 0,0 0 0,0-1 0,0 1 0,0 0 0,0 0-1,0 0 1,0 1 0,-3 283 700,5-151-458,2 45 71,28 177 1,-28-320-224,-1 52 1,-5-93-128,1-1 0,-1 1 0,-1 0 0,1 0 0,-1 0-1,0 0 1,0 0 0,0 0 0,0 1 0,-5-5 0,-8-13-88,-12-22-304,-43-97 0,65 127 413,1-2-1,0 1 1,1 0-1,0-1 1,1 0-1,1 0 1,0 0-1,2 0 1,0 0-1,0 0 1,4-17 0,-3 30 45,0-1 1,1 1-1,-1 0 0,1 0 1,0-1-1,0 1 1,0 0-1,0 0 1,0 1-1,1-1 1,-1 0-1,1 1 1,0 0-1,0 0 1,0-1-1,0 2 1,0-1-1,0 0 0,1 1 1,3-2-1,13-5 94,0 2-1,29-6 1,-17 4-78,-15 3-113,-1 0 0,1-1-1,-1-1 1,0-1 0,16-10 0,-24 13-739,0-1 1,-1 0 0,1-1-1,-2 1 1,1-1 0,8-12-1,1-16-7050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15955,'0'0'8721,"7"-4"-8604,138-101 1021,-144 105-1105,-1 0 0,1-1 1,0 1-1,0 0 0,-1 0 0,1-1 0,0 1 1,0 0-1,-1 0 0,1 0 0,0 0 0,0 0 1,0 0-1,-1 0 0,1 0 0,0 1 1,0-1-1,-1 0 0,1 0 0,0 1 0,0-1 1,-1 0-1,1 1 0,0-1 0,-1 0 0,1 1 1,0-1-1,-1 1 0,1 0 0,-1-1 1,1 1-1,0 0 0,16 25 4,-13-19 114,24 37 286,46 56 0,-62-85-393,2-1-1,-1 0 1,2-1 0,0 0-1,0-1 1,1-1-1,18 9 1,-31-18-33,0 0 1,0-1-1,1 1 0,-1-1 1,0 0-1,1 0 0,-1 0 1,1-1-1,-1 1 0,1-1 1,-1 0-1,1 0 0,-1 0 0,5-1 1,-6 0 16,0 1 1,0-1-1,0 0 1,-1 0-1,1-1 1,0 1-1,-1 0 1,1 0 0,0-1-1,-1 1 1,0-1-1,1 1 1,-1-1-1,0 0 1,0 0-1,0 1 1,0-1-1,0 0 1,0 0-1,-1 0 1,1 0-1,0 0 1,-1 0-1,1-4 1,4-27 382,-1 0 0,-1-55 1,-3 87-559,41 1-6155,-27 0-1008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7090,'0'0'18349,"-5"13"-17913,-1 8-249,1 1 0,1 0 0,1-1-1,1 1 1,0 1 0,2-1 0,3 29 0,-2-42-149,0 0 0,0-1 0,1 1 0,0-1 1,0 1-1,1-1 0,0 0 0,1 0 0,-1 0 0,2 0 0,-1 0 0,1-1 0,0 0 1,1 0-1,-1 0 0,1-1 0,1 0 0,-1 0 0,1-1 0,0 1 0,1-2 0,-1 1 1,9 3-1,-10-5-25,0-1 0,0 0 1,0 0-1,0-1 1,0 0-1,0 0 0,0 0 1,1-1-1,-1 0 0,0 0 1,0-1-1,1 1 0,-1-1 1,0-1-1,8-2 0,-10 3-7,0-1 0,0 0 0,0-1 0,-1 1 0,1-1 0,-1 0 0,1 1 0,-1-1 0,0-1 0,0 1 0,0 0 0,-1-1 0,1 0 0,-1 1 0,0-1 0,0 0 0,0 0 0,0 0 0,-1-1 0,0 1 0,1 0-1,-1-6 1,2-13 17,-1 0-1,-3-47 0,-1 20-39,2 50-31,0 5-179,5 99 334,5-1 0,27 120 0,2 17 17,-8 336 43,-30-572-160,-2 0-1,1 1 1,-1-1 0,1 1-1,-1-1 1,0 0 0,-1 0-1,1 0 1,-1 1-1,0-1 1,0-1 0,0 1-1,0 0 1,-5 5 0,5-7-5,0-1 0,1 1 0,-1-1-1,0 1 1,0-1 0,0 0 0,0 0 0,0 0 0,-1 0 0,1 0 0,0 0 0,0-1 0,-1 1 0,1-1 0,0 0 0,-1 1 0,1-1 0,-1 0 0,1 0 0,0-1 0,-1 1 0,1 0 0,0-1 0,-1 1 0,1-1 0,0 0 0,0 0 0,0 0 0,-4-2 0,-1-2-19,1 1 0,-1-1-1,1 0 1,1-1 0,-1 0 0,1 0 0,0 0 0,0 0 0,1-1-1,0 0 1,0 0 0,0 0 0,1 0 0,0-1 0,0 1 0,1-1-1,-2-10 1,-2-14-27,0-1 1,-1-59-1,6 61 49,1 1-1,2-1 1,1 1 0,1 0 0,15-56-1,-14 72 33,0 0 0,0 1 0,1-1 0,1 2 0,0-1-1,1 1 1,0 0 0,1 0 0,1 1 0,-1 0 0,2 1 0,-1 0 0,1 1-1,20-13 1,-20 17 17,-1 0-1,1 1 1,0 0-1,0 1 0,1 0 1,-1 1-1,1 0 1,0 0-1,-1 2 1,1-1-1,16 3 0,-10-2-138,-16 0-211,-1 0 1,1 0-1,0-1 0,-1 1 0,1 0 0,0-1 0,-1 1 0,1-1 0,-1 0 0,1 1 0,-1-1 0,1 0 0,-1 0 0,1 0 0,-1 0 0,0 0 0,0 0 1,1-1-1,-1 1 0,1-2 0,5-8-5476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112 199 18420,'0'0'8291,"12"15"-8250,41 44-3,-52-58-41,0 0 1,0 1 0,1-1-1,-1 0 1,0 0 0,1 0 0,-1 0-1,1 0 1,-1 0 0,1 0-1,0 0 1,-1-1 0,1 1-1,0 0 1,0-1 0,-1 0-1,1 1 1,0-1 0,0 0-1,-1 0 1,1 0 0,0 0-1,0 0 1,0 0 0,-1-1 0,1 1-1,0-1 1,0 1 0,-1-1-1,1 0 1,0 1 0,-1-1-1,1 0 1,-1 0 0,1 0-1,-1 0 1,1 0 0,-1-1-1,0 1 1,0 0 0,2-2 0,0-2 10,0 0 1,0 0 0,0 0-1,0 0 1,-1 0-1,0 0 1,0-1 0,-1 1-1,3-11 1,-3 5 1,-1 1 1,1 0-1,-2 0 1,1-1-1,-2 1 0,1 0 1,-1 0-1,-1 0 0,1 0 1,-2 0-1,-7-16 1,8 21-4,0 0 1,-1 0 0,1 1 0,-1-1 0,0 1 0,-1-1 0,1 1 0,-1 1 0,1-1 0,-1 1 0,0-1 0,-1 1 0,1 1-1,0-1 1,-1 1 0,0 0 0,1 0 0,-1 1 0,0-1 0,0 1 0,-9 0 0,10 0 32,-1 1 1,1 0 0,0 0 0,-1 0-1,1 0 1,0 1 0,0 0-1,-1 0 1,1 0 0,0 1 0,0 0-1,0 0 1,0 0 0,1 0-1,-1 1 1,-5 3 0,7-2-6,-1 0 1,1 0-1,-1 0 1,1 1-1,1-1 1,-1 1-1,1-1 1,0 1-1,0 0 1,0 0-1,0 0 0,1 0 1,0 0-1,0 0 1,0 0-1,1 9 1,-2 3 66,2 0 1,0 1-1,1-1 0,0 0 1,2 1-1,0-1 1,7 23-1,-8-35-101,0 0 0,0 0 0,0 0-1,1 0 1,0 0 0,0-1 0,0 1 0,0-1-1,1 0 1,-1 0 0,1 0 0,0-1 0,0 1-1,1-1 1,-1 0 0,1 0 0,-1 0 0,1-1-1,0 0 1,0 0 0,0 0 0,0 0 0,1-1 0,-1 0-1,0 0 1,1 0 0,-1-1 0,7 0 0,-10 0-5,1-1 0,-1 1 0,0-1 1,0 0-1,0 0 0,0 0 1,0 0-1,0 0 0,0 0 1,-1 0-1,1-1 0,0 1 0,0-1 1,-1 0-1,1 1 0,-1-1 1,0 0-1,0 0 0,1 0 1,-1 0-1,0 0 0,0 0 0,-1 0 1,1 0-1,0 0 0,-1 0 1,1 0-1,-1-1 0,0 1 0,0-3 1,3-12 83,-1-1-1,-1-29 1,-1 41-36,0 5 296,1 22-96,2-7-368,2 0 0,-1 0 0,1-1 0,1 1 0,1-1 0,-1-1 0,2 1 0,0-1 0,0 0-1,2-1 1,-1 0 0,1 0 0,15 11 0,-20-18-391,0-1 0,0-1 0,0 1 0,0-1-1,1 0 1,-1 0 0,1 0 0,-1-1-1,1 0 1,0 0 0,0 0 0,-1-1 0,1 0-1,0 0 1,10-2 0,7 1-3188,10 1-4244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14899,'0'0'11021,"-2"22"-10845,-3 71 90,5-86-252,1-1 1,1 0-1,-1 0 1,1 0 0,0 0-1,0 0 1,1 0 0,-1 0-1,1 0 1,1-1-1,-1 0 1,1 1 0,0-1-1,0-1 1,1 1 0,-1-1-1,1 1 1,0-1-1,0-1 1,0 1 0,1-1-1,-1 0 1,1 0-1,0 0 1,10 3 0,-16-6-6,1 0 1,-1 0-1,1 0 1,-1 0-1,1 0 1,-1 0-1,1 0 1,-1 0-1,1 0 1,-1-1 0,1 1-1,-1 0 1,1 0-1,-1 0 1,1 0-1,-1-1 1,0 1-1,1 0 1,-1 0-1,1-1 1,-1 1-1,0 0 1,1-1-1,-1 1 1,0-1-1,1 1 1,-1 0 0,0-1-1,1 1 1,-1-1-1,6-22 237,-6-38 90,-1 43-257,1 17-160,0 17-223,-18 264 1024,18 400 707,-9-684-1921,2-6 436,-1-1 0,1 1 0,1-2 0,0 1-1,1 0 1,0-1 0,1 0 0,0-1 0,0 1 0,2 0-1,-2-15 1,-2-23 127,3-74 0,3 102-85,0 13 38,1 0 1,-1 0-1,2 0 0,-1 0 1,1 0-1,0 0 0,1 0 1,0 1-1,1 0 0,0-1 1,0 1-1,0 0 0,1 1 1,0-1-1,9-8 1,5-3 100,1 1 1,1 0 0,42-25 0,-56 38-122,5-3-166,-1-1 0,1-1 0,-2 0 1,1-1-1,-1 0 0,15-22 0,-14 16-2029,-1-1 0,11-24 0,-2-8-6963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4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12139,'0'0'6066,"-11"19"-5828,1-3-100,1 1 0,-11 29 0,20-45-107,-1 1 0,1 0 1,0-1-1,0 1 0,0 0 0,0 0 0,0-1 0,1 1 0,-1 0 0,0 0 0,1-1 0,-1 1 0,1 0 0,0-1 0,-1 1 0,1-1 0,0 1 0,0-1 0,0 1 1,0-1-1,0 1 0,0-1 0,3 2 0,36 24 811,-25-18-491,0 2-57,1-1 12,0 1 0,0 1 0,-2 0 0,1 1 0,-2 1 0,20 24 0,-30-34-256,-1 0 1,0 1 0,-1-1 0,1 0 0,-1 1 0,0-1 0,0 1-1,0-1 1,0 1 0,-1 0 0,0-1 0,0 1 0,0 0-1,-1-1 1,1 1 0,-3 6 0,2-4-8,-1 0 1,-1-1-1,1 1 0,-1-1 1,0 1-1,-1-1 0,1 0 1,-1 0-1,-8 9 0,1-4-10,0-1 1,-1 0-1,-1-1 0,1 0 0,-15 6 1,22-11-345,-1-1 1,-1 0-1,1-1 1,0 1 0,-1-1-1,1 0 1,-1-1-1,1 0 1,-1 0 0,0 0-1,0-1 1,0 0-1,-10-1 1,1-8-4294,13-11-1957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149 132 4033,'0'0'18788,"16"5"-18601,3 2-168,-9-3-15,-1-1 1,2 0-1,-1 0 1,0-1-1,0-1 0,1 1 1,15-2-1,-25 0 37,0-1-1,0 1 0,-1-1 0,1 0 0,0 0 1,-1 0-1,1 1 0,0-1 0,-1 0 1,1 0-1,-1 0 0,0 0 0,1 0 1,-1 0-1,0 0 0,1 0 0,-1 0 1,0 0-1,0 0 0,0 0 0,0 0 1,0 0-1,0 0 0,0 0 0,0 0 1,-1-2-1,-3-31 696,1 28-661,0 1 0,-1-1 0,0 0-1,0 1 1,0 0 0,-1 0 0,1 0-1,-1 1 1,0-1 0,-1 1 0,1 0-1,-1 1 1,0-1 0,0 1 0,-11-4-1,4 2 34,0 0 0,0 2-1,0-1 1,0 1 0,-1 1-1,-24-1 1,36 3-86,-1 0-1,0 0 1,0 1-1,0-1 1,0 1 0,1-1-1,-1 1 1,0 0-1,0 0 1,1 0-1,-1 1 1,1-1 0,-1 1-1,1-1 1,-1 1-1,1 0 1,0 0-1,-3 3 1,2-1 7,0 0-1,0 1 1,1-1 0,-1 1-1,1 0 1,0 0 0,0 0 0,1 0-1,-2 8 1,0 9 162,1 0 1,1 0-1,4 40 1,-3-59-153,1 3-25,0 1 1,0-1 0,0 0-1,1 0 1,0 0-1,0 0 1,1 0-1,0 0 1,0 0 0,0-1-1,1 1 1,0-1-1,0 0 1,0 0 0,0-1-1,1 1 1,0-1-1,0 0 1,0 0 0,0 0-1,1-1 1,-1 0-1,1 0 1,0 0 0,0-1-1,0 0 1,0 0-1,0 0 1,1-1-1,-1 0 1,0 0 0,1-1-1,10 0 1,-15 0-14,1-1 0,-1 0 1,1 1-1,-1-1 0,1 0 1,-1 0-1,1 0 0,-1-1 1,0 1-1,0 0 0,0-1 1,0 0-1,0 1 0,0-1 1,0 0-1,-1 0 0,1 0 1,0 0-1,-1 0 0,0-1 1,1 1-1,-1 0 0,0-1 1,0 1-1,-1 0 0,1-1 0,0-3 1,3-5 60,-2-1 1,0 0-1,0 1 1,0-21-1,-2-10 234,0 41-89,0 12-172,1 6-116,2 0 0,-1 0 1,2-1-1,0 0 1,1 0-1,1 0 0,0 0 1,2-1-1,-1 0 1,2 0-1,0-1 0,0 0 1,2-1-1,-1 0 1,19 17-1,-25-27-201,0-1-1,0 0 1,0 1 0,1-2 0,-1 1-1,1 0 1,-1-1 0,1 0-1,-1 0 1,1 0 0,0 0-1,-1-1 1,7 0 0,-5 0-771,0 0 1,0-1 0,0 0 0,0 0-1,10-4 1,16-14-6638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11963,'0'0'14176,"-3"23"-13904,-6 73 35,10-90-298,-1 1 0,1-1-1,0 0 1,1 0 0,0 1 0,0-1 0,0 0 0,0 0 0,1-1 0,0 1 0,1 0 0,-1-1 0,1 0 0,0 0 0,0 0 0,0 0-1,1-1 1,0 1 0,0-1 0,0 0 0,0-1 0,1 1 0,-1-1 0,1 0 0,7 2 0,11-1-383,-23-5 380,0 0-1,0 0 1,0 0-1,0 0 1,-1 0-1,1 0 1,-1 0-1,1 0 1,0 0-1,-1-1 0,0 1 1,1 0-1,-1 0 1,0-1-1,0 1 1,0 0-1,1 0 1,-1-1-1,-1 1 1,1 0-1,0-1 1,0 1-1,0 0 0,-1-2 1,1 0 20,0-107 201,0 108-283,-1 12-190,-7 52 398,3 1 0,5 94 0,0-19 127,-5 407 353,5-514-662,-13-80-273,2-26 297,3-1 0,4-123 0,4 191 12,-1 2 4,2 0 0,-1 0 0,1 0 1,0 0-1,0 0 0,0 0 0,1 1 0,0-1 0,0 0 0,1 1 1,-1-1-1,1 1 0,0 0 0,1 0 0,6-8 0,-1 4-20,1 0 0,1 1 0,-1 0 0,1 1 0,1 0 0,12-6 0,-8 4-537,0 0 0,-1-2 0,0 0 1,25-24-1,14-28-6334,-27 17-2408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20836,'0'0'7191,"16"25"-6687,64 105 568,67 150 0,-121-215-747,-2 1 0,-4 2 1,18 98-1,-30-113-195,-2 0-1,-3 0 0,-2 0 1,-2 1-1,-10 62 0,3-72-124,-3-1-1,-1 0 1,-36 80 0,-73 117-9,109-217 4,9-17 0,-53 88 0,54-86 0,-3-5 0,0-3-51,-64 0-6674,38 0-1,8 0-2257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9898,'0'0'18428,"85"-22"-18420,-36 16 152,-6 1-88,0 2-72,-6 3 0,-13-3-432,0 0-336,-11-2-1217,-13-12-1711,0 4-1545,0-4-3289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17876,'0'0'9146,"12"97"-8826,1-48-8,-1 9-216,-6-6 24,0 0-120,0-8 0,0-8-744,-6-6-624,0-10-1313,6-7-1952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13419,'0'0'12904,"2"15"-12607,29 403 1756,-27 4-2416,-4-341-289,-2-111 573,1 15 88,1 1 0,0-1 1,0 1-1,5-23 0,-5 34 15,1 1-1,0-1 0,-1 0 1,1 1-1,0-1 1,0 1-1,1-1 0,-1 1 1,0-1-1,1 1 0,0 0 1,-1 0-1,1 0 1,0 0-1,0 0 0,0 0 1,0 1-1,0-1 0,1 0 1,-1 1-1,0 0 1,1 0-1,-1-1 0,1 1 1,0 1-1,-1-1 1,1 0-1,0 1 0,-1-1 1,4 1-1,2-1 1,0 0-1,1 1 1,-1 0-1,0 0 1,0 1-1,1 0 1,-1 0-1,0 1 1,0 0-1,0 1 1,-1-1 0,1 2-1,0-1 1,-1 1-1,0 0 1,0 1-1,0-1 1,-1 1-1,1 1 1,-1-1-1,0 1 1,-1 0 0,1 0-1,-1 1 1,6 11-1,-6-10 31,0 0 1,-1 0-1,-1 0 0,1 1 0,-1 0 1,-1-1-1,0 1 0,0 0 0,-1 0 1,0 1-1,0-1 0,-1 0 0,-1 11 1,0-14-34,0 1 0,0-1 0,-1 0 1,0 0-1,0-1 0,-1 1 0,0 0 0,0-1 1,0 0-1,0 1 0,-1-1 0,0 0 1,0-1-1,0 1 0,-1-1 0,0 0 1,1 0-1,-1 0 0,-11 5 0,-1 0 15,1-2 0,-1 0-1,-1-1 1,-30 6-1,-2-3-3034,90-26-5358,-10 1 591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7802,'0'0'18733,"-1"34"-18452,-4 220 141,5-6-19,0-145-3563,1-174-5022,4 23-635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12291,'0'0'13264,"17"3"-12407,-2 0-732,0 0 0,0 1 0,0 0 0,-1 2 0,1 0 0,-1 0 1,-1 1-1,1 1 0,-1 0 0,-1 1 0,18 15 0,-26-20-76,0 0 1,1 1 0,-2 0 0,1 0-1,0 0 1,-1 0 0,0 0 0,0 1-1,-1 0 1,3 6 0,-5-10-29,0 0 1,0 1-1,1-1 1,-1 0 0,0 0-1,-1 1 1,1-1-1,0 0 1,-1 0-1,1 0 1,-1 0-1,0 0 1,0 1-1,0-1 1,0 0-1,0-1 1,0 1-1,0 0 1,-1 0 0,1 0-1,-1-1 1,1 1-1,-1-1 1,1 1-1,-1-1 1,0 0-1,0 1 1,0-1-1,0 0 1,0 0-1,-3 1 1,-10 5-1,1-1 0,-30 9-1,38-14-220,0 1-1,0-1 1,0 0-1,0-1 1,0 1-1,-1-1 1,1 0-1,0-1 1,0 0-1,-12-2 1,17 2-4,0 1 1,0-1 0,1 1-1,-1-1 1,0 0-1,0 1 1,1-1-1,-1 0 1,0 1 0,1-1-1,-1 0 1,1 0-1,-1 0 1,1 0-1,-1 1 1,1-1 0,-1 0-1,1 0 1,0 0-1,0 0 1,-1 0-1,1 0 1,0 0 0,0 0-1,0 0 1,0 0-1,0 0 1,0 0 0,1-2-1,-1-16-5144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 18748,'0'0'6977,"-12"36"-5647,-21 81-348,-20 125 1,12 21 782,-10 451 1,52-685-1723,2 1 0,1 0 1,1-1-1,10 32 0,-12-41-43,-3-17 0,1 0 0,-1 0 0,0-1 0,1 1 0,0 0 0,0-1 0,0 1 0,0 0 0,0-1 0,3 5 0,-3-4-27,-1-3-219,4-4-1912,24-24-1136,-5 7-1647,7-6-5614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45 295 16163,'0'0'10800,"5"12"-10545,19 37-179,-21-47-69,-1 0 0,0 1 0,1-1 1,-1 0-1,1-1 0,-1 1 0,1 0 1,0-1-1,0 0 0,0 1 0,0-1 1,0 0-1,0 0 0,0-1 0,0 1 0,0-1 1,0 1-1,6-1 0,-4 0-2,-1 0 0,1 0-1,0-1 1,-1 0 0,1 1 0,0-1 0,-1-1-1,1 1 1,-1-1 0,0 0 0,6-2 0,-6 0 14,0 1 0,0-1 0,0 0 1,-1-1-1,1 1 0,-1 0 0,0-1 1,0 0-1,0 0 0,-1 0 0,0 0 1,0 0-1,0-1 0,-1 1 0,2-10 1,1-8 93,-2 0 0,-1-35 1,-1 42-104,-1 8-6,1 0 0,-1-1 0,-1 1 0,1 0 0,-2 0 0,1 0 0,-1 1 0,0-1 0,0 1 0,-1-1 0,0 1 0,0 0 0,-7-7 0,8 10 1,0 0 0,-1 0 1,0 0-1,0 1 0,0 0 1,0-1-1,0 2 1,0-1-1,-1 0 0,1 1 1,-1 0-1,0 0 0,0 0 1,0 1-1,0-1 0,0 1 1,0 1-1,0-1 1,0 1-1,0-1 0,0 1 1,-8 2-1,10-2 4,1 1 1,-1 0-1,1 1 1,0-1-1,0 0 1,-1 1-1,1-1 1,0 1-1,0 0 0,0-1 1,1 1-1,-1 0 1,0 0-1,1 0 1,-1 1-1,1-1 0,-2 4 1,-19 43 87,22-48-95,-9 26 141,2-1 0,1 2 0,1-1-1,2 1 1,0-1 0,2 1-1,3 41 1,-1-64-124,0-1 1,0 1-1,0-1 1,1 1-1,0-1 1,0 0-1,0 0 0,0 0 1,0 0-1,1 0 1,0-1-1,0 1 0,3 3 1,-4-6-30,-1 1 0,0-1 0,0 0 1,0 0-1,1 0 0,-1 0 0,1 0 0,-1 0 1,1-1-1,-1 1 0,1 0 0,-1-1 0,1 1 1,0-1-1,-1 0 0,1 1 0,0-1 0,-1 0 1,1 0-1,0 0 0,-1 0 0,1 0 0,0-1 0,-1 1 1,1 0-1,0-1 0,-1 1 0,1-1 0,-1 0 1,1 1-1,-1-1 0,1 0 0,-1 0 0,1 0 1,-1 0-1,0 0 0,0 0 0,3-3 0,5-8 67,-1 0-1,0 0 1,0 0-1,-1-1 0,-1-1 1,9-25-1,-11 33-40,-3 10-21,-1 1-1,1-1 1,1 1-1,-1-1 1,0 1-1,1-1 1,0 0 0,5 8-1,-5-7 28,9 17 64,-6-8-87,1-1 0,1-1 0,14 22 0,-19-32-161,0 1 0,0 0 0,1-1 1,-1 1-1,1-1 0,0 0 0,0 0 0,0 0 0,0 0 0,0 0 0,0-1 0,0 1 0,1-1 0,-1 0 0,0 0 0,1 0 0,-1-1 1,1 1-1,5-1 0,22 0-3994,-6 0-2579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4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14147,'0'0'8521,"-11"28"-7408,-32 91-450,41-113-617,0-1 0,1 1 0,0 0 1,0 1-1,0-1 0,1 0 0,0 0 0,0 0 0,0 0 1,1 0-1,0 1 0,0-1 0,1 0 0,0-1 0,0 1 1,0 0-1,1 0 0,-1-1 0,1 1 0,1-1 0,-1 0 1,1 0-1,0 0 0,0-1 0,8 8 0,0 2 116,4 4 7,0 0 1,1-2 0,34 27-1,-43-38-272,0 1 0,0-1 0,1 0 0,-1-1 0,1 0 0,0 0 0,0-1 0,0 0 0,1-1 0,-1 0 0,20 1 0,-28-3-194,1 0-1,0-1 1,0 1-1,-1-1 0,1 1 1,-1-1-1,1 0 1,0 1-1,-1-1 1,1 0-1,-1 0 1,0 0-1,1 0 1,-1 0-1,0-1 1,1 1-1,-1 0 1,0-1-1,0 1 1,0-1-1,0 1 1,-1-1-1,1 1 1,0-1-1,-1 0 1,1 1-1,-1-1 1,1 0-1,-1 1 1,0-1-1,0 0 1,1 0-1,-2-2 1,3-26-5602</inkml:trace>
  <inkml:trace contextRef="#ctx0" brushRef="#br0" timeOffset="1">35 185 11306,'0'0'13211,"215"-2"-12923,-159 2-160,-9 0-128,-10 0-48,1-3-752,-20-6-816,-8-16-1145,-10 3-1512,0-3-728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1 303 15859,'0'0'11285,"7"-6"-11155,2-5-49,0 0 0,0-1 0,-1 1 0,0-1 0,-1-1 1,0 0-1,-1 0 0,-1 0 0,0 0 0,-1-1 0,3-16 0,-2-4 198,2-61 0,-7 94-230,4 2-371,-1 0 269,1 0 0,-1 1 0,0-1 0,0 1 0,0 0 0,0-1 0,0 2 0,0-1 0,4 4 0,16 10 60,-22-16 21,0 0 1,0 0-1,0 1 0,0-1 1,0 1-1,0-1 1,-1 1-1,1-1 1,0 1-1,0-1 1,0 1-1,0 0 0,-1 0 1,1-1-1,0 1 1,-1 0-1,1 0 1,0 0-1,-1 0 1,1 0-1,-1 0 0,1 0 1,-1 0-1,0 0 1,0 0-1,1 0 1,-1 0-1,0 0 1,0 0-1,0 0 0,0 0 1,0 0-1,0 0 1,0 0-1,0 0 1,-1 2-1,1 6 75,0 17 249,2 0 1,1 0-1,9 42 1,-10-59-344,1 0 1,-1 0 0,1-1 0,1 1 0,0-1 0,0 0 0,0 0-1,1 0 1,0 0 0,1-1 0,0 0 0,0 0 0,0-1-1,9 7 1,-14-12-76,1 0-1,-1 1 0,1-1 0,0 0 1,0 0-1,0 0 0,0-1 1,0 1-1,0 0 0,0-1 0,0 1 1,0-1-1,0 1 0,0-1 0,0 0 1,0 0-1,0 0 0,0 0 1,0-1-1,0 1 0,0 0 0,0-1 1,0 0-1,0 1 0,0-1 1,0 0-1,0 0 0,0 0 0,-1 0 1,1 0-1,0 0 0,-1-1 1,1 1-1,-1-1 0,1 1 0,-1-1 1,0 1-1,1-1 0,0-2 1,4-7-1255,0 0 0,0-1 0,-1 0 0,-1 0 0,4-13 0,-7 23 900,12-50-9203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17700,'0'0'10758,"26"0"-10068,-16-2-616,0 0 0,0 0 0,0-1 1,-1 0-1,1-1 0,-1 0 0,0-1 1,0 1-1,0-2 0,-1 1 0,0-1 1,11-11-1,-4 4 22,-2-1 1,0 0-1,0-1 1,-2 0-1,17-29 1,-23 45 364,0 12-290,5 20-76,-10-29-33,8 23 76,0-1 0,2 0 0,1-1 0,25 44 0,-35-67-251,1-1 0,-1 1 0,1-1 0,-1 1 0,1-1 0,0 1 0,0-1 0,0 0 0,-1 0 0,1 0 0,0 0 1,0 0-1,1-1 0,-1 1 0,0-1 0,0 1 0,0-1 0,0 0 0,0 1 0,1-1 0,-1 0 0,0-1 0,0 1 0,4-1 0,8 0-2103,5 1-5799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13123,'0'0'15943,"74"-2"-14837,-42 2-1327,40 0 326,-24-4-6023,-36 2-696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17436,'0'0'6506,"28"5"-6215,88 17-125,-106-20-144,1 0 1,-1-1 0,1 0-1,-1-1 1,1 0 0,-1-1-1,17-3 1,-23 3 7,1-1 0,0 0 0,-1 0 0,1 0 0,-1-1 0,0 1 0,0-1 0,0 0 0,0 0 1,0-1-1,0 1 0,4-6 0,-5 4 54,-1 0 0,1 0 0,-1 0 1,0 0-1,0 0 0,-1-1 0,1 1 1,-1-1-1,-1 1 0,1-1 0,-1 1 1,0-8-1,-6-68 781,4 75-833,0 0 0,0 0-1,-1-1 1,0 1 0,0 1 0,-1-1-1,1 0 1,-1 1 0,0 0 0,-1 0-1,1 0 1,-1 0 0,0 1 0,0 0-1,-10-6 1,9 6 0,0 0-1,-1 0 1,1 1-1,-1 0 1,0 0 0,0 0-1,0 1 1,0 0-1,0 1 1,0-1-1,-1 2 1,1-1-1,0 1 1,-9 0 0,13 1-24,0 0 1,0 0-1,0 0 1,0 1-1,0-1 1,1 1-1,-1-1 1,1 1-1,-1 0 1,1 0-1,0 0 1,-1 0-1,1 1 1,0-1-1,1 1 1,-1-1-1,0 1 1,-1 4-1,-25 57 148,23-50-112,-1 5 108,0 1 0,2-1 1,0 1-1,1 0 0,1 0 0,1 0 0,0 0 0,5 32 1,-4-50-153,0-1 0,1 1 1,-1 0-1,1 0 0,0-1 1,-1 1-1,1 0 1,0-1-1,0 1 0,0-1 1,0 1-1,0-1 0,0 0 1,1 1-1,-1-1 0,0 0 1,1 0-1,-1 0 0,1 0 1,-1 0-1,1 0 0,0 0 1,-1 0-1,1-1 1,0 1-1,-1-1 0,1 1 1,0-1-1,0 0 0,0 1 1,-1-1-1,1 0 0,0 0 1,3-1-1,-1 1-3,0 0-1,-1-1 0,1 1 1,0-1-1,-1 0 1,1 0-1,0-1 1,-1 1-1,1 0 1,-1-1-1,0 0 1,0 0-1,1 0 1,-1 0-1,3-4 1,2-4 49,-1-1 1,0 0 0,0-1-1,-1 0 1,0 0 0,-1 0-1,5-18 1,15 120 208,-22-78-293,1-1 0,0 1 0,1-1-1,0 0 1,0 0 0,1-1 0,1 0 0,12 16 0,-15-22-237,1 1 0,0-1 1,0 0-1,0 0 0,0-1 0,1 0 0,6 4 1,-4-4-541,0 0 1,1-1-1,-1 0 1,0 0 0,1 0-1,8-1 1,25 0-5889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0 322 5297,'0'0'21746,"3"-7"-21601,7-14-77,-2-1-1,0 1 0,-1-1 0,-1 0 0,-2-1 1,0 1-1,1-30 0,-4 23-41,0 18-25,0 0 0,-1 0 0,-1-1 1,-2-11-1,3 22-14,0 1 0,0-1-1,0 0 1,0 1 0,0-1 0,0 1-1,0-1 1,-1 1 0,1-1 0,0 1 0,0 0-1,0-1 1,-1 1 0,1-1 0,0 1-1,-1-1 1,1 1 0,0 0 0,-1-1 0,1 1-1,-1 0 1,1-1 0,0 1 0,-1 0-1,1-1 1,-1 1 0,1 0 0,-1 0 0,1 0-1,-1 0 1,1-1 0,-1 1 0,0 0 0,3 14-178,-1-13 216,0 0-1,0 0 1,0 0 0,0 0-1,0 0 1,-1 0 0,1 1 0,0-1-1,0 0 1,-1 0 0,1 1 0,-1-1-1,0 0 1,1 1 0,-1-1 0,0 0-1,0 1 1,1-1 0,-1 1 0,-1 1-1,1 41 936,-1-23-572,-1 36-20,0-25 30,2 0-1,4 42 1,-4-67-355,1 0 0,1 0 0,-1 0-1,1 0 1,1 0 0,-1 0 0,1-1-1,0 1 1,0-1 0,1 1 0,0-1 0,0 0-1,1-1 1,-1 1 0,10 8 0,-11-12-111,1 1 1,-1-1 0,0 0-1,1 0 1,0 0-1,-1 0 1,1-1 0,0 1-1,0-1 1,0 0-1,0 0 1,0-1 0,0 1-1,0-1 1,0 0 0,0 0-1,0 0 1,0 0-1,0-1 1,8-2 0,-6 1-183,0-1-1,0 1 1,0-2 0,0 1 0,0 0 0,-1-1 0,1 0 0,-1-1 0,0 1 0,8-11-1,22-30-3891,-14-1-2873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18060,'0'0'11473,"39"22"-9401,-36-21-2041,16 9 47,0-2-1,0 0 0,1-1 1,0-1-1,0-1 0,40 5 1,-59-10 26,2 0-573,0 0 0,1 0 0,-1 0 0,0 0 0,0-1 0,0 1 0,0-1 0,0 0 0,0 0 0,0 0 0,0 0 1,-1 0-1,1-1 0,0 1 0,-1-1 0,1 0 0,2-2 0,26-19-8753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0 240 15859,'0'0'11535,"9"-2"-11124,0-1-369,1-1 0,0-1 1,-1 1-1,0-1 1,0-1-1,-1 0 0,1 0 1,-1-1-1,0 0 1,10-12-1,9-13 101,31-48 0,-21 29 213,-37 50-338,0 1 0,0 0 0,0 0 0,0 0 0,1 0 1,-1 0-1,0-1 0,0 1 0,0 0 0,1 0 0,-1 0 0,0 0 0,0 0 0,0 0 1,1 0-1,-1 0 0,0 0 0,0 0 0,1 0 0,-1 0 0,0 0 0,0 0 0,0 0 1,1 0-1,-1 0 0,0 0 0,0 0 0,1 0 0,-1 0 0,0 0 0,0 0 0,0 0 1,1 0-1,-1 0 0,0 1 0,0-1 0,0 0 0,0 0 0,1 0 0,-1 0 0,0 0 1,0 1-1,0-1 0,0 0 0,0 0 0,1 0 0,-1 1 0,0-1 0,0 0 0,95 138 425,-80-119-462,2-1 1,0 0-1,1-1 0,38 27 1,-50-40-153,0 0 0,1-1 0,0 0 0,0 0 0,-1 0 0,1-1 1,1 0-1,-1-1 0,14 2 0,35-2-4165,-37-1 1839,26 0-7887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68 111 17180,'0'0'8890,"13"8"-8248,0-5-361,-1 0 0,1-1 0,0 0 0,0-1 0,0 0 0,24-3 0,7 1-207,-57 35-196,6-16 124,-32 77 284,35-88-253,0 0-1,0 0 1,-1 0-1,0 0 1,0-1-1,0 0 1,-1 0-1,0 0 1,0-1-1,-8 6 1,13-11-30,1 1 1,0-1 0,-1 0-1,1 1 1,-1-1-1,1 0 1,-1 1 0,1-1-1,-1 0 1,1 0-1,-1 0 1,1 1 0,-1-1-1,1 0 1,-1 0-1,1 0 1,-1 0-1,1 0 1,-1 0 0,0 0-1,1 0 1,-1 0-1,1 0 1,-1 0 0,1 0-1,-1 0 1,1-1-1,-1 1 1,1 0-1,-1 0 1,1-1 0,-1 1-1,1 0 1,-1-1-1,1 1 1,0 0 0,-1-1-1,1 1 1,-1 0-1,1-1 1,0 1 0,-1-1-1,1 1 1,0-1-1,0 1 1,0-1-1,-1 1 1,1-1 0,0 1-1,0-1 1,0 0-1,-2-33 30,2 26-13,0 1-13,0-1-4,0-1 0,0 1-1,1-1 1,0 1 0,4-16 0,-4 21-2,1 0 1,-1 0-1,1 0 1,0 0-1,0 1 0,0-1 1,0 1-1,0-1 0,0 1 1,1 0-1,-1 0 1,1 0-1,0 0 0,0 0 1,-1 0-1,1 1 1,0-1-1,5-1 0,16-5 5,1 1 0,-1 1 0,31-3 0,-55 9-62,0 0 0,1 0-1,-1 0 1,1 0-1,-1 0 1,0 0 0,1 0-1,-1 0 1,0-1 0,1 1-1,-1 0 1,0 0-1,1 0 1,-1 0 0,0-1-1,1 1 1,-1 0 0,0-1-1,0 1 1,1 0-1,-1 0 1,0-1 0,0 1-1,1 0 1,-1-1 0,0 1-1,0 0 1,0-1-1,0 1 1,0 0 0,0-1-1,1 1 1,-1-1-1,0 1 1,0 0 0,0-1-1,0 1 1,0-1 0,0 1-1,-1 0 1,1-1-1,0 1 1,0 0 0,0-1-1,0 1 1,0 0 0,0-1-1,-1 1 1,1 0-1,0-1 1,0 1 0,-1 0-1,1-1 1,0 1 0,0 0-1,-1 0 1,1-1-1,-19-17-3361,-17-2-1774,0 1 0,-44-15 0,27 14 2885,-2-5 22763,63 29-21450,61 54 4041,117 128 0,-133-130-2761,-43-50-2144,-9-6 1529,-1 0 0,1 0 0,-1-1 0,1 1 0,-1 0 0,0 0 0,1 0 0,-1-1 0,1 1 0,2-4-2962,-3 4 2962,0-1 0,0 1 0,0-1 0,0 1 0,1-1 0,-1 1 0,0-1 0,0 1 0,0-1 0,1-17-13610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15419,'0'0'12326,"12"2"-11942,293 10-359,-304-34-3562,-1 0-1620,0 0-3141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14619,'0'0'11892,"-6"30"-11327,-42 212 401,36-205-801,-2 5-42,14-42-123,0 0 0,0 0 0,1 0 0,-1 0 0,0 0 0,0 0 0,0 0 0,0-1 0,0 1 0,0 0 0,0 0 0,0 0 0,0 0 0,0 0 0,1 0 0,-1 0 0,0 0 0,0 0 0,0 0 0,0 0 0,0 0 0,0 0 0,0 0 0,0 0 0,0 1 0,0-1 1,1 0-1,-1 0 0,0 0 0,0 0 0,0 0 0,0 0 0,0 0 0,0 0 0,0 0 0,0 0 0,0 0 0,0 0 0,0 0 0,0 0 0,0 0 0,0 1 0,0-1 0,0 0 0,0 0 0,1 0 0,-1 0 0,0 0 0,0 0 0,0 0 0,0 0 0,0 1 1,15-23-56,23-32 181,3 2 1,80-79 0,-113 123-111,-1 1-1,1 0 1,0 0 0,1 0 0,13-7-1,-22 14-130,0 0-1,0 0 1,0 0-1,0 0 1,0-1-1,1 1 1,-1 0-1,0 0 1,0 0-1,0 0 0,0-1 1,0 1-1,0 0 1,0 0-1,0 0 1,0 0-1,0-1 1,0 1-1,0 0 1,0 0-1,0 0 0,0-1 1,0 1-1,0 0 1,0 0-1,0 0 1,0-1-1,0 1 1,0 0-1,0 0 1,0 0-1,0 0 0,0-1 1,0 1-1,0 0 1,0 0-1,-1 0 1,1 0-1,0 0 1,0-1-1,0 1 0,0 0 1,0 0-1,-1 0 1,1 0-1,0 0 1,0 0-1,0 0 1,0-1-1,-1 1 1,1 0-1,0 0 0,0 0 1,0 0-1,0 0 1,-1 0-1,1 0 1,0 0-1,0 0 1,0 0-1,-1 0 1,1 0-1,0 0 0,0 0 1,0 0-1,-1 1 1,-13-6-4980,-9 0-6619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5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10562,'0'0'13851,"178"14"-13419,-132-8-272,1-3-160,0-3-1080,-19 0-2625,-9 0-4472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68 47 16468</inkml:trace>
  <inkml:trace contextRef="#ctx0" brushRef="#br0" timeOffset="1">68 47 16468,'-67'-47'7449,"67"50"-6129,6 22-63,12 10-249,13 6-88,-7 3-464,7 0-168,-1-5-232,-5-6-56,-1-8-392,13-12-1184,-13-4-2361,1-9-3681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5265,'0'0'20925,"0"24"-19552,1 24-778,1 0 1,13 63-1,-5-60-365,73 417 1289,-68-350-1247,-5 1 1,-7 120 0,-6-202-184,-3 0-1,-1 0 1,-2-1-1,-1 0 0,-2-1 1,-1 0-1,-2 0 1,-37 60-1,45-87-67,6-7-77,0 0 1,0 0-1,0 0 0,1 0 1,-1 0-1,0 0 0,0 0 1,0 0-1,1 0 1,-1 0-1,1 1 0,-1-1 1,1 0-1,-1 0 0,1 2 1,-23-3-3397,14-1-438,-8-9-5840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0 324 16331,'0'0'10395,"4"0"-10306,-1 0 0,1 0 0,0 0 1,0-1-1,-1 1 0,1-1 0,-1 0 0,5-1 1,-2-5-30,0 1 1,0-1 0,-1 0-1,0-1 1,0 1 0,0-1 0,-1 0-1,0 0 1,-1-1 0,0 1-1,0-1 1,-1 0 0,2-12 0,1-11 42,-1 1 1,-1-47 0,-3 23 143,44 55-235,-13 6-35,-4 0 105,-1-1 0,47 1 0,-72-6 72,-1 19 649,0 4-607,-2-8-51,2 1-1,0-1 0,1 0 1,1 1-1,0-1 1,1 0-1,0 0 0,1 0 1,1 0-1,7 14 0,-1-10-38,1 0-1,1 0 0,0-1 0,1-1 0,31 29 1,-36-37-109,1-1 1,0 0 0,0-1-1,1 0 1,0 0-1,1-1 1,-1-1 0,1 0-1,0 0 1,0-2 0,22 5-1,-33-7-30,0-1-1,-1 0 1,1 0-1,0 0 1,0 1-1,0-1 1,0 0-1,0 0 1,-1 0-1,1 0 1,0 0-1,0-1 1,0 1-1,0 0 1,-1 0-1,1-1 1,0 1-1,0 0 1,0-1-1,-1 1 1,1 0-1,0-1 0,-1 1 1,1-1-1,0 0 1,-1 1-1,1-1 1,0 1-1,-1-1 1,1 0-1,-1 1 1,0-1-1,1 0 1,-1 0-1,1 0 1,-1 1-1,0-1 1,0 0-1,1 0 1,-1 0-1,0 1 1,0-1-1,0 0 1,0-1-1,-11-42-2617,-10 4-3517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8914,'0'0'12644,"-1"3"-11917,-2 11-379,0 1 0,1-1 0,1 1 0,1-1 0,0 1 0,2 20 0,0 10 243,-2-35-489,0-1 1,1 1-1,1-1 0,-1 1 0,1-1 0,1 0 1,0 1-1,0-1 0,1 0 0,0-1 1,8 13-1,-9-17-90,0 0 0,0 0 0,0 0 0,0-1 0,1 1 0,0-1-1,0 0 1,0 0 0,0-1 0,0 1 0,1-1 0,-1 0 0,1 0 0,-1 0 0,1 0 0,0-1 0,0 0 0,0 0 0,0 0 0,0-1 0,-1 0 0,1 1 0,0-2 0,6 0 0,-10 1-3,1-1-1,-1 0 1,0 1 0,1-1 0,-1 0-1,0 0 1,1 0 0,-1 0 0,0 0 0,0 0-1,0 0 1,0-1 0,0 1 0,0 0 0,0-1-1,-1 1 1,1 0 0,0-1 0,-1 1 0,1-1-1,-1 1 1,1-1 0,-1 1 0,0-1-1,0 0 1,1 1 0,-1-1 0,-1-1 0,3-57 277,-3 45-246,-1-28-120,2 40-163,1 9 29,1 17 95,3 9 127,1-1 0,17 47 1,-12-41 54,9 49 0,-11-22 147,2 94 1,-12-156-202,1-1 0,-1 0 0,1 0 0,-1 0 0,0 0 0,1 0 0,-1 0 0,0 0 0,0 0 0,0 0-1,1 0 1,-1 0 0,0 0 0,0 0 0,-1-1 0,1 1 0,0 0 0,0-1 0,0 1 0,0-1 0,0 1 0,-1-1 0,1 0 0,0 1 0,0-1-1,-1 0 1,1 0 0,0 0 0,-1 0 0,1 0 0,0 0 0,0 0 0,-1-1 0,0 1 0,-1 0-13,-1 0 1,1-1 0,0 1-1,0-1 1,-1 1 0,1-1-1,0 0 1,0 0-1,0 0 1,0-1 0,0 1-1,0-1 1,-4-3 0,3 0-15,0-1 0,1-1 0,0 1 0,0 0 0,0-1 0,1 0 0,0 1 0,0-1 0,1 0 0,-1 0 0,2 0 1,-1 0-1,1 0 0,0-1 0,0 1 0,1 0 0,2-8 0,-1-1 21,2 0-1,0 1 1,1 0 0,0 0-1,1 0 1,13-23-1,13-11 86,1 1 0,2 2 0,2 1 0,73-67-1,-103 98-746,-5 6-4392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16075,'0'0'11141,"10"0"-10835,18 1-23,0 1 0,1 2-1,-2 1 1,1 2 0,39 13 0,-22-6-141,57 9-1,-101-23-280,0 1 0,1-1 0,-1 0-1,0 0 1,0 0 0,0 0 0,0 0 0,1 0-1,-1 0 1,0 0 0,0 0 0,0 0 0,0-1-1,0 1 1,0-1 0,0 1 0,1 0-1,-1-1 1,0 0 0,0 1 0,-1-1 0,1 0-1,0 1 1,0-1 0,0 0 0,0 0 0,0-1-1,6-29-8428,-6 27 7478,0-24-12367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14251,'0'0'11900,"8"19"-11141,-3-4-618,8 18 103,-2 0-1,7 36 1,22 240 426,-36-256-1296,2-19-1747,-1-12-2011,2-7-2978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0 347 10474,'0'0'13179,"20"-11"-13038,62-36-51,-75 42-72,0 0 0,-1 0 0,1-1 0,-1 0 0,0 0 0,-1 0 0,0-1 0,0 0 0,0 0 0,0 0 0,-1 0 0,-1-1 0,1 1 0,-1-1 0,3-14 0,-2 0 323,0 0-1,-2-1 1,-1 1 0,-2-26-1,1 15 1276,18 50-1901,4-6 288,-20-11 15,-1 0 0,1 1 0,-1 0 0,1-1 0,-1 1 0,0 0 0,1-1 0,-1 1 0,0 0 0,1 0 0,-1 0 0,0 0 0,0 0 0,0 1 0,0-1 0,0 0 0,0 0 0,0 1 0,-1-1 0,1 1 0,0-1 0,-1 1 0,1-1 0,-1 1 0,1 1 0,34 98 1937,-15-50-1498,17 32-77,-34-77-402,1 0-1,-1 0 0,1 0 0,0-1 0,0 0 1,1 1-1,-1-2 0,1 1 0,0-1 0,1 1 1,7 4-1,-12-9-51,0 1 0,1 0 0,-1-1 0,0 1 0,1-1 0,-1 0 0,1 1 0,-1-1 1,1 0-1,-1 0 0,1 0 0,-1 0 0,1 0 0,-1 0 0,1 0 0,-1 0 0,1-1 0,-1 1 0,0-1 0,1 1 1,-1-1-1,1 1 0,-1-1 0,0 0 0,0 0 0,1 1 0,-1-1 0,0 0 0,0 0 0,0 0 0,0-1 0,0 1 1,0 0-1,0 0 0,1-3 0,1-3-742,0 0 1,0 0-1,0 0 1,-1-1 0,2-12-1,3-29-5927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231 105 2681,'0'0'17515,"3"-14"-16569,8-44-194,-11 57-698,1-1 0,-1 1 0,0 0 0,0 0 0,0 0 0,0 0-1,0 0 1,0 0 0,-1 0 0,1 0 0,0 0 0,0 0 0,-1 0 0,1 0 0,-1 0 0,1 0 0,-1 0 0,1 0-1,-1 0 1,0 0 0,1 1 0,-1-1 0,0 0 0,0 0 0,1 1 0,-1-1 0,0 0 0,0 1 0,0-1 0,0 1-1,0-1 1,0 1 0,0 0 0,-1-1 0,-32-2 872,29 4-752,-1-1-98,0 0 0,0 0 0,0 1 0,0 0 0,0 1 0,0-1 0,0 1 0,0 0 0,1 1 0,-1-1-1,1 1 1,-1 0 0,1 1 0,-7 5 0,5-2 0,-1 0 1,1 1-1,1 0 0,-1 0 0,1 1 0,1 0 0,-9 17 1,8-10 97,-1 0 1,2 1 0,0 0-1,1 0 1,1 0 0,1 0-1,0 0 1,2 35-1,0-46-116,1 1-1,0-1 0,0 0 0,0 1 0,1-1 0,0 0 0,1 0 0,-1 0 0,1 0 0,0 0 0,0-1 1,5 6-1,-5-8-43,0 1 0,1-1 0,-1 0 1,1-1-1,0 1 0,0 0 0,0-1 1,0 0-1,0 0 0,1 0 0,-1-1 1,0 0-1,1 1 0,-1-1 0,1-1 1,0 1-1,-1-1 0,9 0 0,-9 0-14,0 0-1,-1 0 0,1 0 1,0-1-1,0 1 1,0-1-1,-1 0 0,1 0 1,0-1-1,-1 1 1,1-1-1,-1 0 0,0 0 1,5-3-1,-4 1 7,1-1 0,-1 1 0,0-1 0,0 0 0,-1-1 0,0 1 1,0-1-1,4-8 0,0-9 147,-1 0 1,0 0 0,-2-1 0,0 1 0,-1-26-1,-2 63-90,1-1-1,1 1 1,0-1-1,0 0 1,2 0-1,-1 0 1,2-1-1,-1 1 1,2-1-1,0-1 0,0 1 1,1-1-1,0 0 1,1-1-1,0 0 1,1 0-1,21 15 1,-29-24-109,0 1 1,0-1-1,0 0 1,0 0-1,0 0 1,1 0-1,-1-1 1,0 1-1,1 0 0,-1-1 1,0 0-1,1 1 1,-1-1-1,1 0 1,-1 0-1,0-1 1,1 1-1,-1 0 1,1-1-1,-1 0 1,0 1-1,1-1 1,-1 0-1,0 0 1,0 0-1,0 0 1,0-1-1,0 1 0,0-1 1,0 1-1,0-1 1,0 1-1,-1-1 1,1 0-1,-1 0 1,1 0-1,1-3 1,5-8-1078,-1 0 0,0-1 0,0 0 0,6-23 0,-11 33 575,13-56-8671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12043,'0'0'11893,"3"-2"-11546,219-81 1345,-221 83-1680,-1 0 0,1 0 0,0 0 0,0 0 0,0 0 0,-1 0 0,1 0 0,0 0 0,0 0 0,-1 1 0,1-1 0,0 0 0,0 0 0,-1 1 0,1-1 0,0 0 0,-1 1 0,1-1 0,0 1 0,-1-1 0,1 1 0,-1-1 0,1 1 0,-1-1 0,1 1 0,-1-1 0,1 1 0,-1 0 0,1-1 0,-1 1 0,0 0 0,1 0 0,-1 0 0,11 34 418,-5-14-212,-2-9-137,1-1 0,0 1 1,1-1-1,1 0 0,12 16 0,-16-23-60,0-1-1,0 1 0,1-1 1,0 0-1,0 0 0,0 0 1,0-1-1,0 1 0,0-1 1,1 0-1,-1 0 0,1 0 1,-1-1-1,1 0 1,0 0-1,0 0 0,7 0 1,-4 0 27,0-1 1,0 0-1,0-1 1,0 0-1,0 0 1,0 0 0,-1-1-1,1-1 1,0 1-1,-1-1 1,11-6-1,-14 6-24,0 1-1,0-2 0,0 1 0,0 0 1,-1-1-1,1 0 0,-1 0 1,0 0-1,0 0 0,-1 0 0,1-1 1,-1 1-1,0-1 0,0 1 0,0-1 1,-1 0-1,0 0 0,0 0 1,1-7-1,-1-32 97,-1 27-2530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10058,'0'0'14054,"9"-7"-13415,5-3-587,-1-1 0,-1 0 0,1-1 0,-2-1 0,13-15 0,-20 24 2130,-5 15-2354,0 1-3,1-11-411,12-2-8353,0-6 1872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9 11899,'0'0'10959,"0"0"-10935,0-1 1,0 1-1,0-1 0,0 1 0,0-1 0,-1 1 0,1 0 1,0-1-1,0 1 0,-1-1 0,1 1 0,0 0 0,0-1 1,-1 1-1,1 0 0,0-1 0,-1 1 0,1 0 0,0 0 1,-1-1-1,1 1 0,-1 0 0,1 0 0,0 0 0,-1 0 1,1-1-1,-1 1 0,1 0 0,-1 0 0,1 0 0,0 0 1,-2 0-1,-2 3-3,0-1 0,1 1 1,-1 0-1,1 0 1,-1 0-1,1 1 0,0-1 1,0 1-1,0 0 0,1 0 1,-1 0-1,-1 4 1,2-5-14,-19 37 110,2 1-1,1 0 0,3 2 0,1 0 0,2 0 0,2 1 0,2 1 0,-4 70 0,11-103-90,0 1 0,1-1 0,1 0-1,0 0 1,0 1 0,1-1 0,6 18 0,-6-25-22,0 0 0,1 0 0,-1-1 0,1 1 0,0-1 1,1 0-1,-1 1 0,0-1 0,1-1 0,0 1 0,0-1 0,0 1 0,1-1 1,-1 0-1,1-1 0,0 1 0,-1-1 0,1 0 0,8 3 0,-2-2-1,1 0-1,-1-1 0,0 0 0,1-1 0,-1-1 0,1 1 0,-1-2 0,1 1 0,-1-2 1,1 1-1,-1-2 0,0 0 0,0 0 0,0-1 0,0 0 0,0 0 0,-1-2 1,0 1-1,11-8 0,-6 1 0,1 0 0,-2 0 0,0-1 0,0-1-1,-1-1 1,-1 0 0,0 0 0,-1-1 0,-1 0 0,14-32 0,-21 39 23,0 0 0,0 0 1,-2-1-1,1 1 0,-1-1 0,0 0 0,-1 1 1,-1-15-1,1 0 18,0 23-4,0 18-152,0-1 91,0 0 0,2 0 0,0 0 1,1 0-1,1-1 0,0 1 0,1-1 0,9 20 0,-10-27 26,0-1 0,0 0 0,1 0 0,0 0 0,0 0 0,0-1 0,1 0 0,0 0 0,1 0 0,-1-1 0,1 0 0,0 0 0,0-1 0,0 0 0,1 0 0,0 0-1,15 4 1,-16-6 2,0 0 0,0-1 0,1 0 0,-1 0 0,0 0 0,0-1 0,0 0 0,1 0 0,-1-1 0,0 0 0,0-1 0,0 1 0,0-1 0,11-5 0,-14 5-2,0-1 0,0 1 0,0-1-1,0-1 1,-1 1 0,1 0 0,-1-1 0,0 0 0,0 0-1,0 0 1,0 0 0,-1 0 0,1-1 0,-1 1 0,0-1 0,-1 1-1,1-1 1,-1 0 0,0 0 0,0 1 0,0-1 0,-1-6 0,3-7 15,-2 0 1,-1-1 0,0 0 0,-1 1-1,-4-20 1,2 29-34,1-1-1,-1 1 1,0 0 0,-1 1-1,0-1 1,-1 1-1,0-1 1,0 1 0,-1 1-1,0-1 1,-9-9-1,6 9-7,-1 0-1,0 0 1,0 1-1,0 1 1,-1-1-1,1 2 0,-2-1 1,1 2-1,0 0 1,-1 0-1,0 1 0,0 0 1,0 1-1,-22-1 1,28 2 9,0 1 1,0 0-1,0 1 1,0-1-1,0 1 1,0 0-1,0 1 1,0-1-1,1 1 1,-1 0 0,1 1-1,-1 0 1,1-1-1,0 2 1,0-1-1,0 0 1,0 1-1,1 0 1,-1 0-1,1 1 1,0-1-1,0 1 1,1 0-1,-1 0 1,1 0-1,0 0 1,1 0 0,-1 1-1,1 0 1,0-1-1,-2 10 1,3-9-114,-1 0-1,1 0 1,0 0 0,1-1 0,0 1 0,0 0 0,0 0-1,0 0 1,1 0 0,0 0 0,0 0 0,1 0 0,-1 0-1,1-1 1,1 1 0,-1-1 0,1 1 0,0-1 0,4 5-1,1 0-567,0-1-1,1-1 1,1 0-1,-1 0 1,1-1 0,0 0-1,1-1 1,12 6-1,33 15-4278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0 454 14723,'0'0'8877,"21"-16"-8508,64-55-82,-74 61-197,-1 0 1,-1-1-1,0 0 0,0-1 1,-1 0-1,0 0 0,-2-1 1,1 0-1,-1 0 0,5-20 1,-3 3 106,-1-1-1,4-63 1,-10 33 903,-1 61-1076,-1 0-1,1 1 0,0-1 1,0 0-1,0 0 1,0 0-1,0 0 0,0 0 1,0 0-1,0 0 0,0 0 1,0 0-1,-1 0 0,1 0 1,0 0-1,0 0 1,0 0-1,0 0 0,0 0 1,0 0-1,0 0 0,0 0 1,0 0-1,-1 0 0,1-1 1,0 1-1,0 0 0,0 0 1,0 0-1,0 0 1,0 0-1,0 0 0,0 0 1,0 0-1,0 0 0,0 0 1,0 0-1,0 0 0,0 0 1,0-1-1,-4 12-19,5-7-10,-1 0-1,0 0 1,1-1-1,-1 1 1,1-1 0,0 1-1,0-1 1,1 1 0,-1-1-1,1 1 1,0-1-1,-1 0 1,2 0 0,-1 0-1,0 0 1,0 0-1,1-1 1,0 1 0,-1-1-1,1 1 1,0-1 0,0 0-1,0 0 1,5 2-1,1 0 47,-1-1 0,1 0-1,0 0 1,0-1 0,0 0-1,0 0 1,1-1 0,15 0 1390,-25 2-1388,-1 0-1,1 0 0,0 1 0,0-1 0,0 0 1,0 0-1,0 0 0,1 0 0,0 1 1,1 4-1,8 23 108,2 0 1,0-1 0,2-1 0,2 0-1,0-1 1,23 30 0,-35-53-203,-1 0 0,1 0 0,0-1 0,0 1 0,1-1 0,-1 0 0,1 0 0,0-1 0,0 1 0,0-1 0,0 0 0,1 0 0,-1-1 0,1 1 0,0-2 0,0 1 0,-1 0 0,1-1 0,11 1 0,-14-2-62,-1-1 1,1 1-1,-1-1 1,0 0-1,0 0 0,1 0 1,-1 0-1,0 0 1,0 0-1,0-1 1,0 1-1,0-1 1,0 1-1,0-1 1,-1 0-1,1 1 0,0-1 1,-1 0-1,0 0 1,1 0-1,1-5 1,24-57-3970,-19 43 1376,16-41-7294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18204,'0'0'9589,"13"32"-8608,89 207 247,-66-146-889,-5 1-1,-3 2 1,-4 1-1,-5 0 0,-4 2 1,-5 0-1,-1 100 1,-9-113-304,-12 97 1,8-154-37,-2 0-1,-1-1 0,0 0 0,-3-1 0,0 0 1,-1 0-1,-18 29 0,12-30 2,0 0 0,-2-1 0,-1-1 0,-1-1 0,-39 33 0,60-62-350,0 0 0,0 0 0,-1 0 0,0 0 0,0 0 0,-1 0 0,0 0 0,0 0 0,-3-7 0,1 1-1572,-9-38-8163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 15795,'0'0'8750,"0"0"-8725,0 0 0,0 0 0,-1-1 0,1 1 0,0 0 0,0 0 0,-1 0-1,1 0 1,0 0 0,0 0 0,-1-1 0,1 1 0,0 0 0,0 0 0,-1 0 0,1 0 0,0 0 0,-1 0-1,1 0 1,0 0 0,0 0 0,-1 0 0,1 0 0,0 0 0,0 1 0,-1-1 0,1 0 0,0 0-1,0 0 1,-1 0 0,1 0 0,0 0 0,0 1 0,0-1 0,-1 0 0,1 0 0,0 0 0,0 1-1,0-1 1,-1 0 0,1 0 0,0 1 0,-1 3 55,0 1 0,0 0-1,1-1 1,-1 1 0,1 0-1,0-1 1,1 9 0,0 6 206,-1 158 1051,-31 719 782,11-719-1786,-45 445 354,17-249-512,47-369-144,1-1 1,0 0-1,0 0 0,0 1 1,0-1-1,0 0 1,1 1-1,0-1 1,-1 0-1,1 0 1,0 0-1,1 0 1,-1 0-1,0 0 0,1 0 1,0 0-1,2 3 1,1 0-26,0-1 0,0 0 1,0 0-1,1 0 0,0-1 1,-1 0-1,12 6 0,8 1-32,0 0 0,1-1 0,32 6 0,69 12 78,253 22 0,-296-42-31,1004 28 36,-703-34-50,-282-1-5,690 29 75,-202 1 63,-122-10-91,-46 5 37,314 25-38,583 48 98,532 22 181,-907-71-327,-351-22 0,1286 29 0,-1464-91 0,-149 5 0,506 14 0,-539 16 0,882 5 0,-966 0 0,286 50 0,-345-43 0,-90-12-7,1-1-1,-1 0 1,0 0 0,0 0 0,0-1-1,0 1 1,0 0 0,0 0-1,0 0 1,0-1 0,0 1 0,0-1-1,0 1 1,0-1 0,0 1-1,0-1 1,0 1 0,-1-1 0,1 0-1,0 0 1,0 1 0,0-1-1,-1 0 1,1 0 0,-1 0-1,1 0 1,-1 0 0,1 0 0,-1 0-1,1 0 1,-1 0 0,0 0-1,1 0 1,-1 0 0,0 0 0,0 0-1,0-2 1,-2-49-2104,1 41 1114,-9-51-6316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16163,'0'0'6733,"-11"20"-6556,13-16 196,0 0 0,1 0 0,-1-1 0,1 1 0,0-1 0,0 1 0,0-1 0,7 5 0,-1-3-3455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23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4889,'36'92'8907,"-29"-74"542,-1-17-9026,0 0 1,0 0-1,0 1 0,-1-1 0,1 1 1,6 4-1,22 5 196,51 3-8,1-4-1,-1-4 1,87-5 0,29 2-451,372 4 308,-61-2-56,-8 50-171,-90-5 37,498 14 69,-346-31-190,-78-5-46,-35 12 99,55 4 100,64 1-152,297 15-2,862-35 222,-1317-23-341,431-5 37,-373-27-74,-33 0 0,842 22 0,-853 17 0,538 4 0,78 52 0,-1031-64 0,324 36 0,186 14 0,-289-46 0,-233-4 0,0 0 0,-1 1 0,1-1 0,0 0 0,0 0 0,-1 0 0,1 1 0,0-1 0,-1 0 0,1 1 0,-1-1 0,0 0 0,0 1 0,1-1 0,-1 1 0,0-1 0,0 0 0,0 1 0,0-1 0,0 1 0,-1-1 0,1 0 0,-1 3 0,1 1 0,2 309 0,-5 362 0,-35-144 0,-9-268 0,22-142 0,-2-3 0,13-59 0,-12 102 0,20-89 0,-6 135 0,11-206 0,-3-1 0,0 0 0,1-1 0,-1 1 0,0-1 0,0 0 0,0 0 0,0 0 0,0-1 0,0 0 0,0 1 0,0-1 0,1 0 0,-1-1 0,0 1 0,-6-4 0,-3 0 0,-52-16 0,0 4 0,-134-18 0,-141 18 0,334 16-172,1 1 0,-1-1-1,1-1 1,-1 1 0,1-1 0,0 0 0,0 0 0,0 0-1,-7-5 1,-4-1-1360,-25-11-4656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3001,'0'0'20992,"-3"6"-19944,-2 9-878,1 0 0,1 0 0,0 0 0,1 0 0,1 0 0,0 1 0,1-1 0,3 20 0,-2 10 163,27 924 1840,-19-860-1972,10 187 245,-10-246-589,-9-50-310,0-16-2193,-1 7 1299,0 0 1,0 0-1,-1 0 0,0 0 1,-1 0-1,-4-10 1,-4-15-5612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8194,'0'0'14235,"0"26"-13123,-1-5-915,0-6-88,1 1 0,0 0-1,1 0 1,1 0 0,1 0 0,0-1-1,1 1 1,0-1 0,10 22-1,4-1 219,2 0 0,35 47 0,-42-65-244,1-1 0,1-1 0,0 0 0,1-1 0,1-1 0,21 15 0,-30-24-44,1-1 1,-1 0-1,1 0 1,-1-1-1,1 0 1,10 2-1,-15-4-21,0 0 0,-1-1 0,1 1 0,0-1 0,0 0 0,0 0 0,-1 0 0,1-1 0,0 1 0,0-1 0,-1 0 0,1 0 0,0 0 0,-1 0 0,1-1 0,-1 1 0,6-5 0,0-2 3,-1 0 0,0-1-1,-1-1 1,0 1 0,-1-1 0,1 0-1,-2-1 1,0 1 0,0-1 0,-1 0 0,5-20-1,3-16 38,8-70 0,-20 112-55,6-54 47,-2-70-1,-11 122-1610,-5 5-7969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5977,'0'0'18127,"-6"35"-17603,1-6-413,-30 206 627,26-88-138,5-72-226,-13 81-1,8-110-252,3-20 38,1 1 1,-1 46-1,6-72-113,12-1-20,209-14-179,-216 14-188,1-1 0,-1 0 0,0 1 0,0-1 0,0-1 0,0 1 1,0-1-1,0 0 0,-1 0 0,1-1 0,-1 1 0,1-1 0,-1 0 0,4-3 0,0-2-1088,0 0 0,0 0-1,-1 0 1,0-1 0,9-14-1,4-16-6597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14003,'0'0'8933,"-8"27"-8123,3-7-660,-4 6 46,2 1 0,1 0 0,2 0 0,0 0 0,1 35 0,1 3 391,1-21-91,1 0-1,10 75 1,-8-107-447,1-1 0,0 1 0,0 0 0,1-1 0,0 0 0,1 0 0,1 0 0,-1-1 0,2 1 0,-1-1 0,2-1 0,-1 1 0,1-1 0,16 14 0,-21-21-140,0 1 0,0-1 0,-1 0 0,2 1 0,-1-2 1,0 1-1,0 0 0,0-1 0,1 1 0,-1-1 0,1 0 1,-1 0-1,1 0 0,0-1 0,-1 1 0,1-1 0,0 0 1,-1 0-1,1 0 0,0 0 0,-1-1 0,1 0 0,-1 1 1,1-1-1,-1-1 0,1 1 0,-1 0 0,1-1 0,-1 0 1,0 0-1,0 0 0,0 0 0,0 0 0,0 0 0,-1-1 1,1 1-1,-1-1 0,1 0 0,-1 0 0,0 0 0,0 0 1,0 0-1,-1-1 0,3-6 0,1-1-934,0 0 1,-1 0-1,-1 0 1,0-1-1,2-18 0,-1-30-5922,-4 17-878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85 362 14051,'0'0'9290,"159"-3"-8882,-113 3-336,-8 0-72,-1-17-624,-9-8-760,-18-20-1721,-10 6-1632,0 0-1040</inkml:trace>
  <inkml:trace contextRef="#ctx0" brushRef="#br0" timeOffset="1">1 12 14979,'0'0'6818,"168"-6"-6786,-103 3-32,-9 0-1049,29 3-1695,-20 0-1913,-9 0-4081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6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8 563 13083,'0'0'8439,"-2"-30"-8286,-4-102-95,10-35 69,0 69 124,-4-37 1058,2 167-1282,1 0 0,1 0 0,2-1 0,1 1 0,2-1 0,1-1 0,1 0 0,1 0 0,2-1 0,1-1 0,31 43 0,-41-63 19,2-1 1,-1 0-1,1-1 1,0 1 0,0-2-1,0 1 1,1-1-1,10 6 1,-16-10-20,0 0 0,0 0 0,0 0 0,0 0 0,1 0 0,-1 0 0,0-1 0,1 1 0,-1-1 0,0 0 0,1 1 0,-1-1 0,1 0 0,-1 0 0,1-1 0,-1 1 0,0 0 0,1-1 0,-1 0 0,0 1 0,1-1 0,-1 0 0,0 0 0,0 0 0,0 0 0,0-1 0,0 1 0,0-1 0,0 1 0,0-1 0,-1 0 0,1 1 0,0-1 0,-1 0 0,3-4 0,5-11 49,0 0-1,-1-1 1,-1 0 0,-1 0 0,0-1 0,-2 0 0,5-30 0,-4-10-832,-3-68-1,-2 92-127,0 59-7990,0 6 2885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13203,'0'0'8722,"0"157"-7274,0-84-576,0 6-336,9 7-56,1-4 1,-1-9-249,10-12-184,-10-13-48,10-17-184,-10-9-897,10-22-1191,0 0-2721,-1 0-1857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5945,'0'0'16076,"0"180"-15276,0-107-408,0 2-168,0-8-16,10-10-88,-1-18-72,0-14-48,-9-14-528,10-11-904,-10-17-1433,0-22-1176,0-6-3272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11803,'0'0'7711,"31"9"-6831,103 35-157,-119-38-573,-1 0-1,0 1 1,0 0 0,0 2 0,-1-1 0,-1 2 0,1-1 0,-2 2 0,1 0 0,-1 0 0,-1 1 0,0 0 0,-1 1 0,16 27 0,-20-29-71,0 0-1,0 1 1,-1-1-1,0 1 1,-1 0-1,-1 0 1,0 0-1,0 0 1,-1 1-1,-1-1 1,0 0-1,0 1 1,-2-1-1,1 0 1,-1 0-1,-1 0 1,-1 0-1,1 0 1,-2 0-1,1-1 1,-2 0-1,1 0 1,-2 0-1,1-1 1,-2 0-1,1 0 1,-1-1-1,-1 0 1,-16 14-1,12-12-149,0-2 0,0 1 0,-1-2 0,-1 0 0,1-1 0,-1 0 0,0-1 0,-1-1 0,0 0 0,1-1-1,-1-1 1,-1 0 0,1-1 0,0-1 0,-28-2 0,43 1-36,0 1 0,0-1 0,-1 0 0,1-1 0,0 1 0,0 0 0,0 0 0,0 0 0,0-1 0,0 1 0,0 0 0,0-1 0,-1 1 0,1-1 0,0 1 0,1-1 0,-1 0 0,0 1 0,0-1 0,0 0 0,0 0 0,0 0 0,1 0 0,-1 1 0,0-1 0,1 0 0,-1-2 0,-3-28-5907,4 27 5060,0-19-8233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15891,'0'0'4632,"-3"33"-3397,-8 109-137,11-127-984,0 0 0,1 0 0,0 0 0,1 0 1,1 0-1,0-1 0,1 1 0,1-1 1,0 0-1,1 0 0,1 0 0,0-1 0,11 16 1,-17-28-101,7 12 84,0 0-1,1 0 1,1-1-1,0 0 1,0-1 0,23 18-1,-28-25-124,0 0 0,1 0 0,0-1 1,0 1-1,0-1 0,1 0 0,-1-1 0,1 0 0,-1 0 0,1 0 0,0-1 0,-1 0 0,1 0 1,0-1-1,0 1 0,0-2 0,9 0 0,-15 1-74,1-1-1,0 0 1,0 1-1,0-1 1,0 0 0,-1 0-1,1 0 1,0 0 0,-1 0-1,1 0 1,-1 0-1,1-1 1,-1 1 0,0-1-1,1 1 1,-1-1 0,0 1-1,0-1 1,0 0 0,0 0-1,0 1 1,-1-1-1,1 0 1,0 0 0,0-3-1,3-50-3161,-5 46 2461,1-47-5097,0 4-3905</inkml:trace>
  <inkml:trace contextRef="#ctx0" brushRef="#br0" timeOffset="1">0 133 2601,'0'0'19364,"197"25"-19196,-160-25-168,0 0-192,-9 0-496,-18-11-1113,-1-20-1143,-9 6-2306,0-3-3471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11122,'0'0'11227,"168"28"-11227,-112-22-568,19 2-1601,-9 0-2888,-20 6-6969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10 751 16468,'0'0'5338,"-2"-30"-4731,0-6-479,-3-145 252,5-322 1284,18 518-1393,28 54 333,67 138 1,-50-86-522,-34-62-89,-17-34-577,1-1 0,1 0-1,22 29 1,-41-60-4516,1-4 2025,-6-8-475,-16-12-5657</inkml:trace>
  <inkml:trace contextRef="#ctx0" brushRef="#br0" timeOffset="1">19 297 9874,'0'0'9986,"187"140"-10818,-131-140-1240,-18 0-713,-1-19-2928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2 209 10018,'0'0'4577,"0"35"-2966,0 9-1066,-1 8 480,12 103 0,34 106 2451,-40-249-3121,-1-19-89,-2-23-178,-2-34-256,-9-246-1156,-10-38 557,19 348 780,0-1 0,0 1 0,1-1 1,-1 1-1,0-1 0,1 1 0,-1-1 0,0 1 0,1 0 0,-1-1 0,0 1 1,1-1-1,-1 1 0,1 0 0,-1-1 0,0 1 0,1 0 0,-1 0 0,1-1 1,-1 1-1,1 0 0,-1 0 0,1 0 0,0 0 0,-1 0 0,1-1 0,-1 1 0,1 0 1,-1 0-1,1 0 0,-1 1 0,1-1 0,0 0 0,23 4 283,-16 1-192,1 0 0,-1 0 0,-1 1 1,1 0-1,-1 0 0,0 0 0,0 1 1,8 11-1,47 70 586,-54-76-619,13 23 120,-2 1 0,-1 1 0,-2 1 0,-2 0 1,-1 1-1,-2 1 0,6 45 0,-14-70-57,-1 0-1,-1 0 0,0 0 1,-1 0-1,-4 30 0,3-42-101,0 1 0,1 0 0,-1 0 0,-1 0 0,1-1-1,-1 1 1,1-1 0,-1 1 0,0-1 0,0 1 0,-1-1 0,1 0 0,-1 0-1,1 0 1,-1-1 0,0 1 0,0 0 0,0-1 0,0 0 0,-1 0 0,1 0-1,-1 0 1,1 0 0,-1-1 0,0 0 0,1 0 0,-8 2 0,0-1-150,0-1 1,-1 0 0,1-1-1,-1 0 1,1-1 0,0 0 0,-1-1-1,1 0 1,0 0 0,0-1-1,-15-7 1,17 6-850,0-1 0,1 0 0,0 0 0,0 0 0,0-1 0,1-1 0,-1 1 0,-9-13 0,8 10-4750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3 665 16315,'0'0'6373,"0"-27"-5603,-1-10-609,0 10-82,1 1 0,1-1 1,9-48-1,17-164 432,-25 94-435,-3 84-42,12 74 22,0 6 45,-2 1 0,-1 0 0,9 29 0,4 9 146,117 296 984,-124-323-1380,2 0-1,37 56 1,-52-85-1063,-1-10-745,0 1 1170,-1 0 0,0-1 0,-1 1 0,0 0 0,0 0 0,0 0 1,-1 0-1,0 0 0,0 0 0,-7-9 0,-26-35-6361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8002,'0'0'9706,"197"126"-9706,-132-126-1200,-9 0-1145,-19-9-3616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84 113 11947,'0'0'6673,"10"210"-5537,9-126-192,-1 3-263,-8-3-161,8-11-152,-8-14-208,8-17-160,-8-20 0,-10-19-848,0-14-1297,0-28-984,-10-9-4104</inkml:trace>
  <inkml:trace contextRef="#ctx0" brushRef="#br0" timeOffset="1">0 1 12123,'0'0'6082,"32"18"-4497,100 65-420,-120-76-1047,0 1-1,0 1 0,-1 0 1,0 1-1,-1 0 0,0 0 1,0 1-1,-1 1 0,-1-1 1,0 1-1,-1 1 0,0-1 1,0 1-1,-2 1 1,0-1-1,0 1 0,-1 0 1,-1 0-1,0 0 0,-1 0 1,0 1-1,-2 21 0,0-31-98,0 0-1,-1-1 0,1 1 0,-1-1 0,0 1 0,-1-1 1,1 0-1,-1 1 0,0-1 0,0 0 0,0 0 0,0 0 1,-1 0-1,0 0 0,0-1 0,0 1 0,0-1 0,0 0 1,-1 0-1,1 0 0,-1 0 0,0-1 0,0 0 1,0 1-1,-6 1 0,2-1-145,1 0 0,0-1-1,-1 0 1,0 0 0,1-1 0,-1 0 0,0 0 0,0-1-1,1 0 1,-1 0 0,0-1 0,0 0 0,0 0 0,-11-4-1,14 2-257,1 1-1,0-1 1,0 0-1,0 0 1,0 0-1,1-1 0,-1 1 1,1-1-1,0 0 1,0 0-1,0 0 1,1 0-1,-1 0 1,1-1-1,0 1 0,0-1 1,-1-4-1,-6-12-5003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6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59 8858,'0'0'9262,"-3"23"-9153,-13 308 138,16-305-215,0-24 40,0-4-57,-1 1 0,1 0 0,0-1 0,0 1 0,0-1 0,0 1 0,0 0-1,1-1 1,-1 1 0,0-1 0,1 1 0,-1 0 0,1-1 0,0-1 0,5-5 134,1 0 0,0 1 0,1 0 0,-1 0 0,17-11 0,-13 11 19,-1-1 1,0 0-1,-1-1 1,10-12-1,-11 12-76,-1-1 0,-1-1 0,0 1 0,0-1 0,-1 0-1,0-1 1,-1 1 0,5-22 0,-5 6 377,-1 0-1,0-51 1,-3 34-43,0 29-266,0 29-137,-1 16 84,1 0 0,1 0 0,2 0 0,1 0 0,2 0-1,1-1 1,12 35 0,-10-42-188,1-1-1,1 0 1,1 0 0,17 23-1,-27-42-120,0 1-1,0-1 0,0 1 0,1-1 0,-1 0 0,0 0 0,1 0 0,0 0 1,-1-1-1,1 1 0,0-1 0,0 1 0,0-1 0,0 0 0,6 1 1,30 0-5234,-11-2-751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1776,'0'0'20251,"2"33"-19165,-1 3-852,-1-2-2,3 0 0,0-1 0,16 67 0,-4-43 146,4 22 248,33 88 1,-27-125-1097,-23-40-605,-2-10-805,-2-82-6034,-6 37 1221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13779,'0'0'9202,"187"48"-8570,-122-43-304,-9-5-328,0 0-72,-9 0-768,0 0-1177,-10 0-3120,-9 9-2632</inkml:trace>
  <inkml:trace contextRef="#ctx0" brushRef="#br0" timeOffset="1">607 645 13179,'0'0'5004,"4"-31"-3371,1-10-1105,0-6 227,0-78 0,-6 44-31,0-1 103,11-95 0,-10 157-750,1-8 12,-1 28-83,0-1 0,0 1 0,0-1 0,0 1 0,0-1-1,0 1 1,0-1 0,1 1 0,-1-1 0,0 1-1,0-1 1,0 1 0,0-1 0,1 1 0,-1-1 0,0 1-1,1-1 1,-1 1 0,0-1 0,1 1 0,-1 0 0,0-1-1,1 1 1,-1 0 0,1-1 0,-1 1 0,1 0 0,-1 0-1,1-1 1,1 2 7,-1 0 0,1 0-1,-1 1 1,1-1 0,-1 0-1,0 1 1,0-1 0,1 1-1,-1-1 1,0 1-1,0 0 1,-1-1 0,1 1-1,1 2 1,0 0 31,8 18 218,0 1 1,8 27-1,10 24 154,36 72 15,39 83-1899,-96-219 404,-14-29-13523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11042,'0'0'10491,"206"120"-10491,-141-120-1633,-9 0-2120,0 0-2216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11498,'0'0'7327,"-28"10"-5394,-91 40-126,114-47-1692,-1 0 0,1 1-1,0-1 1,0 1 0,0 0 0,1 1 0,-1-1 0,1 1 0,0 0 0,0 0-1,1 0 1,-1 1 0,1-1 0,1 1 0,-4 7 0,2 1 146,1 0 1,0-1-1,1 1 0,-1 24 0,3-26-102,-2 12 130,2 1 0,0-1 0,2 1-1,1-1 1,1 0 0,1 0 0,1 0 0,13 33-1,-16-48-259,1 0 0,0-1 0,1 1 0,0-1 0,0 0 0,1-1 0,0 1 0,1-1 0,-1 0 0,1-1 0,0 0 0,1 0 0,0 0 0,0-1 0,0 0 0,0 0 0,1-1 0,0 0 0,0-1 0,0 0 0,0-1 0,0 1 0,0-2 0,18 2 0,-20-2-208,0-1 0,0 0 0,0 0 0,1-1 0,-1 0 0,0 0 0,0 0 0,0-1 0,0 0 0,-1-1 1,12-5-1,-8 2-835,-1-1 1,0 0-1,-1-1 1,1 0 0,-2 0-1,12-15 1,11-17-5551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38 683 13099,'0'0'7195,"0"-28"-6331,0-169-213,17-181 105,-18 350-749,0 24 7,1-1 1,0 1-1,-1 0 0,1-1 0,1 1 0,-1 0 1,1-1-1,-1 1 0,4-8 0,0 18 91,0 0-1,-1 1 1,0-1 0,0 1-1,0 0 1,2 11-1,98 375 2352,-89-343-2214,-3-5-133,3-1-1,32 72 1,-35-104-1191,-5-22-826,-4-27-1153,-2 35 2994,-3-50-5538,-13-3-2445</inkml:trace>
  <inkml:trace contextRef="#ctx0" brushRef="#br0" timeOffset="1">0 360 10666,'0'0'8794,"187"138"-8794,-131-138-1496,-18-6-905,-1-13-2960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522 668 8906,'0'0'9849,"-3"25"-7693,-6 81-512,9-101-1542,0 1 0,0 0 0,1 0 0,0-1 0,0 1 0,1 0 0,-1-1 0,1 1 0,1-1 0,-1 0 0,1 0 0,-1 0 0,2 0-1,-1 0 1,0 0 0,1-1 0,0 0 0,0 1 0,0-2 0,1 1 0,-1 0 0,1-1 0,8 5 0,-2-3 41,0 0 0,-1-1 0,2 0 1,-1-1-1,0 0 0,1 0 0,-1-2 0,1 1 0,15-1 1,-23-1-136,1 0 1,-1-1 0,0 1 0,0-1-1,1 0 1,-1 0 0,0 0-1,0-1 1,0 1 0,0-1 0,0 0-1,-1 0 1,1 0 0,-1-1 0,1 1-1,5-6 1,-4 2-22,-1 0 1,1 0-1,-1 0 0,0-1 0,-1 1 1,1-1-1,-1 0 0,4-14 0,-1-5-206,-1 0 0,-1 0 0,-2-1 0,0-38 0,-3 40-304,-1 0 0,-1 0 0,-1 1 0,-2-1 1,0 1-1,-1 0 0,-2 1 0,-15-33 0,1 13-1669,-2 1 0,-2 1 0,-43-52 1,55 76 1514,-1 0 1,-1 0-1,0 2 1,0 0 0,-2 1-1,0 1 1,-1 1-1,0 0 1,0 2 0,-40-15-1,31 15 917,-1 2 1,-51-7-1,34 10 1804,-54 1 0,92 4-1529,-49 4 2327,56-4-2678,0 0 1,0 1 0,0-1-1,1 1 1,-1 0 0,0 0-1,0-1 1,0 1 0,1 0-1,-1 1 1,0-1 0,1 0 0,-1 0-1,1 1 1,0-1 0,-1 0-1,1 1 1,0 0 0,0-1-1,0 1 1,0 0 0,0-1 0,0 1-1,-1 3 1,2-3-67,0-1 1,0 1 0,0-1-1,0 1 1,1-1-1,-1 1 1,0-1-1,1 1 1,-1-1 0,1 1-1,-1-1 1,1 1-1,0-1 1,0 0-1,-1 1 1,1-1 0,0 0-1,0 0 1,0 1-1,1-1 1,-1 0-1,0 0 1,0 0 0,0-1-1,1 1 1,-1 0-1,3 1 1,47 19 929,-41-17-689,25 7 167,-1-1 0,1-2 0,0-1 0,45 2 0,32-4-531,2-5-5125,-56 0-553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2561,'0'0'18163,"-74"179"-16626,55-123 263,0-19-272,10-18-1295,-1-13-233,-8-6-1857,-10-20-3096,0-8-7050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38 574 16179,'0'0'4439,"27"-7"-4203,85-29-83,-104 32-145,1 0 1,-1-1-1,0 0 0,0 0 0,-1-1 1,1 0-1,-1 0 0,-1-1 0,1 0 1,-1 0-1,0 0 0,-1-1 0,0 0 1,0 0-1,0 0 0,-1-1 0,3-10 0,-5 15-5,4-14 32,-1 1-1,0-1 1,-2 0 0,0 0-1,-1 0 1,-1-1 0,0 1-1,-2 0 1,0-1 0,-1 1-1,-1 0 1,-6-23 0,5 32 25,1 0 1,-1 1-1,-1-1 1,1 1-1,-1 0 1,-1 0-1,0 1 1,0-1 0,0 1-1,-1 1 1,0-1-1,-12-8 1,14 12 36,1-1 0,-1 1 0,0 0 0,0 0-1,-1 1 1,1-1 0,0 1 0,-1 1 0,1-1 0,-1 1 0,0 0 0,1 0 0,-1 0 0,0 1 0,0 0 0,1 0 0,-1 0 0,0 1 0,0 0-1,1 0 1,-1 0 0,-6 3 0,8 0-63,-1-1-1,0 1 1,1 0 0,0 0-1,0 0 1,0 1 0,1-1-1,-1 1 1,1 0-1,0 0 1,1 0 0,-1 0-1,1 1 1,0-1-1,-2 8 1,-5 19 89,-8 41 0,17-70-108,-6 41 260,2 1-1,3 58 1,1-72-151,0-23-75,0 1 0,1-1 0,0 1 1,1-1-1,-1 0 0,2 1 0,-1-1 0,1 0 0,0 0 0,1-1 0,7 13 0,-8-16-24,0 0 1,1 0-1,-1 0 0,1 0 1,0-1-1,-1 0 1,2 0-1,-1 0 0,0 0 1,1 0-1,-1-1 0,1 0 1,0 0-1,0 0 1,-1-1-1,1 0 0,0 1 1,1-2-1,-1 1 0,0-1 1,5 1-1,-7-2-25,0 1 1,0 0-1,-1 0 0,1-1 0,0 0 0,-1 1 1,1-1-1,0 0 0,-1 0 0,1-1 0,-1 1 1,0 0-1,1-1 0,-1 1 0,0-1 0,0 0 1,0 0-1,0 0 0,3-4 0,-1 0-3,0 0-1,-1 0 1,1-1 0,-1 1-1,-1-1 1,1 0 0,1-10-1,1-9-9,-1 0 0,-1-1 0,-2-31 1,-1-65 432,1 140-363,1 0 1,0 1-1,1-1 1,1-1 0,0 1-1,2-1 1,0 1-1,0-1 1,2-1 0,16 26-1,-14-22-11,2 0-1,1-1 1,0-1-1,30 30 1,-36-41-64,0 0 0,0 0 0,1-1 0,0 0-1,0 0 1,0 0 0,0-1 0,1-1 0,0 1 0,0-2 0,0 1 0,0-1 0,16 2 0,-21-4-96,-1 0 1,0 0-1,1-1 0,-1 1 1,0-1-1,0 1 1,1-1-1,-1 0 0,0-1 1,0 1-1,0 0 1,0-1-1,0 0 0,0 1 1,-1-1-1,1 0 1,-1-1-1,1 1 0,-1 0 1,5-6-1,-2 0-950,1-1-1,-1 1 1,0-1-1,-1 0 1,6-16-1,2-28-7905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14371,'0'0'6121,"11"-15"-6079,-7 10-37,7-10 13,0-1 0,0 0 1,-2-1-1,0 0 1,-1-1-1,-1 1 1,0-1-1,7-36 0,-11 10 145,-4-51-1,0 37-4,2 56-108,-1 0-1,0 1 1,0-1 0,0 0-1,0 0 1,0 0-1,0 1 1,-1-1 0,1 0-1,0 0 1,-1 1-1,0-1 1,1 0 0,-1 1-1,0-1 1,0 1-1,0-1 1,0 1 0,0-1-1,0 1 1,0-1-1,0 1 1,-1 0 0,1 0-1,-2-2 1,2 3 1133,2 2-1167,1 0 1,-1 1 0,1-1-1,0 0 1,0 0 0,0 0 0,0 0-1,0-1 1,0 1 0,1 0-1,-1-1 1,0 0 0,1 1-1,-1-1 1,1 0 0,4 1-1,48 15-103,-24-12-76,0-1 1,0-2 0,43-2-1,-48 0 122,-25 0 310,-1 11 1190,-9 133 1023,8-128-2313,2 0-1,0 1 1,0-1-1,2 0 0,0 0 1,8 24-1,-8-32-132,1-1 0,0 0 0,0 0-1,1 0 1,0 0 0,0 0-1,0-1 1,1 0 0,0 0 0,0-1-1,1 0 1,-1 0 0,1 0 0,13 6-1,-12-7-57,0 0-1,1 0 1,0-1-1,-1 0 0,1-1 1,0 0-1,0 0 1,0-1-1,0 0 1,1-1-1,-1 0 0,14-1 1,-20 0-51,0 1 0,-1-1 0,1 0 0,-1 0 0,1 0 0,-1 0 0,0 0 0,1 0 1,-1-1-1,0 1 0,0-1 0,0 0 0,0 1 0,0-1 0,0 0 0,0 0 0,-1 0 0,2-3 0,17-43-1820,-17 38 1326,14-63-5600,-14 2-4383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8 261 12579,'0'0'10901,"-8"2"-9456,15-3-1365,0 0-1,0-1 1,0 0-1,0 0 0,0 0 1,-1-1-1,1 0 1,-1-1-1,0 1 1,0-1-1,0-1 0,-1 1 1,9-8-1,6-7 19,0-1-1,17-24 1,-1-11 86,-30 43 72,2 0 0,-1 1-1,1 0 1,14-14 0,-18 24-213,0-1 0,1 2 0,-1-1 1,1 0-1,-1 1 0,1 0 1,-1 0-1,1 0 0,-1 1 1,1-1-1,-1 1 0,7 2 0,0 3 81,0 2 0,0-1 0,0 1-1,-1 1 1,0 0 0,-1 0 0,0 1-1,0 0 1,10 17 0,152 223 1143,-99-140-1071,-54-90-607,-17-32-2960,-17-36-7868,5 22-2315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7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12939,'0'0'6761,"-2"25"-5751,-2 12-716,1-8-28,1 0 1,2 0 0,3 32-1,-1-44-68,1 0-1,1 0 1,0-1 0,2 0-1,0 0 1,0 0 0,2 0-1,0-1 1,0-1 0,14 19-1,-16-25-174,0 0 0,0-1-1,0 0 1,1 0 0,0 0 0,1 0-1,0-1 1,-1-1 0,2 1-1,-1-1 1,1-1 0,0 1 0,0-2-1,0 1 1,0-1 0,0 0-1,1-1 1,0 0 0,10 0 0,-17-2-308,0 0-1,0-1 1,0 0 0,0 1 0,0-1 0,-1 0 0,1 0 0,0 0 0,0-1 0,-1 1 0,1-1 0,-1 0 0,1 1-1,-1-1 1,0 0 0,0 0 0,1 0 0,-2-1 0,1 1 0,0-1 0,0 1 0,-1-1 0,1 1 0,-1-1 0,0 0 0,0 0-1,0 1 1,0-1 0,0 0 0,-1 0 0,1 0 0,-1 0 0,0-4 0,2-24-4871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88 130 10642,'0'0'9825,"-2"12"-9542,-1 34-154,3-45-126,0 0 1,1 0-1,-1-1 1,0 1-1,1 0 0,-1-1 1,0 1-1,1-1 0,-1 1 1,1 0-1,-1-1 1,1 1-1,-1-1 0,1 1 1,-1-1-1,1 0 0,0 1 1,-1-1-1,1 1 0,0-1 1,-1 0-1,1 0 1,0 1-1,-1-1 0,1 0 1,0 0-1,0 0 0,-1 0 1,2 0-1,24 0 66,-19-1-21,-7 1-41,1 0 1,0-1-1,-1 1 1,1-1 0,-1 1-1,1-1 1,-1 1 0,1-1-1,-1 1 1,1-1 0,-1 1-1,1-1 1,-1 0 0,0 1-1,1-1 1,-1 1 0,0-1-1,0 0 1,1 1 0,-1-1-1,0 0 1,0 0 0,0 1-1,0-1 1,0 0-1,0 0 1,2-20 91,-2-3 103,1 13-208,-1 0-1,0-1 1,-1 1 0,0 0-1,-1-1 1,-4-13-1,5 22 76,0 0-1,-1 0 1,1 1-1,-1-1 0,1 1 1,-1-1-1,0 1 0,0 0 1,0-1-1,-1 1 1,1 0-1,0 1 0,-1-1 1,1 0-1,-1 1 1,0-1-1,1 1 0,-1 0 1,0 0-1,0 0 0,0 0 1,0 0-1,0 1 1,0-1-1,0 1 0,0 0 1,0 0-1,-5 0 0,6 1-26,0-1 0,0 1-1,0-1 1,0 1 0,0 0-1,0 0 1,0 0 0,0 0-1,0 0 1,0 0 0,0 1-1,1-1 1,-1 1 0,1-1-1,-1 1 1,1-1 0,-1 1-1,1 0 1,0 0 0,0 0-1,0 0 1,0 0 0,0 0-1,0 0 1,1 0 0,-1 0-1,1 0 1,-1 0 0,1 4-1,-3 9-8,2-1-1,-1 29 1,2-42-23,0 8 14,-1 3 28,1 0 1,1 0 0,0 0-1,1 0 1,5 22-1,-6-31-42,0 0 0,1 0-1,-1 0 1,1-1-1,-1 1 1,1 0-1,0-1 1,0 0-1,0 1 1,0-1-1,0 0 1,1 0-1,-1 0 1,1-1 0,-1 1-1,1 0 1,0-1-1,-1 0 1,1 1-1,0-1 1,0 0-1,0-1 1,0 1-1,0 0 1,0-1 0,0 0-1,0 0 1,6 0-1,-8 0-12,-1-1-1,1 1 1,0-1-1,0 0 1,-1 1 0,1-1-1,0 0 1,-1 1-1,1-1 1,-1 0-1,1 0 1,-1 1-1,1-1 1,-1 0 0,0 0-1,1 0 1,-1 0-1,0 0 1,0 1-1,0-1 1,0 0 0,0 0-1,1 0 1,-1 0-1,-1 0 1,1 0-1,0-1 1,0-38 9,-1 27-9,1 8 4,0 0 0,0 0 0,0 0 0,-1 0 0,0 0 0,0 0 1,-1 0-1,1 0 0,-1 0 0,0 0 0,0 1 0,-4-6 0,4 8 21,0-1-1,0 1 0,-1-1 0,1 1 0,-1 0 1,1 0-1,-1 1 0,0-1 0,0 0 0,0 1 1,0 0-1,0-1 0,0 1 0,0 1 1,0-1-1,0 0 0,0 1 0,-1-1 0,1 1 1,-5 0-1,7 0-9,0 0 0,0 1 0,0-1 0,1 0-1,-1 0 1,0 1 0,0-1 0,1 0 0,-1 1 0,0-1 0,0 1 0,1-1 0,-1 1 0,0-1 0,1 1 0,-1-1 0,1 1 0,-1 0-1,1-1 1,-1 1 0,1 0 0,-1 0 0,1-1 0,0 1 0,-1 0 0,1 1 0,-6 33 17,10 32-89,-3-65 59,0 1 0,-1-1 0,2 0 1,-1 1-1,0-1 0,0 0 0,1 0 0,-1 0 1,1 0-1,-1 0 0,1 0 0,0 0 1,0 0-1,0-1 0,0 1 0,0-1 1,0 1-1,1-1 0,-1 0 0,0 0 0,1 0 1,-1 0-1,3 0 0,1 1-8,1 0 0,-1-1 0,1 0 0,-1 0 1,1-1-1,0 0 0,-1 0 0,9-1 0,-14 0 6,1 0 0,-1 0 0,1 0-1,-1 0 1,1-1 0,-1 1 0,0-1 0,0 1 0,0-1 0,1 1 0,-2-1-1,1 1 1,0-1 0,0 0 0,0 0 0,-1 1 0,1-1 0,-1 0 0,1 0 0,-1 0-1,0 0 1,0 0 0,0 0 0,0 1 0,0-4 0,0-1 10,0 0-1,0-1 1,0 1 0,-1 0 0,1 0 0,-2 0-1,-1-7 1,1 9 40,0 1 1,-1-1-1,0 0 0,1 1 0,-1-1 0,-1 1 1,1 0-1,0 0 0,-1 1 0,1-1 1,-1 1-1,0-1 0,0 1 0,0 0 0,0 1 1,0-1-1,0 1 0,-1-1 0,1 1 0,0 1 1,-1-1-1,1 0 0,-1 1 0,-6 0 0,10 0-84,13 6-262,5-3 12,1 0 0,-1-1 0,29-2 0,-46 0 287,1-1-1,-1 0 1,0 1-1,0-1 0,0 0 1,0 0-1,1 1 1,-1-1-1,0 0 1,0 0-1,-1 1 1,1-1-1,0 0 1,0 0-1,0 1 0,0-1 1,-1 0-1,1 0 1,0 1-1,-1-1 1,1 0-1,-4-3-69,0 1 0,0 1 0,0-1 0,0 0-1,0 1 1,-1 0 0,1 0 0,-1 0 0,1 1 0,-1-1 0,0 1-1,1 0 1,-8 0 0,-17 3-7255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16003,'0'0'8698,"103"40"-8578,-66-32-96,1-5-24,-1-3-472,-9-9-1232,0-16-3361,-18 0-3889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19012,'0'0'7434,"197"25"-7402,-151-20-32,29-5-777,-28 0-1679,0 0-3985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18820,'0'0'8878,"25"3"-8674,200 23 83,-130-22-602,-95-16-4115,0-4-1946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10 13083,'0'0'5018,"-26"-2"-4551,4 1-308,-43-5 1210,-91 5 1,147 2-1270,0 0-1,1 1 1,-1 0-1,0 0 1,1 1 0,-1 0-1,1 1 1,0-1 0,0 2-1,0-1 1,1 1 0,0 0-1,0 1 1,-11 10 0,14-12-68,1-1 1,0 1 0,0 0-1,1 1 1,-1-1 0,1 0-1,0 1 1,0 0 0,0-1-1,1 1 1,0 0 0,0 0 0,0 0-1,0-1 1,1 1 0,-1 0-1,1 0 1,1 0 0,-1 0-1,1 0 1,0 0 0,0 0-1,0 0 1,1-1 0,-1 1-1,1 0 1,4 6 0,1 0 37,0 0 0,0 0 0,1-1 0,0 0 0,1 0 1,0-1-1,17 13 0,82 51 370,-65-47-290,98 50 105,-100-57-155,-1 3 0,51 34 1,-90-56-78,-1 1 1,1-1-1,0 0 1,-1 0-1,1 1 1,0-1-1,-1 0 1,1 1-1,-1-1 1,1 0-1,-1 1 1,1-1 0,-1 1-1,1-1 1,-1 1-1,1-1 1,-1 1-1,0-1 1,1 1-1,-1 0 1,0-1-1,0 1 1,1-1-1,-1 1 1,0 0-1,0-1 1,0 1-1,0 0 1,0-1-1,1 1 1,-1 0-1,-1-1 1,1 1-1,0 0 1,0-1-1,0 1 1,0 0-1,0-1 1,0 1-1,-1-1 1,1 1-1,0 0 1,-1-1-1,1 1 1,0-1-1,-1 1 1,1-1 0,-1 1-1,1-1 1,-1 1-1,0 0 1,-33 11 660,-21-4-572,0-3-1,-107-3 1,93-2-92,38-1-124,-1-1 1,1-2 0,0-1 0,-59-17 0,128 21-7845,-3-1 2074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12739,'0'0'4679,"-26"13"-3546,-85 49-136,106-58-948,0 0-1,1 0 1,-1 0-1,1 0 1,-1 1-1,2 0 1,-1 0-1,0 0 1,1 0 0,0 0-1,0 1 1,1 0-1,-1-1 1,1 1-1,0 0 1,1 0-1,-1 0 1,1 0-1,1 0 1,-1 0 0,1 1-1,0-1 1,0 0-1,2 10 1,-1 6 197,-1-10-136,0 0-1,1-1 0,1 1 1,-1-1-1,2 0 0,0 1 0,0-1 1,1 0-1,8 16 0,-7-20-56,-1 0-1,1 0 1,0 0 0,0-1 0,1 0-1,0 0 1,0-1 0,1 1-1,-1-1 1,1-1 0,0 1-1,1-1 1,-1 0 0,11 3 0,-8-3-35,1 0 0,-1-1 0,1 0 0,0-1 0,0 0 0,0-1 0,18 0 0,-26-1-19,1 0 1,0-1 0,0 1 0,0-1 0,0 0-1,-1 0 1,1 0 0,0-1 0,-1 1 0,1-1-1,-1 0 1,0 0 0,1 0 0,-1 0-1,0-1 1,0 1 0,0-1 0,-1 0 0,1 1-1,-1-1 1,1-1 0,-1 1 0,0 0-1,2-5 1,5-16 7,-1-1 1,0 0-1,-2 0 0,-2-1 0,3-30 1,-1-96-49,0 251 164,4-1-1,36 154 1,-14-88 93,-8-31-22,44 312 726,-66-307-731,-3-85-138,1-52-57,0 0 1,1 0 0,-2 1 0,1-1-1,0 0 1,0 0 0,0 1 0,0-1-1,-1 0 1,1 0 0,-1 0 0,1 1-1,-1-1 1,1 0 0,-1 0 0,0 0-1,1 0 1,-1 0 0,0 0 0,0 0-1,0 0 1,0-1 0,0 1 0,0 0-1,0 0 1,0-1 0,0 1 0,0-1-1,0 1 1,0-1 0,0 1 0,-1-1-1,1 0 1,0 1 0,0-1 0,-1 0-1,1 0 1,0 0 0,-2 0 0,-1-1-40,0 1 0,0-1 0,0 0 0,0 0 0,0 0 0,0 0 0,0-1 0,0 1 0,1-1 0,-1 0 0,-6-5 0,-1-3 11,0-1 1,1 0-1,0 0 0,1-1 1,0 0-1,1-1 0,0 0 1,1 0-1,-6-17 0,-4-13 19,-19-78-1,19 41 10,3-2 0,4 0 0,4-1 0,7-143-1,1 207 41,0 1-1,0-1 0,2 0 1,0 1-1,1 0 0,1 0 1,1 0-1,1 1 0,0 0 1,1 0-1,0 1 1,2 0-1,0 1 0,1 0 1,0 1-1,1 0 0,0 1 1,25-18-1,-31 26-4,0 1 1,0 1-1,0-1 1,0 1-1,0 1 1,1-1 0,-1 1-1,1 0 1,0 1-1,11-1 1,-15 1-8,0 1 0,0 0 0,1 0 0,-1 1 0,0-1 0,0 1 0,0 0 0,0 0 0,0 0 0,0 1 0,0 0 0,0-1 0,0 1 1,-1 0-1,1 1 0,-1-1 0,1 1 0,-1-1 0,0 1 0,4 5 0,14 21 161,-2 0 0,-2 2 1,0-1-1,-2 2 0,19 61 0,-32-86-154,-2-5-25,0 0 0,1 1 0,-1-1 0,0 0 0,1 1 0,0-1 0,-1 0 0,1 0 0,0 0 0,0 0 0,0 0 0,1 0 0,-1 0 0,0 0 0,1 0 0,-1 0 0,1-1 0,0 1 0,-1-1 0,1 1 0,0-1 0,0 1 0,0-1 0,0 0 0,0 0 0,3 1 0,-4-4-11,1 1-1,-1-1 1,1 0-1,-1 1 0,0-1 1,0 0-1,0 0 1,0 0-1,0 0 1,0 0-1,0 0 0,-1 0 1,1 0-1,-1 0 1,1 0-1,-1 0 0,0 0 1,0-4-1,3-6-4,14-97 1,-6 26 0,-5 35 3,-5 35 2,1 1 1,0-1 0,1 0 0,0 1 0,0 0 0,2 0-1,5-13 1,-9 24 7,-1 1 0,1-1-1,-1 1 1,1-1 0,-1 1-1,0-1 1,1 1 0,0 0-1,-1-1 1,1 1 0,-1 0-1,1 0 1,-1-1-1,1 1 1,0 0 0,-1 0-1,1 0 1,-1 0 0,1 0-1,0 0 1,-1 0 0,1 0-1,0 0 1,-1 0 0,1 0-1,-1 0 1,1 0 0,0 0-1,-1 1 1,1-1 0,-1 0-1,1 0 1,0 1 0,20 12 209,1 11 182,-2 0-1,0 2 0,-2 0 1,0 1-1,20 43 1,11 17 104,-45-81-507,1 3 25,1 0-1,0 0 1,0-1 0,15 14 0,-19-20-106,0 0 1,0-1 0,0 1 0,0-1 0,0 0 0,0 0 0,0 0 0,1 0 0,-1 0 0,0 0 0,1-1-1,-1 1 1,1-1 0,-1 1 0,1-1 0,-1 0 0,0 0 0,1 0 0,-1 0 0,1-1 0,-1 1 0,1-1-1,-1 1 1,0-1 0,1 0 0,1-1 0,1-1-530,0 1 0,-1-1 0,1-1 0,-1 1-1,0 0 1,5-6 0,21-27-6807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13755,'0'0'4844,"-11"26"-2987,4-9-1641,-6 11 311,2 1-1,1 1 1,1 0-1,1 0 1,-4 41 0,6 3 302,4 0 0,3 0 0,3 0 0,3-1 0,4 1 1,36 131-1,-46-204-825,70 204 937,-61-181-891,2 0-1,0-1 0,2 0 1,0-1-1,1 0 0,20 21 1,-32-40-118,-1-1 1,1 1 0,0 0 0,0-1-1,0 1 1,0-1 0,0 0 0,1 0-1,5 2 1,-8-4 6,-1 1-1,1-1 0,-1 0 1,1 0-1,0 0 1,-1 0-1,1 0 1,-1 0-1,1 0 0,-1 0 1,1-1-1,0 1 1,-1 0-1,1 0 1,-1 0-1,1-1 0,-1 1 1,1 0-1,-1 0 1,1-1-1,-1 1 1,1-1-1,-1 1 0,1-1 1,7-21-2314,-7-18-5056,-1-2-7989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14427,'0'0'9281,"13"19"-8504,28 52 421,55 125-1,32 210-255,-127-403-942,3 13-1210,-2 0 0,3 31 0,-14-86-11,7 34 1128,0-1-1,0 0 1,1 0 0,0 0 0,-1-11-1,2 9 73,0-1 0,1 1-1,-1-1 1,2 1 0,-1 0-1,5-12 1,-5 16 36,1 0-1,0 0 1,1 0 0,-1 1-1,1-1 1,-1 1 0,1-1-1,0 1 1,0 0 0,1 0-1,-1 0 1,0 1 0,1-1-1,6-2 1,4-2 125,1 0-1,0 1 1,1 1 0,-1 0-1,1 1 1,0 1 0,0 0-1,0 2 1,0-1 0,0 2-1,1 0 1,-1 1 0,20 4-1,-33-4-94,-1 0 0,1 0 0,0 0-1,0 0 1,-1 1 0,1-1 0,0 1 0,-1 0 0,0 0-1,1 0 1,-1 0 0,0 0 0,0 0 0,0 0-1,0 1 1,-1-1 0,3 5 0,-1-2 55,-1 1 0,1 0 0,-1 0-1,-1 1 1,1-1 0,-1 0 0,0 1 0,0 6 0,-1-2 48,0 1 1,-1 0-1,0 0 1,-1-1-1,0 1 1,-1-1-1,0 1 1,-8 18-1,7-21-90,-1 0 0,0 0 0,-1-1-1,0 1 1,0-1 0,-1 0 0,0-1 0,0 0-1,0 0 1,-1 0 0,-1-1 0,1-1 0,-1 1 0,1-1-1,-2 0 1,1-1 0,0 0 0,-1-1 0,0 0-1,0 0 1,1-1 0,-2-1 0,1 1 0,0-1-1,-13-1 1,12 0-129,3 0 81,-1 0 0,1 0-1,-1-1 1,0 0-1,-8-2 1,15 2-94,1 1 1,-1-1-1,0 0 1,1 1-1,-1-1 1,1 0-1,-1 0 0,1 0 1,-1 0-1,1 0 1,-1-1-1,1 1 0,0 0 1,0 0-1,0-1 1,0 1-1,0-1 0,0 1 1,0-1-1,0 0 1,0 1-1,1-1 0,-1 0 1,1 1-1,-1-1 1,1 0-1,0 0 0,0 1 1,-1-1-1,2-2 1,-1 3-128,0-1 0,1 1-1,-1 0 1,1 0 0,-1-1 0,1 1 0,0 0 0,0 0 0,-1 0 0,1 0 0,0 0 0,0 0 0,0 0 0,0 0 0,0 0 0,0 0-1,1 0 1,-1 1 0,0-1 0,0 0 0,0 1 0,1-1 0,-1 1 0,3-1 0,38-9-3394,-35 8 2659,40-7-3729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16644,'0'0'6416,"-2"24"-5995,1-9-326,-1 20 194,1-1 0,1 1 0,6 33 0,42 234 1671,-47-298-1966,0 0 0,0 0 0,0 0 0,1 0 0,-1 0 0,1 0 0,0 0 0,3 4 0,-4-6-492,-1-18-2760,0-147-10163,0 104 5920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8514,'0'0'11388,"28"13"-10524,89 45-199,-107-53-522,1 0-1,-1 0 0,0 2 1,-1-1-1,1 1 0,-2 0 1,12 11-1,-12-9-35,-7-9-78,0 1 0,0-1 1,-1 1-1,1-1 0,0 1 0,-1-1 1,1 1-1,-1 0 0,1-1 0,0 1 1,-1 0-1,0 0 0,1-1 0,-1 1 1,1 0-1,-1 0 0,0 0 1,0 0-1,1-1 0,-1 1 0,0 0 1,0 0-1,0 0 0,0 0 0,0 0 1,0 0-1,0-1 0,0 1 0,-1 0 1,1 0-1,0 0 0,0 0 0,-1-1 1,1 1-1,0 0 0,-1 0 0,1 0 1,-1-1-1,1 1 0,-1 0 0,1-1 1,-1 1-1,0 0 0,1-1 0,-1 1 1,0-1-1,0 1 0,1-1 1,-1 0-1,-1 1 0,-49 16 392,39-14-460,-60 12 42,52-13-55,0 2 1,1 0 0,0 1-1,0 1 1,-33 16-1,50-21-887,21-3-5678,0-8 674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7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12347,'0'0'9986,"196"0"-9842,-149 0-144,0-11-256,-19-12-640,0-2-1097,-19-14-759,-9 8-1177,0 0-824</inkml:trace>
  <inkml:trace contextRef="#ctx0" brushRef="#br0" timeOffset="1">1 9 6385,'0'0'13931,"131"-8"-13659,-75 8-272,9 0-712,29 5-1624,-10 1-1641,-19-3-1872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15795,'0'0'8179,"20"27"-7200,137 188 536,-113-151-837,-2 2-1,-4 2 1,46 112-1,-67-133-422,-1 1-1,-2 1 1,-3 1-1,-2-1 1,-2 1-1,1 79 1,-8-83-125,-6 141 260,4-165-349,-2-1-1,0 0 1,-1 0 0,-1 0-1,-1-1 1,-15 32-1,12-34-1,5-5 2,-2-1-1,0 0 1,0 0-1,-1 0 0,0-1 1,-1 0-1,-13 12 1,10-17-1854,12-18-4239,1-4 2410,-1-9-5408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4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13675,'0'0'6577,"56"-20"-10922,-19 6-1968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13595,'0'0'5161,"27"16"-4562,-8-5-444,1 0 4,-2 0 0,0 0 0,0 2 0,-1 0 1,-1 2-1,0-1 0,-1 2 0,16 21 0,-7-4 144,-2 0 0,-1 2 0,-2 1 1,-1 0-1,-2 2 0,-2-1 0,-1 2 0,-2 0 0,-1 0 1,-3 1-1,3 42 0,-8-53-244,-1 0 0,-2-1 0,-1 1 0,-1 0 0,-12 47 0,13-68-59,0 0 0,-1 0 0,0-1 0,-1 1 0,0-1 0,0 1 0,0-1 0,-1 0 0,0-1 0,-1 1 0,1-1 0,-1 0 0,0 0 0,-1-1 0,1 0 0,-1 0 0,0-1 1,0 1-1,-1-1 0,1-1 0,-1 0 0,0 0 0,-15 4 0,17-6-9,0 1 1,0-1-1,0 0 1,-1-1-1,1 1 1,0-1 0,-1 0-1,1-1 1,0 1-1,0-2 1,-1 1-1,1 0 1,0-1-1,0 0 1,0-1 0,1 1-1,-10-6 1,11 4 0,0 0 1,-1 0 0,1-1-1,1 0 1,-1 1 0,1-1 0,0-1-1,0 1 1,0 0 0,1-1-1,-1 1 1,2-1 0,-1 0-1,0 0 1,1 1 0,0-1 0,1 0-1,-1-8 1,0-9-10,2 0 0,0 0 1,1 0-1,1 1 0,2-1 0,0 0 0,1 1 1,17-40-1,9-4 10,58-91 0,-8 15 36,-39 60 264,46-131 0,-75 173-168,-3 0 0,-1-2 0,-2 1 0,-2-1 0,2-68 0,-7 95-53,-1 0 0,0 0-1,-1 0 1,0-1 0,-1 1 0,-1 0 0,-1 1-1,0-1 1,-1 1 0,-12-27 0,15 37 7,-7-20 673,9 22-312,0 7-298,2 6-76,0 0-1,1 0 0,0-1 1,1 1-1,0-1 0,0 0 1,1 0-1,1 0 1,12 16-1,6 15 216,255 474 1590,-261-488-1899,-16-26-349,-1-3-665,9-43-6351,-2 17-1313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14459,'0'0'6551,"23"4"-6431,75 15-76,-94-18 12,0 0 0,0 0 0,-1 0 0,1 0 0,0 0 0,-1 1 0,1-1 0,-1 1 0,1 0 0,-1 0 0,0 0 0,0 1 0,0-1 0,0 1 0,0 0 0,-1 0 0,1 0 0,-1 0 0,0 0 0,1 0 0,-1 1 0,-1-1 0,1 1 0,-1-1 0,1 1 0,-1 0 0,0-1 0,0 1 0,-1 0 0,1 0 0,-1 0 0,0 0 0,0 0 0,-1 6 0,-1 7 251,-1-1-1,-1 0 1,-1 0-1,0 0 0,-15 28 1,18-40-323,-17 37 440,1 1 0,2 0 0,2 1-1,1 0 1,3 1 0,2 1 0,-6 81-1,15-114-432,0-1-1,1 0 0,0 0 0,1 0 0,0-1 0,1 1 0,0-1 1,0 1-1,1-1 0,1-1 0,-1 1 0,2-1 0,-1 0 1,1 0-1,1-1 0,-1 0 0,2 0 0,-1-1 0,1 0 0,0 0 1,0-1-1,1 0 0,-1-1 0,1 0 0,1 0 0,-1-1 1,1-1-1,0 1 0,-1-2 0,1 0 0,0 0 0,1-1 0,13 0 1,-23-1-94,0 0 1,-1 0-1,1 0 1,-1 0-1,1-1 1,-1 1 0,1 0-1,-1-1 1,1 1-1,-1-1 1,1 0-1,-1 1 1,1-1-1,-1 0 1,0 0 0,1 0-1,-1 0 1,0 0-1,0 0 1,0 0-1,0-1 1,0 1-1,0 0 1,0-1 0,0 1-1,-1 0 1,1-1-1,0 1 1,-1-1-1,1 1 1,-1-1-1,1-2 1,0-5-633,0 0 0,0-1 0,-1 1 0,-2-16 0,1 1-1855,1-23-3262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13395,'0'0'10258,"224"56"-9610,-140-44-384,0-7-184,-18 1-80,-1-3-296,-18-3-1048,-19 0-2313,-9 0-3456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14323,'0'0'6625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12171,'125'23'4285,"-119"-21"-4040,0-1 1,0 0-1,0 0 1,0-1 0,0 0-1,0 0 1,0-1-1,0 1 1,0-1 0,0 0-1,0-1 1,0 0-1,0 0 1,-1 0 0,1 0-1,0-1 1,7-5-1,-5 1-161,-1 0-1,0 0 1,0-1 0,0 0-1,-1 0 1,0-1-1,5-9 1,-8 13 46,4-8-6,-1 0-1,0-1 1,0 0-1,-1 1 1,-1-2-1,-1 1 1,0 0-1,2-20 1,-3-3 245,-1 0 1,-6-45 0,3 66-298,-1 0 1,-1 0-1,0 1 0,-1-1 1,-1 1-1,0 0 0,-2 0 1,1 1-1,-2 0 1,-16-22-1,16 31-16,9 13-163,9 15-6,-2-14 106,1 0 0,1 0 1,-1-1-1,1-1 0,0 1 1,1-1-1,0-1 0,0 0 1,0 0-1,1-1 0,0-1 0,0 1 1,21 4-1,-13-5-1,0 0 0,1-1 1,0-1-1,-1-1 0,1 0 0,0-2 1,29-4-1,-46 5 7,-1-1 0,1 0 0,0 1-1,-1-1 1,1 0 0,-1-1 0,1 1 0,-1 0 0,1-1 0,-1 1 0,0-1 0,0 0 0,0 0 0,0 0-1,0 0 1,0 0 0,0 0 0,-1 0 0,1-1 0,1-3 0,16-18 2354,-28 28-548,5 3-1696,0 1-1,0 0 0,1 0 0,0 0 0,1 0 0,0 1 0,0-1 0,1 1 1,0-1-1,1 14 0,-1-17-71,-1 18 106,1 0-1,1 0 1,1 0-1,1 0 1,7 35 0,-6-47-92,1 0-1,-1 0 1,2-1 0,0 0 0,0 0 0,1 0 0,0 0 0,0-1 0,1 0 0,0-1 0,1 1 0,0-1 0,11 8 0,-9-7-31,1-1 1,0-1 0,0 0 0,0 0 0,0-1-1,1-1 1,0 0 0,1 0 0,-1-2 0,1 1-1,0-1 1,-1-1 0,1 0 0,0-1 0,0-1-1,18-1 1,-27 1-65,0-1 0,0 0 1,0 0-1,0 0 0,0 0 0,0 0 0,0-1 1,-1 0-1,1 0 0,-1 0 0,1 0 0,-1-1 1,1 1-1,-1-1 0,0 0 0,0 0 0,-1 0 0,1 0 1,-1-1-1,1 1 0,-1-1 0,0 1 0,0-1 1,2-7-1,0-1-397,-1-1 1,0 0-1,-1 0 0,-1 0 1,0 0-1,-1-14 1,-3-39-4486,-13 6-2638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42 12875,'0'0'6640,"-14"-6"-6380,-1-1-84,1 1 1,-1 1-1,0 1 0,0 0 1,0 0-1,-1 2 0,-24-2 1,20 4 124,-1 1 0,1 1 0,0 0 0,0 2 0,0 0 0,-36 14 0,46-14-186,0 0 1,1 1-1,0 0 1,0 1-1,0 0 0,1 0 1,0 1-1,0 0 1,0 1-1,1 0 1,1 0-1,-1 0 1,1 1-1,0 0 1,-4 10-1,5-8-66,0 1 0,0 0 0,2 0 0,-1 1 1,2-1-1,-1 1 0,2-1 0,-1 23 0,2-28-35,0 0 0,1 1-1,0-1 1,0 0 0,1 0 0,0 0-1,0 0 1,1-1 0,-1 1 0,1 0 0,1-1-1,-1 0 1,1 0 0,0 0 0,1 0-1,7 7 1,-1-4-11,0-1-1,0 0 1,1-1-1,1 0 0,-1 0 1,1-2-1,0 1 1,0-2-1,0 0 1,1 0-1,0-2 1,0 1-1,-1-2 0,1 0 1,0 0-1,0-1 1,17-3-1,-24 2-12,0 0-1,0 0 0,0-1 1,0 0-1,-1 0 0,1 0 1,-1-1-1,1 0 0,-1-1 0,0 1 1,0-1-1,-1 0 0,1-1 1,-1 1-1,0-1 0,0 0 1,0 0-1,-1-1 0,0 1 1,0-1-1,0 0 0,-1 0 1,1-1-1,2-8 0,-1 3 8,-2 1-1,1-1 0,-1 0 1,-1-1-1,0 1 0,0 0 0,-2-1 1,1 1-1,-2 0 0,0-1 1,0 1-1,-1 0 0,-4-16 0,-10-7-2,15 34 27,0 0 1,0-1-1,0 1 1,0 0-1,0 0 1,0-1-1,-1 1 1,1 0-1,0 0 1,0 0-1,-1 0 0,1 1 1,-1-1-1,1 0 1,-1 1-1,1-1 1,-1 0-1,1 1 1,-4-1-1,3 14 609,3 1-547,1 0 1,0-1-1,1 1 1,0 0-1,1-1 0,1 0 1,0 0-1,0 0 1,2 0-1,-1-1 1,10 13-1,-7-12-17,1 0 0,0-1-1,1 0 1,0 0 0,1-1 0,0-1-1,1 0 1,0 0 0,23 12 0,-31-20-150,0 0 1,0 0-1,0-1 1,0 1-1,0-1 1,0 0-1,0-1 1,0 1-1,0-1 1,0 0 0,0 0-1,0-1 1,0 1-1,0-1 1,0 0-1,0-1 1,0 1-1,9-5 1,-9 4-498,0-1 0,1-1 0,-1 1 0,-1-1 0,1 1 0,0-1 0,-1-1 1,0 1-1,5-7 0,13-28-7802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9794,'0'0'9545,"0"21"-8538,0-14-941,0 3 15,-1 0 0,1 1 0,1-1 0,0 0 0,1 0 0,0 0-1,0 0 1,1 0 0,0 0 0,1 0 0,0-1 0,0 0 0,1 0 0,0 0 0,1 0-1,11 13 1,-10-16-64,1 0-1,-1-1 1,1 1-1,0-2 1,0 1-1,1-1 1,-1 0-1,1-1 1,0 0-1,0 0 1,0-1-1,1 0 1,-1-1-1,0 0 1,1 0-1,-1-1 1,1-1-1,10 0 1,-15-1-28,-1 1-1,1 0 1,-1-1 0,0 0 0,1 0 0,-1 0-1,0 0 1,0-1 0,0 1 0,-1-1 0,1 0 0,-1 0-1,1-1 1,-1 1 0,0-1 0,0 0 0,-1 1-1,1-1 1,-1-1 0,0 1 0,0 0 0,0 0 0,0-1-1,-1 1 1,0-1 0,1-6 0,2-2 209,-2 1 1,0-1 0,0 0-1,-2 0 1,0-23-1,45 215 268,-20-62-197,0-6 41,-4 0 0,11 214 0,-31-282-305,0-30 1,0 0 0,-1-1 0,0 1 0,-1 0 0,0-1 0,-1 1 0,0-1 0,-2 1 0,-8 23 0,10-34-33,1 1-1,-2 0 1,1-1-1,0 0 1,0 1-1,-1-1 1,1 0 0,-1 0-1,0 0 1,0-1-1,1 1 1,-1-1-1,0 0 1,0 1 0,0-1-1,-1 0 1,1-1-1,0 1 1,0-1 0,0 1-1,-1-1 1,1 0-1,0 0 1,-1 0-1,1-1 1,0 1 0,0-1-1,0 0 1,-1 0-1,1 0 1,0 0-1,0 0 1,0-1 0,1 1-1,-1-1 1,0 0-1,1 0 1,-1 0 0,1 0-1,-5-4 1,-4-7 1,1-1 1,0 0 0,1 0 0,0-1 0,1 0-1,1 0 1,0-1 0,1 0 0,-7-30-1,5 10-8,2 1-1,1-2 1,1-56-1,4 83 48,0-1-1,2 1 1,-1 0 0,1-1 0,0 1-1,1 0 1,1 0 0,-1 0 0,1 1-1,1-1 1,10-15 0,4 0 32,0 1 1,40-37-1,-56 58-46,5-5-172,-1 0 0,0 0 0,0-1-1,-1 0 1,-1 0 0,6-11 0,8-37-5448,-15 15-2437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14227,'0'0'7347,"31"-6"-7000,101-23-135,-119 25-202,0 0-1,0 0 1,-1-1 0,0-1 0,0 0 0,0-1-1,-1 0 1,0-1 0,0 0 0,0-1 0,-2 0-1,1 0 1,13-18 0,-14 18 9,-6 6 5,0 0 0,0 0 0,0 0 0,0 0 0,-1 0 0,1-1 0,-1 1 0,0-1 0,3-5 0,-5 8 325,20 6 1303,8 4-1307,24 29 356,-1 3 0,62 63 0,3 2-596,-79-80-1608,-34-40-4039,-3 13 4747,0-25-4765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11666,'0'0'8066,"186"-2"-7802,-120 2-264,-10 5 0,-9 4-1128,-1 7-1344,1-2-657,-19-5-3016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10850,'0'0'11163,"5"35"-10027,29 223 179,-18-150-515,50 256 315,-56-337-1336,-10-27 187,0 0 1,1 0-1,-1 0 0,0 0 1,0 0-1,0 1 1,0-1-1,1 0 0,-1 0 1,0 0-1,0 0 0,0 0 1,0 0-1,1 0 0,-1 0 1,0 0-1,0 0 0,0 0 1,0 0-1,1-1 1,-1 1-1,0 0 0,0 0 1,0 0-1,0 0 0,0 0 1,1 0-1,-1 0 0,0 0 1,0 0-1,0-1 0,0 1 1,0 0-1,0 0 1,1 0-1,-1 0 0,0 0 1,0 0-1,0-1 0,0 1 1,0 0-1,0 0 0,0 0 1,0 0-1,0-1 0,0 1 1,0 0-1,0 0 1,0 0-1,0 0 0,0-1 1,0 1-1,0 0 0,0 0 1,0 0-1,0 0 0,0-1 1,0 1-1,0 0 0,3-51-5537,-3-1-610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10418,'0'0'5497,"-30"7"-3954,-93 29-149,119-34-1307,-1 0 0,1 0 1,0 0-1,-1 1 0,1-1 0,0 1 1,1 0-1,-1 0 0,0 0 0,1 1 1,0-1-1,0 1 0,0 0 0,0 0 1,0 0-1,-3 7 0,3-2 91,1 0 0,-1-1 0,1 1 0,1 0-1,-1 17 1,1-16 6,-2 13 198,2-1 1,1 0-1,0 0 0,2 1 1,0-1-1,8 30 0,-7-43-317,-1-1-1,2 0 0,-1 0 1,1 0-1,1 0 0,-1 0 1,1-1-1,1 0 1,-1 0-1,1 0 0,0-1 1,1 0-1,0 0 0,0-1 1,0 1-1,0-2 0,1 1 1,0-1-1,9 4 0,-5-4-316,1 0 0,0-1 0,0 0 0,0-1 0,0-1 0,0 0 0,17-1 0,-27 0 20,1 0 0,0-1 0,0 0-1,0 0 1,0 0 0,-1 0 0,1 0 0,-1-1 0,1 0-1,-1 1 1,1-1 0,-1 0 0,0-1 0,0 1 0,0-1-1,0 1 1,3-5 0,3-4-1138,0-1 0,0-1 0,7-13 0,-15 25 1262,20-47-5472</inkml:trace>
  <inkml:trace contextRef="#ctx0" brushRef="#br0" timeOffset="1">414 15 4625,'0'0'15691,"0"8"-15113,5 42-93,1 0 0,3 0 0,28 88 0,-32-118-613,21 58 135,-24-74-311,0 1 1,0-1-1,0 1 0,1-1 0,-1 0 0,1 0 1,0 0-1,0 0 0,1 0 0,-1-1 1,1 1-1,6 4 0,-8-8-176,0 1-1,0 0 1,-1-1-1,1 1 1,0-1 0,0 0-1,0 1 1,0-1 0,0 0-1,-1 0 1,1-1-1,0 1 1,0 0 0,0 0-1,0-1 1,0 1-1,-1-1 1,4-1 0,13-16-7149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10202,'0'0'10776,"11"16"-10209,36 49-270,-46-63-287,-1 0 1,1-1-1,0 1 1,0-1-1,1 1 0,-1-1 1,0 1-1,0-1 0,1 0 1,-1 1-1,1-1 1,-1 0-1,1 0 0,0 0 1,-1 0-1,1 0 1,0-1-1,-1 1 0,1 0 1,0-1-1,0 1 0,0-1 1,0 0-1,0 0 1,-1 0-1,1 0 0,0 0 1,2 0-1,3 0-7,-6-40-48,-1 36 28,-1-1 1,0 1 0,0-1 0,0 1-1,-1-1 1,0 1 0,0 0 0,0 0-1,0 0 1,0 0 0,-1 0-1,0 0 1,0 1 0,0-1 0,0 1-1,0 0 1,-1 0 0,1 0 0,-1 0-1,0 1 1,0-1 0,0 1-1,0 0 1,0 0 0,-1 1 0,1-1-1,0 1 1,-1 0 0,-5-1 0,8 4 59,1-1 0,0 0 0,0 0 0,-1 1 0,1-1 0,0 1 0,0-1 1,0 1-1,1 0 0,-1-1 0,0 1 0,0 0 0,1-1 0,-1 1 0,1 0 0,0 0 1,-1 0-1,1-1 0,0 1 0,0 3 0,-3 46 355,3-44-297,0 1 0,1 0 0,0-1 0,0 1 0,1-1 1,-1 1-1,2-1 0,-1 0 0,1 0 0,6 11 0,-7-15-77,0 0 0,0 0 0,1 0-1,-1 0 1,1 0 0,0-1 0,0 1-1,0-1 1,0 0 0,0 0 0,1 0-1,-1 0 1,1 0 0,-1-1 0,1 0-1,-1 0 1,1 0 0,0 0 0,0 0-1,-1-1 1,1 1 0,5-1 0,-6 0-27,0 1 1,0-1 0,0 0-1,-1 0 1,1 0 0,0-1 0,0 1-1,-1-1 1,1 1 0,0-1 0,0 0-1,-1 0 1,1 0 0,-1 0-1,1-1 1,-1 1 0,0-1 0,1 1-1,-1-1 1,3-2 0,-3-1-15,-1 1 0,1-1 0,-1 0 0,0 1 0,0-1 1,0 0-1,0 0 0,-1 0 0,0 1 0,-1-10 0,2 7 4,-2 0 0,1 1 0,-1-1 0,0 0 0,0 1-1,-1-1 1,1 1 0,-1-1 0,-1 1 0,0 0 0,-5-10 0,6 13 13,-1 0 1,0 0-1,0 0 1,0 0-1,0 1 1,0-1-1,0 1 1,-1 0-1,1 0 1,-1 0-1,1 0 1,-1 0-1,0 1 1,0 0-1,0 0 1,0 0-1,0 0 1,0 1-1,0-1 1,0 1-1,-5 0 0,8 0 8,0 0 0,0 0 0,0 0 0,0 0 0,0 1 0,0-1 0,0 0 0,0 1 0,0-1-1,0 0 1,0 1 0,0-1 0,0 1 0,0-1 0,0 1 0,0 0 0,0-1 0,1 1 0,-1 0-1,0 0 1,0 0 0,1-1 0,-1 1 0,1 0 0,-1 0 0,1 0 0,-1 0 0,1 0-1,-1 0 1,1 0 0,0 0 0,-1 1 0,0 41 12,2-26-26,-1-16 4,0 0-1,0 1 0,0-1 1,0 1-1,1-1 0,-1 0 1,0 1-1,1-1 0,-1 1 1,1-1-1,0 0 0,-1 0 1,1 1-1,0-1 0,0 0 1,0 0-1,0 0 0,0 0 1,0 0-1,0 0 0,0 0 1,0 0-1,1-1 0,-1 1 1,0 0-1,0-1 0,1 1 1,-1-1-1,0 1 0,3 0 1,45 3-250,-43-4 215,-5-1 32,0 0-1,0 1 1,0-1-1,0 0 1,0 0-1,0 0 1,-1 0-1,1 0 1,0 0-1,-1 0 0,1 0 1,0 0-1,-1 0 1,1-1-1,-1 1 1,0 0-1,1 0 1,-1 0-1,0-1 1,0 1-1,0 0 0,0 0 1,0-1-1,0-1 1,0 0-4,1 0 0,-1 0 0,0 0 0,0 0 0,-1 0 0,1 0 0,-1 0 0,1 0 0,-1 0 0,-2-5 0,-15-7-2553,12 9-106,17 12-449,14 11-4547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17788,'0'0'6809,"178"33"-6809,-132-33-248,-8 0-472,-20-2-656,-8-29-1065,-10 3-1960,0 3-3280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12171,'0'0'14267,"178"25"-13643,-122-17-288,-10-2-120,1-3-112,-19-3-96,0 0-8,-9 0-656,-10 0-1193,1-14-2015,-10 0-3530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15835,'0'0'6650,"177"39"-5810,-121-27-520,0-7-232,1-2-88,-1-3-544,9 0-960,-9-3-1553,-9-8-2616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11 13731,'0'0'5370,"-26"-2"-4077,-9-1-935,15 0-124,-1 1 0,1 2 0,-35 2 1,53-2-228,1 0 1,0 0 0,0 1-1,0-1 1,0 0-1,0 1 1,0-1 0,0 1-1,0-1 1,0 1 0,0 0-1,0-1 1,0 1-1,0 0 1,0 0 0,0-1-1,1 1 1,-1 0 0,0 0-1,1 0 1,-1 0 0,0 2-1,-8 32 18,13 40-65,-4-72 45,2 7 7,1 1-1,0-1 1,0 0-1,1 0 1,1 0 0,0 0-1,0-1 1,0 1-1,1-2 1,1 1-1,0-1 1,12 13 0,14 10 191,60 45 0,-78-65-113,28 21 138,-10-9-101,34 32-1,-60-48-43,1 0 0,-1 0-1,0 1 1,-1 1-1,0-1 1,0 1-1,-1 0 1,0 0-1,5 15 1,-8-20-25,-1 0 1,0 0-1,0 1 1,0-1-1,-1 0 1,0 0-1,1 0 1,-1 1 0,-1-1-1,1 0 1,-1 0-1,1 0 1,-1 0-1,0 0 1,-1 0-1,1 0 1,-1 0-1,-2 4 1,1-3-31,-1 0 0,1-1 1,-1 1-1,-1-1 0,1 0 0,0 0 1,-1-1-1,0 1 0,0-1 0,0 0 1,-8 3-1,-6 2-17,0-2 0,-1 0 1,1-1-1,-1-1 0,0-1 0,-27 1 0,-129-3-517,145-10-229,31 9 663,-1 0 0,1-1 0,0 1 0,-1 0 0,1 0 0,-1 0 0,1 0 0,-1-1 0,1 1 1,-1 0-1,1 0 0,0-1 0,-1 1 0,1 0 0,-1-1 0,1 1 0,0 0 0,0-1 0,-1 1 0,1-1 0,0 1 0,-1 0 0,1-1 0,0 1 0,0-1 0,0 1 0,0-1 0,0 1 0,-1-1 0,1 1 0,0-1 0,0 1 1,0-1-1,0 1 0,0-1 0,0 1 0,0-1 0,1 1 0,-1-1 0,0 1 0,0 0 0,0-1 0,0 1 0,1-1 0,-1 1 0,0-1 0,0 1 0,1 0 0,-1-1 0,0 1 0,1-1 0,-1 1 0,0 0 0,1-1 0,-1 1 0,1 0 1,-1 0-1,0-1 0,1 1 0,-1 0 0,1 0 0,-1 0 0,2-1 0,76-29-5724,-33 16 39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11258,'0'0'6427,"-30"7"-5683,-91 29-340,116-34-394,1 0 0,0 1 0,1-1 0,-1 1 0,0 0 0,1 0 0,0 0 0,-1 0 0,1 0 0,0 1 0,1 0 0,-1-1 0,1 1 0,-1 0 0,1 0 0,0 0 0,1 1 0,-1-1 0,1 0 0,0 1 0,0-1 0,0 1 0,0-1 0,1 1 0,0-1 0,0 9 0,-1 2 52,0-8 6,1 0 0,-1 0 0,1 0-1,0 1 1,1-1 0,0 0 0,0 0-1,0 0 1,1 0 0,0 0 0,1 0-1,-1-1 1,1 1 0,0-1 0,5 7-1,-4-8 3,1 0 0,-1-1 0,1 1 0,0-1-1,0 0 1,1 0 0,-1-1 0,1 1 0,0-1 0,0 0 0,0-1-1,0 0 1,0 1 0,0-2 0,1 1 0,10 0 0,-7 0-52,1-1 1,0 0 0,0 0-1,0-1 1,0-1 0,0 0-1,21-5 1,-28 5-33,0 0-1,-1-1 1,1 1-1,0-1 1,-1 0-1,1 0 1,-1-1-1,0 1 1,0-1-1,1 1 1,-2-1 0,1 0-1,0 0 1,-1 0-1,1-1 1,-1 1-1,0 0 1,0-1-1,0 0 1,-1 1-1,1-1 1,-1 0-1,0 0 1,2-7 0,7-117 147,-5 209 119,3 0-1,25 109 1,-4-32 92,-10-7 6,0 252 0,-20-410-378,0 1 0,0 0 0,0 0 0,-1 0 0,0 0 0,-5-11 0,-5-16-111,0-31 39,-8-122 0,13 104 57,-3-314-137,11 288 104,-1 77 52,6-52 0,-4 74 21,0-1 0,0 0 0,1 0 1,0 1-1,1-1 0,0 1 0,0 0 0,1 0 0,7-8 0,-11 15 11,0 1-1,0 0 0,0-1 1,1 1-1,-1 0 1,0 0-1,1 0 1,-1 0-1,1 0 0,0 0 1,-1 1-1,1-1 1,0 0-1,-1 1 1,1 0-1,0-1 0,0 1 1,-1 0-1,1 0 1,0 0-1,0 0 1,-1 0-1,1 0 0,0 0 1,0 1-1,-1-1 1,1 0-1,0 1 0,-1 0 1,1-1-1,0 1 1,2 2-1,1-1 44,0 1-1,-1 0 0,1 1 1,-1-1-1,0 1 1,1 0-1,-2 0 0,8 8 1,24 46 587,53 117 0,-88-173-642,1 0-1,0 0 0,0 0 1,0 0-1,0 0 0,0-1 1,1 1-1,-1 0 1,0-1-1,1 1 0,-1-1 1,1 1-1,3 2 0,-4-4-4,-1 0 0,1 0 0,0 0 0,-1 0 0,1 0-1,0 0 1,-1 0 0,1 0 0,0 0 0,-1 0-1,1 0 1,0 0 0,-1 0 0,1 0 0,0-1 0,-1 1-1,1 0 1,0 0 0,-1-1 0,1 1 0,-1 0 0,1-1-1,-1 1 1,1-1 0,-1 1 0,1-1 0,0 0-1,4-6-71,-1 0 1,1 0-1,-1-1 0,-1 1 0,5-12 0,0 0 104,21-65-366,-26 70 296,1 0-1,1 0 1,0 0 0,0 1-1,1-1 1,1 1-1,0 1 1,1 0-1,15-19 1,-21 30 70,-1 0 0,1 0 0,-1 0 0,1 0 0,-1 1 1,1-1-1,0 0 0,-1 1 0,1 0 0,0-1 1,-1 1-1,1 0 0,0 0 0,0 0 0,-1 0 0,1 0 1,0 0-1,-1 0 0,1 1 0,0-1 0,-1 1 1,1-1-1,0 1 0,-1-1 0,1 1 0,-1 0 0,1 0 1,-1 0-1,1 0 0,-1 0 0,0 0 0,3 3 1,4 3 174,1 2 0,-1-1 1,10 15-1,-14-18-152,100 143 879,-39-52-1693,-62-92 502,1 0 0,-1 0-1,1 0 1,-1 0 0,1 0-1,0-1 1,1 1 0,-1-1 0,0 0-1,8 3 1,32 5-6694,-16-10-1451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6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11963,'0'0'9170,"-56"185"-7746,56-61 128,0-4-488,0 9-327,19 0-177,9-25-80,0 8-240,0-20-200,-9-13-40,9-20-368,0-17-817,0-23-831,0-13-4449,0-6-2753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13315,'0'0'5137,"-2"27"-4845,1-11-213,-1 31 286,1 0 1,7 59-1,58 267 1206,-46-282-1431,-18-90-140,0 0 0,1 0-1,-1 0 1,0 0 0,0 0 0,0 0-1,1 0 1,-1 0 0,0 0 0,1 0 0,-1 0-1,1-1 1,-1 1 0,1 0 0,0 0 0,-1 0-1,1-1 1,0 1 0,-1 0 0,1-1 0,0 1-1,1 0 1,-1-1 0,0 0 0,0 0 0,0 0-1,0 0 1,0 0 0,0 0 0,0 0 0,0-1-1,0 1 1,-1 0 0,1-1 0,0 1 0,0-1-1,0 1 1,-1-1 0,1 1 0,0-1 0,0 0 0,0 0-1,40-52-2,-26 31 6,-10 17 92,1 0 0,-1-1 0,1 2 0,0-1 1,0 1-1,1 0 0,-1 0 0,1 0 0,0 1 1,0 0-1,0 1 0,0-1 0,1 2 1,-1-1-1,0 1 0,1 0 0,0 0 0,-1 1 1,1 0-1,-1 0 0,1 1 0,10 2 0,-13-1 21,0 0 0,0 1 0,0-1 0,0 1 0,-1 0-1,1 1 1,-1-1 0,0 1 0,0 0 0,0 0-1,-1 0 1,1 0 0,-1 1 0,0 0 0,0-1 0,-1 1-1,1 0 1,1 6 0,4 7 264,-1 1 1,-1 0-1,7 34 1,-13-52-366,5 20 193,-1-1 1,-2 1-1,0 0 1,-1 0 0,-1-1-1,-4 35 1,2-50-199,0-1 1,-1 1-1,1-1 1,-1 0-1,0 0 0,0 0 1,0 0-1,0 0 1,-1-1-1,0 1 1,1-1-1,-1 0 1,0 0-1,-1 0 1,1-1-1,0 1 1,-1-1-1,0 0 1,1-1-1,-1 1 1,0-1-1,0 0 1,-9 1-1,2 0-248,-1 0-1,1-2 1,0 1-1,0-1 1,-1-1-1,1 0 1,0-1-1,-20-6 0,25 6-168,0-1 0,1-1 1,-1 1-1,1-1 0,0 0 0,0-1 0,1 1 0,-1-1 0,-5-7 0,-24-29-6054,34 39 6100,-19-26-7850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12915,'0'0'6849,"0"143"-5897,0-70-135,19 8-441,-10-2-120,10-7 24,-10-7-120,1-17-104,-1-12-56,-9-19-80,9-12-576,-9-44-4049,0-6-512,0-5-4802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10202,'0'0'10520,"26"-1"-9684,86 3-288,-106-1-437,0 0-1,0 0 1,0 1-1,0 0 1,0 0-1,-1 0 0,1 0 1,-1 1-1,0 0 1,0 1-1,0-1 1,0 1-1,0 0 1,-1 0-1,0 0 1,0 0-1,0 1 1,0 0-1,0 0 1,-1 0-1,0 0 1,0 1-1,-1-1 1,0 1-1,0-1 1,0 1-1,0 0 1,-1 0-1,0 0 1,0 0-1,-1 0 1,0 12-1,1-16-69,-1 1 0,0 0 0,0-1 0,0 1 0,0 0 0,-1 0 0,1-1 0,-1 1 0,1-1 0,-1 1 0,0 0 0,0-1 0,0 0 0,-1 1 0,1-1 0,-1 0 0,1 1 0,-1-1 0,0 0 0,1 0 0,-1 0 0,0 0 0,0-1 0,-1 1 0,1-1 0,0 1 0,0-1 0,-1 0 0,1 1 0,-1-1 0,1 0 0,-5 0-1,-14 7-195,0-1 0,0 0-1,-41 5 1,-26-6-7851,79-6 2300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11162,'0'0'7738,"-9"160"-6810,9-99-496,9 1-328,10-3-56,-10-9-48,10-10-88,0-12-1000,-10-14-496,1-14-1465,-10-17-1872,0-17 1832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9162,'0'0'11753,"8"32"-10797,0 1-629,53 185 1862,-47-178-1782,104 331 2917,-102-306-2754,-3 2 0,-3-1 0,4 122 0,-14-165-458,0-1 0,-2 1-1,-1 0 1,0-1 0,-8 25-1,10-41-192,-1-1 1,0 1-1,0-1 0,-1 1 0,0-1 1,1 0-1,-2 0 0,1 0 0,-1-1 1,1 1-1,-1-1 0,0 0 1,-1 0-1,1 0 0,-1-1 0,0 1 1,0-1-1,0 0 0,0 0 0,0-1 1,-1 0-1,1 0 0,-1 0 0,1 0 1,-10 0-1,-49 0-6898,36-2 168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9658,'0'0'12376,"6"25"-11700,91 304 2121,-66-233-1912,-4 1 1,-4 1-1,16 172 1,-38-156-634,0-113-259,-1-1 1,0 1-1,0 0 1,-1-1-1,1 1 0,0 0 1,0-1-1,0 1 1,0 0-1,-1-1 1,1 1-1,0 0 0,0-1 1,-1 1-1,1-1 1,-1 1-1,1 0 0,0-1 1,-1 1-1,1-1 1,-1 1-1,1-1 1,-1 0-1,0 1 0,1-1 1,-1 0-1,1 1 1,-1-1-1,0 0 0,1 1 1,-1-1-1,0 0 1,1 0-1,-1 0 1,0 0-1,1 0 0,-1 0 1,0 0-1,-1 0 1,0 0-41,0 0 1,1-1-1,-1 1 1,0-1-1,0 1 1,0-1-1,0 0 1,1 1-1,-1-1 1,0 0 0,1 0-1,-1 0 1,0-1-1,-1-1 1,-3-4-47,1 0 0,0 0 0,1-1 0,0 1 0,0-1 0,0 0 1,1-1-1,0 1 0,1 0 0,0-1 0,0 0 0,0-16 0,0-10-9,5-65-1,0 73 86,1-1 0,1 1 0,2 0 0,1 0 0,15-34 0,70-130-69,-25 56 48,-53 101 181,-2-1 1,-1 0-1,-2-1 0,-1-1 1,-3 1-1,0-1 1,-3-1-1,0-49 1,0 132 363,3 1 0,1-1 1,3 0-1,17 50 0,4 22 296,-23-80-588,2 0-1,2-1 1,31 69 0,-27-83-1068,-16-22 622,1-1-1,-1 1 1,1-1-1,-1 0 0,1 1 1,-1-1-1,1 0 1,-1 1-1,0-1 1,1 0-1,-1 0 0,0 0 1,0 1-1,0-1 1,0 0-1,1 0 1,-1 0-1,0 1 0,0-1 1,0 0-1,-1 0 1,1 0-1,0 1 1,0-1-1,-1-1 0,1-26-9234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15563,'0'0'6858,"34"1"-6567,114 5-29,-130-6-174,0 1-1,1 1 0,-1 1 1,0 0-1,0 1 0,-1 1 1,1 1-1,-1 0 0,21 12 1,-33-16-8,-1 1 1,1 1-1,-1-1 1,0 0-1,0 1 0,0 0 1,-1 0-1,1 0 1,-1 1-1,0-1 1,0 1-1,0 0 1,-1 0-1,0 0 0,0 0 1,0 0-1,0 0 1,-1 0-1,0 1 1,0-1-1,-1 0 1,1 1-1,-1-1 0,0 1 1,-1-1-1,0 8 1,-2 3 36,0 0 1,0 0 0,-2-1-1,0 1 1,0-1-1,-2 0 1,-14 25-1,-46 62 76,45-71 38,0 1-1,2 1 0,1 1 0,2 1 0,1 0 1,-11 39-1,26-71-218,0 0 0,0 0 0,1 0 0,-1 0 0,1 0 0,-1 0 0,1 0 1,0 0-1,0 0 0,0 1 0,1-1 0,-1 0 0,1 0 0,0 0 0,0 0 0,0 0 0,0 0 1,0-1-1,1 1 0,-1 0 0,1 0 0,0-1 0,-1 1 0,1-1 0,1 0 0,-1 1 0,0-1 0,0 0 1,1 0-1,-1-1 0,1 1 0,0 0 0,-1-1 0,1 1 0,0-1 0,0 0 0,0 0 0,5 1 1,11 1-85,0 0 1,0-1 0,0 0 0,0-2 0,22-2 0,-28 2-44,-9-1-65,1 1-1,0-1 0,-1 1 1,1-1-1,-1-1 0,1 1 1,-1 0-1,0-1 0,1 0 1,-1 0-1,0-1 0,0 1 0,0-1 1,-1 0-1,1 0 0,-1 0 1,1 0-1,-1 0 0,0-1 1,5-7-1,-6 7-291,0 0-1,0-1 1,0 1 0,-1 0-1,1-1 1,-1 1 0,0-1-1,-1 1 1,1-1 0,-1 1-1,0-1 1,0 0 0,0 1-1,-1-1 1,1 1 0,-1-1-1,0 0 1,0 1 0,-1 0-1,0-1 1,-3-6 0,-20-24-4732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12459,'0'0'9586,"178"31"-8954,-113-20-360,1-3-184,-1-5-88,19 0-704,-28-3-1857,-9 0-3480</inkml:trace>
  <inkml:trace contextRef="#ctx0" brushRef="#br0" timeOffset="1">794 98 12019,'0'0'10146,"131"-11"-17500,-93-3 457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13363,'0'0'6469,"-4"26"-5172,0-8-1057,1-7-145,0 0 0,1 0 0,1 0 0,0 0 0,0 1 0,1-1 1,0 0-1,1 0 0,1 1 0,-1-1 0,2 0 0,0 0 0,0 0 0,5 10 1,3 0 5,1 0 1,0-1 0,2 0 0,0-2-1,1 1 1,1-2 0,1 0 0,21 17-1,-28-26-63,1 0-1,0 0 0,1-1 1,0 0-1,0-1 1,0-1-1,1 0 0,0 0 1,0-2-1,0 1 0,0-2 1,1 1-1,-1-2 0,1 0 1,22-1-1,-32-1-38,0 1 0,1-1 0,-1 0 0,0 0 0,0-1 0,0 1 0,0-1 0,0 0 1,0 0-1,-1 0 0,1 0 0,0-1 0,-1 0 0,0 1 0,6-7 0,-5 3-3,0 0 0,1 0 0,-2 0 1,1-1-1,-1 0 0,0 1 0,-1-1 0,4-12 1,-1-10-10,-1 1 1,-1-1-1,-2-51 1,-2 57 14,1 12 3,1-19 64,-1 0 1,-2 0-1,-1 0 0,-10-39 1,11 67 543,2 13-426,4 25-40,8 24 441,34 103 0,-5-23-91,-39-134-477,72 299 778,-57-216-405,10 136 1,-24-176-323,-3 0-1,-9 67 1,6-96-90,0 0 1,-2-1-1,0 1 0,-1-1 0,-1-1 0,-1 1 0,-1-1 0,-12 20 0,18-33-7,-1 0-1,0 0 1,0 0-1,0-1 1,0 0-1,-1 0 0,0 0 1,0 0-1,0 0 1,0-1-1,-1 0 1,1 0-1,-1-1 0,-6 3 1,8-4 18,0-1 0,1 1 1,-1-1-1,0 1 0,0-1 0,1 0 1,-1 0-1,0-1 0,1 1 1,-1-1-1,0 0 0,1 0 0,-1 0 1,1-1-1,-1 1 0,1-1 0,0 0 1,-1 1-1,1-2 0,0 1 0,0 0 1,0-1-1,1 1 0,-4-5 0,-3-4 6,1 0 0,1 0 0,0-1-1,1 1 1,0-2 0,1 1 0,0-1 0,1 0-1,0 0 1,1 0 0,-2-20 0,0-21-25,2-84 1,3 95 24,0 20 4,1-1-1,0 1 1,2-1 0,1 1 0,1 0-1,1 0 1,0 1 0,2 0-1,1 0 1,1 0 0,0 1 0,2 1-1,27-38 1,-18 31 95,1 0 1,1 1-1,1 1 0,1 2 0,51-38 1,-59 50 33,-1 1 0,2 0 1,-1 2-1,1-1 1,1 2-1,0 1 0,0 0 1,0 1-1,0 2 1,1-1-1,33 0 0,-47 5-186,0-2 0,0 1-1,-1-1 1,1 1 0,0-2-1,-1 1 1,1-1 0,-1 1-1,6-4 1,-7 3-581,-1 0-1,0 0 1,0 0-1,0-1 1,0 1-1,0-1 1,0 0 0,4-6-1,4-12-7629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3169,'0'0'17730,"-11"11"-16635,8-9-1033,-4 5 68,-1 1 0,1-1 0,1 1 0,-1 1 1,2-1-1,-1 1 0,1 0 0,0 0 0,1 1 1,-6 18-1,-2 25 385,2 1 0,2 0 0,1 57 0,7 165 795,1-253-1221,17 235 803,-12-213-640,3-1-1,1 1 0,29 74 1,-20-72-53,-2-3-155,1 0 1,2-2 0,2 0 0,30 42 0,-48-78-338,1-1 0,-1 1 0,1-1 0,0 0 1,0 0-1,7 5 0,-10-9-124,0 0 0,0 0 0,0 0 0,0-1 0,0 1 0,0 0 0,0-1 0,1 0 0,-1 1 0,0-1 0,0 0 0,0 0 0,0 0-1,1 0 1,-1-1 0,0 1 0,0 0 0,0-1 0,0 0 0,0 1 0,0-1 0,0 0 0,4-2 0,14-15-7158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154 357 13099,'0'0'8058,"17"9"-7994,56 21-42,-71-29-19,0-1 0,0 1 0,0-1 0,0 0 0,0 0 0,0 0 0,0 0 0,0 0 0,0-1 0,0 1 0,0 0 0,0-1 0,0 1 0,0-1 0,0 0 0,-1 0 0,1 0 0,0 0 0,0 0 0,-1 0 0,1 0 0,-1-1 0,1 1 0,-1 0 0,1-1 0,-1 1 0,0-1 0,0 0 0,2-1 0,1-5 26,-1 0 0,1 1 1,-2-1-1,1 0 0,2-11 1,-2 7 63,0 2-48,-1 0 0,0 0 0,0 0 0,-1 0 0,-1 0 0,0 0 0,0-1 0,0 1 0,-2 0 0,1 0 0,-1 0 0,-1 0 0,0 1 0,0-1 0,-1 0 0,0 1 0,0 0 0,-1 0-1,0 0 1,-1 1 0,0 0 0,-1 0 0,1 0 0,-1 1 0,-1 0 0,1 0 0,-1 1 0,-1 0 0,1 0 0,-1 1 0,0 0 0,0 1 0,0 0 0,-1 0 0,1 1 0,-1 0 0,0 1 0,0 0 0,-11-1 0,17 2 32,-1 1 1,1 0-1,0 0 0,-1 0 0,1 0 1,0 1-1,-1 0 0,1 0 0,0 0 1,0 0-1,0 0 0,0 1 0,0 0 1,0 0-1,0 0 0,0 0 0,-4 5 1,4-2-54,0 0 1,1 0-1,0 0 1,0 1 0,0-1-1,1 1 1,0 0-1,0-1 1,0 1 0,1 0-1,-2 11 1,0 1 53,1 0 1,1 0 0,0 0 0,1 0-1,1 0 1,1-1 0,0 1-1,2 0 1,5 18 0,-5-24-32,1 1 1,0-1-1,1-1 1,0 1-1,1-1 1,0 0-1,1-1 1,0 0-1,0 0 1,1 0-1,1-1 1,0-1-1,11 9 1,-18-15-24,0 0 0,1 0 0,-1 0 0,0 0 0,1 0 0,0-1 0,-1 1 0,1-1 0,0 0 0,0 0 0,0-1 0,-1 1 0,1-1 0,4 0-1,-6 0-9,0 0 0,0-1 0,0 1 0,0-1 0,0 0-1,-1 0 1,1 0 0,0 1 0,0-2 0,-1 1 0,1 0-1,-1 0 1,1 0 0,-1-1 0,0 1 0,1-1 0,-1 1-1,0-1 1,0 1 0,0-1 0,0 0 0,0 0 0,0 1-1,-1-1 1,1 0 0,0 0 0,-1-2 0,5-20-28,-1-1 1,-1 0-1,-2 1 1,-3-51 0,1 3-59,3 90 124,2 0 1,0-1-1,1 1 0,1-1 0,0 0 1,1-1-1,1 0 0,10 16 0,6 15 46,-11-23-73,0-1-1,2 0 1,29 35 0,-37-50-25,-5-5-170,1 0 0,0 0 0,0 0 1,0 0-1,0 0 0,0-1 0,0 1 0,1-1 0,-1 0 0,1 0 1,0 0-1,4 1 0,-6-3-22,0 1 1,0-1-1,0 0 1,0 0-1,0 0 1,0 0-1,0 0 1,0 0-1,0 0 1,0 0-1,0-1 1,0 1-1,0-1 1,-1 0-1,1 0 1,0 1-1,0-1 1,0 0 0,-1 0-1,1-1 1,0 1-1,-1 0 1,1-1-1,-1 1 1,2-2-1,15-21-6392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11106,'0'0'10240,"4"-28"-10175,5-16-57,23-147 16,-31 184 21,3-62-15,-4 64 48,0 1-1,0-1 1,0 1-1,-1-1 1,0 1 0,1 0-1,-2-1 1,1 1-1,0 0 1,-1 0-1,0-1 1,-3-3-1,5 8-48,0 0-1,0 0 0,0 0 1,0 0-1,0-1 0,0 1 1,0 0-1,0 0 1,0 0-1,-1 0 0,1 0 1,0 0-1,0 0 1,0 0-1,0 0 0,0 0 1,0 0-1,0 0 1,-1 0-1,1 0 0,0 0 1,0 0-1,0 0 0,0 0 1,0 0-1,0 0 1,-1 0-1,1 0 0,0 0 1,0 0-1,0 0 1,0 0-1,0 0 0,0 0 1,0 0-1,0 0 1,-1 0-1,1 1 0,0-1 1,0 0-1,0 0 1,0 0-1,0 0 0,0 0 1,0 0-1,0 0 0,0 0 1,0 0-1,0 1 1,0-1-1,0 0 0,0 0 1,-1 0-1,1 0 1,0 0-1,0 0 0,0 1 1,0-1-1,0 0 1,0 0-1,1 0 0,-4 16 244,6 18-499,-1-28 195,1-1 0,0 0 0,0 0 0,1-1 0,-1 1 0,1 0 0,0-1 0,0 0 0,1 0 0,-1 0 0,1-1 0,0 0 0,0 0 0,0 0 0,0 0 0,7 2 0,-6-2-51,1-1-1,0 0 1,0 0 0,0 0-1,0-1 1,0 0-1,0 0 1,1-1 0,-1 0-1,0 0 1,0 0-1,0-1 1,9-2 0,-4-5 2860,-5 18-991,-5-6-1779,103 167 2238,-86-144-2144,2-1 1,0-1-1,2-1 0,28 23 0,-47-43-139,1 0 0,0-1 0,0 0 0,0 0 0,0 0 0,1-1-1,-1 1 1,9 1 0,-13-4-6,-1 0 0,1 1 0,-1-1 0,1 0 0,-1 0-1,1 0 1,0 0 0,-1 0 0,1-1 0,-1 1 0,1 0 0,-1 0-1,1 0 1,-1 0 0,1 0 0,-1-1 0,1 1 0,-1 0 0,1-1-1,-1 1 1,1 0 0,-1-1 0,1 1 0,-1 0 0,0-1 0,1 1-1,-1-1 1,0 1 0,1-1 0,-1 1 0,0-1 0,0 1 0,1-1-1,-1 0 1,4-21-1193,-4 17 751,2-47-4219,-2-4-2525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14947,'0'0'7258,"11"-18"-7250,96-132 146,-106 150-77,-1 0 0,0-1 0,1 1-1,-1 0 1,1 0 0,-1-1-1,1 1 1,-1 0 0,1 0 0,-1 0-1,1-1 1,-1 1 0,1 0-1,-1 0 1,1 0 0,-1 0 0,1 0-1,-1 0 1,1 0 0,-1 0-1,1 0 1,-1 0 0,1 1 0,-1-1-1,1 0 1,-1 0 0,1 0-1,-1 0 1,1 1 0,-1-1 0,1 0-1,-1 1 1,0-1 0,1 0-1,-1 1 1,0-1 0,1 0 0,-1 1-1,0-1 1,1 1 0,-1 0-1,21 26 234,-9-10 93,9 8 54,6 7-37,32 30 0,-51-55-405,0 0 0,1 0 0,-1-1 0,1 0 0,1-1 0,-1 0 0,1 0 0,0-1 0,13 4 0,-20-7-38,-1 0 0,1-1 0,0 0 0,-1 0 0,1 0 0,-1 0 0,1 0 0,-1 0 1,1-1-1,0 1 0,-1-1 0,0 0 0,1 0 0,-1 0 0,1 0 0,-1 0 0,0 0 1,0 0-1,1-1 0,-1 1 0,0-1 0,-1 0 0,1 0 0,0 1 0,0-1 0,-1 0 1,1-1-1,-1 1 0,1 0 0,-1 0 0,0-1 0,0 1 0,0 0 0,0-1 0,-1 1 0,2-5 1,1-8-549,1-1 1,-2 0 0,0 1 0,-1-29-1,-1-75-7003,0 73 532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13435,'0'0'10922,"8"0"-10688,7 0-9,15-1 256,-1 2 0,57 9 0,-78-9-418,-1 1 0,0 0 0,1 0 0,-1 1 0,0 0 0,0 0 1,0 0-1,-1 1 0,1 0 0,-1 0 0,0 1 0,0 0 0,-1 0 1,1 0-1,-1 1 0,0-1 0,5 9 0,-7-9 10,-1 1 0,0-1 1,0 0-1,-1 1 0,1-1 0,-1 1 0,-1-1 0,1 1 0,-1-1 0,0 1 0,0 0 1,0-1-1,-1 1 0,0-1 0,0 1 0,0-1 0,-1 1 0,1-1 0,-2 0 0,1 1 1,-5 7-1,-4 6 13,-1-1 0,-1 0 0,0 0 0,-17 16 0,14-17-68,-2-1-1,-21 15 1,-25 23-9,66-53-28,-1 1 0,1-1 0,0 1 0,0-1 0,0 0 0,0 1-1,0-1 1,0 0 0,0 0 0,4 0 0,-5 0 11,17 6 2,-1-1-1,1-1 1,0 0-1,0-1 1,0-2-1,21 2 1,24-1-2420,7 1-5369,-40 1-575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7890,'0'0'11968,"23"3"-11218,-10-2-659,5 0 76,1 1-1,-1 1 1,0 1-1,0 1 1,-1 0 0,1 1-1,-1 1 1,28 16-1,-32-15-9,0 1-1,-1 1 1,0 0 0,-1 0-1,14 18 1,-20-23-73,-1 2 1,0-1-1,-1 0 1,1 1-1,-1 0 0,-1-1 1,1 1-1,-1 0 1,0 0-1,-1 1 1,0-1-1,0 0 0,0 12 1,-1-13-48,0 1-1,-1-1 1,1 1 0,-1-1 0,0 1 0,-1-1-1,0 0 1,0 0 0,0 0 0,-6 11-1,2-8-37,-2 0 0,1 0 0,-1 0 0,0-1-1,-13 10 1,1-3-253,-1 0 0,-1-2 0,0 0 0,-40 15 0,-21 13-3049,57-23 647,15-1-1895,9-5-1761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14371,'0'0'10282,"197"75"-10266,-160-61-16,-9-2-216,-9-1-704,-1-5-720,-8-6-2265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1 288,'0'0'22485,"0"190"-21317,10-131-352,9 3-520,-1-6-200,1-6-96,-10-8-152,1-8-832,8-12-704,-8-8-2057,-1-8-2240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16668,'0'0'6734,"-6"31"-6162,-19 108-241,23-124-282,1 1-1,1-1 1,0 0-1,1 1 0,1-1 1,0 0-1,1 0 1,0 0-1,1 0 1,1-1-1,1 1 1,0-1-1,1-1 1,0 1-1,1-1 0,0 0 1,1-1-1,1 0 1,0 0-1,0-1 1,1 0-1,1-1 1,0-1-1,0 1 1,1-2-1,21 12 0,-26-16-29,1 0 0,0 0 0,0-1 0,0 0-1,1-1 1,-1 0 0,1 0 0,-1-1-1,1 0 1,0-1 0,-1 0 0,20-3-1,-24 2-33,1 0 0,-1-1 0,0 0-1,0 1 1,0-2 0,0 1-1,0-1 1,-1 1 0,1-1-1,-1-1 1,0 1 0,1 0-1,-2-1 1,1 0 0,0 0 0,-1 0-1,0-1 1,0 1 0,0-1-1,0 0 1,-1 1 0,1-1-1,-1 0 1,2-8 0,1-9-84,0 0 0,0 0 0,-2 0 0,-1 0 1,-2-42-1,-1 51 78,0 0 0,-1 1 0,0-1 0,-2 1 0,1-1 0,-1 1 0,-1 0 0,0 1 0,-1-1 0,0 1 1,-11-15-1,7 14 75,0 0 1,0 1-1,-1 0 1,-1 1-1,0 0 1,0 1 0,-17-10-1,23 16 9,0-1 0,-1 1-1,1 1 1,0-1 0,-1 1-1,0 0 1,1 1 0,-1-1 0,0 1-1,0 1 1,0-1 0,0 1 0,0 0-1,0 1 1,1 0 0,-1 0-1,0 0 1,-9 4 0,11-3-44,0 1 1,0 1-1,0-1 0,0 1 1,1-1-1,-1 1 0,1 1 1,0-1-1,0 1 1,0-1-1,1 1 0,0 0 1,0 0-1,-4 9 0,2-4-18,0 1-1,1 1 0,1-1 0,0 1 1,0-1-1,-1 16 0,2-11 2,2 1 0,0-1 1,0 1-1,2-1 0,0 1 0,0-1 0,8 23 1,-7-32 5,-1 0 1,1 0 0,1-1-1,-1 1 1,1-1 0,0 0-1,0 0 1,1-1 0,0 1-1,0-1 1,0 0-1,0 0 1,1-1 0,0 1-1,0-1 1,0-1 0,1 1-1,-1-1 1,11 4 0,-12-5 6,1-1 0,0 1 0,-1-1 0,1 0-1,0 0 1,0-1 0,0 0 0,0 0 0,0 0 0,0-1 0,6-1 0,-9 2-13,1-1-1,-1-1 1,0 1-1,0 0 1,0-1-1,0 0 1,0 1-1,0-1 1,0 0-1,-1-1 1,1 1-1,-1 0 1,1-1-1,-1 1 1,0-1-1,0 0 1,0 0-1,0 0 1,2-4-1,0-4 24,-1 7 17,-1 0 0,0-1-1,-1 1 1,1-1-1,-1 0 1,0 0 0,0 1-1,0-1 1,-1-8 0,10 16 796,11 45-232,3-8-328,2-1 0,52 62-1,-76-99-304,-1 0-1,1 0 0,0 0 0,0-1 1,0 1-1,0 0 0,0-1 0,0 1 1,0-1-1,1 0 0,-1 0 0,0 0 1,1 0-1,-1 0 0,1 0 0,3 0 1,-4-1-92,-1-1 0,0 1 1,0 0-1,0-1 0,1 0 1,-1 1-1,0-1 0,0 1 1,0-1-1,0 0 0,0 0 1,0 0-1,0 0 0,0 1 1,0-1-1,-1 0 0,1-1 1,0 1-1,0 0 0,-1 0 1,1 0-1,-1 0 0,1 0 1,-1-1-1,0 1 0,1 0 1,-1 0-1,0-1 0,0 1 1,0 0-1,0-1 0,0-1 1,2-39-5477,-2 5-3851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7770,'0'0'14577,"-6"24"-13635,-19 80-179,23-95-690,1 0-1,0-1 1,1 1 0,-1 0-1,2-1 1,-1 1 0,1 0 0,1-1-1,0 1 1,0-1 0,0 0-1,1 1 1,0-1 0,1 0 0,5 8-1,-2-4-4,2-1 0,-1 0 1,2 0-1,-1-1 0,2 0 0,-1-1 0,15 10 0,-19-15-52,-1-1 0,0 0 0,1 0 0,0-1 0,-1 1 0,1-1 0,0 0 1,0-1-1,1 0 0,-1 0 0,0 0 0,11 0 0,-15-1-25,1 0 1,0-1 0,0 1-1,0 0 1,0-1 0,-1 0-1,1 1 1,0-1 0,-1 0-1,1 0 1,0-1-1,-1 1 1,1 0 0,-1-1-1,0 0 1,1 0 0,-1 1-1,0-1 1,0 0 0,0-1-1,-1 1 1,1 0 0,0 0-1,-1-1 1,1 1 0,-1-1-1,1-4 1,3-13-140,-2 0-1,0-1 1,-1 0 0,-1 1-1,-4-36 1,2 3-172,1 44 246,1 7 60,-1 0 0,0 0 1,0 1-1,0-1 1,0 0-1,0 0 0,0 0 1,-1 0-1,1 0 1,-1 0-1,1 0 0,-1 1 1,0-1-1,0 0 1,1 0-1,-1 1 0,0-1 1,-1 1-1,1-1 1,0 1-1,0-1 0,-1 1 1,1 0-1,-2-2 0,1 26-135,30 528 2505,0 6-228,-28-556-2132,1-1 1,-1 1-1,0 0 0,0 0 1,0 0-1,0 0 1,0 0-1,0 0 0,0 0 1,0 0-1,0 0 1,0 0-1,-1 0 1,1 0-1,0 0 0,-1-1 1,1 1-1,-1 0 1,1 0-1,-1 0 0,1 0 1,-1-1-1,1 1 1,-1 0-1,0-1 1,1 1-1,-1 0 0,0-1 1,0 1-1,1-1 1,-1 1-1,0-1 0,0 0 1,0 1-1,0-1 1,0 0-1,0 1 1,0-1-1,1 0 0,-1 0 1,0 0-1,0 0 1,0 0-1,0 0 0,0 0 1,0 0-1,0 0 1,0-1-1,0 1 1,0 0-1,0 0 0,0-1 1,1 1-1,-1-1 1,0 1-1,0-1 0,0 1 1,1-1-1,-1 1 1,0-1-1,1 0 1,-1 1-1,-1-3 0,-7-7-130,0 0-1,0-1 1,1-1-1,1 1 1,0-2-1,0 1 1,1 0-1,-5-16 0,-33-112-405,43 135 530,-9-37-52,3 1-1,1-2 1,2 1 0,1-53 0,3 91 72,0 1 1,0 0-1,1-1 1,-1 1-1,1 0 0,0-1 1,0 1-1,0 0 1,0 0-1,0-1 1,1 1-1,-1 0 0,1 0 1,0 1-1,0-1 1,0 0-1,0 1 1,0-1-1,1 1 0,-1-1 1,4-1-1,4-2 45,0 1-1,0 0 0,1 0 1,-1 1-1,14-3 0,-15 5-136,0-1 0,0 1 0,0-2-1,-1 0 1,1 0 0,-1 0 0,0-1 0,0 0-1,11-10 1,-12 6-878,0 0-1,-1 0 1,-1 0 0,1-1-1,-2 0 1,8-20-1,-1-12-6710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13955,'0'0'6187,"7"-10"-5853,-2 2-141,-2 4-50,-1-1 1,1 1-1,0-1 1,0 1-1,1 0 1,-1 0-1,1 1 0,0-1 1,0 1-1,0 0 1,0 0-1,0 0 1,1 0-1,0 1 0,-1-1 1,1 1-1,0 1 1,0-1-1,0 1 1,8-2-1,-9 4-49,-1 0 1,1 0-1,0 0 0,0 0 0,-1 0 0,1 1 1,-1 0-1,1 0 0,-1 0 0,0 0 1,0 0-1,0 1 0,4 3 0,43 46 374,-32-32-227,-6-7-164,0-1-1,1-1 1,24 18-1,-31-25-54,1-1 0,-1 1-1,1-1 1,0-1 0,0 1 0,0-1-1,0 0 1,0-1 0,1 0 0,-1 0 0,9 0-1,-14-1-15,0 0 0,-1 0 1,1 0-1,-1 0 0,1 0 0,0 0 0,-1-1 0,1 1 0,-1-1 0,1 1 0,-1-1 1,1 1-1,-1-1 0,0 0 0,1 0 0,-1 1 0,0-1 0,1 0 0,-1 0 0,0-1 1,0 1-1,2-2 0,6-33-160,-6 17-118,-2-8-731,-1 25 614,-1-1 1,1 1 0,0-1-1,0 1 1,0-1-1,0 1 1,0 0-1,1-1 1,-1 1-1,1-1 1,0 1 0,-1 0-1,1 0 1,0-1-1,0 1 1,1 0-1,1-3 1,6-2-4405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15331,'0'0'7299,"22"6"-7237,9 0-43,5 0-1,-1 2 1,47 17-1,-80-24-10,0 0 0,0 0 0,0 0 0,0 0 0,0 0 0,0 1 1,0-1-1,0 1 0,0-1 0,0 1 0,-1 0 0,1 0 0,-1-1 0,1 1 0,-1 0 0,0 0 0,0 1 0,0-1 0,0 0 0,0 0 0,1 4 0,-2-3 49,0 1-1,1 0 0,-1 0 1,0 0-1,-1 0 0,1 0 0,-1 0 1,0 0-1,0 0 0,0-1 1,0 1-1,-1 0 0,-3 5 1,-8 14 116,-2-1 0,-1-1 0,-28 31 0,29-36-88,1 0-1,0 1 1,1 0-1,1 1 1,1 1-1,-12 24 1,22-40-53,0-1 0,0 0 1,0 1-1,0-1 0,1 1 0,-1-1 0,1 1 1,-1-1-1,1 1 0,0-1 0,0 1 0,0 0 1,0-1-1,1 1 0,-1-1 0,1 1 0,-1-1 1,1 1-1,0-1 0,0 1 0,0-1 0,0 0 1,0 1-1,1-1 0,-1 0 0,1 0 0,-1 0 1,1 0-1,0 0 0,0-1 0,0 1 0,0 0 1,0-1-1,4 3 0,12 1 37,1-1 0,-1 0 0,1-2 0,-1 0 0,1-1 0,18-2-1,-27 1-169,-8 0-99,1 0-1,0-1 1,-1 1-1,1-1 1,-1 0-1,1 0 1,-1 0-1,1 0 1,-1 0-1,0 0 1,0-1-1,1 1 0,-1-1 1,0 0-1,0 1 1,2-4-1,26-34-4613,-26 32 3294,15-21-4795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14419,'0'0'6536,"13"31"-5237,86 204 1039,-43-106-1044,-6 3 0,54 226 0,-88-280-1044,-3 1 1,-3 0-1,-4 0 1,-4 0 0,-3 1-1,-13 98 1,10-157-224,0 1-1,-2-1 1,0-1 0,-1 1-1,-1-1 1,-1 0 0,-1 0 0,-1-1-1,-16 22 1,21-32-38,-1 0 1,-1-1-1,0 0 0,0 0 1,0-1-1,-1 1 0,0-2 0,0 0 1,-1 0-1,1 0 0,-1-1 1,-1-1-1,1 0 0,-1 0 1,1-1-1,-1 0 0,0-1 1,0 0-1,-19 0 0,1-2-486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13035,'0'0'6805,"-1"24"-5937,0-20-831,-3 55 938,3 1-1,11 117 1,31 16 360,18 114 445,-32-162-1242,-27-254-10740,-8 39 2940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13419,'0'0'7141,"28"2"-5812,-5-1-1037,1 0-90,0 1-1,0 0 1,0 2-1,0 1 1,-1 1-1,24 9 1,-24-6-66,0 1-1,0 2 1,-1 0 0,-1 2 0,0 0 0,22 20-1,-36-28-51,-1 0 0,1 0 0,-1 1 0,0 0 0,-1 1 0,1-1 0,-2 1-1,1 0 1,-1 0 0,0 1 0,-1-1 0,0 1 0,0 0 0,-1-1 0,0 1 0,0 0 0,-1 1-1,-1-1 1,0 18 0,-2-19-28,0 0 1,0 0-1,-1 0 0,-1-1 0,1 1 0,-1-1 0,0 0 1,-1 0-1,0 0 0,0 0 0,0-1 0,-1 0 0,0 0 1,0-1-1,0 1 0,-1-1 0,0-1 0,-13 8 1,5-3-41,-1-1 0,0-1 0,0 0 1,-1-1-1,0 0 0,0-2 1,-35 6-1,46-10-256,-1 1 0,0-1 0,0-1 1,0 1-1,0-1 0,-8-2 0,14 3 124,1 0 0,-1 0 0,1-1 0,-1 1 0,1 0 0,-1 0 0,1 0 0,-1-1 0,1 1 0,-1 0-1,1-1 1,-1 1 0,1 0 0,0-1 0,-1 1 0,1-1 0,0 1 0,-1 0 0,1-1 0,0 1 0,-1-1 0,1 1 0,0-1 0,0 1 0,0-1 0,-1 1 0,1-1-1,0 1 1,0-1 0,0 0 0,1-1-253,-1 0 0,1 1-1,0-1 1,0 1 0,0-1 0,0 1-1,0-1 1,0 1 0,0 0 0,1-1-1,-1 1 1,0 0 0,1 0-1,2-2 1,15-11-5175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13771,'0'0'9047,"-3"24"-7931,1-7-915,-5 34 390,0 69 0,11-36 56,4 0 0,36 163 0,-43-241-697,1 0 1,-1-1-1,1 1 1,0-1-1,0 0 1,0 1-1,5 6 1,-7-12 11,0 0 0,0 1-1,1-1 1,-1 0 0,0 0 0,0 0 0,0 0 0,0 0 0,0 0 0,0 0 0,1 0 0,-1 0-1,0 1 1,0-1 0,0 0 0,0 0 0,0 0 0,1 0 0,-1 0 0,0 0 0,0 0 0,0 0-1,0 0 1,1 0 0,-1 0 0,0 0 0,0 0 0,0 0 0,0 0 0,0-1 0,1 1 0,-1 0-1,0 0 1,0 0 0,0 0 0,0 0 0,0 0 0,0 0 0,1 0 0,-1 0 0,0-1 0,0 1 0,0 0-1,0 0 1,0 0 0,0 0 0,0 0 0,0 0 0,0-1 0,1 1 0,-1 0 0,0 0 0,0 0-1,5-16-1859,0-19-1725,-3-11-2025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8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10 618 16371,'0'0'7094,"0"-29"-6482,-1-1-503,0-19 34,1-1 0,11-68 0,1 37 175,-3-1 0,-2-95 0,-7 176-307,11 32-284,31 67 679,93 155-1,-118-223-415,4 0-28,-17-25-188,0 0 0,0 0 0,-1 0 1,0 0-1,0 1 0,0-1 0,0 1 0,-1-1 0,0 1 0,0 0 1,1 7-1,-11-11-4290,-12-2 2383,18 0 1188,-34 0-5371</inkml:trace>
  <inkml:trace contextRef="#ctx0" brushRef="#br0" timeOffset="1">0 281 8242,'0'0'14035,"168"25"-13291,-112-5-744,10 0-64,9-1-1881,-19-2-4152,-19-9-6642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12291,'0'0'8297,"37"31"-6866,125 100-241,-91-75-150,89 92-1,-144-131-800,0 1-1,-1 0 1,-1 1 0,-1 1-1,0 0 1,15 37 0,-22-44-87,-1 0 1,-1 0 0,0 1-1,-1 0 1,0 0 0,-1 0-1,-1 0 1,0 0 0,-1 0-1,-1 0 1,0 0 0,-6 26 0,4-31-106,0-1 0,0 0 0,-1 0 0,0 0 0,-1-1 0,0 1 1,0-1-1,0 0 0,-1-1 0,0 1 0,-1-1 0,-9 8 0,-8 4-8,-1-1-1,-34 17 1,41-26-162,1-1 0,-1 0 0,-1-2 0,1 0 1,-1-1-1,0-1 0,0-1 0,0-1 0,0 0 1,-21-3-1,40 3 6,-1-1 1,1 0 0,0 0 0,-1 0 0,1 0-1,-1 0 1,1 0 0,-1 0 0,1-1-1,0 1 1,-1 0 0,1 0 0,-1 0-1,1 0 1,0 0 0,-1-1 0,1 1-1,-1 0 1,1 0 0,0-1 0,-1 1 0,1 0-1,0 0 1,-1-1 0,1 1 0,0 0-1,0-1 1,-1 1 0,1-1 0,0 1-1,0 0 1,0-1 0,0 1 0,-1-1-1,1 1 1,0 0 0,0-1 0,0 1-1,0-1 1,0 1 0,0-1 0,0 1 0,0 0-1,0-1 1,0 1 0,0-1 0,0 1-1,1-1 1,-1 1 0,0-1 0,0-6-3672,0-8-5263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14419,'0'0'8734,"32"0"-8163,197 0 29,-189-1-457,-21 0-34,-1 1 1,1 1-1,-1 0 1,24 5 0,-40-6-84,0 1 1,-1-1 0,1 1 0,0 0-1,-1-1 1,1 1 0,0 0-1,-1 0 1,1 0 0,-1 0 0,1 0-1,-1 0 1,0 1 0,1-1-1,-1 0 1,0 1 0,0-1 0,0 1-1,0-1 1,0 1 0,0-1 0,-1 1-1,1 0 1,0-1 0,-1 1-1,0 0 1,1 0 0,-1-1 0,0 1-1,0 0 1,0 0 0,0 0-1,0-1 1,0 1 0,0 0 0,0 0-1,-1-1 1,0 3 0,-2 5 68,1 0 0,-2-1 0,1 1 0,-1-1 0,-1 0 0,-4 8 0,-104 140 177,-5 7-23,116-160-219,0 1 0,-1-1 0,1 1 1,1 0-1,-1 0 0,1 0 0,-1 0 0,1 0 0,0 0 0,1 0 0,-1 1 0,1-1 1,-1 4-1,2-5-24,-1-1 0,1 0 1,-1 0-1,1 0 0,0 0 1,0 0-1,0 0 0,0 0 1,0 0-1,0 0 0,1 0 1,-1 0-1,1-1 0,-1 1 1,1 0-1,0-1 1,-1 0-1,1 1 0,0-1 1,0 0-1,0 0 0,0 0 1,0 0-1,4 1 0,15 5 38,1-2-1,0 0 0,0-1 0,1-1 1,-1-2-1,30 0 0,-50-1-144,-1 0 0,1 0 0,0 0 0,0 0 1,0-1-1,0 1 0,-1 0 0,1-1 0,0 0 0,0 1 0,-1-1 0,1 0 0,0 0 1,-1 0-1,1 0 0,-1 0 0,1 0 0,-1 0 0,1 0 0,-1-1 0,0 1 0,0-1 1,0 1-1,0-1 0,0 1 0,0-1 0,0 1 0,0-1 0,0 0 0,0-3 0,1-3-953,-1-1 1,0 1-1,0-1 0,-1 0 0,-1-12 0,0 0-2436,1-15-4958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10850,'0'0'11587,"215"14"-11563,-159-14-24,19 0-1152,-10 0-2913,-28 0-2273</inkml:trace>
  <inkml:trace contextRef="#ctx0" brushRef="#br0" timeOffset="1">618 90 12563,'0'0'9178,"0"186"-8514,0-130-592,-10 0-72,1 0-1408,0-11-2393,-10-20-2121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7 13731,'0'0'9585,"-29"-2"-9003,-94-2-91,119 4-440,-1-1 0,1 1-1,0 0 1,0 0 0,0 1 0,0-1 0,0 1-1,0 0 1,0 0 0,0 0 0,0 1-1,0-1 1,0 1 0,0 0 0,1 0-1,-1 1 1,1-1 0,0 0 0,-1 1-1,1 0 1,0 0 0,1 0 0,-1 0 0,0 1-1,1-1 1,0 0 0,-3 7 0,-2 1 149,1 2-56,0 0 0,0 0 1,1 1-1,1-1 0,1 1 1,0 0-1,0 1 0,1-1 0,1 0 1,1 24-1,0-33-123,1 0 1,-1 0 0,1 0-1,0 0 1,0 1-1,0-1 1,1-1-1,-1 1 1,1 0 0,1 0-1,-1-1 1,1 1-1,-1-1 1,1 0-1,0 0 1,1 0 0,-1 0-1,1 0 1,0-1-1,0 0 1,0 1-1,0-1 1,0-1 0,8 4-1,-4-2-2,2 0 0,-1-1 1,0 0-1,1-1 0,-1 0 0,1 0 0,-1-1 0,1 0 0,0-1 1,0 0-1,-1-1 0,13-2 0,-18 3-25,0-1 0,0-1 0,0 1 0,0 0 0,0-1 0,0 0 0,-1 0-1,1 0 1,-1 0 0,1-1 0,-1 1 0,0-1 0,0 0 0,0 0 0,0 0 0,-1 0 0,1 0 0,-1-1 0,0 1 0,0-1-1,0 0 1,0 0 0,-1 1 0,0-1 0,1 0 0,-1-5 0,3-9-35,-1-1 0,-1 0-1,-1-1 1,-2-24 0,1 20-24,0 19 49,-1 0 0,1-1 0,-1 1 0,-1 0 0,1-1 0,-1 1 0,0 0 0,-3-6 0,4 9 22,0 0-1,0 0 1,0 0-1,0 0 0,0 0 1,-1 0-1,1 1 0,-1-1 1,1 1-1,-1-1 1,0 1-1,1-1 0,-1 1 1,0 0-1,0 0 1,0 0-1,0 0 0,0 0 1,0 0-1,-1 1 0,1-1 1,0 1-1,-4-1 1,5 2 9,0 0 0,1 0 1,-1 0-1,0 0 1,0 0-1,0 0 1,1 0-1,-1 0 0,1 0 1,-1 0-1,1 1 1,-1-1-1,1 0 0,0 0 1,-1 1-1,1-1 1,0 0-1,0 1 1,0-1-1,0 0 0,0 0 1,0 1-1,0-1 1,1 0-1,-1 1 0,1 1 1,0 7 6,0 8 23,1 1 0,1-1-1,1 1 1,1-1 0,0-1-1,1 1 1,1-1-1,1 0 1,0 0 0,1-1-1,1 0 1,0-1 0,2 0-1,19 21 1,-26-32-135,-1 0 1,1 0-1,0-1 1,0 0-1,1 0 1,-1-1-1,1 1 1,-1-1-1,1 0 1,0-1-1,6 2 1,-7-3-584,0 1 0,0-1 1,0 0-1,0 0 0,0 0 1,0-1-1,-1 0 0,7-1 1,9-10-6114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14419,'0'0'7976,"10"-29"-7957,29-94-7,-35 109 2,0-1-1,0 1 1,-2-1-1,0 0 1,0 0 0,-2 0-1,0-18 1,-1 1 287,1 31-200,0-1 1,1 1 0,-1-1 0,0 1 0,0-1-1,0 1 1,0-1 0,0 1 0,-1 0 0,1-1 0,0 1-1,-1-1 1,1 1 0,-1 0 0,1-1 0,-1 1 0,0 0-1,1 0 1,-1-1 0,0 1 0,0 0 0,0 0-1,0 0 1,0 0 0,0 0 0,0 0 0,0 0 0,-1 1-1,1-1 1,0 0 0,0 1 0,-1-1 0,1 1-1,0-1 1,-1 1 0,1-1 0,-1 1 0,1 0 0,0 0-1,-1 0 1,1 0 0,-3 0 0,2 32 419,3-28-545,0 0-1,-1 1 0,1-1 1,1 0-1,-1 0 0,1 0 1,-1 0-1,1 0 0,0 0 1,1 0-1,-1 0 0,1-1 1,0 1-1,-1-1 0,1 0 1,1 0-1,-1 0 0,0 0 1,1 0-1,0-1 0,-1 0 1,7 3-1,0 0-53,0 0 0,0-1-1,0 0 1,0-1 0,1 0 0,-1-1-1,1 0 1,0-1 0,12 1 0,-21-2 1073,0 13-836,0 0 1,1 0 0,1 0-1,0 0 1,1-1 0,0 0-1,1 0 1,0 0 0,1 0-1,8 10 1,1 3 52,-8-10-168,1-1 0,0 0 0,1-1 1,0 0-1,2-1 0,-1 0 0,1 0 0,1-2 0,22 16 0,-34-25-79,0 0 0,0-1 0,-1 1-1,1 0 1,0-1 0,0 1 0,0-1-1,0 1 1,1-1 0,-1 1 0,0-1 0,0 0-1,0 0 1,0 1 0,0-1 0,0 0-1,1 0 1,-1 0 0,0 0 0,0 0-1,0 0 1,0-1 0,0 1 0,0 0-1,1-1 1,-1 1 0,0 0 0,0-1-1,0 0 1,0 1 0,0-1 0,0 1 0,0-1-1,-1 0 1,1 0 0,0 1 0,0-1-1,0 0 1,-1 0 0,1 0 0,-1 0-1,1 0 1,0 0 0,-1 0 0,0 0-1,1 0 1,0-2 0,0-5-456,1 0 0,-2 0 0,1-1 1,-1 1-1,0-11 0,-1 8-155,-3-63-6849,-20 5-6757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12275,'0'0'10168,"1"-11"-10069,0 1-88,-1 7-11,0-1 1,0 1 0,1-1-1,-1 1 1,1 0 0,0 0-1,0-1 1,0 1 0,0 0-1,0 0 1,1 0 0,-1 0-1,1 0 1,0 0 0,0 1-1,0-1 1,4-4 0,3-2-162,0 3 1219,4 17-99,13 18-340,-5-6-258,0 0 0,42 34 1,-55-51-343,1 0 1,0 0 0,0-1 0,0 0-1,1-1 1,0 0 0,0-1 0,0 0-1,0 0 1,1-1 0,-1 0 0,12 0-1,-17-2-7,-1 1 0,1-1 0,0 0 0,-1-1 0,1 1 0,-1-1-1,7-1 1,-9 1-25,-1 0 0,1 0 0,0-1 0,-1 1 0,1 0 0,-1-1-1,1 1 1,-1-1 0,1 1 0,-1-1 0,0 0 0,0 1 0,0-1-1,0 0 1,0 0 0,0 0 0,0-3 0,3-4-244,16-33-2136,-19 40 1975,0 1 0,0-1-1,0 1 1,1 0 0,-1-1-1,0 1 1,1 0 0,-1 0 0,1 0-1,0 0 1,-1 0 0,1 0-1,1 0 1,8 0-5993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19196,'0'0'6586,"0"202"-5610,0-115 128,0-6-368,0-5-416,-10-14-320,-8-12-560,-10-13-1336,0-18-2985,9-13-6298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5577,'0'0'15031,"-28"5"-14050,-89 21-424,114-25-531,-1 0 0,1 0 0,-1 0 1,1 0-1,0 1 0,0-1 0,-1 1 0,1 0 0,0 0 0,0 0 1,1 0-1,-1 1 0,0-1 0,1 1 0,0-1 0,-1 1 0,1 0 1,0 0-1,1 0 0,-1 0 0,0 1 0,1-1 0,0 0 0,-2 7 0,-2 4 105,-1 4 26,0 0-1,1 1 0,1 0 1,1 0-1,0 0 0,1 1 1,2-1-1,0 0 0,1 1 1,5 27-1,-5-39-70,1 0-1,1 0 1,-1 0-1,2 0 1,-1 0 0,1-1-1,0 1 1,0-1-1,1 0 1,0-1 0,9 10-1,-9-11-58,0-1 0,0 0 0,1 0 0,0-1 0,0 1-1,0-1 1,0-1 0,0 1 0,0-1 0,1 0 0,-1 0-1,1-1 1,0 0 0,-1 0 0,1-1 0,7 0 0,-10 0-35,0 0 1,0 0-1,0-1 1,0 0-1,0 0 1,0 0-1,0 0 1,0 0-1,0-1 1,-1 0-1,1 0 1,-1 0-1,1 0 1,-1 0-1,0-1 1,0 1-1,0-1 0,0 0 1,0 0-1,0 0 1,-1-1-1,0 1 1,1 0-1,-1-1 1,-1 0-1,1 1 1,0-1-1,-1 0 1,0 0-1,0 0 1,1-4-1,2-15-60,-1 0-1,-1-1 1,0 1-1,-3-31 1,0 22 32,1 31 45,1 0 1,-1 0 0,0 0-1,0-1 1,0 1-1,0 0 1,0 0 0,0 0-1,0 0 1,0-1-1,0 1 1,-1 0-1,1 0 1,0 0 0,-1 0-1,1 0 1,-1-1-1,1 1 1,-1 0 0,0 0-1,1 0 1,-1 1-1,0-1 1,0 0 0,0 0-1,0 0 1,1 0-1,-1 1 1,0-1-1,0 0 1,0 1 0,-1-1-1,1 1 1,0-1-1,0 1 1,0 0 0,0-1-1,0 1 1,-1 0-1,1 0 1,-1 0 0,0 26 556,3-14-535,0 0 0,1-1 0,0 1-1,1-1 1,0 0 0,1 0 0,0 0 0,1 0-1,10 18 1,-6-15-30,0-1-1,1 1 0,0-1 1,1-1-1,0 0 1,21 16-1,-26-24-148,0 0 1,0 0-1,0-1 0,0 0 1,1 0-1,-1 0 0,1-1 1,0 0-1,-1-1 0,10 2 1,72-2-7906,-51-3 1137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6905,'0'0'12416,"1"12"-12290,0-7-112,-1 0 0,1 1 0,0-1 0,1 0 0,-1 0 0,1 0 0,0 0 0,0 0 0,1-1 1,-1 1-1,1-1 0,0 1 0,0-1 0,1 0 0,-1 0 0,1 0 0,0-1 0,0 1 0,0-1 0,0 0 0,1 0 0,-1-1 0,1 1 1,0-1-1,-1 0 0,1 0 0,0 0 0,9 1 0,48-1 614,-38-2-8,-23 0-562,0-1 0,0 1 0,0 0 0,0-1-1,0 1 1,0-1 0,0 1 0,0-1 0,0 1 0,0-1 0,0 0-1,-1 0 1,1 1 0,0-1 0,0 0 0,-1 0 0,1 0-1,0 0 1,-1 0 0,1 0 0,-1 0 0,1 0 0,-1 0 0,0 0-1,1 0 1,-1 0 0,0 0 0,0 0 0,0 0 0,1 0-1,-1 0 1,-1-1 0,1 1 0,0-2 0,-4-39 2013,4 37-1412,3 16-193,-1-4-378,35 93 164,-17-50-114,12 55 0,-8-5 38,-4 1 0,-5 1 1,3 160-1,-18-240-183,1-14 19,-1-1-1,0 1 0,0-1 1,-1 1-1,0-1 0,0 1 1,-4 10-1,4-16-15,0 0 0,0-1-1,-1 1 1,1 0 0,-1 0 0,1-1 0,-1 1-1,0 0 1,1-1 0,-1 0 0,0 1 0,0-1-1,0 0 1,0 0 0,0 0 0,0 0 0,0 0 0,-1-1-1,1 1 1,0-1 0,0 1 0,-1-1 0,1 0-1,0 0 1,0 0 0,-1 0 0,1 0 0,0-1-1,-3 0 1,-2 0-58,0-1 0,1 0 0,0-1-1,-1 1 1,1-1 0,0-1 0,0 1-1,1-1 1,-1 0 0,1 0 0,0 0 0,0-1-1,0 0 1,0 0 0,1 0 0,0 0-1,-6-12 1,-1 0-54,1-1-1,1 0 0,0 0 1,-11-38-1,15 31 95,1 0-1,2-1 1,0 1-1,2-34 1,1 29-7,-1 25 24,0-1 1,0 1-1,1 0 1,-1 0-1,1 0 1,1-1-1,-1 1 1,1 0-1,0 1 1,0-1-1,0 0 1,1 0-1,0 1 0,-1 0 1,2-1-1,-1 1 1,0 0-1,1 1 1,6-7-1,4 1 22,-1 1 0,1 0 0,0 1 0,1 0 0,21-6 0,-20 7-77,0 1-41,0-1-1,-1-1 0,23-13 0,-33 16-327,0 1 1,0-1-1,-1 0 1,1 0 0,-1-1-1,0 1 1,0-1 0,4-6-1,4-20-5567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11330,'0'0'8204,"10"-13"-7588,1-6-469,34-41 351,-44 59-444,-1 0 1,1 0-1,0 0 0,0 0 0,-1 0 0,1 1 1,0-1-1,0 0 0,0 1 0,0-1 0,0 0 1,0 1-1,1-1 0,-1 1 0,0 0 0,0-1 1,0 1-1,0 0 0,0 0 0,1 0 0,-1 0 1,0 0-1,0 0 0,0 0 0,0 0 0,1 0 1,-1 0-1,0 1 0,0-1 0,0 0 0,0 1 1,0-1-1,0 1 0,0-1 0,0 1 0,0 0 1,0-1-1,0 1 0,1 2 0,6 3 219,-2 2 0,1-1 1,-1 1-1,6 10 0,2 1-63,1 1-74,0 0 0,2-1 1,0-1-1,2 0 1,0-2-1,0 0 1,1-1-1,1-1 0,30 15 1,-46-27-129,0 0 0,0 0 1,1 0-1,-1-1 0,0 0 1,1 0-1,-1 0 0,1 0 1,-1-1-1,1 0 0,-1 0 1,1-1-1,-1 1 0,1-1 1,6-2-1,-8 1-17,-1 0 0,1 0 0,-1 0 0,1 0 0,-1-1 0,0 0 0,0 1 0,0-1 0,-1 0 0,1 0 0,-1 0 0,1-1 0,-1 1 0,0-1 0,-1 1 0,1-1 0,0 1 0,-1-1 0,0 0 0,2-7 0,1-9-682,-1 0 1,1-36-1,-3-8-4773,-1 51 3254,0-20-7554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4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7162,'0'0'18099,"28"199"-16546,-28-141-769,10-1-544,-10-1-240,0-6-264,0 9-1544,-19-11-2962,-9-20-7048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0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14819,'0'0'11165,"9"10"-10471,18 30 314,-1 1-1,37 80 1,23 95-120,-9-22-620,-42-107-224,-20-47-34,2-1 0,1 0 0,37 55 0,-55-94-11,0 0 0,0 0 0,0 0-1,0 1 1,0-1 0,0 0 0,0 0 0,0 0-1,1 0 1,-1 0 0,0 0 0,0 1-1,0-1 1,0 0 0,0 0 0,0 0 0,1 0-1,-1 0 1,0 0 0,0 0 0,0 0 0,0 0-1,0 0 1,1 0 0,-1 0 0,0 0-1,0 0 1,0 0 0,0 0 0,1 0 0,-1 0-1,0 0 1,0 0 0,0 0 0,0 0-1,0 0 1,1 0 0,-1 0 0,0 0 0,0 0-1,0 0 1,0 0 0,0 0 0,1 0 0,-1 0-1,0-1 1,0 1 0,0 0 0,0 0-1,0 0 1,0 0 0,0 0 0,1 0 0,-1-1-1,0 1 1,0 0 0,0 0 0,0 0-1,0 0 1,0 0 0,0-1 0,0 1 0,0 0-1,0 0 1,0 0 0,0 0 0,0-1 0,0 1-1,3-25-30,-2-49 35,-1 52-7,-1-177 11,19-500-46,-17 629 46,-1 69 22,19 1-13473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16259,'0'0'10640,"3"3"-10388,7 3-142,1-1 1,0 1-1,0-2 0,0 1 1,0-2-1,1 1 0,15 1 0,88 10 332,-58-15-1468,-57 0 877,1 0 1,0-1-1,-1 1 1,1-1-1,0 1 1,0-1-1,-1 1 1,1-1 0,-1 1-1,1-1 1,-1 0-1,1 1 1,-1-1-1,1 0 1,-1 0-1,1 1 1,-1-1 0,0 0-1,1 0 1,-1 1-1,0-1 1,0 0-1,0 0 1,0 0-1,0 0 1,0 1 0,0-1-1,0 0 1,0-1-1,0-36-4284,-1 28 1798,1-24-6146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18324,'0'0'9218,"121"28"-8666,-83-17-192,-1 0-168,-9-5-96,0-4-56,0-2-40,-9 0-792,18-16-944,1-15-2513,-1-3-4385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15 595 15899,'0'0'6664,"-3"-32"-6363,-8-104-17,10 113-212,2 1 0,0 0 0,1 0 1,7-26-1,1-16 177,1-161 3488,-11 227-3415,1 12-255,1 0 0,1 0 1,0-1-1,1 1 1,0-1-1,12 25 1,7 20 156,-1 11 67,29 83 187,-7 3 0,24 161 0,-66-306 730,-1 14-5256,-1-24 3834,0 0-1,-1 0 0,1 0 1,-1 0-1,1 1 0,0-1 1,-1 0-1,1 0 0,-1 0 1,1 0-1,0 0 0,-1-1 1,1 1-1,-1 0 0,1 0 1,0 0-1,-1 0 0,1 0 1,0 0-1,-1-1 0,1 1 1,0 0-1,-1 0 1,1-1-1,0 1 0,-1 0 1,1 0-1,0-1 0,0 1 1,-1 0-1,1-1 0,0 1 1,0 0-1,0-1 0,-1 1 1,1 0-1,0-1 0,0 1 1,0-1-1,0 0 0,-17-11-6019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12723,'0'0'10310,"26"6"-8914,-12-2-1175,19 4 375,2-1-1,-1-1 1,70 2-1,-20-8 128,57 1 74,207-24 0,-309 20-729,-38 3-221,-21 5-4856,-6 9-579,-2 3-3205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16363,'0'0'7741,"25"-3"-7440,210-13 487,-228 15-716,1 2-1,-1-1 0,0 1 0,0 0 0,0 0 1,0 1-1,0 0 0,0 0 0,0 1 0,-1 0 1,10 5-1,-13-6-20,0 1 1,0-1-1,0 1 1,0 0-1,0 0 1,-1 1 0,1-1-1,-1 0 1,0 1-1,0-1 1,0 1-1,0 0 1,-1 0-1,0-1 1,1 1 0,-2 0-1,1 0 1,0 0-1,-1 1 1,1-1-1,-1 6 1,0 5 35,1-1 0,-2 1 0,0-1 0,0 1 0,-1-1 1,-1 1-1,-1-1 0,0 0 0,0 0 0,-2-1 0,-8 18 0,-9 8-102,-1-1-1,-2-1 1,-2-1-1,-1-2 1,-44 41-1,-30 24 1,103-99 20,0 0-1,0 0 1,0 1 0,0-1-1,0 0 1,-1 0-1,1 0 1,0 0-1,0 0 1,0 0-1,0 0 1,0 0 0,0 1-1,0-1 1,0 0-1,0 0 1,0 0-1,-1 0 1,1 0-1,0 0 1,0 1 0,0-1-1,0 0 1,0 0-1,0 0 1,0 0-1,0 0 1,0 1-1,0-1 1,0 0 0,0 0-1,0 0 1,0 0-1,0 0 1,1 1-1,-1-1 1,0 0-1,0 0 1,0 0 0,0 0-1,0 0 1,0 0-1,0 1 1,0-1-1,0 0 1,0 0-1,1 0 1,-1 0 0,0 0-1,0 0 1,0 0-1,0 0 1,0 0-1,0 0 1,1 0-1,-1 1 1,12 2 22,70 11 988,168 8 0,-248-23-1055,0 1 1,-1 0-1,1-1 0,0 1 1,0-1-1,0 0 1,0 0-1,0 1 0,0-1 1,-1 0-1,1-1 1,0 1-1,-1 0 0,1 0 1,-1-1-1,1 1 1,-1-1-1,0 1 0,0-1 1,2-2-1,20-41-1564,-17 31 786,22-44-4995,0 5-5002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5233,'0'0'16718,"19"5"-16013,4 1-523,104 32 559,-107-30-597,0-1-1,-1 2 0,0 1 1,32 22-1,-47-29-93,-1 1 1,1-1-1,0 1 1,-1 0-1,0 1 1,0-1-1,0 0 1,-1 1-1,1-1 1,-1 1-1,0 0 0,-1 0 1,1 0-1,-1 0 1,0 0-1,0 0 1,0 0-1,-1 1 1,0-1-1,0 0 1,0 0-1,0 1 1,-1-1-1,0 0 1,-2 6-1,-2 8 161,-2 1 1,0-1-1,-1-1 1,0 0-1,-12 19 0,-10 8 104,-44 54-1,46-64-84,1 2 0,-37 66 0,62-100-219,1-1 0,0 1-1,0 0 1,0 0-1,0-1 1,0 1 0,1 0-1,-1 0 1,1 0 0,-1 0-1,1 0 1,0 0-1,1 0 1,-1 0 0,0 0-1,1 0 1,-1-1-1,1 1 1,2 5 0,-1-4 5,1 0 0,0 0 0,-1-1-1,1 1 1,0-1 0,1 0 0,-1 0 0,1 0 0,-1 0 0,1 0 0,7 3 0,9 3 35,0 0-1,0-2 1,1 0-1,27 5 1,-36-10-37,9 3-188,0-1 1,0-2-1,41 1 0,-61-3 73,0 0 0,0 0-1,0-1 1,0 1 0,0 0-1,0 0 1,0 0 0,0-1-1,0 1 1,0 0 0,0-1-1,0 1 1,0-1-1,0 0 1,-1 1 0,1-1-1,0 1 1,0-1 0,0 0-1,-1 0 1,1 1 0,0-1-1,-1 0 1,1 0 0,-1 0-1,1 0 1,-1 0 0,1 0-1,-1 0 1,1-1 0,2-35-4855,-3 31 3925,0-28-5017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12171,'0'0'12258,"196"22"-11938,-140-13-80,10-4-176,-10-5-64,-10 0-248,1-14-1664,-9-14-3529,-20-5-4145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16860,'0'0'6765,"28"9"-6396,91 32-114,-110-38-203,-1 0 0,1 0 0,-1 1 0,0 0-1,0 1 1,0 0 0,0 0 0,-1 0 0,0 1 0,10 11 0,-10-10 27,-6-6-30,1 0 1,-1 0-1,0 0 1,0 0-1,0 0 1,-1 1-1,1-1 1,0 0-1,0 1 1,-1-1 0,1 0-1,0 1 1,-1-1-1,0 1 1,1-1-1,-1 1 1,0-1-1,0 1 1,1-1-1,-1 1 1,-1 0-1,1-1 1,0 1 0,0-1-1,0 1 1,-1-1-1,1 1 1,-1-1-1,1 1 1,-1-1-1,0 0 1,0 1-1,1-1 1,-1 0-1,0 1 1,0-1-1,0 0 1,0 0 0,-3 2-1,-4 4 45,-1 0 0,-1 0 0,1-1 0,-17 8-1,7-3-80,-13 7 13,22-14 1,1 2 0,-1-1 1,1 1-1,0 0 0,1 1 0,-1 0 0,1 1 0,-7 8 1,14-15 4,0 1 0,0 0 0,1 0 0,-1 0 0,0-1 0,1 1 0,-1 0 0,1 0 1,0 0-1,-1 0 0,1 0 0,0 0 0,0 0 0,0 0 0,1 0 0,-1 0 0,0 0 1,1 0-1,-1 0 0,1 0 0,0-1 0,-1 1 0,1 0 0,0 0 0,0-1 0,0 1 1,1 0-1,-1-1 0,0 1 0,1-1 0,-1 0 0,0 1 0,1-1 0,0 0 1,-1 0-1,1 0 0,0 0 0,1 1 0,9 5 45,0-1 1,1-1-1,-1 0 1,16 4-1,-18-6-11,26 9 83,0-2 0,1-2-1,0-1 1,1-2 0,58 1-1,-94-6-400,0-2-436,-1 0 0,1 0 0,0-1 0,-1 1 0,1 0 0,-1-1 0,0 1 0,0-1 0,0 1 0,0-1 0,1-3 0,-1-18-8359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12659,'0'0'11149,"6"0"-10813,436 0 2878,-440 0-3468,0-1 1,-1 1-1,1 0 1,0 0-1,-1-1 0,1 1 1,-1-1-1,1 0 1,-1 1-1,1-1 1,-1 0-1,0 0 0,1 0 1,-1 0-1,0 0 1,1 0-1,-1 0 1,0-1-1,0 1 0,0 0 1,0-1-1,0 1 1,-1 0-1,1-1 1,0 1-1,-1-1 0,1 0 1,0-2-1,1-16-5443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1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84 1136,'0'0'807,"3"-1"-137,27-24 3569,-28 22-3080,0-1-1,0 1 1,-1-1-1,1 1 0,-1-1 1,0 0-1,0 0 1,0 1-1,-1-1 1,1 0-1,-1 0 0,0 0 1,-1-5-1,-27 8 159,23 2-1304,-1 0 0,0 0 1,1 0-1,-1 1 1,1 0-1,-1 0 0,1 0 1,0 1-1,0 0 1,0 0-1,0 0 1,0 0-1,1 1 0,-1 0 1,1-1-1,0 2 1,0-1-1,1 0 0,-1 1 1,1 0-1,0 0 1,0 0-1,1 0 1,-3 6-1,-4 11-14,0 1 1,1-1-1,2 1 0,-6 34 1,6-24 66,1 1 0,2 0 0,1 0 0,2-1 1,1 1-1,2 0 0,11 50 0,-10-72-33,0-1 0,1 0 0,1 0 1,-1 0-1,2-1 0,0 0 0,0 0 0,1 0 0,0-1 0,0 0 1,1-1-1,0 0 0,1 0 0,0-1 0,0 0 0,1-1 1,-1 0-1,1-1 0,1 0 0,-1-1 0,1 0 0,-1 0 0,1-2 1,0 1-1,1-1 0,22 0 0,-26-2-27,-6 0 2,0 0 0,0 0 0,0 0-1,0 0 1,1 0 0,-1-1 0,0 0-1,0 1 1,4-3 0,-6 2-3,0 0 0,0 0 0,0 0 0,0 0 0,0 0 0,0 0-1,0-1 1,-1 1 0,1 0 0,0-1 0,-1 1 0,1 0 0,0-1 0,-1 1 0,0-1 0,1 1 0,-1-1 0,0 1 0,0-1 0,0 1 0,0-1 0,0 1 0,0-2 0,0-12 5,0 4-52,1-1 0,-1 0 0,-1 0 0,0 1 0,-1-1 0,0 0-1,0 1 1,-2 0 0,1-1 0,-1 1 0,-7-11 0,4 8-121,-2 0 0,0 0 0,0 1 0,-2 0 0,1 1 0,-2 0 0,1 1 0,-23-16 0,19 18 156,12 8 393,31 3-137,-1 1 0,1 1 1,29 8-1,36 7-271,-71-16-665,-1 1 0,38 12 1,6 11-5247,-26-8-1050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13067,'0'0'9434,"-10"174"-8154,10-110-392,10-2-496,8 0-256,1-12-88,-9-5-48,8-9-456,1-10-1304,-10-12-3481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30 659 14963,'0'0'8371,"-5"-29"-7917,-13-98-264,13 73-93,3 0-1,3 0 1,13-101-1,1-31 3398,-14 204-3412,1 0 1,1-1-1,1 0 1,0 1-1,13 30 1,7 26 90,89 529 771,-108-559-1997,0 60-1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18492,'0'0'6303,"42"10"-5210,-6-1-850,7 3 4,1-2 1,0-2-1,1-2 0,65 0 0,6-9 3,0-5 1,133-28-1,-221 31-248,-15 2-3,0 0-1,0 2 0,26-1 0,-37 2-352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 15427,'0'0'6176,"11"-7"-5888,-2 2-142,-1 1 0,1-1 0,0 1 0,0 1 0,0-1 0,12-1-1,-18 4-69,0 1 0,1-1 0,-1 1 0,0 0 0,1 0 0,-1 0 0,0 0 0,1 1 0,-1-1 0,0 1 0,0 0 0,0 0 0,1 0 0,-1 0-1,0 1 1,0-1 0,-1 1 0,1 0 0,0 0 0,-1 0 0,1 0 0,-1 0 0,1 1 0,-1-1 0,0 1 0,3 4 0,1 4 86,0 1 1,0 1-1,-2-1 1,1 1-1,-2 0 1,0 0-1,0 0 1,-1 0-1,0 15 1,0 3 92,-2 1 0,-6 51 1,3-65-230,-1-1 0,0 0 1,-1-1-1,-1 1 0,0-1 0,-1 0 1,-1-1-1,-1 0 0,0 0 0,-15 18 1,19-26-66,-1 0 0,0 0 1,-1 0-1,0-1 0,0 0 1,0-1-1,0 1 0,-1-1 1,0-1-1,0 1 1,-1-2-1,1 1 0,-1-1 1,1 0-1,-1-1 0,0 0 1,0 0-1,0-1 0,-1 0 1,-17-1-1,23-1-15,1 0 0,-1 0 0,1 0 0,-1 0-1,1-1 1,0 0 0,-1 0 0,1 0 0,0 0 0,0 0 0,0-1 0,1 1 0,-1-1-1,0 1 1,1-1 0,0 0 0,0 0 0,0-1 0,0 1 0,0 0 0,-2-7 0,0 1-33,1-1 0,-1 1 1,2-1-1,0 0 1,0 1-1,0-1 1,1-13-1,2 22 97,0 0-1,0 1 1,-1-1 0,1 0 0,0 1-1,0-1 1,0 0 0,1 1 0,-1-1-1,0 1 1,0 0 0,0-1 0,0 1-1,0 0 1,1 0 0,-1-1 0,0 1-1,0 0 1,0 0 0,1 0 0,-1 1-1,2-1 1,33 2 392,-34-2-377,22 4 101,0 1 0,-1 1 0,0 1 0,0 2 0,29 14 0,21 7-157,-53-23-472,1-1 0,26 5 0,-40-10-215,0 0 0,-1 0 0,1-1 0,0 0 0,-1 0 0,1-1 0,-1 0 0,1 0 0,0 0 0,-1-1 0,10-4 0,14-15-6959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8674,'0'0'11265,"15"32"-10670,7 10-401,8 18 212,24 68 1,-37-79 9,-2 1 1,-2 1-1,-2 0 0,-3 1 1,-2-1-1,-1 65 1,-5-114-429,0 0 0,0-1 0,0 1 0,-1 0 0,1 0 1,-1-1-1,1 1 0,-1 0 0,1 0 0,-1-1 0,0 1 0,0-1 0,0 1 1,0-1-1,0 1 0,0-1 0,0 0 0,-1 1 0,1-1 0,0 0 0,-1 0 1,1 0-1,-1 0 0,1 0 0,-1 0 0,0 0 0,1-1 0,-1 1 0,-3 0 0,1 0-55,1 0-1,0-1 1,-1 0-1,1 0 1,0 0-1,-1 0 1,1 0-1,-1 0 1,1-1-1,0 0 1,0 0-1,-1 0 1,1 0-1,0 0 1,0-1-1,-4-2 1,0-1 36,1 0 1,-1-1-1,2 0 1,-1-1 0,1 1-1,0-1 1,0 0 0,0 0-1,1-1 1,0 1-1,1-1 1,0 0 0,0 0-1,1 0 1,0 0 0,0 0-1,1-1 1,0 1 0,0-15-1,0 8 21,2-1-1,-1 1 1,2-1-1,0 1 1,1-1-1,1 1 1,0 0-1,1 1 1,1-1-1,7-14 1,51-78 139,-40 71-24,-2 0 0,-1-1 1,-2-2-1,-2 0 1,22-73-1,-27 13 317,-12 77 3520,175 348-2016,-173-321-1977,1 0 1,0-1 0,1 1-1,-1-1 1,1 1 0,7 6-1,10-3-2283,-20-7 1903,1-1 0,-1-1 0,1 1 0,-1 0 0,1 0 0,0-1-1,-1 1 1,1 0 0,-1-1 0,1 0 0,-1 1 0,0-1 0,1 0 0,0-1 0,17-17-9246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12755,'0'0'11138,"-3"13"-10491,-2 13-266,1 2 0,0-1-1,3 0 1,0 1 0,5 48 0,32 149 1069,-11-80-1096,-12-80-228,-8-45-658,-1 0 0,-1 0 0,0 22 0,7-85-1162,-11 28 1601,2 0-1,0 0 0,1 0 0,0 0 1,1 0-1,7-19 0,-9 30 121,1 0-1,0 0 1,-1 0-1,1 1 1,1-1-1,-1 0 1,0 1-1,1 0 1,0 0-1,0 0 1,0 0 0,0 0-1,0 0 1,0 1-1,1 0 1,-1-1-1,1 1 1,0 0-1,0 1 1,-1-1-1,1 1 1,0 0-1,0 0 1,1 0-1,-1 0 1,0 1-1,7-1 1,-6 2 44,-1 1 0,1-1 1,0 1-1,-1 0 0,1 0 0,-1 0 1,1 1-1,-1-1 0,0 1 0,0 0 1,0 0-1,-1 1 0,1-1 0,-1 1 1,0 0-1,1 0 0,-2 0 0,1 0 1,4 9-1,4 7 214,0 0 0,14 41 0,-21-50-203,-1-1 0,0 1 0,0-1 0,-1 1 0,0 0 0,-1 0 0,0 0 0,-1 1-1,0-1 1,-1 0 0,-2 11 0,1-17-53,0 1-1,0-1 0,0 0 1,-1 0-1,1 0 1,-1 0-1,0-1 0,-1 1 1,1-1-1,-1 0 1,0 0-1,0 0 0,0 0 1,-1-1-1,1 0 1,-1 1-1,0-2 0,0 1 1,0-1-1,0 1 1,0-1-1,0-1 0,-7 2 1,-12 3-115,0-1-1,-1-2 1,0 0 0,0-2 0,-25-1-1,38 0-158,10 0-376,23-2-5023,7-7 1432,8-2-438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7498,'0'0'13944,"-1"25"-13011,-2 9-678,0 5 94,1 0 0,4 43 0,5 4 612,31 133 0,-23-172-1250,-15-47 260,0 0-1,0 1 1,0-1-1,1 0 1,-1 0-1,0 0 1,0 1-1,0-1 1,0 0-1,0 0 0,0 0 1,0 0-1,0 1 1,0-1-1,1 0 1,-1 0-1,0 0 1,0 0-1,0 0 1,0 1-1,0-1 1,1 0-1,-1 0 1,0 0-1,0 0 1,0 0-1,1 0 1,-1 0-1,0 0 1,0 0-1,0 0 1,1 0-1,-1 0 1,0 0-1,0 0 0,0 0 1,1 0-1,-1 0 1,0 0-1,0 0 1,0 0-1,0 0 1,1 0-1,-1 0 1,0 0-1,0 0 1,0 0-1,1-1 1,-1 1-1,0 0 1,0 0-1,6-25-2519,1-23-2379,-6-2-1952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9098,'0'0'13193,"20"13"-12360,1 1-647,15 9 300,0 1 0,38 36 0,-65-51-394,-4-6-3,-1 0 0,0 1 0,0-1 0,0 1 0,0 0 0,-1 1 0,1-1 0,-1 0-1,0 1 1,0 0 0,-1 0 0,0 0 0,0 0 0,0 0 0,0 0 0,-1 1-1,1-1 1,-1 0 0,-1 1 0,1 6 0,-2-10-72,1 0 0,-1 0 0,0-1-1,0 1 1,0-1 0,0 1 0,0-1 0,0 1 0,0-1 0,-1 1-1,1-1 1,-1 0 0,1 0 0,-1 0 0,1 0 0,-1 0-1,1 0 1,-1 0 0,0 0 0,0-1 0,1 1 0,-1 0 0,0-1-1,-2 1 1,-55 12-57,51-11 43,-20 1-653,0-1-1,-33-1 1,40-1-1788,30-22-5182,8 2 704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4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12603,'0'0'10922,"-1"14"-10339,-8 391 2570,10-263-2505,-1 37-13,9 460 802,0-455-982,9 125 5,-16-205-1283,10-107-1269,-4-2 764,0 1 0,-1-2 0,1 1 0,-1-1 0,8-8 1,13-16-7037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4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13779,'0'0'9991,"-6"2"-9425,4-1-525,0-1 0,0 1 0,1 0 0,-1 0 0,0 0 0,1 0 0,-1 0 1,1 1-1,-1-1 0,1 0 0,0 1 0,-1-1 0,1 1 0,0 0 0,0-1 0,0 1 0,0 0 0,1-1 0,-1 1 1,0 0-1,1 0 0,-1 2 0,-2 57 969,3-32-677,0 146 1045,19 713 1476,0-183-1626,-19-705-1276,1-14-11849,7-2 3080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1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36 768 13155,'0'0'7905,"-6"-32"-7567,-19-105-226,22 115-111,2-1 1,0 1-1,2 0 1,0 0-1,1 0 1,9-36-1,1-16-27,8-259 1111,-12 370-880,1-1-1,3 0 1,27 63-1,-7-20 48,71 197-11,-101-271-413,-1 0-1,1 1 1,-1-1 0,0 1-1,0-1 1,0 1-1,-1 10 1,0-15-29,0 0 0,0 0 0,-1 0 1,1 0-1,0 0 0,-1 0 1,1-1-1,-1 1 0,1 0 0,-1 0 1,1 0-1,-1 0 0,0-1 1,1 1-1,-1 0 0,0-1 0,0 1 1,0 0-1,1-1 0,-1 1 1,0-1-1,0 1 0,0-1 0,0 0 1,0 1-1,0-1 0,0 0 0,0 0 1,0 0-1,0 1 0,0-1 1,0 0-1,0 0 0,0-1 0,0 1 1,0 0-1,0 0 0,0 0 1,0-1-1,0 1 0,1 0 0,-1-1 1,0 1-1,0-1 0,-1 0 1,-26-13-6421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2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3571 1 11899,'0'0'5565,"0"6"-4966,22 822 4065,-15-642-4157,11-3-273,-1-2-162,-35 837 1269,-56-54-530,54-594-502,-7 63-202,-29 149 308,9-122 48,19 95 729,9-161-197,10-158-371,9-235-589,-40-1 135,-145-16-515,7 1 61,-476 34-296,-231 12 485,725-38-43,-227-41 0,243 27 138,-324-60 16,343 45 206,62 16-165,62 20-40,0-1 0,1 1-1,-1 0 1,0-1 0,0 1 0,1 0 0,-1 0 0,0-1 0,0 1 0,0 0 0,0 0-1,1 0 1,-1 0 0,0 0 0,0 0 0,0 0 0,0 0 0,0 1 0,1-1-1,-1 0 1,0 0 0,0 1 0,1-1 0,-1 1 0,0-1 0,0 0 0,1 1 0,-1-1-1,0 1 1,0 0 0,-2 28 432,3-19-548,2 15 159,0 1-1,2 0 1,11 36-1,-8-31 24,8 58-1,-9-12-8,8 185 240,-11-42-52,-7 251 386,-30-64-294,20 433-19,17-531-308,-3 1696 100,-3-1959-116,-9 59 1,0-9-7,0 425 49,13-365-7,18 178-39,-10-95 0,1-67-8,-1-57 23,-7-66-37,3-1 0,10 49 1,2 8 6,-9-62 3,1 24 16,-9-60-13,0 0 0,0 0 1,1-1-1,0 1 1,0 0-1,1 0 0,0-1 1,0 1-1,0-1 1,4 7-1,-4-12-14,-1 0 1,1 0-1,0 0 0,0 0 1,-1 0-1,1 0 0,0 0 0,0-1 1,0 1-1,0-1 0,0 1 1,0-1-1,0 0 0,0 1 1,0-1-1,2-1 0,46 0 38,-30 0-36,69-3 11,109-19 1,31-2 35,-137 20-40,1 5 0,-1 4 1,145 24-1,94 33 15,430 89-73,-595-116 71,182 13 1,-104-10 2,-152-20-4,0-4 1,96 1-1,8-11-8,-50 1-4,215-22-1,-328 17-4,-22 1 6,0-1 0,1 0 0,-1 0 0,20-6 0,-30 7 60,0 14-51,0 0 0,1 0 0,0-1 0,1 1 0,0 0 0,8 17 0,4 18-1,6 31-2,14 59 5,-17-57-1,-8-41-3,7 67 0,-10-18-7,6 142-47,-4-18 22,1 100-46,-1-96-35,10 81-63,9 48 148,0-2-43,-26-160 22,-6 207-27,-11-229 69,-5 136 2,10 119-35,-9-32 90,19-349-52,-1-12 5,1 0 0,1 0-1,0 0 1,2 0 0,2 0 0,0 0 0,10 27 0,-11-42-91,-1 2-1,0-1 1,0 0-1,-1 0 1,0 1-1,-1 13 1,-13-30-2035,4-3 479,0 0-1,0 0 1,1-1 0,1-1-1,-9-13 1,-5-23-9580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42 14211,'0'0'5511,"-9"25"-4613,-29 84-375,36-102-509,0 1 0,1-1 0,0 1 0,0-1 0,0 0-1,1 1 1,0-1 0,1 1 0,0-1 0,0 1 0,0-1 0,1 0-1,0 1 1,0-1 0,1 0 0,0 0 0,0-1 0,1 1 0,0-1 0,5 8-1,-5-9-35,0-1 0,1 0 0,-1 1 0,1-1 0,0-1 0,0 1 0,0-1 0,0 0 0,1 0 0,-1 0-1,1-1 1,0 0 0,0 0 0,-1 0 0,1-1 0,1 0 0,-1 0 0,0-1 0,0 1 0,0-1 0,12-2-1,-14 1 8,1-1-1,-1 1 1,0-1-1,0 0 1,0 0-1,0-1 1,0 1-1,-1-1 1,1 0-1,-1 0 1,0 0-1,1 0 1,-1 0-1,-1-1 1,1 0-1,-1 1 1,1-1-1,-1 0 1,0 0-1,0 0 1,-1 0-1,2-6 0,2-3 13,-1-1-1,-1 1 1,0-1-1,0 0 0,0-28 1,-3 29 2,0-2 16,0 0-1,0-1 1,-2 1-1,0 0 1,-7-27-1,8 38 47,-1 0 0,0 0 0,0 0 0,0 1 0,0-1 0,-1 1 1,1-1-1,-1 1 0,0 0 0,0 0 0,0 0 0,-1 0 0,1 0 0,-1 1 0,1 0 0,-1 0 0,0 0 0,0 0 0,0 0 0,0 1 0,0 0 0,0-1 0,0 2 0,-1-1 0,-5 0 0,6 0 15,-1 0 1,0 0-1,1 1 0,-1 0 0,0 0 0,1 0 0,-1 0 0,0 1 0,1 0 0,-1 0 0,0 0 0,1 0 0,-1 1 0,1 0 0,0 0 1,0 0-1,0 0 0,0 1 0,-5 3 0,5-1-113,1-1 1,0 1 0,0 0-1,1 0 1,-1 0-1,1 0 1,0 0 0,0 1-1,1-1 1,-1 0-1,1 1 1,1-1-1,-1 1 1,1 0 0,0 10-1,0-9-318,0 0 0,0-1 0,1 1 0,0-1-1,0 1 1,0-1 0,1 1 0,0-1 0,0 0-1,1 0 1,5 10 0,18 19-4706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67 12107,'0'0'3203,"-3"24"-2519,1-10-579,-5 28 679,3 1 0,3 80 0,1-118-771,0 1 0,1-1 1,0 1-1,0-1 0,1 0 1,-1 0-1,1 0 0,1 0 1,-1 0-1,0 0 0,1 0 1,0-1-1,0 1 0,1-1 1,-1 0-1,1 0 0,0 0 1,0 0-1,0-1 0,0 0 1,1 0-1,-1 0 0,1 0 1,0-1-1,0 1 0,0-1 1,0-1-1,0 1 0,1-1 1,-1 1-1,0-2 0,8 2 1,-9-3-8,-1 0 0,0 0 0,1 0 0,-1-1 0,0 1 0,0-1 0,0 0 0,0 1 0,-1-1 0,1-1 0,0 1 0,-1 0 0,1-1 0,-1 1 0,0-1 0,0 1 0,0-1 0,0 0 0,-1 0 0,1 0 0,-1 0 0,3-6 0,2-6-4,-1 0 0,-1-1 0,6-27 0,-7 21 23,0 0-1,-1-1 1,-1 1-1,-1 0 1,-6-44-1,6 61 75,-1-1 0,-1 1 0,1-1 0,-1 1 0,0 0 0,0 0 0,0 0 0,-1 0 0,0 0 0,0 0 0,0 1 0,0 0-1,-1-1 1,0 1 0,0 0 0,0 1 0,0-1 0,0 1 0,-1 0 0,0 0 0,1 0 0,-1 0 0,0 1 0,-1 0 0,1 0 0,0 0 0,0 1 0,-1 0 0,-8-1 0,9 1-29,0 1 1,0 0-1,0 0 1,0 1-1,-1-1 1,1 1-1,0 0 1,0 0-1,0 1 1,0 0-1,1 0 1,-1 0 0,0 0-1,1 1 1,-1-1-1,1 1 1,0 0-1,0 1 1,0-1-1,0 1 1,1-1-1,-1 1 1,1 0-1,0 1 1,0-1-1,1 0 1,-1 1-1,1 0 1,0-1-1,0 1 1,0 0-1,-1 9 1,1-5-223,0 1-1,0 0 1,1-1-1,1 1 1,-1 0 0,1-1-1,3 17 1,-2-18-368,1-1 1,0 1 0,0-1 0,0 0-1,1 0 1,0 0 0,0 0-1,1 0 1,8 10 0,16 15-6435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4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131 173 7114,'0'0'13992,"11"21"-13695,-2-4-266,0-1 0,23 30 1,-31-45-32,0 0 0,0 0 1,0 0-1,-1 0 1,1-1-1,0 1 1,0 0-1,1-1 0,-1 1 1,0 0-1,0-1 1,0 1-1,0-1 1,0 0-1,1 1 0,-1-1 1,0 0-1,0 0 1,1 0-1,-1 0 1,0 0-1,0 0 0,1 0 1,-1 0-1,1-1 1,1 0-1,-1 0 0,0 0 0,0 0 0,0-1 1,0 1-1,0-1 0,0 1 0,0-1 0,0 0 1,0 0-1,2-3 0,1-4 1,1 1 1,-1-1-1,-1 0 0,6-17 1,-7 17 51,0 1 0,-1-1 1,0 0-1,-1 0 1,0 0-1,0 0 1,-1 0-1,0 0 1,-1 1-1,0-1 1,-4-17-1,4 22 72,-1-1 0,0 1 0,0 0 0,0 0 0,-1 0 1,1 0-1,-1 0 0,0 1 0,0-1 0,0 1 0,-1 0 0,1 0 0,-1 0 0,1 0 0,-1 0 1,0 1-1,0 0 0,0 0 0,-1 0 0,1 0 0,0 1 0,-1-1 0,1 1 0,-6-1 0,2 1 59,-1 0-1,1 0 1,0 0-1,0 1 1,-1 0-1,1 1 1,0 0-1,0 0 1,-1 1-1,1 0 1,0 0-1,0 1 1,1 0-1,-15 7 1,18-7-224,-1 1 0,0-1 0,1 1 0,0 0 0,0 0 0,0 0 0,1 1 0,-1-1 0,1 1 0,0 0 1,1 0-1,-1 0 0,1 0 0,0 0 0,0 0 0,0 1 0,1-1 0,0 1 0,0 0 0,0-1 0,1 1 0,0 6 0,0 24-2939,0-6-3437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15243,'0'0'9630,"-5"1"-9156,5-1-456,-1 1 1,0-1-1,1 1 1,-1-1 0,0 1-1,1-1 1,-1 1-1,0-1 1,1 1-1,-1 0 1,1-1-1,-1 1 1,1 0 0,-1-1-1,1 1 1,0 0-1,-1 0 1,1-1-1,0 1 1,0 0 0,-1 0-1,1 0 1,0-1-1,0 1 1,0 0-1,0 0 1,0 0-1,0 0 1,0-1 0,0 1-1,1 0 1,-1 0-1,0 0 1,0-1-1,1 1 1,-1 0 0,0 0-1,1-1 1,0 2-1,23 53 881,-6-17-509,13 54 165,-4 1 0,22 136 0,-16-64-301,6 4-95,115 308-1,-151-471-158,-3-4 0,1-1 0,-1 1 1,1 0-1,0 0 0,0-1 0,0 1 0,0 0 0,0-1 0,0 1 0,0-1 0,1 1 0,-1-1 1,3 2-1,-1-19 74,5-97-29,-7 75-36,9-195 2,7-318-62,-15 503 55,10-64 0,-6 70 11,2-59-1,-8 96-249,1 0 0,0 0 1,1 0-1,-1 0 0,1 0 0,0 0 1,0 1-1,0-1 0,1 1 0,0-1 0,5-6 1,11-21-6526,-9 13-521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6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14123,'0'0'6436,"3"26"-5726,14 85-302,-16-107-393,0 0 0,0-1 0,0 1 0,0-1 0,1 1 0,0-1 0,-1 1 0,1-1 0,0 0 0,1 0 1,-1 0-1,0 0 0,1 0 0,0 0 0,-1-1 0,1 1 0,0-1 0,1 0 0,3 3 0,-1-3 60,0 0-1,0-1 0,0 1 1,0-1-1,0 0 0,0-1 1,0 0-1,6 0 0,-9 0-8,-1 0-48,-1 0 1,1-1-1,-1 1 0,0-1 1,0 1-1,1-1 0,-1 1 1,0-1-1,0 0 0,1 0 1,-1 1-1,0-1 0,0 0 1,0 0-1,0 0 1,0 0-1,-1 0 0,1 0 1,0-1-1,0 1 0,-1 0 1,1 0-1,0 0 0,-1-1 1,0 1-1,1 0 0,-1-1 1,0 1-1,1 0 1,-1-1-1,0-1 0,2-51 382,-2 45-266,0 3-45,0 1-1,0-1 0,0 1 1,-1 0-1,0-1 0,0 1 0,0 0 1,-1-1-1,-2-5 0,3 10-28,0 0-1,-1-1 0,1 1 0,0 0 1,0 0-1,-1-1 0,1 1 0,0 0 1,-1 0-1,1 1 0,-1-1 0,1 0 1,-1 0-1,0 1 0,1-1 1,-1 1-1,0-1 0,1 1 0,-1 0 1,0 0-1,1 0 0,-1 0 0,0 0 1,0 0-1,1 0 0,-1 0 1,0 1-1,1-1 0,-1 1 0,0-1 1,1 1-1,-1 0 0,-2 1 0,-1 1-29,1-1-1,-1 1 1,1 0-1,0 0 1,0 1-1,0-1 1,0 1-1,1 0 1,0 0-1,-1 0 1,1 0-1,1 1 1,-1-1-1,1 1 1,0 0-1,0 0 1,0 0-1,-1 7 1,-3 9-48,1 1-1,-4 41 1,8-51 28,-1 0-19,1 0 0,1 0 1,0 0-1,2 19 1,-2-29 3,1 1 1,-1-1 0,1 0 0,0 1 0,-1-1 0,1 0 0,0 0 0,0 0 0,0 0 0,1 0-1,-1 0 1,0 0 0,1 0 0,-1 0 0,1-1 0,0 1 0,0-1 0,0 1 0,-1-1 0,1 1 0,0-1-1,1 0 1,-1 0 0,0 0 0,0 0 0,0-1 0,1 1 0,3 0 0,-2 0-9,-1-1 0,1 1 1,0-1-1,-1 0 0,1 0 0,0 0 1,-1 0-1,1-1 0,-1 0 0,1 0 0,-1 0 1,1 0-1,-1 0 0,1 0 0,-1-1 1,0 0-1,0 0 0,0 0 0,0 0 1,5-5-1,-5 4 8,0-1 0,0 0 0,-1-1 1,1 1-1,-1 0 0,0-1 0,-1 1 0,1-1 0,-1 0 0,1 1 1,-1-1-1,-1 0 0,1 0 0,-1 0 0,0-6 0,0-12 11,1 13-6,-1 0 1,0 1-1,0-1 1,-1 0-1,-1 1 0,-3-16 1,3 22 14,1 0 0,0 1 1,-1-1-1,1 1 0,-1 0 1,0-1-1,0 1 0,0 0 0,0 0 1,0 0-1,-1 0 0,1 0 1,0 1-1,-1-1 0,1 1 1,-1 0-1,0-1 0,0 1 0,1 0 1,-1 1-1,0-1 0,0 0 1,0 1-1,0 0 0,0-1 1,-5 2-1,5-2 30,-1 1 1,0 0-1,0 0 1,0 0-1,1 1 1,-1-1-1,0 1 1,1 0-1,-1 0 0,0 0 1,1 0-1,-1 1 1,1 0-1,0-1 1,-1 1-1,1 0 1,0 1-1,0-1 1,0 0-1,1 1 1,-1 0-1,-4 5 1,3 0-52,0 0 0,0 0 0,1 0 0,0 1 1,0-1-1,1 1 0,0 0 0,-1 13 0,2-19-13,1 0 1,0-1-1,0 1 0,0-1 0,0 1 0,0 0 0,1-1 0,-1 1 0,1-1 0,0 1 1,-1-1-1,1 1 0,0-1 0,1 1 0,-1-1 0,0 0 0,1 0 0,-1 0 0,1 1 1,0-1-1,-1-1 0,1 1 0,0 0 0,0 0 0,0-1 0,1 1 0,-1-1 0,0 0 1,1 0-1,-1 0 0,0 0 0,1 0 0,-1 0 0,1 0 0,0-1 0,-1 1 0,1-1 1,-1 0-1,5 0 0,2 1-97,0-1 0,0 0 1,0-1-1,1 1 0,-1-2 0,0 1 1,0-1-1,0-1 0,-1 0 1,13-5-1,-13 3 28,-1 0 0,0 0 1,0 0-1,0-1 0,-1 0 0,0 0 0,0-1 0,7-10 1,-11 14 62,1 0 1,-1 0-1,0-1 1,0 1 0,-1-1-1,1 0 1,-1 0-1,0 1 1,1-1 0,-2 0-1,1 0 1,0 0-1,-1 0 1,0 0-1,0 0 1,0 0 0,0 0-1,-1 0 1,1 0-1,-3-7 1,1 9 52,0-1 1,1 1-1,-1 0 0,0 0 1,0 0-1,-1 0 1,1 0-1,0 0 0,-1 0 1,1 1-1,-1-1 0,1 1 1,-1 0-1,0 0 1,0 0-1,1 0 0,-1 0 1,0 1-1,0-1 0,-5 1 1,-67-4 856,61 5-744,8-2-158,1 1 0,-1 0 0,1 0 0,0 1 0,-1-1 0,1 1 0,-1 1 0,-9 3 0,14-5-50,0 1-1,1-1 0,-1 1 0,0 0 0,0-1 1,1 1-1,-1 0 0,0 0 0,1-1 0,-1 1 1,1 0-1,-1 0 0,1 0 0,-1 0 1,1 0-1,0 0 0,-1 0 0,1 0 0,0 0 1,0 1-1,0 2-319,0-1 0,0 0-1,1 1 1,-1-1 0,1 0 0,0 1 0,0-1 0,3 6 0,19 27-5956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6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 3817,'0'0'22010,"-1"-1"-21183,8 2-707,74 27 644,-51-17-817,0 0-1,0-3 1,0 0 0,1-2-1,38 3 1,-63-8-438,1-1 1,-1 0-1,1 0 1,-1-1-1,0 0 1,1 0-1,-1-1 1,12-3-1,-14 3-14,-1 0-1,0-1 1,0 1-1,0-1 0,0 1 1,0-1-1,0 0 1,-1 0-1,1 0 0,-1 0 1,0 0-1,0-1 1,0 1-1,-1-1 0,3-5 1,7-27-5423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7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13171,'0'0'11834,"85"45"-11290,-39-39-207,1-3-337,0-3-361,-10 0-1615,-18 0-3889,0 0-8922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7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13035,'0'0'14195,"149"28"-13803,-92-20-232,-1 1-56,0-4-88,-19 1-16,0-3-8,-18-1-688,9 4-1329,0 5-1951,-9 0-1874,0 1-5480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8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47 686 16508,'0'0'7654,"36"6"-7357,118 11-165,-146-17-125,1 0 1,-1-1 0,1 0 0,-1 0 0,0-1-1,1 0 1,-1 0 0,0-1 0,0 0-1,0-1 1,-1 1 0,1-2 0,-1 1 0,0-1-1,0 0 1,6-7 0,1 2 8,3-4 3,0 0 1,-2-1 0,1-1 0,-2 0 0,0-1-1,-1-1 1,-1 0 0,16-31 0,-22 36-4,0 0 1,-1-1 0,0 1 0,-1-1-1,-1 0 1,0 0 0,-1-1 0,-1 1-1,0 0 1,0-1 0,-2 1 0,0-1 0,0 1-1,-5-15 1,3 19 6,-1 0 0,-1-1 0,1 2 0,-2-1 1,0 0-1,0 1 0,0 0 0,-1 1 0,0-1 0,-16-12 0,5 5 30,-1 1 0,-1 0 0,-37-20-1,44 28 70,0 0 0,-1 1-1,0 1 1,0 0-1,0 1 1,0 0-1,-1 1 1,1 1 0,-1 0-1,-17 1 1,25 1-81,0 1 0,-1 0 0,1 1 0,0-1 1,0 1-1,0 1 0,0-1 0,0 1 0,0 0 1,1 1-1,-1 0 0,1 0 0,0 0 0,0 1 0,1 0 1,-1 0-1,1 0 0,0 0 0,1 1 0,-1 0 0,-6 12 1,2-1-45,1 0 1,1 1 0,0 0 0,1 1 0,1-1 0,1 1 0,-2 22 0,2 2-10,1 0 0,5 48 1,-1-73 14,2 0 0,0 0 1,1 0-1,1 0 0,0-1 1,2 1-1,0-1 0,1-1 1,0 1-1,1-1 0,1-1 1,1 0-1,19 22 0,-22-29 8,0 0 0,1 0-1,-1 0 1,1-1 0,1 0-1,0-1 1,0 0 0,0 0-1,0-1 1,1-1 0,0 0-1,0 0 1,0-1 0,0 0-1,1-1 1,-1 0 0,1-1-1,-1-1 1,1 0 0,-1 0-1,1-1 1,21-4 0,-26 2-11,0 0 0,0 0 1,-1-1-1,1 0 0,-1 0 1,0 0-1,0-1 0,0 0 1,-1 0-1,0-1 1,0 1-1,0-1 0,0 0 1,-1 0-1,0-1 0,-1 1 1,1-1-1,-1 0 0,4-13 1,2-7-2,0-1-1,-2-1 1,6-50 0,-9 54-4,-1-1-1,-2 1 1,-1-1-1,0 0 1,-2 1-1,-10-50 1,12 74 12,0 0 0,-1 0 0,1 0 0,0 0 0,-1 0 1,1 0-1,-1 0 0,1 0 0,-1 0 0,1 0 0,-1 0 0,0 0 1,1 0-1,-1 0 0,0 1 0,0-1 0,0 0 0,0 1 1,1-1-1,-1 0 0,0 1 0,0-1 0,0 1 0,0-1 0,0 1 1,0 0-1,-1 0 0,1-1 0,-1 1 0,1 1 7,0-1 1,0 1-1,0-1 0,0 1 0,0 0 1,1-1-1,-1 1 0,0 0 0,0 0 1,0 0-1,1 0 0,-1 0 0,1-1 0,-1 1 1,0 0-1,1 0 0,0 1 0,-1-1 1,1 0-1,0 0 0,-1 0 0,1 0 1,0 0-1,0 0 0,0 0 0,0 1 0,0-1 1,0 0-1,1 1 0,-2 32 53,0-7-67,1 0 0,1 1 0,1-1 1,1 0-1,2 0 0,15 52 0,-12-59-24,1 0 0,1-1 0,1 0-1,0-1 1,2 0 0,24 27 0,-29-36-213,0-1 1,1-1-1,0 0 1,0 0-1,0 0 0,1-1 1,0-1-1,1 0 1,-1 0-1,1-1 0,0 0 1,0-1-1,0 0 1,12 1-1,42 0-4401,-7-4-2105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2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2841,'0'0'15507,"169"45"-15507,-85-42-72,-19-3-2353,-9 0-4984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7:58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27 767 18092,'0'0'6615,"-3"-27"-5927,0-1-572,-4-25 97,2-70-1,5-345 958,-2 442-874,-2 32-21,3 1-249,0 0 0,0 0 0,1 0 0,0 0 0,2 12 0,6 10 28,1-1 1,1 1 0,1-2-1,1 0 1,2 0 0,1-1-1,23 31 1,-35-53-58,0 0 1,1 0-1,-1-1 0,1 1 0,-1-1 0,1 0 1,0 0-1,0-1 0,1 1 0,8 3 1,-12-5 1,1-1 0,0 1 0,0-1 0,0 1 0,-1-1 0,1 0 0,0 1 0,0-1 0,0 0 0,0 0 0,0-1 0,0 1 0,0 0 0,-1-1 0,1 1 0,0-1 0,0 1-1,0-1 1,-1 0 0,1 0 0,0 0 0,-1 0 0,1 0 0,-1 0 0,1 0 0,-1 0 0,0-1 0,1 1 0,-1-1 0,0 1 0,1-3 0,11-17 2,-1 0 0,-2-1 0,0-1 0,-1 0 0,6-27 0,23-124 8,-34 150-9,1 9 54,1 18 97,3 28 384,124 503 2366,-79-377-2678,-54-157-238,0 1 0,1 0 0,-1 0 0,0 0 0,0 0 0,1 0 0,-1-1 0,0 1 0,1 0 0,-1 0 0,1 0-1,-1-1 1,1 1 0,-1 0 0,1-1 0,0 1 0,-1-1 0,1 1 0,0 0 0,-1-1 0,1 1 0,0-1 0,0 0 0,0 1 0,1 0 0,-1-2-72,0 1-1,0-1 0,0 1 0,-1-1 0,1 1 0,0-1 0,0 1 0,-1-1 0,1 0 0,0 0 0,-1 1 0,1-1 0,0 0 0,-1 0 0,1 0 0,-1 1 0,0-1 0,1-2 0,15-45-4445,-13 8-3530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29 5905,'0'0'19107,"-1"-4"-18695,0 3-405,1 1 0,0-1-1,0 0 1,0 1 0,0-1 0,-1 1-1,1-1 1,0 1 0,0-1-1,0 1 1,0-1 0,0 0 0,1 1-1,-1-1 1,0 1 0,0-1 0,0 1-1,0-1 1,1 1 0,-1-1 0,0 1-1,0-1 1,1 1 0,-1-1 0,0 1-1,1-1 1,-1 1 0,0-1-1,1 1 1,-1 0 0,1-1 0,-1 1-1,1 0 1,-1 0 0,1-1 0,0 1-1,30-6 350,44 11 229,-48-1-481,-1 1 1,0 1 0,29 11-1,-42-13-74,-1 2-1,0-1 1,0 1-1,0 1 1,-1 0-1,0 1 1,0 0-1,10 11 1,-16-14 35,-2-1 1,1 2-1,-1-1 1,1 0-1,-1 1 1,-1 0 0,1-1-1,-1 1 1,0 0-1,0 0 1,-1 0-1,0 1 1,0-1-1,0 0 1,-1 0-1,0 1 1,0-1-1,-1 0 1,0 0-1,0 1 1,0-1-1,-3 8 1,-3 8 69,-2 0 0,0-1 1,-1 0-1,-19 30 0,-58 75 9,-7 10-21,81-115-90,1 1 1,1 1 0,1-1-1,-9 35 1,16-48-43,1 0 1,1-1-1,0 1 0,0 0 1,1-1-1,0 1 1,2 14-1,-2-19 3,1-1-1,-1 1 1,1 0 0,1-1-1,-1 1 1,0-1 0,1 0-1,0 1 1,-1-1 0,1 0-1,1 0 1,-1 0-1,0 0 1,1-1 0,-1 1-1,1 0 1,0-1 0,6 4-1,4 1 32,1-1 0,-1 0 0,1-1 0,0 0 0,1-2 0,-1 1-1,16 0 1,105 2 147,-111-7-224,-21 2-19,-1-1-1,1 0 1,-1 0-1,1 0 1,-1-1-1,1 1 1,-1-1-1,1 1 0,-1-1 1,1 0-1,-1 0 1,0 0-1,1 0 1,-1 0-1,0 0 1,0-1-1,0 1 1,0-1-1,0 1 1,0-1-1,-1 0 1,1 0-1,0 0 1,-1 0-1,0 0 1,1 0-1,-1 0 1,0-1-1,1-2 1,1-5-748,-2 0 1,1 1 0,-1-1-1,-1 0 1,0 0-1,-1-11 1,0-6-2425,1-15-3346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14715,'0'0'9218,"37"3"-7594,242 24 101,48 2-225,-307-29-2479,-19 0 606,0 0 0,0 0 0,-1 0 1,1 0-1,0-1 0,0 1 0,0 0 0,-1-1 0,1 1 0,0 0 0,-1-1 0,1 1 1,0-1-1,-1 1 0,1-1 0,0 1 0,-1-1 0,1 0 0,-1 1 0,1-1 1,-1 0-1,1 1 0,-1-1 0,0 0 0,1 1 0,-1-1 0,1-1 0,0-15-7523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5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11931,'0'0'9436,"25"-24"-8872,84-80-225,-96 94-278,-1 1 0,1 0 0,1 0 0,0 1 0,0 1 0,0 0 0,1 1 0,0 1 0,1 0 1,-1 1-1,29-4 0,-14 3-2,-29 5-61,7-2 62,1 0-1,0 1 1,0 0-1,-1 0 1,18 2-1,-24-1-21,0 0-1,-1 1 1,1-1 0,0 1-1,-1-1 1,1 1-1,0 0 1,-1 0-1,1 0 1,-1 0-1,0 0 1,1 0-1,-1 0 1,0 0-1,1 1 1,-1-1-1,0 0 1,0 1-1,0-1 1,0 1-1,0-1 1,-1 1-1,1 0 1,0-1-1,-1 1 1,1 0-1,-1-1 1,1 1 0,-1 0-1,0 0 1,0-1-1,0 1 1,0 0-1,0 3 1,0 3 40,1 14 49,-1 0-1,-1 0 1,0-1 0,-2 1 0,0 0-1,-2-1 1,0 1 0,-16 38 0,4-23-16,-2 0 1,-1-2 0,-2 0 0,-1-1 0,-2-1 0,-1-2 0,-1 0 0,-2-2 0,-42 33-1,67-59-85,0 0-1,0-1 0,0 1 0,0-1 1,-1 0-1,0 0 0,1 0 0,-1-1 1,0 1-1,1-1 0,-1 0 0,0-1 1,0 1-1,-6-1 0,9-1-21,1-1 0,0 1 0,-1 0 0,1 0-1,0-1 1,0 1 0,0-1 0,0 1 0,0-1 0,0 0-1,0 1 1,1-1 0,-1 0 0,1 1 0,-1-1 0,1 0-1,-1 0 1,1 1 0,0-1 0,0 0 0,0-2 0,-4-46 38,4-22-109,21 73-1,-5 5 209,1 1 0,-1 0 0,0 2 0,-1 0 0,18 13 1,19 10 301,-36-23-363,1-1 0,1 0-1,-1-1 1,1-1 0,0-1 0,1-1 0,22 3 0,-30-6-414,0-1 0,1 0 1,-1 0-1,0-1 0,0 0 0,0-1 1,0-1-1,0 0 0,-1 0 1,1-1-1,-1 0 0,0-1 1,12-6-1,26-23-6518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6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16179,'0'0'8930,"-19"39"-7771,-23 54-631,3 2 1,-29 119-1,-17 207 607,74-321-629,4 1 0,8 142 1,2-223-490,0 1 1,1-1 0,1 0 0,1 0-1,1-1 1,1 1 0,0-2 0,2 1-1,0-1 1,1-1 0,0 1-1,23 24 1,-27-35-163,-1-1-1,1 1 1,0-1 0,1 0-1,-1-1 1,1 0-1,1 0 1,-1-1 0,0 0-1,1 0 1,0-1-1,0 0 1,0-1 0,15 3-1,-6-3-942,-1-1 0,1-1 0,0 0 0,0-1 0,0-1 0,28-7 0,31-17-6681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7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8 15579,'0'0'5368,"-26"-2"-3976,-88-4 23,108 6-1354,0 0-1,0 1 0,0-1 1,0 1-1,1 0 0,-1 1 1,0 0-1,0 0 0,1 0 1,-1 0-1,1 1 0,0 0 1,0 0-1,0 0 0,0 1 1,0-1-1,1 1 0,0 0 1,-1 1-1,2-1 0,-1 1 1,0 0-1,1 0 0,0 0 1,0 0-1,0 0 0,1 1 1,-3 8-1,-1 7 15,1 0 0,1 0 0,1 1 1,1 0-1,0 38 0,3-44-20,0 0 0,1-1 1,0 1-1,2-1 0,0 1 0,0-1 0,1-1 1,1 1-1,1-1 0,8 15 0,3-1 41,1 0 0,2-1 0,40 42 0,13 2-3,32 34-54,-94-91-37,1 1 1,-2 1-1,0 0 1,-1 1-1,12 25 0,-21-38 7,1-1 0,0 1 0,-1-1 0,0 1 0,0-1 0,0 1 0,0 0 0,0-1 0,-1 1 0,0 0 0,1 0 0,-1 0 0,-1-1 0,1 1-1,-1 0 1,1 0 0,-1-1 0,0 1 0,0-1 0,-1 1 0,1-1 0,-1 1 0,0-1 0,0 0 0,0 1 0,0-1 0,0 0 0,-1 0-1,1-1 1,-1 1 0,0-1 0,0 1 0,0-1 0,0 0 0,0 0 0,0 0 0,-1 0 0,1-1 0,-1 1 0,-3 0 0,-12 4 19,1-1-1,-1 0 1,0-2 0,0 0 0,-1-1 0,-26-1 0,23-1-17,1-1 0,0 0 0,0-2 0,-26-6 0,41 7-212,0 0 0,0 0 1,1-1-1,-1 0 1,1 0-1,0-1 0,-1 0 1,2 0-1,-1 0 1,0-1-1,1 1 0,0-1 1,0-1-1,0 1 1,1-1-1,-7-10 1,8 2-2364,6 6-1881,13 4-1347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7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64 813 10898,'0'0'11052,"0"-25"-10228,-8-162 280,2 100-520,-27-266 418,16 193-1333,31 223 587,2-1 1,3 0-1,45 100 0,-38-99-275,-14-32 32,2-1-1,0 0 1,2-2 0,2 0 0,0 0-1,39 43 1,-55-69-10,0 0 1,0 0-1,0 0 0,0 0 0,0-1 0,0 1 0,0 0 0,1-1 0,-1 0 1,1 0-1,-1 1 0,1-2 0,-1 1 0,1 0 0,-1 0 0,1-1 0,0 1 1,-1-1-1,1 0 0,0 0 0,0 0 0,-1 0 0,4-1 0,-3 0 9,-1-1-1,1 1 0,0-1 1,-1 1-1,0-1 0,1 0 1,-1 0-1,0 0 0,0 0 1,0 0-1,0-1 1,0 1-1,-1-1 0,1 1 1,-1-1-1,1 0 0,-1 1 1,0-1-1,0 0 0,1-5 1,11-46 127,-2-1 1,8-103 0,-14-116-223,-5 210-75,20 90-5329,25 56-2859,-26-42 2100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5697,'0'0'15914,"-2"27"-15299,-3 72 171,3 0 0,12 104 0,-1-147-687,-3-7-205,2 0 0,22 70 0,-28-115-179,14 29-1094,-15-33 1038,0 1-1,-1 0 1,1 0 0,0-1 0,0 1 0,0 0 0,0-1 0,0 1 0,0-1 0,0 0 0,0 1-1,1-1 1,-1 0 0,0 1 0,0-1 0,0 0 0,2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11987,'0'0'11973,"37"28"-11302,125 93-195,-111-82-115,64 64 1,-92-77-224,0 2 1,-2 0-1,22 36 0,-35-50-25,-1 0 1,0 1-1,-1 0 0,-1 0 1,0 0-1,-1 1 0,-1-1 1,0 1-1,-1 0 0,-1 22 1,0-26-44,-2 1 1,0-1-1,-1 0 1,0 0-1,0 0 1,-2 0-1,1 0 1,-1-1-1,-1 1 1,0-1-1,-1 0 1,0-1-1,-1 1 1,-8 10-1,-5 1 0,-1-1-1,0-1 0,-2-1 1,0-1-1,-43 26 1,50-35-238,-1 0 1,-1-1-1,0 0 1,0-2-1,0 0 1,0-1-1,-1-1 1,0 0-1,-34 1 1,51-5-13,1 1 1,-1-1 0,0 0 0,0 0-1,1 0 1,-1 0 0,0 0-1,0-1 1,1 1 0,-1 0 0,0-1-1,0 1 1,1-1 0,-1 0 0,1 1-1,-1-1 1,1 0 0,-1 0 0,1 0-1,-1 0 1,1 0 0,0-1 0,-1 1-1,1 0 1,0-1 0,0 1 0,0 0-1,-1-3 1,-1-23-6032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8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14771,'0'0'6639,"8"38"-5244,16 72-166,56 288 2498,-55-200-2610,-9 1 1,-12 285-1,-8-442-999,-2-2 0,-2 1 0,-2-1-1,-2 0 1,-1-1 0,-2-1 0,-1 0-1,-2-1 1,-28 42 0,44-75-214,-1 0-1,0 0 1,1-1 0,-2 1-1,1-1 1,0 1 0,-1-1-1,1 0 1,-1 0 0,0-1-1,0 1 1,0-1-1,-1 0 1,1 0 0,0 0-1,-1 0 1,1-1 0,-7 2-1,4-2-999,-1-1 0,0 0 0,0 0 0,0 0 0,1-1 0,-13-2 0,-25-11-9001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8690,'0'0'10198,"3"24"-9267,3 21-426,3 0 1,18 57-1,58 193 933,-67-256-1866,-17-37-508,-4-10-895,-33-83-6341,10 33 3207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0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477 103 12107,'0'0'3996,"-29"-6"-3658,-96-22 353,110 24-438,1 0 1,-1-1-1,1 0 1,0-1 0,-21-13-1,-18-6 2229,52 24-2425,0 1 0,0 0-1,0 0 1,0 0 0,0 0 0,0 0-1,0 0 1,0 0 0,0 1-1,0-1 1,0 0 0,0 0 0,1 1-1,-1-1 1,0 0 0,0 1-1,0-1 1,0 1 0,1-1 0,-1 1-1,0 0 1,1-1 0,-1 1 0,0 0-1,1-1 1,-1 1 0,1 0-1,-1 0 1,1-1 0,-1 1 0,1 0-1,-1 0 1,1 0 0,0 0 0,0 0-1,-1 0 1,1-1 0,0 1-1,0 2 1,-5 47 144,4-33 103,-11 325 1510,7-97-1103,-89 784 21,85-952-728,0 81 1,10-157 1,0 0 0,0 0-1,0-1 1,0 1 0,0-1 0,0 1 0,0-1-1,1 0 1,-1 1 0,0-1 0,0 0-1,1 0 1,-1 0 0,0 1 0,0-2-1,1 1 1,-1 0 0,0 0 0,2-1 0,1 1 18,23-3 23,0-1-1,-1-1 1,0-1-1,0-1 1,0-2-1,25-12 1,10-1-27,-40 14-18,19-6 11,84-18 1,-115 31-49,4-16-3279,23-42-5629,-18 26 1275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12819,'0'0'11460,"9"16"-10731,9 13-330,-1 1 1,-2 0-1,-1 1 1,-2 1-1,15 55 1,-23-62-170,-1 1 0,-1-1 0,-1 0 0,-4 40 0,1-53-204,0 1-1,-1-1 1,0 0 0,-1 0-1,0-1 1,-1 1-1,-1-1 1,1 0-1,-2 0 1,0 0 0,-10 11-1,-4 1-692,-19 24-42,31-30-3674,6 0-3953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1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10 12763,'0'0'10570,"0"0"-10550,-1 0 1,1 0-1,0 0 0,0 0 0,-1-1 1,1 1-1,0 0 0,0 0 1,0 0-1,-1-1 0,1 1 0,0 0 1,0 0-1,0 0 0,0-1 1,0 1-1,-1 0 0,1 0 0,0-1 1,0 1-1,0 0 0,0-1 1,0 1-1,0 0 0,0 0 0,0-1 1,0 1-1,0 0 0,0-1 1,0 1-1,0 0 0,0 0 0,0-1 1,0 1-1,0 0 0,1 0 1,-1-1-1,11 5 200,0 0 1,0 0-1,0 1 1,-1 1-1,1-1 1,11 10-1,-5-4-51,38 19 219,-31-17-283,0 0 1,-1 2-1,22 17 0,-40-27-59,1 0-1,-1 0 0,0 0 1,0 1-1,-1 0 0,1 0 1,-1 0-1,-1 0 1,1 1-1,-1-1 0,0 1 1,0 0-1,-1 0 0,0 0 1,2 14-1,-3-6 56,-1 0 0,-1 0 0,0 0 0,-1 0 0,-1-1 0,0 1 0,-1-1 0,0 1 0,-1-1 0,-12 24 0,-10 10-56,-52 73 0,29-48 52,21-28-79,-6 8 164,-38 77 1,64-111-95,1 1 0,1-1 0,0 1 0,2 1 0,0-1 1,2 1-1,0 0 0,0 24 0,3-40-63,1 1 0,-1-1 0,1 0-1,0 1 1,0-1 0,0 0 0,1 1 0,0-1 0,0 0 0,1 0-1,-1 0 1,1-1 0,0 1 0,0-1 0,7 9 0,-3-7 20,0 0-1,0 0 1,1-1 0,0 0 0,0 0 0,0 0-1,0-1 1,17 5 0,-6-3-65,1-1 0,0-1 1,0-1-1,0 0 0,0-2 0,1 0 0,-1-1 1,26-5-1,-42 5-129,0 0 0,-1-1 1,1 0-1,-1 0 0,1 0 1,-1 0-1,1-1 0,-1 1 0,0-1 1,0 0-1,1 0 0,-1 0 1,-1 0-1,1 0 0,0-1 1,0 0-1,-1 1 0,0-1 0,1 0 1,-1 0-1,0 0 0,-1 0 1,1-1-1,2-5 0,-1-3-1814,0-1-1,-1 1 1,-1-1-1,0 0 1,-1-22 0,0 29 851,0-36-10430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6129,'0'0'18748,"187"47"-18356,-122-35-256,1-4-136,27-2-1152,-9-6-1232,-19 0-4498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2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17236,'0'0'10495,"22"8"-10013,291 76 490,-257-75-993,0-3 1,66-1 0,-121-5-200,-1-9-1838,0 7 1817,0-4-1024,0 0-1,0 0 1,0 0-1,-1 0 1,0 1-1,0-1 0,0 0 1,-4-8-1,-5-6-5891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0 14051,'0'0'13113,"22"9"-12344,-3-1-607,25 10 330,50 29 1,-90-45-456,34 18 258,-1 2-1,53 41 1,-81-56-226,-1 0-1,0 0 1,0 1 0,-1 0-1,0 0 1,0 1 0,-1 0-1,0 0 1,-1 0 0,0 1 0,0 0-1,-1 0 1,0 0 0,-1 0-1,4 21 1,-6-18 1,-1-1 0,0 1 0,0-1 0,-1 1-1,-1-1 1,0 1 0,-1-1 0,0 0 0,-1 0 0,-8 18 0,2-13-42,1 0 1,-2-1 0,0-1-1,-1 1 1,0-2 0,-19 17 0,-11 9 29,-85 63 0,110-91-64,0-1 0,-1-1 0,0 0 0,0-2-1,-1 0 1,0 0 0,-1-2 0,-35 7 0,53-13-62,1 1 0,-1-1 0,1 0-1,-1 1 1,1-1 0,-1 0 0,1 0 0,-1 0 0,1-1 0,-1 1 0,1 0 0,-1 0 0,1-1-1,-1 1 1,1-1 0,-1 1 0,1-1 0,-1 0 0,1 0 0,0 0 0,0 1 0,-1-1 0,1 0-1,-1-2 1,1 2-50,1-1 0,-1 1 0,1-1-1,-1 0 1,1 1 0,0-1-1,0 0 1,0 1 0,0-1 0,0 0-1,0 1 1,0-1 0,1 0-1,-1 1 1,1-1 0,-1 0 0,2-2-1,3-6-1016,0 0-1,0 0 0,1 0 0,0 1 0,11-11 1,20-22-6227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218 154 13851,'0'0'10525,"-9"34"-9302,-2-1-920,3-9-156,1-1 0,1 1 0,1 1 0,1-1 1,1 0-1,2 1 0,0 28 0,3-33-32,1 0-1,0 0 0,1 0 1,2 0-1,0-1 1,0 0-1,2 0 0,1-1 1,0 0-1,19 28 1,-20-34-46,1-1 1,1 1 0,0-1 0,0-1 0,1 0-1,0 0 1,1-1 0,0-1 0,0 0 0,1-1-1,0 0 1,0-1 0,1 0 0,0-1 0,19 4-1,-20-6-55,1 0 0,0-1-1,0-1 1,0-1 0,0 0-1,0 0 1,0-2 0,0 1-1,-1-2 1,1 0 0,-1-1-1,1 0 1,-1-1 0,0 0-1,0-1 1,-1 0 0,0-1-1,0-1 1,-1 0-1,0 0 1,0-1 0,-1-1-1,0 0 1,0 0 0,-1-1-1,-1 0 1,0-1 0,0 1-1,-1-1 1,-1-1 0,0 0-1,5-14 1,-4 5 15,-1 1-1,0-1 1,-2 0-1,0-1 1,-2 1 0,0-1-1,-1 1 1,-2-1-1,0 1 1,-6-29 0,4 34 21,-2 0 1,0 0 0,-1 1 0,0 0 0,-1 0-1,-1 0 1,-1 1 0,0 0 0,-1 1-1,0 0 1,-1 1 0,-1 0 0,-24-21 0,19 21 2,0 1 0,0 1 1,-1 0-1,0 2 1,-1 0-1,0 1 1,-1 0-1,0 2 1,0 0-1,0 2 0,-1 0 1,1 1-1,-1 1 1,0 1-1,1 1 1,-38 5-1,40-3-70,-1 2 1,1 0-1,1 1 1,-1 0-1,1 2 0,0 0 1,0 1-1,0 1 1,2 0-1,-1 1 0,1 1 1,0 0-1,1 1 0,1 1 1,0 0-1,0 1 1,1 0-1,1 1 0,-10 18 1,15-23-146,1 1 1,1 0 0,-1 0 0,2 1-1,0-1 1,0 1 0,1-1-1,-1 17 1,2 7-3174,5 51 0,3-25-5599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4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79 488 14131,'0'0'6777,"33"11"-6511,107 32-173,-133-42-91,0 0-1,0 0 1,0 0-1,0-1 1,0 0-1,0 0 1,0-1-1,0 0 1,0 0 0,0-1-1,0 1 1,0-2-1,0 1 1,-1-1-1,1 0 1,-1 0-1,0-1 1,0 0-1,0 0 1,0 0-1,-1-1 1,1 0-1,-1 0 1,4-6-1,-6 8 1,4-3 6,-2-1 1,1 1-1,-1-1 0,0 0 0,0-1 0,-1 1 0,0-1 1,0 0-1,-1 0 0,0 0 0,0 0 0,-1-1 0,0 1 1,-1-1-1,0 1 0,0-1 0,0 1 0,-2-1 0,-1-17 1,0 12 55,-1-1 1,-1 1-1,-1 0 0,0 0 1,0 0-1,-2 1 1,1 0-1,-2 0 1,0 0-1,-16-19 0,11 17 13,-1 0-1,-1 1 0,0 0 0,-1 2 1,-24-17-1,31 24 41,0 0 1,0 0-1,0 1 0,0 0 1,-1 1-1,0 0 0,1 0 1,-1 1-1,0 0 0,0 1 1,0 0-1,0 1 1,-12 1-1,17 0-69,0 1 1,-1-1 0,1 1-1,0 1 1,0-1-1,0 1 1,1 0 0,-1 0-1,1 0 1,-1 1-1,1-1 1,0 1-1,0 0 1,1 0 0,-1 1-1,1-1 1,0 1-1,0-1 1,0 1 0,1 0-1,-2 6 1,-4 8-19,0 0 0,2 1 1,0 0-1,-4 31 0,4-9 175,1 0 0,2 1 0,2-1 0,8 72-1,-5-98-147,0-1 0,1 0-1,1 1 1,0-1 0,1-1-1,1 1 1,0-1 0,1 0-1,1 0 1,0-1 0,1 0-1,0 0 1,1-1 0,0 0 0,23 19-1,-26-26-34,0 0-1,1-1 1,-1 0 0,1 0-1,0-1 1,0 0 0,0 0-1,0-1 1,0 0-1,14 2 1,-18-4-20,0 1 0,0-1-1,0 0 1,0 0 0,1-1-1,-1 1 1,0-1 0,0 0 0,0 0-1,0 0 1,0-1 0,0 1-1,0-1 1,-1 0 0,1 0 0,-1 0-1,1-1 1,-1 1 0,0-1-1,0 0 1,0 0 0,4-4 0,3-8 3,-1-1 1,-1 0 0,0 0-1,-1-1 1,0 0 0,-2 0-1,7-35 1,-7 25-24,-2-1-1,-1 0 1,-2 0-1,-3-40 1,3 64 21,0 0 1,-1 0-1,1 1 0,-1-1 1,0 0-1,0 1 0,0-1 1,0 1-1,0-1 1,-1 1-1,0 0 0,0-1 1,0 1-1,0 0 0,0 0 1,0 1-1,-1-1 0,0 0 1,1 1-1,-5-3 1,6 4 9,1 1 1,-1 0 0,0 0 0,1 0 0,-1 0 0,0 0-1,0 0 1,1 0 0,-1 0 0,0 1 0,1-1-1,-1 0 1,0 0 0,1 0 0,-1 1 0,0-1 0,1 0-1,-1 1 1,0-1 0,1 1 0,-1-1 0,1 1-1,-1-1 1,1 1 0,-1-1 0,1 1 0,-1-1 0,1 1-1,0 0 1,-1-1 0,1 1 0,0 0 0,-1-1 0,1 1-1,0 0 1,0-1 0,0 1 0,0 0 0,0-1-1,0 2 1,-6 33 221,6-35-230,-2 22 16,1 0-1,1 0 1,0 0-1,2 0 1,1 0-1,1 0 1,0-1-1,2 0 1,1 0-1,0 0 1,1-1-1,1 0 1,2 0-1,-1-1 1,2 0-1,1-1 1,0-1-1,19 20 1,-23-29-47,-1-1 1,1 1 0,0-1-1,1-1 1,0 0-1,0 0 1,15 5 0,-20-8-101,1-1 0,0-1 1,-1 1-1,1-1 1,0 0-1,0 0 1,0 0-1,0-1 1,0 0-1,0 0 0,0 0 1,0-1-1,0 0 1,0 0-1,0-1 1,8-3-1,-6 1-397,0-1-1,-1 0 1,1-1-1,-1 0 1,7-6-1,34-40-6030,-9 1-2340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1 567 12219,'0'0'8951,"15"-32"-8826,49-104-46,-57 120-5,-1-1-1,-1 1 1,0-1 0,-1 0-1,-1 0 1,0-1 0,-2 1-1,0-1 1,-2-29 0,0 4 258,1 31-162,1 0 0,-2 0 0,0 1-1,0-1 1,-1 0 0,-1 1 0,1-1-1,-2 1 1,0 0 0,-7-15 0,10 25-129,1 0 0,0 0 1,-1 1-1,1-1 1,-1 0-1,0 0 0,1 1 1,-1-1-1,0 0 1,1 1-1,-1-1 0,0 0 1,1 1-1,-1-1 1,0 1-1,0-1 0,0 1 1,0 0-1,0-1 1,-1 1-1,-6 11 540,4 31-308,3-12-262,0-17-11,0 1 1,1-1-1,1 0 0,0 1 0,1-1 0,0 0 0,1 0 0,0 0 0,1-1 0,11 25 0,-9-28-15,0 1 1,0-1-1,1-1 1,1 1 0,-1-1-1,2 0 1,-1-1-1,16 11 1,-19-15-20,0 0 0,1 0 0,-1-1 0,1 1 0,-1-1-1,1-1 1,0 1 0,0-1 0,0 0 0,0 0 0,0-1 0,0 0 0,-1 0 0,1 0-1,0-1 1,0 0 0,0 0 0,6-2 0,-9 2 30,1 0 1,-1-1-1,1 0 0,-1 1 1,0-1-1,0 0 0,0 0 1,0-1-1,0 1 0,-1-1 0,1 1 1,-1-1-1,1 0 0,-1 0 1,0 0-1,0 0 0,0 0 1,-1-1-1,1 1 0,-1-1 1,0 1-1,2-7 0,0-5 11,-1-1-1,0 1 1,-1-1-1,-2-16 1,1 19 16,0 12 12,1 1 0,-1-1 1,0 1-1,0-1 0,0 1 0,0-1 1,0 1-1,-1 0 0,1-1 1,0 1-1,0-1 0,0 1 0,0-1 1,0 1-1,-1 0 0,1-1 1,0 1-1,0-1 0,-1 1 0,1 0 1,0-1-1,0 1 0,-1 0 1,1-1-1,0 1 0,-1 0 0,1 0 1,-1-1-1,1 1 0,0 0 1,-1 0-1,1 0 0,-1-1 0,1 1 1,-1 0-1,1 0 0,0 0 1,-1 0-1,1 0 0,-1 0 0,1 0 1,-1 0-1,1 0 0,-1 0 1,1 0-1,-1 0 0,1 0 0,0 1 1,-1-1-1,1 0 0,-1 0 1,1 0-1,0 1 0,-1-1 0,1 0 1,-1 0-1,1 1 0,0-1 1,-1 0-1,1 1 0,-3 5 45,1 0-1,0 1 0,0-1 1,1 0-1,0 1 0,0-1 1,0 0-1,1 1 0,0-1 1,0 1-1,2 10 0,-1 12 15,-1-10-74,0 11 58,0-1 0,2 0 0,8 38 0,-9-59-76,2 1 1,-1-1-1,1 0 1,0 0-1,0 0 1,1-1-1,1 1 1,-1-1-1,1 0 1,0 0-1,0-1 1,1 1-1,0-1 1,0 0-1,1-1 1,8 7-1,-10-10-161,-1 1-1,0-1 1,1 0-1,0-1 1,-1 1-1,1-1 0,0 0 1,0 0-1,0 0 1,0-1-1,0 0 1,-1 0-1,1 0 0,0 0 1,10-3-1,-6 1-836,0-1 1,0 0-1,0 0 0,0-1 0,-1 0 0,0-1 1,12-8-1,27-22-7814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5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9178,'0'0'15059,"-10"213"-12642,-8-96-993,-10 18-664,-10-3-304,10-31-280,0 0-176,0-20-848,19-31-1600,-1-24-4874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2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6489,'0'0'12626,"33"-1"-11518,105-2-405,-130 3-661,0 0 1,0 1 0,-1 0 0,1 0-1,0 1 1,-1 0 0,1 0-1,-1 1 1,0 0 0,0 0-1,0 0 1,0 1 0,0 1-1,-1-1 1,0 1 0,0 0-1,0 0 1,0 0 0,-1 1-1,0 0 1,0 0 0,-1 1 0,1-1-1,3 10 1,-6-11-28,0 1-1,0-1 1,0 1 0,-1-1-1,0 1 1,0 0 0,-1-1 0,1 1-1,-1 0 1,-1 0 0,1-1-1,-1 1 1,0 0 0,0-1 0,0 1-1,-1 0 1,0-1 0,0 0-1,-1 1 1,1-1 0,-1 0 0,0 0-1,0-1 1,-1 1 0,0-1-1,1 1 1,-1-1 0,-9 7-1,1-3-17,1-1 0,-2 0 0,1 0 0,-1-1 0,0-1 0,0 0 0,0-1 0,-1 0 0,1-1 0,-1 0 0,0-1 0,-23 0-1,75-3 396,-21 0-66,0 1-1,0 1 1,23 3-1,-32-2-225,-1 0 0,0 0-1,0 1 1,0 0 0,-1 0-1,1 1 1,-1 0 0,1 0-1,-1 0 1,-1 1 0,7 5-1,5 8 142,1 1-1,-2 1 1,-1 0 0,17 29-1,43 94 267,-62-116-463,-4-6-24,-8-17-13,0 0 1,0-1-1,1 1 0,0 0 0,-1-1 1,1 1-1,1-1 0,2 4 0,-4-32 24,-2-90-342,5 0 0,31-193 0,-31 281 299,-3 19 13,1 0 0,-1 0-1,1 1 1,5-14 0,-7 21-2,0-1 0,0 1 0,0 0 0,0-1 0,1 1 0,-1 0 1,0-1-1,0 1 0,0 0 0,0-1 0,1 1 0,-1 0 1,0 0-1,0-1 0,1 1 0,-1 0 0,0 0 0,0-1 0,1 1 1,-1 0-1,0 0 0,1 0 0,-1 0 0,0-1 0,1 1 0,-1 0 1,0 0-1,1 0 0,-1 0 0,0 0 0,1 0 0,-1 0 0,1 0 1,-1 0-1,0 0 0,1 0 0,-1 0 0,0 0 0,1 0 1,-1 0-1,0 1 0,1-1 0,-1 0 0,0 0 0,1 0 0,-1 0 1,0 1-1,0-1 0,1 0 0,-1 0 0,0 1 0,0-1 0,1 0 1,-1 0-1,0 1 0,0 0 0,15 22-88,-12-17 67,246 412 203,-241-405-476,15 29-1162,-17-9-3468,-6-33 4744,0 0 1,0 1 0,1-1-1,-1 1 1,0-1 0,0 1 0,0-1-1,-1 1 1,1-1 0,0 0-1,0 1 1,0-1 0,0 1 0,0-1-1,0 0 1,-1 1 0,1-1 0,0 1-1,0-1 1,-1 0 0,1 1-1,0-1 1,0 0 0,-1 1 0,1-1-1,0 0 1,-1 1 0,-23 3-5856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28 248 12803,'0'0'10453,"-6"-9"-10235,3 5-207,1 2-6,0 0 1,1 0 0,-1 0-1,1-1 1,-1 1-1,1 0 1,0-1 0,-1 0-1,2 1 1,-1-1 0,0 0-1,0 1 1,1-1-1,-1 0 1,1 0 0,0 1-1,0-1 1,0 0 0,0 0-1,1 0 1,-1 1-1,1-1 1,-1 0 0,1 0-1,0 1 1,0-1-1,0 1 1,3-4 0,86-145 1090,-90 150-1079,0 1 0,0 0 0,0 0 0,0-1 0,1 1 0,-1 0 0,0 0 0,0-1 0,0 1 0,0 0 0,0 0 0,1-1 0,-1 1 0,0 0 0,0 0 0,1 0 0,-1 0 0,0-1 0,0 1 0,0 0 0,1 0 0,-1 0 0,0 0 0,1 0 0,-1 0 0,0 0 0,0 0 0,1 0 0,-1 0 0,0 0 0,0 0 0,1 0 0,-1 0 0,0 0 0,1 0 0,-1 0 0,0 0 0,0 0 0,1 0 0,-1 0 0,0 0 1,0 1-1,1-1 0,-1 0 0,0 0 0,0 0 0,0 0 0,1 1 0,-1-1 0,0 0 0,0 0 0,0 0 0,1 1 0,-1-1 0,0 0 0,0 1 0,8 15 339,0 5-125,2 0 0,0 0 1,1 0-1,1-1 1,0-1-1,2 0 0,28 30 1,-36-43-225,1 1 0,0-1-1,0 0 1,0-1 0,1 1 0,0-2 0,0 1 0,0-1 0,1 0 0,-1-1 0,1 0 0,0 0-1,0-1 1,0 0 0,0 0 0,0-1 0,0-1 0,1 1 0,-1-2 0,0 1 0,0-1-1,15-3 1,-21 2 8,1 1-1,-1-1 1,1 1-1,-1-1 0,0 0 1,0 0-1,0-1 1,0 1-1,0-1 0,0 1 1,-1-1-1,1 0 1,-1 0-1,0 0 0,0 0 1,0-1-1,0 1 1,0 0-1,-1-1 0,0 0 1,1 1-1,-1-1 1,0-6-1,7-42-1468,-7 3-5029,-1 43 4855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8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13 434 11498,'0'0'10500,"17"12"-9856,56 40-113,-69-50-467,0 1 0,0-1 0,0 0 0,1 0 0,-1 0 0,0 0 0,1-1 0,-1 0 0,1 0 0,-1 0 0,1 0 0,0-1 0,-1 0 0,1 0 0,0 0 0,7-1 0,13-1 182,-20 2-233,-1 0 0,1-1 1,-1 1-1,1-1 0,-1 0 1,1-1-1,-1 1 0,0-1 1,1 0-1,-1 0 0,0 0 1,0 0-1,0-1 0,-1 1 1,1-1-1,0 0 0,-1 0 1,0-1-1,0 1 0,0-1 1,0 0-1,-1 1 0,1-1 1,-1 0-1,0 0 0,0-1 1,0 1-1,-1 0 0,1-1 1,0-5-1,3-14-8,-1 0-1,-1-1 1,-1 1-1,-1-35 1,-2 43-23,-1 0 1,0 0-1,-1 1 1,-1-1-1,0 1 1,-1 0-1,-1 0 0,-12-23 1,14 30 8,0 1 1,-1-1-1,1 1 0,-1 0 1,-1 0-1,1 1 0,-1-1 1,0 1-1,-1 1 0,1-1 1,-1 1-1,0 0 1,0 0-1,-1 1 0,0 0 1,1 1-1,-14-5 0,17 8 10,0 0 0,0-1 0,0 2 1,0-1-1,0 0 0,0 1 0,0 0 0,1 0 0,-1 0 0,0 0 0,0 1 0,1-1 0,-1 1 0,1 0 0,0 0 0,-1 1 0,1-1 0,0 0 0,0 1 0,0 0 1,1 0-1,-1 0 0,1 0 0,-1 0 0,1 0 0,0 1 0,-2 5 0,-5 8 12,1 0 1,0 1 0,2 0-1,-6 24 1,4-8 163,1-1 1,3 1 0,0 1 0,2-1-1,2 0 1,6 56 0,-5-83-153,1-1 0,0 1 1,0-1-1,0 1 0,1-1 0,0 0 0,1 0 1,-1 0-1,1-1 0,0 1 0,0-1 1,1 0-1,-1 0 0,1 0 0,0-1 0,1 1 1,-1-1-1,1-1 0,0 1 0,0-1 1,0 0-1,0 0 0,0-1 0,1 0 1,-1 0-1,1 0 0,0-1 0,-1 0 0,1 0 1,0-1-1,0 1 0,-1-2 0,1 1 1,0-1-1,0 0 0,-1 0 0,1-1 0,-1 0 1,1 0-1,-1 0 0,0-1 0,0 0 1,0-1-1,0 1 0,0-1 0,6-6 0,-1-1-28,0-1-1,-2-1 1,1 0-1,-2 0 0,1-1 1,-2 0-1,0 0 0,-1-1 1,8-26-1,-7 15 107,-2 0 0,0 0-1,-2-1 1,1-40 0,-4 73-26,-1 13-11,1 1 0,0-1-1,2 0 1,0 0 0,2 0-1,0 0 1,13 36 0,-8-33-49,2 0 1,1 0-1,0-1 1,27 34-1,-34-49-96,1 0 0,0 0 0,0 0 0,1 0 1,-1-1-1,1 0 0,0-1 0,1 0 0,-1 0 0,1 0 0,0-1 0,0 0 0,0 0 0,0-1 0,0 0 0,1-1 0,13 1 0,-11-1-914,0-1 1,0 0-1,0-1 0,0-1 0,0 0 0,21-6 1,7-13-5615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9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14427,'0'0'10620,"-7"26"-10352,0-5-238,-1 2 2,2 1-1,0 0 0,1 0 1,2 0-1,-1 39 0,3-51-14,2 0-1,0 0 1,0 0-1,1 0 1,1 0-1,0 0 0,0-1 1,1 1-1,1-1 1,0 0-1,0 0 1,1-1-1,0 1 0,1-1 1,0-1-1,1 1 1,0-2-1,0 1 0,1-1 1,0 0-1,1 0 1,0-1-1,0-1 1,0 1-1,1-2 0,0 0 1,0 0-1,0-1 1,1 0-1,-1-1 1,1 0-1,0-1 0,0 0 1,23 0-1,-32-2-23,0 0 0,0-1 0,0 1 0,0-1 0,0 0 0,0 0 0,0 0 0,0 0 0,0 0 0,-1-1 0,1 1 0,-1-1 0,1 0 0,-1 0 0,1 0 0,-1 0 0,2-3 0,0 0 4,0 0 0,0-1 0,-1 0 0,0 1 0,0-1 0,0 0-1,2-11 1,0-3 3,-1 1 0,-1-1 1,-1 0-1,-1-26 0,0 20-8,0 10-24,-1-1-1,-3-29 1,3 43 28,0 0 1,-1 0 0,1 0 0,-1 0 0,0 0 0,0 0-1,0 1 1,-1-1 0,1 0 0,-1 0 0,1 1 0,-1-1-1,0 1 1,0-1 0,0 1 0,0 0 0,0 0 0,-1 0-1,1 0 1,-1 0 0,-2-1 0,5 3-7,-1 0-1,1 0 1,-1 0 0,1 0-1,0 0 1,-1 0 0,1 0-1,0 0 1,-1 0 0,1 0 0,-1 1-1,1-1 1,0 0 0,-1 0-1,1 0 1,0 1 0,-1-1-1,1 0 1,0 0 0,0 1 0,-1-1-1,1 0 1,0 0 0,0 1-1,-1-1 1,1 0 0,0 1-1,0-1 1,0 0 0,-1 1 0,1-1-1,0 0 1,0 1 0,0-1-1,0 1 1,0-1 0,0 0-1,0 1 1,0-1 0,0 1 0,0-1-1,0 0 1,0 1 0,0-1-1,0 1 1,0 28-47,1-20 9,35 567 1012,-25-490-837,-4 1 1,-7 166-1,0-250-135,0 0 0,-1-1 0,1 1 0,-1 0 0,1-1 0,-1 1 0,0-1 0,0 1 0,0-1 0,-1 1 0,1-1 0,0 0 0,-1 1 0,0-1 0,1 0 0,-1 0 0,0 0 0,0 0 0,0-1 0,0 1 0,-1 0 0,1-1 0,0 0 0,-1 1 0,1-1 0,-1 0 0,1 0 0,-1 0 0,1-1 0,-1 1 0,0-1 0,-3 1 0,0-1-67,1 0 1,-1 0-1,1 0 1,-1-1-1,1 0 1,0 0-1,0-1 1,-1 1-1,1-1 1,0 0-1,0 0 1,0-1-1,1 0 0,-1 1 1,-4-5-1,0-2 16,1 1 0,-1-1 0,2-1 0,0 0 0,0 0 0,0 0 0,2-1 0,-1 0 0,1 0 0,1 0 0,-5-19 0,2 4 41,2 0-1,1 0 1,1 0 0,0-34-1,3 50 19,0 0-1,0 1 0,0-1 1,2 0-1,-1 0 1,1 1-1,0-1 1,1 1-1,0-1 0,1 1 1,0 0-1,0 0 1,1 1-1,0-1 1,0 1-1,1 0 0,0 1 1,1-1-1,0 1 1,13-11-1,49-38 52,16-16-753,-36 15-4188,-29 26-2304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1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1 149 13339,'0'0'8060,"11"-17"-7904,37-53 78,-44 64-196,1 0 1,0 0 0,0 1 0,0-1 0,1 1-1,0 0 1,10-6 0,-12 9 0,0 0 1,0 0-1,0 1 0,0 0 1,0 0-1,0 0 1,0 0-1,0 1 0,0-1 1,0 1-1,9 1 1,-11-1 11,1 1 0,-1 0 1,0 0-1,1 0 1,-1 0-1,0 0 1,0 1-1,0-1 1,0 1-1,0-1 1,0 1-1,0 0 1,-1-1-1,1 1 1,-1 0-1,1 0 1,-1 0-1,0 1 1,0-1-1,1 0 0,-2 0 1,3 5-1,17 64 830,-15-50-640,-1-5-143,1 0-1,1 0 0,0-1 1,2 0-1,12 21 0,-17-31-87,0 0-1,1-1 0,-1 1 1,1-1-1,1 1 0,-1-1 1,1 0-1,-1-1 0,1 1 1,0-1-1,0 0 0,0 0 1,1-1-1,-1 1 0,1-1 1,0-1-1,-1 1 0,12 1 1,-10-2-2,-1-1 1,0 1-1,0-1 0,1-1 1,-1 1-1,0-1 1,0-1-1,0 1 0,0-1 1,0 0-1,0 0 0,0 0 1,-1-1-1,1 0 1,-1 0-1,0-1 0,0 1 1,0-1-1,0 0 1,-1 0-1,1-1 0,-1 1 1,0-1-1,0 0 1,-1 0-1,0-1 0,0 1 1,0-1-1,0 1 0,3-13 1,1-1-87,-5 13-150,0 0 1,0 0 0,0 0 0,-1-1-1,1-11 1,-1 17 48,-1 1 1,0-1-1,0 0 0,0 1 0,1-1 1,-1 1-1,0-1 0,1 0 0,-1 1 1,1-1-1,-1 1 0,0-1 0,1 1 0,-1 0 1,1-1-1,-1 1 0,1-1 0,0 1 1,-1 0-1,1-1 0,-1 1 0,1 0 1,-1 0-1,1-1 0,0 1 0,-1 0 1,1 0-1,0 0 0,-1 0 0,1 0 0,0 0 1,-1 0-1,1 0 0,0 0 0,-1 0 1,1 0-1,-1 1 0,1-1 0,0 0 1,0 1-1,4-1-1671,6 0-5042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0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 11506,'0'0'5939,"0"-24"-4164,0-121 1282,0 143-2546,0 15 394,18 256 2393,-16-148-3025,1-33-34,-5 0 1,-18 136-1,20-222-240,0 0 1,-1 0-1,1-1 0,0 1 0,0 0 1,0 0-1,0 0 0,0 0 1,1 0-1,-1-1 0,1 1 0,-1 0 1,1 0-1,0 0 0,-1-1 0,1 1 1,0 0-1,0-1 0,0 1 1,0-1-1,3 3 0,-1-1-2,0-1 0,1 0 0,-1 0 0,0 0-1,1 0 1,0 0 0,-1-1 0,1 1 0,0-1 0,4 1-1,12 1-8,0-1-1,0 0 0,27-2 1,-33 0 14,9 0 13,110-3-1955,-90-1-2429,0-3-3496,-14-1-4163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1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15539,'0'0'8021,"-3"26"-6821,0-7-977,-1 7 8,2 0 1,0 1 0,2-1-1,0 1 1,6 31-1,48 288 1770,-50-317-1938,-1 6-163,2 0 1,2-1-1,13 44 0,-18-77-210,-1 1 0,1-1 1,-1 0-1,1 0 0,-1 0 1,1 0-1,0 0 0,-1-1 1,1 1-1,0 0 0,0-1 1,0 1-1,-1-1 0,1 0 1,0 0-1,0 1 1,0-1-1,0 0 0,0-1 1,-1 1-1,1 0 0,0 0 1,2-2-1,7 2-4017,8 0-4229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1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0 845 10306,'0'0'12220,"5"-25"-11717,28-161-123,-21 72 772,-5-210 0,-8 212-901,1 111-295,2 5-125,20 52 446,30 57 1,-42-93-229,2-1 0,0 0 0,1-1-1,0 0 1,2-1 0,20 19 0,-31-32-45,1 0 0,0 0 1,0-1-1,1 1 0,-1-2 0,1 1 0,0 0 0,-1-1 0,1 0 0,9 2 0,-13-4-3,1 0 0,0 1 0,-1-1 0,1 0 0,0-1 0,-1 1 0,1 0 0,0-1 0,-1 1 0,1-1-1,-1 0 1,1 0 0,-1 0 0,1 0 0,-1 0 0,0 0 0,1-1 0,-1 1 0,0-1 0,0 0 0,0 0 0,0 0 0,-1 0 0,1 0 0,1-2 0,6-10 0,-1 1 0,-1-1-1,-1-1 1,0 1 0,-1-1 0,5-20 0,13-98 11,-11 54-6,-5 9 107,-7 62 223,2 29 69,0 1-215,33 175 754,-14-93-879,-16-79-273,1 0 0,1 0-1,1-1 1,1 0 0,2 0-1,0-1 1,15 22-1,-25-43-2,1 0-1,-1 0 1,1-1-1,0 1 0,0 0 1,0-1-1,0 1 1,0-1-1,0 0 0,0 0 1,1 1-1,-1-1 1,0-1-1,1 1 0,-1 0 1,1-1-1,-1 1 1,1-1-1,-1 0 0,3 1 1,-1-2-597,0 1 1,-1 0-1,1-1 1,0 1 0,-1-1-1,1 0 1,0 0-1,3-2 1,21-16-8130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12643,'0'0'10930,"0"194"-9442,0-118-783,9 2-417,10-8-144,-1-5-72,1-12-72,0-14-264,-1-8-905,11-17-847,-11-14-1897,1 0-1040,0-22-4793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0 15251,'0'0'6120,"-1"27"-5044,-7 181 1565,9-159-2380,3 1 0,1-1-1,3 0 1,2 0 0,2-1 0,2-1 0,2 0-1,25 50 1,-19-70-299,-22-27-8,0 1-1,0-1 0,1 0 1,-1 1-1,0-1 1,0 0-1,1 0 0,-1 1 1,0-1-1,1 0 1,-1 0-1,0 1 0,1-1 1,-1 0-1,0 0 1,1 0-1,-1 1 0,1-1 1,-1 0-1,0 0 0,1 0 1,-1 0-1,1 0 1,-1 0-1,0 0 0,1 0 1,-1 0-1,1 0 1,-1 0-1,0 0 0,1 0 1,-1-1-1,1 1 1,-1 0-1,0 0 0,1 0 1,-1 0-1,0-1 0,1 1 1,-1 0-1,0 0 1,1-1-1,-1 1 0,0 0 1,1-1-1,-1 1 1,0 0-1,0-1 0,0 1 1,1 0-1,-1-1 0,0 1 1,0-1-1,0 1 1,0 0-1,0-1 0,0 1 1,0-1-1,0 1 1,1 0-1,-2-1 0,1 1 1,0-1-1,0 1 1,0 0-1,0-1 0,0 1 1,0-1-1,0 1 1,0-9-507,0-14-1509,0 1 1,-1 0 0,-1 0 0,-1-1 0,-12-39-1,-11-9-7456</inkml:trace>
  <inkml:trace contextRef="#ctx0" brushRef="#br0" timeOffset="1">1 23 16,'0'0'25669,"196"-3"-25204,-121 3-329,-10 0-136,1 0-16,-10 0-1065,9 6-1247,-18 8-3145,-10 0-2233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0 710 10418,'0'0'12132,"4"-25"-10854,-2 3-1024,3-15 109,1-1-1,15-49 0,17-55 68,25-180-1,-62 315-450,4-20 113,0 25 53,1 16 67,-4-6-113,-1 0 0,0 0 0,0 1 0,-1 15 0,1 25 230,15 37-33,3-1-1,4 0 0,58 141 0,-76-213-484,0-1 1,0-1-1,1 1 1,1-1 0,0 0-1,13 15 1,-20-26 110,0 0 0,0 0 0,1 0 1,-1 0-1,0 0 0,0 0 0,1 0 1,-1 1-1,0-1 0,1 0 0,-1 0 0,0 0 1,0 0-1,1 0 0,-1 0 0,0 0 1,1 0-1,-1-1 0,0 1 0,0 0 0,1 0 1,-1 0-1,0 0 0,0 0 0,1 0 1,-1 0-1,0-1 0,0 1 0,1 0 0,-1 0 1,0 0-1,0-1 0,0 1 0,1 0 1,-1 0-1,0-1 0,0 1 0,0 0 0,0 0 1,0-1-1,0 1 0,1 0 0,-1 0 1,0-1-1,0 1 0,0 0 0,0-1 1,0 1-1,0 0 0,0 0 0,0-1 0,0 1 1,0 0-1,0-1 0,-1 1 0,1 0 1,0 0-1,0-1 0,0 1 0,0-1 0,0-25-3544,0 21 2629,0-33-5667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12227,'0'0'9960,"32"-4"-9475,109-13-293,-128 16-183,1 0 1,0 0 0,-1 2 0,1-1 0,0 2 0,-1 0 0,22 6 0,-26-5-19,-2 0-1,1 1 1,0 0 0,-1 0-1,1 1 1,-1-1 0,-1 2 0,1-1-1,-1 1 1,7 7 0,-9-8 18,0-1-1,-1 1 1,0 0-1,0 0 1,0 0 0,0 0-1,-1 1 1,0-1 0,0 1-1,-1-1 1,1 1 0,-1 0-1,0 0 1,-1-1 0,1 1-1,-1 0 1,0 0 0,-1 0-1,0 0 1,0-1 0,0 1-1,0 0 1,-4 8 0,0 0 7,-1 0 1,-1-1 0,0 1-1,-1-2 1,-1 1 0,0-1 0,-16 18-1,3-8-71,-1-1-1,0 0 1,-2-2-1,0-1 0,-44 24 1,67-41-38,3-3 42,0 1 0,0 0 0,1 0 0,-1 0 0,0 0 0,0 0 0,1 0 0,-1 0 1,1 0-1,-1 0 0,0 1 0,4-2 0,-5 2 10,15-6 119,-1 1 0,1 0 0,-1 1 1,1 1-1,0 1 0,0 0 0,1 1 1,24 1-1,-36 0-27,0 0 1,0 0 0,0 1-1,0 0 1,-1 0-1,1 0 1,0 0 0,0 0-1,-1 1 1,1 0-1,-1 0 1,0 0 0,1 0-1,-1 0 1,0 1-1,3 2 1,-1 1 81,1 1 0,-1-1 0,0 1 1,0 0-1,-1 1 0,0-1 0,3 9 0,5 15 403,-3 1-1,12 63 0,-18-79-465,42 244 515,-44-256-645,-1-1 0,1 1-1,0 0 1,0-1-1,1 1 1,-1-1-1,1 0 1,0 1-1,0-1 1,0 0-1,0 0 1,0 0 0,1 0-1,-1 0 1,5 3-1,-5-5-250,1 0 0,-1 0 0,1 0 0,0 0 0,-1 0 0,1-1 0,-1 1 0,1-1 0,0 1 0,0-1-1,-1 0 1,1 0 0,0 0 0,-1-1 0,1 1 0,0-1 0,-1 1 0,1-1 0,0 0 0,-1 0 0,1 0 0,3-3 0,30-19-5957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3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12347,'0'0'7185,"168"0"-6825,-102 5-360,27 9-1368,-18 0-1801,-19 0-4240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3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0 348 14483,'0'0'9034,"187"123"-9034,-122-120-1288,29-3-1169,-19-11-1808,-10-14-8017</inkml:trace>
  <inkml:trace contextRef="#ctx0" brushRef="#br0" timeOffset="1">589 0 14899,'0'0'7274,"-9"160"-6402,9-90-520,0 3-232,18 0-104,-8-9-8,8-5-8,-8-14-392,-1-14-968,10-28-1577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3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7634,'0'0'13471,"25"30"-12146,14 17-948,105 123 370,-121-144-689,9 8-7,-1 2 1,30 46 0,-53-69 61,-1 0 1,0 0-1,-1 1 1,0 0-1,-1 0 0,-1 0 1,0 1-1,-1 0 1,0-1-1,-1 1 1,0 16-1,-2-26-35,-1 0 1,1-1-1,-1 1 0,0 0 1,0-1-1,0 1 1,0-1-1,-1 1 0,0-1 1,0 0-1,0 1 0,0-1 1,-1 0-1,0-1 0,1 1 1,-6 4-1,2-2-13,-1 0 0,0-1 0,0 0 1,0-1-1,0 1 0,-1-2 0,0 1 0,-11 3 0,-9 1-16,1-1-1,-1-2 1,0-1-1,-43 1 0,61-5-256,-32 2 333,-61-6-1,31-11-2290,63 12 908,0-1 1,1 0 0,-1 0-1,1-1 1,-12-7-1,11 5-4341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3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19 141 18652,'0'0'3310,"-3"31"-2099,1-13-1033,-11 213 2885,13-214-2892,1 0 1,1 0 0,1 0 0,0 0-1,1-1 1,1 1 0,1-1-1,0 0 1,1-1 0,0 1 0,2-1-1,12 18 1,-13-22-139,1-1-1,-1 0 1,1-1 0,1 0 0,0 0-1,0-1 1,1-1 0,0 1-1,0-2 1,0 1 0,1-2 0,0 1-1,0-2 1,1 0 0,-1 0 0,27 3-1,-29-5-42,0 0 0,0-1 0,0-1 0,0 0 0,0 0 0,0-1 0,1 0 0,-1 0 0,0-1 0,-1-1 0,1 0 0,0 0 0,-1-1 0,1 0 0,-1-1 0,0 0 0,-1 0 0,10-8 0,-4-1-9,-1-2 1,0 0 0,-1 0 0,0-1 0,-2-1 0,0 0 0,-1 0 0,-1-1 0,0 0-1,-2-1 1,0 1 0,-1-1 0,-1-1 0,2-23 0,-4 22-12,-1 1 1,-1 0 0,0 0-1,-2 0 1,0 0-1,-2 0 1,0 0-1,-1 1 1,-1 0-1,-1 0 1,-1 0-1,0 1 1,-20-31-1,23 41 28,-1 0-1,0 1 0,-1 0 1,1 1-1,-2 0 0,1 0 1,-1 0-1,0 1 0,0 0 1,-1 0-1,1 1 0,-1 0 1,-1 1-1,1 0 0,-1 0 1,1 1-1,-1 0 0,0 1 1,0 0-1,0 1 0,0 0 1,-1 0-1,1 1 0,-18 2 1,25-1-30,-1-1-1,1 1 1,0 1 0,0-1 0,0 0 0,0 1 0,0-1-1,0 1 1,0 0 0,0 0 0,1 0 0,-1 0 0,1 1-1,-1-1 1,1 1 0,-4 5 0,3-2-185,-1 0 1,1 1-1,1 0 0,-1-1 0,1 1 1,0 0-1,-1 12 0,1-1-782,0 1-1,2-1 1,0 0-1,2 1 1,4 25-1,-4-36 147,0 1 0,1-1 0,0 1 0,1-1 0,7 12 0,25 33-5866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14547,'0'0'9111,"-21"21"-8847,4-6-206,2 1 0,0 0-1,-19 29 1,33-43-50,0 0-1,0 0 1,0 0-1,0 0 0,1 0 1,-1 0-1,1 0 1,0 1-1,-1-1 1,1 0-1,0 0 1,0 0-1,1 1 1,-1-1-1,0 0 0,1 0 1,-1 0-1,1 0 1,0 0-1,0 1 1,0-1-1,0-1 1,2 5-1,2 1 39,0-1 1,1 1-1,0-1 1,10 9-1,-1-2 70,8 11 245,-1 1 0,-1 1 0,29 46 0,-42-59-147,-1 0 0,-1 1-1,0 0 1,0 0-1,-2 0 1,0 1 0,0 0-1,-2 0 1,1 0-1,-1 19 1,-2-15 102,0 1 0,-1 0 0,-1-1 0,-7 33 0,6-45-276,1-1 0,-1 1 0,0-1 0,0 0 0,-1 0 0,0 0 0,0 0 0,0 0-1,-1-1 1,0 0 0,0 0 0,0 0 0,0-1 0,-1 0 0,0 0 0,-9 5 0,9-6-180,-1 0-1,0 0 1,0-1 0,0 0-1,0 0 1,0-1-1,0 0 1,-1 0-1,1 0 1,0-1 0,-1 0-1,1-1 1,0 0-1,-1 0 1,1 0-1,0-1 1,0 0 0,0-1-1,-10-4 1,-10-6-2011,1-2 0,0 0 0,-32-27 0,41 30 268,-60-47-8994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4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15659,'0'0'7794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4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5281,'0'0'15019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27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1 274 5337,'0'0'1242,"11"-26"-1136,35-84 149,-38 92-78,0 1 0,1-1-1,1 2 1,1-1 0,0 1 0,14-14-1,-22 26-177,-3 4 3,0 0-1,0 0 0,0 0 0,0 0 1,0-1-1,1 1 0,-1 0 1,0 0-1,0 0 0,0 0 0,0 0 1,1 0-1,-1 0 0,0 0 0,0 0 1,0 0-1,1 0 0,-1 0 1,0 0-1,0 0 0,0 0 0,1 0 1,-1 0-1,0 0 0,0 0 0,0 0 1,1 0-1,-1 0 0,0 0 0,0 0 1,0 0-1,0 0 0,1 0 1,-1 0-1,0 0 0,0 1 0,0-1 1,0 0-1,0 0 0,1 0 0,-1 0 1,0 0-1,0 1 0,0-1 0,0 0 1,0 0-1,0 0 0,0 0 1,0 1-1,1-1 0,-1 0 0,0 0 1,0 0-1,0 1 0,0-1 0,0 0 1,0 0-1,0 0 0,0 1 1,5 19-740,-3-8-514,0 3-2867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8514,'0'0'13173,"0"-9"-11552,-1 82 434,-15 124 0,9-135-1398,2 120 0,6-123-408,-1-53-241,0 0 0,1 0 0,0 0 0,0 0 1,0 0-1,1 0 0,0 0 0,0 0 0,0-1 0,1 1 0,0-1 0,0 1 1,1-1-1,-1 0 0,1 0 0,0-1 0,0 1 0,1-1 0,-1 0 1,1 0-1,0-1 0,0 1 0,0-1 0,1 0 0,-1 0 0,1-1 0,10 4 1,-2-1-83,1-2 0,0 1 0,0-2 0,0 0 0,0 0 0,0-2 0,0 0 0,0-1 0,0 0 0,23-5 0,-30 4-346,0-1 0,0 1-1,0-1 1,-1-1 0,0 1 0,11-8-1,-15 9-329,-1 0 0,1 0 1,-1 0-1,0 0 0,1 0 0,-1-1 0,0 1 0,-1-1 0,1 1 0,0-1 0,-1 0 1,2-3-1,-1-6-6833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14771,'0'0'9378,"196"-42"-9378,-158 28-208,-1 3-952,-9-9-488,-9 3-2345,-10 3-1449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13123,'0'0'9034,"187"-117"-8810,-131 83-160,-9 3-64,-1 6-776,1 11-1641,-19 8-2224,-9 6-4137</inkml:trace>
  <inkml:trace contextRef="#ctx0" brushRef="#br0" timeOffset="1">459 651 12763,'0'0'7849,"112"-152"-7144,-65 93-129,-1 6-312,-8 5-192,-10 12-56,-10 14-8,1 8 0,-19 5-8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10 538 5129,'0'0'14943,"-1"-25"-14025,-3-52-444,8-79 0,-2-10-115,-3 96-178,-3 37 11,0 23 80,3 19 159,1 25-371,1 1 0,2-1 0,2 0 1,10 41-1,-12-61 3,2-1 0,0 0 1,0 0-1,1 0 0,0-1 1,2 1-1,-1-2 0,1 1 0,1-1 1,0 0-1,0-1 0,1 0 1,18 13-1,-23-19-7,1 0 0,0-1 0,0 0-1,0 0 1,0-1 0,0 1 0,1-1 0,-1-1 0,13 2 0,-16-2-39,-1-1 0,1 0 0,0 0 1,0 0-1,0 0 0,-1 0 0,1-1 1,0 1-1,-1-1 0,1 0 0,0 0 0,-1 0 1,1 0-1,-1 0 0,1 0 0,-1-1 1,0 1-1,1-1 0,-1 0 0,0 0 1,0 0-1,0 0 0,0 0 0,-1 0 1,3-4-1,4-8 56,-2 0 1,0-1 0,0 0-1,-2 0 1,0-1 0,4-29-1,-4-1-957,-3-49 0,-1 60-648,19 33-12000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14107,'0'0'9778,"149"210"-8626,-83-132-399,-10 4-281,9-4-272,-18-2-88,9-6-64,-18-11-48,-1-12-384,-9-10-1065,0-18-1135,-9-10-2873,-10-9-2025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14659,'0'0'7287,"28"26"-6004,94 90-309,-102-96-720,-1 1 0,-1 0 1,0 2-1,-2 0 1,-1 1-1,0 1 1,-2 0-1,-1 1 1,-1 0-1,11 41 1,-13-22 99,-1-1 0,-2 2 0,-3-1 0,-1 1 0,-5 52 0,1-73-230,-1 0 0,0 0 0,-2 0 0,-1 0 0,-1-1 0,-20 44 0,21-55-97,0-1 0,-1 0 1,0 0-1,-1-1 0,-1 0 1,0 0-1,0-1 0,-1 0 1,0-1-1,0 0 0,-1 0 1,0-1-1,-1-1 0,-14 7 1,-3-5 38,19-8-1012,16-4-3215,28-11-1406,12-5-3379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15243,'0'0'6827,"6"27"-6125,0 1-545,2-1 1,13 34 0,-18-56-134,0 0 0,0 0 0,0-1 0,1 1 0,0-1 0,0 0 0,1 0 0,-1 0 0,1 0-1,-1-1 1,1 1 0,0-1 0,1-1 0,-1 1 0,0-1 0,1 0 0,-1 0 0,1 0 0,0-1 0,9 1 0,-1 2 38,17 3 23,1-1 0,0-2 0,0-1 0,1-2 0,-1-1 0,43-5 0,-65 3-80,-1-1-1,0 0 0,-1 0 1,1-1-1,-1 0 0,1-1 1,-1 1-1,11-10 0,-16 12 30,-1 0 1,1-1-1,-1 1 0,1-1 0,-1 1 0,0-1 1,0 0-1,0 0 0,0 0 0,0 0 1,1-6-1,-2 7 20,-1 0 0,0 0-1,1 1 1,-1-1 0,0 0 0,0 0 0,-1 0 0,1 0 0,0 0 0,-1 1 0,1-1 0,-1 0-1,1 0 1,-1 1 0,0-1 0,0 0 0,0 1 0,0-1 0,0 0 0,0 1 0,0 0-1,0-1 1,-3-1 0,-29-21 515,31 23-546,1 0 1,-1 0-1,0 0 0,0 0 1,1 1-1,-1-1 0,0 0 1,0 1-1,0-1 0,0 1 1,0 0-1,0 0 0,0-1 1,1 1-1,-1 1 0,0-1 1,0 0-1,-3 1 0,3 8-107,9 123 46,5-1 0,41 181 0,-14-101 147,6 107 251,-37-232-125,-5 152 1,-4-225-223,0 0 0,-1 0 0,0 0 0,-1 0 0,0 0 0,-1-1 0,0 0 0,-9 17 0,11-25-13,-1-1 0,1 1 0,-1 0 0,0-1 0,0 1 0,0-1 0,-1 0 0,1 0 0,-1 0 0,0 0 1,1-1-1,-1 0 0,0 0 0,-1 0 0,1 0 0,0 0 0,0-1 0,-1 0 0,1 0 0,-1 0 0,1 0 0,-1-1 0,1 0 0,-1 0 0,0 0 1,1 0-1,-8-2 0,4 0-25,1-1 0,0 1-1,0-1 1,0 0 0,0-1 0,1 0 0,-1 0 0,1 0 0,0-1 0,0 0 0,1 0 0,-1 0 0,1-1 0,0 1 0,1-2 0,-1 1-1,-3-8 1,-7-11-37,1-1-1,2-1 1,-11-32-1,10 20 39,3-1-1,1-1 1,2 0 0,2 0-1,2-1 1,3-79-1,1 111 20,-1 1 0,2 0 0,0-1 0,0 1 0,0 0 0,1 0-1,0 1 1,1-1 0,0 1 0,1-1 0,-1 1 0,2 0 0,-1 1-1,11-12 1,-1 5-7,1 1 0,0 0 0,1 1 0,1 1 0,25-12 0,-31 16-206,0-1-1,0 0 1,-1 0-1,0-1 1,10-10-1,21-29-4090,-12 6-2131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10898,'0'0'9644,"9"27"-9043,33 79-357,-41-104-241,0 0-1,0 0 0,0 1 0,1-1 1,-1 0-1,0 0 0,1 0 0,0 0 1,-1 0-1,1-1 0,0 1 1,0 0-1,0-1 0,0 1 0,0-1 1,0 0-1,0 0 0,1 0 0,-1 0 1,0 0-1,1 0 0,-1-1 1,1 1-1,-1-1 0,0 1 0,1-1 1,-1 0-1,1 0 0,-1 0 0,1 0 1,4-2-1,3 2-33,-8-1 28,1 0 1,-1 0 0,0 0-1,0 0 1,0 0 0,0 0-1,0 0 1,0-1 0,0 1-1,0-1 1,-1 1 0,1-1-1,0 0 1,-1 1 0,0-1-1,1 0 1,-1 0 0,0 0-1,0 0 1,0 0 0,0-1-1,0 1 1,-1 0 0,1 0-1,-1-1 1,1 1 0,-1-4-1,3-9 19,0 0 0,-2 0-1,1-16 1,-2 22-23,-1 1 0,1-1 0,-1 1 0,0-1 0,-1 1 0,0 0 0,-1 0 0,-5-15 0,6 20 83,0 0 1,0 0 0,0 0-1,0 0 1,0 1 0,-1-1-1,1 1 1,-1-1 0,0 1-1,1 0 1,-1 0 0,0 0-1,0 0 1,-1 1 0,1-1-1,0 1 1,0 0 0,-1 0 0,1 0-1,-1 0 1,1 1 0,-1-1-1,1 1 1,-6 0 0,7 0-50,0 1 0,0-1 0,1 1 0,-1 0 0,0 0 0,1 0 0,-1-1 0,1 1 0,-1 1 0,1-1 0,-1 0 0,1 0 0,0 1 0,0-1 0,0 0 0,-1 1 0,1-1 0,1 1 0,-1-1 0,0 1 1,0 0-1,0-1 0,1 1 0,-1 0 0,1 0 0,0-1 0,-1 1 0,1 0 0,0 0 0,0 2 0,-3 69-66,3-61 69,-1-9-37,1 1 0,0-1 0,0 0 0,1 0 0,-1 1 0,1-1 0,0 0 0,-1 1 0,1-1-1,1 0 1,-1 0 0,0 0 0,1 0 0,2 3 0,-3-5-27,1 1 0,0-1 0,0 0 0,0 1 1,0-1-1,1 0 0,-1 0 0,0 0 0,0-1 0,1 1 0,-1-1 0,0 1 0,1-1 0,-1 0 0,1 0 0,-1 0 1,0 0-1,1 0 0,-1 0 0,1-1 0,2 0 0,-4 0 14,0 0-1,0 0 1,0 0-1,0 0 1,-1 0-1,1 0 1,0 0 0,0 0-1,-1 0 1,1 0-1,-1 0 1,1-1 0,-1 1-1,0 0 1,1 0-1,-1-1 1,0 1-1,0 0 1,0-1 0,0 1-1,0 0 1,0-3-1,-1-42-1856,0 33-488,0 7-686,-7 5-2209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45 5145,'0'0'20574,"-6"-1"-19715,-13-3-547,20 4 89,34 10 438,20 5-314,-37-10-653,0 0 0,1-1-1,-1-1 1,1 0-1,0-2 1,30 0 0,-47-1-89,0-1 1,1 1 0,-1-1 0,0 1-1,0-1 1,0 0 0,0 1 0,0-1-1,0 0 1,0 0 0,0 0 0,-1-1-1,1 1 1,0 0 0,0-1 0,-1 1-1,1-1 1,-1 0 0,0 1 0,2-4-1,10-29-7251,-12 6-1438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15267,'0'0'10691,"149"0"-10459,-93 6-200,0-3-32,19 2-1705,-9 1-2904,-20-3-4977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55 714 7218,'0'0'13883,"-6"-30"-13223,-19-97 252,20 88-647,1 0-1,2 0 1,4-50 0,1 11-155,-2 20 10,1 31 91,-1 1 0,-2 0 0,0 0 0,-2 0 0,-1 0 0,-8-32 0,12 147 1703,39 178-584,-14-130-1029,1 12 61,-8-56-8,-4 0-1,2 107 0,-6-134-186,-8-66-584,1-1 0,-1 0 1,0 0-1,1 0 0,-1 0 0,0 0 0,0-1 0,0 1 0,0-1 0,2-1 1,-2 2 187,15-8-4389,-6 0-2648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14723,'0'0'10202,"233"50"-10202,-148-44-632,27-3-1448,-19 0-4026,-18-3-7841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3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17652,'0'0'6001,"39"2"-5576,3 0-317,206 5 331,-230-7-409,661-27 1157,-677 27-1756,18-1 1801,-14 2-3599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15603,'0'0'6384,"31"7"-5862,-4 0-403,175 33 458,173 20 787,-450-38 386,33-12-1679,0 3 0,1 2 0,0 1 0,2 2 0,0 2 0,1 1 0,1 3 0,1 0 0,1 2 0,1 2 0,-45 48 0,67-62-25,0 2 0,0 0 0,1 0 0,1 1 0,1 0 0,1 0 0,0 1 0,1 1 0,1-1 0,1 1 0,0 0 0,2 0 0,0 0 0,1 1 0,1-1 0,1 1 0,2 22 0,-1-37-32,-1 0-1,1 0 0,1 0 1,-1 0-1,1-1 0,-1 1 1,1-1-1,1 1 0,-1-1 1,1 1-1,-1-1 0,1 0 1,0 0-1,1-1 0,3 5 1,0-3 11,0 1 0,0-1 1,1-1-1,-1 0 1,1 0-1,0 0 0,0-1 1,9 3-1,9 0 27,0-1 0,0-1-1,1-1 1,41-1-1,-52-2-54,0-1 0,0-1 0,-1 0 0,1-1 0,0-1-1,-1 0 1,0-1 0,0-1 0,18-9 0,-24 10-16,-1 0 0,1 0 0,-1-1 0,0-1 1,0 1-1,-1-1 0,0 0 0,0-1 0,-1 0 0,0 0 0,0 0 1,-1-1-1,0 1 0,-1-1 0,6-16 0,-7 17 5,-1 1 0,-1-1 0,1 0 0,-1 0 0,-1 0 0,0 0-1,0 0 1,0 1 0,-1-1 0,-2-12 0,2 16 17,0 0 0,-1 0 0,1 0 0,-1 0 0,1 0 0,-1 0 0,-1 1 0,1-1 0,0 1 0,-1-1 0,0 1 0,1 0 0,-1 0 0,-1 0 0,1 0 0,0 1 0,-1 0 0,1-1 0,-8-2 0,2 1 43,0 1 0,0 1 0,-1-1 0,1 1-1,0 1 1,-1 0 0,0 0 0,1 1 0,-1 0-1,1 1 1,-18 3 0,21-2-21,-1-1 0,0 1 0,1 1 0,0-1 1,-1 1-1,1 0 0,0 1 0,0-1 0,1 1 0,-1 1 0,1-1 0,0 1 0,0-1 0,0 2 0,1-1 0,-6 9 1,3-5-16,1 1 0,1 0 0,0 1 0,0-1 0,1 1 0,0 0 1,1 0-1,0 1 0,1-1 0,0 1 0,1-1 0,0 1 0,1-1 0,1 17 1,-1-27-52,1 0 1,-1 0 0,0 0-1,1 0 1,-1 0 0,1 0-1,-1 0 1,1 0-1,-1 0 1,1 0 0,0 0-1,-1 0 1,1-1 0,0 1-1,0 0 1,0-1 0,-1 1-1,1 0 1,0-1 0,0 1-1,0-1 1,0 1 0,0-1-1,0 0 1,0 1 0,0-1-1,2 0 1,30 1-1456,-24-2 785,47-7-5885,0-17-5701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4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37 12995,'0'0'6601,"-18"157"-5641,18-76-303,28 6-153,0 0-48,0-11-176,0-15-192,-10-13-40,-8-14-48,-1-15-264,-9-10-552,-19-43-3705,-9-11-1393,-9-8 1633</inkml:trace>
  <inkml:trace contextRef="#ctx0" brushRef="#br0" timeOffset="1">0 129 12755,'0'0'10074,"215"23"-9802,-149-18-272,-1-2-344,-9 0-1256,-9-3-2393,-10 0-808,-9-11-5658</inkml:trace>
  <inkml:trace contextRef="#ctx0" brushRef="#br0" timeOffset="2">542 0 11026,'0'0'10979,"56"171"-9875,-37-95-296,0 0-184,-10-6-256,10-8-176,-10-9-128,0-14-64,1-11-184,-10-14-872,9-14-1288,1-19-9347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85 11106,'0'0'10869,"-11"5"-10574,7-4-265,1 1 0,0-1 0,0 1 0,0-1 0,0 1 0,0 0 0,0 0 0,1 1 0,-1-1 0,1 0 0,-1 1 0,1 0 0,0-1 0,0 1 0,0 0 0,0 0 0,1 0 0,-1 0 0,1 0 0,-1 1 0,1-1 0,1 0 0,-1 1 0,0-1 0,1 1 0,-1-1 0,1 7 0,0 7 153,1 1 0,1-1 0,0 0 0,1 1 0,1-1 0,1 0-1,0-1 1,1 1 0,12 22 0,-14-32-139,1 1 0,0 0 1,0-1-1,1 0 0,0 0 0,0-1 0,1 0 1,-1 0-1,1 0 0,0-1 0,1 0 0,0 0 0,-1-1 1,1 0-1,1 0 0,-1-1 0,0 0 0,1-1 1,0 1-1,14 0 0,-14-1-50,0-1 1,0 0-1,0-1 1,0 0-1,0-1 0,0 0 1,0 0-1,-1-1 1,1 0-1,0 0 1,-1-1-1,1 0 0,-1-1 1,0 1-1,0-2 1,0 1-1,-1-1 1,0 0-1,0-1 0,0 0 1,0 0-1,-1 0 1,0-1-1,0 0 1,-1 0-1,0-1 0,8-15 1,-5 7-31,0 0 0,-1-1 1,0 0-1,-2 0 0,0 0 1,3-24-1,-3-1-12,-2-64 0,-9 63 43,6 42 4,0-1 0,0 1 0,0 0 0,-1 0-1,1-1 1,-1 1 0,1 0 0,-1 0 0,1 0 0,-1-1 0,0 1 0,1 0-1,-1 0 1,0 0 0,0 0 0,0 0 0,0 1 0,0-1 0,0 0 0,0 0-1,0 1 1,0-1 0,0 0 0,0 1 0,-2-2 0,1 17-259,6 37 270,3-1-1,1-1 1,3 0 0,32 92 0,-2-7 322,-15-40-104,38 161 160,-53-200-339,-3 0 0,3 94 0,-11-126-42,1-14-6,-1 0 1,0-1-1,0 1 1,-1 0 0,-3 9-1,4-17-1,-1 1-1,0-1 0,1 0 1,-1 0-1,0 0 0,-1 0 1,1 0-1,0 0 0,0 0 1,-1 0-1,1-1 0,-1 1 1,0-1-1,1 1 0,-1-1 1,0 1-1,0-1 0,0 0 1,0 0-1,0 0 1,0 0-1,0 0 0,0 0 1,-1-1-1,1 1 0,-3-1 1,-3 1-40,0 0-1,-1-1 1,1 0 0,-1-1 0,1 0 0,0 0 0,0-1 0,-1 0 0,1-1 0,1 0 0,-1 0 0,0 0-1,1-1 1,-1 0 0,1 0 0,0-1 0,0 0 0,1-1 0,0 1 0,-8-9 0,-5-7-47,1 0-1,1-2 1,1 0 0,-24-47 0,29 49 85,1 0 1,1 0-1,1-1 1,1 0-1,1 0 1,1 0-1,1-1 1,1 0-1,1 0 0,1 0 1,3-35-1,-1 52 47,1 0-1,0 1 0,0-1 0,0 1 1,0-1-1,1 1 0,0 0 0,0 0 1,1 0-1,0 1 0,-1-1 0,1 1 1,1 0-1,-1 0 0,1 0 0,-1 0 1,1 1-1,0 0 0,0 0 0,1 0 1,-1 1-1,11-4 0,15-5 93,1 1 0,62-10 0,-72 16-284,92-20-4343,-74 15-1656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13275,'0'0'12875,"178"0"-12643,-132 0-128,1-9-104,-19-2-384,0-3-505,0-3-799,-19-16-1081,1 2-2312,-10 3-1688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12499,'0'0'13715,"-9"199"-12091,18-132-640,10-5-408,0-6-312,-10-11-168,10-9-96,-10-8-696,1-5-1280,-1-9-4114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15915,'0'0'8321,"-6"36"-7510,2-14-685,-2 8 27,1 0 0,2 0 0,1 1 1,1-1-1,1 1 0,8 50 1,21 66 594,17 122 320,-42-233-1000,-4-20-74,2 1-1,0-1 1,1 1-1,0-1 1,1 0-1,1 0 1,8 17-1,-13-33-43,0 0 1,0 0-1,1 0 1,-1 1-1,0-1 1,0 0-1,0 0 0,1 0 1,-1 0-1,0 0 1,0 1-1,1-1 1,-1 0-1,0 0 0,0 0 1,1 0-1,-1 0 1,0 0-1,0 0 1,1 0-1,-1 0 0,0 0 1,0 0-1,1 0 1,-1 0-1,0 0 1,0 0-1,1 0 0,-1 0 1,0 0-1,0-1 1,1 1-1,-1 0 1,0 0-1,0 0 0,1 0 1,-1 0-1,0-1 1,0 1-1,0 0 1,1 0-1,-1 0 0,0-1 1,0 1-1,0 0 1,0 0-1,0 0 1,0-1-1,1 1 0,-1 0 1,0 0-1,0-1 1,0 1-1,0 0 1,0-1-1,0 1 0,0 0 1,0-1-1,3-9-1496,-1-1 0,0 0 0,-1 0 0,0 0 0,-1-17 0,0-20-6369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13291,'0'0'9098,"215"-174"-8714,-150 137-8,-9 9-184,0 3-120,-18 11-72,-1 6-288,-28 5-864,-9 14-5330,0 9 1041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13235,'0'0'10634,"85"155"-8994,-39-99-511,1 3-521,9-1-248,-9-4-168,-10-9-104,1-9-88,-10-8 0,-10-11-432,-8-6-1256,8-11-1305,-8 0-3336</inkml:trace>
  <inkml:trace contextRef="#ctx0" brushRef="#br0" timeOffset="1">533 485 16700,'0'0'5401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12347,'0'0'9799,"23"-6"-9474,76-21-58,-94 25-234,0-1-1,1 1 1,-1-1 0,0 0-1,0-1 1,0 1-1,-1-1 1,1 0 0,-1 0-1,0 0 1,0-1-1,0 1 1,-1-1-1,5-7 1,-3 1 83,0-1 0,0 0 0,-1 0 0,3-17-1,-6 26-79,3-22 237,-1 0-1,-2 0 0,0 0 0,-4-34 0,0-7-76,3 65-190,0 1 1,0 0-1,0 0 1,-1 0-1,1 0 1,0 0 0,0-1-1,0 1 1,0 0-1,-1 0 1,1 0-1,0 0 1,0 0-1,-1 0 1,1 0-1,0 0 1,0 0-1,0 0 1,-1 0 0,1 0-1,0 0 1,0 0-1,-1 0 1,1 0-1,0 0 1,0 0-1,-1 0 1,1 0-1,0 0 1,0 0-1,0 0 1,-1 1 0,1-1-1,0 0 1,0 0-1,0 0 1,0 0-1,-1 0 1,1 1-1,0-1 1,0 0-1,0 0 1,0 0-1,0 1 1,-1-1 0,1 0-1,0 0 1,0 0-1,0 1 1,0-1-1,0 0 1,0 27 136,0 12 96,5 50 0,-3-75-178,1-1 0,0 0 0,0 0 0,2 0 0,-1 0 0,2 0 0,10 17 0,-12-22-6,2 0-1,-1 0 1,1 0-1,0-1 1,1 0-1,-1 0 1,1-1-1,12 8 1,-14-10-10,0-2 0,1 1 1,0 0-1,-1-1 0,1 0 1,0-1-1,0 1 1,0-1-1,0 0 0,0-1 1,0 1-1,1-1 1,8-1-1,-11 0-39,1 0-1,-1-1 1,0 0 0,1 1-1,-1-2 1,0 1 0,0 0-1,-1-1 1,1 1 0,0-1 0,-1 0-1,1 0 1,-1-1 0,0 1-1,0-1 1,-1 0 0,1 1-1,2-6 1,3-5 3,0-1 0,-1 0 0,10-27 0,-7 0-60,-2-1 0,-2 0-1,-1 0 1,-3 0 0,-2-49 0,0 71 45,-2 2 95,-1 24 326,-2 35 14,6-17-345,1-1-1,1-1 0,1 1 1,1 0-1,1-1 1,1 0-1,1 0 1,0-1-1,2 0 1,0 0-1,1-1 1,1 0-1,1-1 0,0-1 1,2 0-1,0-1 1,0 0-1,2-1 1,0-1-1,25 16 1,-34-26-103,0 1 1,0-2-1,0 1 1,1-1-1,-1 0 0,1-1 1,0 0-1,0-1 1,0 1-1,0-2 1,0 1-1,0-1 1,0-1-1,0 0 1,-1 0-1,1 0 1,13-5-1,-7 1-622,0-1-1,-1 0 1,0-1-1,0-1 1,-1 0-1,1-1 1,-2-1-1,0 0 1,12-12-1,43-49-11353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14267,'0'0'6992,"-9"28"-6614,-27 95-58,34-115-300,1 1 0,0 0 0,0 0 0,1 0 0,0 0 1,1 0-1,0 0 0,1-1 0,-1 1 0,2 0 0,4 12 1,0-5 60,1 0 0,1 0 0,18 23 1,-23-32-39,7 9 109,1-1 0,1 0 0,0-1 0,1 0 0,0-1 0,28 19-1,-33-26-93,1 0 0,-1-1-1,1 0 1,1-1 0,-1 0-1,0 0 1,1-1-1,0-1 1,0 0 0,0 0-1,0-1 1,0-1 0,14 0-1,-21-1-53,1 0 0,-1 0-1,0 0 1,0 0-1,1-1 1,-1 1 0,0-1-1,-1 0 1,1 0 0,0-1-1,0 1 1,-1-1 0,0 0-1,1 0 1,-1 0 0,0 0-1,0-1 1,-1 1-1,1-1 1,-1 0 0,0 1-1,0-1 1,0 0 0,0 0-1,-1-1 1,1 1 0,-1 0-1,0 0 1,0-8 0,2-9 19,0 0 1,-2 0 0,-1 0 0,0 0 0,-4-21-1,3 33-13,-1 1 0,0-1-1,-1 1 1,1 0 0,-1 0-1,-1 0 1,0 0 0,-6-9 0,8 13 3,-1 0 1,0 0 0,1 1 0,-2-1-1,1 1 1,0-1 0,-1 1 0,1 0-1,-1 1 1,0-1 0,0 1 0,0-1-1,0 1 1,-1 0 0,1 1 0,0-1-1,-6 0 1,9 2-9,1-1-1,0 1 1,0 0 0,-1 0 0,1 0-1,0 0 1,0 0 0,-1 0-1,1 0 1,0 0 0,0 0-1,-1 0 1,1 1 0,0-1 0,0 0-1,-1 0 1,1 0 0,0 0-1,0 0 1,-1 0 0,1 0-1,0 1 1,0-1 0,0 0 0,-1 0-1,1 0 1,0 1 0,0-1-1,0 0 1,0 0 0,0 0-1,-1 1 1,1-1 0,0 0 0,0 0-1,0 1 1,0-1 0,0 0-1,0 1 1,-2 8-3,1 0 1,0 0-1,0 0 1,1 1-1,0-1 1,1 0-1,0 1 0,3 11 1,24 82 20,-12-49 9,9 38 32,20 69 351,41 276 0,-83-401-347,-1 0 1,-1 0-1,-6 44 0,5-78-65,-1 1 0,1-1 0,-1 1 0,0-1 0,0 1 0,0-1 0,0 0 0,-1 1 0,1-1-1,0 0 1,-1 0 0,0 0 0,1 0 0,-1 0 0,0-1 0,0 1 0,0 0 0,0-1 0,0 1 0,-1-1 0,1 0-1,0 0 1,-1 0 0,1 0 0,-1 0 0,1-1 0,-1 1 0,1-1 0,-1 1 0,1-1 0,-1 0 0,1 0-1,-1 0 1,0 0 0,-2-1 0,-4 0-75,0 0 1,0 0-1,0-1 0,0 0 0,0-1 0,0 0 1,1 0-1,-16-9 0,11 3 39,0-1 1,0 0-1,1-1 1,0-1-1,1 0 0,0 0 1,1-1-1,0 0 1,1-1-1,1 0 1,0-1-1,1 0 1,1 0-1,0 0 0,1-1 1,1 1-1,0-1 1,1-1-1,1 1 1,0 0-1,1-1 0,1 1 1,4-30-1,-2 37 36,1 0 0,0 1 0,1-1 0,0 1 0,0 0 0,1 0 0,0 0 0,0 1 0,1 0 0,0 0 0,0 0 0,0 1-1,1 0 1,0 0 0,1 0 0,9-5 0,17-9-107,1 1-1,54-21 0,-40 20-507,-17 5-554,37-16-6383,-30 19-1464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47 570 12499,'0'0'7144,"0"-28"-6169,0-166-23,-3 153-675,-1 0-1,-15-67 1,0 6 15,17 51-155,13 61-104,32 51 572,-28-38-455,1-1 0,1 0 0,0-1 0,2-1 0,0-1 0,31 24 0,-19-29-122,-30-14-26,0 1 0,0 0-1,0-1 1,0 0 0,0 1-1,0-1 1,0 0 0,1 1 0,-1-1-1,0 0 1,0 0 0,0 0 0,0 0-1,0 0 1,0 0 0,1 0-1,-1 0 1,0-1 0,0 1 0,0 0-1,0-1 1,0 1 0,0-1-1,0 1 1,0-1 0,0 1 0,1-2-1,5-20 39,-2-1 0,-1 0-1,0 0 1,-2 0 0,-1 0 0,-3-45-1,2 21 1,0 46-39,0 1 1,0 0 0,0 0-1,0 0 1,0-1-1,0 1 1,0 0 0,0 0-1,0 0 1,0 0-1,0-1 1,0 1 0,0 0-1,0 0 1,0 0-1,0-1 1,1 1 0,-1 0-1,0 0 1,0 0 0,0 0-1,0 0 1,0-1-1,0 1 1,1 0 0,-1 0-1,0 0 1,0 0-1,0 0 1,0 0 0,1 0-1,-1 0 1,0 0 0,0 0-1,0 0 1,1-1-1,-1 1 1,0 0 0,0 0-1,0 0 1,1 0-1,-1 1 1,0-1 0,0 0-1,0 0 1,1 0 0,-1 0-1,0 0 1,0 0-1,0 0 1,0 0 0,1 0-1,-1 0 1,0 0-1,0 1 1,0-1 0,0 0-1,1 0 1,11 12 277,6 22 437,-1 1 0,18 56 0,4 9-431,6 9-1389,-42-94-2657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7 132 6553,'0'0'14857,"-1"6"-14677,-1-2-174,-1 13 32,3-17-41,0 1 0,0-1 1,1 1-1,-1-1 0,0 1 1,0-1-1,1 0 1,-1 1-1,0-1 0,1 0 1,-1 1-1,0-1 0,1 0 1,-1 1-1,1-1 1,-1 0-1,0 1 0,1-1 1,-1 0-1,1 0 0,-1 0 1,1 0-1,-1 1 1,1-1-1,-1 0 0,1 0 1,-1 0-1,1 0 0,-1 0 1,1 0-1,-1 0 1,1 0-1,-1 0 0,1-1 1,-1 1-1,1 0 0,-1 0 1,1 0-1,0-1 1,1 0 3,0 1 0,0-1 1,0 0-1,-1 0 0,1 0 0,0 0 1,0 0-1,-1 0 0,1 0 1,-1-1-1,1 1 0,-1-1 1,1 1-1,-1-1 0,0 1 1,0-1-1,0 0 0,0 0 0,0 0 1,0 1-1,-1-1 0,1 0 1,0 0-1,-1 0 0,1 0 1,-1-3-1,2-63 159,-2 48 59,-17 22 1095,15 10-1284,0 0 1,1-1-1,1 1 0,0-1 1,0 1-1,1 0 0,3 11 1,-3-21-33,0-1 0,0 1 0,1-1 0,-1 0 1,0 1-1,1-1 0,-1 0 0,1 0 0,0 0 0,-1 0 1,1 0-1,0 0 0,-1 0 0,1-1 0,0 1 0,0-1 1,0 1-1,0-1 0,0 0 0,0 0 0,0 0 0,-1 0 1,1 0-1,0 0 0,0 0 0,2-1 0,0 1 10,0 0 1,-1-1-1,1 1 0,0-1 0,-1 0 0,1 0 1,-1 0-1,1 0 0,-1-1 0,1 1 0,-1-1 1,0 0-1,3-2 0,-2-4 9,0 1-1,-1-1 1,-1 0 0,1 0-1,-1 0 1,0 0 0,-1 0-1,0 0 1,-1 0 0,1 0-1,-1-1 1,-1 1 0,-2-15-1,3 22-11,-1 0 0,0 0 0,1 0 0,-1 0-1,0 0 1,0 0 0,0 0 0,1 0 0,-1 1-1,0-1 1,0 0 0,0 1 0,0-1 0,0 0-1,-1 1 1,1-1 0,0 1 0,0 0 0,0-1-1,0 1 1,0 0 0,-1 0 0,1 0-1,0-1 1,0 1 0,-1 1 0,1-1 0,0 0-1,0 0 1,0 0 0,0 1 0,-1-1 0,0 1-1,-1 0 5,0-1 0,1 1 0,-1 0 0,1 0 0,-1 1 0,1-1 0,-1 0 0,1 1 0,0 0 0,0-1 0,-1 1 0,1 0 0,-2 2-1,2 1-59,0-1 0,0 1 0,1-1 0,-1 1 0,1-1-1,0 1 1,0 0 0,0 0 0,1 0 0,0-1 0,0 1 0,0 0-1,1 0 1,-1 0 0,1-1 0,0 1 0,0 0 0,3 5-1,-1-2-330,1 1 0,0-1 0,0 0 0,1 0 0,0-1 0,0 1 0,1-1 0,10 10 0,39 31-4707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4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9034,'0'0'12459,"-9"163"-11811,18-93-248,1 0-48,8 0-56,-8-11-152,8-11-144,-8-15 0,-10-13-168,9-9-1080,-9-19-5978,0-18 1737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16596,'0'0'9874,"103"23"-9658,-66-18-96,0-2-120,-9-3-24,0 0-648,-9 0-577,-10-3-839,1-22-2217,-10 0-1432,0-1-6330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10658,'0'0'12683,"187"-2"-12683,-112 2-528,28 0-1345,-19 0-3488,-19 0-8722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15 636 4609,'0'0'17748,"-4"-28"-17197,-6-89-9,9 103-487,1 0-1,1 0 0,1 0 0,0 0 1,0 0-1,1 1 0,6-15 0,5-28 114,-4-24 959,-1-150 1,-8 242-1000,1 0-1,0 0 1,0 0-1,7 16 1,-3-9-2,224 700 1282,-226-706-1566,13 33 500,-17-45-448,0 1 0,1-1 0,0 1 0,-1-1 0,1 1 0,0-1 0,0 1 0,0-1 0,0 0 0,0 0 1,0 1-1,0-1 0,0 0 0,1 0 0,-1 0 0,0 0 0,1 0 0,-1-1 0,0 1 0,1 0 0,1 0 0,7-21-7958,-9-2-106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4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13971,'0'0'8799,"32"8"-7603,-20-5-1067,28 7 217,1-1 1,1-2 0,-1-2-1,44 0 1,854-13 1766,-859 12-1757,1 0-2794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5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15315,'0'0'6632,"24"-2"-6498,-1-1-105,8-1 62,-1 1-1,1 2 0,-1 0 1,43 6-1,-67-4-59,0 1 0,0-1 0,0 1 0,0 0 0,-1 1 0,1-1 0,-1 1-1,0 0 1,0 1 0,0-1 0,0 1 0,0 0 0,-1 0 0,0 0 0,0 1 0,5 7 0,-7-9 9,0 0 1,0 0 0,-1 1-1,0-1 1,1 1 0,-1-1-1,0 1 1,-1 0 0,1-1-1,-1 1 1,1 0-1,-1 0 1,0-1 0,-1 1-1,1 0 1,-1 0 0,1-1-1,-1 1 1,0-1 0,0 1-1,-1-1 1,1 1 0,-1-1-1,0 1 1,1-1 0,-2 0-1,1 0 1,-3 3 0,-2 2-30,-1 0 1,0 0 0,0-1 0,-1 0 0,0 0 0,0-1 0,0 0 0,-1-1 0,0 0-1,0-1 1,-15 5 0,5-3 154,0-1 0,-1-1 0,1-1-1,-1-1 1,-23-1 0,43-1 45,41 0-84,-36 0-127,31 0 88,0 1 0,0 1 1,49 10-1,-73-9-60,0 0 0,0 0 0,-1 2 1,0-1-1,1 1 0,-2 0 0,1 1 0,-1 0 1,1 1-1,-2 0 0,1 0 0,-1 1 0,0 0 0,13 18 1,-16-18 15,1 1 1,-2-1 0,1 1 0,-1 0 0,-1 1 0,1-1-1,-2 0 1,1 1 0,-1 0 0,-1-1 0,0 1 0,0 0-1,-1 0 1,0 0 0,-1 0 0,0-1 0,0 1 0,-1 0-1,0-1 1,-1 1 0,0-1 0,-1 0 0,0 0 0,0 0-1,-1 0 1,0-1 0,0 1 0,-1-1 0,0-1-1,-11 11 1,4-9-34,1 0-1,-2-1 1,1 0-1,-1-1 1,0-1 0,-1 0-1,1-1 1,-1 0-1,0-1 1,-21 2-1,6-2-118,0-1 0,0-2 0,0-1 0,-44-5 0,29-15-391,38 15-3508,78-8-3412,-26 5 1239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5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12779,'0'0'5830,"9"31"-5216,35 100 145,-40-120-590,1 0 1,1 0 0,0 0-1,0-1 1,1 0 0,0 0-1,1-1 1,0 0 0,1-1-1,0 1 1,0-1 0,0-1-1,1 0 1,0 0 0,1-1-1,0-1 1,17 8 0,-21-10-93,0 0 0,0-1 0,0 0 0,0 0 0,0-1 0,0 0 0,1 0 0,-1 0 0,0-1 1,1 0-1,-1-1 0,12-1 0,-15 1-65,0 0-1,-1-1 1,1 1 0,0-1-1,-1 0 1,1 0 0,-1 0-1,0 0 1,0-1 0,0 1 0,0-1-1,0 0 1,0 0 0,-1 0-1,1 0 1,-1 0 0,0 0 0,0-1-1,0 1 1,-1-1 0,1 0-1,-1 1 1,0-1 0,2-7 0,0 0-44,-1-1 0,-1 1 0,0 0 1,0-1-1,-1 1 0,-1 0 1,0-1-1,0 1 0,-1 0 1,0 0-1,-1 0 0,0 0 1,-9-17-1,8 19-15,-2 0 1,1 1-1,-1 0 1,0 0-1,-1 0 1,0 1-1,0 0 1,0 0-1,-1 1 1,0 0-1,-1 0 0,1 1 1,-1 0-1,0 1 1,-14-6-1,7 5 49,0 0-1,0 0 1,0 2-1,0 0 1,-1 1-1,1 1 1,0 0-1,-1 1 0,-23 3 1,36-2-54,0 1-1,0-1 1,0 1 0,0 0-1,0 0 1,0 0 0,1 0 0,-1 1-1,1-1 1,0 1 0,-1 0-1,1 0 1,0 0 0,1 1 0,-1-1-1,1 1 1,-1 0 0,1-1-1,0 1 1,0 0 0,1 0 0,-1 0-1,1 0 1,-1 5 0,1-4-70,-1 0 1,1 0 0,1 0 0,-1 0 0,1 0-1,-1 0 1,2 0 0,-1 0 0,0 1 0,1-1-1,0 0 1,0 0 0,1 0 0,-1-1-1,1 1 1,0 0 0,1 0 0,-1-1 0,1 1-1,3 3 1,28 19-3097,3-8-1762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22 140 9178,'0'0'8527,"-2"25"-7655,0 84 338,4-99-1064,1 1 0,0-1 0,0 0 0,0 0 0,2 0 0,-1 0 0,1-1 0,0 1 0,1-1 0,0-1 0,1 1 0,0-1 0,0 0 0,16 13 0,-15-12-8,1-1 1,-1-1 0,1 1-1,1-1 1,-1-1 0,1 0 0,0 0-1,1-1 1,-1 0 0,1-1-1,0 0 1,0-1 0,0 0-1,1-1 1,-1 0 0,1-1 0,18 1-1,-26-3-126,-1 0-1,1 0 0,0-1 1,0 1-1,-1-1 1,1 0-1,-1 0 0,1 0 1,-1 0-1,0 0 0,0-1 1,0 0-1,0 1 1,0-1-1,-1 0 0,1-1 1,-1 1-1,0 0 1,0-1-1,0 1 0,0-1 1,-1 1-1,1-1 0,-1 0 1,0 0-1,0 0 1,0-4-1,4-13-25,-2 1-1,-1-1 1,0-36 0,-1 45 3,-1-1 0,0 1 0,-1 0 0,-1-1 0,0 1 0,0 0 0,-1 0 0,-1 0 1,0 0-1,-1 1 0,0 0 0,-1 0 0,0 0 0,0 0 0,-1 1 0,-1 0 0,0 1 1,0 0-1,-1 0 0,0 0 0,0 1 0,-1 1 0,-17-11 0,15 11 56,0 0 1,0 1-1,-1 0 0,0 1 0,0 1 1,0 0-1,-1 0 0,1 2 0,-1 0 1,0 0-1,0 1 0,-22 2 0,33-1-56,0 1 0,0-1 0,0 1 0,0 0 0,0 0 0,1 1 0,-1-1 0,0 0 0,1 1 0,-1 0 0,1-1 0,-1 1 0,1 0 0,0 0 0,0 0 0,0 1 0,0-1 0,0 1 0,0-1 0,1 1 0,-1-1 0,1 1 0,0 0 0,-1 0 0,1 0 0,1-1 0,-1 1 0,0 0 0,1 0 0,-1 0 0,1 0 0,0 6 0,0-4-210,0 1 0,0-1 0,0 1 0,0-1 0,1 1 0,0-1 1,0 0-1,1 0 0,-1 1 0,1-1 0,0 0 0,1 0 0,-1 0 0,1-1 0,0 1 1,0-1-1,5 6 0,29 12-4394,8-9-2130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10426,'0'0'6364,"-3"33"-4866,-9 112 190,10-128-1416,2 0 1,0 0-1,0 0 0,2 0 0,0 0 0,1 0 0,1 0 0,0 0 0,1-1 1,13 27-1,-15-36-235,1-1-1,0 0 1,0 0 0,1 0 0,0-1-1,0 1 1,0-1 0,0 0 0,1-1 0,0 1-1,0-1 1,0 0 0,1-1 0,-1 1-1,1-1 1,0 0 0,-1-1 0,1 0-1,1 0 1,-1-1 0,0 1 0,0-1 0,0-1-1,8 0 1,-11 0-32,0 0 0,-1 0 0,1 0-1,0-1 1,-1 0 0,1 1 0,-1-1 0,1-1-1,-1 1 1,1 0 0,-1-1 0,0 0 0,0 0-1,0 0 1,0 0 0,0 0 0,0-1 0,0 1 0,-1-1-1,1 0 1,-1 1 0,0-1 0,0 0 0,0-1-1,0 1 1,-1 0 0,1 0 0,-1-1 0,0 1-1,2-8 1,1-8 1,-1 0 0,-1 0 0,-1-1 0,-2-33 0,0 22-5,1 24 4,0-22-27,-5-49-1,3 70 17,1-1-1,-1 1 1,-1-1-1,0 1 1,0 0-1,0 0 0,-1 0 1,0 0-1,-1 1 1,-6-10-1,-2 9 11,7 18-5,6 23-3,0-28 5,4 40 148,1-1 1,3 1-1,1-1 0,29 79 1,1 9 382,16 54 247,-32-119-506,-4 1 0,-2 1 0,7 71 0,-23-129-265,0 44 62,-1-53-70,0 0 0,0-1 0,0 1 0,-1-1 0,1 0 0,-1 1 0,1-1 0,-1 1 0,0-1 0,1 0 0,-1 1 0,0-1 0,0 0 0,0 0 0,0 1 0,0-1 0,0 0 0,0 0 0,0 0 0,-1 0 0,1 0 0,0-1 0,-1 1 0,1 0 0,0-1 0,-1 1 0,1-1 0,-1 1 0,1-1-1,-3 1 1,-4-1-99,-1 1 0,1-2 0,0 1 0,0-1 0,0 0-1,0-1 1,0 0 0,0 0 0,1-1 0,-1 1-1,-13-8 1,10 3-13,-1-1-1,1 0 1,0-1-1,0 0 1,1 0-1,-14-18 1,10 10 56,1-2 0,1 0 0,0 0 0,1-1 0,1 0 0,2-1 0,0 0 0,-9-36 0,13 41 66,1-1 1,1 1-1,0-1 1,1 0-1,1 0 1,3-27-1,-2 38 28,0 0 1,1 0-1,0 0 0,0 0 1,0 1-1,0-1 0,1 1 1,0 0-1,0 0 0,1 0 0,-1 0 1,1 0-1,0 1 0,0-1 1,1 1-1,-1 0 0,1 1 1,0-1-1,0 1 0,0 0 1,7-3-1,8-2 8,2 1 1,-1 1-1,1 1 1,26-3-1,15-4-1464,-16 1-2568,-8-1-3098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8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18 516 13915,'0'0'8598,"0"-16"-8418,0-335 2694,0 337-2833,-1 1 1,0 0-1,-1-1 1,0 1-1,-1 0 1,-5-15 0,20 48 82,1 0 1,1-2-1,1 1 1,1-2-1,0 0 1,1-1-1,37 27 1,-21-33-51,-32-9-66,1-1 1,-1 1-1,0-1 0,0 0 0,0 0 0,0 0 0,1 1 0,-1-1 0,0 0 0,0 0 0,0-1 0,1 1 0,-1 0 0,0 0 0,0-1 0,0 1 0,0 0 0,0-1 0,0 1 0,1-1 1,-1 0-1,0 1 0,0-1 0,-1 0 0,3-1 0,3-20 12,-1-1 0,-1 0 1,-1 0-1,-1 0 0,-1 0 0,-2-27 1,1 22-29,9 32-4,1 12 263,0 1-1,-2 0 0,9 22 1,13 28 309,0-10-344,-12-22-153,24 37 1,-39-68-100,0 0-1,0 1 1,0-1 0,1 0 0,-1-1-1,1 1 1,5 4 0,-5-7-570,-1 1 1,1-1 0,0 0-1,0 0 1,-1-1-1,1 1 1,0-1 0,0 1-1,0-1 1,4-1-1,11 1-6086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12483,'-1'2'12167,"12"2"-11326,98 15 2346,-24-3-4303,-29-9-5812,-36-7-503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4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12819,'0'0'6429,"3"24"-5170,6 36-401,3 0 0,30 90 0,-7-50-139,-17-45-409,2-2 0,30 57-1,-50-110-362,0 0 0,0 0 0,0 0 0,0 0 0,0 0 0,0-1 0,0 1-1,0 0 1,0 0 0,0 0 0,0 0 0,0 0 0,0 0 0,0 0 0,0 0 0,0-1 0,0 1-1,0 0 1,0 0 0,0 0 0,0 0 0,0 0 0,0 0 0,0 0 0,0 0 0,0 0 0,0 0-1,0 0 1,0-1 0,1 1 0,-1 0 0,0 0 0,0 0 0,0 0 0,0 0 0,0 0 0,0 0-1,0 0 1,0 0 0,0 0 0,1 0 0,-1 0 0,0 0 0,0 0 0,0 0 0,0 0 0,0 0-1,0 0 1,0 0 0,0 0 0,1 0 0,-1 0 0,0 0 0,0 0 0,0 0 0,0 0-1,0 0 1,0 0 0,0 1 0,0-1 0,0 0 0,0 0 0,1 0 0,1-17-2593,-2-19-2044,-8-8-2856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14635,'0'0'12156,"0"0"-12145,0 1-1,0-1 1,0 0 0,-1 0 0,1 0-1,0 0 1,0 1 0,0-1-1,0 0 1,0 0 0,0 0 0,0 1-1,0-1 1,0 0 0,0 0-1,0 0 1,0 1 0,0-1 0,0 0-1,0 0 1,0 0 0,0 1-1,0-1 1,0 0 0,0 0 0,0 0-1,0 0 1,0 1 0,0-1-1,1 0 1,-1 0 0,0 0 0,0 0-1,0 1 1,0-1 0,0 0-1,1 0 1,-1 0 0,0 0 0,0 0-1,0 0 1,0 0 0,1 1-1,-1-1 1,0 0 0,0 0 0,0 0-1,1 0 1,-1 0 0,0 0-1,0 0 1,0 0 0,0 0 0,1 0-1,-1 0 1,0 0 0,0 0 0,1 0-1,20 6 233,0-1 0,1-1 0,-1-1 0,29 0 0,5 2-172,-50-4 35,50 2-2771,-20-9-5973,-17-3 1424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1 795 6993,'0'0'14769,"4"-27"-14064,3-17-424,21-105 405,-24 130-601,8-29 198,-2-2 0,-2 1 0,3-75 0,-11-161 2587,4 339-2653,2 0 1,3-1-1,2 0 1,27 77 0,6 29 217,-24-71-244,71 281 598,-86-341-748,-5-25-55,0 1 1,0-1 0,1 1 0,0-1-1,0 1 1,0-1 0,0 1-1,0-1 1,1 0 0,-1 1-1,3 2 1,-4-6-60,1 0 0,-1 0 0,0 1 0,0-1 0,0 0 0,0 0 0,1 0 0,-1 0 0,0 1 0,0-1 0,0 0 0,1 0 0,-1 0 0,0 0 0,0 0 0,1 0 0,-1 0 0,0 0 0,0 0 0,1 0 0,-1 0-1,0 0 1,0 0 0,1 0 0,-1 0 0,0 0 0,0 0 0,1 0 0,-1 0 0,0 0 0,0 0 0,1 0 0,-1 0 0,0 0 0,0-1 0,0 1 0,1 0 0,-1 0 0,0 0 0,0 0 0,0-1 0,0 1 0,1 0 0,-1 0 0,0 0 0,0-1 0,0 1 0,0 0 0,0 0 0,0 0 0,0-1 0,1 1 0,-1 0 0,0 0 0,0-1 0,0 1 0,0 0-1,0 0 1,0-1 0,0 1 0,0 0 0,-1-1 0,2-17-4569,-1 18 4072,0-18-6687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18292,'0'0'7095,"31"6"-6099,380 38 771,-70-31-1253,191 12-668,-525-21-3487,-18 3 1189,-20 4-3512,3-3-2399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12939,'0'0'10735,"28"0"-10343,335 0 9,-355-1-408,0 1-1,-1 1 1,1-1 0,0 1 0,-1 1 0,1-1 0,-1 1 0,13 6 0,-18-7 0,0 0 1,-1 0-1,1 1 0,0-1 1,0 1-1,-1 0 0,1-1 0,-1 1 1,1 0-1,-1 0 0,0 0 1,0 0-1,0 0 0,0 0 0,0 1 1,0-1-1,0 0 0,-1 0 0,1 1 1,-1-1-1,0 0 0,0 1 1,0-1-1,0 0 0,0 1 0,0-1 1,0 0-1,-1 0 0,1 1 0,-1-1 1,0 0-1,0 0 0,-1 3 1,-1 1 6,0 1 0,-1-1 1,0 0-1,0 0 0,0 0 1,-1 0-1,0-1 0,0 0 1,-1 0-1,1 0 0,-1 0 1,0-1-1,0 0 1,-1-1-1,-10 6 0,-16 6 2,-61 19 0,90-33-2,-190 50 713,198-52-702,1 0-1,-1 1 1,1-1-1,0 1 1,0 0-1,-1 0 1,6 2-1,13-1 17,28 0 270,97 15 1,-122-11-187,0 0 1,-1 2 0,0 1-1,0 1 1,37 19-1,-56-24-64,1-1 0,-1 1 0,0 1 0,0-1 0,0 1 0,-1 0 0,1 0-1,-1 0 1,0 1 0,-1 0 0,8 12 0,-9-10 22,0-1 0,-1 1-1,0-1 1,-1 1 0,1 0 0,-1 0 0,-1 0-1,0-1 1,0 1 0,0 0 0,-3 9 0,2-10-41,-1 0 0,0 0 0,-1 0 0,0 0 1,0-1-1,0 1 0,-1-1 0,0 0 0,0 0 1,-1 0-1,0-1 0,0 1 0,0-1 0,0 0 1,-1-1-1,0 1 0,0-1 0,0 0 0,-9 4 1,-15 8 66,-2-2 0,-54 18 0,27-16-54,-1-2 0,-121 11 0,81-20-5240,238-5-2318,-63 0 1906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13451,'0'0'6408,"0"25"-5401,-1-2-781,0-12-145,0 0 0,1 0 0,0-1 0,1 1 0,0 0 0,1 0-1,0-1 1,0 1 0,1-1 0,1 1 0,0-1 0,0 0 0,6 9 0,5 6 269,1 0 0,1-1 0,2-1 0,23 24 0,-35-40-240,1 0 0,0 0 0,0-1 0,0-1-1,0 1 1,1-1 0,0 0 0,0-1 0,0 0-1,1-1 1,0 0 0,-1 0 0,1-1 0,0 0-1,17 0 1,-24-2-80,0 0-1,-1 0 1,1-1-1,0 1 1,0-1 0,-1 0-1,1 0 1,0 0-1,-1 0 1,1 0-1,-1-1 1,1 1 0,-1-1-1,0 1 1,0-1-1,1 0 1,1-3-1,1 0-4,-1-1-1,0 0 0,0 0 1,-1 0-1,0 0 0,5-13 1,-2-1-66,-1 1 0,0-1 0,-2 0 0,2-21 0,-4 25-5,0 1 0,0 0 0,-2 0 0,0-1 0,0 1 0,-2 0 0,0 0 0,0 0 0,-2 0 0,0 1 0,0 0 0,-1 0 0,-1 0 0,-1 0 0,0 1 0,0 1 0,-1-1 0,-1 1 0,0 1 1,-1 0-1,0 0 0,0 1 0,-24-15 0,26 18 63,-1 2 1,0-1-1,0 1 0,0 1 1,-1 0-1,0 0 1,0 1-1,0 0 1,0 1-1,0 0 1,0 1-1,-18 0 0,27 1-33,-1 1 0,1-1 0,0 0 0,0 1-1,0-1 1,0 1 0,0 0 0,0-1 0,0 1 0,1 0-1,-1 0 1,0 0 0,0 1 0,1-1 0,-1 0-1,0 1 1,1-1 0,-1 1 0,1-1 0,0 1-1,0 0 1,0-1 0,-1 1 0,1 0 0,1 0-1,-1 0 1,0 0 0,0 0 0,1 0 0,-1 0-1,1 4 1,-2 8-282,0 0-1,1 0 1,2 25-1,0-18-194,-1-16 282,0 1 1,1 0-1,0 0 0,0-1 1,1 1-1,-1-1 1,1 1-1,0-1 1,1 1-1,-1-1 1,1 0-1,7 9 0,2 1-1419,1-1 0,24 21 0,-32-31 1108,40 29-4594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75 114 120,'0'0'18757,"-1"32"-17394,-1 104-397,3-126-893,0 0-1,1 1 1,0-1 0,1 0 0,0 0-1,0 0 1,1-1 0,1 1 0,-1-1-1,1 0 1,9 11 0,-2 0 70,-1-3 18,0 0 1,1-1-1,0-1 0,1 0 1,1-1-1,18 15 0,-26-24-65,1 0 0,0 0 0,0-1 0,0 0 0,0 0-1,1 0 1,0-1 0,0-1 0,0 1 0,0-1-1,0 0 1,0-1 0,1 0 0,-1 0 0,0-1-1,1 0 1,8-2 0,-12 1-45,-1-1-1,1 1 1,0-1-1,-1-1 1,1 1 0,-1-1-1,0 1 1,0-1-1,0-1 1,0 1 0,0 0-1,-1-1 1,1 0-1,-1 0 1,0 0 0,0 0-1,-1 0 1,1-1-1,-1 1 1,0-1 0,0 0-1,-1 1 1,3-11-1,1-5-27,0 0 0,-2 0 0,0 0 0,0-34-1,-3 29-22,-1-1-1,0 1 0,-2 0 0,-10-41 0,9 55 0,0 0 0,0 1-1,-1 0 1,0-1-1,-1 2 1,0-1-1,-1 1 1,0 0-1,0 0 1,-1 1 0,0 0-1,-17-13 1,13 12-13,0 1 1,-1 0-1,0 1 1,0 1-1,0 0 1,-1 1-1,0 0 1,0 1-1,0 1 1,-1 0-1,1 1 1,-1 1-1,1 0 1,-1 0-1,0 2 1,-24 3-1,34-3-33,0 0 0,0 1 0,0-1 0,0 1 0,0 0 0,0 1 0,0-1 0,0 1 0,1 0 0,0 0 0,-1 1 0,1-1 0,0 1 0,1 0 0,-1 0 0,1 0 0,-1 0 0,1 1 0,0-1 0,1 1 0,-5 9 0,4-4-476,-1 0 0,2 0 0,-1 0 0,0 12 0,0 41-5574,3-36-539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0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26 519 12619,'0'0'11133,"-5"-2"-10855,4 2-272,1 0 0,-1-1-1,0 1 1,1-1-1,-1 1 1,0-1-1,1 1 1,-1-1 0,1 1-1,-1-1 1,0 1-1,1-1 1,-1 0-1,1 1 1,0-1 0,-1 0-1,1 1 1,0-1-1,-1 0 1,1 0-1,0 0 1,0 1-1,0-1 1,-1 0 0,1 0-1,0 0 1,0 1-1,0-1 1,0 0-1,1 0 1,-1 0 0,0 1-1,0-1 1,0 0-1,1 0 1,-1 1-1,0-1 1,1 0 0,-1 0-1,1 0 1,25-48 102,-2 4-20,-15 17-66,-1-1 0,-1 1 0,-2-1 1,-1-1-1,-1 1 0,-1-43 1,-3 64-10,0 0-1,0 0 1,-1 0 0,1 1 0,-2-1 0,1 1 0,-1-1 0,0 1 0,-8-13 0,9 17 79,0-1 1,0 1-1,0 0 0,-1 0 1,1 0-1,-1 0 0,0 0 1,0 0-1,0 1 0,0-1 1,0 1-1,-1 0 0,1 0 1,-1 0-1,1 0 0,-1 1 0,0 0 1,1-1-1,-1 1 0,0 1 1,-4-2-1,115 3-395,127-2-274,-233 1 577,27-5-36,-10 0 80,-17 4 241,0 4-38,0 1 0,-1-1-1,1 1 1,-1-1 0,0 0 0,0 1-1,0-1 1,-1 6 0,-1 8 25,2 7-23,1-1 0,1 1 1,7 37-1,-6-50-200,0-1 1,1 1-1,1-1 0,-1 1 0,2-2 1,-1 1-1,1 0 0,1-1 0,-1 0 1,10 8-1,-8-8-57,1 0-1,1-1 1,-1 0 0,1-1 0,1 0-1,-1-1 1,1 1 0,0-2 0,1 0 0,-1 0-1,1-1 1,0-1 0,0 0 0,0 0-1,1-1 1,-1-1 0,24 0 0,-33-1-88,0 0 0,0-1 1,0 1-1,-1-1 0,1 0 1,0 0-1,0 0 0,0 0 1,-1 0-1,1 0 0,0-1 1,-1 1-1,1-1 0,-1 0 1,0 0-1,0 0 0,1 0 1,-1 0-1,-1 0 0,1 0 1,2-4-1,1-3-1389,0 0 0,-1-1 0,0 0 0,5-17 0,2-20-10147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28 337 10722,'0'0'10575,"-4"-2"-9625,-8-5-624,12 7-304,0 0 0,-1 0 0,1 0 0,0 0 0,0-1 0,-1 1 0,1 0 0,0 0 0,0 0-1,-1 0 1,1 0 0,0 0 0,-1-1 0,1 1 0,0 0 0,0 0 0,-1 0 0,1 0 0,0 0 0,-1 0 0,1 0-1,0 0 1,0 0 0,-1 1 0,1-1 0,0 0 0,-1 0 0,1 0 0,0 0 0,0 0 0,-1 0 0,1 0 0,0 1 0,0-1-1,-1 0 1,1 0 0,0 0 0,0 1 0,0-1 0,-1 0 0,1 0 0,0 1 0,0-1 0,0 0 0,0 0 0,0 1 0,0-1-1,0 0 1,-1 1 0,1-1 0,0 1 0,4 41 364,1 1-1,2 0 1,2-1 0,18 52-1,13 60 61,-2 54-86,-37-189-299,3-9-33,0-15-84,-4 5 51,2-12-59,0 0-1,-1 0 1,0-1-1,-1 1 1,-2-23 0,-1-10-25,4-9-72,0-23-437,-3 0-1,-16-98 1,-2 74 226,-24-154-311,43 250 696,0-1 0,0 1-1,1 0 1,0-1 0,0 1 0,0-1 0,1 1-1,0-1 1,1-4 0,-1 7-4,1 1 0,-1 0 0,0 0 0,1 0 0,-1 1 1,1-1-1,-1 0 0,1 0 0,0 1 0,0-1 0,0 1 0,0 0 0,0-1 0,0 1 0,0 0 0,0 0 1,1 0-1,-1 1 0,0-1 0,1 0 0,4 0 0,37-5 114,0 2 1,1 2-1,60 5 1,-75-2-131,-11 0-427,1 2-1,33 7 1,2 7-7086,-42-9 1029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16347,'0'0'5474,"187"20"-5010,-122-12-368,10-2-96,9 2-1096,-19-2-2817,-18-3-1849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66 172 14667,'0'0'5469,"3"31"-4629,14 104-5,-14-119-756,1-1 0,1 1 0,1-1 0,0 0 0,1 0 0,1 0 0,0-1 0,0 0 0,2-1 0,0 0 0,0-1 0,22 21 0,-28-29-63,9 9 42,0 0-1,1-2 1,0 1-1,1-2 1,1 0-1,17 9 1,-23-14-28,0-1 0,0 0 0,1 0 0,-1-1 0,1 0 0,0-1 0,0-1 0,-1 1 1,1-1-1,20-2 0,-28 1-30,0-1 0,-1 0 0,1 0 0,0 0 0,0 0 0,-1 0 0,1-1 0,-1 1 0,0-1 0,1 1 0,-1-1 0,0 0 0,0 0 0,0 0 0,0 0 0,0 0 1,0-1-1,-1 1 0,1-1 0,-1 1 0,2-4 0,17-54 6,-20 59-5,4-21-12,0 1 1,-2-1 0,0 1-1,-2-1 1,0 0-1,-2 1 1,0-1 0,-1 0-1,-1 1 1,-1 0-1,-1 0 1,-1 0 0,-1 1-1,-1 0 1,0 1-1,-13-19 1,13 24 12,0 0 0,-1 1 0,-1 0 0,0 1 0,-1 0 0,0 1-1,-1 0 1,0 1 0,-1 0 0,0 1 0,0 0 0,-1 2 0,0 0 0,0 0 0,-1 1 0,0 1-1,0 1 1,0 0 0,0 1 0,-1 1 0,-25-1 0,37 3-4,-1 0 0,1 0 1,-1 1-1,0-1 0,1 1 0,-1 1 0,1-1 0,0 1 1,-1 0-1,1 0 0,0 0 0,0 1 0,0 0 0,1 0 1,-1 0-1,1 0 0,-1 1 0,1-1 0,-4 6 0,4-2-1,-1-1-1,1 1 1,1 0-1,0 0 0,0 0 1,0 1-1,1-1 0,-1 1 1,2-1-1,-1 1 0,1 0 1,0 10-1,1 0-335,1 1-1,0-1 1,1 0 0,9 34-1,-7-34-657,2-1 0,0 0 0,1 0-1,11 19 1,20 23-4831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5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12699,'0'0'7408,"33"-3"-6735,105-6-290,-128 9-359,0-1-1,0 2 1,0-1-1,0 1 1,0 1 0,0 0-1,-1 0 1,16 6-1,-19-5 7,-1 0 1,1 0-1,-1 1 0,1-1 0,-1 1 0,0 1 0,-1-1 0,1 1 1,6 9-1,-8-11 10,-1 0 0,-1 1 0,1-1 0,0 1 1,-1-1-1,0 1 0,0 0 0,0 0 0,0-1 0,0 1 1,-1 0-1,0 0 0,1 0 0,-2 0 0,1 0 0,0 0 1,-1 0-1,-1 6 0,0-5-6,1 1 0,-1-1 0,0 0 0,-1 1 0,1-1-1,-1 0 1,0-1 0,0 1 0,-1 0 0,1-1 0,-1 0 0,-5 5 0,-17 9-91,0-2 0,-2 0 0,0-2 0,-46 17-1,91-31 334,1 0-1,-1 1 0,0 1 0,25 6 0,-34-6-165,-1 1 1,1 0-1,-1 1 0,0-1 0,0 2 0,0-1 1,-1 0-1,1 1 0,-1 1 0,0-1 1,0 1-1,5 7 0,4 7 324,0 1 1,-2 1-1,0 0 1,17 44-1,26 97 61,-56-162-527,0 0 0,0-1 0,0 1 1,0-1-1,1 1 0,-1-1 0,0 1 0,0-1 0,1 1 0,-1-1 0,0 1 0,1-1 0,-1 0 0,0 1 0,1-1 0,-1 1 0,0-1 0,1 0 0,-1 1 0,1-1 0,-1 0 0,1 1 0,-1-1 1,1 0-1,-1 0 0,1 0 0,-1 1 0,1-1 0,0 0 0,-1 0 0,1 0 0,0 0 0,0 0-140,-1-1-1,1 1 1,0 0-1,-1-1 1,1 1-1,0-1 1,-1 1-1,1-1 1,-1 1-1,1-1 1,-1 1-1,1-1 1,-1 0-1,1 1 1,-1-1-1,1 0 1,-1 1 0,0-1-1,1 0 1,-1 1-1,0-1 1,0 0-1,0 0 1,1 0-1,-1 0 1,3-31-5089,5-6-2569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12827,'0'0'2856,"-10"152"-2192,10-71 857,10 6-513,8 3-464,10-1-184,-9-7-160,0-12-24,-10-14-168,10-14-8,-19-20-864,9-13-1800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14075,'0'0'3795,"36"-1"-3138,117-3-316,-135 3-322,1 1 1,-1 1-1,1 1 0,34 7 1,-48-8-21,0 1 0,0 0 0,0 0-1,0 1 1,0 0 0,-1-1 0,1 1 0,-1 1 0,1-1 0,-1 1 0,0 0 0,0 0 0,-1 0 0,1 0 0,3 7 0,-5-7 37,0 0 0,0 0 1,0 1-1,0-1 0,-1 0 0,0 1 1,0 0-1,0-1 0,0 1 0,-1 0 0,0-1 1,0 1-1,0 0 0,0-1 0,-1 1 0,0 0 1,0-1-1,0 1 0,0-1 0,-1 1 0,0-1 1,0 0-1,0 0 0,0 0 0,-1 0 0,0 0 1,0 0-1,-5 6 0,-8 6 89,0 0 1,-1 0-1,-1-2 0,-29 20 0,14-12 74,-46 22 0,67-38-59,0-1-1,0 0 1,-1 0-1,1-2 1,-1 1-1,0-2 1,-26 3-1,37-5-54,12 0-87,9 0 7,1 0 0,34 6 0,-46-4 82,0 0-1,-1 1 1,1 0-1,-1 0 0,0 0 1,0 1-1,0 0 1,0 1-1,11 9 1,11 12 270,-1 1 0,-1 2 0,-2 0-1,0 2 1,-3 1 0,0 0 0,-2 2 0,-2 0 0,28 71 0,-27-60-626,-4-29-2340,7-6-4005,-13-7 742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84 803 13483,'0'0'8922,"-2"-31"-8541,-1-14-295,-2-131 131,6 105-13,1 37-60,-1 0 1,-2 0-1,-1 0 1,-2 0-1,-11-46 1,1 26-68,12 41-58,-1 0-1,0 0 1,-1 0-1,-1 1 0,-11-24 1,8 27 1,8 32-85,7 6 222,2-1 0,0 1 0,2-2 0,29 53 0,-5-9-34,-13-23-2,51 80-1,-62-111-78,1-1 0,0 0 0,1-1 0,1 0 0,1-1 0,0-1 0,30 21 0,-44-33-21,0 0 0,0 0 0,0 0 0,0 0 0,1-1 0,-1 1 0,0 0 0,1 0 0,-1-1 0,0 1 1,1-1-1,-1 1 0,1-1 0,-1 0 0,1 1 0,-1-1 0,1 0 0,-1 0 0,1 0 0,-1 0 0,1 0 0,-1-1 0,1 1 0,-1 0 0,1-1 0,-1 1 0,0-1 0,1 1 0,-1-1 0,0 0 0,1 0 0,-1 1 0,0-1 0,0 0 0,0 0 0,1 0 0,-1 0 0,0-1 0,0 1 0,-1 0 1,1 0-1,0 0 0,0-1 0,-1 1 0,1-1 0,0 1 0,-1 0 0,1-1 0,-1-1 0,3-10 38,-1 1 0,0-1 0,-1 1 0,-1-24 1,0 25-58,0-32 5,-1 1 0,-2-1-1,-2 1 1,-2-1 0,-13-42 0,-58-165-1080,75 244 1030,54 55-10982,-23-16 4637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112 179 6489,'0'0'12575,"-1"31"-11075,-2-2-1058,1-15-260,0 0 0,1 0 0,1 0-1,0 0 1,1 1 0,0-1 0,1 0 0,1-1-1,0 1 1,1 0 0,11 25 0,-3-16 33,1 1 0,0-2 1,2 0-1,0-1 1,34 36-1,-39-47-106,-1-2 0,1 1-1,1-1 1,0 0 0,0-1 0,0 0-1,1-1 1,0-1 0,0 0 0,0 0 0,1-1-1,0 0 1,21 2 0,-25-5-13,-1 0-1,1-1 1,0 0 0,0 0 0,0-1-1,-1 0 1,1 0 0,14-5 0,-18 4-77,-1-1 1,1 1 0,-1-1-1,0 0 1,0 0 0,0 0-1,0 0 1,0-1 0,-1 1-1,1-1 1,-1 0 0,0 0-1,0 0 1,-1-1 0,1 1-1,2-8 1,0-2-2,0 0-1,-1-1 0,0 1 1,-1-1-1,-1 1 1,-1-1-1,0 0 0,-1 0 1,0 0-1,-1 0 1,-1 1-1,0-1 0,-1 0 1,-1 1-1,0 0 1,-1 0-1,-10-21 0,2 8-2,-1 1 0,-2 0 0,0 1 0,-2 1 0,0 1 0,-2 1-1,-41-37 1,48 47-12,0 1 1,-1 1-1,0 1 0,0-1 0,-1 2 0,-1 0 1,1 1-1,-1 1 0,-1 0 0,1 1 0,-1 1 1,0 1-1,0 0 0,-29-1 0,42 4-85,-1 1 0,1 0 0,-1-1-1,1 1 1,-1 1 0,1-1 0,0 1 0,-1 0-1,1 0 1,0 0 0,0 0 0,1 1 0,-1-1-1,0 1 1,1 0 0,-1 0 0,1 0 0,0 1-1,0-1 1,1 1 0,-1 0 0,1 0-1,-1 0 1,-1 4 0,-4 11-1494,1 0 1,1 1-1,0-1 1,-2 24-1,7-40 1223,-10 65-8942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13315,'0'0'8168,"26"0"-6861,175 0 108,-71-1-958,182 5-107,-312-4-333,0 0-1,-1 0 1,1 0 0,0 1-1,-1-1 1,1 0 0,0 0-1,-1 1 1,1-1 0,0 0-1,0 1 1,-1-1-1,1 0 1,0 1 0,0-1-1,0 1 1,-1-1 0,1 0-1,0 1 1,0-1 0,0 1-1,0-1 1,0 0 0,0 1-1,0-1 1,0 1 0,0-1-1,0 0 1,0 1 0,0-1-1,0 1 1,0-1-1,0 0 1,1 1 0,-1-1-1,0 1 1,0-1 0,0 0-1,1 1 1,-1-1 0,0 0-1,0 1 1,1-1 0,-1 0-1,0 0 1,1 1 0,-1-1-1,0 0 1,1 0 0,-1 1-1,0-1 1,1 0-1,-1 0 1,0 0 0,1 0-1,-1 0 1,1 0 0,-1 1-1,1-1 1,-1 0 0,0 0-1,1 0 1,-1 0 0,1 0-1,0-1 1,-25 11 138,0-1 1,0-2 0,-27 6-1,-27 8-128,26-6-7,2 3 0,0 2-1,2 2 1,-56 34 0,90-48-11,1 1 0,0 1 1,0 0-1,1 1 0,1 1 1,0-1-1,0 2 0,2-1 1,-1 1-1,1 1 1,1 0-1,1 0 0,0 1 1,0 0-1,2 0 0,0 0 1,0 1-1,-3 24 0,6-19 13,0-1-1,1 1 0,1 0 0,1 0 0,1-1 0,1 1 0,9 34 1,-7-40 7,1 0 0,1 0 1,0 0-1,0-1 0,2 0 1,0-1-1,0 1 0,1-2 1,1 1-1,16 14 1,-10-13 5,1 0 1,0-2 0,0 0 0,1-1 0,1-1 0,0 0 0,0-2 0,1 0-1,0-1 1,0-2 0,1 0 0,0-1 0,-1-1 0,1-1 0,0-1 0,1-1-1,-1-1 1,0-1 0,27-6 0,-42 6-41,0 0 0,0 0 1,0-1-1,-1 0 0,1-1 0,-1 1 1,0-1-1,0-1 0,0 1 0,0-1 0,-1 0 1,0 0-1,0 0 0,0-1 0,-1 0 0,0 0 1,0 0-1,0 0 0,-1-1 0,0 1 1,0-1-1,-1 0 0,1 0 0,-1 0 0,-1 0 1,1-8-1,0 3-14,-1 0 0,0 0 0,-1 0 0,-1 0 0,0 0 0,0 0 0,-1 0 0,0 0 0,-2 0 0,1 0 0,-1 1 0,-1 0 0,0 0 0,0 0 0,-10-13 0,4 8 4,-2 1 0,0 0 0,0 1 0,-2 0 0,0 1 0,0 1 0,-1 0 1,-18-9-1,22 14 43,0 1 0,-1 1 1,0-1-1,0 2 0,0 0 1,-1 1-1,1 0 1,-1 1-1,0 0 0,1 1 1,-1 1-1,-14 1 0,26 0-27,-1-1-1,1 0 0,0 1 0,0 0 1,0-1-1,0 1 0,0 0 0,0 0 1,0 0-1,0 0 0,1 1 0,-1-1 0,0 0 1,1 1-1,-1-1 0,1 1 0,-1-1 1,1 1-1,0 0 0,-2 2 0,1 1 0,0-1-1,0 1 0,0 0 0,0 0 0,1 0 1,0 0-1,0 0 0,0 9 0,0-8-102,1 0 1,0 0-1,0 1 0,0-1 0,1 0 0,0 0 1,1 0-1,-1 0 0,1 0 0,0 0 0,0 0 0,1 0 1,0-1-1,6 10 0,4-4-927,1-1 0,1 0 0,-1-1 0,2-1 1,-1 0-1,1-1 0,18 5 0,12 3-5015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18292,'0'0'5961,"196"0"-5961,-168 0-136,0 0-640,-9 0-456,-19-6-1105,0-11-703,0 3-2490,-19-5-4800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5617,'0'0'17164,"197"-47"-17020,-132 44-144,-9 0-264,9 3-1361,-18 0-2631,-9 3-1530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14739,'0'0'7275,"-27"14"-6023,-82 48-241,105-59-972,-1 1 0,1-1 0,0 1 0,0 0 0,0 0 0,1 1 1,-1-1-1,1 1 0,0 0 0,0-1 0,1 1 0,-1 1 0,1-1 0,0 0 0,1 1 0,-1-1 0,1 0 0,-1 9 0,-1 1 13,-2 21 117,1-1 0,2 1 0,2 42 1,0-32 72,1-21-155,0 0 1,2 0-1,1 0 1,1 0 0,1-1-1,1 0 1,1 0-1,1-1 1,1 0 0,1 0-1,1-1 1,23 32-1,-30-48-73,0 0-1,0 0 1,0-1-1,1 1 1,-1-1-1,1 0 1,0-1-1,8 5 1,-11-7-13,1 0 0,-1-1 1,1 1-1,-1-1 0,1 0 1,0 0-1,-1 0 0,1-1 1,0 1-1,0-1 0,-1 0 1,1 0-1,0 0 0,0 0 1,0-1-1,-1 1 0,1-1 1,4-2-1,-5 2-12,-1 0-1,0 0 1,0-1-1,0 1 1,0-1 0,0 1-1,0-1 1,0 0-1,0 0 1,-1 0 0,1 0-1,0 0 1,-1 0-1,0 0 1,0-1-1,0 1 1,0 0 0,0-1-1,0 1 1,0-1-1,-1 1 1,1-4 0,2-62-209,-3 49 98,-1 11 94,1 0-1,-1 0 1,0 0-1,-1 1 1,0-1-1,0 0 1,-1 1 0,0 0-1,0-1 1,-1 1-1,0 0 1,0 1-1,0-1 1,-1 1-1,0 0 1,0 0 0,-1 0-1,0 1 1,-11-9-1,9 8 115,-1 1-1,-1-1 0,1 1 0,-1 1 1,1 0-1,-1 0 0,0 1 1,-1 0-1,1 1 0,0 0 1,-1 1-1,1 0 0,-1 1 1,-16 1-1,23 0-81,1 0 0,-1 0 0,1 0 0,0 1 0,-1 0-1,1 0 1,0 0 0,0 0 0,0 0 0,1 0 0,-1 1 0,0 0 0,1-1 0,0 1 0,-1 0 0,1 0 0,1 0 0,-1 0 0,0 1 0,1-1-1,-3 7 1,-1 3-183,0 0-1,1 1 0,1-1 0,-3 23 1,5-28-201,0 1 1,1-1-1,0 1 1,0 0-1,1-1 0,0 1 1,3 11-1,-2-16-44,-1 0-1,1 0 1,0-1-1,0 1 1,0-1-1,0 0 1,0 1-1,1-1 1,0 0-1,-1 0 1,1 0-1,0-1 1,1 1-1,-1-1 1,0 0-1,7 4 1,20 7-5435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71 16540,'0'0'6124,"-12"34"-5307,-37 115-372,47-140-418,0 0-1,1 1 0,0-1 0,0 1 0,1-1 1,1 1-1,-1-1 0,1 1 0,1-1 0,0 1 1,0-1-1,4 9 0,1-2 37,1-1 0,0 0 0,1 0 0,15 18 0,-16-22-25,8 12 30,2 0 1,1-1-1,38 35 1,-49-51-57,0 1 0,1-1 0,-1-1 1,1 0-1,0 0 0,1-1 0,-1 0 1,1 0-1,0-1 0,-1 0 0,1-1 1,1 0-1,-1-1 0,11 1 0,-16-3-15,-1 1-1,0-1 0,1 0 1,-1 0-1,0 0 0,0-1 1,1 0-1,-1 1 1,0-1-1,-1-1 0,1 1 1,0-1-1,-1 1 0,1-1 1,-1 0-1,0 0 0,0-1 1,0 1-1,0 0 0,-1-1 1,1 0-1,-1 0 0,0 0 1,0 0-1,0 0 0,-1 0 1,2-5-1,4-14-49,0-1-1,-2 0 0,4-39 1,-8 58 43,2-19-96,-1 0 0,-2 0 0,0 0 0,-1 0 0,-1 0 0,-2 1-1,-8-34 1,8 43 93,-1 1 0,0-1 0,-2 1 0,1-1 0,-2 2 0,1-1-1,-2 1 1,0 0 0,0 1 0,-1 0 0,0 1 0,-1 0 0,-14-10-1,16 13 109,0 1-1,-1 0 0,0 1 0,0 0 1,0 0-1,0 1 0,-1 1 1,1-1-1,-1 2 0,0-1 0,0 2 1,0-1-1,0 2 0,-1-1 0,-11 2 1,19 0-91,1-1 0,-1 0 0,1 1 0,-1 0 0,1 0 1,-1 0-1,1 0 0,0 0 0,-1 1 0,1 0 0,0-1 0,0 1 1,0 0-1,0 1 0,0-1 0,1 0 0,-1 1 0,-3 5 0,1-2-47,1 1 0,0 0 0,1 0 0,-1 0 0,2 0 0,-1 1 0,1-1 0,-2 11 0,0 4-569,1 1 0,2 0-1,0 0 1,2-1 0,2 24 0,13 21-4243,3-14-1661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64 187 10842,'0'0'9885,"-10"25"-9139,1-6-525,1-5-77,2 0 0,0 0 0,1 1 0,0-1 1,1 1-1,0 0 0,2 1 0,0-1 0,0 0 0,2 20 1,3-9 42,1 0 0,2 0 0,1 0 1,1 0-1,1-1 0,1-1 1,1 1-1,1-2 0,1 1 0,1-2 1,2 0-1,0-1 0,31 32 1,-40-46-129,1 0 1,0 0 0,1-1-1,0 0 1,0-1 0,0 1-1,1-2 1,-1 0 0,1 0 0,0 0-1,0-1 1,16 2 0,-20-4-46,-1 0 1,1-1-1,-1 0 1,1 0 0,-1-1-1,1 1 1,-1-1-1,0 0 1,1 0-1,-1-1 1,0 0 0,0 0-1,0 0 1,0-1-1,0 1 1,0-1-1,-1 0 1,1 0-1,-1-1 1,0 0 0,0 1-1,0-1 1,0-1-1,-1 1 1,4-5-1,3-10-4,-1 1-1,0-1 0,-1 0 1,-1-1-1,-1 1 0,-1-2 1,5-33-1,-5 8-41,-2-1 0,-4-66 0,-2 87 18,-1 1 0,-2 0 0,0 1-1,-2-1 1,0 1 0,-2 0 0,-17-30 0,18 36 12,3 6 3,0 0-1,-1 1 0,-1 0 1,0 1-1,0-1 0,-1 1 0,0 1 1,-1 0-1,0 0 0,-11-7 0,15 12-9,-1 0 0,1 0-1,0 1 1,-1 0-1,0 0 1,1 1 0,-1 0-1,0 0 1,-1 0-1,1 1 1,0 0-1,0 0 1,-1 1 0,1 0-1,0 0 1,0 1-1,-1 0 1,1 0 0,0 1-1,-7 2 1,8-2-85,1 1 1,-1 0 0,1 0-1,-1 1 1,1-1-1,0 1 1,0 0 0,1 1-1,-1-1 1,1 1-1,0 0 1,0 0 0,1 0-1,-1 0 1,1 1-1,0-1 1,1 1 0,-1 0-1,1 0 1,0 0 0,-1 7-1,-2 14-1912,2-1-1,0 0 1,2 46 0,1-63 1023,0 46-7494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5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6465,'0'0'15780,"9"190"-15652,10-125-120,18 8-8,-9 0-368,10-3-1017,8 5-2407,-18-16-881,-9-19-5322</inkml:trace>
  <inkml:trace contextRef="#ctx0" brushRef="#br0" timeOffset="1">178 494 8042,'0'0'11117,"-1"-26"-9392,-7-194 1285,8 189-2610,-1-10 348,10-77 0,-9 95-733,0-9-2,4 29-238,3 18-288,27 81 768,4-1 0,4-3 0,76 122 0,-107-197-494,18 32-1011,-21-14-2987,-11-23-1040,-13-8-1026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15 16075,'0'0'9366,"-33"-3"-9094,-104-8-103,132 11-135,0 0 0,0 0 1,0 1-1,0-1 1,-1 1-1,2 0 1,-1 1-1,0-1 1,0 1-1,0 0 1,1 1-1,-1-1 1,1 1-1,-1-1 1,1 1-1,0 0 1,0 1-1,1-1 1,-1 1-1,1 0 1,-1 0-1,1 0 0,0 0 1,1 0-1,-1 1 1,1-1-1,-3 9 1,2-8 26,0 2-8,-1 0-1,1 0 0,1 1 0,-1-1 0,2 0 1,-1 1-1,1 0 0,0-1 0,0 1 0,1 0 0,0-1 1,0 1-1,1 0 0,0-1 0,0 1 0,1-1 1,0 1-1,0-1 0,1 0 0,0 0 0,0 0 0,1 0 1,-1 0-1,2-1 0,-1 1 0,1-1 0,0 0 1,0-1-1,0 1 0,9 5 0,14 11 90,1-1 1,41 22-1,-35-24-36,46 37 0,-76-52-65,0 1-1,0 1 1,0-1 0,-1 1 0,1 0-1,-1 0 1,-1 0 0,4 8 0,-6-12-14,0-1 0,0 1 1,0 0-1,0 0 0,-1-1 1,1 1-1,-1 0 0,1 0 1,-1 0-1,0-1 1,0 1-1,0 0 0,0 0 1,0 0-1,0 0 0,0 0 1,-1-1-1,1 1 0,-1 0 1,1 0-1,-1 0 1,0-1-1,1 1 0,-1 0 1,0-1-1,0 1 0,0-1 1,0 1-1,-1-1 0,1 1 1,0-1-1,-1 0 0,1 0 1,-1 0-1,1 0 1,-4 2-1,-7 2-120,-1-1 0,-1 0 1,1-1-1,0-1 0,-1 0 0,1 0 0,-16-1 1,-15 2-3563,33-1-1820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12547,'0'0'8570,"-11"29"-7406,0-1-789,2-9-150,2-1 1,1 1 0,0 0-1,1 1 1,1-1 0,1 1-1,1 0 1,0 22 0,2 14-14,1-1 0,3 1 0,3-1 0,2-1 0,17 60 0,-23-104-302,3 10-178,0 0 0,1 0 0,1-1 0,0 0 0,2-1 0,17 26 0,-22-39-392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13899,'0'0'8386,"214"-149"-7370,-148 110-648,-1 6-232,1 2-128,-20 8 0,-8 6 0,-20 6-8,-8 8-88,-57 15-7746,10 4 2521,-10-1-4657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1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6769,'0'0'17343,"30"28"-16218,98 91-467,-49-41 44,135 171-1,-160-181-601,-51-64-338,3 4 308,1 0 0,0-1 1,0 1-1,9 6 0,11-2-3332,-25-12 2545,0 0 0,0 1 0,0-1 1,0 0-1,0-1 0,0 1 0,0 0 0,0-1 1,0 1-1,0-1 0,0 1 0,0-1 1,2-1-1,14-13-8096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113 283 6081,'0'0'18796,"177"3"-18748,-149-3-48,0 3-72,-9-3-520,-10 0-392,1 0-248,-10-6-1009,0-27-575,-10-1-1745,-18 3-4057</inkml:trace>
  <inkml:trace contextRef="#ctx0" brushRef="#br0" timeOffset="1">1 6 8482,'0'0'17059,"168"-6"-16802,-112 6-177,0 0-80,-9 0-489,27 0-1031,-18 0-2265,-9 0-2592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15715,'0'0'8525,"11"-30"-8112,8-21-331,34-95 55,-47 118 112,0 0 0,-2 0 0,-1-1 0,-1 1-1,-3-31 1,1 44 344,0 14 90,2 12-536,-1 0 1,0 0-1,0 0 1,-1 0-1,-2 13 1,1 29-91,12 44 186,38 155 0,-27-154-168,5 85-54,-18-110-456,-9-72 344,0 1 0,0-1 0,0 0 1,0 1-1,0-1 0,0 0 0,1 1 0,-1-1 0,0 0 0,1 0 0,-1 1 0,1-1 1,-1 0-1,1 0 0,0 0 0,-1 0 0,1 0 0,0 0 0,0 0 0,0 0 0,0 0 1,0 0-1,2 1 0,19 0-5043,-21-2 4917,10 0-6394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16123,'0'0'7642,"0"176"-6354,0-111-591,10-6-481,-1-3-216,1-11-545,-1-12-759,10-16-904,-1-6-2601,-8-11-1961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14915,'0'0'11927,"26"4"-11666,-3 0-227,80 15 41,-91-16-68,-1 0 0,1 1 0,-1 1-1,0 0 1,0 1 0,0 0 0,19 15 0,-20-14 62,-1 1 0,0 0 1,-1 0-1,0 1 0,0 1 0,-1-1 0,0 1 0,0 0 1,-1 1-1,-1-1 0,0 1 0,0 0 0,-1 1 0,0-1 1,-1 1-1,-1 0 0,1 0 0,-2-1 0,0 1 0,-1 19 0,-1-10 14,-1 0-1,0 0 1,-2-1-1,-1 1 0,0-1 1,-1 0-1,-2 0 0,0-1 1,-16 28-1,-12 12 95,-66 84 0,73-105-52,26-34-77,0-1-1,0 1 1,0 0-1,1 0 0,0 0 1,-1 0-1,1 1 0,1-1 1,-1 1-1,1-1 1,-1 1-1,1 0 0,1-1 1,-1 1-1,1 0 1,0 6-1,0-9-31,1 0 1,0 0-1,0 0 1,0-1-1,0 1 1,0 0-1,0-1 0,1 1 1,-1-1-1,0 0 1,1 1-1,-1-1 1,1 0-1,0 0 1,-1 0-1,1 0 0,0 0 1,0 0-1,-1 0 1,1 0-1,0-1 1,0 1-1,0-1 0,0 0 1,3 1-1,61 9 243,-60-9-226,81 3 129,-63-4-140,-1 1-1,1 0 0,-1 2 1,0 1-1,41 12 0,-63-15-81,1-1-1,-1 1 1,0 0 0,1-1-1,-1 0 1,1 1-1,-1-1 1,0 0-1,1 1 1,-1-1-1,1 0 1,-1 0-1,1 0 1,-1 0-1,0 0 1,3-1-1,9-20-5533,-3-4-2777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7562,'0'0'12725,"14"-18"-12678,11-13-27,75-100-21,-91 118 26,0-1 0,-1-1 0,-1 1 0,0-1 0,-1 0 0,-1-1 0,0 0 0,4-23 0,-6-3 497,-1-1 0,-2 0 0,-5-46 0,-8 48 204,13 39-651,-1 0-1,1 1 1,-1-1-1,1 1 1,-1-1 0,0 1-1,0-1 1,0 1-1,0-1 1,0 1 0,0 0-1,0 0 1,0-1-1,-1 1 1,1 0 0,0 0-1,-1 0 1,1 0-1,-3 0 1,3 15 185,2 1-219,1 0-1,0-1 1,2 1 0,-1-1-1,2 0 1,0 0 0,0 0 0,2-1-1,10 18 1,9 12 123,46 56 0,-63-87-123,1-1 0,0-1 0,0 0 0,1 0 0,0-1 0,21 13 0,-26-19-31,-1 0 0,1 0-1,0-1 1,0 1-1,0-1 1,0-1-1,0 1 1,0-1 0,1 0-1,-1 0 1,0-1-1,1 0 1,-1 0-1,0-1 1,1 1 0,-1-1-1,0-1 1,6-1-1,-7 1 2,0-1-1,-1 1 0,1-1 0,-1 0 1,0 0-1,0-1 0,0 1 1,0-1-1,0 0 0,-1 0 0,0 0 1,0-1-1,0 1 0,3-8 1,-2 5-6,-1 0 1,1-1 0,-2 1 0,1-1 0,-1 0 0,0 0 0,-1 0 0,1-14 0,-2-187-98,0 206 86,0-1 0,0 0-1,0 0 1,-1 1 0,0-1-1,0 0 1,0 1 0,0-1-1,0 1 1,-1-1 0,1 1-1,-1-1 1,0 1 0,-4-5-1,-10-19 4,16 27 4,0-1 0,0 1 0,0 0 0,0 0 0,0 0 0,0 0 0,0-1 0,0 1 0,0 0 0,0 0 1,0 0-1,-1 0 0,1 0 0,0-1 0,0 1 0,0 0 0,0 0 0,0 0 0,0 0 0,0 0 0,0-1 0,0 1 0,0 0 1,-1 0-1,1 0 0,0 0 0,0 0 0,0 0 0,0 0 0,0-1 0,0 1 0,-1 0 0,1 0 0,0 0 0,0 0 1,0 0-1,0 0 0,-1 0 0,1 0 0,0 0 0,0 0 0,0 0 0,0 0 0,-1 0 0,1 0 0,0 0 0,0 0 0,0 0 1,0 0-1,0 0 0,-1 0 0,1 0 0,0 1 0,0-1 0,0 0 0,0 0 0,-4 13 68,3 18 74,2-9-121,1-1 0,0 1 0,2-1 0,1 0 0,1 0 0,0 0 0,2-1 0,0 0 0,17 28 0,2-3-28,2-1-1,61 71 0,-83-107-161,0 0-1,0 0 0,1-1 1,0 1-1,0-2 1,1 1-1,0-2 1,0 1-1,15 6 1,-13-8-1168,-1-1 0,0-1 1,1 1-1,0-2 0,19 2 1,7-3-5955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12859,'0'0'9420,"-27"2"-8803,-83 12-167,105-12-425,1-1-1,-1 0 1,1 1 0,-1 0-1,1 0 1,0 0-1,0 1 1,0-1-1,0 1 1,0 0 0,1 0-1,-1 0 1,1 1-1,0-1 1,0 1-1,-4 6 1,2-1-4,1 0-1,0 0 1,0 1-1,1-1 1,-2 13 0,-2 19 183,2 1-1,2 0 1,2 0 0,8 72 0,-6-95-71,2-1 1,1 1-1,0-1 1,1 0-1,1 0 0,1 0 1,0-1-1,1 0 1,1-1-1,1 1 1,17 21-1,-20-28-246,1-1 0,0 0 0,1 0 0,0-1 0,0 0 0,1-1 0,-1 0 0,2 0 0,-1-1 0,1-1 0,0 0 0,0 0 0,0-1 0,1 0 0,-1-1 0,1 0 0,0-1 0,22 1 0,-32-3-66,-1 0 0,1 0 0,0 0 0,-1 0 0,1 0-1,-1-1 1,1 1 0,-1-1 0,1 1 0,-1-1 0,0 1 0,1-1-1,-1 0 1,1 0 0,-1 1 0,0-1 0,0 0 0,0 0 0,1 0-1,-1-1 1,0 1 0,1-2 0,10-37-8625,-10 15-1713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5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47 124 1224</inkml:trace>
  <inkml:trace contextRef="#ctx0" brushRef="#br0" timeOffset="1">47 124 1224,'-46'-123'11323,"55"123"-9059,19 0-1056,19 0 169,-1 0-833,29 11-544,-19 0-2193,-9 1-4568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12067,'0'0'10914,"205"5"-10794,-167-2-64,9-3-56,-19 3-104,-10-3-264,-8 0-232,-1 0-424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65 11402,'0'0'8360,"-31"-9"-8007,-9-4-297,4 2-23,0 1 1,-44-6-1,57 13 532,-1 1-1,-30 2 1,32 0 668,25 34-1191,80 138 878,-56-96-665,-3 2 0,-3 1 1,-4 0-1,12 150 0,-18 65 92,45-283-32,14 8-137,-32-10 9,69 28 1,-69-26-836,-9-10-8193,-12-1 1945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85 229 13291,'0'0'10750,"-3"32"-10134,-1 10-423,2 55 0,3-90-152,0 1 0,0 0 1,1-1-1,0 0 1,0 1-1,1-1 0,0 0 1,0 0-1,0 0 1,1-1-1,0 1 0,1-1 1,0 0-1,0 0 1,11 10-1,-1 0 93,-8-8-69,15 18 200,1-1-1,39 32 1,-55-51-212,1-1 0,0 1-1,0-2 1,0 1-1,1-1 1,0 0 0,0 0-1,0-1 1,0-1 0,0 1-1,1-2 1,-1 1 0,14 0-1,-21-2-46,-1 0 0,1-1 0,0 1 0,-1 0 0,1 0 0,0-1 0,-1 1 0,1-1 0,0 1 0,-1-1 0,1 0 0,-1 0 0,1 0 0,-1 0 0,0 0 0,1 0 0,-1 0 0,0 0 0,1 0 0,-1-1 0,0 1 0,0 0 0,0-1 0,0 1 0,-1-1 0,1 1 0,0-1 0,-1 1 0,2-3 0,0-5 7,0 0-1,-1 0 0,0 0 1,0-14-1,0 2 5,2-3-28,-2 0 0,-1 0-1,0 0 1,-2 0 0,-1 1 0,-1-1 0,0 0 0,-2 1 0,-1 0-1,-18-40 1,5 25-46,-2 1 0,-32-42 0,42 63 74,-1 1 0,-1 0 0,0 1 0,-1 1-1,-1 0 1,0 1 0,-18-11 0,30 21-14,1-1 0,-1 1 0,0 0 0,0 1 0,0-1 0,0 1 0,0 0 0,-1-1 0,1 2 0,0-1 0,0 0 0,-1 1 0,1 0 0,0 0 0,-1 0 0,1 1 0,0 0 0,-1-1 0,1 1 0,0 1 0,0-1 0,0 1 0,0-1 0,0 1 0,0 0 0,0 1 0,1-1 0,-1 1 0,1-1 0,0 1 0,0 0 0,0 0 0,0 1 0,0-1 0,0 0 0,1 1 0,0 0 0,0 0 0,-3 5 0,-1 17-311,1-1 1,0 1-1,2 1 0,2-1 0,1 42 0,0-39-329,0-20 270,1 1 1,0-1 0,0 1 0,1-1-1,0 0 1,0 1 0,1-1 0,6 12 0,2-1-1911,0-1 1,19 24 0,0-2-4848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14051,'0'0'8242,"0"177"-7130,0-121-312,0-14-728,9-3-72,0-8-912,1-6-576,8-19-2329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14419,'0'0'7378,"0"25"-6422,4 80-229,-3-102-742,0 0 1,0 0 0,0 0-1,0 0 1,1 0 0,-1 0-1,1 0 1,0-1 0,0 1 0,0 0-1,0-1 1,0 0 0,0 1-1,0-1 1,1 0 0,0 0-1,-1-1 1,1 1 0,0 0-1,0-1 1,-1 1 0,1-1-1,0 0 1,1 0 0,-1 0-1,0-1 1,0 1 0,0-1-1,0 0 1,1 0 0,-1 0 0,0 0-1,0 0 1,0-1 0,0 1-1,1-1 1,2-1 0,-5 1 10,0 0 0,0 0 0,0 0 0,0 0 0,0 0 0,0-1 0,0 1 0,0 0 0,0-1 0,-1 1 0,1 0 1,0-1-1,-1 1 0,0-1 0,1 1 0,-1-1 0,0 1 0,0-1 0,1 1 0,-1-1 0,-1 0 0,1 1 1,0-3-1,-4-42 72,3 40-48,-1-1 0,0 1 0,-1-1-1,0 1 1,0 0 0,0 0 0,-1 0 0,0 0-1,0 0 1,0 1 0,-1 0 0,-7-8 0,4 7 110,0-1 1,0 1-1,0 0 1,0 1-1,-1 0 1,0 0-1,0 1 1,-12-4 0,20 7-79,0 1 1,0 0-1,0-1 1,0 1 0,0 0-1,0 0 1,0 0-1,0 0 1,0 0 0,0 0-1,0 0 1,0 1-1,0-1 1,0 0 0,0 0-1,0 1 1,0-1-1,1 0 1,-1 1 0,0-1-1,0 1 1,0 0 0,0-1-1,1 1 1,-1-1-1,0 1 1,1 0 0,-1 0-1,0-1 1,1 1-1,-1 1 1,-1 2-8,0 0 1,1 0-1,-1 0 1,1-1-1,0 1 0,1 0 1,-1 0-1,0 7 1,1-1-47,0 0 0,1 0 0,-1 0 0,2 0 0,0-1 0,5 20 0,-5-25-52,0-1 0,0 1 1,1-1-1,-1 1 0,1-1 0,-1 0 0,1 1 0,0-1 0,1-1 0,-1 1 0,0 0 0,1-1 0,-1 0 0,1 0 1,0 0-1,0 0 0,4 1 0,-4-2-342,1 1 1,0-1-1,-1-1 1,1 1-1,0-1 1,-1 1-1,1-1 0,0-1 1,0 1-1,-1-1 1,1 1-1,-1-2 1,1 1-1,5-2 1,4-10-5729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19 441 9418,'0'0'14072,"0"-30"-12727,2-95-485,-1 104-733,1 1 0,1-1 0,1 1 0,12-34 0,-12 41-62,0 1 0,-1-1 0,0-1 0,-1 1 0,1-22 0,-3-13 382,0 47-51,1 5-214,10 35 134,9 78 1,-6-25 34,99 419 526,-105-478-855,-5-24-289,-1 0 1,0-1 0,-1 1 0,1 14 0,-62-22-10967,-1-1 8717,1 0 4387,-2 0 5127,69 3-4601,82 11-1763,0-3 0,167-3 1,-253-10-1323,1-1 0,-1 0 0,0 0 0,-1 0 0,1 0 1,0 0-1,-1 0 0,0-1 0,0 1 0,0-1 0,0 0 1,1-4-1,8-24-7213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29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19668,'0'0'7603,"34"8"-7467,22 4-113,190 46 56,-213-50-31,-19-5-64,0 0 0,0 1 0,0 1 0,0 1 0,14 7 0,-25-11 42,1 0 0,-1 1 1,0-1-1,0 1 0,0 0 0,0 0 0,0 0 0,0 0 0,-1 1 0,0-1 0,0 1 0,0-1 0,0 1 0,0 0 1,-1 0-1,1-1 0,-1 1 0,0 0 0,-1 0 0,1 0 0,-1 1 0,1-1 0,-1 4 0,11 531 2716,-2-435-2663,5-1-1,4-1 0,62 193 1,-70-267-78,-7-21-1,0 0 1,-1 0-1,1 1 1,-2-1-1,1 1 1,-1 0-1,1 10 1,-16-16-13,-290-2 983,293 1-903,-1 0 0,1 0-1,0 1 1,0 0 0,0 1 0,0 1 0,0-1 0,-11 7 0,50-13-2129,10-16-4320,7-6-8469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2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20 13987,'0'0'8662,"-29"-1"-6154,-34-7-987,29 3-1142,-45-1-1,36 6-96,-75 10 1,104-8-261,-1 1 0,1 1 0,-1 0 0,1 1 1,1 1-1,-1 0 0,1 1 0,-21 14 0,30-18-24,-1 1-1,1-1 0,1 1 0,-1 1 0,0-1 1,1 0-1,0 1 0,0 0 0,0-1 0,1 1 1,0 0-1,0 1 0,0-1 0,0 0 0,1 0 1,0 1-1,0-1 0,0 1 0,1-1 0,0 1 1,0 8-1,1-8-4,0 1 1,0-1-1,0 0 0,1 1 1,-1-1-1,1 0 1,1 0-1,-1-1 0,1 1 1,0 0-1,1-1 1,-1 0-1,1 0 1,0 0-1,0 0 0,1 0 1,0-1-1,5 5 1,25 11 2,0-1 0,0-2 0,54 18 1,-60-26 3,-1 2 0,0 1 0,-1 1 1,0 1-1,-1 1 0,-1 2 0,27 22 0,-49-36 1,0 1-1,-1-1 0,0 0 0,0 1 0,0 0 1,0-1-1,0 1 0,-1 0 0,0 0 1,1 0-1,-2 0 0,1 0 0,0 0 1,-1 0-1,0 0 0,1 0 0,-2 0 0,0 7 1,1-5 11,-1-1 0,0 1 1,-1-1-1,1 1 0,-1-1 0,0 0 1,0 0-1,-1 0 0,1 0 1,-1 0-1,0 0 0,-7 7 0,-1-1 20,-1-1-1,0 0 1,-1-1-1,0 0 1,-1-1-1,1-1 1,-2 0-1,1-1 1,-1 0-1,-17 4 1,1-3-26,-1-2 1,0-1-1,-62 0 0,91-4-25,0 0 0,1 0 0,-1 0 0,0 0 0,1-1 0,-1 1 0,0-1 0,1 1 0,-1-1 0,1 0 0,-1 0 0,1 0 0,-1 0 0,1-1 0,0 1 0,-4-3 0,6 3-86,-1 0-1,0-1 1,0 1 0,1 0-1,-1-1 1,0 1 0,1 0-1,-1-1 1,1 1-1,0 0 1,-1-1 0,1 1-1,0-1 1,0 1-1,0-1 1,0 1 0,0-1-1,0 1 1,1 0-1,-1-1 1,1-2 0,1-2-630,1 0 0,0 0 1,0 0-1,1 0 0,0 0 0,0 1 1,0-1-1,0 1 0,1 0 0,0 0 1,7-5-1,33-23-5748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13139,'0'0'8352,"0"4"-8062,-1 97 1555,-1-11-500,14 134 0,-11-218-1320,17 180 486,-15-164-765,-3-22 210,1 1-1,-1-1 0,0 0 0,0 0 0,0 0 0,0 0 0,0 0 0,1 0 1,-1 1-1,0-1 0,0 0 0,0 0 0,1 0 0,-1 0 0,0 0 0,0 0 0,0 0 1,1 0-1,-1 0 0,0 0 0,0 0 0,0 0 0,1 0 0,-1 0 0,0 0 1,0 0-1,0 0 0,1 0 0,-1 0 0,0 0 0,0 0 0,0 0 0,1-1 1,-1 1-1,0 0 0,0 0 0,0 0 0,0 0 0,1 0 0,-1 0 0,0-1 0,0 1 1,0 0-1,0 0 0,2-3-434,0 0 0,0 1 1,-1-1-1,1 0 1,-1 0-1,0 0 0,0 0 1,0 0-1,1-5 0,0-22-4710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15771,'0'0'8129,"36"-1"-7360,2 1-608,232-8 887,-243 5-1033,0 0 1,53-15-1,-69 17-1542,-4 1-4114,1 0-464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299 940 10842,'0'0'7371,"0"-30"-5962,0-227 484,1 214-1719,0 15-32,-1-1-1,-1 0 1,-1 1 0,-2-1 0,-11-43-1,10 102 486,6 28-447,1-46-80,1 0 0,1-1 0,0 1 0,1-1-1,0 0 1,1 0 0,0-1 0,10 13 0,-13-19-52,1 1-1,0-1 1,0 1 0,0-1 0,0 0 0,1-1 0,0 1 0,-1-1 0,1 0 0,0 0 0,1 0 0,-1-1-1,1 0 1,-1 0 0,1 0 0,-1-1 0,1 1 0,0-1 0,6 0 0,-9-2-31,-1 1 1,1-1-1,-1 0 1,1 0 0,-1 0-1,1 0 1,-1-1-1,0 1 1,0 0-1,0-1 1,0 0 0,0 1-1,0-1 1,0 0-1,0 0 1,-1 0 0,1 0-1,-1 0 1,1-1-1,-1 1 1,2-4-1,23-57 128,-25 58-133,31-85 105,-32 89-102,0 0 1,0 1-1,0-1 0,0 1 1,1-1-1,-1 1 1,0-1-1,0 1 1,1-1-1,-1 1 0,1-1 1,-1 1-1,0 0 1,1-1-1,-1 1 0,1 0 1,-1-1-1,1 1 1,-1 0-1,1-1 0,-1 1 1,1 0-1,-1 0 1,1-1-1,-1 1 0,1 0 1,-1 0-1,1 0 1,-1 0-1,1 0 1,0 0-1,-1 0 0,1 0 1,-1 0-1,1 0 1,-1 0-1,1 0 0,-1 1 1,1-1-1,-1 0 1,1 0-1,0 0 0,-1 1 1,0-1-1,1 0 1,-1 1-1,1-1 0,-1 0 1,1 1-1,-1-1 1,0 1-1,1 0 1,23 25 578,-23-25-587,56 73 333,-4 3 1,58 109 0,-110-184-546,0-1 1,1 1-1,-1 0 0,-1 0 0,1 0 0,0 0 0,0 0 0,-1 0 0,1 0 0,-1 0 0,1 0 1,-1 0-1,0 0 0,0 1 0,0-1 0,0 0 0,-1 3 0,0-4-302,-1 1 0,0-1 0,1 0 0,-1 0 0,0 0 0,1 0 0,-1 0 1,0 0-1,0-1 0,0 1 0,0 0 0,0-1 0,0 0 0,0 1 0,0-1 0,0 0 0,0 0 0,-4 0 0,-39 1-11395</inkml:trace>
  <inkml:trace contextRef="#ctx0" brushRef="#br0" timeOffset="1">0 1 11843,'0'0'8473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0 14067,'0'0'8753,"-31"2"-7972,-102 8-306,125-9-387,-1 0-1,1 1 1,-1 0 0,1 0 0,0 1 0,0 0 0,0 1-1,0 0 1,0 0 0,1 0 0,-12 10 0,1-1 158,-2 2-82,0 1 0,1 1 0,1 1 0,1 1 0,0 0 0,1 1-1,2 0 1,0 2 0,1-1 0,1 2 0,1 0 0,1 0 0,1 1 0,1 0 0,1 0 0,2 1 0,0 0 0,1 0-1,2 0 1,0 1 0,4 36 0,-2-51-131,2 0-1,-1 0 1,2 0 0,-1-1-1,1 1 1,1 0-1,0-1 1,1 0 0,0 0-1,0-1 1,1 1-1,0-1 1,0 0 0,1 0-1,1-1 1,-1 0-1,1-1 1,13 10 0,-10-9-13,1-1 0,1 0 0,-1-1 0,1 0 1,1-1-1,-1 0 0,1-1 0,-1-1 1,1 0-1,0-1 0,0 0 0,0-1 1,1-1-1,13-1 0,-21 0-16,-1 0 1,0-1-1,0 0 1,0 0-1,0 0 0,-1 0 1,1-1-1,0 0 0,-1 0 1,0-1-1,0 0 1,0 1-1,0-2 0,-1 1 1,1 0-1,-1-1 0,0 0 1,0 0-1,-1 0 1,6-11-1,-5 7-321,1 0 1,-1 0 0,-1-1-1,0 0 1,3-15-1,-4 17-622,-1 0-1,-1 0 1,1-1-1,-1 1 1,-1-1-1,-2-13 1,-6 3-4870,-8 6-1750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15699,'0'0'9428,"27"8"-8597,34 6-505,0-2 1,1-2 0,64 1-1,751-10 1892,-632-15-1644,42 0 773,-285 14-20,-1-13-3348,4-9 316,6-27-6908,-10 13-5281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15227,'0'0'6635,"-6"34"-6359,-18 115-36,23-134-173,0-1 1,1 1-1,0 0 0,1-1 0,1 1 0,0 0 1,1-1-1,1 0 0,7 20 0,-2-14 91,1-1 1,1 0-1,1-1 0,22 27 0,-24-33-112,0-1 0,0 0 0,2-1-1,-1-1 1,1 1 0,1-2 0,24 14 0,-30-19-28,0 1 1,0-1-1,1 0 1,-1-1-1,1 0 1,0 0-1,-1-1 1,1 1-1,0-2 1,0 1-1,0-1 1,0 0-1,-1-1 1,1 0 0,0 0-1,13-5 1,-15 3 19,-1 0 1,1 0 0,-1-1-1,0 1 1,0-1 0,0-1-1,-1 1 1,0-1 0,0 0-1,0 0 1,0 0 0,-1 0-1,0-1 1,0 1 0,0-1 0,0 0-1,-1 0 1,0 0 0,-1 0-1,1 0 1,0-9 0,1-7 131,0-1 0,-2 1 0,-1-1 0,-4-37 0,3 53-135,0 0 1,-1 1-1,0-1 0,0 1 0,-1 0 0,-4-10 0,-9-21 98,16 34-120,0 3-12,0-1 0,0 1 0,0-1 0,0 1 0,0-1 0,0 1-1,0 0 1,0-1 0,0 1 0,0-1 0,0 1 0,-1-1 0,1 1 0,0-1-1,0 1 1,0 0 0,-1-1 0,1 1 0,0-1 0,-1 1 0,1 0 0,0-1-1,-1 1 1,1 0 0,0-1 0,-1 1 0,1 0 0,-1 0 0,1 0 0,0-1 0,-1 1-1,1 0 1,-1 0 0,0 0 0,-1 10-329,4 7 312,1 1-1,0-1 1,1 0-1,1 0 1,0-1-1,2 1 1,9 18 0,6 18 71,150 438 245,-150-410-271,-4 0-1,-3 2 0,-3 0 0,0 110 0,-12-157-14,1-8 9,-1 0 1,-1-1-1,-1 1 0,-2 0 0,-12 47 1,9-53 5,-2 1 0,0-1 0,-1-1 0,-1 1 0,-1-2 0,-24 31 0,31-44-22,-1-1 1,1 0 0,-1-1-1,-1 0 1,1 1-1,-1-2 1,0 1-1,0-1 1,0 0-1,0-1 1,-1 0-1,1 0 1,-1 0-1,0-1 1,0 0 0,0-1-1,0 0 1,0 0-1,0 0 1,0-1-1,0-1 1,-1 1-1,-10-3 1,9 0-41,0-1-1,0 1 1,0-2 0,1 1 0,0-1-1,0-1 1,0 0 0,0 0 0,1-1-1,0 0 1,0 0 0,1 0 0,0-1-1,0-1 1,1 1 0,-9-16 0,1 0 5,1-1 1,1 1 0,1-2-1,2 0 1,-10-37-1,14 34 22,1-1-1,2 0 1,1-48-1,1 50 3,1 19 6,-1 0 0,2 0 0,-1 0 0,2 1 0,-1-1 0,1 1 0,0 0 0,0-1 0,1 1 0,1 1 0,9-16 0,7-4 20,44-44 1,-16 19-12,-27 26-958,-1-1-1,-2-1 1,-1-1 0,-1-1 0,17-39 0,-5-2-4869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96 10786,'0'0'8307,"-3"15"-7975,-7 45-215,10-59-102,0 0 1,1 1 0,-1-1-1,0 0 1,0 0 0,1 0-1,-1 0 1,1 0 0,-1-1 0,1 1-1,-1 0 1,1 0 0,-1 0-1,1 0 1,0 0 0,0-1-1,-1 1 1,1 0 0,0-1 0,0 1-1,0 0 1,0-1 0,0 1-1,-1-1 1,1 1 0,0-1-1,0 0 1,0 1 0,0-1 0,1 0-1,-1 0 1,0 0 0,0 0-1,0 0 1,0 0 0,0 0-1,0 0 1,0 0 0,2-1 0,-1 1 35,0 0 1,-1 0-1,1 0 1,0-1 0,0 1-1,-1-1 1,1 1-1,0-1 1,-1 0-1,1 1 1,-1-1 0,1 0-1,-1 0 1,1 0-1,-1 0 1,1 0 0,-1-1-1,0 1 1,0 0-1,0-1 1,2-2 0,-1-4 46,0-1 1,-1 1 0,0-1 0,-1 1-1,0-1 1,0 0 0,-1 1 0,0-1 0,0 1-1,-1-1 1,-4-11 0,5 17-21,0-1 1,-1 1-1,0-1 0,0 1 1,0 0-1,0 0 0,-1 0 0,1 0 1,-1 0-1,1 0 0,-1 1 1,0-1-1,0 1 0,0 0 1,-1 0-1,1 0 0,0 0 1,-1 1-1,1-1 0,-1 1 0,0 0 1,1 0-1,-1 0 0,0 0 1,0 1-1,0-1 0,-5 1 1,7 0-60,-1 0 1,1 0-1,-1 0 1,1 1 0,-1-1-1,1 1 1,-1-1 0,1 1-1,-1 0 1,1 0-1,0 0 1,0 0 0,-1 0-1,1 1 1,0-1 0,0 0-1,0 1 1,0 0-1,0 0 1,1-1 0,-1 1-1,1 0 1,-1 0 0,1 0-1,-1 1 1,1-1-1,0 0 1,0 0 0,0 1-1,0-1 1,1 1 0,-1-1-1,1 1 1,-1 2-1,-1 7-86,0 1 0,0-1-1,2 1 1,-1 0 0,2-1-1,-1 1 1,4 15 0,-3-26 51,0 0 1,0 0 0,0-1 0,0 1-1,0-1 1,1 1 0,-1-1-1,0 1 1,1-1 0,-1 0 0,1 0-1,-1 0 1,1 0 0,0 0-1,-1 0 1,1 0 0,0 0 0,0 0-1,-1-1 1,1 1 0,0-1-1,0 0 1,0 1 0,0-1 0,0 0-1,0 0 1,0 0 0,0 0-1,-1-1 1,4 0 0,-1 1-10,-1 0 0,1 0 0,-1-1 0,1 0 0,-1 0 0,1 0 1,-1 0-1,0 0 0,1-1 0,-1 1 0,0-1 0,0 0 0,0 0 0,0 0 0,4-5 0,-4 2 35,-1 0 1,0 0-1,-1 0 0,1 0 0,-1-1 0,0 1 0,0 0 0,-1-1 0,0 1 0,1 0 0,-2-1 0,0-6 0,0-7 43,1 16-34,-1 0 0,1 1 0,-1-1-1,0 1 1,0 0 0,0-1-1,0 1 1,0 0 0,-1-1 0,1 1-1,-4-3 1,5 4-55,-1 0 0,1 1 0,-1-1-1,1 0 1,-1 1 0,1-1 0,-1 0 0,0 1 0,1-1 0,-1 1 0,0-1-1,0 1 1,1-1 0,-1 1 0,0 0 0,0-1 0,0 1 0,0 0 0,1 0-1,-1-1 1,0 1 0,0 0 0,0 0 0,0 0 0,0 0 0,0 0 0,0 0-1,1 1 1,-1-1 0,0 0 0,0 0 0,0 0 0,0 1 0,1-1 0,-1 1 0,0-1-1,-1 1 1,2 1-464,-1 0 0,1-1 0,-1 1 0,1 0 1,0 0-1,0 0 0,0-1 0,0 1 0,0 0 0,0 0 0,0 0 0,1-1 0,-1 1 0,0 0 0,1 0 0,1 2 0,13 23-12139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16075,'0'0'7778,"93"3"-7674,-46-3 88,0 0-56,-10 0-88,1 0-48,-10 0-208,-10 0-1368,10-17-977,-18-2-2064,-1-4-3128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4993,'0'0'18764,"158"-5"-18396,-102 5-200,-9 0-64,0 0-96,-10-3-8,1 0-376,-1 0-1144,0 3-2177,1 0-1472,-10 0-6562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5049,'0'0'19124,"84"5"-18900,-46-5-120,-1 0-56,-9 3-32,-9-3-16,0 0-752,9 0-1016,-10 0-2105,1 0-1120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56 644 10818,'0'0'9342,"17"1"-8852,3 1-441,6 1 174,0-2 0,39-2 0,-57 1-186,0-1 0,1-1-1,-1 1 1,1-1 0,-1-1-1,0 0 1,0 0 0,-1 0 0,1-1-1,-1 0 1,1-1 0,-1 0-1,7-6 1,-1-1-11,1-1 1,-2-1-1,0 0 0,-1-1 1,0 0-1,-1-1 0,-1 0 1,0 0-1,-2-1 0,1 0 1,-2 0-1,-1-1 0,0 0 0,3-21 1,-4 17 39,-2-1-1,0 1 1,-1-1 0,-4-35 0,2 48-40,-1 0 1,0 1-1,-1-1 1,0 1-1,-1 0 0,0 0 1,0 0-1,-1 0 0,0 1 1,0-1-1,-1 1 1,-12-13-1,12 15 41,-1-1 1,0 1-1,0 1 1,-1-1-1,1 1 1,-1 0-1,0 1 1,0 0-1,-1 0 1,1 1-1,-1 0 1,0 1-1,0-1 1,-16-1-1,17 4-26,1 0-1,0 0 0,0 1 0,-1 0 0,1 0 0,0 0 0,0 1 0,0 0 1,1 1-1,-1-1 0,0 1 0,1 1 0,-1-1 0,1 1 0,0 0 0,1 0 1,-1 1-1,1 0 0,-7 7 0,-3 6-16,0 1 0,1 0 1,1 1-1,1 1 0,1 0 0,1 1 1,1 0-1,0 0 0,2 1 0,1 0 1,0 0-1,2 1 0,1 0 0,1-1 1,0 1-1,3 28 0,0-45-7,0 0 0,0 1 0,1-1 0,0 1 0,0-1 0,0 0 0,1 0 0,0 0 0,1-1 1,0 1-1,0-1 0,0 0 0,0 0 0,1 0 0,0 0 0,1-1 0,-1 0 0,12 8 0,-8-7 19,1 0 0,0-1 0,0 0 0,0-1 0,1 0-1,-1-1 1,1 0 0,0 0 0,0-1 0,0-1 0,21 1 0,-25-3-17,-1 1 0,0-1 0,0-1 0,0 1 0,0-1 0,-1 0 0,1 0 0,0-1 0,-1 0 0,1 0 0,-1 0 0,0 0 0,0-1 0,0 0 0,-1 0 0,1 0 0,-1-1 0,0 0 0,0 1 0,-1-1 0,1-1 0,-1 1 0,0 0 0,3-10 0,4-7 15,-2-1 0,0 0-1,-2 0 1,7-46 0,-3-104 297,-9 207-351,2 1 0,2-1 1,1 0-1,2 0 0,1 0 1,1-1-1,2-1 0,18 35 0,-25-55-335,1 0-1,1-1 1,0 0-1,1 0 0,0 0 1,0-1-1,1-1 1,0 1-1,19 13 0,-17-15-811,1-1-1,-1 0 0,2 0 1,-1-2-1,21 8 0,23 0-5028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12947,'0'0'9578,"-19"197"-9378,38-105-32,-10 9 200,10 3-16,0-6-160,-1-11-128,1-14-64,-9-23-288,8-16-824,-8-34-1521,-10-6-1944,0-30-1736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8650,'0'0'12767,"33"8"-11977,104 29-53,-131-35-661,0 0 1,0 1 0,0 0 0,0 0 0,0 0 0,-1 1 0,0 0 0,1 0 0,-2 0 0,1 1-1,0 0 1,-1 0 0,0 0 0,0 0 0,0 1 0,4 8 0,2 2 117,-4-5-93,1 0 1,-1 0-1,-1 1 0,0 0 0,-1 0 0,0 0 1,-1 0-1,0 1 0,-1-1 0,0 1 0,-1 0 1,-1-1-1,-1 26 0,0-29-63,-1-1-1,0 1 1,0-1 0,-1 1 0,0-1-1,0 0 1,-1 0 0,0-1 0,-1 1-1,0-1 1,0 0 0,0 0 0,-1 0-1,0-1 1,0 1 0,0-2 0,-1 1-1,0-1 1,0 0 0,-1 0 0,-8 4-1,3-4-155,0 0-1,0 0 1,-1-1-1,0-1 1,-23 3-1,29-5-403,0 0 0,0-1-1,0 0 1,0-1-1,0 0 1,-13-3 0,10-5-3171,10-2-1584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6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3321,'0'0'18940,"-10"31"-18461,1-2-383,0-3-7,2 1 0,0 0 0,2 1 0,1-1 0,-2 54 0,29 284 1145,-19-319-1182,-3 39-421,-1-85 274,1 0 1,-1 1-1,-1-1 1,1 0 0,0 0-1,0 1 1,0-1 0,0 0-1,0 0 1,0 1 0,0-1-1,0 0 1,0 0 0,0 1-1,-1-1 1,1 0 0,0 0-1,0 1 1,0-1-1,0 0 1,-1 0 0,1 0-1,0 0 1,0 1 0,-1-1-1,1 0 1,0 0 0,0 0-1,-1 0 1,1 0 0,0 0-1,0 0 1,-1 1 0,1-1-1,0 0 1,0 0-1,-1 0 1,1 0 0,0 0-1,-1 0 1,1 0 0,0 0-1,0-1 1,-1 1 0,1 0-1,0 0 1,0 0 0,-1 0-1,1 0 1,0 0 0,0 0-1,-1-1 1,1 1-1,0 0 1,0 0 0,0 0-1,-1-1 1,1 1 0,0 0-1,0 0 1,0 0 0,0-1-1,-18-13-5384,18 13 5236,-27-25-9576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17324,'0'0'4866,"3"29"-4610,-1-1-205,-2-13-30,1 0 1,1 0-1,0 0 0,1 0 1,0-1-1,1 1 0,1-1 1,0 0-1,1 0 0,14 23 1,-8-18 35,1 0 0,0-1 0,2 0 1,23 22-1,-32-34-37,1-1 0,0 0 0,0 0 0,0-1 0,0 1 1,1-2-1,0 1 0,-1-1 0,2 0 0,-1-1 0,0 0 0,0 0 0,0-1 0,1 0 1,9 0-1,-15-1-11,1-1-1,-1 0 1,1 1 0,-1-1 0,1 0 0,-1-1 0,0 1 0,1-1 0,-1 1 0,0-1 0,0 0-1,0 0 1,0 0 0,-1-1 0,1 1 0,0-1 0,-1 0 0,0 1 0,0-1 0,0 0-1,0 0 1,0 0 0,0-1 0,-1 1 0,1 0 0,-1-1 0,0 1 0,1-5 0,3-12 26,-1 0 0,0 0 0,1-32 0,-5 52-35,3-208 135,-4 119-83,-2 52-33,3 36-19,0 0 0,0-1 0,0 1 0,0 0 0,0 0 1,-1 0-1,1 0 0,0 0 0,0 0 0,-1 0 0,1 1 0,-1-1 0,1 0 0,-1 0 0,1 0 0,-1 0 0,0 0 0,1 1 0,-1-1 0,0 0 0,0 0 0,1 1 0,-1-1 0,0 1 0,0-1 0,-2 0 0,2 6-79,3 52 138,3 1 0,17 77 0,-4-29 98,29 240 307,16 102 459,-44-309-512,1 267-1,-20-401-403,0 0 0,0 0 0,0 0 0,-1 0-1,1-1 1,-1 1 0,-1 0 0,1 0 0,-1 0-1,0-1 1,0 1 0,0-1 0,0 0 0,-1 1 0,0-1-1,0 0 1,-4 4 0,4-5-5,-1-1-1,1 0 1,-1 0-1,0 0 1,1 0-1,-1-1 1,0 0 0,0 1-1,0-1 1,0-1-1,0 1 1,0-1-1,-1 1 1,1-1 0,0 0-1,0-1 1,0 1-1,0-1 1,0 0 0,0 0-1,-6-2 1,-2-1-29,1-1 0,0 0 1,0-1-1,0-1 0,1 0 0,0 0 1,0-1-1,0 0 0,1 0 0,1-1 1,-1-1-1,1 1 0,-6-12 1,-14-20-69,-41-83 1,48 83 68,3 0-1,1-1 1,2 0-1,2-1 1,2-1 0,2 0-1,1-1 1,-2-81 0,10 119 18,0 1 1,1-1-1,-1 0 1,1 0 0,1 0-1,-1 1 1,1-1 0,0 1-1,1-1 1,0 1-1,0 0 1,0 0 0,8-11-1,-5 11 0,0 0-1,1 0 0,-1 0 0,1 1 0,0-1 1,1 2-1,0-1 0,-1 1 0,1 1 0,13-5 0,23-6-113,0 3-1,58-8 0,5 0-2493,-81 13-631,50-19 0,-28 3-3862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5921,'0'0'17672,"7"0"-17188,86 7 116,132 9 1817,-149-13-5638,0-1-4067,-57-2 1161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9378,'0'0'12619,"-37"199"-12491,37-137-64,0-3-64,0-3 0,0-11 0,0-9-816,19-10-1361,-1-15-904,-8-8-2624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4185,'0'0'16811,"0"17"-16274,1 14-251,1 1 0,1-1 1,11 43-1,27 103 381,-8 0 0,12 197 0,-44-256-591,-1-118-91,2-2-41,1-5 35,0-1 1,0 1-1,-1-1 0,0 0 0,0 0 1,0-13-1,9-30 15,-6 35-1,1 1-1,0 0 0,1 0 0,1 1 1,0 0-1,1 0 0,14-16 1,-18 25 1,0-1 1,0 1 0,1 0-1,0 1 1,0-1 0,0 1-1,0 0 1,1 1 0,0-1-1,-1 1 1,1 1 0,1-1-1,-1 1 1,0 1 0,0-1-1,1 1 1,13 0 0,-17 1 41,-1 1 0,1 0-1,-1 0 1,1 0 0,-1 0 0,0 1 0,1 0 0,-1-1 0,0 1-1,0 0 1,0 0 0,0 1 0,0-1 0,-1 1 0,1-1 0,-1 1-1,0 0 1,0 0 0,0 0 0,0 0 0,0 0 0,0 1 0,1 6-1,3 2 128,-2 1 0,0 0-1,0-1 1,-1 1 0,2 18-1,-3-12-82,-1 0-1,0 0 1,-2 0 0,0 0-1,-1 0 1,-5 22-1,5-34-58,0 0-1,-1 0 0,0 0 0,0 0 0,-1 0 0,0 0 1,0-1-1,-1 0 0,0 0 0,0 0 0,0-1 0,0 1 1,-1-1-1,0 0 0,0-1 0,-1 0 0,-13 7 0,7-5 0,0 0-1,0-2 0,-1 0 0,0 0 0,1-1 0,-1-1 0,-1 0 1,-22-1-1,30-1-120,-1 0 0,1 0 0,0-1 0,0 0 0,0 0 0,-1-1 0,1 0 0,1 0 0,-1 0 0,0-1 0,1 0 0,-1-1 0,1 0 0,0 1 1,0-2-1,0 1 0,1-1 0,-6-5 0,9 7-100,1 1 1,-1-1-1,0 0 1,1 0 0,0 1-1,0-1 1,0 0-1,0 0 1,0-1-1,0 1 1,1 0-1,0 0 1,-1 0 0,1 0-1,0 0 1,1-1-1,-1 1 1,1-3-1,0 2-315,0 0-1,0 1 1,1-1 0,-1 0-1,1 1 1,-1-1-1,1 1 1,1 0 0,-1-1-1,0 1 1,1 0-1,-1 0 1,5-3-1,29-20-6653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15051,'0'0'5387,"0"29"-4660,0-2-554,0 26 262,11 101-1,7-32 294,36 203 547,-48-281-1233,-6-35-185,1-1-1,0 0 0,1 1 1,-1-1-1,7 15 0,-7-87-8365,-1 10 1614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12443,'0'0'6814,"28"6"-5885,89 24-257,-111-28-581,0 0 0,-1 0-1,1 1 1,-1 0 0,0 0 0,0 0 0,0 1 0,0-1 0,-1 1-1,1 0 1,-1 1 0,0-1 0,0 1 0,0 0 0,-1 0 0,0 0 0,0 0-1,0 1 1,0-1 0,-1 1 0,0 0 0,0 0 0,-1-1 0,0 1 0,0 0-1,0 0 1,-1 0 0,0 13 0,0-18-79,1 16 158,-2-1 0,1 1 0,-2-1 0,-5 25 0,5-35-145,0-1 1,0 0-1,-1 1 1,0-1-1,1 0 0,-2 0 1,1-1-1,0 1 1,-1 0-1,0-1 0,0 0 1,-1 0-1,1-1 0,-1 1 1,1-1-1,-9 5 1,0-2-204,0-1 1,0 0 0,0-1-1,0 0 1,-1-1-1,1-1 1,-1 0 0,0-1-1,0 0 1,-27-2 0,39 1-63,0 0 1,-1 0 0,1-1 0,0 1-1,-1 0 1,1-1 0,0 0 0,-1 1 0,1-1-1,0 0 1,0 0 0,0 0 0,0 0-1,0-1 1,0 1 0,0 0 0,0-1-1,0 0 1,1 1 0,-3-4 0,-7-12-4570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11931,'0'0'8695,"12"-13"-8251,-6 7-404,11-11 65,-2 0 0,0-1-1,-1 0 1,0-1-1,14-30 1,-19 28 137,-1-1 0,-2 0 0,0 0 0,-1 0 1,2-29-1,-1-115 1213,-6 146-1308,0 24 130,0 24-86,1 0 0,1 0 1,1-1-1,11 45 1,0-33-34,28 55 0,-35-82-105,0 0 1,0 0 0,1-1-1,0 0 1,1-1 0,0 0-1,1 0 1,17 13 0,-24-21-31,0 0 1,0 0 0,0 0 0,0-1-1,0 1 1,0-1 0,0 0 0,1 0-1,-1 0 1,0 0 0,1-1 0,-1 1-1,1-1 1,-1 0 0,0 0 0,1 0-1,-1 0 1,1-1 0,-1 1 0,0-1 0,1 0-1,-1 0 1,0 0 0,0-1 0,1 1-1,-1-1 1,0 1 0,-1-1 0,1 0-1,0 0 1,0-1 0,-1 1 0,1 0-1,-1-1 1,0 0 0,0 1 0,0-1-1,0 0 1,0 0 0,-1 0 0,2-4-1,11-25 31,-2 0-1,-1-1 1,-1 0-1,9-67 1,-11 40 173,1-71 1,-8 160 20,2-1 0,0 1 0,16 55-1,36 85 489,-43-135-604,-6-15-98,1-1 0,0 0 0,2-1-1,0 0 1,0 0 0,2-1 0,0-1-1,14 16 1,-24-30-75,1 1 0,-1 0 1,1-1-1,0 1 0,0-1 0,0 0 0,0 1 0,0-1 0,0 0 0,0 0 1,0 0-1,0-1 0,0 1 0,0 0 0,1-1 0,-1 1 0,0-1 0,1 0 0,-1 0 1,0 0-1,0 0 0,1 0 0,-1-1 0,0 1 0,1-1 0,-1 1 0,0-1 0,0 0 1,0 0-1,0 0 0,0 0 0,0 0 0,0 0 0,0 0 0,0-1 0,0 1 1,2-3-1,5-5-784,-1 0-1,0 0 1,0-1 0,0 0 0,8-16 0,15-40-6600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150 405 12411,'0'0'8203,"9"9"-7747,-8-9-454,3 5 54,0 0 0,1-1-1,0 0 1,0 0 0,0 0-1,0 0 1,1-1 0,-1 0-1,1 0 1,0-1 0,0 1-1,0-1 1,0-1 0,0 1-1,1-1 1,-1 0 0,0 0-1,8-1 1,-5 1 13,0-2-1,1 1 1,-1-1-1,0-1 1,0 1 0,0-1-1,0-1 1,12-5-1,-16 6-45,-1-1 0,0 0 0,1 0 0,-1 0 0,-1 0-1,1-1 1,0 1 0,-1-1 0,0 0 0,0 0-1,0 0 1,0-1 0,-1 1 0,0-1 0,0 1 0,0-1-1,2-7 1,-1 0 27,-1 1 0,-1-1 0,0 0 0,0 0-1,-1 1 1,-1-1 0,0 0 0,0 0 0,-1 1-1,-1-1 1,0 1 0,0 0 0,-8-16 0,1 10-30,-1 1 0,0 0 0,-2 0 0,0 1 0,0 1 0,-1 0 0,-31-23 0,36 31 7,1 0-1,-1 0 1,0 1-1,-1 0 1,1 1-1,-1 0 1,0 1-1,0 0 1,0 0-1,0 1 1,-1 0-1,1 1 1,-1 0-1,1 1 1,0 0-1,-1 1 1,-10 1-1,17 0-14,-1-1 0,1 1 0,-1 0 0,1 1 0,0-1 0,0 1 0,0-1 0,0 1 0,1 0 0,-1 1 0,1-1 0,0 1 0,0-1 0,0 1 0,0 0 0,1 0 0,-1 0 0,1 1-1,0-1 1,0 0 0,1 1 0,-3 7 0,0 6-13,0 0 0,1 0-1,1 0 1,-1 32-1,3-36 29,1-1 0,0 0 0,0 1 0,1-1 0,1 0-1,1 0 1,-1-1 0,2 1 0,0-1 0,8 16 0,-8-20 14,1-1 0,-1 1 1,1-1-1,0-1 1,1 1-1,-1-1 0,1 0 1,1-1-1,-1 1 1,1-2-1,0 1 0,0-1 1,0 0-1,0 0 0,1-1 1,10 2-1,-11-2-2,0-1 0,0 0 0,1-1 0,-1 0 0,1 0 0,-1-1 0,1 0 0,0 0 0,-1-1 0,1 0 0,-1 0 0,11-4 0,-14 3-31,0-1 0,0 0 0,-1 0 0,1 0 0,0 0 0,-1-1 0,0 1 0,0-1 1,0 0-1,0-1 0,-1 1 0,0-1 0,1 1 0,-2-1 0,1 0 0,-1 0 0,1 0 0,-1-1 0,1-5 0,3-13 14,-1 1 0,-1-1 0,-1 0 0,-1 0 0,-2-35 0,0 58 121,2 28 223,-2-13-291,6 9-54,0 0 0,1-1 0,2 0 0,0 0 0,2-1 0,0 0 0,1-1 0,28 35 0,-37-50-153,1-1 0,0 0 0,0 0 0,0 0 1,0-1-1,1 1 0,-1-1 0,1 0 0,0 0 1,0-1-1,0 1 0,0-1 0,1 0 0,8 1 1,-9-2-559,1 0 0,0 0 0,-1-1 0,1 0 0,0-1 0,-1 1 0,1-1 0,0 0 0,6-2 0,25-16-5027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 13475,'0'0'9135,"-3"27"-8520,-8 88-340,11-100-253,0 0 0,1 0 0,1 0 0,0 0 0,1-1 0,0 1 0,8 19 0,-7-21 13,1 0 0,-2 0 1,0 1-1,-1-1 0,0 1 0,-1 13 0,-2 50 1603,-1-30-1310,3 0-1,9 77 0,-9-109-319,-1-14-7,0 0 1,0 0 0,-1 0 0,1 0-1,0-1 1,0 1 0,0 0 0,0 0-1,1 0 1,-1 0 0,0 0 0,0-1 0,0 1-1,1 0 1,-1 0 0,0 0 0,1-1-1,-1 1 1,1 0 0,-1-1 0,1 1-1,-1 0 1,1-1 0,-1 1 0,1 0-1,-1-1 1,2 2 0,0-31-158,-5-17-385,-2 1 0,-2 0 0,-2 0 0,-25-71 0,17 56 22,-19-102 0,34 132 452,2-48 1,1 33 48,-1 43 25,0 0 0,0 0-1,0 0 1,1 0 0,-1-1 0,1 1 0,-1 0 0,1 0-1,0 0 1,0 0 0,0 0 0,0 1 0,0-1 0,0 0 0,1 0-1,-1 1 1,1-1 0,-1 1 0,1-1 0,-1 1 0,3-2 0,1 0 31,-1 1-1,1-1 1,0 1 0,0 0 0,1 0 0,-1 1 0,0 0 0,7-1 0,9 0 109,-1 0 0,1 2 0,30 3 0,-47-2-93,0 0 0,0 0 1,0 0-1,0 1 0,0-1 0,0 1 1,0 0-1,0 0 0,-1 0 0,1 0 0,-1 1 1,1 0-1,-1 0 0,0-1 0,0 2 0,0-1 1,-1 0-1,1 1 0,-1-1 0,0 1 1,0 0-1,0-1 0,0 1 0,0 0 0,-1 0 1,0 0-1,0 1 0,0-1 0,0 0 0,-1 0 1,0 0-1,0 1 0,0-1 0,0 0 1,-1 0-1,1 1 0,-1-1 0,0 0 0,0 0 1,-1 0-1,1 0 0,-5 7 0,-2-1-74,-1 0-1,-1 0 0,1-1 1,-2 0-1,1-1 1,-1 0-1,0-1 0,-1 0 1,0-1-1,0 0 1,0-1-1,-1 0 0,0-1 1,1 0-1,-2-1 1,1-1-1,-22 2 0,32-4-820,11 0-4962,11 0 3827,-18 0 1145,29 0-4698,5 0-1951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13379,'0'0'7569,"0"149"-6296,0-96-161,0 0-632,-9 0-480,-1-2-216,1-12-968,-10-5-1025,10-15-1680,0-13-2120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3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17932,'0'0'6096,"-7"28"-5241,-2 2-663,2-11-108,1 0-1,1 1 1,1 0 0,1 0-1,1 0 1,0 0 0,2 29-1,4-19 33,1 0-1,1 0 1,1-1-1,2 1 1,1-2-1,1 1 1,1-1-1,2-1 1,28 43-1,-38-65-113,0 0-1,1 0 1,-1 0-1,1 0 0,0 0 1,1-1-1,-1 0 1,1 0-1,10 5 1,-14-8-120,0 0-1,1 0 1,-1-1 0,0 1-1,1 0 1,-1-1 0,0 1-1,1-1 1,-1 0 0,1 0-1,-1 0 1,0 0 0,1-1 0,-1 1-1,1 0 1,-1-1 0,0 0-1,0 1 1,1-1 0,-1 0-1,0 0 1,0 0 0,0-1-1,0 1 1,0 0 0,0-1 0,0 0-1,0 1 1,-1-1 0,2-2-1,18-30-3899,-3-2-1831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14107,'0'0'9954,"177"-20"-9106,-93 20-288,-9 0-328,0-2-159,0 2-73,-19 0-713,0 0-791,0 0-2313,-10 0-1184,-18 0-2272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12659,'0'0'10895,"-2"25"-10387,0-5-428,0-3-32,1-1 1,1 1-1,0 0 0,1-1 0,1 1 0,0-1 1,9 29-1,31 146 821,-11-43-518,-29-139-323,2 3-104,0-17-77,6-10 141,-8 13 11,5-7-6,1 0 0,0 0-1,0 1 1,11-8 0,-15 13 18,1 0 0,-1 1 0,1 0 1,-1 0-1,1 1 0,-1-1 0,1 1 0,0 0 0,0 0 0,0 0 1,0 1-1,7 0 0,-8 0 20,0 0 0,0 0 0,0 1 0,0-1 0,0 1 1,0 0-1,-1 0 0,1 0 0,0 1 0,-1-1 0,1 1 0,-1 0 0,1 0 0,-1 0 1,0 0-1,0 1 0,0-1 0,5 6 0,-4-3 68,-1 1 0,1-1 0,-1 1 0,0 0 0,-1-1 0,1 2 0,-1-1 0,0 0 0,-1 0 0,2 12 0,-2-11-45,0 1 1,0-1-1,-1 1 0,0-1 0,0 0 1,-1 1-1,0-1 0,0 1 0,0-1 0,-1 0 1,-1 0-1,1 0 0,-1 0 0,-7 12 1,4-11-37,0-1 1,0 0 0,0 0-1,-1-1 1,-1 0 0,1 0-1,-1 0 1,0-1 0,0 0-1,0-1 1,-14 6 0,1-3-150,0-1-1,0-1 1,0-1 0,-1-1 0,1-1 0,-1 0-1,-23-2 1,45-1 29,0 1-1,0 0 1,0-1 0,-1 1-1,1 0 1,0-1-1,0 1 1,0-1 0,0 1-1,0 0 1,0-1 0,0 1-1,0 0 1,0-1-1,0 1 1,0-1 0,0 1-1,0 0 1,0-1 0,0 1-1,0 0 1,0-1-1,0 1 1,1 0 0,-1-1-1,0 1 1,0 0-1,0-1 1,1 1 0,-1 0-1,0-1 1,0 1 0,1 0-1,-1 0 1,0-1-1,0 1 1,1 0 0,0-1-1,7-3-1167,0-1-1,0 1 1,1 0-1,18-5 1,-19 6 318,31-11-4436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6993,'0'0'15429,"-2"28"-14698,1-12-632,-1 14 82,2 0 1,0 0-1,2 0 0,9 44 0,6 76 1076,-13-100-926,15 70-1,-14-109-2272,-3-22 137,-1-30-1502,-1 36 2826,0-131-8543,0 74 4364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5601,'0'0'12337,"8"-9"-11327,-3 1-774,-3 6-170,0-1-1,0 0 0,0 1 0,0-1 1,0 1-1,1 0 0,-1 0 1,1 0-1,-1 0 0,1 0 0,0 0 1,0 1-1,-1-1 0,1 1 0,1 0 1,-1 0-1,0 0 0,0 0 1,0 1-1,0-1 0,7 0 0,0 2 73,0 0-1,0 0 0,1 1 0,-1 0 1,0 1-1,-1 0 0,1 0 0,0 1 0,-1 0 1,0 1-1,0 0 0,8 7 0,-11-9-11,-1 1 0,0 1 1,0-1-1,0 1 0,-1 0 0,1 0 0,-1 0 0,-1 1 0,1-1 0,-1 1 1,0 0-1,0 0 0,0 0 0,-1 1 0,0-1 0,0 0 0,-1 1 0,0-1 1,1 14-1,-1-15-88,-1 0 0,0 0 1,0 0-1,0 0 0,-1 1 0,0-1 1,0 0-1,0 0 0,-1 0 1,1 0-1,-1-1 0,0 1 1,0 0-1,-1-1 0,0 1 0,0-1 1,0 0-1,0 0 0,0 0 1,-1 0-1,0-1 0,1 1 1,-1-1-1,-9 5 0,3-1-107,-1 0-1,0-1 1,0 0 0,0-1-1,-1 0 1,0-1 0,-21 4-1,16-4-981,1-2 0,-31 0-1,47-2 813,-1 0 0,1 0 0,0-1 0,-1 1 0,1 0 0,0 0 0,0-1 0,-1 1 0,1 0 0,0-1 0,0 1 0,0-1 0,0 1 0,-1 0-1,1-1 1,0 1 0,0 0 0,0-1 0,0 1 0,0-1 0,0 1 0,0 0 0,0-1 0,0 1 0,0-1 0,0 1 0,0 0 0,0-1 0,1 0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17 726 11642,'0'0'8821,"-8"-10"-7749,6-1-841,1 0 0,0 0-1,0 1 1,1-1 0,2-19-1,0-7 185,-2-421 327,-8 418-856,19 63-204,149 220 865,-118-184-435,-15-21-32,-13-16-33,1 0 0,1 0 1,2-2-1,0 0 0,24 21 1,-42-41-40,1 0 0,-1 1 0,0-1 0,1 1 0,-1-1 0,0 0 0,1 0 0,-1 1 0,1-1 0,-1 0 0,1 0 0,-1 1 0,1-1 0,-1 0 0,1 0 0,-1 0 0,1 0 0,-1 0 0,1 0 0,-1 0 0,1 0 0,-1 0 0,1 0 0,-1 0 0,1 0 0,-1 0 0,1 0 0,-1-1 0,1 1 0,-1 0 0,1 0 0,-1 0 0,1-1 0,-1 1 0,0 0 0,1-1 0,-1 1 0,1 0 0,-1-1 0,0 1 0,1-1 0,-1 1 1,0 0-1,1-2 0,5-21 327,-2-20-84,-5-70 0,0 44-230,-2 27-50,-1 1 1,-2 0 0,-1 0 0,-21-60 0,20 72 8,4 11 16,3 15-6,1-1 0,-1 0 0,0 0 0,0 1 0,-1-1 1,1 1-1,-1-1 0,-2-4 0,4 8-28,0 0-1,0 0 1,0 0 0,0-1-1,0 1 1,0 0 0,0 0-1,0-1 1,0 1 0,0 0-1,0 0 1,0 0 0,0-1-1,0 1 1,0 0 0,0 0-1,0 0 1,0 0 0,1-1-1,-1 1 1,0 0 0,0 0-1,0 0 1,0 0 0,0 0-1,1-1 1,-1 1 0,0 0-1,0 0 1,0 0 0,1 0-1,-1 0 1,0 0 0,0 0-1,0 0 1,1 0-1,-1 0 1,0 0 0,0 0-1,0 0 1,1 0 0,-1 0-1,0 0 1,0 0 0,0 0-1,1 0 1,-1 0 0,0 0-1,0 0 1,0 0 0,1 0-1,-1 0 1,0 0 0,0 0-1,0 1 1,0-1 0,1 0-1,-1 0 1,0 0 0,0 1-1,4-1-408,66 3-5963,-32 5 632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1 597 13987,'0'0'6985,"0"-24"-6858,28-318 463,-20 272-430,-6 47-75,1 1 1,0-1 0,2 1 0,12-37 0,-16 59-82,-1-1 1,1 0-1,-1 0 1,1 1-1,-1-1 0,1 0 1,-1 1-1,1-1 0,-1 1 1,1-1-1,0 1 1,-1-1-1,1 1 0,0-1 1,-1 1-1,1-1 0,0 1 1,0 0-1,-1 0 1,1-1-1,0 1 0,0 0 1,0 0-1,0 0 0,-1 0 1,1 0-1,0 0 1,0 0-1,0 0 0,-1 0 1,1 0-1,0 0 0,0 1 1,0-1-1,-1 0 1,2 1-1,1 0 14,0 0 0,0 1 1,-1-1-1,1 1 0,0 0 0,-1 0 0,0 0 1,1 0-1,3 4 0,16 23 496,-1 1 0,-1 1 0,30 67 0,30 109 524,-34-31-1135,-53-185-7120,-4-9 3607,-16-14-4004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10658,'0'0'10074,"178"25"-9345,-113-25-481,-9 0-248,0 0-464,10-11-929,-10-11-1567,-19-1-2554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645 373 8130,'0'0'9051,"7"27"-7391,22 84-271,-27-106-1292,1 0 0,-1-1 0,1 1 1,0 0-1,0-1 0,1 1 0,-1-1 0,1 0 1,0 0-1,0-1 0,1 1 0,-1-1 0,1 0 1,-1 0-1,1 0 0,0-1 0,0 0 0,0 0 1,0 0-1,1 0 0,-1-1 0,0 0 1,1 0-1,-1 0 0,1-1 0,-1 0 0,10 0 1,-11 0-39,0 0 1,0 0 0,0 0 0,0 0 0,0 0 0,0-1 0,-1 0 0,1 1 0,0-2 0,0 1 0,-1 0-1,1-1 1,0 1 0,-1-1 0,0 0 0,1-1 0,5-4 0,-7 4-57,1-1 0,-1 1 0,1-1 0,-1 0 0,0 0 0,-1 0 0,1-1 0,-1 1 0,0 0 0,0 0 0,0-1 0,0 1 0,-1-1 0,0 1 0,0-8 0,0-2-29,0-3-289,0 0 1,-1 0-1,-4-20 0,4 31 118,-1 0 1,0 0-1,0 0 1,-1 0-1,1 1 1,-1-1-1,-1 1 0,1 0 1,-1 0-1,1 0 1,-2 0-1,-5-5 1,-7-5-700,-1 0 0,-1 1 1,0 2-1,-1 0 0,-29-14 1,-116-34-3947,74 34 1894</inkml:trace>
  <inkml:trace contextRef="#ctx0" brushRef="#br0" timeOffset="1">1 101 7938,'0'0'11458,"177"-59"-10298,-102 48-407,9 0-289,0 0-304,0 5-160,-18 3-112,18 3-1665,-19 0-2904,-18 0-3104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12107,'0'0'7528,"-31"11"-6533,-97 39-500,125-48-485,-1 0 1,1 0 0,0 0 0,-1 0 0,1 0 0,0 1 0,0-1 0,1 1 0,-1 0 0,0 0 0,1 0 0,0 0 0,0 0 0,0 1 0,0-1 0,0 0-1,1 1 1,-1 0 0,1-1 0,0 1 0,0 0 0,0 0 0,1 0 0,-1-1 0,1 8 0,-2 6 26,-2 11 69,0-1-1,2 1 1,1 0 0,4 38 0,-2-55-43,0-1 0,1 1 0,1-1 0,0 0 0,0 0 1,1 0-1,0 0 0,1-1 0,0 1 0,0-1 1,1-1-1,0 1 0,1-1 0,13 14 0,-10-14-18,1 0 1,-1-1-1,1 0 0,0-1 0,1 0 0,0-1 0,0 0 0,16 4 1,-23-7-47,1-1 1,-1 1-1,0-1 1,1-1 0,-1 1-1,1-1 1,-1 0-1,1 0 1,-1 0 0,1-1-1,-1 0 1,1 0 0,-1 0-1,0-1 1,1 1-1,-1-1 1,0-1 0,0 1-1,0-1 1,-1 0-1,1 0 1,4-3 0,-1-3-12,-1 1 0,1-1 1,-2 0-1,1-1 0,-1 0 1,0 0-1,-1 0 0,0 0 1,-1-1-1,0 0 0,3-19 0,-2-2 39,-1-1-1,-2-59 0,-2 79 29,1 26-1,0 0 1,1-1-1,1 0 1,0 1-1,1-1 1,0 0-1,1-1 0,0 1 1,1-1-1,11 18 1,-5-12-43,0-1 1,1 0 0,0-1-1,1 0 1,30 23 0,-39-33-8,1-1 0,0-1-1,1 1 1,-1-1 0,1 0 0,-1 0 0,1-1 0,0 0 0,0 0 0,0 0 0,0-1 0,0 0 0,8 0-1,-11-2 7,-1 1 0,0 0-1,1-1 1,-1 0 0,0 1-1,1-1 1,-1-1 0,0 1-1,0 0 1,0-1 0,0 0-1,0 1 1,0-1-1,0 0 1,-1-1 0,1 1-1,-1 0 1,1-1 0,-1 0-1,0 1 1,0-1 0,0 0-1,0 0 1,-1 0 0,1 0-1,-1 0 1,0 0 0,2-5-1,2-10-20,-1-1 0,-1 1 0,0-1 0,-1 0 0,-1 1 0,-1-1 0,-1 0 0,0 0 0,-1 0 0,-1 1 0,-1-1 0,-1 1 0,0 0 0,-2 0 0,0 0 0,-1 1 0,0 0 0,-1 1 0,-1 0 0,-1 0 0,0 1 0,-1 0 0,-1 1 0,0 1 0,-1 0 0,0 1 0,-1 0 0,-24-14-1,36 24-12,-1 0 0,0 0 0,0 0 0,-1 0 0,1 0 0,0 1 0,0 0 0,-1 0 0,1 0 0,-1 0 0,1 1 0,-1-1-1,1 1 1,-1 1 0,0-1 0,1 0 0,-1 1 0,-4 2 0,5-2-6,1 1 1,-1 0-1,1 0 1,0 1-1,-1-1 0,1 1 1,0-1-1,1 1 1,-1 0-1,0 0 1,1 1-1,0-1 0,0 0 1,0 1-1,0-1 1,0 1-1,1 0 0,-1 0 1,1-1-1,-1 5 1,-2 12-327,0 1 0,1-1 1,1 0-1,1 1 0,1 0 1,2 23-1,2-18-1328,0 1 0,8 27-1,7 10-3617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28 612 13123,'0'0'6564,"-3"-25"-5956,-1-6-349,-1-4 80,1 0 0,2-42 0,2-267 393,-5 295-664,2 34-8,1 28 52,3 21 25,2 0-1,1 0 0,1-1 0,2 0 0,20 58 0,-8-39-2,2-1 1,2-1 0,34 53-1,-53-97-129,0-1 0,0 1 0,1-1 0,0 1 0,0-1 0,10 7 0,-14-11 4,0 0-1,0 0 0,0 0 0,1 0 1,-1-1-1,0 1 0,0 0 0,0-1 0,1 1 1,-1-1-1,0 0 0,1 1 0,-1-1 0,0 0 1,1 0-1,-1 1 0,1-1 0,-1 0 1,0 0-1,1-1 0,-1 1 0,1 0 0,-1 0 1,0-1-1,1 1 0,-1-1 0,0 1 0,0-1 1,1 0-1,-1 1 0,0-1 0,0 0 1,0 0-1,0 0 0,0 0 0,0 0 0,0 0 1,0 0-1,0 0 0,0 0 0,0-2 1,7-12 28,-2 0 1,1 0 0,-2 0 0,0-1 0,-1 1 0,-1-1 0,2-25 0,1-119-136,-6 131 74,0-125-2721,9 168-3800,0 7 1121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11562,'0'0'4251,"-2"26"-3320,-6 178 1125,11-150-1557,3 0 0,16 72-1,-15-91-328,-5-20-122,2 0 1,0-1-1,1 1 1,6 13-1,0-109-440,-12 54 393,2-26-157,0 50 190,0 0 0,0 0 0,0 0 0,0 0 0,0 1 0,0-1 0,1 0 0,0 1 0,-1-1 0,1 1 0,0 0 0,0-1 0,0 1 0,0 0 0,1 0 0,2-2 0,33-20 903,-31 21-862,0 0 0,-1-1 0,0 0 0,1 0 0,-2-1 0,1 1 0,0-1 0,-1-1 0,0 1 0,0-1 0,-1 1 0,1-1 0,-1-1 0,-1 1 0,1-1 1,2-6-1,1-18-8,-1 0 0,-2-1 0,-1 1 0,-1-1 0,-4-54 0,1 37 894,0 131-569,3 0 0,5 0 0,23 119 0,-27-192-493,-1 0 1,1 0-1,0 0 1,1-1 0,0 1-1,0-1 1,11 16-1,-13-22-144,0 0 0,0 1 0,0-1 0,1 0 0,-1 0 0,1-1 0,-1 1-1,1 0 1,0-1 0,-1 0 0,6 2 0,-5-2-231,0-1 0,0 1 0,0-1 0,0 0 1,1 0-1,-1 0 0,0 0 0,0 0 0,0-1 0,0 1 0,0-1 0,0 0 0,4-2 0,22-18-7005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7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11506,'0'0'7613,"1"27"-6261,0-5-1080,1 11 106,0 0 1,3 0-1,13 56 1,3-17 156,60 242 821,-73-277-1288,-5-27-71,-1 1 0,0 0 0,0 0 0,-1 11 0,-1-21-422,-3-26-7653,-12 0 3118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9330,'0'0'9642,"-11"25"-8223,5-10-1136,-3 2-15,2 0 1,0 1 0,1-1-1,1 1 1,1 1 0,0-1-1,1 1 1,0 26 0,3 1 141,3-1 1,2 1 0,13 59 0,-11-78-181,1 0 0,1-1 0,1 0 0,1 0 0,1-2 0,28 42 1,-35-59-223,0-1 0,1 1 0,0-1 0,0 0 0,0 0 1,1-1-1,0 0 0,7 4 0,-12-7-91,0-1-1,0 0 1,1 0 0,-1 0 0,0 0-1,0-1 1,0 1 0,1-1-1,-1 1 1,0-1 0,1 0 0,-1 0-1,0 0 1,1 0 0,-1 0-1,1 0 1,-1-1 0,0 1-1,0-1 1,1 1 0,-1-1 0,0 0-1,0 0 1,0 0 0,0 0-1,0-1 1,0 1 0,0 0-1,0-1 1,0 0 0,-1 1 0,1-1-1,0 0 1,2-3 0,7-15-1634,0 0 0,-1 0 0,11-33 0,-9-1-3925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66 239 12819,'0'0'9618,"178"28"-9618,-131-28-216,-10-3-288,-9-20-1017,-9-13-1375,-10 2-1129,-9 4-1632</inkml:trace>
  <inkml:trace contextRef="#ctx0" brushRef="#br0" timeOffset="1">1 0 8426,'0'0'13395,"140"26"-13395,-75-26-1233,29 2-1551,-19-2 639,-1 0-2792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 8250,'0'0'11031,"-26"25"-9650,-82 85-446,104-106-860,1 1 0,-1-1 0,1 1 0,0 0 0,0 0 0,0 0 0,1 1 0,0-1 0,0 0 0,0 1 0,0 0 0,1-1 0,0 1 0,0 0 0,1 0 0,0-1 0,0 1 0,1 11 0,0 5 255,-1 5 42,-1-5-19,2 0 0,0 0 1,5 26-1,-5-41-323,1-1 1,0 1 0,0-1 0,1 0-1,0 0 1,0 0 0,0 0-1,0 0 1,1 0 0,0-1 0,1 0-1,-1 0 1,1 0 0,10 8-1,-12-11-126,1 1-1,0-1 1,0 0-1,0 0 1,0-1-1,0 1 1,0-1-1,0 0 0,1 0 1,-1 0-1,0 0 1,1-1-1,-1 0 1,1 0-1,-1 0 0,1 0 1,-1-1-1,0 0 1,1 0-1,-1 0 1,0 0-1,0-1 0,0 1 1,8-5-1,1-2-1128,1-1 0,-2 0-1,1 0 1,-1-1 0,16-18-1,10-14-6147</inkml:trace>
  <inkml:trace contextRef="#ctx0" brushRef="#br0" timeOffset="1">452 0 8978,'0'0'13051,"0"168"-12707,9-106-224,0-3-72,1 0-48,8-9-168,1-8-568,0-14-801,9-19-1519,-10-9-873,-8 0-776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6513,'0'0'9834,"0"193"-8601,0-128-513,0-6-480,0-6-240,19-11-368,-10-8-728,0-23-329,1-8-2640,-1-3-1560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11947,'0'0'8776,"28"20"-8489,89 68-84,-109-81-93,0 0 1,-1 0 0,1 1 0,-1 0-1,-1 0 1,0 1 0,0 0 0,-1 0 0,0 0-1,0 1 1,-1-1 0,0 1 0,-1 0 0,3 12-1,-4-2 213,0 1 0,-1 0-1,-1 0 1,-5 39 0,4-53-280,-1 2 26,0 0 0,0-1 1,-1 1-1,-1-1 0,1 0 1,-1 0-1,0 0 0,-1 0 1,0-1-1,0 0 0,-1 0 1,0 0-1,0 0 0,0-1 1,-1 0-1,-14 9 0,9-7-326,0 0-1,0-1 0,-1-1 1,-17 7-1,20-10-848,0 0 1,0 0-1,0-1 1,0 0-1,-19 0 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35 272 6793,'0'0'13530,"-6"30"-12340,-19 101 161,23-123-1259,1 1 1,0-1-1,1 1 1,0-1-1,0 1 1,1-1-1,0 1 1,1-1-1,-1 0 1,2 1-1,-1-1 1,1 0-1,0 0 1,1-1 0,0 1-1,0-1 1,0 0-1,1 0 1,0 0-1,1 0 1,0-1-1,0 0 1,0 0-1,0-1 1,13 9-1,-15-11-61,0 0 0,1 0-1,-1 0 1,1-1-1,-1 0 1,1 1-1,0-2 1,0 1-1,0 0 1,0-1 0,0 0-1,0 0 1,0-1-1,0 1 1,1-1-1,-1 0 1,0-1 0,0 1-1,0-1 1,0 0-1,0 0 1,8-3-1,-6 0-24,0 0 0,0 0 0,-1-1 0,1 0-1,-1 0 1,0 0 0,-1-1 0,1 0 0,-1 0-1,0-1 1,-1 1 0,0-1 0,7-12 0,-2-1-56,-1 0 0,-1 0 0,0-1 0,-2 1 0,0-1 0,-1-1 0,-2 1 0,0-1 0,-1 1 0,-2-31 0,-1 35-19,0-1-1,-1 0 1,-1 0-1,0 1 1,-1 0-1,-1 0 1,-1 0 0,0 1-1,-1 0 1,-1 0-1,-1 1 1,-19-25-1,24 34 53,0 1 0,0 0 0,0-1-1,-1 2 1,0-1 0,0 1 0,0-1 0,0 2-1,-1-1 1,0 1 0,1 0 0,-1 0 0,0 1-1,-1 0 1,1 0 0,0 1 0,-1 0 0,1 0-1,-12 0 1,16 2-59,0-1 0,1 1 0,-1 0 0,0-1 0,1 1-1,-1 1 1,1-1 0,-1 0 0,1 0 0,-1 1 0,1 0 0,0-1 0,0 1 0,0 0-1,0 0 1,0 0 0,0 0 0,0 0 0,1 1 0,-1-1 0,1 1 0,0-1 0,0 1-1,-1-1 1,2 1 0,-1-1 0,-1 6 0,-1 5-484,1 0 0,0 0 0,0 0 0,1 19-1,1 22-2755,0-8-1827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11963,'0'0'9638,"-12"26"-9121,-5 11-278,-13 39-1,29-72-207,0-1 0,0 0-1,0 1 1,1-1 0,-1 1-1,1-1 1,0 1-1,0-1 1,1 1 0,-1-1-1,0 1 1,1-1-1,0 0 1,0 1 0,0-1-1,0 0 1,1 1-1,-1-1 1,1 0 0,0 0-1,0 0 1,0-1-1,0 1 1,0 0 0,4 2-1,3 6 115,27 34 372,-18-22 62,29 44 0,-43-59-425,1 0 0,-2 0 1,1 1-1,-1-1 0,0 1 1,-1 0-1,0 0 0,0 0 1,-1 0-1,0 10 0,-1-13-56,-5 64 894,4-65-952,0-1 1,0 1-1,-1-1 0,0 1 1,0-1-1,0 0 0,0 1 0,-1-1 1,0 0-1,0-1 0,0 1 1,-4 4-1,1-2-153,0-1 0,-1 0-1,1 0 1,-1-1 0,0 0 0,0 0 0,0 0-1,0-1 1,-1 0 0,1-1 0,-1 1-1,0-2 1,0 1 0,-11 0 0,10-1-909,0-2 0,1 1 0,-1-1 1,0 0-1,1-1 0,-1 0 0,1-1 1,-11-4-1,-18-9-6996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9642,'0'0'10358,"-1"-1"-10282,0 1 0,0 0 0,0-1 0,0 1 0,0 0 0,0 0 0,0 0 0,0 0 0,0 0 0,0 0 0,0 0 0,0 0 0,1 0 0,-1 0-1,0 0 1,0 1 0,0-1 0,-1 1 0,1 69 836,0 13 131,12 100 0,16 42-517,-26-205-522,-1-17-2,0 0 1,0-1 0,0 1-1,1 0 1,-1-1 0,1 1-1,-1-1 1,1 1 0,0-1-1,0 1 1,2 3 0,-3-6-105,1 1 1,-1-1-1,0 1 1,0-1-1,1 1 0,-1-1 1,1 1-1,-1-1 1,0 0-1,1 1 1,-1-1-1,1 0 1,-1 0-1,1 1 1,-1-1-1,1 0 1,-1 0-1,1 1 1,-1-1-1,1 0 1,-1 0-1,1 0 0,-1 0 1,1 0-1,-1 0 1,1 0-1,0 0 1,-1 0-1,1 0 1,-1 0-1,1 0 1,-1-1-1,1 1 1,-1 0-1,1 0 1,-1 0-1,1-1 1,-1 1-1,1 0 0,-1-1 1,1 1-1,-1 0 1,0-1-1,1 1 1,0-1-1,14-26-7585,-13 10 547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6465,'0'0'12640,"8"-2"-12368,17-2-101,1 2-1,0 0 0,0 2 1,-1 0-1,47 8 0,-62-7-86,0 1-1,0 0 1,0 1-1,0 0 1,0 0-1,-1 1 1,1 0-1,-1 1 1,0 0-1,-1 0 1,1 1-1,-1 0 1,0 1-1,-1 0 1,1 0-1,-1 1 1,-1-1 0,8 12-1,-11-10 54,1 0 0,-2 1 1,1-1-1,-1 1 0,-1 0 0,0 0 0,0 0 0,-1-1 0,0 1 1,-1 0-1,0 0 0,-1 0 0,0-1 0,0 1 0,-1 0 1,0-1-1,-1 0 0,0 0 0,-8 14 0,2-11-86,0 0-1,-1-1 0,0 0 1,-1-1-1,0-1 0,0 0 0,-1 0 1,0-1-1,-1-1 0,-25 10 1,15-8-154,-2-2 0,1-1-1,-1-1 1,0-2 0,0 0 0,-36-1 0,71-3-668,0 0 0,1-1 0,-1 0 1,0 0-1,1-1 0,-1 0 0,11-5 0,18-7-2628,16-2-2994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4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12043,'0'0'8293,"3"23"-8043,77 357 922,-79-375-1171,3 19 2,-4-19-74,0-1-1,1 1 0,0-1 0,0 1 0,0-1 1,0 1-1,1-1 0,0 0 0,2 5 0,-2-16-5953,-2-15-1160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8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10610,'0'0'10133,"13"-6"-9537,-9 4-536,5-2 79,1 0 0,0 0-1,0 1 1,1 0 0,-1 0-1,1 1 1,-1 1 0,17-1 0,-6 2-35,1 1 1,0 1 0,-1 1-1,1 1 1,-1 0 0,0 2-1,-1 1 1,1 0 0,-1 1-1,0 1 1,-1 1 0,0 1-1,-1 1 1,0 0 0,26 25 0,-38-31-95,0 1 1,-1 0-1,1 0 1,-1 0 0,-1 1-1,1 0 1,-1 0 0,0 0-1,-1 1 1,0-1 0,-1 1-1,0 0 1,0-1 0,0 1-1,-1 0 1,-1 0-1,1 0 1,-2 0 0,1 0-1,-1 0 1,0 0 0,-1 0-1,0 0 1,-1-1 0,0 1-1,0-1 1,-1 0 0,1 1-1,-2-2 1,1 1 0,-1 0-1,-1-1 1,1 0-1,-1 0 1,0-1 0,-1 1-1,0-1 1,0-1 0,0 1-1,0-1 1,-1-1 0,0 1-1,0-1 1,0-1 0,-1 1-1,1-1 1,-1-1-1,1 0 1,-1 0 0,0-1-1,0 0 1,-11 0 0,11-1-23,5 1 1,1-1-1,0 0 1,0 0 0,-1-1 0,1 1 0,0 0 0,0-1-1,-6-2 1,8 2 8,0 1 1,0-1-1,0 0 0,0 0 1,0 0-1,0-1 0,1 1 1,-1 0-1,0 0 0,1 0 0,-1 0 1,1-1-1,-1 1 0,1 0 1,-1-1-1,1 1 0,0 0 1,0-1-1,0 1 0,0 0 0,0-1 1,0 1-1,0-3 0,0 2 6,0 1 0,0-1 0,1 0-1,-1 0 1,0 1 0,1-1 0,-1 0 0,1 1-1,-1-1 1,1 0 0,0 1 0,0-1 0,0 1-1,0-1 1,0 1 0,0 0 0,0-1-1,1 1 1,-1 0 0,0 0 0,2-2 0,1 1 14,0 0 0,0 0 0,0 0 0,0 1 0,1-1 0,-1 1 0,0 0 0,7-1 0,4 1 63,-1 1 0,1 0-1,-1 0 1,26 5 0,-26-1 36,-1 1 0,1 0 0,-1 0 1,-1 2-1,1-1 0,-1 2 0,0-1 0,-1 2 0,0-1 1,0 2-1,-1-1 0,0 2 0,10 13 0,10 13 87,-3 2 0,36 65 0,-56-87-172,-7-16-29,0 0-1,0 0 1,1 0 0,-1 0 0,0 0 0,0 0 0,1 0 0,-1-1 0,1 1-1,-1 0 1,1 0 0,-1 0 0,1 0 0,-1-1 0,1 1 0,0 0 0,-1-1-1,1 1 1,0 0 0,0-1 0,1 2 0,0-8 17,-2 4-24,18-438-625,-8 364 566,-1-81 0,-9 157 66,0-1 0,0 1 0,-1-1 0,1 0 0,0 1 0,0-1 0,0 1 0,0-1 0,0 0 0,0 1 0,1-1 0,-1 1 0,0-1 1,0 0-1,0 1 0,0-1 0,1 1 0,-1-1 0,0 1 0,1-1 0,-1 1 0,0-1 0,1 1 0,-1-1 0,1 1 0,-1 0 0,0-1 0,1 1 0,0-1 0,14 10 70,12 29-20,86 142 230,-59-98-260,5 1-17,13 20-657,-36-32-3062,-36-70 3627,0-1 0,0 0 1,0 1-1,0-1 0,0 0 0,0 1 0,-1-1 0,1 0 0,0 1 0,0-1 1,0 1-1,0-1 0,0 0 0,0 1 0,-1-1 0,1 0 0,0 0 0,0 1 0,0-1 1,-1 0-1,1 1 0,0-1 0,-1 0 0,1 0 0,0 0 0,0 1 0,-1-1 0,1 0 1,0 0-1,-1 0 0,1 0 0,0 0 0,-1 1 0,1-1 0,-1 0 0,1 0 0,0 0 1,-1 0-1,1 0 0,0 0 0,-1 0 0,0 0 0,-20 0-1398,17 0 690,-37-1-4223,-12-4-505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10626,'0'0'7806,"30"4"-7430,93 18-48,-119-21-253,0 0-1,0 0 0,1 0 1,-1 0-1,0 1 1,0-1-1,-1 1 1,1 0-1,0 0 1,-1 0-1,1 1 1,-1 0-1,1-1 0,-1 1 1,0 0-1,0 0 1,-1 1-1,1-1 1,2 4-1,-3-1 106,0 0 1,-1-1-1,1 1 0,-1 0 0,-1 0 1,1 0-1,-1-1 0,0 1 0,-1 8 0,1 4-36,-1-13-107,1 0-1,-1 0 0,0-1 1,0 1-1,-1 0 0,0 0 0,0-1 1,0 1-1,0-1 0,0 0 1,-1 1-1,0-1 0,0 0 0,0 0 1,0-1-1,-1 1 0,0-1 1,1 0-1,-1 0 0,0 0 0,-1 0 1,1-1-1,-7 4 0,0-1-193,0 0 0,-1-1-1,1 0 1,-1 0-1,0-2 1,0 1 0,0-1-1,-18 0 1,27-2-1497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26 8530,'0'0'9014,"-28"-4"-7519,-7-4-1110,15 4-163,1 0-1,-1 2 0,1 0 1,-27 1-1,21 6 100,25-5-317,0 0 0,0 1 1,0-1-1,0 1 0,0-1 0,-1 0 0,1 1 1,0-1-1,0 1 0,0-1 0,0 0 1,0 1-1,0-1 0,1 1 0,-1-1 0,0 0 1,0 1-1,0-1 0,0 0 0,0 1 1,1-1-1,-1 1 0,0-1 0,0 0 1,0 1-1,1-1 0,-1 0 0,0 0 0,1 1 1,-1-1-1,0 0 0,0 0 0,1 1 1,46 31 124,-27-19 61,17 14 3,1 0 112,-1 2 0,-1 1 1,58 63-1,-90-87-205,0 0 0,0 0 1,-1 0-1,0 0 0,0 1 1,0-1-1,-1 1 0,2 10 0,-3-15-54,0 0-1,-1 1 0,0-1 0,1 1 1,-1-1-1,0 1 0,0-1 0,0 0 1,-1 1-1,1-1 0,-1 1 0,1-1 1,-1 0-1,0 1 0,0-1 1,0 0-1,0 0 0,0 0 0,0 1 1,-1-1-1,1 0 0,-1-1 0,1 1 1,-1 0-1,0 0 0,0-1 0,-2 3 1,-8 2 1,1 0 0,-1-1 0,0-1 0,0 1 0,0-2 1,-1 0-1,-20 3 0,-8-3-643,-44-2 0,52-1-496,33 0 1017,-1 0 0,1 0 1,-1 0-1,1 0 0,0 0 1,-1 0-1,1 0 0,-1 0 0,1 0 1,0 0-1,-1 0 0,1 0 1,0-1-1,-1 1 0,1 0 1,-1 0-1,1 0 0,0-1 1,-1 1-1,1 0 0,0 0 1,0-1-1,-1 1 0,1 0 1,0 0-1,-1-1 0,1 1 1,0 0-1,0-1 0,0 1 1,0 0-1,-1-1 0,1 1 1,0-1-1,0 1 0,0 0 1,0-1-1,0 1 0,0-1 0,0 1 1,0 0-1,0-1 0,0 1 1,0-1-1,0 1 0,0-1 1,11-19-5454,6 4-920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7826,'0'0'13435,"10"143"-12515,8-87-376,1 0-240,0 1-128,-1-7-104,1-2-64,0-12-8,-1-8-624,10-3-1025,0-11-2503,-9-5-1618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28 598 9250,'0'0'11529,"0"-22"-11230,0-368 676,0 359-927,-2 0 1,-1 0 0,-9-37-1,11 57-34,1 11-12,0-1 1,0 1-1,0-1 1,0 1-1,0-1 0,0 1 1,1 0-1,-2-1 1,1 1-1,0-1 1,0 1-1,0-1 0,0 1 1,0 0-1,0-1 1,0 1-1,0-1 1,-1 1-1,1 0 0,0-1 1,0 1-1,-1 0 1,1-1-1,0 1 1,0 0-1,-1-1 0,1 1 1,0 0-1,-1-1 1,1 1-1,-1 0 1,1 0-1,0 0 0,-1-1 1,1 1-1,-1 0 1,1 0-1,0 0 1,-1 0-1,-1 12 118,5 3-51,0 1 1,0-1-1,2 0 0,0-1 1,0 1-1,1-1 0,17 27 1,-1 3 5,44 81 180,-57-110-191,1-2 1,0 1-1,1-1 1,0-1-1,1 0 1,15 12-1,-24-22-8,0 1 1,0-1-1,0 0 0,0-1 0,1 1 0,-1-1 0,1 1 0,-1-1 0,1 0 0,-1 0 0,1 0 0,0-1 0,-1 0 0,1 1 0,0-1 0,5-1 0,-6 1 42,-2 0-74,0 0 0,0-1 0,0 1 1,0-1-1,0 0 0,1 1 0,-1-1 0,0 0 0,0 1 0,-1-1 0,1 0 0,0 0 0,0 0 0,0 0 0,0 0 0,-1 0 0,1 0 0,-1 0 0,1 0 0,0 0 0,-1 0 0,0 0 0,1 0 0,-1-1 1,1-1-1,6-33 133,-4-7-127,-1-1 0,-2 1 0,-12-85 0,12 126-237,-5-34 190,6 27-1660,5 18-3771,11 20 1267,10 7-759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4065,'0'0'15284,"0"-26"-13810,0-203 417,0-78-416,0 306-1475,0 1 0,-1-1 1,1 0-1,0 1 0,0-1 0,0 0 0,0 1 0,0-1 0,0 1 0,1-1 0,-1 0 1,0 1-1,0-1 0,0 0 0,0 1 0,1-1 0,-1 1 0,0-1 0,1 1 0,-1-1 1,0 1-1,1-1 0,-1 1 0,1-1 0,-1 1 0,1-1 0,-1 1 0,1 0 1,-1-1-1,1 1 0,-1 0 0,1-1 0,0 1 0,-1 0 0,1 0 0,-1-1 0,1 1 1,0 0-1,-1 0 0,1 0 0,0 0 0,-1 0 0,1 0 0,-1 0 0,1 0 0,0 0 1,-1 0-1,1 1 0,0-1 0,-1 0 0,1 0 0,-1 0 0,1 1 0,0-1 1,-1 0-1,1 1 0,-1-1 0,1 1 0,-1-1 0,1 0 0,-1 1 0,0-1 0,1 1 1,-1-1-1,0 1 0,1 0 0,-1-1 0,0 1 0,1 0 0,139 327 1240,-137-321-1269,0 0-46,-1-1 0,2 1 1,-1-1-1,1 1 0,0-1 0,0 0 0,1 0 0,10 9 1,-15-14-31,0-1 1,1 0 0,-1 1 0,0-1 0,1 0-1,-1 1 1,0-1 0,1 0 0,-1 1-1,1-1 1,-1 0 0,1 0 0,-1 0 0,1 0-1,-1 1 1,0-1 0,1 0 0,-1 0-1,1 0 1,-1 0 0,1 0 0,-1 0 0,1 0-1,-1 0 1,1 0 0,-1 0 0,1 0 0,-1-1-1,1 1 1,-1 0 0,0 0 0,1 0-1,-1-1 1,1 1 0,-1 0 0,1 0 0,-1-1-1,0 1 1,1 0 0,-1-1 0,0 1-1,1 0 1,-1-1 0,0 1 0,0-1 0,1 1-1,-1 0 1,0-1 0,0 1 0,0-1 0,0 1-1,1-1 1,-1 1 0,0-1 0,0 1-1,0-1 1,0 1 0,0-1 0,0 1 0,0-1-1,0 1 1,0 0 0,-1-1 0,1 1-1,0-1 1,0 1 0,-1-1 0,1-23-4477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12099,'0'0'9890,"168"87"-9890,-112-87-824,9 0-1593,-9-20-1976,-9 1-5417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6161,'0'0'12111,"-4"26"-10431,-4 11-1211,-1 7 125,-5 72 0,11 77 988,4-112-564,-1-75-913,0 0 0,0 1 0,0-1 0,1 0 0,0 0 0,1 0 0,-1 0 0,1 0-1,0 0 1,0 0 0,1 0 0,0-1 0,0 1 0,0-1 0,1 0 0,0 0 0,0 0 0,0-1 0,0 1 0,1-1 0,-1 0-1,1 0 1,0 0 0,1-1 0,-1 0 0,1 0 0,-1 0 0,1-1 0,0 0 0,0 0 0,0 0 0,0-1 0,0 0 0,0 0-1,0 0 1,12-1 0,-5 1 36,-3 0-80,-1-1 1,1 1 0,-1-2 0,1 1-1,0-1 1,-1-1 0,0 1-1,1-2 1,-1 1 0,0-1-1,0-1 1,0 0 0,13-7 0,-21 10-432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10562,'0'0'6223,"-24"24"-5146,-71 79-343,92-99-703,-1 0 0,1 0 0,0 0 0,1 0 0,-1 1 0,1-1 0,0 1 0,0 0 0,0-1 0,0 1 0,1 0 0,0 0 0,0 0 0,0 0 0,1 0 0,-1 0 0,1 0 0,1 9 0,0 4 67,-2-9-47,1-1 0,0 1-1,1 0 1,0-1 0,0 1 0,1 0 0,0-1 0,0 0 0,1 1-1,0-1 1,0 0 0,1 0 0,0-1 0,1 1 0,0-1 0,0 0 0,0 0-1,1 0 1,0-1 0,0 0 0,1 0 0,0-1 0,0 0 0,0 0-1,0 0 1,1-1 0,8 4 0,-6-4-17,2 1 0,-1-1 0,0-1-1,1 0 1,-1-1 0,1 0 0,0-1 0,0 0 0,0-1-1,0 0 1,0-1 0,-1 0 0,1-1 0,19-5 0,-24 4-22,0 1 0,1-2 1,-1 1-1,-1-1 0,1 0 0,0 0 1,-1-1-1,0 1 0,0-2 1,0 1-1,-1 0 0,0-1 1,0 0-1,0-1 0,-1 1 0,0-1 1,0 0-1,-1 0 0,1 0 1,-2 0-1,1 0 0,-1-1 1,2-7-1,-3-32 168,-1 46-108,3 22-1,2-11-40,1 0 1,-1 0 0,2-1 0,-1 0 0,1 0-1,1-1 1,-1 0 0,1 0 0,1-1 0,15 11-1,-11-9-31,0-1 0,0 0 0,1-1 0,-1 0 0,2-1 0,-1-1 0,19 4 0,-25-7 6,1 0 0,0-1 0,-1 0 0,1-1 0,0 1-1,-1-2 1,1 1 0,17-4 0,-22 2 6,0 0-1,1 0 1,-1 0 0,0 0-1,0 0 1,0-1 0,0 0-1,-1 0 1,1 0 0,-1 0-1,0-1 1,0 1 0,0-1-1,0 0 1,0 1-1,-1-1 1,3-7 0,-1 3 1,0-1 0,-1 0 0,0 0-1,0 0 1,-1 0 0,0 0 0,-1-1 0,0 1 0,-1-1 0,0 1 0,0-1 0,-1 1 0,0 0-1,-1-1 1,0 1 0,0 0 0,-1 0 0,0 0 0,-1 0 0,0 1 0,0-1 0,-1 1 0,0 0 0,0 0-1,-1 1 1,0-1 0,0 1 0,-1 1 0,0-1 0,-10-6 0,4 5 25,-2 0 0,1 2 1,-1 0-1,0 0 0,-1 1 0,1 1 1,-1 1-1,1 0 0,-1 1 1,0 1-1,0 0 0,-23 2 0,36-1-46,-1 0 0,0 1 0,1-1-1,-1 1 1,0 0 0,1 0-1,-1 0 1,1 0 0,0 1 0,-1-1-1,1 1 1,0 0 0,0 0 0,0 0-1,0 0 1,0 1 0,0-1 0,1 1-1,-1 0 1,1 0 0,0 0-1,0 0 1,0 0 0,0 0 0,0 0-1,1 1 1,0-1 0,-1 1 0,1-1-1,0 1 1,1-1 0,-1 1-1,1 0 1,-1 4 0,1-1-211,-1 0 1,1 1-1,0-1 1,1 0-1,0 1 1,0-1-1,1 0 1,-1 0 0,2 0-1,-1 0 1,1 0-1,0-1 1,0 1-1,1-1 1,0 0-1,0 1 1,5 4-1,5 3-1711,1-1-1,0-1 1,31 20-1,1-9-4298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66 458 13451,'0'0'6179,"0"-30"-5945,1-12-192,2-24 19,-8-72 0,1 119-23,0 0 0,-1 0 0,-1 0-1,-1 1 1,-12-25 0,17 38-26,2 4-10,0 0 0,-1 0 1,1 0-1,-1 0 0,1 0 0,-1 0 1,1 0-1,-1 0 0,1 0 1,-1 0-1,0 1 0,1-1 1,-1 0-1,0 0 0,0 1 0,0-1 1,0 0-1,0 1 0,0-1 1,-2 0-1,2 10-198,2 11 195,1 0 0,1 0-1,1-1 1,1 1 0,1-1 0,0 0 0,1 0 0,1-1 0,14 24-1,-3-11 79,1 0-1,2-1 1,0-1-1,33 32 1,-52-59-49,-1 1-1,1-1 1,-1 1 0,1-1 0,0 0 0,0 0 0,0 0 0,0 0-1,0 0 1,0-1 0,1 0 0,-1 1 0,0-1 0,1 0 0,-1-1-1,1 1 1,5 0 0,-7-2-6,0 1-1,0-1 0,0 0 1,0 0-1,-1 1 1,1-1-1,0 0 1,-1-1-1,1 1 0,-1 0 1,1 0-1,-1-1 1,0 1-1,1-1 1,-1 1-1,0-1 0,0 0 1,0 1-1,0-1 1,0 0-1,0 0 0,-1 1 1,1-1-1,-1 0 1,1 0-1,-1 0 1,0 0-1,0 0 0,1 0 1,-2-3-1,6-57 60,-3-1-1,-9-83 1,5 130-168,-2-1 0,0 1 1,-1 0-1,-1 0 0,-8-18 1,6 15-262,25 14-10988,2 14 4172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10178,'0'0'5883,"-3"27"-5288,-13 218 674,16-214-1093,1-4-48,-1 0-1,-2 0 0,-5 27 1,5-45 521,4-22-515,-1 9-132,1-1 1,-1 1-1,1 0 0,-1-1 1,1 1-1,0 0 0,1 0 1,2-4-1,8-3 199,1 1 0,1 0 0,-1 0 0,1 2 0,21-9 0,-13 6-49,38-26 1,-56 34-146,1-2 0,-1 1 1,0-1-1,0 1 0,-1-1 0,1-1 0,-1 1 1,0-1-1,-1 1 0,1-1 0,3-8 0,-5 4 6,0 1-1,-1-1 1,0 1-1,0-1 1,-1 1-1,-1-1 0,-1-10 1,1-13 22,1-75-32,-1 108 12,1-1 0,0 1 1,0 0-1,-1 0 0,1 0 1,0 0-1,-1 0 0,1 0 1,0 0-1,0 0 0,-1 0 1,1 0-1,0 0 0,-1 0 1,1 0-1,0 0 0,-1 0 1,1 0-1,0 0 0,-1 0 0,1 0 1,0 0-1,0 1 0,-1-1 1,1 0-1,0 0 0,0 0 1,-1 0-1,1 1 0,0-1 1,0 0-1,0 0 0,-1 1 1,1-1-1,0 0 0,0 0 1,0 1-1,0-1 0,-1 0 0,1 1 1,0-1-1,0 0 0,0 0 1,0 1-1,0-1 0,0 0 1,0 1-1,0-1 0,0 0 1,0 1-1,0-1 0,0 0 1,0 0-1,0 1 0,0-1 1,0 0-1,1 1 0,-1-1 0,0 0 1,0 0-1,0 1 0,-1 45 312,2 0-1,2 0 0,2-1 0,2 1 0,2-1 0,14 44 1,-16-65-532,-4-12 304,1 0 0,0 0 0,1-1 0,7 15 0,-11-24-236,0-1 0,0 1-1,0-1 1,0 0 0,0 1 0,0-1 0,0 0 0,0 0 0,0 1-1,1-1 1,-1 0 0,0 0 0,1 0 0,-1 0 0,1-1 0,-1 1-1,1 0 1,-1-1 0,1 1 0,0-1 0,-1 1 0,1-1 0,0 0-1,-1 0 1,1 0 0,0 1 0,-1-2 0,1 1 0,0 0 0,0 0-1,-1-1 1,1 1 0,-1 0 0,1-1 0,0 0 0,-1 1 0,3-2-1,-2 0-251,0 1 0,-1 0 0,1-1 0,0 1 0,-1-1 0,1 0 0,-1 1 0,0-1 0,0 0 0,1 0 0,0-2-1,9-24-6520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5777,'0'0'11683,"196"0"-11683,-74 0-920,-19 0-1809,-10-5-3144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10002,'0'0'10493,"-6"24"-9099,0 0-1089,-1-2-100,2 0 0,0 1 0,2-1 0,0 1 0,1 26 0,3-17 5,1-1 0,2 1 1,0-1-1,12 36 0,-10-46-110,1 0 0,0-1 0,2 0 0,0 0 0,2-1 0,0 0 0,14 17 0,-20-30-98,1 0 1,-1-1-1,1 0 0,0 0 1,1 0-1,-1-1 1,1 0-1,7 4 1,-12-7-86,0 0 1,0 0 0,0 0 0,0 0 0,0-1 0,0 1 0,0 0-1,0-1 1,0 0 0,0 1 0,0-1 0,1 0 0,-1 0-1,0 0 1,0-1 0,0 1 0,0 0 0,0-1 0,0 1 0,0-1-1,0 0 1,0 0 0,0 0 0,0 0 0,0 0 0,0 0 0,-1 0-1,1 0 1,0-1 0,-1 1 0,1-1 0,-1 1 0,2-4-1,4-7-1215,-2 1-1,0-2 0,0 1 0,-1 0 1,0-1-1,2-20 0,-3 16-1096,7-26-6902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56 222 12699,'0'0'8898,"159"25"-8898,-122-25-200,1-8-609,-10-9-679,-10-11-984,1 3-1633,-19 2-1729</inkml:trace>
  <inkml:trace contextRef="#ctx0" brushRef="#br0" timeOffset="1">0 1 12107,'0'0'8529,"159"47"-8529,-103-41-184,9 0-1496,19-4-1049,-9 1-439,-19 0-2553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10506,'0'0'10465,"-28"22"-9939,-6 5-272,-44 44 1,74-67-198,1 1-1,-1-1 1,1 1 0,0-1 0,1 1-1,-1 0 1,1 0 0,0 1 0,0-1-1,1 0 1,0 1 0,0-1-1,0 1 1,0-1 0,1 1 0,0-1-1,0 1 1,0-1 0,3 11 0,-1 9 232,-3 4 119,2 0 0,1 0-1,11 56 1,-10-76-365,0 1 0,0-1 0,1 0 0,0 0 0,0 0 0,1-1 0,1 1 0,-1-1 0,1 0 0,1-1 0,-1 0 0,1 0 0,0 0 0,1-1 0,12 9 1,-13-11-161,-1-1 0,1 0 0,0-1 0,0 0 0,0 0 0,0 0 0,0-1 0,0 0 0,1 0 0,-1-1 0,0 0 0,15-1 0,-15 0-261,0 0 1,0 0 0,0-1 0,0 0-1,-1 0 1,1 0 0,0-1-1,-1 0 1,0-1 0,0 1 0,0-1-1,0 0 1,9-9 0,8-13-3913,35-52 1,-29 27-5567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10234,'0'0'10576,"-3"22"-10052,0-1-397,-1-5-30,2 0 0,0 1 0,2-1 0,-1 1 0,2 0 0,4 27-1,52 185 401,-55-222-602,1 0 0,-1 0 1,1 0-1,0-1 1,1 1-1,-1-1 1,1 0-1,1 0 0,-1 0 1,9 8-1,-11-12-207,0-1 0,1 1 0,-1-1 0,0 1 0,0-1 0,1 0 1,-1 0-1,1 0 0,0 0 0,-1 0 0,1-1 0,-1 1 0,1-1 0,0 1 0,0-1 0,-1 0 0,1 0 0,0 0 0,-1-1 0,1 1 0,0-1 0,-1 1 0,1-1 0,0 0 0,-1 0 0,1 0 0,-1 0 0,0-1 0,1 1 0,-1-1 0,2-1 0,26-27-7973</inkml:trace>
  <inkml:trace contextRef="#ctx0" brushRef="#br0" timeOffset="1">286 1 10082,'0'0'7010,"0"193"-5850,0-134-632,0-6-344,9-8-184,1-11-184,-1-12-968,1-22-761,-1 0-2720,-9-11-4377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9674,'0'0'9051,"16"26"-7814,-3-4-1004,11 19 125,2-2 0,34 41 1,-30-44 165,42 69 1,-65-93-389,0 1 1,-1 0-1,0 0 0,-1 1 1,-1 0-1,0-1 0,-1 1 1,0 1-1,1 27 0,-4-38-106,-1 0-1,0 0 0,1 0 0,-2 0 0,1 0 0,0-1 1,-1 1-1,0 0 0,1-1 0,-2 1 0,1-1 0,0 1 1,-1-1-1,1 0 0,-1 0 0,0 0 0,0-1 0,0 1 1,0 0-1,-1-1 0,1 0 0,-1 0 0,1 0 0,-1 0 1,0-1-1,-4 2 0,-15 5-608,-1-1 0,1-1 1,-32 4-1,24-5-1378,27-4 1445,-15 4-1095,4 2-3851,6-1-2674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48 129 12947,'0'0'5046,"0"28"-3650,4 96 288,-2-114-1493,0 1 1,1 0 0,0-1 0,1 0 0,0 0 0,0 0 0,1 0 0,0-1 0,1 1-1,0-1 1,1-1 0,-1 1 0,2-1 0,13 12 0,-16-15-114,-1-1 2,1 1-1,0-1 1,1 0-1,-1-1 1,1 1-1,-1-1 1,1 0-1,0-1 1,0 1-1,1-1 1,-1 0-1,0-1 1,1 1-1,7-1 1,-10 0-63,-1-1 0,0 0 0,0 0 0,0 0 0,1-1 0,-1 1 0,0-1 0,0 0 0,0 0-1,0 0 1,0 0 0,0 0 0,0-1 0,0 1 0,0-1 0,-1 0 0,1 0 0,-1 0 0,1 0 0,-1 0 0,0-1 0,1 1 0,-1-1 0,-1 1 0,1-1 0,0 0 0,-1 0 0,1 0 0,1-5 0,3-10-20,-2-1 0,1 0 0,-2 0-1,-1 0 1,0 0 0,-2 0 0,0 0 0,-1 0 0,-1 0 0,0 0 0,-6-19 0,6 28-51,-1 0-1,0 0 1,-1 1 0,0-1 0,0 1 0,-1 0 0,0 0-1,-1 0 1,0 1 0,0-1 0,-1 2 0,0-1 0,0 1-1,-1 0 1,0 0 0,0 1 0,-1 0 0,1 1 0,-1 0-1,-1 0 1,1 0 0,-12-2 0,11 4-223,0 1 0,0 0 0,0 1 1,-1 0-1,1 1 0,-12 0 0,14 1-716,1 0 0,0 0 0,0 1 0,0 0 0,-12 4 0,-9 8-6421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11618,'0'0'7602,"-37"168"-6770,37-109-432,0 9-120,0-1 49,9-3 23,0-5-96,1-6-120,-1-10-136,0-10 0,1-10-640,-1-9-1481,1-9-1680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13715,'0'0'7584,"30"5"-7048,96 13-182,-86-13-180,1-2 1,75-5-1,-89 0-221,-23 3-89,-1-1-1,0-1 1,0 1 0,1 0 0,-1-1-1,0 0 1,0 0 0,1 0 0,-1 0 0,0 0-1,0-1 1,0 1 0,0-1 0,-1 0-1,1 0 1,0 0 0,-1 0 0,1 0 0,-1-1-1,0 1 1,4-6 0,-4 4-573,0-1 0,0 0-1,-1 1 1,0-1 0,0 0 0,0 0 0,0 0-1,-1 0 1,0 0 0,0 0 0,0 0 0,-1 0 0,0-6-1,-7-20-8229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14371,'0'0'7066,"215"-36"-6730,-159 30-192,0 1-88,1 2-56,-1 3 0,-10 0-856,10 0-1441,-18-3-824,-1 0-2336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2:5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11482,'0'0'4881,"47"199"-3680,-28-137-513,-1 0-280,-8-6-288,8-11-80,-8-12-40,9-13-512,-10-20-3577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8:59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0 6249,'0'0'9618,"-33"4"-8300,-104 15-31,131-18-1185,0 1-1,0-1 1,0 1-1,0 0 1,0 0 0,0 1-1,1 0 1,-1 0-1,1 0 1,0 1 0,0 0-1,0 0 1,0 0-1,1 0 1,0 1 0,-1-1-1,2 1 1,-1 0-1,0 1 1,1-1 0,-5 12-1,4-3 127,0 0 0,1 0-1,1 1 1,0-1-1,1 1 1,1 23 0,0-35-179,0 10 98,0 0-1,1 0 1,1 0-1,0 0 1,0-1-1,1 1 1,1 0-1,0-1 1,7 13-1,-6-16-102,1-1 0,0 1-1,0-1 1,1 0 0,0 0 0,0 0-1,1-1 1,0-1 0,0 1-1,1-1 1,17 9 0,-13-9-242,-1-1 1,1 0-1,-1-1 0,1 0 1,0-1-1,1-1 1,-1 0-1,0-1 0,1 0 1,22-3-1,-31 2-80,0-1 0,0 0 0,1 0 0,-1 0 0,0-1 1,0 1-1,0-1 0,-1-1 0,1 1 0,0-1 0,-1 0 0,1 0 0,-1 0 0,0 0 0,0-1 0,5-5 0,2-5-1013,-1 0-1,0-1 0,12-23 0,-20 34 994,27-56-4300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10626,'0'0'4213,"28"5"-3077,4 0-790,0 0 36,-1 1 1,1 1-1,47 19 0,-52-16-125,-1 2 0,1 0 0,-2 2 0,0 1 0,39 31 0,-54-39-129,-2 2 0,1-1 1,-1 1-1,0 0 0,-1 1 0,0 0 0,0 0 1,-1 0-1,0 1 0,-1 0 0,-1 0 0,0 1 0,0-1 1,-1 1-1,0 0 0,1 15 0,-2-13-67,-1-1-1,-1 0 0,0 0 1,-1 0-1,0 0 0,-1 0 1,-1 0-1,0 0 0,0 0 1,-2 0-1,1-1 0,-1 0 1,-1 0-1,0-1 0,-1 1 1,0-1-1,-1 0 0,0-1 1,-1 0-1,-19 17 0,10-10-99,-1-2 0,-1 0 0,-1 0 0,0-2 0,-1-1 0,0-1 0,0 0 0,-37 10 0,42-16-1278,0-1 0,0-1-1,0-1 1,-26 1 0,34-3-3550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51 12339,'0'0'6278,"-5"29"-5175,-12 98-399,17-113-609,-1 0-1,2 0 0,0 0 0,1-1 0,0 1 0,1 0 0,1-1 1,0 1-1,0-1 0,2 0 0,-1 0 0,16 22 0,-12-17 52,2 2 14,1 0 0,0 0 0,2-1 0,0-1 0,18 18-1,-27-31-167,0-1-1,0 1 1,0-1-1,0 1 0,1-1 1,0-1-1,0 1 0,0-1 1,0 0-1,0-1 0,0 1 1,1-1-1,-1-1 1,1 1-1,0-1 0,-1 0 1,1 0-1,0-1 0,0 0 1,-1 0-1,13-3 0,-15 1-147,0 0 0,0 0-1,0 0 1,-1-1 0,1 0 0,-1 0-1,1 0 1,-1 0 0,0 0-1,-1-1 1,1 1 0,0-1-1,-1 1 1,0-1 0,0 0-1,0 0 1,0 0 0,2-9-1,3-9-1765,-1 0 0,4-26 0,-7-1-3431</inkml:trace>
  <inkml:trace contextRef="#ctx0" brushRef="#br0" timeOffset="1">0 241 8970,'0'0'8858,"159"6"-8090,-93-6-416,-10-8-208,0-9-144,-10 3-256,-8-6-856,-20-8-497,-8 3-1415,-10 2-2801</inkml:trace>
  <inkml:trace contextRef="#ctx0" brushRef="#br0" timeOffset="2">66 48 9722,'0'0'7882,"205"-36"-7882,-149 27-272,28 6-945,-18 3-991,-10 0-2609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56 659 9234,'0'0'8194,"0"-24"-7658,0-275 1578,-2 263-1881,-2 0 0,-15-65 0,-1-7-74,9 54-61,13 69-75,1 0 1,0 0-1,1 0 1,1 0 0,0-1-1,1 1 1,0-1-1,14 21 1,1 5 31,-12-21-32,12 28 122,3 0 0,1-1 1,3-1-1,59 73 0,-80-111-114,-1-1 0,1 0 0,0-1 0,0 0 0,8 5 0,-14-9 1,1 0 0,-1 0 0,1 0 0,-1-1-1,1 1 1,-1 0 0,1-1 0,0 1 0,-1-1 0,1 1 0,0-1 0,0 0 0,-1 1 0,1-1 0,0 0 0,0 0 0,-1-1 0,1 1 0,0 0 0,-1 0 0,1-1 0,0 1 0,-1-1 0,1 0 0,0 1 0,-1-1 0,1 0 0,-1 0-1,1 0 1,-1 0 0,0 0 0,2-2 0,0-2 14,0 0-1,0 0 1,-1-1 0,0 1-1,0-1 1,0 0-1,-1 1 1,0-1-1,1-6 1,3-63 123,-3 39-122,0 7-142,-2-1-1,-1 1 1,-1 0-1,-1-1 1,-8-29-1,9 39-1614,2 19 1510,0 1 0,0-1 0,0 1 0,0 0 0,0-1 0,0 1-1,0-1 1,0 1 0,0 0 0,1-1 0,-1 1 0,0 0 0,0-1 0,0 1 0,1 0 0,-1-1 0,0 1 0,0 0 0,1-1 0,-1 1 0,0 0 0,1 0 0,-1 0 0,0-1 0,1 1 0,-1 0 0,1 0 0,-1 0 0,0 0 0,1-1 0,-1 1 0,1 0 0,-1 0 0,0 0 0,2 0 0,7 0-5140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7578,'0'0'10114,"-10"143"-8642,10-81-360,10 8-384,8 0-143,1-6-129,-9-7-152,-1-13-72,0-10-176,1-14-56,-1-12-360,-9-14-2769,0-19-880,-9-6-2968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13299,'0'0'6945,"168"11"-6337,-112-5-391,-9-1-145,9 1-72,-19-3-561,10 2-999,-19-2-752,19-3-913,-19 0-992,0 0-3889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12307,'0'0'8307,"-1"26"-6987,-1-6-1126,0 3-1,2 0 1,0 0-1,1 0 0,1 1 0,8 33 1,13 62 718,21 80-355,-43-194-810,1 0 0,-1-1 0,1 1 0,0-1 0,0 1-1,1-1 1,5 8 0,-7-11-78,0 0 0,1 0 1,-1 0-1,0 0 0,1 0 0,-1 0 0,1 0 1,0 0-1,-1-1 0,1 1 0,0 0 0,-1-1 1,1 0-1,0 1 0,-1-1 0,1 0 0,0 0 0,0 0 1,-1 0-1,1 0 0,0 0 0,0-1 0,-1 1 1,1-1-1,2 0 0,15-9-4734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48 234 3017,'0'0'15563,"-2"27"-14460,-1 3-863,1-16-171,1 1 1,0 0-1,1-1 0,1 1 1,0 0-1,1-1 0,0 1 1,1-1-1,6 18 0,16 54 336,-13-41 27,34 84 1,-40-107-364,-2-11-21,-3-21 19,-5-37-479,-2 1-1,-1 0 1,-3 0 0,-2 0-1,-23-58 1,18 59 349,2 0 0,3-1 0,1-1 0,2 0 1,-3-66-1,12 111 101,0 0 1,0 0 0,-1 0-1,2-1 1,-1 1 0,0 0-1,0 0 1,1 0 0,-1 0-1,1 0 1,-1 0 0,1 0-1,0 0 1,0 0 0,0 0-1,0 0 1,0 0 0,1 0-1,-1 1 1,0-1 0,1 1-1,-1-1 1,1 1 0,0-1-1,2-1 1,2 2 42,0-1 1,0 1 0,0-1-1,0 2 1,0-1-1,0 1 1,11 0-1,-13 0-65,10 2-21,1 0-1,-1 1 0,0 0 0,0 1 0,-1 1 0,1 0 0,-1 1 0,0 0 0,0 1 0,-1 1 0,0 0 0,0 0 1,-1 1-1,0 1 0,15 16 0,-24-23-412,0-1 0,0 1 0,0-1 0,0 1 0,-1 0 0,1-1 0,-1 1 1,0 0-1,1 0 0,-2 0 0,1 0 0,0 0 0,0 6 0,-1 0-3903</inkml:trace>
  <inkml:trace contextRef="#ctx0" brushRef="#br0" timeOffset="1">39 391 12619,'0'0'7657,"215"42"-7657,-159-42-1080,9-22-1184,0-1-801,-18 3-72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10338,'0'0'9962,"0"159"-9330,9-105-319,1 7-97,-1-2 8,0 0-152,10-8-72,-10-9 0,10-12-552,18-18-1265,-9-7-1928,0-5-1768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11346,'0'0'7082,"-17"31"-5622,-52 104-469,65-125-874,0 0 0,1 1 0,0-1 0,1 1 0,0 0-1,1-1 1,0 1 0,1 0 0,0 0 0,1 12 0,1 9 309,-3-9-115,2-1-1,1 1 0,0-1 0,2 1 0,8 30 0,-10-47-311,0-1-1,0 1 1,0-1-1,1 1 1,0-1-1,0 0 1,0 0-1,0-1 1,1 1-1,0 0 1,0-1-1,0 0 1,1 0-1,-1-1 1,1 1-1,0-1 1,0 0-1,0 0 1,0 0-1,1-1 1,-1 0-1,1 0 1,0 0-1,-1-1 1,1 0-1,9 1 1,-7-1-293,0-1 0,0 0 0,0 0 0,0-1 0,0 0 0,0 0 1,0-1-1,9-2 0,-10 1-604,0 0 0,-1-1 1,1 1-1,-1-1 0,9-7 1,22-19-6826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113 682 9706,'0'0'9422,"-3"-30"-8683,-21-233 995,-5 37-1047,12 107-666,15 75-4,2 46 137,0 0-95,2 18 133,2 0-1,0 0 0,1 0 1,1-1-1,1 0 0,16 33 0,1 5-35,-7-12-74,0 5-64,3-2 1,2 0-1,50 81 0,-57-112-2156,-11-18-946,-3-12 115,-1-11-2715</inkml:trace>
  <inkml:trace contextRef="#ctx0" brushRef="#br0" timeOffset="1">1 404 11610,'0'0'5002,"196"121"-5331,-149-121-1647,-1 0-3265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0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10666,'0'0'10904,"0"30"-9733,0 469 1924,1-499-3099,-1 0 0,0 0 0,0 1 1,0-1-1,1 0 0,-1 0 0,0 0 0,0 0 0,1 0 0,-1 0 0,0 0 0,0 0 0,1 0 1,-1 0-1,0 0 0,1 0 0,-1 0 0,0 0 0,0 0 0,1 0 0,-1 0 0,0 0 0,0 0 0,1 0 1,-1 0-1,0 0 0,0-1 0,0 1 0,1 0 0,-1 0 0,0 0 0,0 0 0,0-1 0,1 1 1,-1 0-1,0 0 0,0 0 0,0-1 0,0 1 0,1 0 0,0-13-56,0 0-1,1 1 0,1-1 1,0 1-1,1 0 1,10-23-1,41-73 165,-51 101-108,17-33-25,2 1 1,2 1-1,1 2 0,2 0 1,1 2-1,2 1 0,54-45 1,-66 70-1302,-18 8 1121,-1 1-1,1-1 0,-1 0 0,1 0 0,-1 0 1,1 1-1,-1-1 0,1 0 0,-1 0 1,0 1-1,1-1 0,-1 0 0,0 1 0,1-1 1,-1 1-1,0-1 0,1 0 0,-1 1 0,0-1 1,0 1-1,1-1 0,-1 1 0,0-1 1,0 1-1,0 0 0,1 22-6255,-5-6 5344,-12 9-3599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11002,'0'0'4369,"0"174"-2864,19-104-537,0 0-544,-1-3-136,1-8-56,0-8-160,-1-18-72,-8-10-640,-1-23-1112,-9-17-6714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11242,'0'0'7370,"31"1"-7182,100 4-16,-125-4-72,1 0 0,-1 0 0,1 0 0,-1 1 0,1-1 0,-1 2-1,0-1 1,0 1 0,0 0 0,0 0 0,-1 0 0,1 1 0,-1 0 0,0 0 0,0 1 0,0-1 0,0 1 0,-1 0 0,0 0-1,0 0 1,0 1 0,-1 0 0,0-1 0,0 1 0,2 7 0,-2-5-46,0 0 1,-1 1-1,0-1 0,0 1 1,-1-1-1,0 1 0,0 0 1,-1-1-1,0 1 0,-1 0 0,0-1 1,0 1-1,-1 0 0,0-1 1,0 0-1,-1 1 0,0-1 1,-1 0-1,-8 14 0,4-8-191,-2 0 0,1-1 0,-2 0 0,0 0 0,0-1 0,-1-1 0,-1 0 0,0 0 0,-21 12 0,34-22 143,0-1 0,0 0 0,0 0 0,0 0 0,0 0 0,0 1 0,0-1 0,0 0 0,-1 0 0,1 0 0,0 0 0,0 1 0,0-1 0,0 0 0,0 0 0,0 0 0,-1 0 0,1 0 0,0 0 0,0 0 0,0 1 0,0-1 0,-1 0 0,1 0 0,0 0 0,0 0 0,0 0 0,0 0 0,-1 0 0,1 0 0,0 0 0,0 0 0,0 0 0,0 0 0,-1 0 0,1 0 0,0 0 0,0 0 0,0 0 0,-1 0 0,1 0 0,0 0 0,0-1 0,0 1 0,0 0 0,0 0 0,-1 0 0,1 0-1,0 0 1,0 0 0,0 0 0,0-1 0,0 1 0,0 0 0,-1 0 0,1 0 0,0 0 0,0-1 0,0 1 0,0 0 0,0 0 0,0 0 0,0 0 0,0-1 0,0 1 0,0 0 0,0 0 0,0 0 0,0-1 0,10-11 156,-7 10-52,1 1-1,-1-1 0,1 0 0,0 1 0,-1 0 1,1 0-1,0 0 0,0 0 0,0 1 0,0-1 1,0 1-1,0 0 0,0 0 0,0 1 0,-1-1 1,1 1-1,0 0 0,0 0 0,0 0 0,-1 0 0,1 1 1,0-1-1,-1 1 0,1 0 0,-1 0 0,4 3 1,7 7 514,0-1 1,-1 2 0,-1 0-1,16 21 1,-11-14-355,65 91 1162,-63-81-1326,2-2-1,0 0 0,42 40 0,-61-66-274,1 0 0,0 1-1,0-1 1,0 0 0,0 0-1,1-1 1,-1 1-1,5 1 1,-7-3-46,-1 0 0,1 1-1,0-1 1,0 0 0,0 0 0,-1 0 0,1 0-1,0 0 1,0 0 0,-1 0 0,1 0-1,0-1 1,0 1 0,0 0 0,-1 0 0,1-1-1,0 1 1,-1 0 0,1-1 0,0 1-1,-1-1 1,1 1 0,0-1 0,-1 1 0,1-1-1,-1 1 1,1-1 0,-1 1 0,1-1 0,-1 0-1,1 1 1,-1-1 0,0 0 0,1 0-1,-1 1 1,0-1 0,0 0 0,0 0 0,1 1-1,-1-1 1,0-1 0,1-24-9154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50 352 12107,'0'0'5643,"9"26"-5256,33 81-179,-41-104-195,1 1 0,0-1 0,0 0 0,0 0-1,0-1 1,0 1 0,0 0 0,1-1 0,-1 1 0,1-1-1,0 0 1,-1 0 0,1 0 0,0 0 0,0 0 0,1-1-1,-1 1 1,0-1 0,0 0 0,1 0 0,-1 0 0,1-1-1,-1 1 1,1-1 0,-1 0 0,1 0 0,-1 0 0,1 0-1,-1 0 1,5-2 0,6 2 189,-8 0-144,-1-1 1,1 1-1,-1-1 0,1 1 0,-1-2 0,0 1 0,0-1 0,0 1 0,0-1 0,0-1 0,0 1 0,0-1 0,0 0 1,-1 0-1,8-7 0,-6 5-11,-1-1 1,0-1 0,0 1-1,-1-1 1,0 1 0,0-1-1,-1-1 1,0 1 0,5-15-1,-3-1 63,-1 0 0,0-1-1,-2 1 1,-1-1 0,-1 0-1,-4-34 1,2 48-93,0 1-1,-1 0 1,0-1-1,-1 1 1,0 0 0,0 1-1,-1-1 1,0 1-1,-1 0 1,0 0 0,0 0-1,-1 1 1,-10-10-1,6 7-21,-1 0-1,1 1 0,-2 0 1,1 1-1,-1 0 0,0 1 1,-1 0-1,-17-5 1,26 10 33,-1 0 0,0 1 0,0 0 0,0 0 0,0 0 0,-1 1 0,1-1 0,0 2 0,0-1 0,0 1 0,0-1 0,0 2 0,0-1 0,-9 4 0,12-3-19,0 0-1,-1 0 0,1 0 0,0 1 1,0-1-1,0 1 0,0 0 0,1 0 1,-1 0-1,1 0 0,0 1 0,0-1 1,0 1-1,0-1 0,0 1 1,1 0-1,0-1 0,-1 1 0,2 0 1,-1 0-1,0 0 0,0 7 0,-1 11 68,1 0 0,1 0 0,0 0-1,7 38 1,-4-47-1,0 0 0,1 0 0,0-1 0,1 0 0,1 0 0,0 0 0,0 0 0,1-1 0,9 11 0,-9-14 0,-1 0 0,1 0 1,1 0-1,-1-1 0,1 0 1,1-1-1,-1 1 0,1-2 0,0 1 1,0-1-1,1-1 0,0 0 1,0 0-1,0-1 0,0 0 1,0 0-1,0-1 0,1-1 1,-1 0-1,1 0 0,-1-1 1,22-3-1,-29 3-66,0-1 0,0-1 0,-1 1 0,1 0 0,0-1 0,0 1 0,-1-1 0,1 0 0,-1 0 0,0 0 0,1 0 0,-1 0 0,0-1 0,0 1 0,-1-1 0,1 1 0,0-1 0,-1 0 0,1 1 0,-1-1 0,0 0 0,0 0 0,0 0 0,0 0 0,-1 0 0,1-4 0,2-11-15,-1 1 0,0-1 0,-2-20 0,0 30-18,0-20-81,0 19 110,0 19 135,0 9-127,-1-4-13,1-1 0,0 1 1,1 0-1,1-1 0,0 0 1,1 1-1,1-1 0,5 16 1,-1-12-24,-5-9-50,1-1 0,-1 1 0,1-1 0,1 0 0,0 0-1,0 0 1,0-1 0,1 1 0,0-2 0,0 1 0,12 9-1,32-1-2303,-11-10-1959,-2-4-1439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14899,'0'0'5489,"-10"196"-4664,38-120-385,-9 2-168,9 4-16,-9-9-120,-1-9-136,-8-13-104,-1-21-1209,0-10-2687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11562,'0'0'3811,"27"-1"-2662,142-1 333,-165 2-1394,0 0 1,-1 0-1,1 0 1,0 0-1,0 1 1,-1 0-1,1-1 1,-1 2-1,1-1 0,-1 0 1,5 3-1,-6-3 34,-1 1 0,1-1 0,-1 1 0,1-1 0,-1 1 0,0 0 0,0 0 0,0 0 0,0-1-1,0 1 1,0 0 0,0 0 0,-1 0 0,1 0 0,-1 1 0,1-1 0,-1 0 0,0 0 0,0 0 0,0 0-1,0 3 1,-1 5 2,-1-1 0,1 1 0,-2-1 0,1 0 0,-1 0-1,-1 0 1,0 0 0,0 0 0,0-1 0,-1 1 0,-1-1 0,1 0-1,-1-1 1,-1 0 0,1 0 0,-1 0 0,0 0 0,-9 5 0,-16 12-230,-1-1-1,-68 34 1,63-32-775,37-23 470,-1 0 1,1-1-1,0 1 0,0 0 1,0 0-1,0 0 0,0 0 1,1 0-1,-1 0 0,0 0 1,1 1-1,0-1 0,-1 0 0,1 0 1,0 0-1,0 3 0,0 4-5322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15683,'0'0'5930,"0"185"-5658,0-135-272,0 1-800,0-4-833,0-7-1087,9-12-1833,-9-12-4129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12739,'0'0'8991,"-3"31"-8579,-8 108 29,11-112-252,1-1-1,1 0 1,1 1-1,2-1 1,0 0-1,14 38 0,5 21 146,7 75-500,-28-166-2919,0-24 2122,-1-38 769,-3 47 149,0 14 201,1 0 0,0-1 0,0 1 0,0 0-1,3-11 1,-3 17-110,1-1 0,-1 1 1,1-1-1,0 1 0,-1 0 0,1-1 0,0 1 0,0 0 0,0-1 0,0 1 1,0 0-1,0 0 0,0 0 0,0 0 0,0 0 0,0 0 0,1 0 0,-1 1 1,0-1-1,1 0 0,-1 1 0,1-1 0,-1 1 0,0-1 0,1 1 0,-1 0 0,1-1 1,0 1-1,-1 0 0,1 0 0,1 0 0,2 0 21,-1 1-1,1-1 1,0 1 0,-1 0-1,1 0 1,-1 0 0,1 0 0,-1 1-1,1 0 1,-1 0 0,0 0-1,0 1 1,5 3 0,1 3 168,1 0 0,-1 1 1,12 16-1,-15-17-84,0 1-1,-1 0 0,0 1 1,-1-1-1,0 1 0,0 0 1,-1 0-1,-1 1 0,1-1 1,-2 1-1,2 15 1,-3-18-109,-1-1 1,1 1-1,-1-1 1,-1 1-1,0-1 1,0 1-1,-1-1 1,0 0-1,0 0 1,-1 1-1,0-2 1,0 1-1,-1 0 1,0-1-1,-1 1 1,-9 11-1,4-8-119,-1 0-1,-1-1 0,1-1 1,-2 0-1,1 0 1,-1-1-1,-1-1 0,1 0 1,-1-1-1,0-1 0,-1 0 1,1 0-1,-1-2 1,0 0-1,0 0 0,0-2 1,0 0-1,-18-1 0,32 0-145,0 0-1,0 0 1,-1-1-1,1 1 1,0 0-1,0-1 1,0 1-1,0-1 1,0 1-1,0-1 1,0 1-1,0-1 0,0 0 1,0 0-1,0 1 1,0-1-1,1 0 1,-1 0-1,0 0 1,0 0-1,1 0 1,-1 0-1,1 0 1,-1 0-1,1 0 1,-1 0-1,1-1 1,0 1-1,-1 0 0,1 0 1,0 0-1,0 0 1,0-1-1,0 1 1,0 0-1,0 0 1,0 0-1,1 0 1,-1-1-1,0 1 1,0 0-1,1 0 1,-1 0-1,1 0 1,-1 0-1,1 0 0,0 0 1,0-2-1,15-16-6134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14483,'0'0'6818,"46"194"-6450,-27-127-216,-10 0-104,10 0 16,-10-8-64,-9-11 40,10-12-40,-10-13-312,9-12-809,-9-33-9001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55 12683,'0'0'8279,"6"-8"-7892,-2 1-313,-2 5-50,-1-1 0,1 1 1,-1-1-1,1 1 0,0-1 0,0 1 0,1 0 0,-1 0 0,0 0 0,1 0 1,-1 0-1,1 1 0,-1-1 0,1 1 0,0 0 0,0-1 0,0 1 1,-1 1-1,1-1 0,0 0 0,5 0 0,4 0 94,1 1 0,0 0 0,0 0 0,-1 2 1,1-1-1,15 5 0,-24-4-48,-1-1 0,1 1 0,-1-1 0,1 1 0,-1 0 0,0 0 0,0 1 0,0-1 0,0 1 0,0 0 1,-1-1-1,1 1 0,-1 0 0,0 0 0,1 1 0,-1-1 0,-1 0 0,1 1 0,0-1 0,-1 1 0,0 0 0,0-1 0,0 1 0,0 0 1,0 5-1,1 4 36,-1 0 0,0 0 0,-1 0 0,0-1 1,-1 1-1,0 0 0,-1 0 0,-1-1 1,-5 19-1,5-24-105,0 0 1,-1 0-1,0 0 1,0-1-1,-1 1 1,1-1-1,-1 0 0,-1 0 1,1-1-1,-1 1 1,0-1-1,0-1 1,0 1-1,-1-1 1,0 0-1,-13 6 0,6-5-48,0-1-1,0 0 0,0-1 0,-1-1 0,-24 2 0,-34-3-2967,73-1 2865,0 0-1,0 0 0,0 0 0,-1 0 0,1 0 0,0 0 1,0 0-1,-1-2-905,1 2 905,0 0 0,-1 0 0,1-1 0,0 1 1,0 0-1,0 0 0,0 0 0,0-1 0,0 1 0,0 0 0,0 0 1,0-1-1,0 1 0,0 0 0,0 0 0,0 0 0,0-1 1,0 1-1,0 0 0,0 0 0,1-1 0,-1 1 0,0 0 0,0 0 1,0 0-1,0-1 0,0 1 0,0 0 0,1 0 0,7-11-6910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14755,'0'0'7242,"9"199"-7122,10-138-48,9 1-16,-10-9-48,-8-11-8,8-11 0,-8-14-584,-10-11-1105,0-37-4912,0-6-329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10538,'0'0'12403,"178"183"-11979,-141-144-216,1-3-152,-1-5-56,-18-3-104,9-3-1168,-9 3-1737,-10-5-1928,0-6-1320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1 368,'0'0'18075,"27"5"-17378,-22-4-667,29 4 162,0 2-1,-1 2 1,0 1 0,63 29-1,-88-35-141,0 1 1,0 0-1,0 0 0,-1 0 0,0 1 0,0 1 0,7 7 0,-11-10 28,0 1 0,0-1 0,0 1 0,-1 0-1,0 0 1,0 0 0,0 0 0,0 0 0,-1 0 0,0 0-1,0 1 1,0-1 0,-1 0 0,0 6 0,0-6-57,-1-1 0,0 0 0,0 0 1,-1 0-1,1-1 0,-1 1 0,0 0 0,0 0 1,0-1-1,0 1 0,-1-1 0,0 0 1,1 0-1,-1 0 0,0 0 0,-1 0 1,1-1-1,0 1 0,-1-1 0,1 0 0,-7 3 1,-13 7 55,-1-1 0,-31 10 1,37-14 41,12-5-69,-11 7 709,43-3-461,40 4 99,-21-6-222,0 3 0,-1 2 0,0 1 0,61 24-1,-101-32-118,0 0 0,0 0 0,-1 1 0,1-1 0,0 1 0,-1 0 0,0 0 0,1 0 0,-1 0 0,-1 0 0,1 1 0,0-1 0,-1 1-1,0 0 1,0 0 0,0 0 0,0 0 0,0 0 0,-1 0 0,0 1 0,0-1 0,0 0 0,0 1 0,-1-1 0,0 1 0,0-1 0,0 5 0,-1-1-6,0 0 0,0 0 0,-1-1 0,0 1 0,0 0 0,-1-1 0,0 0 0,-1 1 1,1-1-1,-1-1 0,0 1 0,-1 0 0,0-1 0,-5 6 0,-5 2 12,-1-1 0,0 0 0,-1-1 1,0 0-1,-1-2 0,0 0 0,-1-1 0,0-1 0,0-1 0,-22 6 0,9-5-802,-58 6-1,-36-9-7300,181-5-1504,-10 0 1654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19 743 11442,'0'0'10896,"-1"-29"-10679,-2-11-141,-2-124 261,-5-346 72,15 512-465,2 1 81,-1 1-1,0 0 1,0 1 0,-1-1-1,1 1 1,-1 0-1,0 0 1,0 1 0,0 0-1,6 10 1,43 77 815,-38-62-543,33 55 230,95 192-1152,-143-272-223,-19-21-13165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10354,'0'0'6602,"206"0"-6602,-103-28-1105,-19-3-2975,-19 3-1874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3609,'0'0'13363,"-16"15"-12707,-44 47-39,59-61-586,0 0 0,0 0-1,0 0 1,0 0 0,1 1-1,-1-1 1,0 0 0,1 0 0,-1 1-1,1-1 1,0 0 0,-1 1-1,1-1 1,0 1 0,0-1 0,0 0-1,0 1 1,0-1 0,0 1-1,0-1 1,0 1 0,1-1-1,-1 0 1,0 1 0,1-1 0,-1 0-1,1 1 1,0-1 0,-1 0-1,1 0 1,0 0 0,0 1 0,0-1-1,0 0 1,0 0 0,0 0-1,0 0 1,0-1 0,0 1-1,0 0 1,1 0 0,-1-1 0,0 1-1,2 0 1,4 4 250,47 37 1296,-29-23-981,0 1-1,34 35 1,-54-49-463,0 0 0,0 0 0,0 1 0,-1-1 0,0 1 0,0 0 0,0 0 0,-1 1 1,-1-1-1,1 1 0,-1 0 0,0-1 0,-1 1 0,2 16 0,-3-19-111,1-1 1,-1 1-1,0-1 0,0 1 0,-1-1 1,1 1-1,-1 0 0,0-1 0,0 0 1,-1 1-1,1-1 0,-1 0 0,0 1 1,0-1-1,0 0 0,-1-1 0,0 1 0,1 0 1,-1-1-1,0 1 0,-1-1 0,1 0 1,-1 0-1,-5 4 0,1-1-338,-1-1 1,1 0-1,-1-1 0,1 0 1,-1 0-1,0-1 0,-1 0 0,1 0 1,0-1-1,-1-1 0,1 1 1,-1-2-1,0 1 0,-18-2 1,27 0 96,1 1 0,-1-1 1,0 1-1,0-1 1,0 1-1,1-1 1,-1 1-1,0-1 0,0 0 1,1 1-1,-1-1 1,1 0-1,-1 0 1,1 1-1,-1-1 0,1 0 1,-1 0-1,1 0 1,0 0-1,-1 0 1,1 1-1,0-1 0,0 0 1,0 0-1,-1 0 1,1 0-1,0 0 0,1 0 1,-1 0-1,0 0 1,0 0-1,0 0 1,1-1-1,-1-3-1266,0-23-7126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8386,'0'0'11812,"-8"26"-10425,-23 89 0,29-106-1247,0 0 0,1 0 0,0 1 0,0-1 0,1 0 1,1 0-1,-1 1 0,2-1 0,-1 0 0,1 0 1,1 0-1,-1 0 0,7 13 0,0-4 32,2-1-1,0 0 1,0-1-1,19 19 1,-19-21-26,-2-4-76,1-1 0,-1 0 1,1 0-1,1-1 1,18 12-1,-25-17-178,0-1 1,1 1-1,-1-1 0,0 0 0,1-1 0,-1 1 0,1-1 1,0 1-1,-1-1 0,1-1 0,0 1 0,0-1 1,0 0-1,-1 0 0,1 0 0,0-1 0,0 1 0,0-1 1,5-2-1,-7 1-71,0 0 1,-1 0 0,1 0-1,-1 0 1,0 0 0,0 0-1,0-1 1,0 1 0,0-1-1,0 0 1,0 0 0,-1 1-1,0-1 1,1 0 0,-1 0-1,1-5 1,9-51-5313,-9 16-796</inkml:trace>
  <inkml:trace contextRef="#ctx0" brushRef="#br0" timeOffset="1">1 146 9858,'0'0'12267,"131"0"-12267,-85 0 0,-8 0-280,-1-5-753,1-23-1615,-10 3-1441,-19 2-2384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12067,'0'0'7993,"186"0"-8209,-130 0-712,19 8-1512,-19 6-1977,0 6-1065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84 595 8810,'0'0'10645,"6"-19"-10325,7-23-148,-2 0-1,-1-1 1,-3 0 0,2-51 0,-9-216 416,0 308-575,11 34 397,35 101 1491,48 129-887,-81-232-1490,2 0 0,20 31 0,-56-68-7864,-13-15 2173,-3-3-2434</inkml:trace>
  <inkml:trace contextRef="#ctx0" brushRef="#br0" timeOffset="1">0 351 10242,'0'0'10426,"196"5"-10426,-130-5-1352,-1-5-1697,-18-15-4352</inkml:trace>
  <inkml:trace contextRef="#ctx0" brushRef="#br0" timeOffset="2">477 68 12683,'0'0'5441,"0"168"-3953,18-106-608,1-1-576,0-7-184,-1-10-120,1-10-448,-10-20-1216,10-6-1249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11162,'0'0'10460,"32"23"-9644,107 77-248,-124-90-401,-1 1 0,0 1 0,-1 1 1,-1 0-1,0 0 0,0 1 0,-1 1 0,-1 0 0,-1 0 0,12 26 0,-12-23 44,-1 0 0,-1 0 0,-1 1 0,-1 0 0,0 0 0,-1 0 0,-1 0 0,-1 1 0,-1 0 0,-2 36-1,-1-51-229,1 0-1,-1 0 0,1 1 0,-1-1 0,-1-1 0,1 1 0,-1 0 0,0 0 0,0-1 0,0 0 0,-1 1 0,1-1 0,-1-1 0,0 1 0,0 0 0,0-1 0,-1 0 1,1 0-1,-7 3 0,6-4-263,1 0-1,-1 0 1,0 0 0,0-1 0,1 1 0,-1-1 0,0 0 0,0-1 0,-7 1 0,8-1-220,1 0 0,-1-1 1,1 1-1,-1-1 0,1 0 1,0 0-1,-1 0 0,1 0 0,0-1 1,-1 1-1,1-1 0,0 0 1,-5-4-1,-12-17-6328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159 284 15483,'0'0'5045,"0"25"-3163,3 85-554,-3-103-1236,1 0-1,0 0 1,0 0-1,1 0 1,0 0-1,0 0 0,0-1 1,1 1-1,0-1 1,0 0-1,1 1 1,0-1-1,0-1 0,0 1 1,1-1-1,0 1 1,0-1-1,0-1 1,0 1-1,1-1 1,0 0-1,0 0 0,0-1 1,0 1-1,1-1 1,-1-1-1,1 1 1,0-1-1,-1 0 0,1-1 1,0 0-1,0 0 1,0 0-1,0-1 1,1 0-1,-1 0 0,0-1 1,0 0-1,0 0 1,10-4-1,-12 4-82,0-2-1,0 1 1,1 0-1,-2-1 1,1 0-1,0 0 1,-1-1-1,1 1 1,-1-1-1,0 0 1,0 0-1,-1-1 1,1 1-1,-1-1 1,0 1-1,0-1 1,0 0-1,-1 0 1,0 0-1,0-1 1,2-8-1,1-6 4,-1 1-1,0-1 1,-2 0 0,1-36 0,-3 43-91,-1-1 0,0 1 0,-1 0 0,0 0 0,-1 0 0,0 0 0,-1 0 0,-1 0 1,0 1-1,0 0 0,-1 0 0,-1 1 0,0-1 0,-1 1 0,0 1 0,-1-1 0,1 2 0,-2-1 1,0 1-1,0 0 0,0 1 0,-1 1 0,-1-1 0,-19-8 0,1 5-889,0 1 1,-1 2-1,0 1 0,-45-4 1,-25 4-4872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1 627 13411,'0'0'4738,"12"-31"-4150,41-106-258,-41 105-237,-2 0 1,-1 0-1,-1-1 1,-2 0-1,3-40 1,-8 65-64,0-110 1534,10 138-1440,40 88-104,14 28 27,-54-118-47,0 1 0,1-2 0,1 0 0,28 29 0,-38-43-5,-1-1 1,1 1-1,0-1 1,0 0 0,0 0-1,0 0 1,0 0 0,0 0-1,0-1 1,1 1 0,-1-1-1,1 0 1,-1 0-1,1-1 1,-1 1 0,1-1-1,6 1 1,-8-2 17,1 1-1,-1-1 1,1 0-1,-1 0 1,1 0-1,-1 0 1,0 0 0,0 0-1,0-1 1,0 1-1,0-1 1,0 0 0,0 1-1,0-1 1,0 0-1,-1 0 1,1 0 0,-1 0-1,0-1 1,1 1-1,-1 0 1,0 0-1,0-1 1,1-3 0,2-12 67,0-1 0,0 1 0,-2-1 0,0-27 0,0 8-31,2-7-15,-2 0 0,-2 0 0,-2 0 1,-11-61-1,11 98-189,1-2-1879,16 22-344,0 4 1071,-2-1-1,0 2 0,-1 0 1,17 31-1,-19-30 91,18 28-1953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1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10906,'0'0'10291,"65"193"-9659,-46-134-192,0 3-224,-10 0-80,10-12-136,0-8-72,-10-8-1224,10-15-1313,-1-10-2312,-8-9-1208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6057,'0'0'11431,"0"-12"-9536,0-400-712,10 319-1194,-10 93 9,0 0 0,0-1 0,-1 1 0,1 0 0,0-1 0,0 1 0,0-1 0,0 1 0,0 0 0,0-1 0,0 1 0,1 0 0,-1-1 0,0 1 0,0 0 0,0-1-1,0 1 1,0 0 0,0-1 0,1 1 0,-1 0 0,0 0 0,0-1 0,1 1 0,-1 0 0,0 0 0,0-1 0,1 1 0,-1 0 0,0 0 0,0 0 0,1-1 0,-1 1 0,1 0 0,11 6-50,10 20 54,93 186 748,0 2-659,-87-167-2167,-28-46 1997,0-1 1,0 0-1,1 0 1,-1 0-1,0 1 1,0-1-1,0 0 1,0 0-1,0 0 1,0 1-1,0-1 1,0 0-1,0 0 0,0 0 1,0 0-1,0 1 1,-1-1-1,1 0 1,0 0-1,0 0 1,0 1-1,0-1 1,0 0-1,0 0 1,0 0-1,0 0 1,0 0-1,-1 1 1,1-1-1,0 0 1,0 0-1,0 0 1,0 0-1,-1 0 1,1 0-1,0 0 0,0 1 1,0-1-1,0 0 1,-1 0-1,1 0 1,0 0-1,0 0 1,0 0-1,-1 0 1,1 0-1,0 0 1,0 0-1,0 0 1,-1 0-1,1 0 1,0 0-1,0 0 1,0 0-1,0-1 1,-1 1-1,1 0 1,0 0-1,0 0 0,0 0 1,-1 0-1,-1 0-1248,-15 0-6531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12379,'0'0'3784,"196"0"-3447,-121-3-337,28-17-1161,-29 3-2031,1 6-4610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48 637 11931,'0'0'8373,"0"-29"-8145,0 1-162,1-35 328,-12-106 0,-25-56 968,35 206-1026,9 32-358,4 7 37,11 12 88,43 47 1,-56-68-115,1-1 0,0 0 0,1 0 1,0-1-1,0-1 0,1 0 0,21 10 0,-31-17 15,-1 1 0,1-1 0,0 0-1,-1 0 1,1-1 0,0 1 0,0-1 0,0 1 0,0-1 0,-1 0 0,1 0-1,0 0 1,0 0 0,0 0 0,0-1 0,0 0 0,-1 1 0,1-1 0,0 0-1,0 0 1,-1 0 0,1-1 0,-1 1 0,1-1 0,-1 1 0,0-1 0,1 0-1,-1 0 1,0 0 0,0 0 0,0 0 0,-1 0 0,1-1 0,0 1 0,-1-1-1,0 1 1,1-1 0,-1 1 0,0-1 0,0 0 0,-1 0 0,2-3 0,2-14 24,0 1 1,-1-1 0,-1 0 0,-1-36 0,-1-91 92,0 145-17,11 10 207,14 27-126,-1 1 1,25 54-1,-27-49-69,13 25-20,-11-18-195,2-1 0,39 51 0,-64-96-58,1 1 0,0-1 0,0 0 0,1 0 0,-1 0 0,0 0 0,1 0 0,-1 0 0,4 1 0,-5-2-17,-1-1-1,1 0 0,0 0 0,0 1 0,-1-1 0,1 0 1,0 0-1,0 0 0,-1 0 0,1 0 0,0 0 0,0 0 1,-1 0-1,1 0 0,0 0 0,-1-1 0,1 1 0,0 0 0,0 0 1,-1-1-1,1 1 0,-1 0 0,1-1 0,0 0 0,2-2-579,0-1-1,-1 1 1,0-1-1,0 1 1,0-1-1,0 0 0,-1 0 1,0 0-1,1 0 1,-1 0-1,0-4 0,8-34-7556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6041,'0'0'11211,"0"4"-9960,7 143 3227,-2-101-3900,2 1 0,24 81 0,-27-115-537,1 0 1,1 0 0,-1-1-1,2 0 1,0 0 0,0-1 0,1 0-1,1 0 1,10 10 0,-13-15-87,0-1 1,0 1-1,1-1 0,0-1 1,0 1-1,0-1 1,0-1-1,1 1 1,-1-1-1,1 0 1,0-1-1,0 0 1,0 0-1,0-1 1,1 0-1,7 0 1,-11 0-125,0-1 1,0 0 0,-1-1 0,1 1 0,0-1 0,0 0 0,-1 0 0,1 0-1,-1 0 1,1-1 0,6-3 0,-8 2-103,-1 1-1,1-1 1,0 0 0,-1 0 0,1-1-1,-1 1 1,0 0 0,0-1-1,0 1 1,-1-1 0,1 0-1,-1 0 1,2-5 0,6-32-3702,-7 3-1443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13483,'0'0'6641,"187"-17"-6457,-131 9-104,-9-3-80,-9-1-456,-1-2-1232,-28-14-793,1 3-2392,-10 3-1912</inkml:trace>
  <inkml:trace contextRef="#ctx0" brushRef="#br0" timeOffset="1">29 37 10402,'0'0'6954,"205"20"-7074,-130-20-600,0-6-825,18-14-591,-28 4-697,1 2-5441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7906,'0'0'11466,"-10"187"-10586,29-122-240,0-3-199,-1-6-177,-8-9-184,8-13-80,1-12-592,-10-22-1929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11362,'0'0'7375,"34"16"-6861,112 55-250,-118-57-193,-1 0 1,-1 2-1,40 32 0,-57-40 61,0 1-1,0 0 0,-1 1 0,0 0 0,-1 0 1,0 0-1,0 1 0,-1 0 0,5 14 1,-7-13-12,-1 1 1,0 1-1,-1-1 1,0 0-1,-1 0 1,0 1-1,-1-1 1,-1 1-1,0-1 1,-1 0 0,0 1-1,-1-1 1,-1 0-1,0 0 1,0-1-1,-1 1 1,-1-1-1,0 0 1,-1-1-1,0 1 1,-1-1 0,-10 11-1,8-11-148,1-1 1,-2 0-1,1-1 1,-1 0-1,-1 0 0,1-1 1,-1-1-1,-1 0 1,-23 9-1,27-13-1171,0 0 0,0-1 0,0-1-1,0 1 1,-15-1 0</inkml:trace>
  <inkml:trace contextRef="#ctx0" brushRef="#br0" timeOffset="1">552 177 16291,'0'0'6706,"0"168"-6434,19-103-184,9-3-80,9-4 0,-9-4-8,10-9-144,-10-12-656,9-8-641,10-16-2671,-19-9-801,0 0-2449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12707,'0'0'5473,"-10"148"-4169,10-92-328,10 3-608,8 0-216,1-9-136,0-10-16,-1-10-352,-8-13-936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10970,'0'0'5097,"31"8"-4131,103 27-374,-117-30-424,0 1 0,0 0 0,0 2 0,-1 0 0,0 1 0,-1 0 0,0 1 0,0 1 0,-1 0 0,-1 1-1,0 1 1,0 0 0,13 20 0,-20-26 7,-1 1 0,0 0 0,0 0 0,-1 1 0,0-1-1,0 1 1,-1 0 0,0 0 0,2 13 0,-2 3 305,-1 0 1,-1 30-1,-1-53-462,-1 8 29,0 1 1,-1-1-1,0 1 1,0-1-1,-1 0 1,-1 0-1,0 0 1,0-1-1,-1 1 1,0-1-1,-1 0 1,1 0-1,-2-1 1,1 1-1,-1-2 1,-1 1-1,1-1 1,-15 11-1,1-3-371,0 0-1,-1-2 1,-1 0-1,0-1 0,0-2 1,-42 13-1,51-16-722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10 622 16684,'0'0'4979,"0"-29"-4749,-1-4-185,0-7-4,2 1 0,9-58 0,3 2 307,2-131 0,-15 167-173,1 58-180,-1 1 1,1 0 0,-1-1-1,1 1 1,-1 0 0,1 0-1,-1-1 1,1 1 0,0 0 0,-1 0-1,1 0 1,-1 0 0,1 0-1,0 0 1,-1 0 0,1 0-1,0 0 1,-1 0 0,1 0 0,-1 0-1,1 0 1,0 0 0,-1 1-1,1-1 1,-1 0 0,1 0-1,-1 1 1,1-1 0,0 0-1,0 1 1,7 7 2,0 0 1,-1 0-1,0 1 0,-1-1 0,1 1 1,-2 1-1,1-1 0,4 13 0,11 17 197,173 344-518,-186-360-1650,-11-15-3454,-30-22-3573,23 8 9191,-43-26-4876,5-1 2925</inkml:trace>
  <inkml:trace contextRef="#ctx0" brushRef="#br0" timeOffset="1">0 311 8210,'0'0'7937,"159"14"-7753,-84-2-184,47-7-888,-29-2-1600,-9 0-1513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8 510 5233,'0'0'13670,"-2"-26"-13015,0-1-464,0 10-89,1 0 1,0 1-1,2-1 1,0 0-1,1 0 1,0 1-1,7-24 0,2-1 189,-1 0-1,-3-1 1,4-79-1,-11 102-122,-1-11 172,2 25-126,1 11 27,7 34-111,2 0 0,2-1 1,1-1-1,3 0 0,30 53 0,-37-73-91,2 0-1,0-1 1,18 19-1,-27-32-18,1 0-1,0 0 0,1-1 1,-1 1-1,1-1 1,0 0-1,0 0 1,0 0-1,0-1 0,0 0 1,0 0-1,1 0 1,-1 0-1,1-1 1,-1 0-1,11 0 0,-14-1 9,1 0-1,-1-1 0,0 0 0,0 1 0,1-1 0,-1 0 0,0 0 0,0 0 0,0-1 0,0 1 0,0 0 0,0-1 0,0 1 1,-1-1-1,1 0 0,0 0 0,-1 1 0,1-1 0,-1 0 0,0 0 0,0-1 0,0 1 0,0 0 0,2-4 0,1-6 74,0-1-1,0 1 1,2-17-1,-1-14-77,-3 0-1,-4-82 0,0 34-1441,2 86 611,0-3 1324,18 28-15987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7642,'0'0'9714,"75"171"-9490,-38-107 104,1-2 328,-10-3-296,-10-12-224,1-10-136,0-15-136,-19-13-1496,0-35-4626,-10-10-2207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0 304,'0'0'16225,"31"1"-15142,103 5-335,-123-5-650,1 1 0,0 1 1,-1 0-1,0 0 0,0 1 1,0 1-1,0-1 0,0 2 0,-1 0 1,0 0-1,-1 1 0,1 0 0,-1 0 1,0 1-1,12 15 0,-11-12 108,-1 0 1,-1 0-1,1 1 0,-2 0 0,0 1 0,0 0 0,-1 0 0,-1 0 1,0 1-1,-1-1 0,0 1 0,-1 0 0,-1 1 0,0-1 1,0 15-1,-2-17-136,0 0 0,0 0 0,-2-1 0,1 1 0,-1 0 0,-1-1 0,0 1 0,-1-1 1,0 0-1,0 0 0,-1-1 0,-1 1 0,0-1 0,0 0 0,-1 0 0,0-1 0,-1 0 0,-14 13 1,10-12-199,-1 0 0,0-1 0,0-1 0,-1-1 0,0 0 0,0 0 0,-1-1 0,-20 5 0,23-9-2169,-1 1-1,1-2 1,-20 1 0</inkml:trace>
  <inkml:trace contextRef="#ctx0" brushRef="#br0" timeOffset="1">599 123 12363,'0'0'9427,"-6"30"-8686,-3 9-479,-3 48-1,12-80-227,0 0-1,1 0 1,-1 0-1,1-1 0,1 1 1,-1 0-1,1 0 1,0-1-1,1 1 1,0-1-1,0 0 1,0 0-1,0 0 0,1 0 1,9 9-1,-5-4 46,3 5-42,2-1-1,0 0 1,1-1 0,1 0 0,0-1 0,0-1 0,1-1 0,1 0-1,0-1 1,1-1 0,0 0 0,0-1 0,0-1 0,1-1-1,0-1 1,1-1 0,-1 0 0,36 2 0,-51-7-326,0 1 0,1-1-1,-1 0 1,0 0 0,0 0 0,0-1 0,0 1 0,0-1-1,0 0 1,0 0 0,-1 0 0,1-1 0,-1 1 0,0-1 0,1 0-1,-1 0 1,0 0 0,-1 0 0,1 0 0,0-1 0,-1 1-1,0-1 1,0 0 0,0 0 0,0 0 0,-1 0 0,2-6-1,2-32-5603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56 255 15283,'0'0'7778,"159"31"-7658,-112-31-120,-1 0-8,-8 0-440,-10-8-904,0-31-1681,-19-1-1680,1 4-2369</inkml:trace>
  <inkml:trace contextRef="#ctx0" brushRef="#br0" timeOffset="1">0 0 12219,'0'0'9170,"196"23"-9170,-112-18-328,47 1-1225,-9-3-767,-10 0-2417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9 183 11498,'0'0'11263,"-3"4"-10964,2-3-292,1 0 1,-1 0 0,0 0-1,1 0 1,-1 0-1,1 0 1,-1 1 0,1-1-1,0 0 1,0 0 0,-1 0-1,1 0 1,0 1 0,0-1-1,0 0 1,0 0-1,0 1 1,0-1 0,1 0-1,-1 0 1,0 0 0,1 0-1,-1 1 1,1-1 0,0 1-1,1 2 24,0-1 1,1 1-1,0-1 0,-1 0 0,1 0 1,0 0-1,7 4 0,9 6 86,0-1 0,25 11 0,-37-19-111,11 4 16,0-1 0,1 0 0,0-1 0,0-1 0,33 5 0,-46-9-31,0 0-1,1-1 1,-1 1 0,0-1 0,0 0-1,0 0 1,1-1 0,-1 0 0,0 0-1,0-1 1,0 1 0,0-1-1,0-1 1,-1 1 0,1-1 0,-1 0-1,1 0 1,-1-1 0,0 1 0,0-1-1,6-7 1,-5 3-5,-1-1 0,0 1-1,-1-2 1,0 1 0,0 0-1,-1-1 1,0 0 0,0 1 0,-1-1-1,0-11 1,0 2 13,-1 0 0,-1-1 0,-1 1 0,-5-27-1,-7 14 11,11 29-13,0 0-1,1 0 0,-1 0 0,1 0 0,-1 0 0,1 0 0,0-1 1,0-3-1,1 6-27,0 20-368,2 1 359,0-1 0,2 0-1,0 0 1,1-1 0,1 1 0,9 19 0,5 14 93,-1 6 12,69 224 50,-76-232-105,-1 1 0,-4 1 0,4 88 0,-11-115 11,1-3-14,-2 1 0,0-1-1,-1 0 1,-8 37 0,9-54-8,-1 1-1,0-1 1,0 0-1,0 0 1,-1 0 0,0 0-1,0-1 1,0 1-1,0-1 1,-1 0-1,0 1 1,0-2 0,0 1-1,0 0 1,0-1-1,-1 0 1,1 0-1,-1 0 1,0 0 0,0-1-1,0 0 1,0 0-1,-11 2 1,8-2-12,1-1 0,-1 0 0,0 0 0,0-1-1,1 0 1,-1 0 0,0-1 0,1 0 0,-1-1 0,0 1 0,1-1 0,-1-1 0,1 1 0,0-1 0,0-1 0,0 1-1,0-1 1,1-1 0,0 1 0,-1-1 0,1 0 0,1 0 0,-1-1 0,1 1 0,-7-11 0,-2-4-33,1 0 0,1-1 0,1-1 0,1 1 0,1-2 0,1 1 0,-6-25 0,10 26 37,0 0-1,1 0 1,1 0 0,1 0-1,1 0 1,3-25-1,-2 41 16,1 1-1,-1-1 1,1 0-1,0 1 1,0 0-1,0-1 1,1 1-1,-1 0 1,1 0-1,0 0 1,0 0-1,1 1 1,-1-1-1,1 1 1,0 0-1,0 0 1,0 0-1,0 1 1,0-1-1,0 1 1,1 0-1,-1 0 1,1 1-1,5-2 1,14-4 24,1 0 1,1 2-1,29-3 1,-47 7-40,112-12-1882,-55 6-3173,-16 1-2067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13867,'0'0'7866,"0"196"-7458,0-137-200,0-6-120,0-5-88,-9-12 0,9-11-64,0-8-728,-10-17-1593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57 114 13483,'0'0'5937,"10"12"-5831,30 35-100,-40-47-2,1 1 1,-1 0-1,1-1 0,-1 1 0,1-1 0,-1 1 1,1-1-1,-1 1 0,1-1 0,-1 0 1,1 1-1,0-1 0,-1 1 0,1-1 0,0 0 1,-1 0-1,1 1 0,0-1 0,-1 0 0,1 0 1,0 0-1,-1 0 0,1 0 0,0 0 0,0 0 1,-1 0-1,1 0 0,0 0 0,-1 0 1,1-1-1,0 1 0,0 0 0,-1 0 0,1-1 1,-1 1-1,1 0 0,0-1 0,-1 1 0,1-1 1,-1 1-1,1 0 0,-1-1 0,1 0 1,-1 1-1,1-1 0,-1 1 0,1-1 0,-1 1 1,0-1-1,1 0 0,-1 1 0,0-1 0,0 0 1,0 1-1,1-1 0,-1 0 0,0 0 1,0 1-1,0-1 0,0 0 0,0 1 0,0-2 1,3-51 575,-3 49-487,-1-1-44,0 0 0,0 0 0,-1 0 0,1 0 0,-1 0 0,-1 0 0,1 0 0,-1 0 0,0 1 0,0 0 0,0-1 0,0 1-1,-1 0 1,0 0 0,-4-3 0,5 4-17,1 1-1,-1-1 1,1 1-1,-1 0 1,0 0-1,0 0 1,0 0-1,0 1 0,0-1 1,0 1-1,0 0 1,-1 0-1,1 0 1,-1 0-1,1 1 1,0-1-1,-1 1 1,1 0-1,-1 0 0,1 0 1,-1 0-1,1 0 1,0 1-1,-7 2 1,9-3-29,0 1 1,0 0 0,0 0 0,0 0-1,0 0 1,1 0 0,-1 0-1,0 0 1,1 0 0,-1 0 0,0 0-1,1 1 1,0-1 0,-1 0-1,1 0 1,0 1 0,-1-1-1,1 0 1,0 0 0,0 2 0,0 33-20,1-23 8,-1-8-1,-1 0 0,1-1 0,1 1-1,-1 0 1,1 0 0,-1 0-1,1 0 1,1-1 0,-1 1 0,1 0-1,-1-1 1,1 0 0,1 1-1,2 4 1,-2-6-40,1-1 0,-1 0 0,0 0 1,1 0-1,-1 0 0,1 0 0,-1-1 0,1 0 0,0 0 0,0 0 0,0 0 0,-1 0 1,1-1-1,0 1 0,0-1 0,0 0 0,0-1 0,7 0 0,-9 1 10,0 0-1,1-1 1,-1 1-1,0 0 1,0-1-1,0 0 1,0 1-1,0-1 1,0 0-1,0 0 1,0 0-1,0 0 1,0 0-1,-1 0 1,1-1-1,0 1 1,-1-1-1,1 1 1,-1-1-1,0 0 1,1 1-1,-1-1 1,0 0-1,0 0 1,0 0-1,0 0 1,0 0-1,0-2 1,1-6-177,0 0 1,0 1-1,-2-1 0,1 0 1,-1-10-1,0 12 220,0 6 0,-1 1-1,1-1 1,0 0 0,-1 1 0,1-1 0,-1 1-1,1-1 1,-1 1 0,1-1 0,-1 1-1,0-1 1,0 1 0,0 0 0,0-1-1,0 1 1,0 0 0,0 0 0,0 0-1,-1 0 1,1 0 0,0 0 0,-1 0-1,1 0 1,-1 1 0,1-1 0,-3 0-1,-1-1-17,0 0 1,-1 1-1,1 0 0,0 0 0,-1 0 0,-9 0 0,15 2-89,0-1 0,0 1 1,-1-1-1,1 1 0,0 0 0,0-1 0,-1 1 0,1-1 1,0 1-1,0 0 0,0-1 0,0 1 0,0-1 0,0 1 1,0 0-1,0-1 0,0 1 0,0-1 0,0 1 1,1 0-1,-1-1 0,0 1 0,0-1 0,1 1 0,-1-1 1,0 1-1,1 0 0,-1 0 0,9 18-2959,8 0-2657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3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13555,'0'0'6652,"16"-13"-6492,1-1-112,-7 7-16,-1-1 0,1 0-1,-1 0 1,-1-1-1,0 0 1,0-1-1,0 0 1,9-18-1,-8 8 129,0 0 1,-1 0-1,-2 0 0,0-1 1,-1 0-1,3-28 0,-1-127 2760,-7 158-2364,-1 35-483,1 0 1,0-1-1,2 1 0,0 0 0,0-1 0,2 1 0,0-1 0,11 26 0,-5-20-68,2 0 0,0-1 0,1-1 1,21 26-1,-30-42 3,0 1 0,0-1 0,0 1 0,1-1 0,-1 0 0,1 0 0,0-1 0,0 0 1,0 0-1,0 0 0,1 0 0,-1-1 0,1 0 0,0 0 0,0 0 0,-1-1 0,1 0 0,0 0 0,0 0 1,0-1-1,0 0 0,0 0 0,9-2 0,-12 1 0,0-1 0,0 1 0,0-1 1,-1 0-1,1 1 0,-1-1 0,1-1 0,-1 1 0,0 0 1,0 0-1,0-1 0,0 0 0,0 1 0,0-1 0,-1 0 1,1 0-1,-1 1 0,0-1 0,0 0 0,0-1 0,0 1 0,0-3 1,2-8-4,0-1 0,-1 1 0,0-27 0,-2-172-337,0 211 499,0 5 106,1 9-126,0-1 1,1 1-1,1-1 1,0 0-1,0 0 1,1 0-1,0 0 1,11 19-1,56 80 421,-65-100-527,3 2-23,0 0 1,0-1-1,1 1 0,0-2 0,1 0 0,18 13 0,-25-19-67,1-1 0,0-1 0,0 1 0,0-1 0,0 0 0,0 0 0,1 0 0,-1-1 0,1 0 0,-1 0 1,1 0-1,-1-1 0,1 0 0,0 0 0,-1 0 0,1 0 0,-1-1 0,1 0 0,7-3 0,-6 1-278,0 1 0,0-2 0,-1 1-1,1-1 1,-1 0 0,0 0 0,6-6-1,36-38-6073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6451 12 7938,'0'0'9628,"0"-8"-8139,0 4-1304,0 6 1326,-5 99-564,-26 144 0,12-117-640,-85 927 767,89-519-696,-8 73-2,14-486-258,-8 57 228,15-157-262,-5 16 93,5-35-237,2-3 88,0 0-1,0 0 0,-1 0 0,1 0 1,0-1-1,0 1 0,-1 0 1,1 0-1,0-1 0,-1 1 0,1 0 1,0-1-1,-1 1 0,1 0 0,-1-1 1,0 1-1,1-1 0,-1 1 0,1 0 1,-1-1-1,0 0 0,0 1 1,1-1-1,-1 1 0,0-1 0,1 0 1,-1 0-1,0 1 0,0-1 0,0 0 1,1 0-1,-1 0 0,0 0 0,0 0 1,0 0-1,0 0 0,1 0 0,-1 0 1,0 0-1,0 0 0,-1-1 1,-11 1 232,-36-3-162,1-2 0,-63-15 0,20 3-100,-45-1 17,-141 1 0,-140 20-94,-231 37 25,209-9-7,-424 4-4,234-11 37,-514-13-1107,708-14 852,278 5 228,-171-4-41,307 1 99,0 0 0,1-1 0,0-2 0,-1 0 0,1 0 0,1-2 0,-39-16 0,47 15 51,0 0-1,-1 1 0,0 1 1,0 0-1,0 1 0,-1 0 1,1 1-1,-1 0 1,-19-1-1,21 4-15,9 0-7,1-1 0,-1 1 0,1 0 0,-1 0 0,0 0-1,1 0 1,-1 1 0,0-1 0,1 0 0,-1 1 0,1-1 0,-1 1 0,1-1 0,-3 2 0,3 0 0,0 0 0,-1 1 0,1-1 0,0 0 0,1 1 0,-1-1 0,0 1 0,0-1 0,1 1 0,-1 4 0,-11 97 33,5 1 1,7 147-1,2-98-25,6-12-46,6 0 1,39 171-1,-25-161 11,0 103 13,9 62-2,-3-13 6,-32-275-20,4 87 19,8 73 43,6 32-48,-2-12-7,10 42-39,-1 66 31,-18-171 7,-5 255 31,-7-212-27,3 527 196,-9-482-216,-9 98 13,6-180 56,1-19-3,-4 90 68,-4 128 79,0 13 43,-3 38-109,5-175-91,9-86 3,-10 278 91,1 85 79,-2-153-1,10-73-91,0 162-48,3-184-90,2-14-1,-24 509 17,25-277 6,5-255-8,2-137-82,20 116 0,-6-69 57,0 48-95,11 80 18,27 37 81,-9-51 0,5 52-37,-11-67 60,-3-34-132,-16-90-39,10 121 1,-21 238 122,-11-412 41,-5 30-7,-3-2 0,-23 100-1,10-61 5,-28 257-43,37-288-25,6-50 58,-2 60 0,3-18 452,2-40-1349,2 0-4509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14387,'0'0'6587,"-3"14"-6402,-21 174 536,14-94-183,-1 32 23,-14 81-275,20-188-1843,6-33-2616,0-25-111,-9-7-1277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6873,'0'0'11164,"26"-16"-10061,-6 4-872,-3 0-66,0 2 1,1 0 0,0 1-1,0 1 1,1 0 0,0 2-1,0 0 1,31-5 0,0 5-39,0 3 1,0 2 0,60 5 0,-107-4-186,1 1 0,-1-1 0,0 0 1,0 1-1,0 0 0,0 0 1,0-1-1,0 2 0,0-1 0,0 0 1,0 1-1,0-1 0,-1 1 1,1 0-1,-1 0 0,1 0 0,-1 0 1,3 4-1,-3-2-465,0 0 1,0 0-1,-1 0 0,1 1 1,-1-1-1,0 1 0,-1-1 1,1 1-1,-1-1 1,0 1-1,0 5 0,0 11-4991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2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10762,'0'0'11924,"-13"1"-11166,10 0-715,0-2-19,1 1 1,-1 0-1,1 0 1,-1 0-1,1 0 1,-1 1 0,1-1-1,-1 1 1,1-1-1,-1 1 1,1 0-1,0 0 1,-1 0-1,1 0 1,0 0-1,0 1 1,0-1 0,0 1-1,0-1 1,0 1-1,0 0 1,1 0-1,-1-1 1,0 1-1,1 1 1,0-1-1,-1 0 1,1 0-1,0 0 1,0 1 0,0-1-1,1 0 1,-1 1-1,0-1 1,1 1-1,0-1 1,-1 1-1,1 2 1,-3 32 383,2 0 1,1 0-1,2 0 0,1-1 0,2 1 1,15 56-1,-16-79-350,1 0-1,0-1 1,1 0-1,0 0 1,1 0 0,1-1-1,0 1 1,0-2-1,1 0 1,1 0 0,0 0-1,0-1 1,1-1-1,1 0 1,-1 0 0,1-1-1,1-1 1,-1 0-1,26 10 1,-27-14-60,0 0 1,0-1-1,0 0 0,0 0 1,0-2-1,15 1 0,-26-2-4,1 1 1,0 0-1,0 0 0,-1-1 1,1 1-1,-1 0 0,1-1 0,0 1 1,-1 0-1,1-1 0,-1 1 1,1-1-1,0 1 0,-1-1 1,0 1-1,1-1 0,-1 0 0,1 1 1,-1-1-1,0 0 0,1 1 1,-1-1-1,0 0 0,0 1 1,1-1-1,-1 0 0,0 1 1,0-1-1,0 0 0,0 0 0,0 1 1,0-2-1,0-31-86,-1 22 57,2 4-46,-1-1 0,1 1-1,-2-1 1,1 1-1,-1-1 1,0 1-1,-1-1 1,0 1 0,0 0-1,0-1 1,-1 1-1,0 0 1,-1 1 0,1-1-1,-1 1 1,0-1-1,-1 1 1,0 0 0,0 1-1,0-1 1,-9-6-1,12 10 61,-2-2 28,0 0-1,0 0 1,0 1 0,0 0-1,0 0 1,-1 0 0,0 0-1,0 0 1,1 1 0,-1 0-1,-1 0 1,1 1 0,0-1-1,0 1 1,-8-1 0,12 2 383,5 2-334,13 6-15,-1-2-1,1 0 0,0-1 0,1-1 1,-1-1-1,31 3 0,34-4-2205,-1-6-4321,-25-3-2419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11602,'0'0'5282,"0"149"-4218,0-79-112,0 5-464,0 7-264,0-1-128,0-11-48,0-8-48,0-12 0,0-16-856,9-23-1256,1-11-5586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 11931,'0'0'5201,"29"-5"-4820,11-3-340,-14 3-43,0 0 1,0 2 0,49 1 0,-71 1-16,1 1 0,-1 0 0,0 1-1,0-1 1,0 1 0,0-1 0,0 1 0,0 0 0,0 1-1,0-1 1,0 1 0,6 4 0,-7-4 4,-1 0 0,0 1 0,0-1 0,0 1 0,0 0 0,0 0-1,0 0 1,-1 0 0,1 0 0,-1 0 0,0 0 0,0 0 0,0 1 0,-1-1 0,1 0 0,-1 6 0,1 1 68,-1 0 0,-1 0 0,0-1 1,0 1-1,-1 0 0,0 0 0,-1-1 1,0 1-1,0-1 0,-1 0 0,0 0 0,-1 0 1,0 0-1,-1-1 0,1 0 0,-13 13 1,-10 9 236,-1 0 0,-51 39 0,77-66-270,-11 8 88,0 1 0,0-2 0,-1 0 0,0 0 0,-1-2 0,0 0 0,-1 0 0,-19 5 0,35-13-111,1 0 0,0 0 0,0 1 0,-1-1 0,1 0 0,0 0 0,0 0 0,-1 1 0,1-1 0,0 0 0,-1 0 0,1 0 0,0 0 0,-1 0 0,1 0 0,0 0 0,-1 0 0,1 0 0,0 0 0,-1 0 0,1 0 0,0 0 0,0 0 0,-1 0 0,1 0 0,0 0 0,-1 0-1,1 0 1,0 0 0,-1-1 0,1 1 0,0 0 0,0 0 0,-1 0 0,1-1 0,0 1 0,0 0 0,-1 0 0,1-1 0,0 1 0,0 0 0,0 0 0,-1-1 0,1 1 0,0 0 0,0-1 0,3-5-155,4-2 185,0 0-1,0 0 1,1 1 0,0 0 0,0 0-1,1 1 1,0 0 0,0 0 0,0 1 0,1 0-1,-1 1 1,1 0 0,0 1 0,0 0-1,1 0 1,-1 1 0,1 0 0,-1 1-1,1 1 1,18 0 0,-25 1 46,0 0-1,0 1 1,0 0-1,0-1 1,0 1 0,0 0-1,-1 1 1,1-1 0,-1 1-1,1-1 1,-1 1-1,0 0 1,0 1 0,0-1-1,-1 0 1,1 1 0,-1-1-1,0 1 1,0 0-1,3 6 1,3 10 293,-1 1-1,9 37 1,-13-46-239,52 199 854,-53-202-1021,0 0 0,1 0-1,0 1 1,1-2 0,-1 1 0,8 10 0,-10-17-102,0 0 1,0-1-1,0 1 1,1-1-1,-1 1 1,1-1-1,-1 0 1,1 1-1,-1-1 1,1 0-1,0 0 1,0 0-1,-1-1 1,1 1-1,3 1 1,-3-2-168,0 0-1,0 0 1,0 0 0,0 0-1,0 0 1,1-1 0,-1 1-1,0-1 1,0 1 0,0-1-1,0 0 1,0 0 0,-1 0-1,1 0 1,0 0 0,0 0-1,2-3 1,24-26-5749,0-6-3042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 7402,'0'0'10482,"-3"33"-9545,-8 111-365,11-127-499,1-1 0,0 1 0,1 0 0,1-1 0,0 1 0,1-1 0,1 0 0,1 0 0,0-1 0,1 0 0,1 0 0,0 0 0,17 22 0,-15-21 26,-3-5-34,0-1 1,0 0 0,1 0 0,17 16-1,-22-23-47,1 0 0,0 0 0,1 0 0,-1 0-1,0-1 1,1 0 0,-1 0 0,1 0 0,0 0 0,0-1-1,0 0 1,0 0 0,0 0 0,9 0 0,-12-2-9,1 1 0,-1-1 1,1 0-1,-1 0 0,1 0 1,-1-1-1,0 1 0,0-1 0,1 1 1,-1-1-1,0 0 0,0 0 1,-1 0-1,1 0 0,0 0 1,-1 0-1,1 0 0,-1 0 0,0-1 1,0 1-1,1 0 0,-2-1 1,2-2-1,23-73 122,-20 63-108,4-31 16,-1-1 1,-2 0-1,-2-1 0,-3-63 0,-1 102-9,1 0-1,-2-1 0,1 1 1,-1 0-1,0 0 0,-1 0 1,0 0-1,-1 0 0,1 0 1,-2 0-1,1 0 0,-1 1 1,-1 0-1,1 0 0,-1 0 1,-1 1-1,0-1 0,-12-11 1,16 17-92,0 1 1,1-1-1,-1 1 0,0 0 1,0 0-1,-1 0 0,1 0 1,0 0-1,0 1 1,0-1-1,-1 1 0,1-1 1,0 1-1,-1 0 1,1 0-1,0 0 0,-1 0 1,1 0-1,0 0 0,0 1 1,-1-1-1,1 1 1,0-1-1,0 1 0,0 0 1,-1 0-1,1 0 1,0 0-1,0 1 0,1-1 1,-1 0-1,0 1 1,0-1-1,1 1 0,-1 0 1,1 0-1,-1-1 0,1 1 1,-2 4-1,-24 86-6347,24-51 1268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20 12107,'0'0'4107,"-14"31"-3112,-42 107-276,52-125-618,0 0 1,2 0-1,-1 1 0,1-1 1,1 1-1,0 0 0,3 24 1,-1-3 162,-1-22-159,1 0-1,0 1 1,1-1 0,0 0 0,1 0-1,0 0 1,1 0 0,1 0 0,0-1 0,1 0-1,9 16 1,-10-21-76,0 0-1,0-1 1,1 0-1,0 0 0,0 0 1,0 0-1,1-1 1,0 0-1,0-1 1,0 1-1,1-1 1,-1-1-1,1 1 1,0-2-1,0 1 1,0-1-1,1 0 1,-1 0-1,12 0 1,-12-1-10,-1 0 0,1-1 0,0 0 0,0 0 1,0-1-1,-1 0 0,1 0 0,0-1 0,-1 0 0,0 0 1,1-1-1,-1 0 0,0 0 0,0-1 0,0 0 0,-1 0 1,1 0-1,-1-1 0,0 0 0,0 0 0,-1-1 0,0 1 1,0-1-1,0 0 0,0-1 0,3-6 0,0-2 0,1-1-1,-2 0 0,0 0 1,-1-1-1,-1 1 1,-1-1-1,0 0 0,-1-1 1,-1 1-1,0 0 0,-1-1 1,-1 0-1,-1 1 1,-6-35-1,5 40-9,-1 0-1,-1 0 1,0 0-1,0 1 1,-1-1-1,-1 1 1,0 0-1,0 1 1,-1-1-1,-1 1 1,1 1-1,-2-1 1,1 1-1,-1 1 1,-1 0-1,1 0 0,-1 0 1,-1 2-1,1-1 1,-1 1-1,-20-7 1,20 8-17,-1 2 0,0-1-1,-1 2 1,1 0 0,-1 0 0,1 1 0,-1 0 0,1 1-1,-1 1 1,1 0 0,-1 1 0,1 0 0,0 1-1,-19 6 1,25-6-4,-1 0-1,1 0 1,0 0 0,0 1-1,0 0 1,0 0 0,1 1-1,-1-1 1,1 1-1,1 0 1,-1 1 0,1-1-1,-1 1 1,2 0-1,-1 0 1,1 0 0,0 1-1,0-1 1,0 1-1,1-1 1,0 1 0,0 0-1,1 0 1,0 0-1,0 0 1,1 13 0,0-14 2,1-1 0,0 0 0,0 1 0,0-1 0,1 0 1,-1 0-1,1 1 0,1-1 0,-1 0 0,1-1 0,-1 1 1,1 0-1,1-1 0,-1 0 0,1 0 0,-1 0 1,1 0-1,7 5 0,9 6 14,1-1 0,44 22 0,1 2 45,-49-25 37,-1 1 0,-1 1-1,0 0 1,-1 1 0,19 28 0,-17-22-35,2 0 1,28 27 0,-42-45-175,1-1 0,-1 1 0,1-1 0,0 0 0,0-1 0,0 1-1,1-1 1,-1 0 0,11 3 0,53 1-5556,-32-6 894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12323,'0'0'4385,"-3"30"-3244,-1 7-844,-3 19 274,2 70 0,5-91-132,1 0-1,2 0 1,11 55-1,-12-81-396,0-1-1,1 1 0,-1 0 0,2-1 0,-1 0 1,1 0-1,0 0 0,1-1 0,0 1 0,0-1 0,1 0 1,0 0-1,0-1 0,0 0 0,1 0 0,0 0 0,0-1 1,1 0-1,12 6 0,-16-8-29,1-1-1,1 0 1,-1-1 0,0 1-1,0-1 1,0 0 0,1 0 0,-1-1-1,1 0 1,-1 0 0,0 0-1,1 0 1,-1-1 0,1 0-1,-1 0 1,0 0 0,9-4-1,-8 2 7,0-1-1,0 0 0,0 0 0,0-1 1,-1 1-1,0-1 0,0 0 0,0-1 1,0 1-1,-1-1 0,7-11 0,0-5 9,-1 0-1,-1-1 1,-1 0 0,-1 0-1,-1-1 1,5-39-1,-10 54-27,4-30 51,1-70 0,-6 100-34,0-1 0,-1 0 0,0 1 0,-1-1 0,0 1 0,0 0-1,-1-1 1,0 1 0,-1 0 0,0 0 0,0 1 0,-12-17 0,16 24-78,-1 0 0,1 1 0,-1-1 0,1 0 0,-1 0 0,0 0 0,1 1 0,-1-1 0,0 0 0,0 0 0,1 1 0,-1-1 0,0 1 0,0-1 0,0 1 0,0-1 0,0 1 0,0-1 0,0 1 0,0 0 0,0 0 0,0-1 0,-2 1 0,3 1-291,-1 0 0,0 0 1,1 0-1,-1 0 1,1 0-1,-1 1 0,1-1 1,-1 0-1,1 0 0,0 0 1,-1 0-1,1 1 0,0-1 1,0 0-1,0 0 0,0 0 1,0 1-1,1 0 0,-1 21-5100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8490,'0'0'6836,"-6"33"-5831,-19 107-62,22-117-571,1 0-1,0 44 1,3-37-77,-1-18-174,1 0 0,0 0 0,0 0 1,1 0-1,1 0 0,0-1 0,1 1 0,0-1 0,1 0 0,0 0 0,9 15 1,-10-21-114,0 1 1,0-1 0,1 0 0,0 0 0,0 0 0,0-1 0,0 1-1,1-1 1,0-1 0,-1 1 0,1-1 0,1 0 0,-1 0 0,0-1-1,1 0 1,-1 0 0,1 0 0,0-1 0,0 0 0,-1 0-1,10-1 1,-9 0-270,-1-1 0,1 1 0,0-1 0,0-1 0,0 1 0,0-1 0,-1 0 0,1-1 0,-1 0 0,0 0 0,0 0 1,0-1-1,0 1 0,7-8 0,-3 3-1301,-1-1 1,0-1 0,14-19 0,-1-11-5435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12659,'0'0'4305,"178"36"-4305,-122-39-1481,-19-16-1191,-9-1-2529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11666,'0'0'7010,"178"0"-7010,-122 0-184,-10 0-1024,-8 6-801,-19 2-3160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0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10546,'0'0'10369,"28"2"-9895,297 25 590,635 25 246,16-32-100,63 3 288,-836-11-1174,67 1 1244,-269-13-1557,-1 0-1,1 0 0,-1 0 0,1 0 0,-1 0 1,0 0-1,1 0 0,-1 0 0,1 0 0,-1 0 1,1 0-1,-1 0 0,0 1 0,1-1 1,-1 0-1,0 0 0,1 1 0,-1-1 0,1 0 1,-1 0-1,0 1 0,0-1 0,1 0 0,-1 1 1,0-1-1,0 0 0,1 1 0,-1-1 0,0 0 1,0 1-1,0-1 0,1 1 0,-1-1 0,0 0 1,0 2-1,0 9-2517,-1-4-836,1 2-3871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57 4785,'0'0'16984,"0"-2"-16784,0 0-1,0-1 1,0 1 0,-1 0 0,1 0 0,-1 0 0,0 0-1,0 0 1,0 0 0,0 0 0,0 0 0,0 0 0,-1-2 0,-8 0-98,1 0 1,0 0-1,-1 1 1,1 0-1,-1 1 1,0 0 0,0 1-1,0 0 1,0 0-1,0 1 1,0 0-1,0 1 1,0 0-1,-13 3 1,14-2-63,0 0 0,0 0 0,1 1 1,-1 0-1,0 1 0,1 0 0,0 0 0,0 1 0,1 0 0,-1 0 0,1 1 1,0-1-1,0 2 0,1-1 0,-11 15 0,14-18-37,1 0-1,0 1 1,0 0 0,1-1 0,-1 1-1,1 0 1,-1 0 0,1 0-1,0 0 1,1 0 0,-1 0 0,1 0-1,0 0 1,0 0 0,0 0-1,0 0 1,1 0 0,0 0 0,0 0-1,0 0 1,0 0 0,0 0-1,1 0 1,0-1 0,0 1 0,0-1-1,0 1 1,0-1 0,1 0-1,2 4 1,9 6 25,-1-1-1,2 0 1,0 0-1,0-2 1,21 11-1,-25-14-16,45 23 40,90 35-1,-30-15-14,-112-48-14,34 20 3,-38-22-22,1 1 0,0-1 0,-1 1 1,1-1-1,0 1 0,-1 0 0,1-1 1,-1 1-1,1 0 0,-1-1 1,1 1-1,-1 0 0,1-1 0,-1 1 1,0 0-1,0 0 0,1 0 0,-1-1 1,0 1-1,0 0 0,0 0 0,0 0 1,0 0-1,0-1 0,0 1 0,0 0 1,0 0-1,0 0 0,0 0 0,0-1 1,-1 1-1,1 0 0,0 0 0,-1 0 1,1-1-1,0 1 0,-1 0 0,1-1 1,-1 1-1,1 0 0,-1-1 0,0 1 1,1-1-1,-1 1 0,-1 0 1,-8 6 31,0-1 0,0 0 0,-1 0 1,1-1-1,-22 6 0,-65 16 64,79-23-75,-51 11 102,-105 8-1,191-25-7497,19-7 2209,-6-12-2458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104 412 14251,'0'0'9258,"187"-3"-9130,-141 3-128,-8 0-56,-20 0-640,1 0-808,-19-30-1409,0 2-1536,0-3-2040</inkml:trace>
  <inkml:trace contextRef="#ctx0" brushRef="#br0" timeOffset="1">1 42 4257,'0'0'20516,"178"-25"-19724,-122 19-439,-10 1-281,-8-1-72,-20 6-1009,-8 0-2039,-10 17-7659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140 130 10458,'0'0'10168,"10"33"-8877,57 217 236,-62-232-1388,17 60 628,50 119 0,-72-202-3027,-3-54-3787,-20 9 279</inkml:trace>
  <inkml:trace contextRef="#ctx0" brushRef="#br0" timeOffset="1">47 1 10018,'0'0'10285,"33"5"-8781,105 20-331,-128-23-1060,0 0-1,-1 1 1,0 0 0,1 0 0,-1 1 0,0 1 0,-1-1 0,1 1 0,-1 1 0,0 0 0,0 0 0,-1 0 0,0 1 0,0 0 0,0 1 0,-1-1-1,0 1 1,-1 1 0,1-1 0,-2 1 0,5 10 0,-5-11-59,-1 0 0,0 0 0,-1 0 0,0 0 0,0 0 0,-1 1 0,0-1-1,0 0 1,-1 1 0,0-1 0,0 1 0,-1-1 0,0 0 0,-1 1 0,0-1 0,0 0 0,-1 0 0,0 0 0,0 0-1,-1-1 1,0 1 0,0-1 0,-1 0 0,0 0 0,0 0 0,-1-1 0,-8 8 0,2-5-305,-1-1 0,-1-1 0,0 0 0,0-1 1,0-1-1,0 0 0,-20 4 0,-9-1-3725,-53 3-1,20-6-4915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14803,'0'0'9221,"18"27"-8202,4 3-769,97 132 768,-14-38-277,-89-107-704,1-1 0,0-1 1,1-1-1,1 0 0,21 11 0,-38-23-181,1-1 0,0 1 1,0-1-1,0 0 0,0 0 0,0 0 0,0 0 0,0-1 0,0 1 1,6-1-1,-8 0-60,1 0 0,-1 0 0,0-1 0,1 1 0,-1 0-1,0-1 1,1 1 0,-1-1 0,0 0 0,0 1 0,0-1 0,1 0 0,-1 0 0,0 1 0,0-1 0,0 0 0,1-2 0,1-3-836,1 0 1,-2 0-1,1 0 0,-1-1 0,0 1 1,0 0-1,1-14 0,0 5-159,7-28-4351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9458,'0'0'14432,"0"23"-13674,0 304 1588,-2-148-1610,-8-1-1,-8 0 1,-45 193 0,54-345-694,-1 9-8,9-34-238,-1-1 0,0 1-1,0 0 1,1-1 0,-1 1 0,0-1-1,0 0 1,0 0 0,0 1 0,1-1-1,-1 0 1,0 0 0,-2-1 0,-15-1-6908,9-5 169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12459,'0'0'12017,"4"0"-11808,177 24 1592,-60-17-5353,-118-27-8516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4481,'0'0'20436,"74"0"-20084,-36 3-200,-1 2-80,-9-2-72,0 0-504,-9-3-896,9 3-960,0-3-2530,-9 0-1255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17436,'0'0'6833,"102"26"-6833,-64-18-240,-1-2-280,1-4-424,-20 1-817,1 0-2567,0-3-1490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188 433 11867,'0'0'5982,"26"6"-5611,85 15-350,-108-20-23,1-1-1,-1 0 0,0 1 1,1-2-1,-1 1 1,1 0-1,-1-1 0,0 1 1,1-1-1,-1 0 1,0 0-1,0-1 0,0 1 1,0 0-1,0-1 1,0 0-1,0 0 0,0 0 1,-1 0-1,1 0 1,-1-1-1,1 1 0,-1-1 1,3-4-1,2-1 11,1-1 7,-1 0 1,-1 0-1,1-1 1,-1 0-1,-1 0 1,0 0-1,-1-1 1,0 0-1,0 1 1,-1-1-1,-1-1 1,0 1-1,1-13 0,-2 15 19,-1-1 0,0 1 0,0-1 0,-1 1 0,0 0 0,-1-1 0,0 1 0,0 0-1,-1 0 1,0 0 0,-1 0 0,0 1 0,0 0 0,-1-1 0,-10-13 0,5 12 122,0 0 0,0 1 0,0 0 1,-1 1-1,-1 0 0,1 1 0,-1 0 0,-1 0 1,1 2-1,-17-6 0,22 8-72,-1 1 0,1 0 1,0 1-1,-1-1 0,1 1 0,-1 1 1,1 0-1,-1 0 0,1 0 0,-1 1 1,1 0-1,-1 0 0,1 1 0,0 0 1,-1 0-1,1 1 0,0 0 0,1 0 1,-1 1-1,-8 5 0,3 1 11,1 1 0,0 0 1,1 1-1,0 0 0,1 0 0,0 1 0,1 0 0,0 1 0,1 0 0,1 0 1,0 0-1,1 1 0,0 0 0,1 0 0,1 0 0,1 1 0,-1 16 0,3-21-5,-1 3 82,1 0 0,1 0 0,0 0-1,6 23 1,-5-32-146,0 0 1,0-1-1,0 1 1,1 0-1,-1-1 0,1 1 1,0-1-1,1 0 1,-1 0-1,1 0 0,0 0 1,0 0-1,0-1 1,0 0-1,9 5 0,-5-3-47,0-1-1,1 1 1,0-2-1,0 1 0,0-1 1,0-1-1,1 0 0,-1 0 1,1 0-1,-1-1 0,1-1 1,-1 0-1,18-2 0,-21 1-17,0 0-1,0-1 1,0 1-1,0-2 0,0 1 1,0 0-1,-1-1 0,1 0 1,-1-1-1,0 1 1,0-1-1,0 0 0,0 0 1,-1-1-1,0 1 0,1-1 1,-2 0-1,1 0 0,-1 0 1,1-1-1,3-8 1,-1-4 17,-1-1 1,-1 1-1,0-1 1,-2 0-1,0 0 1,-1-1 0,-3-36-1,2 13 646,0 42 146,9 23-405,53 135-65,-53-138-635,1-1-1,1 0 1,1-1 0,0 0-1,1-1 1,17 17-1,-26-29-197,0-1-1,0-1 0,1 1 0,-1-1 0,1 0 0,0 0 0,-1 0 1,1 0-1,0-1 0,0 0 0,0 0 0,0 0 0,0-1 1,1 0-1,-1 0 0,9-1 0,-3 1-715,19 0-3583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12323,'0'0'8321,"0"155"-7528,0-74-273,0 11-80,0 4-88,9-4-128,0-8-136,1-11-80,-1-20-8,0-16-632,1-20-1113,-1-17-1183,-9-28-1937,0-12-856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12099,'0'0'6925,"28"5"-5589,-13-2-1190,92 23 473,-93-21-544,0 0-1,-1 1 0,1 0 0,-1 1 1,0 1-1,-1 0 0,15 12 0,-18-12 32,-1 1 1,0 0-1,0 0 0,0 0 0,-2 1 0,1 0 1,-1 1-1,0-1 0,-1 1 0,-1 0 0,1 0 0,-2 1 1,1-1-1,-2 1 0,0 0 0,0 0 0,0 17 0,-2-25-59,-1 0-1,1 0 1,-1 1-1,0-1 1,0 0-1,0 0 0,-1 0 1,1 0-1,-1 0 1,0-1-1,0 1 1,0 0-1,-1-1 0,1 1 1,-1-1-1,0 0 1,0 0-1,0 0 1,0 0-1,0-1 1,-1 1-1,1-1 0,-1 0 1,0 0-1,0 0 1,0 0-1,0-1 1,0 0-1,-5 2 0,-10 1-143,0 0 0,-1 0 0,1-2-1,-39 0 1,54-2-53,0 0 0,0-1 0,0 1 0,0-1 0,1 0 0,-1 1 0,0-2 0,0 1 0,0 0 0,1-1 0,-1 0 0,0 0 0,1 0 1,-6-4-1,7 4-210,0-1 1,0 1 0,0 0 0,0-1 0,0 1 0,0-1-1,1 0 1,0 0 0,-1 1 0,1-1 0,0 0 0,-1-5-1,1-14-4567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7818,'0'0'13315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13291,'0'0'9834,"57"154"-9114,-20-95-112,-9 2-128,0-2-128,9-11-208,-9-9-144,-9-11-168,0-11-968,-1-11-576,1-9-1241,0-25-1456,-10-9-480</inkml:trace>
  <inkml:trace contextRef="#ctx0" brushRef="#br0" timeOffset="1">384 0 12619,'0'0'8551,"0"32"-6809,-21 424 1880,-69 192-975,34-346-1520,52-281-3099,7-40-705,6-38-3196,0 20-317,0 3-3421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3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11322,'0'0'11128,"-8"11"-10822,5-7-282,-2 3 17,0 1-1,0 0 1,0 0 0,1 0 0,0 1 0,1-1 0,-1 1-1,2 0 1,-1 0 0,-1 12 0,2 9 209,0 1-1,2-1 1,1 0 0,1 1-1,2-1 1,7 31 0,-9-53-219,0 0 1,1-1-1,0 1 1,0-1-1,0 0 1,1 1-1,0-1 1,0-1 0,1 1-1,0-1 1,0 0-1,1 0 1,-1 0-1,1-1 1,0 0-1,1 0 1,-1 0-1,1-1 1,0 0-1,0 0 1,1-1-1,-1 0 1,1 0-1,-1-1 1,1 0-1,0 0 1,0-1-1,10 1 1,-13-1-103,0-1 0,0 0-1,0 0 1,0 0 0,0-1 0,0 0 0,0 0 0,0 0 0,-1 0 0,1-1-1,0 1 1,0-1 0,-1-1 0,0 1 0,1-1 0,3-3 0,-3 2-226,-1 0 1,0-1 0,-1 1 0,1-1 0,-1 0-1,0 0 1,0-1 0,-1 1 0,1 0 0,-1-1 0,0 0-1,-1 1 1,3-12 0,-1-58-5439,-3 52 3514,0-17-2740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12739,'0'0'10666,"149"0"-10434,-102 0-136,-9 0-96,-1 0-136,-9 0-400,-9 0-512,-1 0-1217,-8-34-791,-10 3-1801,0 0-4794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12051,'0'0'7521,"-9"199"-5944,9-126-361,9-1-664,1-1-368,8-10-184,1-10-232,9-9-1208,0-20-2569,-9-11-2441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6673,'0'0'12667,"4"36"-11457,20 230-21,6 145 765,-30-410-1955,8 52-1829,-8-50 1667,1-1 0,-1 0 1,1 0-1,0 0 0,-1 0 1,1 0-1,0 1 1,0-1-1,0-1 0,0 1 1,1 0-1,-1 0 1,1 0-1,-1-1 0,1 1 1,-1 0-1,1-1 1,0 0-1,3 3 0,5-30-7120,-9-4 3063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4241,'0'0'12915,"0"-6"-11436,-1 5-1421,1 0 0,0 0 0,0 0 1,0 0-1,0 0 0,0 0 0,1 0 0,-1 0 1,0 0-1,0 0 0,1 0 0,-1 0 1,1 0-1,-1 0 0,1 0 0,-1 0 1,1 0-1,-1 0 0,1 1 0,0-1 0,-1 0 1,1 0-1,0 1 0,0-1 0,0 0 1,0 1-1,-1-1 0,1 1 0,0-1 1,0 1-1,0-1 0,0 1 0,2-1 0,1 1 68,0 0 0,0 0 0,0 0 0,0 1 0,0-1-1,-1 1 1,1 0 0,0 0 0,7 3 0,10 6 156,-1 0 0,32 22 1,-39-23-208,-1 0 1,0 0 0,-1 2 0,0-1 0,-1 1 0,13 19 0,-17-23 13,-2 1 1,1-1-1,-1 1 0,0 1 0,-1-1 0,0 0 0,0 1 1,-1 0-1,0 0 0,-1-1 0,1 19 0,-1-20-18,0 0 0,-1 0 0,0 0 0,-1 0 0,0 0 0,0-1 0,0 1 0,0 0 0,-1 0 0,-1-1 0,1 1 0,-1-1 0,0 0 0,0 0 0,-1 0 0,1 0 0,-1 0-1,-1-1 1,1 0 0,-1 0 0,0 0 0,0 0 0,-6 3 0,0 0-81,0 0-1,0-1 1,0-1-1,-1 0 1,0-1 0,0 0-1,0 0 1,-1-1-1,0-1 1,0 0-1,0-1 1,0 0 0,0-1-1,0-1 1,0 0-1,-23-3 1,34 3-111,0-1 0,0 1 1,0 0-1,0-1 0,1 0 1,-1 1-1,0-1 0,0 0 0,1 0 1,-1 0-1,0 0 0,1 0 0,-1 0 1,1 0-1,-1-1 0,1 1 1,0-1-1,0 1 0,-1-1 0,1 1 1,0-1-1,0 1 0,0-1 1,1 0-1,-1 0 0,0-2 0,0 1-386,1 1 0,-1-1 0,1 0 0,0 1-1,0-1 1,0 0 0,0 1 0,0-1 0,1 0-1,-1 1 1,1-1 0,0 0 0,0 1 0,0-1 0,0 1-1,0 0 1,1-1 0,2-3 0,13-11-4562</inkml:trace>
  <inkml:trace contextRef="#ctx0" brushRef="#br0" timeOffset="1">358 186 10842,'0'0'9964,"6"25"-8940,2 5-790,1-1 21,-2 2-1,-1-1 0,3 39 0,2 186 2144,-11-248-2454,2 49 367,-2-53-440,0 0 1,1 1 0,-1-1-1,1 0 1,0 0 0,0 0-1,0 0 1,0 0 0,0 0-1,1 0 1,-1 0 0,4 4-1,4-36-4845,-7-11 745,-2-7-1511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1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8970,'0'0'11550,"25"9"-10699,79 35-248,-96-40-490,-1 0-1,0 0 1,0 0 0,0 1-1,0 0 1,-1 1-1,0-1 1,0 1 0,0 0-1,-1 1 1,0 0 0,0-1-1,0 1 1,-1 1-1,0-1 1,-1 1 0,0-1-1,0 1 1,0 0 0,-1 0-1,1 12 1,-2-17-67,-1-1 1,1 0 0,-1 1-1,0-1 1,0 0-1,0 1 1,0-1-1,-1 1 1,1-1 0,0 0-1,-1 1 1,0-1-1,1 0 1,-1 0-1,0 1 1,0-1 0,-1 0-1,1 0 1,0 0-1,-4 3 1,2-2 19,0 0-1,-1 0 1,0-1 0,0 0-1,0 1 1,0-1 0,0-1-1,0 1 1,0 0 0,-8 0-1,-11 2-734,0-1-1,0-1 1,-38-2-1,41 0-1021,12 0-1205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11058,'0'0'8050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12619,'0'0'6668,"-5"32"-6039,0 0-342,-3 17 524,3 0 1,0 59-1,6-76-365,1 1 0,1-1 0,2 0 0,1 0 0,2 0 0,17 45 0,-16-54-327,1-1-1,1 0 1,1-1 0,1 0 0,1-1 0,0-1 0,2 0-1,0-1 1,26 23 0,-32-33-98,1 0-1,-1-1 1,2 0-1,-1-1 1,1 0 0,0 0-1,0-1 1,0-1-1,1 0 1,14 2 0,-21-5-8,-1 0 1,1-1 0,-1 1-1,1-1 1,0 0 0,-1-1 0,1 1-1,-1-1 1,1 0 0,-1-1-1,1 1 1,-1-1 0,0 0-1,0-1 1,0 1 0,0-1 0,0 0-1,0 0 1,-1 0 0,0-1-1,1 0 1,-1 0 0,-1 0-1,1 0 1,5-9 0,0-3 2,-1 0 0,0-1 0,-1 0 1,-1 0-1,-1-1 0,-1 1 0,0-1 0,-1 0 1,0-20-1,0-29-10,-6-72 0,2 131-7,-1-25 29,-1 0 0,-2 1 0,-2-1-1,-1 1 1,-1 0 0,-1 1 0,-2 0-1,-2 0 1,0 1 0,-20-28 0,31 52 39,3 5-62,-1 0 0,1 0 0,-1 0 0,1 0 0,-1 0 0,0 0 0,1 0 1,-1 0-1,0 0 0,1 0 0,-1 0 0,0 0 0,0 1 0,0-1 0,0 0 0,0 1 0,0-1 1,0 1-1,0-1 0,0 1 0,0-1 0,0 1 0,0 0 0,0-1 0,-1 1 0,1 0 0,0 0 1,0 0-1,-2 0 0,2 1-185,0 0 0,0 0-1,-1-1 1,1 1 0,1 0 0,-1 0 0,0 0 0,0 0 0,0 1 0,0-1 0,1 0 0,-1 0-1,1 0 1,-1 1 0,1-1 0,-1 0 0,1 1 0,0-1 0,-1 0 0,1 1 0,0-1 0,0 3 0,-4 12-7071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9722,'0'0'11829,"3"0"-11245,8 1-334,0 1 0,-1 0-1,1 1 1,-1 0-1,0 0 1,17 9 0,19 6 58,-33-14-367,43 10-95,-21-15-3593,-34 0 3505,0 1 0,-1-1-1,1 1 1,0-1 0,-1 1 0,1-1-1,0 0 1,-1 1 0,1-1 0,-1 0-1,1 1 1,-1-1 0,1 0 0,-1 0-1,0 0 1,1 1 0,-1-1 0,0 0-1,0 0 1,0 0 0,0 0 0,1 0-1,-1 1 1,0-1 0,-1 0 0,1 0-1,0 0 1,0 0 0,0 0 0,0-3-773,0-16-5397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2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11859,'0'0'9866,"38"162"-9706,-29-125-88,0-4-72,1-5 0,-10-5-576,0-4-1257,9-2-2016,-9-6-1184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2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6345,'0'0'13754,"8"29"-12452,43 184 350,-24-114-296,63 146-1,-44-123-1237,-42-115-2771,-6-24-7158,2-3 3811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10538,'0'0'9674,"186"-39"-9090,-139 31-311,0-1-121,-10 1-152,-9-6-793,-9 3-1239,-19-12-1769,0 1 544,-9-1-2352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3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 11090,'0'0'9033,"-28"11"-7830,-89 38-204,112-47-902,0 1 0,0-1 0,0 1 0,0 1-1,1-1 1,-1 1 0,1-1 0,0 1 0,0 1 0,0-1 0,1 0 0,-1 1 0,1 0 0,0 0 0,-4 9 0,-2 4 268,1-3-84,0-1 0,1 1 0,1 0-1,1 0 1,0 1 0,-4 21 0,5-4-320,1 1 1,2 35-1,1-69-95,0 1 0,0 0 1,0 0-1,0 0 0,0 0 0,0-1 1,1 1-1,-1 0 0,0 0 0,1 0 1,-1-1-1,0 1 0,1 0 0,-1 0 1,1-1-1,0 1 0,-1-1 0,1 1 1,-1 0-1,1-1 0,0 1 0,-1-1 1,1 1-1,0-1 0,0 0 0,-1 1 1,1-1-1,0 0 0,0 1 0,0-1 1,-1 0-1,1 0 0,0 0 0,0 0 1,0 0-1,0 0 0,-1 0 0,1 0 1,0 0-1,0 0 0,0 0 0,1-1 1,37-12-7296,-11-8-3298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3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9074,'0'0'9993,"-2"2"-9613,-14 25-26,11-20-152,0 0 0,0 0 0,1 1 0,0 0 0,1 0 0,0 0 0,0 0 0,-2 9 0,-2 36 432,3 1-1,2 0 0,2 0 0,2-1 1,3 1-1,18 85 0,7-41-445,-22-65-103,-6-25-45,0 1 0,0 0-1,-1 0 1,1 13 0,-2-21-85,0-1-1,0 1 1,1 0-1,-1-1 1,0 1-1,0 0 1,-1-1-1,1 1 1,0 0-1,0-1 1,0 1-1,0-1 1,-1 1-1,1 0 1,0-1-1,0 1 1,-1-1-1,1 1 1,-1 0-1,1-1 1,0 1-1,-1-1 1,1 1-1,-1-1 1,1 0-1,-1 1 1,1-1-1,-1 0 1,0 1-1,1-1 1,-1 0-1,1 1 1,-2-1-1,-24-6-2869,19 2 1663,1 0-1,0 0 1,0-1-1,0 1 1,-8-9-1,-7-18-5684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13235,'0'0'11346,"187"26"-10554,-141-26-448,-8 0-183,-10 0-89,0 0-64,0 0-8,-19-6-985,-9-5-935,0 2-2505,0 1-2104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4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12443,'0'0'10586,"103"26"-10314,-56-12-88,-1-3-88,1-6-88,-19 1-8,0-3-776,-9-3-1009,-10 0-1911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12619,'0'0'8754,"28"157"-8226,-9-106-336,-10 2-104,10-5-88,-10-6-8,-9-9-544,10-5-1233,8-16-2096,-8-10-808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5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11242,'0'0'10121,"4"32"-9117,0-4-819,2 15 212,2 1 0,26 82 1,-7-43 274,5 14 14,68 145 0,-68-194-1034,-19-40-2304,-12-35-3495,-1-7 1303,0 0-1040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5601,'0'0'14089,"-22"22"-12937,-68 75-164,84-90-842,0 1 0,0 1 0,1-1 0,0 1 0,1 0 1,0 0-1,0 0 0,-4 18 0,0 0 269,1-5-290,1 1 0,1 0 0,1 0 0,1 0 0,1 1 0,1 27 0,1-50-195,0 0 1,0-1-1,0 1 1,0-1 0,0 1-1,0 0 1,0-1-1,0 1 1,1-1 0,-1 1-1,0 0 1,0-1-1,1 1 1,-1-1 0,0 1-1,1-1 1,-1 1-1,0-1 1,1 0 0,-1 1-1,1-1 1,-1 1-1,1-1 1,-1 0 0,1 1-1,-1-1 1,1 0-1,-1 1 1,1-1-1,-1 0 1,1 0 0,0 0-1,23 1-3351,-13-2 1446,18 1-3227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10778,'0'0'7879,"-9"14"-7321,-29 52 138,35-58-549,0 1 0,1 0 0,0 0 0,0 0-1,1 0 1,0 0 0,1 0 0,0 0 0,0 0 0,3 14 0,-1 12 271,0-12-205,1 0 1,1-1 0,1 1-1,1-1 1,11 28-1,11 41 307,-17-51-360,-7-25-377,0 0 1,-1 0 0,0 1 0,0 21 0,-16-56-4655,8 12 3395,-14-24-3972,0-2-2861</inkml:trace>
  <inkml:trace contextRef="#ctx0" brushRef="#br0" timeOffset="1">1 340 10362,'0'0'11147,"168"73"-10699,-140-68-448,0-5-216,0 0-1745,-9-8-2304,-1-9-4393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2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13475,'0'0'8355,"0"-2"-6423,-2 5-1023,-23 65-389,3 0 1,3 2 0,-11 76 0,-11 211 315,30 80 105,12-408-936,1 0 0,2-1 0,1 1-1,0-1 1,3 0 0,0 0-1,2-1 1,0 0 0,2-1 0,1 0-1,1-1 1,24 31 0,-37-54-124,0 0 0,0 0 1,0-1-1,0 1 0,1-1 0,-1 1 1,1-1-1,-1 0 0,1 1 0,-1-1 1,1 0-1,0 0 0,-1 0 1,1 0-1,0 0 0,0-1 0,0 1 1,0 0-1,0-1 0,0 0 0,0 1 1,0-1-1,0 0 0,3 0 0,-2-1-251,0 0-1,0-1 0,-1 1 0,1 0 0,0-1 0,-1 0 0,0 0 0,1 1 0,-1-1 0,0-1 0,0 1 0,0 0 0,0 0 0,0-1 0,2-4 1,16-31-5661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2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 7642,'0'0'14057,"-30"-7"-12896,-94-21-423,119 26-693,-1 1 0,1 1 0,0-1 0,-1 1-1,1 0 1,0 0 0,-1 0 0,1 1 0,0 0 0,-1 0-1,1 0 1,-10 4 0,12-3-5,0 0 1,0 0-1,0 0 0,0 0 0,0 1 1,0-1-1,1 1 0,-1 0 0,1 0 1,-1 0-1,1 0 0,0 0 1,1 0-1,-3 5 0,0 4 97,0 1-1,1 0 0,1 0 1,0 1-1,1-1 1,0 0-1,1 17 1,0-22-71,1-1-25,1 1 1,-1-1 0,1 1-1,0-1 1,1 0 0,0 0-1,0 0 1,1 0-1,0 0 1,0-1 0,0 0-1,1 0 1,0 0-1,0 0 1,0-1 0,1 1-1,10 6 1,11 9 10,2-1-1,44 23 1,-16-13-34,-23-13 19,-1 1 0,-1 2 0,35 27-1,-64-45-5,-1 1-1,1-1 1,-1 1 0,1 0-1,-1-1 1,0 1-1,0 0 1,0 0-1,0 0 1,-1 1-1,1-1 1,-1 0-1,0 1 1,0-1-1,0 0 1,-1 1-1,1-1 1,-1 1-1,0 0 1,1-1 0,-2 1-1,1-1 1,0 1-1,-1-1 1,0 1-1,1-1 1,-1 1-1,-1-1 1,1 0-1,0 0 1,-1 1-1,0-1 1,0 0-1,0 0 1,0 0-1,0-1 1,0 1 0,-1 0-1,1-1 1,-1 0-1,0 1 1,0-1-1,0 0 1,0-1-1,-6 4 1,-8 2-17,-1-1 1,0 0-1,0-1 1,0-1-1,0-1 1,-1 0-1,0-2 1,0 0-1,1-1 1,-1-1-1,0 0 1,1-2-1,-1 0 1,1-1-1,-29-10 1,46 13-43,-29-15-63,29 15-14,0 0 0,-1 0 0,1 0 0,0 1 0,0-1 0,0 0 0,0-1 0,0 1 0,0 0 0,0 0 0,0 0 0,1-1 0,-1 1 0,0 0 0,1-1 0,-1 1 0,1 0 0,-1-1 0,1-1 0,1 2-288,0 0 0,0 0 0,1 1 0,-1-1 1,0 0-1,0 0 0,1 1 0,-1-1 0,1 1 1,-1 0-1,1-1 0,-1 1 0,1 0 0,-1 0 0,1 0 1,-1 0-1,3 0 0,-2 0-593,34-1-6489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4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10042,'0'0'9346,"159"-19"-9202,-103 10-144,29-7-1008,-29 2-1713,0-3-3368</inkml:trace>
  <inkml:trace contextRef="#ctx0" brushRef="#br0" timeOffset="1">486 1 8754,'0'0'7786,"19"185"-6242,9-109-392,9 8-360,1 3-304,-10-9-296,0-11-96,-9-22-88,-10-8-8,0-26-32,-37-73-6425,0-8 1792,-9 3 216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11586,'0'0'9100,"3"15"-8423,6 15-376,2-1-1,1 0 0,1 0 0,1-2 1,19 28-1,-18-31-127,36 57 647,46 101 0,-84-154-687,-2 1 1,0 0 0,-3 0-1,0 1 1,-2 1 0,-1-1-1,2 56 1,-7-58-71,1-3-14,-1-1 0,0 1 1,-2-1-1,-1 1 0,-1-1 1,-2 0-1,-10 32 0,2-24-10,-1 0-1,-2-1 0,-23 35 1,32-54-29,-1-1 0,0 1 0,-1-2 1,0 1-1,-1-1 0,0-1 0,-1 0 0,1 0 0,-2-1 1,-18 9-1,27-15-178,1-1 0,-1 0 0,0 0 0,0 0 1,0 0-1,0 0 0,0-1 0,-6 0 0,9 0-60,0 0 1,0 0-1,0 0 0,1 0 1,-1 0-1,0-1 0,1 1 0,-1 0 1,0 0-1,0-1 0,1 1 1,-1-1-1,1 1 0,-1-1 1,0 1-1,1-1 0,-1 1 0,1-1 1,-1 1-1,1-1 0,-1 0 1,1 1-1,0-1 0,-1 0 0,1 1 1,0-1-1,-1 0 0,1 1 1,0-1-1,0 0 0,0 0 0,0 1 1,0-1-1,0 0 0,0 0 1,0 1-1,0-1 0,0 0 0,0 0 1,0 0-1,0 1 0,0-1 1,1 0-1,-1 1 0,1-2 0,7-15-6082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9602,'0'0'10858,"0"0"-10830,0 0-1,0 1 1,0-1-1,0 0 1,0 0-1,0 0 1,0 0-1,0 0 1,0 0-1,0 1 1,0-1-1,0 0 1,0 0-1,0 0 1,0 0 0,0 0-1,0 1 1,0-1-1,0 0 1,0 0-1,0 0 1,0 0-1,0 0 1,0 0-1,0 1 1,0-1-1,-1 0 1,1 0-1,0 0 1,0 0-1,0 0 1,0 0-1,0 0 1,0 0-1,0 0 1,0 1-1,-1-1 1,1 0-1,0 0 1,0 0-1,0 0 1,0 0-1,0 0 1,0 0-1,-1 0 1,1 0-1,0 0 1,0 0-1,0 0 1,0 0-1,44 67 2217,0 4-1204,4-3 0,108 120 0,-96-139-850,-55-45-402,0-1 0,1 0 0,-1-1 0,0 1 0,1-1 0,0 0 0,-1 0 0,1 0 0,0-1 0,10 1 0,-15-3 3,1 1-1,-1-1 0,0 0 0,0 0 0,0 0 1,0 1-1,0-1 0,0 0 0,0-1 0,0 1 1,0 0-1,0 0 0,0 0 0,-1 0 1,1-1-1,0 1 0,-1 0 0,1-1 0,-1 1 1,0 0-1,1-1 0,-1 1 0,0-2 1,8-37-4673,-7 1-973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8370,'0'0'12612,"-1"27"-11261,-5 305 2058,13 148-1142,-8-453-2217,-1 1 0,-2 0 0,0-1 0,-11 32 0,13-49 986,2-2-3899,0-7 2545,0-1 0,0 1-1,0-1 1,0 0 0,1 1-1,-1-1 1,0 0 0,0 1 0,9 3-7322,-9-4 7322,1 0-1,16 0-6354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13067,'0'0'10410,"84"3"-10018,-47 6-80,10-1-48,0 0-144,-10-5-120,-9 0-256,-9-3-880,0-6-928,-10-16-2481,-9 0-1385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14011,'0'0'7442,"206"42"-8411,-160-42-1463,1 0-2761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12643,'0'0'7919,"-13"27"-6854,3-5-863,-3 5 59,1 0 0,2 1 0,0 0 0,2 1-1,-8 50 1,-3 115 1924,10 346 1,11-502-2104,2-1 1,9 43 0,-9-66-144,-1 1 1,2-1 0,0 0-1,0-1 1,2 1 0,0-1 0,0 0-1,13 17 1,-18-28-124,-1 0-1,1-1 1,0 1 0,0-1-1,-1 1 1,1-1 0,0 1-1,0-1 1,0 0 0,1 0-1,-1 0 1,0 0 0,0 0-1,1-1 1,3 2 0,-4-2-215,0 0 0,0 0 1,1 0-1,-1-1 0,0 1 0,0 0 1,1-1-1,-1 0 0,0 1 0,0-1 1,0 0-1,0 0 0,0 0 1,0-1-1,0 1 0,0 0 0,-1-1 1,1 1-1,0-1 0,-1 1 0,1-1 1,-1 0-1,2-3 0,16-25-6718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6481,'0'0'15948,"159"6"-15596,-121 2-296,-1-2-56,-9 0-416,0-4-1073,-9 1-1543,-1-3-2321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11570,'0'0'6841,"28"11"-6576,90 31-218,-114-40-47,-1-1 0,1 0 0,0 0 0,0 0 1,0-1-1,0 1 0,0-1 0,0 0 0,0 0 1,0 0-1,0-1 0,0 1 0,0-1 0,0 0 1,0 0-1,0 0 0,0-1 0,-1 1 0,1-1 0,-1 0 1,1 0-1,-1 0 0,0-1 0,1 1 0,-1-1 1,0 0-1,-1 0 0,1 0 0,0 0 0,-1 0 1,3-5-1,4-3 6,-1 0 33,-1-1 0,0-1 0,-1 1 0,0-1 0,0 0 0,-2 0 0,1-1 0,-2 1 0,0-1 0,0 0 0,-2 0 0,0 0 0,0 0 0,-1 0 0,-1-1 0,0 1 0,-6-23 0,6 32 44,0 0 0,-1 0 0,0 0-1,0 0 1,-1 0 0,1 1-1,-1-1 1,0 1 0,-1-1-1,1 1 1,-1 0 0,1 0-1,-1 1 1,0-1 0,0 1-1,-1 0 1,1 0 0,-1 0-1,0 1 1,1-1 0,-1 1-1,0 0 1,-1 1 0,1-1-1,0 1 1,-10-1 0,9 1 17,-1 1 0,0-1 1,0 1-1,1 1 0,-1-1 0,0 1 1,0 0-1,1 1 0,-1 0 1,1 0-1,-1 0 0,1 1 0,0 0 1,0 0-1,0 0 0,0 1 1,1 0-1,-1 0 0,1 1 0,-7 7 1,3 1 38,0 0 0,1 0 1,1 1-1,1 0 0,-1 1 1,2-1-1,0 1 0,1 0 0,1 0 1,0 1-1,1-1 0,0 1 1,2-1-1,0 1 0,0 0 0,1-1 1,1 1-1,1-1 0,6 22 1,-5-29-121,0 0 0,1-1 0,-1 1 0,1-1 0,1-1 0,-1 1 0,1-1 0,0 0 0,1 0 0,-1 0 0,1-1 0,0 0 0,1-1 0,-1 1 0,1-1 0,0-1 0,0 0 0,0 0 0,0 0 0,1-1 0,-1 0 0,1-1 0,-1 0 0,1 0 0,14-1 0,-19-1-35,1 0-1,-1 0 0,-1 0 0,1 0 1,0-1-1,0 0 0,0 1 0,-1-1 0,1-1 1,-1 1-1,0 0 0,0-1 0,1 0 1,-2 0-1,1 0 0,0 0 0,0 0 0,-1 0 1,0-1-1,0 1 0,0-1 0,0 0 0,0 1 1,1-8-1,5-12-72,-1-1 0,-1 0-1,3-24 1,-4 21-65,0 3 10,-1 3 95,0 0-1,1-31 1,-5 52 174,0 2 43,2 20-33,1 0 0,1-1 0,1 1 0,14 35 0,-3-5-141,-13-40-138,1 1 0,0-1 0,1 0 0,0-1 0,9 15-1,-11-22-255,0 0 0,0 0 0,1 0 0,-1 0 0,1-1 0,8 6 0,-9-7-379,1 1 1,0-1-1,0 0 0,0-1 1,0 1-1,1-1 1,-1 0-1,9 1 0,13-1-5414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12843,'0'0'6900,"0"26"-5525,0-15-1222,0 62 593,3 0 0,13 73 0,-2-75-537,4 0 0,3-1 0,2-1-1,40 78 1,-63-146-313,0 0-1,0 0 1,1 0-1,-1 0 0,0 0 1,1 0-1,-1 0 1,1 0-1,0 0 0,-1 0 1,1 0-1,0 0 1,-1 0-1,1-1 1,0 1-1,0 0 0,0 0 1,-1-1-1,1 1 1,0-1-1,0 1 1,0-1-1,0 1 0,0-1 1,0 0-1,3 1 1,-3-2-117,0-1 0,0 1 0,0-1 0,-1 1 0,1-1 0,0 1 1,0-1-1,-1 0 0,1 1 0,-1-1 0,0 0 0,1 1 0,-1-1 0,0 0 1,0 0-1,0 1 0,0-1 0,-1-3 0,1-25-2317,-2 0 0,-7-43 0,-8 6-4092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6617,'0'0'12208,"34"0"-11107,109 3-233,-137-3-805,0 0 0,-1 1 0,1 0 1,0 0-1,-1 1 0,1 0 0,-1 0 1,0 0-1,0 0 0,0 1 0,0 0 0,0 0 1,0 0-1,-1 1 0,1-1 0,-1 1 1,7 8-1,-1-1 112,-1-2 20,-1-1 0,0 2-1,-1-1 1,0 1 0,-1 0 0,0 1-1,0 0 1,-1-1 0,5 19-1,-8-25-113,-1 1-1,0-1 1,0 1 0,0-1-1,-1 1 1,1 0-1,-1 0 1,0-1-1,-1 1 1,1 0 0,-1-1-1,0 1 1,0-1-1,0 1 1,-1-1-1,0 1 1,0-1 0,0 0-1,0 0 1,0 0-1,-1 0 1,0 0-1,0 0 1,0-1-1,0 1 1,-6 4 0,-3 0-90,0 0 0,0-1 0,-1 0 0,1-1 1,-2 0-1,1-1 0,0-1 0,-1 0 0,0 0 1,0-2-1,0 0 0,-25 1 0,26-3-526,0-1 1,0 0-1,0-1 0,0 0 0,0-1 0,1 0 1,-1-1-1,-20-10 0,-6-8-4868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7938,'0'0'9206,"30"-5"-7966,96-15-332,-118 18-822,0 1-1,0 1 1,1 0-1,-1 0 1,0 0-1,0 1 0,0 1 1,0-1-1,0 1 1,9 4-1,-12-4-48,0 0 0,0 1 0,-1-1 0,1 1 0,-1 0 0,0 1 0,0-1 0,0 1 0,0 0 0,-1 0-1,1 0 1,3 7 0,-2-3 4,-1 1-1,-1 0 1,0 0-1,0 0 1,0 0-1,-1 1 1,-1-1-1,0 1 0,0-1 1,0 1-1,-1-1 1,-1 1-1,0 0 1,-3 12-1,1-12-21,0-1 0,-1 1-1,0-1 1,0 0-1,-1-1 1,0 1 0,-1-1-1,0 0 1,0 0 0,-1 0-1,0-1 1,-12 10 0,-5 3 0,0-2 1,-48 27 0,59-38 17,1 0 1,-1-2 0,-24 8-1,34-12 193,2-3-163,7-2-41,13-4 145,0 2-1,0 0 1,1 2-1,0 0 1,0 1-1,0 1 1,0 0 0,1 2-1,20 2 1,-34-1-114,-1 0-1,1 0 1,-1 1 0,0 0 0,1 0 0,-1 0 0,0 1-1,0 0 1,-1 0 0,1 1 0,-1-1 0,1 1 0,-1 0-1,-1 1 1,1-1 0,0 1 0,-1 0 0,0 0 0,5 9-1,8 12 168,-2 2-1,23 54 1,-17-35-199,-10-26 36,-5-19-107,-4-33-231,-2 18 194,0-477 217,0 489-56,0-36 1565,1 25-1739,0 0 0,1 0 0,1 0 0,0 0-1,5-15 1,-3 16 10,-2-1 0,0 1 0,0-1 1,-1 0-1,1-16 1156,0 27-1193,32-9 117,0 1 0,1 1 1,0 2-1,70-2 0,-49 8-1851,-60 9-5595,-12 4 69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9282,'0'0'10562,"8"4"-9739,8 7-529,1 1-1,-1 0 1,-1 1-1,0 1 1,-1 1-1,-1 0 1,0 1-1,-1 0 1,14 24-1,2 9 244,-2 0 0,26 70 0,-39-80-317,-1 1 0,-2 0 0,-1 0 0,3 52 0,-3 166 419,-9-242-621,-1 1 0,-1-1 0,0 0 0,-1-1 0,-1 1 0,0-1 0,-2 1 0,1-1 0,-2 0 0,0-1 0,0 0 0,-2 0 0,0 0 0,0-1 0,-1-1 0,-1 0 0,0 0 0,0-1 0,-1 0 0,-26 17 0,33-25-110,0-1 0,0 0 1,0 0-1,-1 0 0,1-1 1,0 0-1,-1 0 0,1 0 1,-10 0-1,-13-1-3863,15 0 442,4 0-1757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12379,'0'0'9106,"103"188"-8370,-56-141-440,-10-7-200,10-7-96,-10-8-56,1-11-472,-1-11-617,-9-3-1359,0-25-337,-9-11-1200,-10-4-1640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11498,'0'0'6615,"2"29"-4272,2 33-1342,9 219 2723,-13 516 573,0-797-4447,-4 0-2840,3 0 2418,0 0 0,0-1 1,0 1-1,-1-1 0,1 1 0,0-1 0,0 1 0,0-1 0,0 1 0,0-1 0,0 0 0,0 1 1,1-1-1,-3-2 0,-4-12-5065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13987,'0'0'9058,"187"0"-8786,-122 8-24,-9-2-80,1-1-104,-11-2-64,-8-3-728,-10 0-992,-10-14-2481,-18-6-1377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12939,'0'0'6409,"0"163"-4881,19-105-359,-1 4-609,1-3-360,0-9-200,0-8-128,-1-8-616,1-20-1289,0-5-2080,-10-9-2016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11618,'0'0'9553,"-2"6"-9037,0 11-278,0 0 0,1 1 0,1-1 0,0 1 0,2-1 0,3 21 0,2 31 417,0 57 429,24 282-90,-20-358-1230,-4-57-830,-4-7 766,0 0 1,-2-1-1,1-14 1,2-23 77,4-15 215,-8 66 14,0 0 1,0-1-1,1 1 1,-1 0-1,1 0 1,-1 0-1,1 0 0,-1 0 1,1 0-1,-1 0 1,1 0-1,0 0 1,0 0-1,-1 1 1,1-1-1,0 0 0,0 0 1,0 1-1,0-1 1,0 1-1,0-1 1,0 1-1,0-1 0,0 1 1,0-1-1,0 1 1,0 0-1,1 0 1,-1-1-1,0 1 0,0 0 1,0 0-1,0 0 1,0 0-1,1 0 1,-1 1-1,0-1 1,2 1-1,2-1 50,0 1 0,-1 0-1,1 0 1,0 0 0,0 1 0,-1-1 0,1 1 0,6 4-1,-1 2 80,1 2-1,-2-1 0,1 1 1,-1 1-1,-1 0 0,0 0 0,8 15 1,41 88 442,-49-95-465,-1 1 1,-1 0-1,0 1 0,-2-1 1,-1 1-1,0 0 0,-1 24 1,-2-41-93,0-1-1,0 1 1,-1 0 0,0-1 0,0 1 0,0-1 0,0 1 0,0-1-1,-1 1 1,1-1 0,-1 0 0,0 1 0,0-1 0,0 0 0,-1 0-1,1-1 1,-1 1 0,0 0 0,1-1 0,-1 0 0,0 0 0,0 1-1,-1-2 1,1 1 0,0 0 0,-1-1 0,1 1 0,-1-1 0,1 0-1,-1 0 1,-4 0 0,-13 3 21,0-1 1,0-1-1,0-1 0,-26-2 1,46 1-42,-11-2-60,-1 1 0,1-2 0,0 0 0,0 0 0,0-1-1,0-1 1,0 0 0,1-1 0,0 0 0,-20-15 0,23 16-391,0-1 0,1-1 0,0 0 0,0 0-1,0 0 1,1-1 0,0 0 0,-9-16 0,15 23 236,0 1 0,0 0-1,-1-1 1,1 1 0,0 0 0,0-1 0,0 1-1,0 0 1,0-1 0,0 1 0,0 0 0,0-1-1,0 1 1,0 0 0,0-1 0,0 1 0,0 0-1,0-1 1,0 1 0,0 0 0,0-1 0,0 1-1,0 0 1,0-1 0,1 1 0,-1 0 0,0-1-1,0 1 1,0 0 0,1 0 0,-1-1 0,0 1-1,0 0 1,1 0 0,-1-1 0,0 1 0,0 0-1,1 0 1,-1 0 0,0-1 0,1 1 0,-1 0-1,0 0 1,1 0 0,-1 0 0,0 0 0,1 0-1,-1 0 1,0 0 0,1 0 0,-1 0 0,0 0-1,1 0 1,-1 0 0,0 0 0,1 0 0,17 0-9194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14027,'0'0'8170,"28"162"-7722,-18-89-160,-1 6 0,10-7-136,-10-7-64,1-12-88,-10-14-120,9-16-552,-9-15-760,0-13-1273,0-26-1280,0-8-1032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7762,'0'0'13149,"31"14"-12362,99 50-203,-123-61-503,0 1 0,0 0 0,0 0 0,-1 1 0,1 0 0,-1 0 0,0 1 0,0-1 0,-1 1 0,0 1 0,0-1 0,0 1 0,-1 0 0,0 0-1,5 11 1,-6-11 28,-1-2 2,0 0 0,0 0 0,0-1 0,-1 1 0,0 0 0,0 0 0,0 1-1,-1-1 1,1 10 0,-2-13-77,1 0-1,0 0 1,0 0-1,-1 0 1,1 0-1,-1-1 1,0 1-1,1 0 1,-1 0-1,0 0 1,0-1-1,0 1 1,0 0 0,-1-1-1,1 1 1,0-1-1,-1 1 1,1-1-1,-1 0 1,1 0-1,-1 1 1,0-1-1,1 0 1,-1 0-1,-3 1 1,-21 5-196,0-2 1,-1 0 0,-51 2-1,23-3-1781,36 1-4477</inkml:trace>
  <inkml:trace contextRef="#ctx0" brushRef="#br0" timeOffset="1">402 93 12963,'0'0'2736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3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14387,'0'0'3786,"0"26"-2291,-1 43-705,-1 22 1935,18 176 0,-10-235-2516,1-1 0,2 0 0,1 0 0,1-1 0,2 0 0,18 31 1,-24-50-169,0 0 1,1-1 0,0 0 0,0 0 0,1-1 0,0 0 0,1-1 0,11 8-1,-14-12-26,0 0 0,0 0 0,0-1 0,1 1 0,0-2 0,0 1 0,-1-1-1,1 0 1,0-1 0,1 0 0,-1 0 0,0-1 0,14-1 0,-17 0-14,1 1 0,-1-2 1,0 1-1,0 0 1,1-1-1,-1 0 0,0 0 1,0-1-1,-1 1 0,1-1 1,-1 0-1,1-1 1,-1 1-1,6-6 0,-3 1 3,-1 0 0,0 0 1,0-1-1,0 1 0,-1-2 0,0 1 0,3-11 0,2-8 5,-2-1 0,-1 0 0,-1-1 0,3-38 0,-2-1 48,-6-131-1,-2 175-31,-2 2-1,-1-1 1,0 0 0,-2 1 0,-1 0-1,-1 0 1,0 1 0,-2 0 0,-14-24-1,23 45-116,-1-1-1,1 0 0,-1 0 0,0 0 0,1 1 1,-1-1-1,0 1 0,0-1 0,0 1 0,0 0 1,0 0-1,0 0 0,0 0 0,-1 0 0,1 0 1,0 1-1,0-1 0,-1 1 0,1 0 0,0-1 1,-1 1-1,1 0 0,-1 0 0,1 1 0,0-1 1,-1 0-1,-3 2 0,-5 1-1282,0 0 1,0 1-1,1 1 1,-13 6-1,22-10 1090,-46 22-8924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33 9378,'0'0'9926,"-15"-5"-8663,-49-16-392,61 20-772,0 0-1,0 0 1,-1 0-1,1 0 1,0 1 0,-1-1-1,1 1 1,0 0-1,-1 0 1,1 0 0,0 0-1,0 1 1,-1-1-1,1 1 1,0 0 0,0 0-1,-1 0 1,1 1 0,0-1-1,0 0 1,0 1-1,1 0 1,-1 0 0,0 0-1,-3 4 1,0 1-35,1 0 0,1 1 0,-1-1 0,1 1 0,1 0 0,-1 1 0,-2 10 1,0-2 83,-11 34 32,1 1 1,3 1 0,3 0 0,1 1 0,3 0 0,3 0 0,6 106 0,-3-148-440,2 1 1,0-1-1,0 0 0,7 19 1,-8-28 195,0-1 0,0 0 0,0 1 0,0-1 0,0 0 0,0 0 0,1 1 0,0-1 0,-1 0 0,1-1 0,0 1 1,0 0-1,0 0 0,0-1 0,0 1 0,0-1 0,0 0 0,0 0 0,1 1 0,-1-1 0,1-1 0,-1 1 0,0 0 0,1-1 0,0 1 0,-1-1 0,4 1 0,-4-2 17,-1 1 0,0-1 0,1 1 0,-1-1 0,0 1 0,0-1 0,1 0 0,-1 1-1,0-1 1,0 0 0,0 0 0,0 0 0,0 0 0,0 0 0,0 0 0,0 0 0,-1 0 0,1-1-1,0 1 1,-1 0 0,1 0 0,-1-1 0,1 1 0,-1 0 0,1-3 0,9-43 3,-7 34-248,-2-43-5790,-1 42 778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6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13715,'0'0'9730,"205"0"-9154,-149 0-320,-9 0-176,0 0-80,0 0-728,-1 0-1320,-8 11-2737,-10 3-1873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11 247 10098,'0'0'8831,"-3"28"-8196,-1 11-351,0 41 0,5-71-217,0 0-1,1 0 1,0 0-1,1 0 1,0 0-1,0-1 1,1 1 0,0-1-1,0 0 1,1 0-1,0 0 1,0-1-1,1 0 1,0 0-1,0 0 1,1 0-1,-1-1 1,9 5-1,-9-6-29,4 4 13,1-1 0,0 0 0,0-1 0,1 0 0,0 0 0,0-1 0,0-1-1,25 7 1,-31-10-42,0-1-1,0 0 1,1 0-1,-1 0 0,0 0 1,1-1-1,-1 0 0,1-1 1,-1 0-1,0 0 0,1 0 1,-1 0-1,0-1 0,0 0 1,0-1-1,0 1 0,0-1 1,-1 0-1,1 0 0,6-6 1,-5 2-7,0 0 1,0 0 0,-1 0 0,0-1 0,0 0-1,-1 0 1,0-1 0,0 0 0,-1 1-1,0-1 1,-1-1 0,0 1 0,2-13 0,0-9-2,-1 0 0,-2-58 0,-2 84-1,-1-7-1,0-1 1,0 0 0,-1 0-1,-1 1 1,0-1 0,-1 1 0,-1 0-1,0 0 1,0 0 0,-1 1-1,-10-16 1,5 12 18,0 0 0,-1 1 0,0 1 1,-1 0-1,-1 1 0,0 0 0,-25-15 0,30 22 92,0 0-1,0 1 0,-1 1 1,1-1-1,-1 2 1,0-1-1,0 1 1,0 1-1,-1 0 1,1 0-1,-20 2 1,28-1-104,-1 0 0,1 1 0,0-1 1,-1 1-1,1-1 0,-1 1 0,1 0 0,0 0 1,0 0-1,-1 0 0,1 0 0,0 1 1,0-1-1,0 1 0,0-1 0,1 1 1,-1 0-1,-2 3 0,1-1-36,0 1 1,0 0-1,1 0 0,-1 0 0,1 0 1,0 0-1,1 0 0,-2 8 1,1-2-188,1 1 0,0 0 0,0 0 0,1-1 0,1 1 0,0 0 0,5 22 0,0-19-433,1 1 0,0-1-1,1 0 1,1-1 0,0 0-1,1 0 1,12 12 0,25 26-4140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13483,'0'0'6048,"3"-25"-5889,-2 23-155,31-185 224,-19 114 526,-4-1 1,-3 0 0,-4-86 0,-1 170-726,1 1 1,0-1-1,0 0 0,1 0 1,1 0-1,0 0 0,0-1 1,7 12-1,48 75 144,-58-95-173,2 5-1,1-1-1,-1 1 1,1-1-1,0 0 1,1-1-1,-1 1 1,1-1-1,0 0 1,0 0-1,0 0 1,0 0-1,1-1 1,-1 0-1,1 0 1,0-1-1,0 0 1,0 0-1,0 0 1,1-1-1,-1 1 1,0-2-1,1 1 1,-1-1-1,11 0 1,-15-1-8,1 1-1,-1-1 1,1 0 0,-1 0 0,0 0-1,1 0 1,-1 0 0,0 0 0,0-1-1,0 1 1,0-1 0,0 0-1,0 1 1,-1-1 0,1 0 0,2-3-1,1-2 3,-1 0 0,0-1 0,0 1 0,5-16-1,0-5 18,10-53-1,-17 66 59,4-17 391,4-64 0,1 111 1285,55 146 565,-54-135-2410,70 136 932,-68-139-1857,1 0 0,1 0-1,1-2 1,28 29 0,-24-28-5854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13635,'0'0'9209,"0"20"-8633,0-14-519,0 8 64,0 0-1,1 0 1,0 0 0,1-1-1,1 1 1,0-1-1,1 1 1,10 24 0,-3-16 85,1-1 1,1 0 0,1 0-1,0-2 1,1 0 0,2 0-1,30 26 1,-40-39-341,0-1-1,0-1 1,0 1-1,1-1 1,-1 0-1,1-1 1,0 0-1,0 0 1,0-1 0,0 0-1,10 1 1,-12-2-237,0-1 1,1 0 0,-1-1 0,1 0-1,-1 0 1,0 0 0,1-1-1,-1 0 1,0 0 0,0 0 0,0-1-1,-1 0 1,1 0 0,0-1-1,-1 1 1,6-6 0,30-33-5122,-4-2-4323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12755,'0'0'9339,"-13"26"-8589,-1 3-493,2-7-20,1 0 0,1 1 0,1 1 1,1-1-1,-7 36 0,-6 78 1154,13-70-833,-19 69 1,9-50-335,16-48-5331,28-38-4843,-15 0 5137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11450,'0'0'5971,"-8"25"-4661,-25 82-153,26-79-629,1 1-1,-4 40 0,0-1 276,-23 163 1867,10-58-1149,21-153-1390,-5 12 16,2-15-173,-3 3-882,0-10-61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12523,'0'0'8807,"-22"19"-8508,-65 65-29,84-81-245,0 0-1,1 0 1,0 0-1,0 1 1,0-1 0,0 1-1,0-1 1,1 1-1,-1 0 1,1 0-1,0-1 1,0 1-1,1 0 1,-1 0-1,1 0 1,0 0-1,0 0 1,0 0-1,0 0 1,1 4-1,1 11 109,-1 1 8,0 0 0,2 0-1,0 0 1,1-1 0,11 32-1,46 91 443,-11-28-176,-48-110-396,0 1-1,0-1 0,-1 0 1,0 1-1,0-1 0,0 0 1,0 1-1,-1-1 1,0 1-1,0 0 0,0-1 1,0 1-1,-1-1 1,1 1-1,-2 3 0,1-6-35,0-1 1,1 0-1,-1 0 0,0 0 0,0 0 0,0 1 0,0-1 0,0 0 1,0-1-1,0 1 0,0 0 0,0 0 0,0 0 0,-1-1 1,1 1-1,0 0 0,0-1 0,-3 1 0,1 0-114,-1-1 1,1 1-1,-1-1 1,1 0-1,-1 0 0,0 0 1,1-1-1,-1 1 0,-6-3 1,-2-1-761,1-1 0,-1-1 0,1 0 0,0 0 1,0-1-1,-11-9 0,-17-17-3719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12467,'0'0'9594,"158"34"-9402,-120-28-192,-1-1-56,1-2-880,-10-3-1433,0 0-1800,-10 0-3184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14107,'0'0'7202,"178"36"-8291,-150-36-807,-10-14-729,1-8-2808</inkml:trace>
  <inkml:trace contextRef="#ctx0" brushRef="#br0" timeOffset="1">19 37 16796,'0'0'7465,"159"0"-7465,-103-8-1104,-19-6-1329,-9 0-3432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13899,'0'0'8841,"7"32"-7924,-1 4-663,-1-1 63,2 0-1,2 0 0,24 64 0,-19-66-43,47 105 453,-51-119-707,0-1-1,1 0 0,1-1 0,28 31 0,-38-45-182,0-1 1,1 0-1,-1 1 1,1-1-1,-1 0 1,1-1-1,0 1 1,0 0-1,0-1 1,0 0-1,0 1 1,0-1-1,1 0 1,-1-1-1,0 1 1,1-1-1,-1 1 1,0-1-1,1 0 1,-1 0-1,0 0 1,1-1-1,-1 1 1,0-1-1,0 0 1,1 0-1,-1 0 1,0 0-1,0-1 1,0 1-1,3-3 1,3-2-711,-1 0 0,1-1 0,-2 0 1,1-1-1,-1 1 0,0-1 0,-1-1 0,9-12 0,14-31-5878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11402,'0'0'9018,"-14"24"-8269,-5 8-533,6-11-23,0 1 0,2 1 1,0 0-1,-11 36 0,-14 40 754,16-46-631,-15 60 0,32-98 301,5-5-4381,-2-9 3387,1-1 1,-1 1-1,1-1 0,-1 1 1,0-1-1,1 1 1,0-1-1,-1 1 0,1-1 1,-1 0-1,1 1 1,-1-1-1,1 0 1,0 1-1,-1-1 0,1 0 1,0 0-1,-1 0 1,1 0-1,0 1 1,-1-1-1,1 0 0,0 0 1,0 0-1,0-1 1,10 1-6191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7642,'0'0'11082,"-18"24"-10076,-57 83-240,71-101-674,1 0 0,1 0 0,-1 0 0,1 1 0,0-1 0,0 1 0,1 0 0,-1 0 0,2-1 0,-1 1-1,1 0 1,0 0 0,2 12 0,-1 7 359,-1-11-144,1 1 0,1-1-1,0 1 1,1-1 0,0 0-1,1 0 1,1 0 0,1 0-1,13 26 1,-13-31-242,0-1 0,1 0 0,0 0 0,0 0 0,1-1 0,0 0 0,0-1 0,1 0 0,0 0 0,0-1 0,0 0 0,1 0 0,0-1 0,19 6 0,-20-8-156,1 0 1,0-1-1,-1 0 0,1-1 0,0 0 0,0-1 1,15 0-1,-22-1-158,0 1-1,0 0 1,0 0 0,-1-1 0,1 0 0,0 1-1,-1-1 1,1 0 0,0 0 0,-1-1 0,1 1 0,-1-1-1,1 1 1,-1-1 0,0 0 0,0 1 0,0-1 0,0 0-1,0-1 1,0 1 0,0 0 0,-1 0 0,1-1 0,-1 1-1,0-1 1,0 1 0,0-1 0,0 0 0,1-5 0,-1 2-684,0 0 1,0 0 0,-1 0 0,0 0 0,0 0 0,-1 0 0,0 0 0,-1-6 0,-14-13-4737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4913,'0'0'13234,"-5"10"-12160,-7 24-121,2 1-1,1 1 0,2 0 0,-6 66 0,4-27-267,-3 74 694,7-54-679,3 62 36,2-157-845,0-15-2623,7-46-5472,-3 42 3719,4-6-6763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7178,'0'0'15160,"48"4"-14161,420 15 616,196-64-108,120-3-553,-662 46-900,106 4 658,-227-2-730,1 0 0,-1-1 0,0 1 0,0 0 0,0-1 0,0 1 0,0-1 0,0 1 0,0-1 0,0 0 0,-1 1 0,1-1 0,0 0 0,0 0 0,0 1 0,-1-1 0,1 0 0,0 0 0,-1 0 0,1 0 0,-1 0 0,1 0 0,-1 0 0,1 0 0,-1 0 0,0 0 0,1-3 0,7-34-3981,-8 34 3323,2-29-5616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1 624,'0'0'21651,"-7"-1"-20481,-4 1-1078,1 1-1,-1 0 1,0 1 0,0 0-1,1 1 1,0 0 0,-1 1 0,1 0-1,0 0 1,1 1 0,-1 0-1,-12 10 1,-9 7 133,1 1-1,-37 38 1,60-54-176,-1 1 0,2 0 0,-1 0-1,1 1 1,0 0 0,1 0 0,0 0 0,-5 13 0,8-18-37,1 1 0,0-1 0,0 0 1,0 1-1,0-1 0,1 1 0,0-1 0,0 1 0,0-1 0,0 1 0,0-1 0,1 1 1,0-1-1,0 0 0,0 1 0,1-1 0,0 0 0,-1 0 0,1 0 0,1 0 0,-1 0 0,6 6 1,16 15 9,2-1 1,1-1 0,59 39 0,-2-1 20,-53-38-10,36 33-23,-62-52 4,0 1-1,-1 1 0,0-1 0,0 1 0,-1-1 0,1 1 1,-1 0-1,0 1 0,-1-1 0,3 10 0,-4-14 4,-1 0 0,0 0 0,0 0 0,0 0 0,0 0-1,0 0 1,0 0 0,-1 0 0,1 0 0,-1-1 0,1 1-1,-1 0 1,0 0 0,0 0 0,0 0 0,0-1 0,0 1 0,0 0-1,0-1 1,0 1 0,-1-1 0,1 1 0,-1-1 0,1 0 0,-1 0-1,1 0 1,-3 2 0,-50 22 146,49-24-155,-31 10-34,-1-2 0,1-2 0,-58 5 0,10-2-1744,81-10 10,8-2-1507,18-11-2823,5-6-3073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11266,'0'0'10939,"178"0"-10211,-113 0-424,-9 0-208,0 0-96,-9 0-776,-10 0-464,-9-14-1385,-18-5-1128,-1-6-1672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11506,'0'0'10587,"9"191"-10163,10-141-144,0 0-128,-10-5-136,0-11-16,1-9-168,-1-8-816,1-14-1513,-1-3-2392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14811,'0'0'6407,"5"30"-5896,0 6-364,1 8 135,2-1-1,15 44 1,-5-24 439,65 261 1226,-79-310-2376,0 4 1304,-5-12-4139</inkml:trace>
  <inkml:trace contextRef="#ctx0" brushRef="#br0" timeOffset="1">299 345 3897,'0'0'14021,"-26"4"-12547,-86 16-370,105-19-1035,1 1-1,-1 1 0,1-1 1,0 1-1,0 0 1,0 1-1,0-1 0,1 1 1,0 0-1,-1 1 0,1-1 1,1 1-1,-8 9 0,3-2 99,2 0-1,0 1 1,0 0-1,-5 16 1,8-21-51,-2 10-31,1-1-1,0 0 1,1 1 0,1 0 0,1 0-1,0 0 1,1 28 0,1-46-158,0 1 1,0-1 0,1 1 0,-1-1 0,0 1 0,0 0 0,0-1 0,0 1 0,1-1 0,-1 1-1,0-1 1,0 1 0,1-1 0,-1 1 0,0-1 0,1 1 0,-1-1 0,1 0 0,-1 1 0,0-1-1,1 1 1,-1-1 0,1 0 0,-1 1 0,1-1 0,-1 0 0,1 0 0,-1 0 0,1 1 0,0-1-1,-1 0 1,1 0 0,0 0 0,23 0-3709,-14 0 1592,18 0-5147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12171,'0'0'8321,"-6"18"-8215,-1-3-87,4-9-6,0 0 1,0 0-1,1 1 1,0-1-1,0 1 1,1-1-1,0 1 1,0-1-1,0 1 1,1 0-1,0 0 1,0-1-1,0 1 0,1 0 1,3 12-1,65 179 1494,18 61-57,-87-252-4275,-7-12 589,-16-25-1752,6 8-136,-18-16-5828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11763,'0'0'9690,"187"3"-9170,-150 0-232,1 0-160,-10-3-112,0 0-8,-10 0-8,1 0-840,0 0-1593,-10 0-1984,0-12-4689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4889,'0'0'14295,"-1"0"-14083,-1 0-1,1 0 1,0 0-1,-1 0 1,1 0-1,-1 0 0,1 0 1,-1 1-1,1-1 1,0 1-1,-1-1 1,1 1-1,0-1 1,-1 1-1,1 0 1,0 0-1,0-1 1,-3 3-1,-3 13 67,0 0 0,0 1 0,2-1 0,0 1 0,1 0 0,1 1-1,-2 21 1,1 130 1086,5-113-1005,-1-36-268,1 1-1,1-1 0,1 1 0,1-1 0,1 0 1,0 0-1,2-1 0,0 1 0,1-2 1,11 20-1,-13-29-80,-1-1 0,1 1 0,0-1 0,1 0 0,0 0 0,0-1 1,1 0-1,0 0 0,0-1 0,0 0 0,1 0 0,0-1 0,0 0 0,0-1 1,1 0-1,0 0 0,0-1 0,0 0 0,0-1 0,0 0 0,20 1 0,-22-3-17,0 0 0,0 0 0,0 0-1,0-1 1,0-1 0,0 1 0,0-1-1,0-1 1,-1 1 0,1-1 0,-1 0-1,0-1 1,0 0 0,0 0-1,0-1 1,-1 0 0,1 0 0,-1 0-1,-1-1 1,1 1 0,-1-2 0,0 1-1,0 0 1,-1-1 0,1 0 0,3-9-1,1-2-3,-1-1-1,-1 0 1,0-1-1,-1 0 1,-1 0-1,3-35 1,-1-126-154,-7 158 126,0 2 4,-2 0 0,0 0-1,-1 0 1,-10-36 0,9 46 32,1 0-1,-2 1 1,1-1-1,-2 1 1,1-1 0,-1 2-1,-1-1 1,0 1 0,0 0-1,-11-10 1,29 26-6081,13 3 2475,13 7-552,-7 5-2998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12227,'0'0'9350,"-30"3"-8880,-91 14-19,118-17-421,0 1 0,0-1 0,0 1 0,0 0 0,1 0 0,-1 0 0,0 0 0,1 0 0,-1 1 0,0-1 0,1 1 0,0 0 0,-1 0 0,1 0 0,0 0 0,0 0 0,0 0 0,0 1-1,0-1 1,1 0 0,-1 1 0,1 0 0,-1-1 0,1 1 0,0 0 0,0 0 0,1-1 0,-1 1 0,0 0 0,1 0 0,0 0 0,-1 0 0,2 5 0,-2 3 62,-1 2-41,0 0 1,1-1-1,1 1 1,0 0-1,0 0 0,2 0 1,0-1-1,0 1 0,1-1 1,0 1-1,1-1 1,1 0-1,0 0 0,0-1 1,1 1-1,8 10 1,131 171 238,-142-189-281,0 1 1,-1-1-1,1 1 0,-1 0 0,0 0 0,-1 0 0,1 0 0,-1 0 0,0 0 1,0 0-1,0 0 0,-1 10 0,0-14-22,-1 0 1,0 0-1,1 0 0,-1 1 1,1-1-1,-1-1 0,0 1 1,0 0-1,0 0 0,0 0 1,0 0-1,1 0 0,-1-1 1,0 1-1,-1 0 0,1-1 1,0 1-1,0-1 0,0 0 0,0 1 1,0-1-1,-1 0 0,1 1 1,0-1-1,0 0 0,0 0 1,-1 0-1,-1 0 0,-45 2-1550,42-2 1100,-1 0-83,0 1-1,0-1 1,0 0-1,0-1 1,0 0-1,0 0 1,1 0-1,-1-1 1,0 0-1,1 0 1,-1-1-1,1 0 1,-9-5-1,-13-11-4626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6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6345,'0'0'14804,"168"-5"-14380,-112 5-240,-9-6-184,-1 0-288,-8-5-833,-20-3-1247,-18-17-785,0 6-1992,0-3 56</inkml:trace>
  <inkml:trace contextRef="#ctx0" brushRef="#br0" timeOffset="1">29 1 10666,'0'0'9562,"177"2"-9562,-121 1-120,10-3-1768,8 0-937,-18 3-2480,-9-3-1872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11146,'0'0'9594,"140"3"-9594,-112-1-728,10-2-1064,-10 0-1113,0 0-4240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38 185 9570,'0'0'10234,"140"48"-11346,-112-48-648,-9 0-729,0-6-2576</inkml:trace>
  <inkml:trace contextRef="#ctx0" brushRef="#br0" timeOffset="1">38 185 11682,'-37'-185'8218,"55"185"-7210,20 6-407,-1-1-385,10 1-216,0-3-536,18-3-1457,-9 0-2288,-9 0-5033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2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11378,'0'0'10871,"-3"19"-10503,-5 27 79,3 0 0,2 1 0,4 59 1,0-86-314,1 0 1,0-1-1,2 1 0,0-1 1,2 0-1,0 0 1,0-1-1,2 0 1,1 0-1,0-1 0,17 25 1,-18-32-83,0-1 1,0 0-1,1 0 1,1-1-1,-1-1 0,1 1 1,12 6-1,-19-12-48,0 0 0,0-1 1,1 1-1,-1-1 0,0 0 0,1 0 0,-1 0 0,1 0 0,-1 0 0,1-1 0,-1 0 0,1 1 0,-1-1 0,1-1 0,-1 1 0,1 0 0,-1-1 1,1 0-1,-1 0 0,1 0 0,-1 0 0,0 0 0,0-1 0,1 1 0,-1-1 0,0 0 0,0 0 0,-1 0 0,5-4 0,3-6-6,0 0 1,-1-1-1,-1 0 0,0-1 0,0 1 0,-2-1 0,0-1 0,0 1 0,-1-1 1,-1 0-1,4-27 0,-1-10-2,-2-1 1,-2-57-1,-3 102 15,1 1 0,-2-1 0,1 1 1,-1-1-1,0 1 0,0 0 0,-1-1 0,0 1 0,0 0 0,-1 0 1,0 0-1,0 0 0,-6-7 0,6 10 27,2 3-24,0 0 0,1 0-1,-1 0 1,0-1 0,1 1 0,-1 0-1,1 0 1,-1 0 0,1 0 0,-1-1-1,1 1 1,0 0 0,0 0-1,-1-1 1,1 1 0,0 0 0,0-2-1,0 3-314,4 7-2449,30 48-4519,-16-25 1351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1 118 800,'0'0'21574,"11"4"-21107,7 2-298,1-1-1,0 0 1,0-2 0,0 0 0,22-1-1,114-2 494,-60-2-313,601 1 1598,-628 0-1761,0-4 0,-1-2 0,1-3 0,-1-3 0,-1-3 0,118-46 0,-168 51 224,-10 3-1548,-11 1-4280,-10 5-1498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2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3 12723,'0'0'5629,"-34"0"-4046,-111-2-543,128 1-896,0 2 0,-1 0-1,1 0 1,0 2 0,1 0 0,-33 11-1,42-12-105,1 2 0,-1-1 0,0 1 0,1 0 0,0 0 0,0 1 0,0-1 0,1 2 0,-1-1 0,1 0-1,0 1 1,1 0 0,0 0 0,-5 8 0,7-11-29,0 0 1,1 0-1,-1 0 0,1 0 0,0 0 0,0 0 1,0 0-1,0 1 0,0-1 0,1 0 0,-1 1 0,1-1 1,0 0-1,0 1 0,0-1 0,0 0 0,1 1 1,0-1-1,-1 0 0,1 0 0,0 1 0,1-1 1,-1 0-1,0 0 0,1 0 0,0 0 0,0 0 1,0-1-1,0 1 0,0-1 0,0 1 0,1-1 1,-1 0-1,1 0 0,4 3 0,8 5 85,1-1 0,0-1 0,0-1 0,1 0 0,22 5 0,-32-9-47,37 11 101,19 5-5,115 53-1,-173-69-127,0 0 0,-1 0 0,1 0 0,-1 0 0,0 1 0,0 0 0,-1-1 0,6 8 0,-8-10 10,0 0 0,0 0 1,-1 1-1,1-1 0,0 0 0,-1 1 0,1-1 0,-1 0 0,1 1 0,-1-1 0,0 0 1,1 1-1,-1-1 0,0 1 0,0-1 0,0 0 0,0 1 0,0-1 0,0 1 0,-1-1 1,1 1-1,0-1 0,-1 0 0,1 1 0,-1-1 0,0 0 0,1 0 0,-1 1 0,0-1 1,0 0-1,1 0 0,-1 0 0,0 0 0,0 0 0,0 0 0,-3 2 0,-8 5 18,0-1-1,-1 0 1,0-1-1,0 0 1,0-1-1,-28 7 0,-93 14-127,111-23 63,-30 5-156,17-4-1341,-52 15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16724,'0'0'5001,"178"0"-5001,-141 0-272,1 0-953,-10 0-1335,0 0-417,-19-11-3160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13243,'0'0'8690,"0"188"-8066,19-146-376,-10-3-248,10-5-504,-1-6-1081,-8-9-2087,-1-7-1057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13827,'0'0'5807,"4"26"-4323,28 169 523,41 66 120,-51-187-2000,-15-54 751,-1-5-3296,0-32-5546,-6-11 3075</inkml:trace>
  <inkml:trace contextRef="#ctx0" brushRef="#br0" timeOffset="1">225 306 4481,'0'0'16339,"-178"79"-15122,160-40-105,-1 9-192,10-1-384,9 1-232,0-6-184,0-6-120,0-8-344,9-11-872,38-14-1040,-10-3-3050,0 0-2663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2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12291,'0'0'8624,"-9"21"-8226,-29 70 102,36-82-389,-1 0 0,1 0 1,1 0-1,0 0 0,0 0 0,1 0 1,0 1-1,0-1 0,1 0 1,2 12-1,3-1 244,0 0 0,16 35 0,-3-10 95,64 187 722,-81-226-1377,0 1 0,0 0-1,0 1 1,-1-1 0,0 0 0,0 0 0,-1 1-1,0 7 1,0-11-291,-21-18-5255,-5-13 1216,-2-4-1166</inkml:trace>
  <inkml:trace contextRef="#ctx0" brushRef="#br0" timeOffset="1">1 354 10282,'0'0'11459,"205"0"-10899,-158 0-344,0 0-208,-1-3-8,-8-22-1000,-1 3-3193,-18-1-5289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15987,'0'0'9188,"0"9"-8020,3 22-934,2 0-1,1-1 1,1 1 0,1-2 0,24 54-1,-18-47-71,12 31-37,2-2 0,4-1 0,59 89 0,-89-149-410,1-1-1,-1 1 0,1-1 0,-1 1 0,1-1 1,0 0-1,1 0 0,-1 0 0,0-1 0,1 1 1,-1-1-1,9 4 0,-11-6 70,0 0-1,-1-1 1,1 1-1,0 0 1,0 0-1,0-1 1,-1 1 0,1-1-1,0 1 1,0 0-1,-1-1 1,1 0-1,0 1 1,-1-1 0,1 1-1,-1-1 1,1 0-1,0 1 1,-1-1-1,0 0 1,1 0 0,-1 1-1,1-1 1,-1 0-1,0 0 1,0 0-1,1 1 1,-1-1 0,0 0-1,0 0 1,0 0-1,0 0 1,0 0-1,0-1 1,1-27-5411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07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9962,'0'0'13067,"75"187"-12291,-47-111-224,0-3-232,-9-9-248,-1-13-72,1-9-8,-10-17-856,1-14-960,-1-11-2393,-9-11-384,0-20-1633</inkml:trace>
  <inkml:trace contextRef="#ctx0" brushRef="#br0" timeOffset="1">299 6 10114,'0'0'8866,"0"196"-7362,19-137-711,0-5-497,-1-10-192,1-10-104,0-9-88,-10-11-929,-9-22-3800,0-23 2009,0-11-3402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10610,'0'0'11588,"-18"30"-10900,-59 98-178,70-114-384,1-1 0,1 1 1,0 1-1,0-1 0,1 1 0,-2 19 1,1-3 158,-3 14 269,-3 88 0,9-57-2838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4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11426,'0'0'8965,"-1"5"-8404,-6 25 485,1 1 0,2 1 0,1-1 0,2 0 0,3 45 0,-1-10-831,4 34 221,29 161 1,-7-79-354,2-3-5,-19-133 838,-5-30-2370,-2-37-13370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10666,'0'0'14371,"103"28"-14011,-47-28-192,0 0-136,0 0-32,-9-5-672,-10-12-920,-9-14-1201,-9 0-2224,-10 6-1920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13419,'0'0'10338,"141"0"-10338,-104 6-32,10-3-1144,-10 0-2569,-9 0-3008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12563,'0'0'7812,"28"11"-7289,93 32-294,-109-40-220,0 1 0,0-2 0,0 1 0,0-2 0,0 0 0,0 0 0,0-1 0,1 0 0,-1-1-1,0-1 1,0 0 0,21-6 0,-24 5 7,-1 0 0,1-1-1,-1 0 1,0 0 0,0-1-1,0 0 1,-1-1 0,1 1-1,-1-1 1,0-1 0,-1 1-1,0-1 1,0-1 0,0 1-1,-1-1 1,0 0 0,-1 0-1,0 0 1,0 0 0,0-1-1,-1 0 1,-1 0 0,1 0-1,-2 0 1,1 0 0,-1 0-1,0 0 1,-1-1 0,0 1 0,-1 0-1,0 0 1,0 0 0,-1-1-1,0 1 1,0 0 0,-1 1-1,-1-1 1,1 0 0,-1 1-1,-1 0 1,1 0 0,-1 0-1,-1 1 1,-9-12 0,6 10 34,0 0 0,0 0 0,-1 1 0,0 0 0,-1 1 1,0 0-1,0 0 0,0 1 0,-1 1 0,1 0 0,-1 1 1,-1 0-1,1 0 0,-1 1 0,1 1 0,-1 0 0,-19 1 1,27 1-5,0 2 0,0-1 1,0 0-1,0 1 1,1 0-1,-1 0 1,1 1-1,-1-1 0,1 1 1,0 0-1,0 0 1,0 0-1,1 1 1,-1-1-1,1 1 0,-1 0 1,1 0-1,1 0 1,-1 0-1,0 1 1,1-1-1,0 1 0,-3 8 1,-1 5 132,0 0 0,1 0 1,1 0-1,1 0 0,-2 23 0,4-24-84,0 0 0,2 0-1,0 0 1,1-1 0,0 1-1,1-1 1,1 1-1,1-1 1,9 21 0,-11-29-76,1-1 0,0 0 1,0 0-1,1 0 0,0 0 0,0-1 1,1 0-1,0 0 0,0 0 1,0-1-1,0 0 0,1 0 1,0 0-1,0-1 0,0 0 0,1-1 1,-1 1-1,1-1 0,0-1 1,0 0-1,9 2 0,-11-3-21,1 0 0,-1-1 0,0 1-1,0-2 1,0 1 0,0 0-1,0-1 1,0 0 0,0-1 0,0 1-1,0-1 1,-1 0 0,1-1 0,0 1-1,-1-1 1,0 0 0,0-1 0,0 1-1,0-1 1,0 0 0,-1 0 0,1-1-1,-1 1 1,0-1 0,-1 0-1,1 0 1,-1 0 0,0 0 0,4-12-1,4-8-51,-2 0-1,-2 0 1,0-1 0,-1 0-1,3-38 1,-7-10 363,-2 73-100,9 23 94,47 121 331,-46-123-734,0-1 1,1 0-1,1 0 1,28 32-1,-38-48-236,2 0 1,-1 0-1,0 0 0,1-1 0,-1 1 1,1-1-1,0 0 0,-1 0 1,1 0-1,0-1 0,0 1 0,8 1 1,-9-3-404,-1 1 0,1-1 1,0 0-1,0 0 0,-1 0 1,1-1-1,0 1 0,0-1 1,-1 1-1,1-1 0,0 0 1,-1 0-1,4-1 0,12-13-10474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9330,'0'0'11386,"0"173"-10569,0-117-417,9 3-232,0 3 24,1-9-64,8-5-120,-8-14-8,-1-12-632,0-11-1025,10-11-1079,-10-28-1425,1-6-1456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8890,'0'0'11884,"28"15"-10965,91 52-403,-101-56-381,0 0 1,0 2 0,17 15-1,-30-23-65,-1 0-1,1 0 0,-1 0 1,0 1-1,-1-1 1,1 1-1,-1 0 0,0 0 1,4 12-1,-6-14 4,1 0 1,-1 0-1,0 0 1,0 0-1,0 0 1,-1 0-1,1 0 1,-1 0-1,0 0 0,0 0 1,-1 0-1,1 0 1,-1 0-1,0 0 1,0 0-1,0 0 0,0 0 1,-1 0-1,0 0 1,1-1-1,-2 1 1,1-1-1,0 1 1,-1-1-1,1 0 0,-1 0 1,0 0-1,0 0 1,0 0-1,0-1 1,-1 1-1,1-1 0,-1 0 1,1 0-1,-1-1 1,0 1-1,1-1 1,-5 2-1,-6 2-203,0-1 0,-1-1 1,-28 3-1,-37-2-4766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13915,'0'0'10618,"177"37"-10114,-121-29-288,0-2-152,-9-4-64,-19-2-208,0 0-928,0 0-632,-19-19-2049,-9-9-568,0 3-2753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5921,'0'0'16468,"-9"176"-15588,37-122-256,-10-4-296,1-2-200,0-9-72,-1-5-56,1-9-648,-10-8-728,10-17-1649,-10 0-1712,1 0-2016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11811,'0'0'8751,"9"25"-7191,122 353 2201,-100-283-3520,4-2 1,47 90-1,-78-175 58,4 5-3790,-9-43-7624,1-1 295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0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5945,'0'0'15632,"25"-6"-14536,194-30 718,-193 34-1996,48-5 890,-24 8-6222,-35 3 861,-4 5-1143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12227,'0'0'11482,"-150"149"-10714,131-104-216,1 0-160,8-1-136,10-4-232,0-4-24,0-8-984,0-8-808,28-17-1113,1-3-2032,-1 0-2688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11843,'0'0'9458,"-20"24"-8653,-61 81-282,78-101-489,0 0 0,1 1 0,-1-1 0,1 1 0,0-1 0,0 1 0,1 0 0,-1 0 1,1 0-1,0 0 0,0 0 0,1 0 0,0 0 0,0 0 0,0 0 0,1 8 0,1 7 103,-2-8-81,1-1 0,1 1 0,0-1-1,1 1 1,0-1 0,0 0 0,1 0 0,1 0 0,6 11-1,10 15 37,33 41-1,-33-50-89,-2 1-1,17 33 0,-8-11-2118,-54-61-7292,-3-10 3670</inkml:trace>
  <inkml:trace contextRef="#ctx0" brushRef="#br0" timeOffset="1">0 443 12523,'0'0'9874,"187"-22"-9162,-121 10-584,-10-4-128,-10-13-864,-8 4-1697,-20 3-2888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4:5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16716,'0'0'7660,"21"5"-7173,162 46 553,-61-32-772,-121-18-751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9554,'0'0'8397,"-25"23"-7855,0-2-401,8-7-8,1 0 0,0 1 0,1 0 0,1 1 0,0 1 0,1 0 0,1 1 0,-18 35 0,5 8 344,1 1 0,4 2 0,-20 103-1,-5 202 522,42 33-336,5-353-597,1 1 0,14 62 0,-13-93-287,1 0 0,1 0 0,1 0 0,0-1 0,2 0-1,0 0 1,0-1 0,21 25 0,-5-13-2046,1-2 1,2-1-1,34 25 1,5-3-8489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12843,'0'0'7564,"4"20"-7056,22 62 280,4-1 0,45 89 0,31 77 297,-79-168-742,-4 1 0,-4 0 0,-3 2 0,-3 0 0,-4 1-1,-2 88 1,-8-149-294,-1 0 0,0-1 1,-2 1-1,0-1 0,-1 0 0,-2 0 0,0 0 0,-1-1 0,-1 0 0,-14 23 0,1-8-680,-2-2-1,-1 0 1,-1-2 0,-45 41 0,32-31-6615,28-31 1098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6361,'0'0'14924,"93"163"-14148,-56-96-144,1 0-136,-1-5-232,0-9-80,-8-11-104,-1-14-80,0-11-256,-10-14-1032,10-12-1545,0-27-1648,-9-6-3441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5193,'0'0'16766,"-6"29"-15580,3-15-1040,-35 223 1690,-83 668 2458,116-872-4333,5-27-121,-1 1-1,0-1 1,0 1 0,0-1 0,-1 0-1,0 0 1,0 0 0,0 0 0,-1 0-1,-4 6 1,6-9-386,1-1 0,-1 1 0,0 0 0,1 0 0,0 0 0,-1 0 0,1 0 0,0 0 0,0 0 0,1 0 0,0 3 0,0 6-2931,-1 5-1342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14299,'0'0'7428,"-28"19"-7244,-85 62 140,110-79-292,0 0-1,0 0 0,1 0 0,-1 0 1,1 1-1,-1-1 0,1 1 1,0-1-1,0 1 0,0 0 0,1 0 1,-1 0-1,1 0 0,-1 0 0,1 0 1,0 0-1,0 1 0,0-1 0,1 0 1,-1 1-1,1-1 0,0 0 1,0 1-1,0-1 0,1 5 0,0 7 146,-2 8 69,2-1-1,0 1 1,2-1-1,1 1 1,0-1-1,12 33 1,62 183 625,-68-197-657,-1 1 0,-3 0-1,3 79 1,-9-107-209,1-8 26,-1 0-1,0-1 1,-1 1-1,1-1 1,-1 1-1,0-1 1,-2 7-1,2-10-51,0-1 0,0 1 0,0-1 1,0 1-1,0-1 0,0 1 0,0-1 0,-1 0 0,1 0 0,0 0 1,-1 0-1,1 0 0,-1 0 0,0 0 0,1 0 0,-1 0 0,0-1 1,1 1-1,-1-1 0,0 1 0,1-1 0,-1 0 0,0 0 0,0 0 1,0 0-1,1 0 0,-3 0 0,1 0-229,-1 0 0,1 0 0,0-1 0,0 1 0,0-1 0,0 1 0,0-1 0,0 0 0,0 0 0,0-1 0,1 1 0,-1-1 0,0 1 0,1-1 0,-1 0 0,1 0 0,-1 0 0,1 0 0,0 0 0,0-1 0,0 1 0,0-1 0,1 1 0,-1-1 0,0 0 0,1 1 0,0-1 0,-2-5 0,-17-38-5979,1 1-5267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13771,'0'0'9698,"168"40"-9146,-130-37-320,-1-3-120,-9 0-112,0 0-408,-9 0-712,9-26-1009,0 1-2856,-9 3-3785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12515,'0'0'8738,"177"14"-8738,-149-14-217,0 0-1119,-9 0-1160,-10-5-521,1-12-3552</inkml:trace>
  <inkml:trace contextRef="#ctx0" brushRef="#br0" timeOffset="1">159 1 10114,'0'0'11747,"-28"143"-9907,28-81-152,0 2-727,0 1-545,0-7-296,0 1-120,19-8-128,9-9-576,38-17-1745,-10-14-3864,-10-11-6082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96 7562,'0'0'9944,"0"25"-8627,0 12-969,9 321 2780,18-172-2284,-17-128-695,-9-51-97,0 1 1,1 0-1,0-1 1,0 1-1,1-1 1,-1 0-1,2 0 1,-1 0 0,7 10-1,-5-18 50,-3-10-95,-1-19-59,-1 28 56,-1-56-148,-2 1-1,-2 0 1,-3 0 0,-2 1-1,-27-83 1,13 65 39,-3 2 0,-44-80 0,69 147 143,-1 1 1,1-1-1,-1 0 0,1 1 1,1-1-1,-1 0 0,1 0 1,0 0-1,0 0 0,0 0 1,0-9-1,2 13-31,-1 1 0,1-1 1,-1 0-1,1 1 0,0-1 0,0 0 0,-1 1 1,1-1-1,0 1 0,0-1 0,-1 1 1,1-1-1,0 1 0,0-1 0,0 1 0,0 0 1,0 0-1,0 0 0,0-1 0,0 1 1,0 0-1,-1 0 0,1 0 0,0 0 0,2 1 1,34-1 64,-30 0-36,373 0-1218,-377 0 1066,35 3-2015,-37-2 1831,1-1 0,-1 1 0,0-1 0,1 1 0,-1 0 0,0-1 1,0 1-1,1 0 0,-1 0 0,0 0 0,0 0 0,0 0 0,0 0 0,0 0 0,0 0 0,0 0 0,0 1 0,-1-1 0,1 0 0,0 1 0,-1-1 0,2 3 0,-1 13-4815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0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10562,'0'0'8293,"-2"31"-6948,-1 9-915,0 11 512,3 84 0,2-115-604,0 0-1,1-1 0,1 0 1,1 1-1,0-1 1,2-1-1,0 1 1,19 33-1,-21-43-279,1-1-1,-1 0 1,1 0-1,1-1 1,0 0-1,0 0 1,0 0-1,1-1 1,-1 0-1,2-1 1,-1 0-1,1 0 1,-1 0-1,1-1 1,0-1 0,1 0-1,-1 0 1,1 0-1,14 1 1,-14-3-51,1 0 1,0 0-1,0-1 0,-1-1 1,1 0-1,0 0 1,-1-1-1,1-1 1,14-4-1,-20 5-17,0-1-1,0 1 1,-1-1-1,1 0 0,-1-1 1,1 1-1,-1-1 1,0 0-1,0 0 1,-1 0-1,1 0 1,-1-1-1,0 1 1,0-1-1,0 0 1,-1 0-1,0 0 1,0 0-1,3-10 1,-1-3-36,0 0 0,-1 1 0,0-1 0,-2 0 0,0 0 0,-1 0 0,-1 0 0,-1 0 0,0 0 0,-1 0 0,-9-27 0,8 33 28,-1 0 1,-1 0-1,0 0 0,0 1 1,-1 0-1,-1 1 1,1-1-1,-2 1 1,0 1-1,0 0 0,0 0 1,-1 1-1,0 0 1,-1 0-1,0 1 1,0 1-1,-14-6 0,11 7 31,-1 0-1,0 1 0,1 0 0,-2 1 0,1 1 1,0 1-1,-30 0 0,43 1-77,-1 0 1,1 0-1,0 0 1,0 1-1,0-1 1,-1 1-1,1-1 1,0 1 0,0 0-1,0 0 1,0 0-1,0 0 1,0 0-1,0 0 1,1 0-1,-1 1 1,0-1-1,1 1 1,-1-1-1,1 1 1,-1 0-1,1-1 1,-2 4-1,0 1-1158,0 0 0,1 1-1,-1 0 1,1 0-1,1 0 1,-2 8-1,1 8-7586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1616,'0'0'22150,"-5"37"-21368,1-6-622,-3 12 141,3 1-1,2 0 0,5 78 1,54 415 1210,-55-527-1914,-1-1-1,1 0 1,1 0 0,5 15 0,3-21-6817,-2-11-339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7826,'0'0'15034,"33"32"-14256,103 106-271,-127-128-432,1 0 1,-1 1-1,-1-1 0,0 2 1,-1-1-1,0 1 0,8 20 0,-6-13 61,-3-4 46,0 0 1,-1-1-1,0 2 1,4 28-1,-8-38-123,-1 0-1,1-1 1,-1 1-1,0 0 1,0 0-1,-1-1 0,1 1 1,-1 0-1,-1-1 1,1 1-1,-1-1 1,0 0-1,0 1 0,0-1 1,-1 0-1,0 0 1,-3 4-1,-1-1-25,-1 0 0,0-1-1,0 0 1,-1-1 0,0 0-1,0 0 1,0-1 0,-1 0 0,1-1-1,-1 0 1,-1 0 0,-13 2-1,-4 0-227,0-2 0,0-1 0,-42-2 0,67 0 78,1-1 0,-1-1-1,1 1 1,-1 0-1,1-1 1,-1 1-1,1-1 1,-1 1 0,1-1-1,-1 0 1,1 0-1,0-1 1,0 1 0,-1 0-1,1-1 1,0 1-1,-2-3 1,4 3-115,-1 0 0,1 0 1,0 0-1,-1 0 0,1 0 0,0 0 1,-1 0-1,1 0 0,0 0 0,0 0 1,0 0-1,0 0 0,0 0 0,0 0 0,0 0 1,1 0-1,-1 0 0,0-1 0,0 1 1,1 0-1,-1 0 0,1 0 0,-1 0 1,1 1-1,-1-1 0,1 0 0,0 0 0,-1 0 1,1 0-1,0 1 0,0-1 0,0 0 1,-1 0-1,1 1 0,0-1 0,0 1 1,0-1-1,0 1 0,0-1 0,1 1 1,17-12-8213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13123,'0'0'7609,"-9"157"-6752,9-87-233,0 6 112,0 0-80,0-6-224,0-12-272,0-7-160,9-15 0,0-13-592,-9-15-696,0-27-5426,0-9 793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12827,'0'0'7536,"22"30"-6438,69 94-476,-84-114-509,-1 0-1,0 0 0,0 1 0,-1-1 0,0 1 0,6 22 1,-10-25 35,0 0 0,0 0 0,-1 0 1,0 0-1,-1 0 0,-2 16 0,2-20-118,0 0-1,0-1 0,-1 1 1,1-1-1,-1 1 1,0-1-1,0 1 0,0-1 1,0 0-1,-1 0 0,1 0 1,-1 0-1,0 0 0,1-1 1,-1 1-1,-1-1 0,1 0 1,0 0-1,0 0 1,-1 0-1,1-1 0,-8 3 1,0 0-112,-1-1 0,1 0 0,-1-1 0,0 0 1,0-1-1,-13 0 0,23-1-33,1 0 0,-1 0 1,0 0-1,0 0 0,0-1 0,0 1 0,0-1 1,0 1-1,0-1 0,1 0 0,-1 1 0,0-1 0,0 0 1,-2-2-1,2 1-244,1 0 0,-1 1 1,1-1-1,0 0 0,0 0 1,0 0-1,0 0 0,0 0 1,0-1-1,0 1 0,1 0 0,-1 0 1,0-3-1,0-20-4327</inkml:trace>
  <inkml:trace contextRef="#ctx0" brushRef="#br0" timeOffset="1">449 222 15603,'0'0'3393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2841,'0'0'17498,"-9"28"-16011,-1 0-1100,0-4-86,2 0 0,1 0 0,1 1 0,0 0 1,-2 40-1,7 187 2510,1-237-2671,0 0 0,2-1 1,-1 1-1,2-1 0,0 1 0,1-1 0,0 0 1,7 14-1,-8-22-118,0-1 1,0 1-1,0-1 1,1 0-1,-1 0 1,2 0-1,-1 0 1,0-1-1,1 0 1,0 0-1,0 0 1,0 0-1,0-1 1,0 0-1,1 0 1,0 0-1,0-1 1,-1 1-1,1-2 0,1 1 1,7 1-1,-3-2-21,1 0-1,-1-1 0,1 0 0,-1 0 0,1-1 0,-1-1 0,0 0 0,0-1 0,1 0 0,-2-1 1,1 0-1,0 0 0,-1-1 0,0 0 0,0-1 0,0-1 0,-1 1 0,0-1 0,0-1 0,-1 0 0,9-11 1,-4 4-10,-1 0 0,-1-1 1,-1 0-1,0-1 0,-1 0 1,-1-1-1,-1 0 1,0 0-1,-1 0 0,-1-1 1,5-37-1,-10 55 9,6-47 1,-1 0 1,-3 0-1,-2-1 0,-7-59 1,5 100 11,1 0 1,-2 0-1,1 0 1,-1 0-1,-5-8 1,7 14-35,0 0 0,0 0 0,0 0 0,0 0 0,0 1 0,-1-1-1,1 0 1,-1 1 0,1-1 0,-1 1 0,0-1 0,0 1 0,1 0 0,-1 0 0,0 0 0,0 0 0,0 0 0,0 0 0,0 0 0,0 1 0,-1-1 0,-3 0 0,6 1-72,-1 1-1,0-1 0,1 0 1,-1 1-1,1-1 1,-1 0-1,0 1 1,1-1-1,-1 1 1,1-1-1,-1 1 1,1-1-1,0 1 1,-1 0-1,1-1 1,0 1-1,-1-1 1,1 1-1,0 0 1,-1-1-1,1 1 1,0 0-1,0-1 1,0 2-1,-1-1-13,-19 85-7191,3-41 145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5065,'0'0'17671,"-14"19"-17467,-42 67 41,53-79-162,0 0 0,0 0 1,1 0-1,0 0 0,1 1 0,-1-1 0,1 0 0,1 1 1,0-1-1,0 1 0,0-1 0,1 1 0,0-1 1,0 0-1,1 1 0,0-1 0,0 0 0,5 11 1,-2-2 134,0-3-46,37 118 1136,50 263 1,-90-340-2228,-9-54-426,0-3 388,-1 0-1,0 0 0,1 0 0,0-1 0,-1 0 0,2-1 0,-13-9 0,-26-22-4973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6905,'0'0'13395,"168"0"-10986,-102 0-617,-1 9-471,-9-4-481,0 1-408,-9-6-256,-19 0-168,0 0-8,-19 0-136,1 0-880,-10-20-1033,0-2-2752,-19 0-3921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3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11923,'0'0'4779,"-3"5"-4123,0-1-497,1 1 0,0-1 0,0 1-1,0 0 1,1 0 0,-1 0-1,1 0 1,0 0 0,0 0 0,1 8-1,0 64 1906,2-35-1559,-21 578 2081,19-516-2544,-5 350 48,-37-5-45,35-411-44,3-18-7,1 0 1,-2 27-1,5-47-61,11 1-274,93 15 340,-59-7 11,48 1-1,-20-3-1,92 21 0,-95-14 0,119 8-1,569-20 99,-23-1 10,-495 5 361,1-11 0,269-41-1,13-2 391,-67 28-280,-191 4-368,88-1 176,624-18 82,-729 22-384,-50 7-6,136-10 140,92-8 78,-1 0-173,155 5-83,-291 16-34,-109 0-12,238-10 4,563 1 161,-660 37 211,-111-6-166,168 27 266,-230-25-373,-9-3-60,214 35 176,-51-16-32,-79-13-2,-132-15-99,-1-5 0,103-7 0,-34-1-23,-1 4-2,282 4 141,-417-3-116,1 2 0,-1 0-1,0 2 1,0 1 0,0 0-1,-1 2 1,0 1-1,-1 0 1,1 2 0,21 14-1,-38-19-67,-5-5-21,1-1-1,-1 1 1,1 0-1,-1-1 1,1 1-1,-1 0 1,1-1 0,0 1-1,-1-1 1,1 1-1,-1-1 1,1 1-1,0-1 1,0 1 0,-1-1-1,1 0 1,0 1-1,0-1 1,1 0-1,-1 1-129,-1-7-2106,-1-14-2308,-7-5-5163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3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12347,'0'0'5486,"15"3"-4980,50 8-88,193 24 1863,1154-25 1693,-815-13-3339,-182-11-240,-179 3-233,159-6-92,213-5 54,67-11 386,1 1 4,66-2-361,-174-9-60,-185 8-14,915-21 259,796 66-130,-2056-9-195,756 45 239,-297 21-15,361 26 536,-588-76-555,-64-2-86,-173-11-105,-1 1-1,46 12 0,22 5 23,-99-22-78,-1 0-1,0 0 0,1 0 1,-1 0-1,0 0 0,1 0 1,-1 0-1,0 0 0,1 0 1,-1 0-1,0 0 0,0 0 1,1 1-1,-1-1 0,0 0 1,1 0-1,-1 0 0,0 0 0,0 1 1,1-1-1,-1 0 0,0 0 1,0 0-1,0 1 0,1-1 1,-1 0-1,0 0 0,0 1 1,0-1-1,0 0 0,0 1 1,1-1-1,-1 0 0,0 1 1,0-1-1,0 0 0,0 1 1,-10 3-6972,-7-3-4795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6673,'0'0'6155,"5"-12"-5555,15-41-100,-5 25 143,-14 27-609,0 0 0,0 0 1,-1 0-1,1-1 0,0 1 0,-1 0 1,1-1-1,-1 1 0,0 0 1,1-1-1,-1 1 0,0-1 1,0 1-1,0-1 0,0 1 1,0-2-1,0 1-49,0 1 1,1-1 0,-1 1-1,1 0 1,-1-1-1,1 1 1,0 0-1,-1-1 1,1 1 0,0 0-1,0 0 1,0 0-1,0 0 1,0 0-1,0 0 1,0 0 0,0 0-1,1 0 1,-1 0-1,0 1 1,0-1-1,1 0 1,1 0 0,38-12-1208,-32 10 684,-7-29 4653,-2 30-3101,0-38 4620,0 26-4628,0 24 767,0 1223 1174,18-1056-2784,-8-28 42,-1 10-72,0-17-37,1-109 83,-10 17 59,0-50-249,0 0 0,0 0 1,0 1-1,0-1 0,0 0 1,0 1-1,0-1 1,0 0-1,0 0 0,0 1 1,0-1-1,0 0 1,1 0-1,-1 1 0,0-1 1,0 0-1,0 0 1,0 0-1,1 1 0,-1-1 1,0 0-1,0 0 1,0 0-1,1 0 0,-1 1 1,0-1-1,0 0 0,1 0 1,-1 0-1,0 0 1,0 0-1,1 0 0,-1 0 1,0 0-1,1 0 1,-1 0-1,0 0 0,0 0 1,1 0-1,-1 0 1,0 0-1,0 0 0,1 0 1,-1 0-1,0 0 1,1 0-1,-1 0 0,0 0 1,0-1-1,0 1 0,1 0 1,-1 0-1,0 0 1,0 0-1,1-1 0,-1 1 1,0 0-1,0 0 1,0 0-1,0-1 0,1 1 1,-1 0-1,0 0 1,0-1-1,0 1 0,0 0 1,5-7-636,0 1 1,0-1-1,-1 0 1,0 0-1,6-14 1,1-24-5342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12107,'0'0'5345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14659,'0'0'8383,"-10"7"-7420,6-4-924,0 0-1,0 0 0,0 1 1,0-1-1,0 1 1,1 0-1,0 1 0,0-1 1,0 0-1,0 1 1,1 0-1,-1 0 0,1-1 1,0 1-1,1 0 1,-1 1-1,1-1 0,0 0 1,0 10-1,-8 351 2068,10-347-2051,1 0 1,1-1-1,1 1 1,0-1-1,2 0 0,0 0 1,1 0-1,1-1 1,0 0-1,1 0 0,1-1 1,12 15-1,-13-20-53,0-1 1,0 0-1,1 0 0,1-1 0,-1 0 0,1-1 0,1 0 0,0-1 1,0-1-1,0 1 0,0-2 0,1 0 0,0 0 0,1-1 0,-1-1 1,0 0-1,18 1 0,-20-3-20,1 0 0,0-1-1,0-1 1,0 0 0,0 0 0,-1-1 0,1-1-1,19-6 1,-26 6 4,0 1-1,0-1 1,0 0-1,-1 0 1,1 0-1,-1 0 1,0-1 0,0 0-1,0 0 1,0 0-1,-1 0 1,1-1-1,-1 1 1,0-1 0,-1 0-1,1 0 1,-1 0-1,0 0 1,0 0-1,-1 0 1,2-8-1,1-14-10,-2 0 0,-1 0-1,-1 0 1,-5-42 0,4 63 34,-1 0 0,1 0 0,-1 0 0,0 1 0,-1-1 0,1 0-1,-1 1 1,0 0 0,0-1 0,-1 1 0,0 1 0,0-1 0,-6-6 0,10 51-306,9 8 298,2-1 1,1 0 0,23 53 0,6 20 17,54 257 123,-84-313-88,-2 0-1,-3 0 1,-4 128-1,-3-186-52,1-1 0,0 1-1,-1 0 1,0-1-1,-1 1 1,1-1 0,-1 1-1,0-1 1,0 0-1,-1 0 1,1 0 0,-1 0-1,-1 0 1,1 0-1,0-1 1,-1 0-1,0 0 1,0 0 0,0 0-1,-1 0 1,1-1-1,-1 0 1,0 0 0,0 0-1,0 0 1,0-1-1,0 0 1,-1 0-1,1 0 1,-1-1 0,1 0-1,-1 0 1,0 0-1,1-1 1,-1 0 0,0 0-1,1 0 1,-1-1-1,0 0 1,-10-2-1,7 0-32,-1-1 0,1 1 0,0-2 0,0 1 0,1-1 0,-1 0 0,1-1 0,0 0 0,1-1 0,-1 1 0,1-1 0,0-1 0,1 1 0,0-1 0,0 0 0,-6-12 0,-1-2 11,1-1-1,1 0 1,1 0-1,1-1 1,-8-35-1,12 35 22,1 0-1,1 0 1,-1-43 0,4 59-1,1 0 1,-1-1-1,1 1 1,1 0-1,-1 0 1,1 0-1,1 0 1,-1 0-1,2 1 0,-1-1 1,1 1-1,0-1 1,0 1-1,8-8 1,-3 5 5,1 1 1,0 0-1,1 0 0,0 1 1,1 1-1,-1 0 1,1 0-1,1 1 0,-1 1 1,1 0-1,18-4 1,6 2-21,0 1 1,65-1 0,40-5-5083,-105 4-868,-7 0-2175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8130,'0'0'17587,"37"-5"-17394,1 5-121,-1 0-24,-9 0-48,0 0-184,-9 0-1017,0-9-983,-10-24-2041,-9 2-584,0 3-3105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14187,'0'0'12355,"131"-5"-12059,-94 5-152,10 0-144,-1 0-120,-8 0-1497,-1-9-2832,-18-2-4536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9978,'0'0'11485,"-25"33"-10973,9-13-445,2-3-11,0 0 0,1 1 0,1 0 0,1 1 0,1 1 0,0 0 0,1 0 0,2 0 0,0 1 0,1 0 0,1 1 0,-3 25 0,-14 911 3231,24-631-2350,-3-242-895,3 112-115,-1-187-92,0-1 0,0 1 0,1-1 0,1 0 0,-1 1 0,1-1 0,1-1-1,0 1 1,0 0 0,1-1 0,-1 0 0,9 9 0,-7-10-713,0-1 0,0 0 0,0-1 0,1 1 0,0-1 0,0-1-1,1 1 1,14 5 0,14 3-5354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14739,'0'0'7511,"-17"26"-6947,-51 87-274,64-105-257,0 1 1,1-1-1,1 1 1,0 0 0,0 0-1,0 0 1,1 0-1,0 0 1,1 0-1,0 0 1,1 0 0,-1 0-1,4 12 1,-2-11 12,-1 0-15,1 0 0,1 0 0,0-1 1,0 1-1,1-1 0,1 1 0,-1-1 1,1 0-1,1-1 0,-1 1 0,2-1 1,-1-1-1,1 1 0,0-1 0,1 0 1,-1 0-1,14 8 0,-10-9-26,0 1 0,0-2 0,0 0 0,1 0-1,0-1 1,0 0 0,0-1 0,0 0 0,0-1-1,1-1 1,-1 0 0,1-1 0,-1 0 0,14-2 0,-21 2-15,0-1 1,0 0-1,1-1 1,-1 0 0,0 1-1,0-2 1,0 1-1,-1 0 1,1-1 0,0 0-1,-1 0 1,0 0 0,0-1-1,7-7 1,-5 4-4,-1 0 1,0 0-1,0-1 1,-1 0-1,0 0 1,0 0-1,0 0 1,2-13-1,-2 6 16,-1 0 0,-1 0 0,0 0 0,-1 0 0,0 0 0,-1 0 0,-1-1 0,-1 1 0,0 0 0,-6-21 0,6 31 13,1 0-1,-2 0 1,1 0-1,0 0 1,-1 1-1,0-1 1,0 1-1,0-1 0,-1 1 1,1 0-1,-7-5 1,10 9-17,0 0 1,0 0 0,-1 0-1,1 0 1,0-1 0,0 1-1,0 0 1,0 0 0,-1 0-1,1 0 1,0 0 0,0 0-1,0 0 1,-1 0 0,1 0-1,0 0 1,0 0 0,0 0-1,-1 0 1,1 0 0,0 0-1,0 0 1,-1 0-1,1 0 1,0 0 0,0 0-1,0 0 1,-1 0 0,1 0-1,0 0 1,0 0 0,0 0-1,-1 0 1,1 0 0,0 1-1,0-1 1,0 0 0,0 0-1,0 0 1,-1 0 0,1 1-1,0-1 1,0 0-1,0 0 1,0 0 0,0 0-1,0 1 1,0-1 0,-1 0-1,1 0 1,0 0 0,0 1-1,0-1 1,0 0 0,0 0-1,0 1 1,0-1 0,0 0-1,0 0 1,0 0 0,0 1-1,0-1 1,1 0-1,-1 0 1,0 0 0,0 1-1,0-1 1,0 0 0,0 1-9,2 11-9,0 0 0,0 0 0,1-1 0,1 1 1,0-1-1,0 1 0,10 14 0,9 28 38,41 124 335,73 332 1,-131-467-225,-2 1 0,-2 70 0,-2-77-7,0-31-93,0 0-1,0 0 1,0 0-1,-1-1 1,0 1 0,-1 0-1,1 0 1,-1 0-1,0-1 1,0 1-1,-1-1 1,0 1 0,-3 5-1,2-8-22,1 1-1,-1-1 0,1 0 1,-1 0-1,0 0 0,0 0 1,0-1-1,0 1 1,-1-1-1,1 0 0,-1-1 1,1 1-1,-1-1 0,0 0 1,0 0-1,-8 1 1,3-1-55,-1-1 0,1 1 0,-1-2 0,1 1 0,-1-2 0,1 1 0,0-1 1,-1-1-1,1 0 0,0 0 0,1-1 0,-20-10 0,14 4 2,1 0-1,0-1 1,1 0-1,0-1 0,0 0 1,-20-28-1,23 27 32,0 1 0,1-2 0,1 1 0,0-1 0,1 0 0,1-1 0,0 0 0,1 0 0,0 0-1,1 0 1,1-1 0,1 0 0,0 0 0,1 0 0,1-23 0,1 35 8,0 0 1,0 1 0,0 0-1,0-1 1,1 1-1,0 0 1,-1-1-1,1 1 1,0 0-1,1 0 1,-1 1-1,0-1 1,1 0-1,0 1 1,-1 0 0,1-1-1,0 1 1,0 0-1,1 0 1,-1 1-1,0-1 1,7-2-1,9-2-85,-1 1-1,1 0 1,24-2-1,-21 3-132,187-37-7196,-150 27 2442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12515,'0'0'8487,"-17"13"-8231,0-1-211,2 1 1,-22 22-1,34-31-21,1 1 1,-1-1-1,1 0 1,0 1-1,0 0 1,0-1-1,1 1 1,0 0-1,0 0 1,0 0-1,0 0 1,1-1-1,0 1 1,0 0-1,0 0 1,1 0-1,0 5 1,1 12 139,-2 21 152,-2-12 35,2 1 1,2 0-1,1 0 0,13 56 1,19 19 255,-19-64-466,-2 1 0,12 71 1,-24-48-65,-2-66-115,0-1 0,-1 1 0,1 0 0,0-1 1,0 1-1,-1 0 0,1-1 0,-1 1 0,1 0 0,0-1 0,-1 1 0,1-1 0,-1 1 0,1-1 0,-1 1 1,0-1-1,1 0 0,-1 1 0,1-1 0,-1 1 0,0-1 0,1 0 0,-1 0 0,0 1 0,0-1 0,1 0 1,-1 0-1,0 0 0,1 0 0,-1 0 0,0 0 0,-1 0 0,-26 0-2062,27 0 1873,-6-1-511,1 0-1,0-1 1,0 0 0,0 0-1,0 0 1,0 0 0,0-1-1,1 0 1,-1 0 0,-7-7-1,-25-17-5171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9074,'0'0'12339,"178"6"-11475,-141-6-416,0 0-208,1 0-160,-20 0-32,10 0-40,-9 0-8,-10 0-640,10-31-1145,0 9-2568,-10 2-4416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13883,'0'0'5204,"23"-19"-5150,77-65-24,-89 75 3,-1-1 1,0-1-1,0 0 0,-1 0 1,-1-1-1,0 0 1,0 0-1,-1-1 1,-1 0-1,0 0 0,-1-1 1,6-22-1,-6 5 501,-1-1-1,-1 0 1,-3-60 0,-1 36 459,0 56-971,1 0-1,0 0 1,-1 0 0,1 0-1,-1 1 1,1-1 0,0 0-1,-1 0 1,1 0 0,-1 0-1,1 0 1,0 1 0,-1-1-1,1 0 1,-1 0 0,1 0-1,0 1 1,-1-1 0,1 0-1,0 1 1,0-1 0,-1 0-1,1 1 1,0-1 0,0 0-1,-1 1 1,1-1 0,0 0-1,0 1 1,0-1 0,0 1-1,0-1 1,-1 1 0,1-1-1,0 0 1,0 1 0,0-1-1,0 1 1,0-1 0,0 1-1,0-1 1,1 0 0,-1 1-1,0-1 1,0 1 0,0-1-1,1 1 1,-3 67 144,1-15-78,1 0 1,11 76 0,-9-116-70,0 1-1,1-1 1,1 0 0,0 0 0,1-1-1,0 1 1,1-1 0,0 0 0,1 0 0,1-1-1,-1 0 1,2 0 0,-1-1 0,20 17 0,-26-25-14,1 0 0,0 0 0,0 0 0,0 0 0,0 0 1,0-1-1,0 1 0,0-1 0,1 0 0,-1 0 1,0 0-1,1 0 0,-1-1 0,1 0 0,-1 1 1,1-1-1,-1 0 0,1-1 0,-1 1 0,0 0 0,1-1 1,-1 0-1,1 0 0,-1 0 0,0 0 0,0-1 1,0 1-1,1-1 0,-2 0 0,1 0 0,0 0 1,0 0-1,0 0 0,-1-1 0,0 1 0,1-1 0,-1 1 1,0-1-1,0 0 0,0 0 0,-1 0 0,1 0 1,-1 0-1,2-7 0,11-26 26,-2 0 1,-1-2-1,-2 1 1,-2-1-1,-1 0 1,1-73-1,-7 37 1048,0 77-739,2 22-270,1 0 0,2 0 0,0 0 0,2 0 0,1-1 0,0 0 0,2 0 0,1-1 0,1-1 0,0 0 0,2 0 0,29 34-1,-40-52-159,1 0-1,0-1 0,-1 1 0,1-1 0,0 0 1,1 0-1,-1 0 0,0 0 0,1-1 0,0 1 0,0-1 1,-1-1-1,1 1 0,0-1 0,0 0 0,0 0 0,10 1 1,-11-2-478,-1 0 0,1-1 0,0 1 1,0-1-1,0 0 0,0 0 1,-1 0-1,1-1 0,-1 1 0,1-1 1,-1 0-1,1 0 0,-1 0 1,0 0-1,4-4 0,21-21-9029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13435,'0'0'9897,"-14"15"-9767,-42 49-86,53-60-31,1 0 0,0 0 0,0 0 0,1 0 0,-1 0 0,1 0 0,0 0 0,0 0 0,0 1 0,1-1 0,-1 0 0,1 1 0,0-1 0,0 1 0,2 6-1,-1 8 63,1 3 84,1 0 0,1 0 1,1 0-1,1 0 0,1-1 0,18 36 1,-2 1 257,4 9 41,-13-36-155,16 57 0,-28-79-269,0 0 0,0 1 0,-1-1-1,-1 1 1,1-1 0,-2 1 0,-1 11 0,2-18-51,0 0 1,-1-1 0,0 1 0,0 0 0,1-1 0,-2 1 0,1-1-1,0 1 1,0-1 0,-1 1 0,1-1 0,-1 0 0,0 0 0,0 1 0,0-2-1,0 1 1,0 0 0,0 0 0,0 0 0,-1-1 0,1 0 0,-1 1-1,1-1 1,-1 0 0,1 0 0,-6 1 0,-3 0-338,0 0 0,0 0 0,0-2 0,0 1 0,0-1 0,0-1 0,0 0 0,0-1 1,0 0-1,-14-4 0,17 2-397,-1 1 1,1-1-1,0 0 1,0-1-1,0 1 1,1-2 0,-14-11-1,-8-13-4433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13483,'0'0'10442,"168"0"-9354,-121 0-384,-1 0-391,-8 0-169,-19 0-72,-1 0-72,1 0-56,-10 0-2689,1-9-1320,-10-7-2808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0 713 8706,'0'0'13904,"0"-12"-12901,8-238 147,-4-58-1023,-6 167-265,2 140 42,0 5-39,1 19 146,1-1 0,1 1 0,1-1-1,12 38 1,41 92 658,-19-51-304,57 121-146,-90-260-12344,-21 4 7072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11642,'0'0'9993,"-1"7"-9295,0-2-568,1 1 1,-1 0-1,1-1 1,1 1-1,-1 0 1,1 0-1,0-1 1,0 1-1,1 0 1,-1-1-1,1 1 1,4 7-1,43 71 991,-16-30-519,36 75 581,75 196 1,-120-259-1039,-4 1 0,-2 1 0,-3 1 0,-4 0 0,4 83 0,-13-83-10,-10 114 0,4-150-100,-2-1 0,-1 1-1,-1-1 1,-2 0 0,-22 47 0,13-41 55,-1-1 1,-2-1-1,-1-1 1,-2-1-1,-1 0 1,-2-3-1,-32 30 1,57-56-72,2-4-18,1 0 1,-1 0 0,1 0-1,0 0 1,-1 0 0,0-1-1,1 1 1,-1 0 0,0 0-1,1-1 1,-1 1 0,0 0-1,0-1 1,1 1 0,-1-1-1,0 1 1,0-1 0,0 1-1,-2 0 1,2-1-173,18-9-8401,-6-2 1386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 11330,'0'0'8854,"-4"-1"-8275,2 0-497,1 0-1,-1 0 0,1 1 1,0-1-1,-1 1 1,0-1-1,1 1 1,-1 0-1,1 0 1,-1 0-1,1-1 1,-1 1-1,1 1 0,-1-1 1,0 0-1,1 0 1,-1 1-1,1-1 1,-1 0-1,1 1 1,-1 0-1,1-1 0,0 1 1,-1 0-1,1 0 1,0 0-1,-1 0 1,1 0-1,0 0 1,0 0-1,0 0 1,0 0-1,0 0 0,0 1 1,0-1-1,0 0 1,1 1-1,-1-1 1,0 3-1,-16 30 228,1 1-1,2 1 1,1 0-1,3 1 1,0 1-1,-6 60 1,-3 239 309,15-196-337,2 38 70,32 266 0,60 173 74,-80-557-418,28 186 114,75 387 828,-90-540-830,4 23 211,71 194-1,-70-236-215,-19-48-73,1 0 1,1-1-1,24 43 0,-34-69-40,-1 0 0,0 1-1,0-1 1,0 0 0,0 1 0,0-1-1,1 0 1,-1 0 0,0 0 0,0 1-1,1-1 1,-1 0 0,0 0 0,0 0-1,1 1 1,-1-1 0,0 0 0,0 0 0,1 0-1,-1 0 1,0 0 0,1 1 0,-1-1-1,0 0 1,0 0 0,1 0 0,-1 0-1,0 0 1,1 0 0,-1 0 0,0 0-1,1 0 1,-1 0 0,1-1 0,2-5-3607,22-59-5435,-14 21-342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10722,'0'0'10405,"-3"-2"-9763,3 2-595,0 0 0,0-1 1,0 1-1,0 0 0,-1 0 1,1 0-1,0-1 0,0 1 1,0 0-1,-1 0 0,1 0 0,0 0 1,0-1-1,-1 1 0,1 0 1,0 0-1,0 0 0,-1 0 1,1 0-1,0 0 0,0 0 1,-1 0-1,1 0 0,0 0 1,0 0-1,-1 0 0,1 0 1,0 0-1,-1 0 0,1 0 0,0 0 1,0 0-1,-1 0 0,1 0 1,0 0-1,0 0 0,-1 0 1,1 1-1,0-1 0,0 0 1,0 0-1,-1 0 0,1 0 1,0 1-1,0-1 0,0 0 1,-1 0-1,1 1 0,0-1 1,0 0-1,0 0 0,0 1 0,0 23 1264,19 48-426,-13-47-446,94 503 2240,-50-261-2383,-50-266-381,0 0-1,0 0 1,0 0 0,0 0-1,1 0 1,-1 0-1,0 0 1,0 0-1,1-1 1,-1 1-1,1 0 1,-1 0-1,1 0 1,-1-1-1,1 1 1,0 0 0,-1 0-1,1-1 1,0 1-1,-1-1 1,1 1-1,1 0 1,-1-1-83,-1 0 1,1 0-1,0-1 1,-1 1-1,1 0 1,0 0-1,-1-1 1,1 1-1,0 0 0,-1-1 1,1 1-1,-1-1 1,1 1-1,-1-1 1,1 1-1,-1-1 1,1 1-1,-1-1 1,1 0-1,-1 1 1,1-2-1,23-49-7824,-19 39 6353,6-19-4435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35 12123,'0'0'9195,"-28"-6"-8516,-90-19 145,109 24-668,1-1 0,-1 2 1,1-1-1,-1 1 0,0 0 1,1 1-1,-1 0 0,0 0 1,1 1-1,-1 0 0,1 1 0,0 0 1,0 0-1,0 0 0,0 1 1,1 1-1,-1-1 0,-11 11 1,5-3 9,1 2 1,1 0 0,0 0 0,1 1 0,0 1 0,-12 24 0,14-24-167,1 0-1,1 0 1,0 0-1,1 1 1,1 0-1,0 1 1,2-1-1,0 1 1,0 0-1,2-1 1,0 1-1,1 0 1,4 23-1,-3-36-179,0 0 0,0 0 0,0-1 0,1 1-1,0 0 1,0-1 0,0 1 0,1-1-1,0 0 1,-1 0 0,1 0 0,1 0 0,-1-1-1,7 6 1,0 0-1339,1-1-1,1-1 1,0 0-1,13 6 1,13 3-5683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14507,'0'0'8227,"-12"13"-8115,-38 43-10,47-51-66,1 0 1,0 0-1,0 0 0,0 1 1,1-1-1,0 1 1,0 0-1,0-1 1,1 1-1,0 0 1,0-1-1,0 1 1,1 0-1,-1-1 1,2 1-1,-1-1 1,0 1-1,1-1 1,4 10-1,82 182 1440,-9-23-453,-63-135-892,-11-27-109,0 0 0,0 1 0,-1 0 0,-1 0-1,0 0 1,0 0 0,0 21 0,-4-33-78,1 0-1,-1 0 1,1 0 0,-1 0 0,1-1 0,-1 1 0,0 0 0,1 0-1,-1 0 1,0-1 0,0 1 0,0 0 0,1-1 0,-1 1 0,0-1-1,0 1 1,0-1 0,0 1 0,0-1 0,0 0 0,0 1 0,0-1-1,0 0 1,0 0 0,0 0 0,0 0 0,-1 0 0,1 0 0,0 0-1,0 0 1,0 0 0,0 0 0,0 0 0,-2-1 0,-2 0-332,-1 1-285,-1-2 1,0 1-1,1-1 1,-1 1-1,1-2 0,0 1 1,-1-1-1,1 0 0,0 0 1,1-1-1,-1 0 0,0 0 1,1 0-1,0 0 0,0-1 1,1 0-1,-6-7 0,-20-24-5883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12363,'0'0'9842,"178"6"-9402,-141-3-272,10-3-80,0 0-88,-10 0-512,-9 0-1025,19 0-1303,-19-3-1569,0-3-3425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12779,'0'0'10634,"150"0"-10562,-113 0-64,-9 0-8,-9 0-96,-10 3-656,10 0-1121,-10-1-2520,1 1-1480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113 379 14819,'0'0'6874,"26"7"-6769,86 19-106,-107-25-3,-1-1 0,0 1 0,0-1 0,1 0 0,-1 0 0,0-1 0,0 1 0,1-1 0,-1 0 0,0 0 0,0 0 0,0-1 0,0 1 0,0-1 0,0 0 0,-1 0 0,1 0 0,0-1 0,-1 1 0,0-1 0,4-4 0,-1 0 1,-1 0-1,0 0 0,0 0 0,0-1 1,-1 0-1,0 0 0,2-9 0,-2 9 0,-1-1 0,-1 0 1,0 0-1,0-1 0,-1 1 0,0 0 0,0-1 0,-1 1 0,0 0 0,-1-1 0,0 1 0,0 0 1,-1 0-1,0 0 0,-1 0 0,0 0 0,-1 0 0,1 1 0,-2-1 0,1 1 0,-1 0 0,0 0 1,-1 1-1,0-1 0,0 1 0,-7-6 0,4 5 145,-1 1 0,0-1-1,0 2 1,0-1 0,-1 1 0,0 1 0,0 0-1,0 1 1,0 0 0,-1 1 0,0 0 0,0 0-1,0 1 1,0 1 0,0 0 0,0 1 0,0 0-1,-23 4 1,30-3-95,1 0 0,0 0 0,-1 1-1,1 0 1,0-1 0,0 2 0,0-1 0,1 0-1,-1 1 1,0-1 0,1 1 0,0 0 0,0 0-1,0 1 1,0-1 0,0 1 0,0-1 0,1 1-1,0 0 1,0 0 0,0 0 0,0 0 0,1 0 0,-1 0-1,-1 9 1,-1 10 43,1-1 0,1 1 0,1 43 0,1-48 37,0-8-84,2-1 1,-1 1 0,1-1 0,0 0 0,1 0 0,0 0-1,1 0 1,0-1 0,0 1 0,1-1 0,0 0 0,0 0-1,1-1 1,0 0 0,0 1 0,12 9 0,-12-12-26,0 0 0,0 0 0,1 0-1,0 0 1,0-1 0,0-1 0,0 1 0,1-1 0,-1 0 0,1-1 0,0 1-1,0-1 1,-1-1 0,1 0 0,1 0 0,-1-1 0,0 0 0,0 0 0,0 0 0,11-3-1,-15 1-21,0 0 0,0 0 0,-1-1 0,1 1 0,0-1 0,-1 0 0,0 0 0,1 0 0,-1 0 0,0-1 0,-1 1 0,1-1 0,-1 0 0,1 0 0,-1 0 0,0 0 0,-1 0 0,1 0 0,-1 0 0,0-1-1,2-6 1,1-8-37,-1 1 1,0-1-1,0-35 0,-3-13-38,0 66 177,3 4-67,0 0 1,0 0-1,0 0 1,0 0-1,-1 0 1,0 1-1,0-1 0,0 1 1,0-1-1,0 1 1,-1 0-1,3 7 1,3 6 36,21 32-253,2-1 1,49 61 0,-77-107-96,1 0 0,-1 0 0,0 1 0,1-1 0,0-1 0,-1 1 0,1 0 0,0-1 0,0 1 0,0-1 0,0 0 0,0 0 0,0 0 0,0 0 0,0-1 0,0 1 0,0-1 0,1 0 0,-1 0 0,0 0 0,0 0 0,4-1 0,7 0-2488,7 1-2870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5401,'0'0'16988,"0"143"-16124,0-75-304,0 10-80,19 4-40,-10-1-200,10-8-144,0-17-96,-10-14-568,10-14-768,-10-17-897,1-42-6200,-10-8-1345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8266,'0'0'11418,"28"7"-9933,91 26-381,-112-31-974,0 1 1,0 0 0,0 0 0,-1 0-1,1 1 1,-1 0 0,1 1-1,-1-1 1,-1 1 0,1 0-1,-1 0 1,0 1 0,0 0-1,0 0 1,7 13 0,-8-10 208,0 1 0,-1 0 0,0 0 1,-1 0-1,0 0 0,0 0 0,-1 0 0,-1 20 1,0-27-300,0 0 0,0 0 1,0 0-1,-1 0 0,1 0 1,-1 0-1,0 0 0,0 0 1,0 0-1,0 0 0,-1-1 1,1 1-1,-1 0 0,1-1 1,-1 1-1,0-1 0,0 0 1,0 0-1,0 0 0,-5 4 1,2-3-51,0 0 0,-1 0 0,1-1 0,-1 0 0,1 0 0,-1 0 0,0-1 0,0 1 0,0-1 0,-7 0 0,0-1-665,-1 1-1,1-2 0,-27-4 0,30 3-711,0 0 0,0-1 0,0 0 0,-13-6 0,-7-6-6839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2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10098,'0'0'10906,"205"56"-10906,-149-42-296,0-14-1904,-9 0-1905,-10 0-3289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10178,'0'0'12283,"-4"-4"-11288,-1 0-955,-9-3 1173,13 8-1136,1 1-1,-1-1 0,0 1 0,1-1 1,-1 0-1,1 1 0,-1 0 0,1-1 1,0 1-1,0-1 0,0 1 1,0-1-1,0 1 0,0 0 0,0 2 1,1 97 939,16 111 1,-2-108-976,4 25-637,4 175 0,-23-303-184,1-45-1381,-11-87-1,0-6 1987,11 134 190,-1 1 0,0 0 0,1 0 0,-1 0 0,1 0 0,-1 0 0,1 0 0,0 0 0,0 1 0,0-1 0,0 0 0,0 0 0,0 1 0,0-1 0,1 0 0,-1 1 0,1-1-1,-1 1 1,1 0 0,0 0 0,-1-1 0,1 1 0,0 0 0,0 0 0,0 0 0,0 1 0,0-1 0,0 0 0,0 1 0,0 0 0,0-1 0,0 1 0,0 0 0,4 0 0,0-1 107,1 1 0,0 1 0,-1-1-1,1 1 1,0 0 0,-1 0 0,1 1 0,-1 0 0,0 0-1,10 5 1,0 4 82,0 0-1,0 2 0,-2-1 1,1 2-1,-2 0 0,0 1 1,0 0-1,-2 1 0,0 1 1,0-1-1,-2 2 0,0-1 1,-1 1-1,-1 1 0,-1-1 1,8 39-1,-13-48-146,0-1 0,0 0 0,-1 0-1,-1 0 1,1 0 0,-4 15 0,3-20-44,0 1 1,-1-1-1,1 0 0,-1 0 1,0 0-1,0 0 1,0 0-1,0 0 0,0 0 1,0-1-1,-1 1 1,0-1-1,1 1 0,-1-1 1,0 0-1,0 0 0,0-1 1,-4 3-1,-9 2-17,0 0 1,0-2-1,-1 1 0,1-2 1,-1 0-1,-24 0 0,9-2-223,1-1-1,-50-6 1,23-9-2021,73 15-5038,-10 0 5934,29 0-3825,4 0-2086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6673,'0'0'15020,"9"168"-14924,10-103-24,-10 8 48,10-3-8,-10-3-64,1-17 0,-1-10-48,-9-12-368,0-14-601,0-40-6192,-9-4-1465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12363,'0'0'8232,"29"11"-7610,96 40-217,-117-48-326,-1 0 0,0 1-1,0 0 1,0 0 0,0 0 0,0 1-1,-1 0 1,0 0 0,0 0 0,-1 1 0,1 0-1,-1 0 1,0 1 0,4 7 0,-6-8 68,-1 1 0,0-1 0,0 1 0,-1 0 0,0-1 1,0 1-1,0 0 0,-1 0 0,0 0 0,-1 0 0,1-1 1,-1 1-1,-2 7 0,2-11-148,-1 1-1,1-1 1,-1 0 0,0 0 0,0 1-1,0-1 1,0 0 0,-1-1 0,1 1-1,-1 0 1,0-1 0,0 1 0,1-1-1,-2 0 1,1 0 0,0 0 0,0 0-1,-1-1 1,1 1 0,-1-1 0,1 0-1,-1 0 1,1 0 0,-1-1 0,-5 1-1,4 0-370,0 0 0,0 0-1,-1-1 1,1 0 0,0 0-1,0 0 1,-1 0 0,1-1-1,0 0 1,0 0 0,0-1-1,0 1 1,0-1 0,0 0-1,0-1 1,1 1 0,-7-5-1,-10-17-5153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15667,'0'0'6880,"13"7"-6106,11 9-409,0 0-1,-1 2 1,-1 1-1,0 1 1,18 22-1,1 12 241,-2 1 0,-3 2 0,40 85 1,64 194 504,-135-324-1083,36 104 178,-6 3-1,-4 1 0,17 142 1,1 370 394,-46 56 57,-5-382-411,1-234-172,-3 0 0,-3-1 0,-4 0 0,-2 0 0,-4-1 0,-2-1 0,-30 68 0,-219 466 90,254-572-145,-19 63 1,19-51-13,12-36 415,-2 3-1908,2-33-1803,2-36-1594,0 12-2435,0-13-6592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12707,'0'0'6797,"37"8"-5835,258 54-98,379 117-565,-514-125-183,-158-29 1569,40 750 906,0 7-2578,-42-721-10,-17 759-66,-18-311 164,-22 408 271,39-649-107,-5 174 97,23-392-327,-28 906 501,0-322-79,28-577 30,-12-60-307,-172-94-505,33 15 124,74 47 155,-2 2 0,-164-42-1,118 48 178,-170-13 0,196 32 89,-62-7 394,150 13-574,9 1-59,15 0-1902,3-3 413,0-2 0,0 1 0,-1-2-1,0 0 1,16-10 0,6-3-5173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5:5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18004,'0'0'6964,"-29"24"-6880,-97 80-67,95-77 0,3 1-1,-37 46 0,19-20 10,24-31-3,-4 6 228,-28 36 1,48-56-107,0 0 0,0 1 0,1 0 0,0 0 0,0 0 0,1 0 0,1 1 0,-5 20 0,8-28-125,0 1 0,0-1 0,0 0 0,0 1 0,1-1 0,0 0 0,-1 1 1,1-1-1,0 0 0,0 0 0,1 0 0,-1 0 0,1 0 0,-1 0 0,1 0 0,0 0 0,0-1 0,1 1 0,-1-1 0,0 1 0,1-1 0,-1 0 0,1 0 0,4 2 0,7 5 44,1 0 1,1-1-1,25 8 0,-26-10-31,61 21 66,87 17 0,44 15-12,-190-48-671,-14 4-4254,-3-7-2148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0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13915,'0'0'8362,"-3"-2"-7753,3 2-570,0 0-1,0 0 1,1 0-1,-1 0 1,0 0-1,0 0 0,0 0 1,0 0-1,0-1 1,0 1-1,0 0 1,0 0-1,0 0 1,0 0-1,0 0 1,0 0-1,0 0 0,0-1 1,0 1-1,0 0 1,0 0-1,0 0 1,0 0-1,0 0 1,0 0-1,0 0 1,0-1-1,0 1 0,0 0 1,0 0-1,0 0 1,0 0-1,0 0 1,0 0-1,0 0 1,0 0-1,-1-1 1,1 1-1,0 0 1,0 0-1,0 0 0,0 0 1,0 0-1,0 0 1,0 0-1,0 0 1,-1 0-1,1 0 1,0 0-1,0 0 1,0 0-1,0 0 0,0 0 1,0 0-1,0 0 1,-1 0-1,1 0 1,18 2 1027,44 11-732,-23-5-11,111 13-160,0-8-1,173-5 0,-299-7-1663,45 8 0,-3-2-4669,-27-8 556,-2-4-2926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12643,'0'0'9970,"0"-1"-9960,0 1 0,0 0 1,0-1-1,0 1 0,0 0 0,1-1 1,-1 1-1,0 0 0,0-1 1,0 1-1,1 0 0,-1-1 0,0 1 1,0 0-1,1-1 0,-1 1 0,0 0 1,1 0-1,-1-1 0,0 1 0,1 0 1,-1 0-1,0 0 0,1 0 1,-1-1-1,1 1 0,-1 0 0,0 0 1,1 0-1,-1 0 0,0 0 0,1 0 1,-1 0-1,1 0 0,-1 0 1,0 0-1,1 0 0,-1 0 0,1 1 1,6 0 47,0 1 0,-1 1 0,1-1 0,-1 1 0,0 0 0,0 0 0,0 1 0,0 0 0,-1 0 0,1 0 0,-1 1 0,0 0 0,0 0 0,-1 0 0,1 0 0,-1 1 0,0-1 0,-1 1 0,1 0 0,-1 1 0,4 11 0,-6-9 88,0 0 1,-1 0-1,0 0 1,0 0-1,-1 0 1,0 0-1,-1 0 0,0 0 1,0 0-1,-1-1 1,0 1-1,-7 12 1,-6 8 94,-1 0 1,-23 29-1,7-12-277,32-44-120,0-1-1,0 1 0,0 0 0,0 0 0,0 0 0,1 0 0,-1 0 0,0 0 0,1 0 0,0 0 1,-1 0-1,1 0 0,0 0 0,0 0 0,0 0 0,0 0 0,1 0 0,0 3 0,0-2-399,0-1-1,0 1 1,0-1-1,0 0 1,1 1-1,-1-1 1,1 0-1,0 0 1,-1 0-1,1 0 0,0 0 1,0-1-1,0 1 1,3 1-1,21 11-6748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0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7890,'0'0'13118,"0"8"-12536,0 47 210,11 300 1561,-9-336-2278,49 664 2113,-40-87-2376,-11-596 137,0 0 0,0 0 0,0 0 0,0 1 0,1-1 0,-1 0 1,0 0-1,0 0 0,0 0 0,0 0 0,0 1 0,0-1 0,0 0 1,1 0-1,-1 0 0,0 0 0,0 0 0,0 0 0,0 1 0,1-1 0,-1 0 1,0 0-1,0 0 0,0 0 0,0 0 0,1 0 0,-1 0 0,0 0 0,0 0 1,0 0-1,1 0 0,-1 0 0,0 0 0,0 0 0,0 0 0,1 0 0,-1 0 1,0 0-1,0 0 0,0 0 0,0 0 0,1 0 0,-1-1 0,0 1 0,0 0 1,0 0-1,0 0 0,1 0 0,-1 0 0,0 0 0,0-1 0,0 1 0,12-10-2731,6-14-2728,0-8-2253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11682,'0'0'9213,"0"-1"-9174,0 0-1,0 0 1,-1 1 0,1-1 0,0 0-1,0 1 1,0-1 0,0 0-1,0 0 1,0 1 0,0-1-1,0 0 1,0 1 0,0-1-1,1 0 1,-1 1 0,0-1-1,0 0 1,1 1 0,-1-1-1,0 0 1,1 1 0,-1-1-1,1 0 1,-1 1 0,0-1-1,1 1 1,0-1 0,90 1 1013,0 4 0,115 20 0,370 37-933,-113-18-2,-450-41-99,1112 133 798,-717-128 560,-266-8-1302,65-2 1990,-188 231-2247,-1 222 326,1 54-103,-10-207 11,1-241 13,-10-55 13,-14-1-117,-406-35-151,153 6 21,-748 9 215,477 19-68,-208-12-59,697 12 106,18 0-20,0 0 1,0 2 0,0 2-1,1 0 1,-1 2 0,1 1-1,-34 12 1,-29 8 85,28-9-52,121-6-3632,11-6-1347,7-2-3118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2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112 211 8554,'0'0'9372,"8"29"-7516,29 97-285,-33-117-1410,0 0 1,1 0-1,0 0 1,0-1-1,0 1 1,1-1-1,1 0 1,-1-1-1,1 0 1,1 0-1,-1 0 1,1-1-1,0 0 1,1-1-1,-1 0 1,17 8-1,-19-10-75,3 2 56,0-1 0,1 0 0,0 0 1,0-1-1,0 0 0,0 0 0,0-1 0,20 1 0,-27-3-105,0 0 0,0 0-1,0 0 1,0-1-1,0 1 1,0-1 0,0 0-1,0 0 1,0 0-1,0 0 1,0 0 0,-1 0-1,1-1 1,0 0-1,-1 1 1,1-1 0,-1 0-1,1 0 1,-1 0-1,0-1 1,0 1 0,0 0-1,0-1 1,-1 1-1,1-1 1,-1 0-1,1 0 1,-1 1 0,0-1-1,0 0 1,0 0-1,0-6 1,3-22 106,-2 0 0,-1 0 0,-6-49 0,5 77-138,-2-11-30,0 0-1,-1 0 1,0 1-1,-1-1 0,-1 1 1,0 0-1,-1 0 0,0 1 1,-1-1-1,0 1 1,-1 1-1,0-1 0,-1 2 1,-1-1-1,-15-13 0,16 15-316,-2 1-1,1 0 0,-1 0 1,0 2-1,0-1 0,-1 1 1,0 1-1,0 0 0,-1 1 0,1 0 1,-1 0-1,0 2 0,0 0 1,0 0-1,0 1 0,-21 1 0,-41 14-4684,8 12-1900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9282,'0'0'10150,"-18"-6"-8163,182 17-963,-30 0-601,463 12 541,178 8 1216,-654-25-1076,-119-6-397,9 3-5013,15-10-9092,-16-6 5642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0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11258,'0'0'8041,"15"1"-7102,52 5-189,-63-6-690,-1 1 0,0-1-1,1 1 1,-1 0 0,0 0-1,0 0 1,1 1 0,-1-1-1,0 1 1,0 0-1,0 0 1,-1 0 0,1 0-1,0 0 1,-1 0 0,1 1-1,-1-1 1,0 1-1,0 0 1,0 0 0,0 0-1,0 0 1,-1 0 0,2 3-1,-1 4 180,1-1 1,-2 1-1,1 0 0,-1 0 0,-1-1 1,0 14-1,-1-9 63,1-5-160,-1 0 0,0 0-1,-1 0 1,0 0 0,-1 0 0,1 0 0,-2 0 0,1-1 0,-8 13-1,-7 8 106,-28 34 0,27-37-247,7-10-369,-2 0-1,0 0 0,-24 19 0,-22 10-4611,21-21-1828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12563,'0'0'3623,"16"0"-3391,-12 0-218,14 0 122,-1 0 1,27-6-1,-37 5-41,1-1 1,-1 0-1,0 0 0,0-1 1,-1 0-1,1 0 0,0 0 1,-1-1-1,0 0 0,0 0 1,6-7-1,1-2 177,-2-1 0,0-1 0,0 0 0,-2 0 0,0-1 0,-1 0 0,0-1 0,-1 0 0,-1 0 0,-1-1 0,0 1 0,-1-1 0,-1 0 0,-1 0 0,0-28 0,1 14 128,1 32-60,0 19-277,-1-5-11,0 0 1,1-1 0,0 1-1,2-1 1,-1 0 0,1 0 0,1 0-1,1-1 1,12 17 0,-15-23-38,0 1-1,1-1 1,0 0 0,0-1 0,1 1 0,-1-1 0,1-1 0,0 1 0,0-1-1,1 0 1,-1-1 0,1 0 0,0 0 0,0 0 0,0-1 0,0 0 0,13 1-1,-16-3-6,0 0-1,0 0 0,0 0 0,0 0 0,0-1 1,0 1-1,0-1 0,0-1 0,-1 1 0,1-1 1,0 1-1,-1-1 0,7-4 0,-6 1 7,1 0-1,-1 0 1,0 0-1,0-1 1,-1 1 0,0-1-1,0-1 1,5-10-1,-3 5 18,-1 0-1,-1-1 0,0 0 1,-1 0-1,0 0 0,-1-1 1,0 1-1,-1 0 0,-1-1 1,-1-18-1,1 11 91,0 20 3,0 22-15,0-4-63,2 0-1,0 0 1,1 0-1,0-1 0,2 1 1,0-1-1,1 0 1,0-1-1,1 1 1,10 15-1,-5-13 19,0 0 0,1 0-1,1-1 1,0-1 0,1-1-1,1 0 1,28 20 0,-35-29-109,1 0 0,-1 0 0,1-1 0,1 0 0,-1-1 0,1-1 0,0 1 0,18 2-1,-1-3-1327,1-1 0,29-2 0,-23 0-1498,41 0-9051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13483,'0'0'7564,"-11"15"-7196,1-3-261,5-7-56,1 1-1,0-1 1,-1 1 0,2 0 0,-1 0-1,1 0 1,0 0 0,0 1 0,1 0 0,0-1-1,0 1 1,0 0 0,1 0 0,0 0-1,0 7 1,1-5-12,0-1 0,0 0 0,1 1 0,1-1 0,-1 0 0,1 1 0,0-1 0,1 0 0,0 0 0,0-1 0,1 1 0,0-1 0,0 1 0,1-1 0,0 0 0,0-1 0,1 1 0,-1-1 0,1 0 0,1-1 0,-1 1 0,1-1 0,0-1 0,0 1 0,12 5 0,-14-8-3,0-1 1,0 1-1,0-1 1,0 0-1,1 0 1,-1 0-1,0-1 1,1 0-1,7 0 1,-8 0 68,-3-2-61,-1 0 0,1 0 0,-1 0-1,0 0 1,0 0 0,0 0 0,0 0 0,0 0-1,0 0 1,0 0 0,-1-1 0,1 1-1,-1 0 1,1-1 0,-1 1 0,0-5-1,0 3-26,0 1-1,1-1 0,0 0 0,0 0 0,0 0 0,0 1 1,1-1-1,1-3 0,-2 7-28,-1-1-1,0 1 1,1 0-1,-1 0 1,1-1-1,-1 1 1,1 0-1,-1 0 1,1 0 0,-1 0-1,1 0 1,-1-1-1,0 1 1,1 0-1,-1 0 1,1 0-1,-1 0 1,1 1 0,-1-1-1,1 0 1,-1 0-1,1 0 1,-1 0-1,1 0 1,-1 1-1,1-1 1,-1 0-1,0 0 1,1 1 0,-1-1-1,1 0 1,-1 1-1,0-1 1,1 0-1,0 1 1,12 17-129,8 24 148,-1 0 1,-2 1 0,-2 1 0,11 47 0,32 189 78,-52-243-94,-4-18 80,0 0 1,0 29-1,-3-48-57,0 1 0,-1 0 0,1-1 0,-1 1-1,1-1 1,-1 1 0,1-1 0,-1 1 0,0-1 0,1 1-1,-1-1 1,1 0 0,-1 1 0,0-1 0,0 0 0,1 1-1,-1-1 1,0 0 0,1 0 0,-1 0 0,0 0 0,0 0-1,1 0 1,-1 0 0,0 0 0,1 0 0,-1 0 0,0 0-1,-1-1 1,-26-2 108,19-1-126,0 0 0,0 0 0,1-1 0,-1 0 0,1-1 0,0 0 0,1 0 0,-1 0 0,1-1 0,1 0 0,-1-1 0,1 0 0,0 1 0,1-2 0,0 1 0,0-1 0,1 0 0,-5-13 0,6 13-4,0 0 1,0 0-1,1-1 0,0 1 0,1 0 0,0-1 0,0 0 0,2-16 0,0 20 16,0 0 0,0 1 0,0-1 0,1 1-1,0-1 1,0 1 0,0 0 0,0 0-1,1-1 1,0 2 0,0-1 0,1 0-1,-1 1 1,1-1 0,5-3 0,5-4 53,1 0 1,1 2-1,0 0 1,0 0 0,1 2-1,1 0 1,-1 1-1,1 0 1,0 2-1,0 0 1,1 1 0,36-3-1,-54 7-669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3.348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67 23 8186,'0'0'6233,"0"0"-4513,0 0-423,0 0 583,0 0-95,0 0-545,0 0-496,-4-4-64,-4-1 48,-1 0-24,3 1-111,0 1-81,3 1-48,1 2-32,1 4 16,1 5-16,0 8-48,1 8 0,-1 10-136,0 9-56,1 10-56,-1 10-8,0 8 8,0 9-8,0 8 8,0 5-56,0 2 8,0 1 32,-2-4-40,0-6 16,-1-9 17,-1-11-65,-1-12 8,1-13 8,0-12-8,2-9-48,0-9 40,1-5-32,1-5 40,0-2-48,0-2 0,0 1 0,1-1-8,-1 1-96,0 0-56,0 0-297,0 1-543,0 0-776,3-1-2185,5 0-1136,1-1-2145,1-1-3936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4.250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9 11 11090,'0'0'3193,"0"0"-1681,0 0 249,0 0 103,0 0-424,0 0-655,0 0-273,-2-3-24,0-1 24,0 0-8,1 6 88,-1 7 360,3 12-119,4 11-217,6 12-160,4 8-32,5 8-128,3 5-56,1 0-96,1-2 16,0-7-88,-1-7 0,-4-10-24,-3-10-40,-3-10 0,-4-8 80,-2-6-16,1-7 0,2-12 0,4-13-16,4-12-8,2-13-48,1-9 0,-1-4 0,-1 0 8,-5 4 40,-4 9 0,-2 9-40,-4 12 48,-3 8 56,-1 10-32,-1 6 8,0 5-88,-1 2 0,0 2-120,1-1-160,1 1-544,1 0-1224,1 0-2545,3 1-3713,-1 0-4961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5.240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0 12443,'0'0'3816,"0"0"-3367,0 0-57,0 0 424,0 0-24,0 0-48,0 0-32,24 9-16,19 4-55,15 3-41,11 2-136,10 1-96,7-1-152,8-1-136,6-1 64,5-4-24,4-2 24,5-5 40,1-2 56,-1-3 56,-4-3 48,-9-3-64,-9 0-56,-13 0 88,-12 1 65,-13 1-9,-8 2-104,-7 1-48,-4 1-40,-4 0-8,-3 0-72,-2 0-24,-3 0-24,-3 1-40,-6-1-8,-4 0-8,-5 0-304,-3 0-920,-5 1-1113,-6 2-2872,-9-1-3817,-1 0-128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6.44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0 11707,'0'0'4640,"0"0"-3639,0 0-369,0 0 408,0 0 240,0 0-447,0 0-225,0 11-72,1 11-16,5 11 72,1 12 56,1 12-48,0 12-64,-1 12-80,-2 9-31,-2 8-129,-1 4-56,-1 3-88,-1-2-56,0-4-8,-2-6-16,-1-8 32,0-10 16,-1-8-8,-1-10-32,0-10-32,0-9 16,0-9 8,2-7-64,0-7 104,2-6-104,0-4 0,1-3 56,0-2-56,0 0 48,1-1-48,-1 0 0,0 0 0,0 1-8,0 2 8,2 2 0,3 2-8,8 2 8,7 1 0,9 1-8,9 0 16,8 0-8,10-1 0,10-3 80,9-1-88,9-2 8,7-1 0,5-1 0,4-1 0,0-1-8,-2 1 0,-3 0 0,-7-1 0,-8 3 0,-7 1 8,-7 2-8,-6 1 0,-6 2 0,-6 0 8,-6-1 8,-5-1 40,-6-2-8,-6 0 0,-4-2-40,-5-1 48,-3 0-40,-5 0-8,-1-1 0,-2 0 56,0 1-8,-2-1-40,0 0 80,-2 0-16,0 0 8,1 0-40,0 0 0,0 0 8,0 0 16,-1 0 0,1-3 16,0-5-16,2-7 0,1-9-64,0-10 0,0-11 32,-2-10-40,-1-10-8,-1-10-80,-1-6 80,-3-7-40,-5-4 48,-3-1-48,-4-1 48,-2 2 0,-2 5 0,1 6 48,1 9-48,1 8 64,4 10-8,1 10 8,4 11 128,1 8 56,1 9-40,2 6-104,1 4 16,2 3-56,-1 3-16,2 1-40,-1 0 40,0 0-48,0 0-56,1-1-200,-1 1-656,0-1-816,0 3-2705,0 3-4521,0 1-5113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7.020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6 138 6265,'0'0'9138,"0"0"-6585,0 0-1649,0 0 64,0 0 305,0 0-401,0 0-392,-1 0-288,-1 0-72,0-2 0,2-1 8,4-3 96,4-2 8,5-4-88,3-3-64,2-2-8,-1-1-64,-1 2 8,-4 2-8,-4 3 64,-3 3 8,-2 4 128,-2 1-16,-1 3-16,-1 0-176,0 0-16,1 1-192,-1 2-1304,1 5-3257,0 2-4793,-1 1 1104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7.51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1 343 12563,'0'0'4161,"0"0"-3665,0 0-96,0 0 800,0 0-328,0-26-512,0-15-256,1-8 32,3-1 72,2 3 216,0 6 65,-2 8 71,0 8 120,-2 8-16,-1 8-160,0 4-168,-1 7-128,0 8 96,0 12 152,-1 11-8,1 11-55,0 8-33,0 5-128,0 0-56,0-4-72,0-7-40,0-9-64,0-9 0,0-10 0,0-6-496,0-6-673,0-4-479,0-2-961,0 0-2400,0 0-3216,0 0 479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3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2 801 13299,'0'0'8226,"0"-25"-8009,-1-4-173,0-2 12,2 0 0,9-61 0,1-7 680,-3-194 0,-8 201-410,1 103-284,0-1 0,1 1 0,1-1 0,0 1 0,0-1 0,1 0 0,0 0 0,0-1 0,1 1-1,1-1 1,8 12 0,13 15 286,41 41 1,-65-74-322,-1 0 17,1 0 0,-1-1 0,1 0 1,0 1-1,0-1 0,0 0 0,0 0 1,0-1-1,0 1 0,0-1 0,1 1 1,5 0-1,-8-2-9,0 0-1,0 0 1,0 0 0,1 0 0,-1 0 0,0 0-1,0 0 1,0-1 0,1 1 0,-1-1 0,0 1-1,0-1 1,0 1 0,0-1 0,0 1 0,0-1-1,0 0 1,0 0 0,0 0 0,0 1 0,0-1-1,-1 0 1,1 0 0,0 0 0,0 0 0,-1 0-1,1 0 1,-1 0 0,1-1 0,-1 1 0,1 0-1,-1 0 1,0 0 0,0-1 0,0 1-1,1 0 1,-1 0 0,-1-2 0,9-75 243,-4-124-1,-5 129-404,2 84 141,1 0 0,0 0 1,1 0-1,0 0 0,8 18 1,-3-6 68,159 447 1084,-163-458-1145,1-1-1,0 1 0,0-1 1,2 0-1,-1 0 0,16 18 1,-15-23-3860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17.87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0 15011,'0'0'6017,"0"0"-5048,0 0-481,0 0 152,0 0 248,0 0 248,0 0-231,39 5-321,33 2-24,25 1-200,17-1-72,11-2-72,1-2-128,-5-1-16,-11-1-24,-16-1 32,-19 0 88,-20 0 48,-18-1 40,-15 1 112,-12 0 32,-7 0-152,-5 0-80,-1-1-120,0 1-48,-1 0-384,4 0-608,0-3-1144,3-2-2505,0-2-4769,0 0-3249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0.33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267 58 11811,'0'0'5297,"0"0"-3977,0 0-72,0 0 385,0 0-201,0 0-504,0 0-256,0-4-120,-1-3 48,-3 0-231,-3 0-177,-5 0-96,-3-1-8,-6 2 104,-4 1 8,-3 2 16,-2 1-16,1 1-16,3 1-64,3 4-64,5 1-48,5 4 0,5 1 0,4 2 0,2 3 0,2 2 0,2 3 0,5 0 80,3 3-80,5 1 64,7 2 0,4 0-16,2 1-8,2-2 0,-2 0-40,-2-2 56,-4-3-56,-4-4 88,-5-2 0,-5-2 88,-4-3 32,-2-1 24,-5-1-16,-7 1-56,-6-2-48,-5 0-72,-4-2-32,-1-1 64,1-2-16,1-1-56,5 0 8,5-1-16,3-1-48,5-1-72,3 1-264,2-1-264,1 1-336,4-1-785,9-2-935,10-1-2657,9-1-2033,0 0-2704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0.59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8 11707,'0'0'6137,"0"0"-4337,0 0-800,0 0 217,0 0-89,0 0-488,0 0-160,13-2-64,10-1-40,7 1-200,2 2-56,1 1-120,-3 1-8,-3 0-736,-6 0-936,-7-1-1313,-5 0-1888,-4 0-1496,-3-1-2137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0.841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0 146 11859,'5'-25'4873,"1"-9"-3449,0 1-192,-1 7 384,-1 7-255,-2 11-105,-1 11-152,1 12-136,2 9-255,1 8-337,4 4-184,0 0-120,0 0-64,0-4-8,-2-5-376,0-5-721,1-5-607,-1-4-568,3-4-2273,3-4-440,0-3-4249,-2-2 6393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1.20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1 512,'0'0'14803,"0"0"-10466,0 0-3265,0 0 185,0 0 391,0 0-480,0 0-360,0 6-151,0 8 47,2 12-136,3 9-136,3 8-96,2 6-88,1 2-8,2-2-48,-1-2-56,0-6-128,-1-6 56,-1-7-64,-1-8-128,-2-6-608,-1-5-560,-2-5-969,0-2-1904,-1-1-1312,-1-1-1536,0-1-1081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1.50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240 1 13235,'0'0'5089,"0"0"-3945,0 0 497,0 0 231,0 0-376,0 0-512,0 0-167,-25 10-129,-12 10 0,-3 7-104,2 6-56,7 3-96,6 2-120,6-1-120,7-2-96,4-4-96,5-4-72,2-5-488,3-5-488,4-5-960,10-4-1817,7-4-1792,7-5-2953,-1-4 472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1.83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 0 13851,'0'0'5505,"0"0"-4649,0 0-80,0 0 441,0 0-153,0 0-384,0 0-216,-1 16-80,-1 9 192,3 6-79,3 3-81,4 0-160,4-1-128,2 0-56,1-2-64,-1-2 64,0-1-64,-3-2-8,-1-3 0,-4-4-96,-1-3-776,-3-4-569,-2-3-687,-7-4-2721,-6-4-600,-5-6 664,2-1-2425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2.013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25 10042,'0'0'4417,"0"0"-2857,0 0 817,0 0 247,0 0-783,0 0-473,29-4-280,17-2-175,7 0-345,1 2-160,-2 1-152,-6 2-152,-7 0-56,-8 2-48,-7 0-392,-7 0-1537,-5 0-2992,-5 0-5577,-3-1 624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2.03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34 30 12323,'0'0'4897,"0"0"-3801,0 0 456,0 0 161,0 0-297,0 0-256,0-5-64,0-2-95,0 1-169,0 2-208,0 0-32,0 2 40,0 1-80,0 0-104,-2 5-104,0 7-127,-1 9-73,-1 11-48,-1 10-24,1 9-24,0 5 24,2 3-72,0-2 16,1-4-8,1-7 8,0-9-8,0-10-8,0-9-72,1-8-192,-1-5-153,0-4-327,0-1-288,0-2-576,0-4-2425,-2-4-1760,0-4-833,0 1-3760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2.20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15 11042,'0'0'5810,"0"0"-4074,0 0-576,0 0-40,0 0-1120,0 0-848,0 0-3657,2-6-2488,0-2-1529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69 128 12347,'0'0'7721,"-2"-10"-7509,-6-80-176,8 89 16,0 0 0,0 0 1,0-1-1,0 1 0,0 0 0,0 0 0,-1 0 0,1 0 0,0 0 0,-1 0 0,1 0 0,-1 0 0,1 0 0,-1 0 0,0 0 0,1 0 0,-1 0 0,0 0 0,1 1 1,-1-1-1,0 0 0,0 0 0,0 1 0,0-1 0,0 1 0,0-1 0,0 1 0,0-1 0,0 1 0,0-1 0,0 1 0,0 0 0,0 0 0,0 0 0,0-1 0,-1 1 1,1 0-1,0 0 0,0 0 0,0 1 0,0-1 0,0 0 0,0 0 0,-2 1 0,2-1-25,-1 3-5,0 0-1,0 0 0,1 0 1,-1 0-1,0 0 1,1 0-1,0 0 0,0 1 1,0-1-1,0 0 1,0 4-1,0-2 0,0-4-51,0 0 1,1 0 0,-1 1 0,1-1 0,-1 1 0,1-1 0,0 1 0,-1-1-1,1 0 1,0 1 0,0-1 0,0 1 0,0-1 0,0 1 0,1-1-1,-1 1 1,0-1 0,1 1 0,-1-1 0,1 0 0,-1 1 0,1-1 0,0 0-1,-1 1 1,1-1 0,0 0 0,1 1 0,1 0-572,0-1 0,0 0-1,0 0 1,0 0 0,0 0 0,0-1 0,0 1 0,0-1-1,0 0 1,0 0 0,5 0 0,11 0-4795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2.913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30 130 12395,'0'0'5289,"0"0"-3489,0 0-95,0 0 47,0 0-64,0 0-728,0 0-423,-2-3-33,0-1-48,0 0-168,1 4-16,1 7 136,3 9 160,1 10-160,1 8-72,0 9-24,-1 4-120,0 2-96,0-2-88,-1-6 64,-1-8-72,-1-9 0,1-9-104,0-7-208,0-9 16,0-12 88,-1-13 56,-1-12-32,1-13 64,-1-8-24,-2-5-32,-3 0 104,-3 5 72,-2 8 8,0 13 208,1 13-40,3 9 56,0 12-64,1 12 8,2 15 16,1 15 88,1 13-88,1 11-24,0 5-16,0 0-56,2-4-24,0-8-64,0-12-8,2-12 0,-1-12-216,1-9-80,2-12-128,0-14 104,0-14-8,-1-14 128,-1-12 16,-2-6 8,0-2 80,-1 6 96,-1 10 24,-2 13 224,-2 13-128,0 13 184,-2 15-56,1 17-56,0 16 40,0 13-56,1 9-56,1 3-40,2-1-80,0-8-8,1-9-328,0-11-632,0-12-1240,1-10-3946,-1-10-5976,0-6 4016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3.87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25 1 13483,'0'0'5049,"0"0"-3337,0 0 161,0 0-57,0 0-488,0 0-575,0 0-185,-5 18 0,-1 16 0,0 11-104,1 7-8,3 3-72,5-1-24,7-7-72,8-8-144,5-11-144,6-10 0,4-10 0,3-13 8,1-13-8,1-12 8,-2-11 40,-5-7-32,-6-3-16,-7 2 8,-7 4 0,-5 8-8,-3 9-144,-3 10-160,-3 7-176,0 6-320,0 7-536,0 7-2281,1 9-208,1 9-1360,0 6-2657,1-4 1465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4.18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40 0 12939,'0'0'5209,"0"0"-3449,0 0 193,0 0-57,0 0-456,0 0-695,0 0-385,-8 2-40,-3 5 112,1 8-24,2 8-144,5 7 24,7 8 80,6 7-8,4 5 0,3 4-120,1 1-80,0 0-104,-1-3 8,-5-6-64,-3-8-312,-4-9-576,-3-9-496,-1-9-1585,-9-10-3448,-10-13-561,-7-10 289,-1-2 2704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4.36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1 10506,'0'0'5353,"0"0"-2864,0 0-113,0 0-527,0 0 143,0 0-119,0 0-721,38 4-336,25 3-120,15 1-216,5-1-216,-2-2-144,-6-2-120,-12-1-136,-14-3-496,-11-2-520,-12-1-1401,-11 0-2904,-8 0-6121,-5 2 3120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3.23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39 9 7962,'0'0'2536,"0"0"-959,0 0 7,0 0 104,0 0 73,0 0-441,0 0-48,0-1 24,0-1-199,0 0-137,0 1-64,0-1-72,-2 2-144,0-1-63,-1 5-33,-3 8-144,1 10 80,-1 14-112,1 12-120,1 15-16,1 12-32,1 10 48,2 7-144,-1 4 0,1 2 64,1 1 8,-1-2-24,0-3-88,0-4 88,0-9-31,1-10-81,-1-12 32,0-13-40,0-14-24,0-11 0,0-10-40,0-6 40,0-5-48,0-2 0,0 0-16,0 0-320,0 0-297,0 0-351,1-1-304,3-2-929,5-2-535,4-1-2833,2 0-2065,-3 2-1776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3.951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48 10682,'0'0'4577,"0"0"-3360,0 0 23,0 0 592,0 0-311,0 0-849,0 0-456,2 8 400,5 10 184,4 10-176,6 9-120,4 6-96,4 1-16,0-1-104,-1-5-119,-2-7-9,-2-9-80,-2-8 80,0-6-88,0-10 8,1-10-16,1-12-56,1-10 56,-3-8-16,-3-5 16,-4 0-64,-3 1-8,-3 5-192,-2 8-328,-2 7-497,-1 9-639,-1 7-1097,1 9-2392,-1 9-2128,1 3-657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4.81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73 9 7194,'0'0'2824,"0"0"-1504,0 0 433,0 0 63,0 0-143,0 0-105,0 0-240,-13-1-88,-3 0-287,-1 0-145,4-1-80,4 1-40,5 0-120,8 0-288,11 1-40,16 4 216,20 2 9,25 3-113,32 2-56,36-2-56,36 0 24,27-1-16,13-1-88,-1 0-56,-11 0-40,-22 2 16,-27-1 40,-32-1 0,-26-1-56,-22-1-56,-18 0 40,-15-2-40,-14-1 192,-12 0 104,-9-1-40,-7 0-120,-4-1-144,-2 0-72,-1 0-912,1 0-1809,-2 0-4192,-2 0-9379,-2-1 14572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5.84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3 0 10538,'0'0'3241,"0"0"-2185,0 0 24,0 0 857,0 0-441,0 0-656,0 0-160,-2 6 241,2 8-17,2 11-88,3 13-192,5 13-32,4 14-144,2 14-64,0 12-71,1 17-73,-1 18-16,-4 22 96,-3 15 8,-3 5-56,-3-9-40,-2-17-64,-4-17-16,-4-13 40,-3-6 24,-3-5-48,-3-7-56,0-10-16,1-11-88,3-15 0,2-15 0,3-14 56,2-13-16,2-8 32,2-6-16,1-4 16,0 0-32,1-1-40,-1 0 40,1 1-40,-1 1 56,0 0-64,0 1 0,0 0 0,1 0 0,-2 0 0,1 0-8,0 0-40,0 0 40,0 0 0,4 1-64,5-1 72,9 0 8,13 0 104,17 0-64,19 0 0,23 0 32,27 0 16,30 0 48,32 0 0,23 0-8,13-1-8,-1 0-32,-10 1 24,-20-1-24,-26 1-48,-26 0 16,-20 0-56,-13 0 40,-6 3 9,-5 1-41,-4 2 64,-8 0 8,-12 0-16,-12 0-16,-13-2-8,-13 0 0,-10-2 48,-8 0-32,-6-1-8,-3 0-48,-1-1 8,-1 0-16,2 0 8,2 0-8,0 0 0,0 0-48,-1 0-48,1 0-232,-1 0-393,1 0-767,2-3-1361,4-5-2056,3-6-3720,0-1-3434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6.481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29 32 6521,'0'0'2361,"0"0"-1329,0 0 232,0 0 849,0 0-345,0 0-303,0 0-25,-3-6-48,-2-2-8,1-1-351,0 2-209,-1 6-144,2 10 152,0 13 240,2 15-239,0 19-401,6 22 32,7 27-8,11 29-72,9 24-48,3 8-144,1-6 56,-4-18-112,-4-21-8,-6-15 32,-4-10-16,-5-9 8,-3-7-56,-4-8 88,-3-10-40,-2-11-24,-2-11-48,1-13-16,-1-9-48,0-9-8,1-5 0,-1-4-408,1-1-504,0-1-528,0 0-2521,0 0-1952,0-2-2721,0-1-24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7.081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0 151 14187,'0'0'4521,"0"0"-3985,0 0 32,0 0 424,0 0-199,0 0-441,0 0-208,3-7 80,3-7 88,5-4-184,1-4 8,-1 0 56,1 1-40,-2 4 192,-1 3 32,-3 5 8,-2 4-56,-2 4-48,0 7-32,2 12 425,1 14 119,4 15-264,1 11-240,2 8-120,3 1-160,0-3 0,-1-7-8,-1-11-48,-2-11-552,0-11-1265,-3-9-1079,-2-7-2857,-3-5-961,-1-3-2880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4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12683,'0'0'7263,"-1"29"-6641,-2-1-444,1-7-6,1 0 1,1 0 0,0 0-1,2 0 1,1 0-1,9 38 1,70 251 1606,-77-300-3045,-2-15-132,0-20-1155,-3-19-1443,0-10-738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7.41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0 15891,'0'0'4297,"0"0"-3513,0 0 1,0 0 103,0 0 248,38 5 224,48 3-215,58 1-225,59-1-104,46-2 72,18-2-144,-14 0-280,-33-2-176,-44-1-215,-41 1-65,-34-1 72,-29-1-72,-22 1-8,-17 0 48,-15 0 24,-11-1 80,-5 1-152,-6-1-232,-6 0-793,-12 1-1399,-11 2-2137,-11 3-2593,2 0-8297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8.09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251 44 5817,'0'0'6042,"0"0"-4474,0 0-552,0 0 696,0 0 809,0 0-521,0 0-679,-1-6-217,-5-1-208,-5-2-280,-5 1-40,-7 2-23,-5 2-81,-1 2-56,-1 1-24,1 3-64,5 2-200,5 4-120,7 3 0,5 4-8,5 6 120,9 5-8,9 6 8,10 3 0,8 3 32,7 2 56,4 0 56,0-2-144,-2-3 8,-8-4-8,-9-5 24,-9-5 144,-8-4 72,-10-1-56,-12-2-104,-13 1-104,-11-1-32,-7-1-7,-3-3-57,1-3 48,3-3 24,7-2-64,9-1-8,8-1 0,8-1-168,5 1-289,5-1-327,4-1-520,11-1-720,17-4-849,15-2-3841,12-2-5760,-4 2 8673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8.351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31 18092,'0'0'4393,"0"0"-3561,0 0 304,0 0 225,0 0-657,0 0-528,0 0-56,15-1-24,12 1 0,8 1-96,4 0 0,3-1-104,-4 1-1121,-3 0-775,-4-4-1929,-6-5-1616,-7-3-2321,-7-1 1529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8.583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9 0 14267,'0'0'4873,"0"0"-3601,0 0 369,0 0 391,0 0-271,0 0-801,-1 25-280,-1 15-80,0 8-144,0 2-168,1-2-168,0-4-120,2-8-56,1-8-416,2-7-560,0-7-1041,2-5-783,4-4-2425,3-2-873,0-2-4872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8.92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1 11618,'0'0'7682,"0"0"-5657,0 0-953,0 0 544,0 0-56,0 0-735,0 0-265,0 14 232,0 15-152,1 11-200,3 10-80,3 5-8,3 2-184,2-2-72,1-5 8,0-8-104,-3-8 40,-1-9-40,-2-8-496,0-7-512,-3-5-680,1-4-1913,-1-2-2360,1-1-2425,-1 0-424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9.23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446 1 13971,'0'0'5193,"0"0"-3769,0 0 561,0 0 119,0 0-615,0 0-593,0 0-128,-32 8-88,-18 9 56,-9 7-64,-2 6-111,3 5-81,6 1-200,10 1-40,8-2-112,9-3-56,9-4-72,6-4-80,5-5-288,3-2-280,6-5-553,6-3-623,11-3-2313,12-4-1448,8-6-2377,-3-1-1912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9.611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146 0 7938,'0'0'10226,"0"0"-7770,0 0-1551,0 0 911,0 0 24,0 0-831,0 0-609,-22 1-96,-7 4-64,-1 6 96,5 7 16,7 7 80,6 5-48,6 5-64,3 2-176,5 3 48,5 1-72,2-1-24,1 0-32,1-2-56,0-2 40,-1-3-48,-1-5 40,-3-3-40,-2-7-56,-2-4-328,-1-6-456,-1-4-576,0-3-1409,-2-10-2328,-4-10-248,-4-8-392,0-1-2009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29.77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0 9178,'0'0'5993,"0"0"-4112,0 0-321,0 0 864,0 0 9,0 0-577,0 0-751,19 11-289,14 6-384,7 2-168,2-1-160,-1-4-104,-2-3-48,-3-4-824,-1-4-3057,-4-4-4345,-8-2-6649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5.21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 1 4417,'0'0'14859,"0"0"-10898,0 0-3265,0 0 512,0 0 665,0 0-593,0 0-392,-1 24-200,-1 22-79,1 15-89,3 12-88,3 6-112,1 1-112,3-4-56,-2-9-8,0-10-48,0-12-32,-3-13 16,-1-12-80,0-8-192,0-8-352,1-3-608,2-2-793,8-1-2496,5-1-1008,6-1-1809,-1 1-4256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5.661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2 10058,'0'0'5385,"0"0"-3152,0 0-161,0 0 113,0 0-265,0 0-432,0 0-479,0-1-233,2 3-144,3 6 320,6 9-256,6 7-192,4 5-216,4 5-192,3-1-48,0-1-48,-2-4-600,-3-5-672,-1-6-752,-4-5-2513,-1-5-1841,-2-7-2552,-4-3 2329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4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7154,'0'0'11626,"32"2"-10684,105 9-212,-128-11-644,-1 1 0,1 1 0,-1-1 0,0 1 0,0 1 0,0 0 1,0 0-1,0 0 0,13 9 0,-8-4 30,-9-6-76,1 1 0,-1 0 1,0 0-1,-1 0 1,1 0-1,0 1 1,-1-1-1,0 1 1,0 0-1,0 0 1,0 0-1,0 1 0,-1-1 1,0 1-1,0-1 1,0 1-1,-1 0 1,1-1-1,-1 1 1,0 0-1,0 0 1,-1 0-1,0 0 0,0 0 1,0 0-1,-1 5 1,0-6-31,0 1 1,0-1 0,0 0-1,-1 0 1,1 0-1,-1 0 1,0 0 0,0 0-1,-1-1 1,1 1-1,-1-1 1,0 1 0,0-1-1,0 0 1,0 0 0,0 0-1,-1-1 1,-4 4-1,-13 8 27,-41 21 0,53-30-17,-18 7 94,26-11 189,13-1-98,-6 0-169,10-1 242,0 2 1,31 4-1,-41-4-189,0 1 0,0 0-1,0 0 1,0 1 0,0 0 0,0 0 0,-1 0 0,0 1 0,1-1 0,7 9 0,6 8 114,-1 2 0,-1-1 0,-2 2 0,0 0 0,-1 1 0,-1 1 0,-1 0 0,15 47 0,-25-64-266,0 0-1,0-1 1,-1 1 0,0 0 0,0 0-1,-1 9 1,1-16-439,1 0-1,-1 0 1,1-1-1,-1 1 1,1-1-1,-1 1 1,1-1 0,0 1-1,-1-1 1,1 0-1,0 0 1,-1 0-1,1 0 1,-1 0 0,1 0-1,0 0 1,2-1-1,2 1-1834,13 0-3951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5.923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115 1 15387,'0'0'5313,"0"0"-4144,0 0 679,0 0 361,0 0-825,0 0-352,-11 24-96,-6 19-24,-1 12-319,1 6-185,2 1-144,3-2-144,2-6 8,3-7-128,3-7 0,1-9-72,2-8-240,1-7-312,1-4-553,-1-4-647,1-1-2505,-1 2-1736,0 1-1449,1-2-2272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6.35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156 0 13715,'0'0'4505,"0"0"-2625,0 0 505,0 0-73,0 0-847,0 0-585,0 0-168,-21 2 32,-9 2-88,-2 5-160,4 4-176,8 7-8,7 5-7,5 7-9,5 6-8,4 5-80,3 4-128,5 2-72,3 1 0,2-1 8,0-2-8,-1-5 48,-3-6-56,-3-7-224,-2-8-128,-3-7-369,-1-7-911,-6-7-2849,-6-10-3433,-7-9-1504,0-2 2505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6:36.56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0 13795,'0'0'6345,"0"0"-4768,0 0 407,0 0 593,0 0-985,0 0-416,36 5-376,25 2-183,15 3-129,6-1-136,-2 1-152,-7-3-136,-10-2-16,-13-2-40,-14-1-8,-13-2-216,-10 0-352,-7 0-921,-5 0-1543,-4-1-4570,-2 1-11114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15755,'0'0'10704,"-17"12"-9728,4-3-791,7-6-142,1 0 0,0 0 0,0 1-1,0-1 1,0 1 0,1 0 0,0 1-1,0-1 1,0 1 0,0 0 0,0 0-1,1 0 1,0 0 0,0 0 0,1 1-1,0 0 1,0-1 0,0 1 0,-1 7-1,-3 19 222,2-1-1,1 1 1,2 0 0,1 0-1,1 1 1,10 55-1,-8-73-235,1 0-1,1 0 1,0 0-1,1-1 1,0 0 0,1 0-1,1 0 1,0-1-1,1 0 1,0-1-1,1 0 1,1 0 0,0-1-1,0 0 1,25 17-1,-24-20-40,0-1-1,0-1 1,0 0-1,1 0 1,-1-1-1,1-1 1,1 0-1,-1-1 1,0 0-1,1-1 0,0-1 1,-1 0-1,16-1 1,-25 0 11,0 0 0,0-1-1,0 0 1,0 0 0,0 0 0,0 0 0,0 0 0,0-1 0,0 1 0,-1-1-1,1 0 1,-1-1 0,1 1 0,-1 0 0,0-1 0,4-4 0,-2 1 7,0 0 1,-1 0-1,0 0 1,0-1-1,-1 1 1,0-1-1,0 0 1,3-10-1,0-8 19,-2 1 0,0-1 0,-2 0 0,0-35 0,-2 51-23,-1 0-1,0 1 1,0-1-1,-1 1 0,-1-1 1,1 1-1,-1 0 1,0 0-1,-1 0 1,0 1-1,0-1 1,-1 1-1,0 0 0,0 0 1,0 0-1,-1 1 1,-13-12-1,19 18-1,-1-1-1,1 1 1,0 0 0,0-1-1,-1 1 1,1 0-1,0-1 1,0 1-1,-1 0 1,1 0-1,0-1 1,-1 1 0,1 0-1,0 0 1,-1-1-1,1 1 1,-1 0-1,1 0 1,0 0 0,-1 0-1,1 0 1,-1 0-1,1 0 1,-1 0-1,1-1 1,0 2 0,-1-1-1,1 0 1,-1 0-1,1 0 1,0 0-1,-1 0 1,1 0 0,-1 0-1,1 0 1,0 1-1,-1-1 1,1 0-1,-1 0 1,1 0 0,-1 1-1,2 21-31,15 29 21,167 504 268,-159-454-153,-4 0 0,-5 2-1,5 172 1,-20-259-95,-1 1 1,0 0-1,-1 0 1,-1-1-1,0 1 1,-1-1 0,-1 0-1,-12 27 1,13-36-7,1-1 0,-1 1 0,-1-1 0,1 0 0,-1 0 1,0-1-1,-1 1 0,1-1 0,-1 0 0,0-1 0,0 0 0,0 1 0,-1-2 1,0 1-1,0-1 0,0 0 0,0 0 0,0-1 0,0 0 0,-1 0 1,-12 0-1,15-1-7,-1 0 1,0-1-1,0 0 0,0-1 1,1 1-1,-1-1 1,0 0-1,0 0 1,1-1-1,-1 0 1,1 0-1,-1 0 0,1 0 1,0-1-1,0 0 1,0 0-1,-4-4 1,1 0-14,2 0-1,-1 0 1,1 0 0,0-1 0,1 0 0,0 0 0,0 0 0,1-1 0,-5-13 0,-2-10-35,3-1 1,0 1-1,2-1 1,-2-62-1,6 65 56,1 0-1,1 0 0,2 0 0,1 1 1,2-1-1,8-29 0,-8 44 17,0 0 0,1 1 0,0 0 0,1 0 1,1 1-1,0 0 0,1 0 0,1 1 0,0 0 0,0 0 0,1 1 0,0 1 0,20-15 0,-12 13 13,0 0-1,0 2 1,1 0-1,1 1 1,-1 1 0,2 1-1,-1 0 1,34-4 0,-28 7-4097,47 0 1,-62 4-5053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18636,'0'0'11530,"184"0"-11225,-136 0-249,-11 0 56,0 0-104,-7 0-16,-5 0-345,-13 0-423,-12-14-4945,0-3-952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3025,'0'0'26629,"208"0"-26629,-153 0-136,-6 0-728,6 0-1240,-18 0-3570,-7 0-4848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16660,'0'0'11307,"-6"9"-10880,-15 33-75,1 1 0,1 0 0,3 1 0,-11 50 0,-34 196 419,27-44-189,11 1 0,12 368 0,20-506-552,4 0 0,52 205 0,-25-144-24,-35-131-388,0 4-591,-3-40 353,-1-22-42,-1-16-2710,0-6-4214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14563,'0'0'12520,"-9"13"-12162,4-5-295,0 0 1,0 1 0,1 0 0,0 0-1,0 0 1,1 0 0,0 1 0,1-1 0,0 1-1,1-1 1,-1 19 0,1 14 219,3 0 0,2-1-1,1 0 1,15 57 0,-16-81-242,2-1 0,0 0-1,0 0 1,2-1 0,0 0 0,1 0 0,0-1 0,1 0 0,1 0-1,0-1 1,1-1 0,0 0 0,22 17 0,-28-25-45,0 0 0,0 0 0,0 0-1,1-1 1,-1 0 0,1 0 0,0-1 0,0 0 0,0 0 0,0 0 0,0-1 0,1 0 0,-1 0 0,0-1-1,1 0 1,-1-1 0,9-1 0,-10 1-11,0-1 0,0 0 0,0 0 0,-1-1 0,0 0 0,1 0 0,-1 0 0,0 0 0,0-1 0,-1 0 0,1 0 0,-1 0 1,0-1-1,0 1 0,0-1 0,0 0 0,-1 0 0,0 0 0,0-1 0,2-5 0,2-10 1,-2 0 1,0-1-1,-1 1 1,-1-1-1,-2 0 1,0 0-1,-1 0 1,-1 0 0,-1 1-1,-8-39 1,2 33 23,-22-50 0,15 41-10,8 26-18,4 21-87,3 21-44,41 171 213,-6-43 122,-12-14 116,4 289-1,-26-407-237,0-8-21,-1-1 1,-1 1-1,0 0 0,-2 0 1,-6 25-1,8-42-47,0 1-1,0-1 1,0 1-1,-1-1 0,0 0 1,0 0-1,1 0 1,-2 0-1,1 0 1,0 0-1,-1 0 0,1 0 1,-1-1-1,0 0 1,0 1-1,0-1 0,0 0 1,0 0-1,0-1 1,0 1-1,-1-1 1,1 1-1,-1-1 0,1 0 1,-1-1-1,0 1 1,1 0-1,-1-1 1,0 0-1,1 0 0,-1 0 1,0 0-1,1-1 1,-8-1-1,4 0-20,0 0 0,1 0 0,-1-1 0,1 0 0,-1 0 0,1-1 0,0 1 0,0-1 0,0-1 0,1 1 0,-1-1 0,1 0-1,0 0 1,1-1 0,-1 1 0,-5-10 0,2 2-16,0 0 0,1-1-1,1 0 1,0 0 0,1-1 0,-7-25-1,8 18 31,1 1 0,1 0 0,0-43 0,2 57 17,1 1 0,-1-1 0,1 1-1,0-1 1,1 1 0,-1-1 0,2 1 0,-1 0 0,0 0 0,1 0 0,0 0-1,1 1 1,-1-1 0,1 1 0,0-1 0,0 1 0,6-5 0,15-6-50,2 0 1,-1 2-1,2 1 0,0 1 1,0 1-1,39-8 1,-23 5-3684,58-26 1,-63 21-2257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16019,'0'0'9936,"-4"25"-9433,0-3-340,-2 8 187,2 0-1,1 1 1,1 47-1,8-12 415,4-1 0,28 105 0,-22-112-584,-3 2 0,-3-1 0,6 98 0,-16-156-212,-1-1 0,1 0 0,0 1 0,0-1 0,-1 0 0,1 1 0,0-1 0,-1 0 0,1 0 0,0 1 0,-1-1 0,1 0 0,0 0 0,-1 1 0,1-1 0,-1 0 0,1 0 0,0 0 0,-1 0 0,1 0 0,-1 0 0,1 0 0,0 0 0,-1 0 0,1 0 0,-1 0 0,1 0 0,0 0 0,-1 0 0,1 0 0,-1 0 0,1 0 0,0-1 0,-1 1 0,1 0 0,-1 0 0,1 0 0,0-1 0,-1 1 0,1 0 0,0 0 0,0-1 0,-1 1 0,1-1-1,-24-15-1392,3-12-2377,-23-38 0,33 48 1518,-26-40-6191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10402,'0'0'14635,"202"22"-13050,-147-11-905,6-3-256,-12-3-416,-6-2-8,-13-3-512,7 0-1129,-19 0-2992,1 0-3624</inkml:trace>
  <inkml:trace contextRef="#ctx0" brushRef="#br0" timeOffset="1">777 23 20124,'0'0'6682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28 144 12163,'0'0'9743,"-4"-17"-9411,2 10-248,-4-14 125,1 0 1,1 0-1,-3-35 1,7 130-125,0-72-196,3-37-501,30 51-3295,-22-2-2457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13083,'0'0'12634,"19"6"-12265,9 2-187,52 9 1,-69-15-106,0-1 1,1 0 0,-1-1-1,1 0 1,-1-1 0,0 0-1,1-1 1,-1 0-1,21-7 1,-22 4-14,0 0 0,0 0 0,-1 0 0,1-2 0,-1 1-1,-1-1 1,1 0 0,-1-1 0,-1 1 0,1-2 0,-1 1 0,-1-1-1,1 0 1,-1-1 0,-1 1 0,0-1 0,0 0 0,-1 0 0,4-16 0,0-10 86,-2 0-1,-2 0 1,-1-1 0,-2-53 0,-1 110-37,2 1 0,0-1 0,1 0 0,1 0 0,1 0 0,1-1 0,1 0 0,14 30-1,-5-16-15,2-1-1,32 44 0,-40-63-74,0-1-1,1 0 0,1 0 0,-1-1 1,2-1-1,0 0 0,0 0 0,16 7 1,-24-14-25,1 0 1,-1-1-1,1 1 1,0-1 0,0-1-1,0 1 1,0-1 0,0 0-1,0 0 1,0-1 0,0 1-1,0-1 1,1-1-1,-1 1 1,0-1 0,12-4-1,-14 4 13,1-2 0,-1 1 0,0 0-1,1-1 1,-1 0 0,-1 0 0,1 0 0,0-1-1,-1 1 1,0-1 0,1 1 0,-1-1-1,-1 0 1,1-1 0,-1 1 0,1 0-1,-1-1 1,-1 1 0,1-1 0,0 0 0,0-5-1,6-44 47,-2 0 0,-2 0 0,-7-106 0,8 178 28,1-1-1,1 1 1,0-1 0,2-1-1,0 1 1,0-1-1,20 24 1,-7-8 27,-8-10-23,1 0 0,0-2 0,2 0-1,0 0 1,26 20 0,-37-35-291,1 0-1,0-1 1,0 1 0,0-1 0,1-1 0,-1 1 0,1-1 0,15 3-1,-17-5-357,0 0 0,0-1-1,0 0 1,1 0-1,-1 0 1,0-1-1,0 1 1,0-2 0,0 1-1,0-1 1,0 0-1,0 0 1,6-4 0,20-14-8396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17244,'0'0'10417,"-8"17"-10319,6-12-86,-4 9 35,0 0 1,1 0 0,1 1-1,0 0 1,1 0-1,1 0 1,-1 24-1,8 44 421,4 0-1,3 0 0,4-1 1,26 79-1,-35-136-695,-1 1 0,-1 0 1,-1 1-1,0 38 0,-24-78-3941,-4-12-2526,-6-5-4652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15771,'0'0'11035,"172"5"-10011,-117-2-688,0 0-328,-7-3-8,-5 0-560,6-25-1409,-12-5-2872,-19-3-3528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18716,'0'0'7975,"11"33"-6753,77 236-38,-41-120-720,-6 2 1,-7 2-1,-7 2 0,11 237 1,-35-307-255,-5 1 1,-3-1-1,-3 0 0,-27 109 1,23-142-137,-3-1 0,-2-1 0,-42 87 0,58-137-90,1 1 1,0-1-1,0 0 1,0 0-1,-1 1 1,1-1-1,0 0 1,0 0-1,-1 0 1,1 1-1,0-1 1,0 0-1,-1 0 1,1 0-1,0 0 1,-1 0-1,1 0 1,0 0-1,0 1 1,-1-1-1,1 0 0,0 0 1,-1 0-1,1 0 1,0 0-1,-1 0 1,1 0-1,0-1 1,-1 1-1,1 0 1,0 0-1,0 0 1,-1 0-1,1 0 1,0 0-1,-1-1 1,1 1-1,0 0 1,0 0-1,-1 0 0,1-1 1,0 1-1,0 0 1,0 0-1,-1 0 1,1-1-1,0 1 1,0 0-1,0-1 1,0 1-1,0 0 1,-1-1-1,-6-62-4928,2 27-3284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 14755,'0'0'11405,"-5"-1"-10846,3 1-489,1-1 1,-1 1-1,0 0 1,0 0-1,1-1 1,-1 1-1,0 1 1,1-1-1,-1 0 1,0 0-1,1 1 0,-1-1 1,0 1-1,1-1 1,-4 2-1,3 0 0,0 0 0,0 0-1,1 0 1,-1 0 0,0 0 0,1 0-1,0 0 1,-1 0 0,1 1 0,0-1-1,0 1 1,-1 4 0,-24 65 642,4 2 0,-23 130 0,29-10-309,8 216 1,9-292-319,6 128 186,43 273 0,84 243 173,20-128-444,-114-479 0,-36-140 0,6 29 0,30 73 0,-31-138-907,22-91-3865,-9 50-2208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18404,'0'0'9473,"4"21"-9141,51 422 1765,-28-177-1876,-23-243-1021,-2-29-2102,-2-42-5195,-1 33 5308,1-25-7285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13539,'0'0'12940,"-28"15"-12209,-92 51-24,112-60-627,1 0 0,-1 0 1,1 1-1,1 0 1,0 0-1,-1 0 0,2 1 1,-1 0-1,1 0 1,1 0-1,0 1 0,0 0 1,-4 13-1,-3 4 111,-13 30 53,2 0 0,3 1 1,2 0-1,3 2 0,2 0 0,3 0 0,-2 101 1,11-159-301,0 1 0,0-1 1,0 1-1,0-1 0,0 1 0,0-1 1,1 1-1,-1-1 0,0 1 1,1-1-1,0 0 0,-1 1 1,1-1-1,0 0 0,-1 1 1,1-1-1,0 0 0,0 0 0,0 0 1,0 0-1,0 0 0,1 0 1,-1 0-1,0 0 0,0 0 1,1 0-1,-1-1 0,0 1 0,1-1 1,-1 1-1,1-1 0,2 1 1,0 0-503,1-1-1,0 0 1,-1 0 0,1 0 0,-1-1 0,1 1 0,-1-1-1,1 0 1,-1 0 0,8-4 0,24-14-6095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15547,'0'0'11276,"0"0"-11271,0 0 0,0 0 0,0 0 0,0 0 0,0 0-1,0 1 1,0-1 0,0 0 0,0 0 0,0 0 0,0 0 0,0 0 0,0 1 0,0-1 0,0 0 0,0 0-1,0 0 1,0 0 0,0 0 0,0 1 0,0-1 0,0 0 0,0 0 0,0 0 0,0 0 0,0 0-1,0 1 1,0-1 0,0 0 0,0 0 0,0 0 0,-1 0 0,1 0 0,0 0 0,0 0 0,0 1-1,0-1 1,0 0 0,0 0 0,-1 0 0,1 0 0,0 0 0,0 0 0,0 0 0,0 0 0,0 0-1,-1 0 1,1 0 0,0 0 0,0 0 0,0 0 0,0 0 0,0 0 0,-1 0 0,1 0 0,0 0-1,0 0 1,0 0 0,0 0 0,0 0 0,-1 0 0,1 0 0,0 0 0,0 0 0,0 0 0,0-1 0,-1 1-1,1 12 120,0-1 0,1 0 0,0 1-1,1-1 1,0 0 0,1 1 0,0-1-1,0-1 1,9 18 0,3 16 263,61 154 570,-18-55-523,-55-131-497,0 1 0,0-1 0,-1 1 1,-1 0-1,0 0 0,-1 18 0,0-25 3,0-5 9,0-1 1,-1 1-1,1 0 0,0-1 1,0 1-1,-1 0 1,1-1-1,0 1 1,-1 0-1,1-1 0,-1 1 1,1-1-1,0 1 1,-1-1-1,1 1 1,-1-1-1,0 0 0,1 1 1,-1-1-1,1 1 1,-1-1-1,0 0 1,1 0-1,-1 1 1,0-1-1,1 0 0,-1 0 1,0 0-1,1 0 1,-1 0-1,0 0 1,1 0-1,-1 0 0,0 0 1,1 0-1,-1 0 1,0 0-1,1 0 1,-1-1-1,-1 1 0,-30-10-2496,-5-19-2998,1-9-2399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13379,'0'0'12138,"189"33"-10601,-134-19-841,-6-3-232,0-3-320,-12-5-144,-7-3-8,1 0-824,-1 0-1193,-5-3-3312,-7-8-3817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20540,'0'0'9786,"189"11"-9673,-158-3-41,-7-3-144,-6 1-137,1-3-375,-13-3-536,12 0-1552,1 0-3906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4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12467,'0'0'6193,"215"11"-6193,-122-11-1248,-27 0-1441,-1 0-3680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32 10138,'0'0'11488,"-3"-6"-10308,2 4-1097,0 0 0,0 0-1,0 0 1,0 0 0,0 0-1,-1 1 1,1-1 0,0 0-1,-1 1 1,0-1 0,1 1-1,-1-1 1,-2-1 0,2 3-43,1 0-1,-1 1 1,1-1 0,-1 0-1,1 0 1,-1 1 0,1-1 0,0 0-1,-1 1 1,1 0 0,0-1 0,-1 1-1,1 0 1,0-1 0,0 1 0,0 0-1,0 0 1,0 0 0,0 0-1,0 0 1,0 0 0,0 1 0,0-1-1,0 0 1,1 0 0,-1 1 0,0-1-1,0 3 1,-14 22 119,1 1 1,0 1-1,3 1 0,0 0 1,-8 36-1,6-6 192,-10 102 1,14 95 131,9-248-530,0-1 0,0 1 0,1-1 0,0 1 0,1-1 0,0 0 0,0 1 0,0-1 0,1 0 0,0 0 0,0-1 0,1 1 0,5 7 0,-5-9-352,0-1 1,0 0 0,0 0 0,0 0 0,1-1-1,-1 1 1,8 3 0,-5-4-625,0 0 0,0 0 1,0 0-1,0-1 0,0 0 0,9 0 0,18 2-4935,-12-4-2762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27 242 18004,'0'0'8911,"21"22"-8712,65 64-118,-84-84-74,0 0 0,0 0 0,1 0 0,-1 0-1,0 0 1,1 0 0,-1-1 0,1 0 0,-1 1 0,1-1 0,0 0-1,0 0 1,-1 0 0,1-1 0,0 1 0,0-1 0,0 1 0,0-1-1,0 0 1,0 0 0,0 0 0,3-1 0,7 0-2,-10 1-3,0-1 0,0 1 1,0 0-1,0-1 0,0 0 0,1 1 0,-1-1 1,0 0-1,-1-1 0,1 1 0,0-1 0,0 1 1,0-1-1,-1 0 0,1 0 0,-1 0 1,0 0-1,1 0 0,-1 0 0,2-3 0,0-1-6,-1 0-1,0 0 0,0 0 0,0 0 1,-1 0-1,0-1 0,0 1 0,0-1 0,0-9 1,0 5-1,-1 0 1,0 0 0,-1 0-1,-1-1 1,0 1 0,0 0-1,-1 0 1,0 0 0,-1 0-1,-1 0 1,-7-17 0,5 19 49,1 0 1,-2 1 0,1-1 0,-1 2 0,0-1 0,-1 1 0,0 0 0,0 0 0,0 1 0,-1 0 0,0 1 0,0 0 0,-1 1 0,1-1 0,-1 2 0,0-1 0,0 1 0,0 1 0,0 0-1,-1 0 1,-17 0 0,26 3-26,0-1-1,-1 1 0,1 0 1,0 0-1,0 0 0,0 0 1,0 0-1,0 0 0,0 0 0,0 1 1,0-1-1,0 1 0,0-1 1,1 1-1,-1 0 0,1-1 1,-1 1-1,1 0 0,0 0 1,0 0-1,0 0 0,0 0 0,-1 4 1,-17 56 378,15-32-200,0 1-1,3 0 1,0 0-1,5 34 1,-4-61-183,0 1 0,0-1 0,1 0 0,0 0 0,0 0 0,0 0 1,0 0-1,1 0 0,-1 0 0,1 0 0,0-1 0,0 1 0,0 0 0,1-1 0,-1 0 0,1 1 0,0-1 0,0 0 0,0-1 0,0 1 0,1 0 0,-1-1 0,1 0 0,-1 0 1,1 0-1,0 0 0,0 0 0,0-1 0,0 0 0,0 0 0,0 0 0,0 0 0,0-1 0,0 1 0,1-1 0,-1 0 0,7-1 0,-7 0-16,-1 0-1,1 0 0,0 0 1,-1-1-1,1 0 1,-1 1-1,1-1 0,-1 0 1,0-1-1,0 1 1,0-1-1,0 1 0,0-1 1,-1 0-1,1 0 1,-1 0-1,0 0 0,0 0 1,0-1-1,0 1 1,1-5-1,6-10-6,-1-2 1,8-29-1,-15 48 9,-1 0 14,0 0 1,0 0-1,0 0 0,1 0 1,-1 0-1,0 1 1,1-1-1,-1 0 1,0 0-1,1 0 0,-1 1 1,1-1-1,-1 0 1,1 0-1,0 1 0,-1-1 1,1 0-1,0 1 1,0-1-1,1 0 0,-2 1-8,1 0-1,0 0 1,-1 0-1,1 1 1,-1-1-1,1 0 0,-1 0 1,1 1-1,0-1 1,-1 0-1,1 1 1,-1-1-1,1 0 1,-1 1-1,1-1 0,-1 1 1,0-1-1,1 1 1,-1-1-1,0 1 1,1-1-1,-1 1 1,1 0-1,21 52 114,-14-32-1,12 31-49,16 35 87,-32-80-380,0 0 1,0 0-1,0 0 1,1-1-1,0 1 1,0-1-1,1 0 1,10 8-1,-15-13-173,1 0-1,0 0 1,0 0 0,0 0-1,0-1 1,0 1 0,0 0 0,0-1-1,0 1 1,0-1 0,0 0-1,0 0 1,1 0 0,-1 0-1,2 0 1,17-9-8556,-8-10-4592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15131,'0'0'11475,"-6"196"-10155,0-108-640,0 2-376,6 1 8,0-8 24,0-9-240,0-16-96,0-14-168,12-17-360,-6-19-1048,13-16-1441,-7-25-2424,-6-8-2657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16067,'0'0'10716,"31"15"-9610,98 53-373,-115-61-607,-1 0 1,1 1-1,-2 1 0,1 0 1,-1 1-1,0 1 0,15 17 1,-24-23-44,1 1-1,-1-1 1,0 1 0,0 0 0,0 0-1,-1 1 1,0-1 0,0 0 0,-1 1 0,0-1-1,0 1 1,0-1 0,-1 1 0,0-1 0,-1 13-1,-1-13-47,1 0 0,-1-1 0,0 1 0,0-1 0,-1 1 0,1-1 1,-1 0-1,-1 0 0,1 0 0,-1 0 0,1-1 0,-1 1 0,-1-1 0,1 0 0,-1 0 0,1 0 0,-1-1 0,0 0 0,0 0 0,-1 0 0,1-1 0,-9 4 0,-1 0-154,-1-1 1,0 0-1,0 0 0,0-2 0,0 0 1,-34 1-1,-16-8-2487,22-8-5549,14 3-5791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10338,'0'0'17323,"4"-2"-16755,-3 2-546,0-1 1,0 1-1,0 0 1,0-1-1,0 1 1,0 0-1,0 0 1,0 0-1,0 0 1,0 0-1,0 0 1,0 0-1,-1 0 1,1 0 0,0 0-1,0 0 1,0 0-1,0 1 1,0-1-1,0 0 1,0 1-1,0-1 1,0 1-1,1 1 1,22 24 478,15 50 251,-33-63-648,11 26 65,-3 1-1,-1 1 1,-2 0 0,-1 1-1,5 64 1,-3 215-826,-12-314 429,-1 25-195,1-31 322,0 0 0,0 0 0,0 0 1,0 0-1,0 0 0,0 0 0,-1 0 0,1 0 0,0-1 0,-1 1 0,1 0 1,0 0-1,-1 0 0,1 0 0,-1-1 0,1 1 0,-1 0 0,0-1 0,1 1 1,-1 0-1,0-1 0,0 1 0,1-1 0,-2 2 0,1-2-102,0-1 1,0 1-1,1 0 0,-1 0 0,0-1 1,1 1-1,-1 0 0,0-1 1,1 1-1,-1-1 0,0 1 0,1-1 1,-1 1-1,1-1 0,-1 1 0,1-1 1,-1 0-1,1 1 0,0-1 0,-1 0 1,1 1-1,0-1 0,-1 0 1,1 1-1,0-1 0,0-1 0,-9-25-2154,7 22 1521,-40-159-5841,40 150 7497,0 0 0,0 0 0,1 0 0,1-15 1,0 18 755,0 10-1459,1 0 1,-1 0-1,0 0 1,0 0-1,1 0 1,-1 0-1,1 0 0,-1 0 1,1 0-1,-1 1 1,1-1-1,-1 0 1,1 0-1,0 1 1,0-1-1,-1 0 1,1 1-1,0-1 0,0 1 1,0-1-1,-1 1 1,1-1-1,0 1 1,0-1-1,0 1 1,0 0-1,0 0 1,0-1-1,0 1 0,0 0 1,0 0-1,1 0 1,41-1 1690,-30 2-1019,2 0-537,-1 2 0,1-1 0,0 2 0,-1 0 0,0 1 0,0 0 0,0 1 0,-1 0 0,0 1 0,0 1 0,0 0 0,-1 1 0,0 0 0,-1 1 0,0 0 0,-1 1 0,0 0 0,0 0 0,-1 1 0,-1 1 0,0-1 0,9 21 0,-15-28-200,0 1 0,0-1 0,-1 0 0,1 1 0,-1-1 0,-1 1 0,1-1 0,-1 1 0,0-1 0,0 1 0,0-1 0,-1 1 0,0-1 0,0 1 0,0-1 0,-1 1 0,0-1 0,0 0 0,0 0 0,-1 0 0,1 0 0,-1 0 0,0-1 0,-1 1 0,1-1 0,-1 0 0,0 0 0,0 0 0,-7 5 0,-7 1-118,0 0 0,-1-1 0,0-1 0,0-1 0,0-1 0,-1 0 0,0-2 0,-1 0 0,1-1 0,-1-1 0,1-1 0,-1-1 0,-34-4 0,55 4 33,0 0 1,0 0-1,-1 1 0,1-1 0,0 0 0,0 0 0,-1 0 0,1 0 1,0 0-1,-1 0 0,1 0 0,0 0 0,-1 0 0,1 0 1,0 0-1,-1 0 0,1 0 0,0 0 0,0 0 0,-1 0 1,1-1-1,0 1 0,-1 0 0,1 0 0,0 0 0,0 0 0,-1 0 1,1-1-1,0 1 0,0 0 0,-1 0 0,1-1 0,0 1 1,0 0-1,0 0 0,0-1 0,-1 1 0,1 0 0,0 0 1,0-1-1,0 1 0,0 0 0,0-1 0,0 1 0,0 0 1,0 0-1,0-1 0,0 1 0,0 0 0,0-1 0,0 1 0,0 0 1,0-1-1,0 1 0,0 0 0,0 0 0,0-1 0,0 1 1,20-13-3044,18 3-2794,5 1-2638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17188,'0'0'10698,"0"184"-10450,6-112-104,0-1 208,1-5-16,-7-8-288,6-11-48,-6-11-112,0-14-496,12-25-5913,-12-25-825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17492,'0'0'8243,"27"15"-7367,2-1-722,5 2 23,-1 2 0,-1 1 0,44 34 0,-74-52-116,0 1 0,0-1 0,0 1 0,0 0 1,0 0-1,0 0 0,0 0 0,-1 0 0,1 0 1,-1 1-1,1-1 0,-1 0 0,0 1 0,0-1 1,0 1-1,0-1 0,-1 1 0,1 0 1,-1-1-1,1 1 0,-1 0 0,0-1 0,0 1 1,0 3-1,-2-3-7,1 0 0,-1 0 1,1 1-1,-1-2 0,0 1 0,0 0 1,0 0-1,-1-1 0,1 1 1,-1-1-1,1 0 0,-1 1 0,0-1 1,0 0-1,0-1 0,0 1 0,-5 1 1,-5 3-148,0-1 1,-1-1-1,1 0 1,-1-1-1,0 0 1,0-1-1,0-1 1,-20 0 0,32-1 0,1 0 0,-1 0 0,1 0 1,-1 0-1,1-1 0,-1 1 1,1 0-1,-1-1 0,1 1 0,-1-1 1,1 1-1,0-1 0,-1 0 1,1 0-1,0 0 0,-1 1 0,1-1 1,0 0-1,0 0 0,0-1 0,0 1 1,0 0-1,0 0 0,0 0 1,1-1-1,-1 1 0,-1-2 0,-6-44-6199,8 46 6089,-1-39-9074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8122,'0'0'18306,"-1"3"-17476,1-1-773,-1 0 0,1-1 1,0 1-1,0 0 0,0 0 0,0 0 1,0 0-1,0 0 0,1 0 1,-1 0-1,1 0 0,-1 0 0,1 0 1,0-1-1,0 1 0,0 0 0,-1 0 1,2-1-1,-1 1 0,2 2 1,5 10 250,22 52 795,41 133 0,0 77-483,-52-195-427,92 429 397,-82-339-396,6 181 1,-34 79-195,-7-361 0,-2 0 0,-4 0 0,-2-2 0,-26 75 0,-9-14 0,-6-2 0,-73 122 0,-102 118 0,227-365 6,4-12-10,1-5-27,15-71-1065,2 21-4403,10-16-12402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13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196 293 7578,'0'0'10016,"-4"-1"-8595,3 1-1299,0 0 0,0-1 0,0 1 1,0 0-1,0 0 0,0 0 0,0 0 0,0 0 1,0 0-1,0 0 0,0 0 0,0 0 0,0 0 1,0 1-1,1-1 0,-1 0 0,0 1 0,0-1 1,-1 1-1,-2 28 753,5 108-300,-20 500 760,11-554-1207,-20 145 95,-3-5 61,15-92-47,15-74-158,1-56-91,3-1-327,169-3 260,-1-7 1,221-43-1,-174 1 281,-122 27-133,132-19 0,-25 27-56,125-18 15,-219 17 88,0 4 0,132 2-1,151-16 647,-139 3-718,-57 17-25,57-4 31,324-13-63,-240 25 69,-225-14 62,-17-3 288,-91 17-391,-1 0 1,1-1-1,0 0 1,-1 0-1,1 0 1,-1 0-1,1 0 1,-1-1-1,4-1 1,-3 1 3,1 0 0,-1 0 1,1 0-1,-1 1 1,1-1-1,0 1 1,-1 0-1,1 1 1,7-1-1,-11-1-18,1 1 0,-1-1 1,1 0-1,-1 1 0,0-1 0,1 0 0,-1 0 1,0 0-1,0 0 0,-1 0 0,1 0 0,0-1 0,-1 1 1,1-2-1,11-39-25,-12 41 21,11-64-502,-3-2 0,-3 1 0,-7-128-1,0 67 352,2 123 154,0-100 19,-19-157 0,6 107-28,11 110 32,-2 1 0,-1 0 0,-16-57 0,19 89 82,2 12-89,1 0 0,-1-1 0,0 1 1,0 0-1,0-1 0,0 1 0,0 0 0,0-1 0,0 1 0,0 0 1,0 0-1,0-1 0,0 1 0,-1 0 0,1-1 0,0 1 1,0 0-1,0 0 0,0-1 0,0 1 0,-1 0 0,1 0 1,0-1-1,0 1 0,0 0 0,-1 0 0,1 0 0,0-1 1,0 1-1,0 0 0,-1 0 0,1 0 0,0 0 0,-1-1 0,1 1 1,0 0-1,0 0 0,-1 0 0,1 0 0,0 0 0,-1 0 1,1 0-1,0 0 0,0 0 0,-1 0 0,-1 0 768,-18 0-644,-66 4-109,-94 17 0,-20 2-65,-161-1-226,-400-27-1,284-4 215,337 9 35,-436 20 20,230 14 20,94-7-11,-306 48 2,385-49-16,31-9 514,-202-3 1,344 0-7460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1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 10818,'0'0'10077,"1"0"-10067,-1 0 1,0 0-1,1 0 1,-1 0-1,0 0 0,1 0 1,-1 0-1,0 0 0,1 0 1,-1 0-1,0 0 0,0 1 1,1-1-1,-1 0 0,0 0 1,1 0-1,-1 1 0,0-1 1,0 0-1,1 0 1,-1 0-1,0 1 0,0-1 1,0 0-1,0 1 0,1-1 1,-1 0-1,0 1 0,0-1 1,0 0-1,0 1 0,0-1 1,0 0-1,0 0 0,0 1 1,0-1-1,0 1 0,0-1 1,0 0-1,0 1 1,0-1-1,28 148 771,-2 59-288,-13-86-363,29 484 420,-37 10-111,-5-450-306,2 206 465,-14 615 617,-6-576-736,-20 302-59,4-134-192,-6 78-105,12-227 101,9-20-21,11-179-150,4 98-4,-1 20 110,-1-99-59,-8 118-41,-9-104 47,-11 91 375,19-171-379,10 226-1,7-233-75,-12-11 29,1-48-61,-6 72 5,4-77-6,0 286 10,20-341-95,-7-57 71,251 10-109,-20-1 216,363-22-6,292-1 25,-225 10-82,903-8-20,-1096 13 19,-364 4-33,141 24 1,-105-9-10,56-12 51,-189-8-30,8 3 17,-15 32 76,-7 37-55,-3 0 1,-3-1-1,-36 123 1,-13 73-22,36-71-3,-18 102 11,28-216-18,-18 71 16,17-86-9,-6 17 9,12-13-31,6-62 9,0 1-1,1-1 1,1 1 0,-1 16-1,-8 14-2,1 13 10,0 39-90,9-91 68,12-1-220,8-2 216,0 0-1,0-2 0,27-7 0,39-7 8,613-25-73,4 42 119,-331 3-29,-328-2-7,417 17-8,-193 11-9,-20-4 13,254 59 1,-351-44 10,-134-35-2,0-1 0,0 0 1,0-1-1,30-1 1,35 5-8,-23 3 8,0-3-1,100-4 1,-111-2 0,-44 0-4,1 1 1,-1-1 0,0 1-1,1 0 1,-1 0 0,0 1-1,0-1 1,0 1 0,0 0-1,0 0 1,0 0 0,-1 1-1,1-1 1,-1 1 0,1 0-1,-1 0 1,0 0 0,0 0-1,0 1 1,-1-1 0,1 1-1,-1 0 1,2 4 0,1 6 21,-2 0 0,0 1 0,0-1 1,-1 1-1,-1 21 0,-3 109-23,-24 169 0,-2-33-1,-18 215-10,8 49-17,30-396 22,5 223 9,5-204-1,0-122 0,3 0-1,19 81 1,2 24 6,-22-100 8,-4-33-7,1 0 0,1 0-1,7 31 1,-9-48-12,0 0 1,0-1-1,0 1 0,0 0 0,0-1 0,0 1 1,0 0-1,0-1 0,0 1 0,-1-1 0,1 1 1,0 0-1,0-1 0,-1 1 0,1-1 0,0 1 1,-1 0-1,1-1 0,-1 1 0,1-1 1,0 1-1,-1-1 0,1 0 0,-1 1 0,0-1 1,1 1-1,-1-1 0,1 0 0,-1 1 0,1-1 1,-1 0-1,0 0 0,1 0 0,-1 1 0,0-1 1,1 0-1,-1 0 0,0 0 0,1 0 0,-1 0 1,0 0-1,1 0 0,-1 0 0,-1-1 1,-38 0-105,35 0 100,-142-24-42,4 0 17,-666 4 33,554 23 44,-704-39 33,892 33-70,-880-5 224,-157 74-130,445-18-102,5-28-17,-609 31 134,1098-48-107,40-3 25,124 1-29,-1 1 0,0-1 1,1 1-1,-1 0 0,1 0 0,-1 0 0,1 0 1,-1 0-1,1 0 0,-1 0 0,1 0 0,0 0 1,0 1-1,0-1 0,0 0 0,0 1 0,0-1 1,0 1-1,0-1 0,0 1 0,1 0 1,-1-1-1,1 1 0,-1 0 0,1 0 0,-1 3 1,-6 52 38,11 19 15,4-1 0,31 134-1,-8-52 21,29 136-63,22 165-9,-62 240 14,-21-484-16,-1-137 31,-23 149-1,19-182-26,-8 31-2,-15 49-16,22-117-3,6-6-61,-10-7-8169,3-2 2382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3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13731,'0'0'8464,"5"-14"-8420,-3 6-35,1-2-2,0 1-1,1 0 1,0 0 0,0 1 0,1-1-1,0 1 1,0 0 0,11-12 0,3-1 59,24-27 80,-40 46-94,-1 0-1,1-1 1,0 1-1,0 0 1,0 0-1,0 0 1,0 1-1,1-1 1,-1 1 0,1 0-1,-1 0 1,0 0-1,1 0 1,4 0-1,-7 2 10,1-1-1,0 1 1,0-1-1,-1 1 1,1 0-1,0-1 1,-1 1-1,1 0 1,-1 0-1,1 0 1,-1 1-1,0-1 1,1 0-1,-1 0 1,0 1-1,0-1 1,1 3-1,23 35 718,-12-18-366,0-3-211,-4-4-98,1 0 1,0-1-1,19 19 0,-25-28-99,1 0-1,-1-1 0,1 0 1,0 0-1,0 0 0,1 0 1,-1-1-1,0 1 0,1-1 1,0-1-1,-1 1 1,1-1-1,0 0 0,7 0 1,-9 0-4,1-1 1,-1 0-1,0 0 1,0-1 0,0 1-1,0-1 1,0 1-1,0-1 1,0-1-1,0 1 1,0 0 0,-1-1-1,1 0 1,0 0-1,-1 0 1,6-5 0,-4 2 1,-1 0 0,1-1 0,-1 0 1,0 0-1,-1 0 0,1 0 1,-1-1-1,4-11 0,-5 12 6,4-7-2,-2 0 0,1 1-1,-2-1 1,0 0 0,0-1 0,1-17-1,-4 31-41,7 25-8356,-5-11 162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28 751 6673,'0'0'17602,"-5"-29"-17010,-2-8-469,1 6-30,2-1 0,0 1 1,2-46-1,6 7 169,18-108 0,-3 40-69,-17 36-473,-2 106 290,1 0-1,0-1 1,0 1 0,0-1-1,0 1 1,0-1 0,1 1-1,0-1 1,-1 0 0,1 1-1,1-1 1,-1 0 0,0 0-1,1-1 1,-1 1 0,5 3-1,-6-5-3,1 1 0,-1-1-1,1 0 1,-1 0 0,1 0 0,0 0-1,-1 0 1,1 0 0,0-1 0,0 1-1,-1 0 1,1-1 0,0 1 0,0-1-1,0 0 1,0 0 0,0 0 0,0 0 0,-1 0-1,1 0 1,0 0 0,0-1 0,0 1-1,0 0 1,0-1 0,-1 0 0,1 1-1,0-1 1,0 0 0,-1 0 0,1 0-1,-1 0 1,1 0 0,2-3 0,3-4 10,-1 0 0,0 0 0,0-1 0,6-11 0,7-12 69,-14 52-32,-2 25 15,-2-26-4,13 87 221,38 148 0,-47-233-1164,1 0 1,11 24 0,-14-38 409,-1-1 1,1 0 0,1 0-1,-1-1 1,1 1-1,0-1 1,0 0-1,1 0 1,0 0-1,0 0 1,7 5-1,7-1-6686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13451,'0'0'10079,"-1"18"-9629,-8 182 953,9 1 0,37 286 0,-34-444-2060,-3-35-1509,-3-29-839,-5-19-2944,-1-9-1829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11739,'0'0'6965,"27"-8"-5309,-4 0-1195,2-1-45,0 1 1,0 2-1,1 0 0,0 2 0,31-2 0,-39 5-180,12-1 52,-1 2 1,1 0-1,0 3 0,35 6 1,-59-8-226,1 0 0,-1 1 0,0-1 1,0 2-1,0-1 0,0 1 0,-1 0 0,1 0 1,-1 0-1,0 1 0,0 0 0,0 0 0,0 0 1,0 0-1,-1 1 0,0 0 0,0 0 0,0 0 1,-1 0-1,0 1 0,0 0 0,0-1 0,-1 1 1,1 0-1,2 12 0,-4-7 11,0 1 0,0-1 0,-1 1 0,-1 0 0,0-1 0,-1 1 0,0-1 0,0 0-1,-1 1 1,-1-1 0,0 0 0,0-1 0,-1 1 0,0-1 0,-1 0 0,0 0 0,-1-1 0,0 0 0,-1 0 0,1 0 0,-12 8 0,2-1-14,0-1 1,-2-1 0,0 0 0,0-1 0,-2-2 0,1 0 0,-1-1-1,-1-1 1,-36 11 0,30-14-602,1 0 1,-2-2-1,-46 1 0,73-5-180,-5 0-346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6 263 16468,'0'0'10222,"-1"-17"-10121,0 7-94,-1 3-5,1 1-1,1-1 1,-1 1-1,1-1 1,1 1 0,-1-1-1,1 0 1,0 1-1,0 0 1,1-1-1,0 1 1,0 0-1,0 0 1,1 0-1,0 0 1,4-5-1,0 1 35,5-8-31,2 0 1,25-26-1,-37 41 6,1 0-1,-1 1 1,1-1-1,0 1 1,0 0-1,0 0 1,0 0-1,0 0 1,0 0-1,0 1 1,1-1-1,-1 1 1,1 0-1,-1 0 1,1 0-1,-1 1 1,1-1 0,0 1-1,-1 0 1,1 0-1,-1 0 1,1 0-1,0 0 1,3 2-1,-2 1 79,0 1 0,0-1 0,-1 1-1,1 0 1,-1 1 0,0-1 0,0 1 0,4 6 0,6 7 79,12 12 53,-14-15-160,1-1-1,27 24 0,-36-35-46,1 1 1,0-1-1,0 0 0,0 0 1,1 0-1,-1-1 1,1 0-1,-1 0 0,1-1 1,0 1-1,0-1 0,0 0 1,9 0-1,-13-2 5,0 0-1,0 0 1,0 1 0,-1-1-1,1-1 1,0 1 0,0 0-1,-1 0 1,1-1-1,-1 1 1,1 0 0,-1-1-1,1 0 1,-1 1 0,0-1-1,0 0 1,0 0-1,0 0 1,0 1 0,0-1-1,-1 0 1,1 0 0,0-4-1,13-48 179,-12-16-232,-3 40-2661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14843,'0'0'9778,"-4"22"-9308,4-17-450,-3 14 123,0-1 0,2 1 0,0 0-1,1 0 1,1 0 0,0 0 0,2-1 0,0 1 0,11 34 0,-8-41-65,1 1 0,0-1 0,0-1-1,1 0 1,0 0 0,1 0 0,0-1 0,1 0-1,0-1 1,1 0 0,-1-1 0,20 11 0,-22-14-43,1 0 1,0-1-1,0 0 1,0-1-1,1 0 1,-1-1-1,1 1 1,0-2-1,0 1 1,0-1-1,-1-1 1,1 0-1,0 0 1,0-1-1,0 0 1,0-1-1,-1 0 1,14-5-1,-15 3 4,-1 0-1,1-1 1,-1 1 0,0-1 0,-1-1-1,1 0 1,-1 1 0,0-2 0,-1 1-1,1-1 1,-1 0 0,-1 0 0,1 0-1,-1-1 1,0 0 0,-1 0-1,0 0 1,3-12 0,-1 5-27,-1 1 1,-1-1 0,-1 1-1,0-1 1,0 0-1,-2 0 1,-2-29-1,8 67-41,1 0 1,1 0-1,1-1 0,13 23 0,10 26 101,24 73 73,63 256 0,-105-332-113,-3 1 1,-2 0 0,-4 0-1,-2 1 1,-10 91 0,6-150-27,-1 0 1,0 0-1,0 0 1,-1 0 0,-1 0-1,0-1 1,0 0-1,-1 0 1,-1 0 0,0 0-1,0-1 1,0 0-1,-13 13 1,13-16-22,0-1 1,0-1-1,0 1 1,-1-1-1,0 0 1,1-1-1,-1 0 1,-1 0 0,1 0-1,0-1 1,-1 0-1,1 0 1,-1-1-1,1 0 1,-1 0-1,0-1 1,1 0-1,-1 0 1,0-1-1,-12-2 1,8 0-19,-1-2 0,0 1 0,1-2 0,0 1 0,0-2 0,1 1 0,0-2 0,0 1 0,1-2 0,0 1 0,0-1 0,1-1 0,-12-14 0,6 5-18,1 0 0,1-1 0,0 0 1,2-1-1,0 0 0,-13-39 0,22 53 51,0 1-1,0-1 1,1 0 0,0 1 0,0-1-1,0 0 1,1 0 0,0 0-1,0 0 1,2-11 0,0 15 1,-1-1-1,0 1 1,1 0 0,0-1 0,0 1 0,0 0-1,0 0 1,0 0 0,1 0 0,-1 0-1,1 1 1,0-1 0,0 1 0,0-1 0,0 1-1,0 0 1,1 0 0,-1 1 0,1-1 0,3 0-1,194-63 486,-46 19-3088,-58 6-4661,-58 20 858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16540,'0'0'9858,"85"-9"-9554,-57 9-120,0-3-176,0 1-8,-10-4-64,10-5-1081,-18-6-735,-1-17-856,0 3-1937,-9 1-1073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11883,'0'0'15819,"150"-31"-15195,-104 26-344,1 2-136,-10-3-144,-9 3-48,10 1-1168,-10-1-2801,-9 3-3841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66 13867,'0'0'10405,"14"-6"-10132,13-6-92,1 2 0,0 1 0,1 1-1,-1 2 1,1 0 0,41-1 0,-54 6-169,0 1 0,1 0 1,-1 2-1,1 0 0,31 8 1,-43-9 10,0 1 0,0 1 0,0-1 1,-1 1-1,1 0 0,0 0 0,-1 0 1,0 0-1,0 1 0,0 0 0,0 0 1,-1 0-1,1 0 0,-1 1 1,0-1-1,0 1 0,-1 0 0,1 0 1,-1 0-1,0 0 0,2 9 0,1 5 47,-1-1-1,-1 1 0,-1 0 0,-1 0 1,0 0-1,-1 0 0,-1 0 0,-1 0 1,-1 0-1,0-1 0,-1 1 1,-2-1-1,1 0 0,-2 0 0,-1-1 1,-16 30-1,7-23-21,-2 1 1,0-2 0,-1-1-1,-2 0 1,0-2-1,-44 32 1,50-42-94,-1 0 1,-1-1-1,1-1 0,-1 0 1,-1-2-1,1 0 0,-1-1 1,0 0-1,0-2 0,-1 0 1,-29 0-1,44-3-141,1 0 1,0 0-1,-1 0 1,1-1-1,-1 1 1,1-1-1,0 0 1,0 0-1,0-1 1,-1 1-1,1-1 1,1 0-1,-1 0 1,0 0-1,0-1 1,1 1-1,-1-1 1,1 0-1,0 0 0,-3-4 1,4 4-241,0 0-1,1-1 1,-1 1 0,1-1 0,0 0-1,0 1 1,0-1 0,1 0-1,-1 0 1,1 1 0,0-1-1,0 0 1,0 0 0,1 1 0,-1-1-1,1 0 1,0 0 0,0 1-1,0-1 1,0 1 0,1-1-1,0 1 1,2-4 0,20-30-6248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17468,'0'0'5237,"-26"8"-3763,-85 32-344,106-38-1068,1 0-1,-1 1 0,1-1 0,-1 1 0,1 0 0,0 1 0,0-1 0,0 1 0,0-1 0,1 1 0,0 1 1,-1-1-1,2 0 0,-1 1 0,0-1 0,1 1 0,0 0 0,-2 7 0,1 0 86,0 0 1,2 1-1,-1-1 0,2 1 0,0 16 1,0-12 19,1-4-113,0 0 1,1 0 0,1 1-1,0-1 1,0 0 0,1-1 0,1 1-1,0-1 1,1 0 0,1 0-1,-1-1 1,2 1 0,-1-1 0,2-1-1,-1 0 1,2 0 0,-1-1-1,1 0 1,0 0 0,1-1 0,0-1-1,1 0 1,-1 0 0,1-1-1,0 0 1,1-1 0,-1-1 0,1 0-1,0-1 1,0 0 0,0-1-1,1 0 1,18-1 0,-18 0-126,-7 0-98,-1 0 0,1-1 0,-1 0 0,1 0 0,0 0 0,-1-1 0,1 0 0,-1 0 0,0-1 0,1 0 0,-1 0 0,0 0 0,0-1 0,0 1 0,0-2 0,0 1 0,-1-1 0,9-7 0,35-45-3818,-17 14-1589,-2-4-3110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11690,'0'0'14504,"0"2"-13967,0 25-121,0 52 388,11 89-1,-3-132-127,-1-9-2694,-5-8-7946,-20-19-6084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18476,'0'0'9917,"32"-13"-9257,8-3-464,1-1 33,1 2 1,74-17-1,145-19 409,-249 49-1177,-7 2-3074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7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15667,'0'0'6202,"65"-65"-21830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 4457,'0'0'17137,"0"10"-16852,0-9-283,0 2 8,0 0 0,0 0 0,0-1 0,0 1 0,0 0 1,1 0-1,0 0 0,-1 0 0,1 0 0,0-1 0,2 5 0,-1-6 1,-1 1-1,1-1 1,-1 0-1,1 0 1,0 0-1,0 0 1,0 0-1,0 0 1,0 0-1,0 0 1,0-1-1,0 1 1,0-1-1,0 0 1,0 1-1,0-1 1,0 0-1,0 0 0,0 0 1,0 0-1,0-1 1,4 0-1,-5 0 15,1 0-1,-1 0 0,1 0 1,-1 0-1,1 0 0,-1 0 0,0 0 1,1-1-1,-1 1 0,0 0 1,0-1-1,0 1 0,0-1 1,0 1-1,0-1 0,-1 0 0,1 1 1,0-1-1,-1 0 0,0 1 1,1-1-1,-1 0 0,0 0 0,0 0 1,0 1-1,0-1 0,0 0 1,0-2-1,-5-54 490,4 56-479,0-1-1,0 1 1,0 0-1,-1 0 0,1 0 1,-1 0-1,0 0 1,1 0-1,-1 0 1,0 0-1,0 1 0,0-1 1,-1 1-1,1 0 1,0-1-1,0 1 1,-1 0-1,1 0 0,-4-1 1,5 2-19,0-1-1,0 1 1,0 0 0,0-1 0,-1 1-1,1 0 1,0 0 0,0-1 0,0 1-1,-1 0 1,1 0 0,0 0 0,0 0-1,-1 1 1,1-1 0,0 0 0,0 1 0,-1-1-1,1 0 1,0 1 0,0-1 0,0 1-1,0 0 1,0-1 0,0 1 0,0 0-1,0 0 1,0 0 0,0 0 0,0-1-1,1 1 1,-1 0 0,0 0 0,0 1-1,1-1 1,-1 0 0,1 0 0,-1 0 0,0 2-1,-2 11-39,1 0 0,0 1 1,0-1-1,1 0 0,1 0 0,3 24 0,-3-35 15,1 0 0,0-1 0,-1 1 1,1 0-1,0 0 0,1 0 0,-1-1 0,0 1 1,1-1-1,0 1 0,-1-1 0,1 1 0,0-1 1,0 0-1,5 4 0,-4-5 3,-1 1 0,1-1-1,0 0 1,0 0 0,0 0 0,0-1-1,1 1 1,-1-1 0,0 1 0,0-1-1,0 0 1,0 0 0,0-1 0,0 1-1,1-1 1,-1 1 0,0-1 0,4-2 0,-5 2-6,0 0 0,-1 0 1,1 0-1,0 0 1,-1 0-1,1-1 1,-1 1-1,0-1 1,0 1-1,1-1 0,-1 1 1,0-1-1,0 0 1,0 1-1,-1-1 1,1 0-1,0 0 1,-1 0-1,1 0 1,0-3-1,4-40 68,-4 25-21,-1 14-21,1-1 0,-1 0 0,-1 0 0,1 1 0,-3-12 0,2 16-2,1 1 0,-1-1-1,0 0 1,0 0 0,0 1-1,0-1 1,0 1 0,0-1-1,0 1 1,0-1 0,0 1-1,-1 0 1,1 0 0,-1-1-1,1 1 1,-1 0 0,1 0-1,-1 0 1,0 1 0,1-1-1,-1 0 1,0 1 0,0-1-1,1 1 1,-4-1 0,2 0 7,0 1 0,0-1 0,0 1 0,0 0 0,0 0 0,0 0 0,0 0 0,0 0 0,0 1 0,0-1 0,0 1 1,0 0-1,0 0 0,0 0 0,0 0 0,0 0 0,0 1 0,1 0 0,-1-1 0,1 1 0,-1 0 0,1 0 0,0 0 1,0 0-1,0 1 0,0-1 0,0 1 0,0-1 0,-1 5 0,-1 1 31,0 1 0,1-1 0,1 1 0,0 0 0,0 1 0,0-1 0,1 0 0,1 18 0,0-26-95,0 0-1,-1 0 0,1 1 0,1-1 0,-1 0 1,0 0-1,0 0 0,0 0 0,0 0 0,1 0 0,-1 0 1,1 0-1,-1 0 0,0 0 0,1 0 0,0 0 1,-1 0-1,1 0 0,0 0 0,-1 0 0,1 0 0,0-1 1,0 1-1,0 0 0,0-1 0,0 1 0,0 0 1,0-1-1,0 1 0,0-1 0,0 0 0,0 1 1,0-1-1,0 0 0,0 1 0,0-1 0,0 0 0,0 0 1,0 0-1,1 0 0,-1 0 0,2-1 0,0 1-308,0-1-1,0 1 0,0-1 0,0 0 1,-1 0-1,1-1 0,0 1 1,0 0-1,-1-1 0,1 0 0,-1 0 1,1 1-1,-1-1 0,4-4 1,12-19-7615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2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11707,'0'0'10184,"6"-15"-9578,20-36 35,43-66-1,53-80-269,-122 196-361,1 1 1,-1-1-1,0 1 0,1-1 1,-1 1-1,1 0 0,-1-1 1,0 1-1,1 0 0,-1-1 1,1 1-1,0 0 0,-1 0 1,1-1-1,-1 1 0,1 0 1,-1 0-1,1 0 0,-1 0 0,1 0 1,0-1-1,-1 1 0,1 0 1,-1 1-1,1-1 0,0 0 1,-1 0-1,1 0 0,-1 0 1,1 0-1,-1 0 0,1 1 1,-1-1-1,1 0 0,0 1 1,-1-1-1,1 1 0,26 18 137,-13-8-20,-3-2-109,1-1 1,0-1-1,1 0 1,0-1-1,0 0 1,0-1-1,1 0 1,0-1-1,0-1 1,0 0-1,0-1 1,0-1-1,1 0 1,-1 0-1,24-4 1,-33 2-39,0-2 0,0 1 0,0 0 0,0-1 0,-1 0 1,1 0-1,-1 0 0,0 0 0,0-1 0,0 0 0,0 0 0,-1 0 1,1 0-1,-1-1 0,0 1 0,0-1 0,-1 0 0,1 0 1,-1 0-1,0 0 0,-1 0 0,1 0 0,-1 0 0,0-1 0,1-5 1,-2 10-1019,0 21-8061,0 2-2534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11402,'0'0'12115,"0"3"-11508,0 583 4435,-1-563-4984,2 0 0,0 0 1,2 0-1,0 0 0,2 0 0,9 31 0,-70-79-19114,20 14 15765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59 4945,'0'0'16385,"-6"-2"-15504,-12-1-480,13 11 142,27 35 705,-12-25-901,2 0 1,0 0-1,2-1 1,0-1 0,0 0-1,26 20 1,-33-30-306,0-1 1,0 0-1,1-1 1,-1 0 0,1 0-1,0 0 1,1-1-1,-1 0 1,0-1-1,1 0 1,-1 0 0,1-1-1,0 0 1,0 0-1,0-1 1,-1-1-1,1 1 1,14-4 0,-18 3-34,0-1 0,0-1 0,0 1 0,0 0 0,0-1 0,-1 0 0,1-1 0,-1 1 1,0-1-1,0 1 0,0-1 0,0 0 0,-1-1 0,0 1 0,1 0 0,-2-1 0,4-6 1,2-3-3,-2-1-1,1-1 1,-2 1 0,6-23 0,-9 27-66,3-8-166,-1-1 0,-1 0 0,1-31 0,6 73-15969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 7314,'-6'-3'17685,"-8"1"-14294,7 11-3349,0 0 0,1 0 1,0 1-1,1-1 0,0 1 0,0 0 0,1 1 1,1-1-1,0 1 0,-3 16 0,-12 32 92,-6 11 0,4 1 1,2 0-1,3 2 1,-7 107-1,10 297 454,13-374-443,26 418 364,35-1-65,-30-265-161,-27-173-186,-3-51-42,8 58 1,0-65-681,-4-27-732,1-17-521,26-87-8152,-22 44 877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14427,'0'0'7814,"-7"23"-6782,-18 79-516,24-97-498,0 0 0,1-1 0,-1 1 0,1 0 0,0-1 0,0 1 0,0 0 0,1 0 0,-1-1 0,1 1 0,0 0 0,1-1 0,-1 1 0,1-1 0,0 0 0,0 1 0,0-1 0,1 0 0,-1 0 0,1-1 0,0 1 0,0 0 0,1-1 0,-1 0 0,0 1 0,1-1 0,8 4 0,-3-2-13,0 0 0,1-1 0,-1 0-1,1-1 1,0 0 0,0 0-1,0-1 1,0 0 0,1-1 0,12 0-1,-16-1-24,0 0 1,0 0-1,0-1 0,0 1 0,0-2 0,-1 1 0,1-1 1,0 0-1,9-5 0,-13 6 22,0-1-1,-1 0 1,0 0 0,1 0-1,-1-1 1,0 1-1,0-1 1,0 1 0,0-1-1,-1 1 1,1-1 0,-1 0-1,1 0 1,-1 0 0,0 0-1,0 0 1,0 0 0,-1 0-1,1 0 1,-1-1 0,0 1-1,0 0 1,0-6-1,0-174 220,0 182-208,0 17 10,1-2 12,1 1 0,1-1 0,0 1 0,1-1 0,1 0 0,9 20 0,10 32 152,3 29 21,-3 1 0,-5 1 0,-5 1 1,-3 1-1,-5 179 0,-7-267-183,0 1 0,-1 0 0,0-1 0,-1 1 0,0-1 0,-1 0 0,0 0 0,-8 16 0,10-24-22,0 0 1,1-1-1,-1 1 0,0-1 0,0 1 0,0-1 1,-1 0-1,1 0 0,-1 0 0,1 0 0,-1 0 1,1-1-1,-1 1 0,0-1 0,0 0 0,0 0 1,0 0-1,0 0 0,0 0 0,0 0 0,0-1 1,0 0-1,0 1 0,0-1 0,-1 0 1,1-1-1,0 1 0,0 0 0,0-1 0,0 0 1,0 0-1,0 0 0,0 0 0,0 0 0,0 0 1,1-1-1,-4-2 0,-2-1-50,0 0 0,1-1 0,0 0 0,0-1-1,0 1 1,1-1 0,0 0 0,1-1 0,-1 1 0,2-1 0,-7-11 0,-3-13-112,-20-54 0,28 61 148,1-1-1,0 1 1,2-1-1,1 0 1,3-45-1,-1 37 10,0 29 6,1 1-1,0-1 0,0 0 1,0 1-1,0-1 0,1 1 1,0 0-1,0-1 0,0 1 0,0 0 1,1 0-1,-1 0 0,1 0 1,0 1-1,0-1 0,1 1 1,-1 0-1,1 0 0,0 0 1,-1 0-1,1 0 0,0 1 0,1 0 1,-1 0-1,0 0 0,7-2 1,13-4-385,1 1 1,0 0 0,40-4-1,52-3-7445,-69 9 833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9946,'0'0'12433,"-6"6"-12393,3-3-15,0 0-1,0 0 0,1 0 0,-1 0 0,1 1 1,0-1-1,0 1 0,1 0 0,-1-1 0,1 1 1,-1 0-1,1 0 0,0 0 0,1 0 0,-1 0 1,1 0-1,0 0 0,0 0 0,0 0 1,0 1-1,1-1 0,-1 0 0,1 0 0,0 0 1,1-1-1,1 7 0,-1-5 56,68 193 2681,6 6-1484,-70-187-1358,0 0-1,-1 1 1,-2 0-1,1 0 1,-2-1-1,-1 2 1,0 17-1,-1-35-18,0 0 0,0-1 0,0 1 0,0 0 0,0 0 0,-1 0 0,1-1 0,0 1 0,0 0 0,-1 0 0,1-1 0,-1 1 0,1 0 0,-1-1 0,1 1 0,-1 0 0,1-1 0,-1 1 0,1-1 0,-1 1 0,0-1 0,1 1 0,-1-1 0,0 1 0,0-1 0,1 0 0,-1 1-1,0-1 1,0 0 0,0 0 0,1 0 0,-1 1 0,0-1 0,0 0 0,0 0 0,1 0 0,-2 0 0,-31-5-2524,-6-12-2541,1-10-1318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10986,'0'0'12331,"187"-17"-11083,-141 14-568,10-2-416,-9-1-264,-10 1-360,10-4-1136,-19 1-2129,0 5-2392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13155,'0'0'9535,"33"-23"-9068,106-82-304,-126 95-168,0 0 0,-1-2 1,0 1-1,-1-2 0,0 1 1,-1-2-1,-1 1 0,0-1 1,0-1-1,-2 1 1,0-2-1,6-16 0,-6 4 123,-2 0-1,-1-1 0,-1 0 1,-3-56-1,0 74 1384,0 15-1260,0 0-232,0 34 36,1-1 0,2 1 1,7 38-1,-7-64-14,0-1-1,0 0 1,1 0 0,0 0 0,1-1-1,0 0 1,1 0 0,0 0 0,0 0-1,1-1 1,1 0 0,-1-1-1,1 1 1,16 11 0,-22-18-15,1 0 0,0 1 0,0-1 0,0 0 1,0 0-1,1-1 0,-1 1 0,0-1 0,1 0 0,-1 1 0,1-2 0,0 1 0,-1 0 1,1-1-1,0 1 0,-1-1 0,1 0 0,0 0 0,-1-1 0,7 0 0,-7-1-3,0 0-1,0 1 0,0-1 0,-1 0 0,1-1 1,0 1-1,-1 0 0,0-1 0,1 1 0,-1-1 1,0 0-1,0 0 0,-1 0 0,1 0 0,-1 0 1,1 0-1,-1 0 0,0 0 0,0 0 0,0-1 1,0-5-1,8-52-342,-3 0-1,-2-113 1,-4 123 310,0 50 299,1 12 470,18 53-698,2-2-1,31 63 1,-48-118-192,0 0 0,0 0 0,0 0 0,1 0 0,0-1 0,0 0 0,12 11 0,29 12-6586,-28-23 394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24 12067,'0'0'12516,"-9"-5"-12384,-29-14-114,38 20-17,-1-1-1,0 0 1,1 1-1,-1-1 1,1 0-1,-1 1 1,0-1-1,1 1 0,-1-1 1,1 1-1,-1-1 1,1 1-1,0 0 1,-1-1-1,1 1 1,0-1-1,-1 1 1,1 0-1,0-1 0,0 1 1,-1 0-1,1-1 1,0 1-1,0 0 1,0-1-1,0 1 1,0 0-1,0 0 1,0-1-1,0 1 1,0 0-1,1 1 0,-1 33 19,0-29-7,-1 26 164,1 1 0,2-1 1,2 1-1,0-1 0,2 0 1,2 0-1,14 38 1,90 186 389,-109-249-796,-1 1 0,0 0 0,0 0 0,-1 0 0,0 0 0,-1 0 0,0 12 0,0-16-202,-6-3-1570,-7-3 790,0 0 1,0-1-1,0 0 1,0-1-1,1-1 0,0 0 1,0-1-1,0 0 0,1 0 1,-17-14-1,27 20 1173,-55-36-8436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8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11146,'0'0'10243,"-28"146"-9579,28-90-304,0 3-48,9-3-96,1-8-72,8-12-144,-8-8-48,8-11-1064,-8-17-1969,-1-9-1624,0-19-608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10698,'0'0'10523,"159"-58"-10059,-94 35-320,0-5-144,-9-8-672,19-32-1505,-19 7-872,-9 5-3544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15443,'0'0'6982,"25"29"-5694,157 185 106,-140-158-1036,-2 1 0,-3 3-1,-3 1 1,-2 1 0,-3 1 0,-3 2 0,-3 1 0,26 115 0,-23-36 40,-5 0 0,-7 2 0,-6 157 0,-9-221-268,-5 0 0,-3-1 0,-3 0 0,-5 0 0,-2-1 0,-5-2 0,-65 152 0,86-224-110,-1 1 0,0-1 0,0-1 0,-1 1 1,1-1-1,-1 1 0,-1-1 0,1-1 0,-10 8 0,14-12-229,-12-3-1697,7-1 687,-1 0-1,0 0 0,1 0 0,0-1 1,0 0-1,-9-8 0,-13-13-7117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9330,'0'0'12304,"0"15"-11413,0 99 476,17 400 1355,2-265-2273,3 25-62,-14-212 1041,53-59-1418,101 18 1,-95-11-30,72 3 0,27-12 107,-163-1 75,-3-24-5386,0-39-7496,0 43 5750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11266,'0'0'11755,"11"1"-10838,-6-1-791,1 1 0,0-1 0,0 1 0,-1 0 0,1 0 0,-1 0 0,1 1 0,-1 0 0,1 0 0,-1 1 0,0-1 0,0 1 0,0 0 0,0 1 0,-1-1 0,1 1 0,-1 0 0,0 0 0,0 0 0,0 0 0,-1 1 0,1 0 0,4 9 0,-5-6 24,0-1 1,0 1 0,-1 0-1,0 0 1,0 0-1,-1 0 1,0 0 0,0 0-1,-1 1 1,0-1-1,-1 0 1,0 0 0,0 0-1,-1 0 1,0 0-1,0 0 1,-5 10 0,-2 2-41,-2 0 0,0-1 1,-1 0-1,-1-1 0,-17 18 0,29-34-360,-1-1 0,1 1-1,0-1 1,0 1-1,0 0 1,0 0 0,1-1-1,-1 1 1,0 0-1,1 0 1,-1 0 0,1 0-1,0 0 1,0 0-1,-1 0 1,1 0 0,1 0-1,-1 1 1,0 5-2578,0 3-5662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13499,'0'0'11840,"-9"29"-11119,-24 88 367,-35 232-1,37 179 274,34 6-410,79 576 167,-68-988-1033,6-1 0,68 232 0,-87-351-162,25 62-207,-24-61-63,0 0 0,0 0 0,0 0 0,0 0 0,1 0 0,-1 0 0,1-1 0,0 1 0,3 2 0,-4-23-9539,-2-11 317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10386,'0'0'13764,"1"3"-13442,10 18 78,-1 1 0,-2 1 0,0-1 1,7 35-1,11 99 1031,-20-115-1137,15 123 597,13 78-7,-25-208-751,-7-27-620,0 0 0,0 0 1,-1 1-1,0-1 0,1 10 1,-19-34-9843,13 14 8295,-13-11-4171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12995,'0'0'14157,"-25"6"-13295,-81 24-174,97-25-599,-1 0-1,2 1 1,-1 0 0,0 0-1,1 0 1,1 1 0,-1 1-1,1-1 1,0 1 0,0 0-1,1 1 1,1 0 0,-1 0-1,-5 13 1,-1-1 33,2-3-63,2 0 0,0 0 0,1 1 0,1 0 1,0 0-1,2 0 0,0 1 0,1 0 0,1-1 0,1 1 0,2 26 0,-1-44-152,0 0 1,1-1 0,-1 1 0,1 0 0,-1 0 0,1-1-1,-1 1 1,1-1 0,0 1 0,0 0 0,0-1 0,0 1-1,0-1 1,0 0 0,0 1 0,0-1 0,1 0 0,-1 0-1,0 0 1,1 0 0,-1 0 0,1 0 0,-1 0 0,1 0 0,0 0-1,-1-1 1,1 1 0,0-1 0,-1 1 0,1-1 0,0 0-1,2 1 1,9 0-1801,0 0 1,0 0-1,19-2 0,-14 0-1637,21 1-6973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16059,'0'0'8949,"-8"26"-8677,-23 87 48,28-99-184,1 0 0,1 0-1,0 0 1,0 0 0,2 1-1,0-1 1,0 0 0,1 0 0,1 0-1,0 0 1,1 0 0,1-1 0,0 0-1,14 25 1,4 17 219,7 18-35,-4 3 0,-3 0 1,17 98-1,-39-107-2057,-1-67 1623,0 1-1,-1-1 0,1 1 1,0-1-1,-1 1 0,1-1 1,0 1-1,-1-1 1,1 0-1,0 1 0,-1-1 1,1 0-1,-1 1 1,1-1-1,-1 0 0,1 1 1,-1-1-1,1 0 0,-1 0 1,1 0-1,-1 1 1,1-1-1,-1 0 0,0 0 1,1 0-1,-1 0 0,1 0 1,-1 0-1,1 0 1,-1 0-1,1 0 0,-2-1 1,-19-1-2278,21 2 2277,-38-14-6146,1-7-1154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8554,'0'0'17692,"168"-42"-17020,-131 42-240,1-3-216,-1 3-136,-9-2-80,0-4-80,-9 0-592,0-2-1401,-1-6-1615,-8 6-2282,8-1-6889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3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4721,'0'0'22214,"14"-2"-21551,130-8 296,-14 2-801,-119 1-2334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8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11883,'0'0'8596,"28"11"-8083,89 38-295,-111-46-200,0-1 1,0 2-1,0-1 0,0 1 1,0 0-1,-1 0 0,0 0 1,0 1-1,0 0 0,6 8 1,-9-11-8,-1 1 1,1 0 0,-1 0 0,1 0-1,-1 0 1,0 0 0,0 1 0,0-1 0,-1 0-1,1 0 1,-1 1 0,0-1 0,0 0-1,0 0 1,-1 6 0,-1-2-2,0 0 1,0-1-1,-1 1 0,0-1 1,0 0-1,-1 1 0,0-2 1,0 1-1,0 0 1,-1-1-1,1 0 0,-1 0 1,-1 0-1,-10 7 0,5-3-27,0-1 1,-1 0-1,0-1 0,-1-1 0,0 1 0,0-2 1,0 0-1,-1 0 0,1-2 0,-1 1 0,0-2 0,-16 2 1,28-4 148,3-1-118,0-1 0,0 1 0,-1 0 0,1 0 0,0 0 0,0 0 0,0 1 0,0-1 0,1 0 0,-1 0 0,0 1 0,0-1 0,0 0 0,1 1 0,-1-1 0,0 1 0,1 0 0,-1-1 0,2 1 0,29-7 535,-25 6-378,0 1 1,0 0-1,0 0 0,0 1 1,0-1-1,-1 2 0,1-1 1,0 1-1,-1 0 0,1 0 0,-1 1 1,1 0-1,8 5 0,-5 0 47,1 1-1,-2-1 0,1 2 1,-1-1-1,0 2 0,8 12 1,13 22 219,30 59 1,-10-14-1923,-49-89 1258,-1 0-1,1 0 0,0 0 1,-1 0-1,1-1 0,0 1 1,0 0-1,0 0 0,0 0 1,0-1-1,0 1 0,0-1 1,0 1-1,0-1 1,0 1-1,0-1 0,0 1 1,0-1-1,1 0 0,-1 0 1,0 0-1,0 0 0,0 0 1,0 0-1,1 0 0,-1 0 1,2 0-1,4-1-3311,3 1-1746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4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22 13771,'0'0'11116,"-29"-4"-10651,-93-12-109,120 15-341,-1 1 0,0 0-1,1 0 1,-1 0 0,0 0 0,0 0 0,1 1-1,-1-1 1,0 1 0,1 0 0,-1-1-1,1 1 1,-1 1 0,1-1 0,-1 0 0,-2 3-1,4-3-6,-1 1 0,1-1-1,0 1 1,0 0 0,0 0-1,0-1 1,0 1 0,0 0-1,0 0 1,1 0 0,-1 0 0,0 3-1,-1 3 17,-4 13 53,1-1-1,1 2 1,1-1 0,1 0 0,0 1 0,2-1-1,0 0 1,2 1 0,0-1 0,2 0 0,0 0-1,13 39 1,-12-48-35,0 1-1,1-2 1,0 1-1,1 0 0,0-1 1,1-1-1,0 1 1,0-1-1,19 16 0,-20-20-30,1 0-1,0-1 1,1 0-1,-1 0 1,1-1-1,0 0 1,0 0-1,1-1 1,-1-1-1,1 1 1,-1-1-1,1-1 1,0 0-1,12 0 1,-17-1-14,-1 0 0,0 0 0,1 0 0,-1-1 1,0 0-1,0 0 0,1 0 0,-1 0 0,0 0 1,0-1-1,0 0 0,0 0 0,-1 0 0,5-3 0,-4 1-2,-1 0-1,1 0 0,-1 0 1,0 0-1,0-1 0,0 1 0,0-1 1,-1 0-1,0 0 0,0 0 1,2-8-1,3-17 14,-2 0 0,-1-1 0,-1 0 1,-2-62-1,-1 63-1,-2 1-3,2 29 7,0-1 0,0 0-1,-1 1 1,1-1 0,0 0-1,0 0 1,-1 1 0,1-1-1,0 1 1,0-1 0,-1 0 0,1 1-1,-1-1 1,1 1 0,-1-1-1,1 0 1,-1 1 0,1 0 0,-1-1-1,1 1 1,-1-1 0,0 1-1,1 0 1,-1-1 0,1 1-1,-1 0 1,0-1 0,0 1 0,1 0-1,-2 0 1,0 11 333,2 7-285,1 0-1,0-1 1,1 1 0,1-1-1,1 1 1,1-1 0,6 17-1,-9-28-180,1-1-1,-1 0 0,1 1 1,0-1-1,0-1 0,1 1 1,-1 0-1,1-1 1,0 0-1,0 1 0,1-2 1,-1 1-1,1 0 0,0-1 1,0 0-1,0 0 0,0-1 1,1 1-1,-1-1 1,1 0-1,-1-1 0,1 1 1,0-1-1,0 0 0,9 0 1,-2 0-1549,0-2 0,0 1 0,0-2 0,0 0 0,13-3 0,13-11-6524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14523,'0'0'10418,"-9"201"-9770,18-119-103,0-1-137,1-5-136,-1-9-152,0-17-120,1-16-16,-10-17-952,0-54-11523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12859,'0'0'12218,"29"9"-11341,97 32-287,-109-36-427,0 0-1,-1 1 0,0 1 1,0 1-1,0 0 1,-1 1-1,23 19 0,-37-28-133,0 1-1,0-1 1,-1 1-1,1-1 0,0 1 1,0-1-1,-1 1 1,1 0-1,-1-1 1,1 1-1,-1 0 0,1 0 1,-1-1-1,1 1 1,-1 0-1,1 0 1,-1 0-1,0-1 1,0 1-1,1 0 0,-1 0 1,0 0-1,0 0 1,0 0-1,0 0 1,0 0-1,0-1 0,0 3 1,-1-2 1,0 0 0,0 0 0,0 0 0,0 0 0,0 1 0,0-1 0,0 0 0,0-1 0,-1 1 0,1 0 1,0 0-1,-1 0 0,1-1 0,0 1 0,-2 0 0,-58 13 106,57-14-173,-80 10-1180,-34 7-3902,77-6-1413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4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14819,'0'0'10931,"3"19"-10258,24 101 292,18 102 469,-26 170-1431,-17-452-7584,-2 46 7061,0-1 0,1 1 0,5-24 0,-5 34 451,3-15-75,1 1-1,1 0 0,0 0 0,12-21 1,-16 35 289,0 0 0,1 0 0,-1 0 0,1 1 0,0-1 0,0 1 0,0 0 0,0-1 1,1 2-1,-1-1 0,1 0 0,0 1 0,-1-1 0,1 1 0,0 0 0,1 1 0,-1-1 0,0 1 1,0 0-1,1 0 0,-1 0 0,1 0 0,7 0 0,-6 2 46,0 0 0,-1-1 0,1 2 0,0-1 1,0 1-1,0 0 0,-1 0 0,1 1 0,-1-1 0,1 1 0,-1 0 0,0 1 0,0-1 0,-1 1 1,1 0-1,-1 0 0,0 1 0,0-1 0,0 1 0,-1 0 0,1 0 0,4 10 0,-2-3-6,0 0-1,-1 0 1,0 1 0,-1 0-1,0 0 1,-1 1 0,-1-1-1,0 0 1,0 19-1,-2-20-52,0 0 0,-1 0 0,0-1 0,0 1 0,-2 0 0,1-1 0,-8 19 0,6-23-87,0 1 0,0-1 1,-1 0-1,0-1 0,0 1 0,-1-1 1,0 0-1,0-1 0,0 1 1,-1-1-1,-14 8 0,0-1-240,-2-1-1,1-1 0,-1-1 0,-1-1 0,1 0 1,-1-3-1,-1 0 0,1-1 0,-1-1 0,-35-1 1,71-18-4951,15-1-117,10 0-1827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15947,'0'0'9042,"46"196"-8634,-27-128-152,0-7-55,-10-5-65,0-11-88,1-11-48,-10-14-192,9-12-769,-9-16-6016,0-18 1368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4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13987,'0'0'9879,"28"4"-9400,89 19 91,-114-22-511,1 0 0,0 0 1,-1 1-1,1-1 1,-1 1-1,1 0 0,-1-1 1,0 2-1,1-1 1,-1 0-1,0 1 0,-1-1 1,1 1-1,0 0 0,-1 0 1,1 0-1,-1 0 1,0 0-1,0 1 0,0-1 1,-1 1-1,1-1 1,-1 1-1,1 4 0,0 1 86,-1 0 1,0 1-1,-1-1 0,0 1 0,0-1 0,-4 17 0,2-20-119,0 0 0,0 0 1,-1 0-1,1 0 0,-1 0 0,-1-1 0,1 1 0,-1-1 0,0 0 1,0 0-1,-1 0 0,0-1 0,1 1 0,-2-1 0,1 0 0,0-1 0,-6 4 1,5-3-195,1-1 0,0 0 1,-1-1-1,1 1 0,-1-1 1,0 0-1,0 0 0,0-1 1,0 1-1,0-2 0,0 1 1,0 0-1,-1-1 0,1 0 1,0-1-1,0 0 0,0 1 1,-9-4-1,12 2-383,0 0 1,-1 0-1,1-1 1,0 1-1,0-1 1,0 0-1,1 0 0,-1 0 1,0 0-1,1 0 1,0-1-1,0 1 1,0-1-1,0 1 1,1-1-1,0 0 0,-2-4 1,-8-36-11503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7:4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12643,'0'0'11167,"0"6"-8811,2 4-2203,1-1-1,0 0 1,0 1 0,1-1 0,0 0 0,1-1 0,-1 1 0,2-1 0,7 10 0,7 14 167,103 196 672,-10 6-1,-11 4 1,126 437-1,-190-517-833,-7 2-1,-6 0 0,-8 2 0,-4 211 0,-16-289-157,-4 0 0,-3 0 0,-4-1 0,-25 83 0,-121 316 0,152-458 0,-11 24 0,-2-1 0,-40 68 0,59-111 13,2-4-16,0 1-1,0-1 1,0 1 0,0-1 0,0 1 0,0-1 0,0 0 0,-1 1 0,1-1 0,0 1 0,0-1 0,-1 0 0,1 1 0,0-1 0,-1 0-1,1 1 1,0-1 0,-1 0 0,1 0 0,0 1 0,-1-1 0,1 0 0,0 0 0,-1 1 0,1-1 0,-1 0 0,1 0 0,-1 0-1,1 0 1,-1 0 0,-1 1-487,1-25-7451,-7 6-333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5553,'0'0'17460,"3"0"-16627,54 3 632,68 12 0,-3 1-884,-91-13-475,-13-1-80,-1-1 1,1 0 0,21-2 0,-39 15-11724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63 14563,'0'0'8762,"21"-9"-8394,-1 0-282,-6 2-30,1 1 0,0 0 0,0 1 0,0 0 0,0 1 0,1 1 0,18-1 0,-20 3-22,12-1 181,0 0 0,0 2 0,0 1 0,38 6-1,-59-6-145,0 0 1,0 0-1,0 0 0,0 1 0,0-1 0,-1 1 0,1 1 0,0-1 0,-1 1 0,0-1 0,1 1 1,-1 0-1,0 1 0,-1-1 0,1 1 0,-1 0 0,1 0 0,-1 0 0,0 0 0,0 0 1,-1 1-1,1-1 0,-1 1 0,0 0 0,-1 0 0,1-1 0,-1 1 0,0 0 0,1 7 1,-1 3 49,0 0 1,-2 0 0,0 0 0,0 0 0,-1 0 0,-1-1 0,-1 1 0,0-1-1,-1 1 1,0-1 0,-1-1 0,-1 1 0,0-1 0,-9 13 0,-2-2-104,-1 0 0,-1-2 0,-1 0 0,0-2 0,-2 0 0,-27 18 1,36-28-101,0-1 1,-1-1 0,0 0 0,-1-1 0,1 0-1,-1-2 1,-29 7 0,26-9-783,1 0-1,-1-1 1,-33-2-1,50 0 647,1 0 1,0 1-1,0-2 1,0 1-1,0 0 1,0 0-1,-1 0 1,1 0-1,0-1 0,0 1 1,0-1-1,0 1 1,0-1-1,0 1 1,0-1-1,0 1 0,0-1 1,0 0-1,0 1 1,1-1-1,-1 0 1,0 0-1,0 0 0,1 0 1,-1 0-1,0 0 1,1 0-1,-1 0 1,1 0-1,-1 0 1,1 0-1,0 0 0,0 0 1,-1 0-1,1-2 1,-2-20-6239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14683,'0'0'11211,"-159"146"-9907,150-84-432,9 5-328,0 3-200,28 0-88,0-8-104,9-9-152,10-14 0,-9-11-288,-1-13-488,0-15-592,-9-17-1385,0-23-2152,-9-10-1760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18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7466,'0'0'14095,"14"30"-12246,5 10-1298,60 138 1360,-64-137-1449,-2 0 1,-2 1-1,-1 0 0,4 50 1,-2 175 907,-13-257-1343,1 1 0,-1-1 0,0 0 0,-1 0 0,-1 0 0,1 0 0,-2 0 0,1-1 0,-1 1 0,-1-1 0,-5 10 0,1-2-238,9-16 157,0 0-1,-1 0 1,1 0-1,-1 1 1,1-1-1,-1 0 1,0 0-1,1 0 1,-1 0-1,0 0 1,0 0-1,0 0 0,0-1 1,0 1-1,0 0 1,0 0-1,0-1 1,-1 2-1,-24 0-6671,9-2-2928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14 9826,'0'0'15451,"0"151"-14322,28-78-553,0 3-264,0-3-120,-10-9-88,1-10-88,-9-15-16,-1-14-376,-9-11-1193,-19-22-10809</inkml:trace>
  <inkml:trace contextRef="#ctx0" brushRef="#br0" timeOffset="1">0 36 14915,'0'0'10322,"178"-5"-9217,-104 2-657,10-5-280,1-1-168,-11 4-200,-18-1-1097,0 6-1311,-9 0-3497,-28 14-2849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17804,'0'0'7705,"-10"8"-13946,29-2 2008,-9-1-3656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75 173 16123,'0'0'7234,"19"202"-6498,-1-101-32,1 8-72,0 6-15,0-6-185,-10-8-280,0-19-56,1-21-96,-10-16-240,0-34-1401,-19-11-9297</inkml:trace>
  <inkml:trace contextRef="#ctx0" brushRef="#br0" timeOffset="1">0 8 7762,'0'0'16354,"39"-2"-15039,129-2-379,-149 3-898,-1 1-1,0 0 1,0 2 0,0 0 0,0 1 0,0 1-1,0 1 1,-1 0 0,0 1 0,0 1-1,0 1 1,-1 0 0,0 1 0,-1 1-1,20 15 1,-30-21 16,-1-1 0,1 1 0,-1 0 0,0 0-1,0 0 1,-1 1 0,1-1 0,-1 1 0,0 0 0,0 0 0,0 0-1,-1 0 1,0 1 0,0-1 0,0 1 0,0-1 0,-1 1 0,0 0-1,-1-1 1,1 1 0,-1 0 0,0 0 0,0 0 0,-1-1 0,1 1-1,-1 0 1,-1-1 0,1 1 0,-1-1 0,0 1 0,0-1 0,-1 0-1,1 1 1,-1-1 0,-1-1 0,1 1 0,0 0 0,-6 4 0,-6 6 49,-2-2 0,1 1 0,-2-2 0,0-1 0,0 0 0,-1-1 0,0-1 0,-1 0 0,0-2 0,-21 5 0,-84 14-1090,-2-12-4722,116-13-1469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9658,'0'0'17276,"0"0"-17261,1 0 1,-1 0-1,0 0 1,0 0-1,0 0 1,0 0-1,0 0 1,0 0-1,1 0 1,-1 0 0,0 1-1,0-1 1,0 0-1,0 0 1,0 0-1,1 0 1,-1 0-1,0-1 1,0 1-1,0 0 1,0 0-1,0 0 1,1 0-1,-1 0 1,0 0-1,0 0 1,0 0-1,0 0 1,0 0 0,0 0-1,1 0 1,-1 0-1,0-1 1,0 1-1,0 0 1,0 0-1,0 0 1,0 0-1,0 0 1,0 0-1,0-1 1,0 1-1,0 0 1,1 0-1,-1 0 1,0 0-1,0 0 1,0-1-1,0 1 1,0 0 0,0 0-1,0 0 1,0 0-1,0 0 1,0-1-1,-1 1 1,1 0-1,0 0 1,0 0-1,0 0 1,0 0-1,0 0 1,0-1-1,29-2 220,0 1-1,0 1 0,32 4 0,11-1-529,-71-2 186,0 1-1,0-1 1,0 0 0,0 0 0,0 0 0,0 0 0,1-1-1,-1 1 1,0 0 0,0 0 0,0-1 0,0 1 0,0 0-1,0-1 1,0 1 0,0-1 0,0 0 0,0 1 0,0-1-1,0 0 1,-1 1 0,1-1 0,1-2 0,1-25-5799,-3 13 2908,0-13-4743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17708,'0'0'9426,"130"-3"-9426,-74 3-472,29 0-1513,-20 0-2656,-9 3-5081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18876,'0'0'6460,"21"-2"-6375,11 0-72,-1 2 0,55 5 0,-72-4 75,0 1-1,-1 1 1,1 0 0,-1 1 0,0 0 0,0 1-1,-1 1 1,1 0 0,-1 0 0,20 15 0,-29-17-16,1-1-1,-1 1 1,0-1 0,-1 1 0,1 0 0,0 0 0,-1 0 0,0 0 0,0 1-1,0-1 1,-1 1 0,0-1 0,0 1 0,0-1 0,0 1 0,0 0 0,-1 0-1,0-1 1,0 1 0,0 0 0,-2 7 0,0-2 40,0 0-1,-1 0 1,0-1 0,0 1 0,-1-1 0,0 0-1,-1 0 1,-10 15 0,-1-3-55,0 0-1,-2-2 1,-1 0 0,0-1-1,-1 0 1,-28 17 0,34-26-341,0-1 0,0 0-1,-1-1 1,0-1 0,0 0 0,-1-1 0,0-1 0,0 0 0,0-1-1,0-1 1,-21 0 0,35-1-146,-1-1-1,0 0 1,0 0-1,1 0 1,-1-1 0,0 1-1,0-1 1,1 0-1,-1 1 1,0-1-1,1 0 1,-1 0-1,1-1 1,-1 1 0,1-1-1,0 1 1,0-1-1,0 0 1,-1 1-1,-2-5 1,-7-16-6825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14483,'0'0'11387,"-28"31"-10125,-84 108-361,108-133-849,0 0 0,0 1 0,0 0-1,1 0 1,0 0 0,1 0 0,0 0 0,0 1 0,0-1 0,1 1 0,0-1 0,0 1 0,1-1 0,0 1 0,1 0 0,-1-1 0,4 15 0,-1-3 61,1 2-29,0-1 1,2 1-1,0-1 0,1-1 1,2 1-1,-1-1 0,2 0 1,1-1-1,14 20 0,-17-28-104,-1 1-1,2-1 0,-1 0 0,2-1 0,-1 0 0,1-1 0,0 0 0,1 0 0,0-1 1,0 0-1,0-1 0,1 0 0,0-1 0,0-1 0,21 6 0,-30-9-121,1 0 1,-1-1-1,0 1 0,0-1 0,1 1 0,-1-1 1,0 0-1,1 0 0,-1-1 0,0 1 0,0-1 0,1 0 1,-1 0-1,0 0 0,0 0 0,0 0 0,0-1 1,0 1-1,0-1 0,0 0 0,-1 1 0,1-2 0,-1 1 1,1 0-1,-1 0 0,3-4 0,-1-2-546,-1-1-1,0 1 1,0-1-1,0 1 1,-1-1 0,-1 0-1,2-16 1,-3 22 533,8-72-6797,-7 0-4803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14283,'0'0'12675,"16"28"-12128,5 7-413,-3-6 12,-2 1 1,-1 0-1,19 53 1,50 204-505,-100-298-7380,13 8 6732,-23-26-4922</inkml:trace>
  <inkml:trace contextRef="#ctx0" brushRef="#br0" timeOffset="1">0 1 14603,'0'0'12323,"196"2"-11603,-111 4-360,-11 0-160,1-4-120,-19-2-80,0 0-312,-18 0-392,-1 0-1033,-9 6-1303,-9 5-3370,-10 6-2287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20996,'0'0'5618,"28"-6"-24614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17236,'0'0'7047,"1"34"-6323,35 359 1227,-10-200-1071,25 134-255,-48-309-951,1 0 0,1-1 0,1 1 0,10 21-1,-18-74-5853,-13-18-124,-4-8-3211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23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15 13171,'0'0'11564,"-6"-2"-10460,4 1-987,-15-6 182,18 7-288,-1 0 0,0 0 0,0 0 0,0 0 0,0 0 0,0 0 0,0 0 0,1 0 0,-1 0 0,0 0 0,0-1 0,0 1 0,0 0 0,0 0 0,0 0 0,0 0 0,0 0 0,0 0 0,0-1 0,0 1 0,0 0 0,0 0 0,0 0 0,0 0 0,0 0 0,0 0 0,0-1 0,0 1 1,0 0-1,0 0 0,0 0 0,0 0 0,0 0 0,0-1 0,0 1 0,0 0 0,0 0 0,28 1 42,-1 1 0,1 1-1,-1 2 1,0 0 0,0 2 0,-1 1 0,0 2 0,0 0 0,-1 1 0,46 29 0,-53-28-38,-1 0 1,0 1-1,-1 1 1,0 0-1,-1 1 1,-1 1-1,0 1 1,-2 0-1,1 0 0,-2 1 1,-1 1-1,0 0 1,-1 0-1,-1 1 1,7 26-1,-6 3 35,-3 0-1,-1 1 1,-3 80 0,-2-108-33,-1 116 193,-34 267 0,16-303 108,-11 206-1,30-306-326,0 0-1,0 0 1,0 0 0,0 0-1,1 0 1,-1 0-1,0 1 1,1-1 0,-1 0-1,1-1 1,0 1 0,0 0-1,0 0 1,0 0-1,0 0 1,0-1 0,0 1-1,0 0 1,1-1 0,-1 1-1,1-1 1,-1 1-1,1-1 1,0 0 0,-1 0-1,1 0 1,0 0-1,0 0 1,2 1 0,5 0-74,-1 0 0,0-1 0,1 0 0,-1-1 0,1 0 0,8-1 0,7 1-107,-15-2-1853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13395,'0'0'8590,"34"2"-6837,114 7-172,-132-7-1444,0 1 0,-1 0 1,1 1-1,-1 1 1,0 0-1,-1 1 0,1 1 1,-1 0-1,0 1 0,-1 0 1,0 1-1,20 17 0,-21-16-27,0 0 0,-1 1 0,-1 0 0,1 1-1,-2 0 1,0 1 0,0 0 0,6 14 0,-12-21-49,0-1 0,-1 0 0,0 1 0,0 0 0,0-1 1,-1 1-1,0 0 0,0 0 0,0 0 0,-1-1 1,0 1-1,0 0 0,0 0 0,-1 0 0,0 0 1,0 0-1,-1-1 0,1 1 0,-1 0 0,-1-1 1,1 0-1,-1 1 0,0-1 0,-4 6 0,-4 1-23,0 0 0,-1 0 1,-1-1-1,0-1 0,0 0 0,-1-1 0,0 0 0,-1-2 0,0 1 0,0-2 0,0 0 0,-24 6 0,12-5-242,1-1 0,0-1 0,-1-2 0,0-1 0,0-1 0,0-1 0,-28-3 0,53 2 116,1 1-1,-1 0 1,1 0 0,-1-1 0,0 1-1,1-1 1,-1 1 0,1-1 0,-1 0-1,1 1 1,-1-1 0,1 0 0,0 0 0,-1 0-1,1 0 1,0 0 0,0-1 0,0 1-1,0 0 1,0 0 0,0-1 0,0 1 0,-1-3-1,0-1-833,1 1-1,0-1 1,0 0-1,1 0 1,-1 0-1,1-9 1,0-12-6873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13203,'0'0'11314,"2"-13"-10955,0 2-284,1-1 1,1 1-1,0 0 1,0 0-1,1 1 1,1-1 0,0 1-1,0 0 1,1 1-1,0-1 1,1 1-1,11-10 1,-17 16-85,5-4 90,0 1 0,0-1 0,0 1-1,1 0 1,9-5 0,-16 10-51,1 0-1,0 1 1,-1-1 0,1 0-1,0 1 1,0-1 0,-1 1 0,1-1-1,0 1 1,0 0 0,0 0-1,0 0 1,0 0 0,-1 0-1,1 0 1,0 0 0,0 1-1,0-1 1,0 1 0,-1-1-1,1 1 1,0 0 0,-1-1-1,1 1 1,0 0 0,-1 0-1,1 0 1,-1 1 0,1-1-1,-1 0 1,0 0 0,0 1-1,2 2 1,6 9 202,0 1 0,-1 1-1,11 28 1,-11-25-100,0-1 0,15 26 0,-16-33-117,1 0 0,0 0 0,0-1 0,1-1 0,0 1 1,1-1-1,14 9 0,-21-15-13,0 0 0,-1-1 1,1 1-1,0-1 1,0 1-1,0-1 0,0 0 1,0 0-1,1 0 0,-1-1 1,0 1-1,0-1 0,1 0 1,-1 0-1,0 0 1,0 0-1,1 0 0,-1-1 1,0 0-1,0 1 0,0-1 1,0 0-1,0-1 1,0 1-1,0 0 0,0-1 1,0 0-1,0 0 0,-1 0 1,1 0-1,-1 0 0,5-5 1,0-2 3,0 0-1,-1-1 1,0 0 0,-1 0-1,0-1 1,0 1 0,-1-1-1,0 0 1,-1 0 0,2-18 0,0-7 6,-2-1 1,-1-36 0,-2 68-29,0 4-140,0 16-1890,0 6-2160,0 2-2605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11 173 13275,'0'0'11228,"-7"0"-10052,4 0-1199,5 0 159,130 1 681,0-6-1,184-30 1,-234 19-669,16-1 230,148-48-1,-241 63-438,-4 2 58,0 0 1,0 0-1,0 0 0,0 0 1,0-1-1,1 1 0,-1-1 1,0 1-1,0-1 0,0 1 1,0-1-1,0 1 0,0-1 1,-1 0-1,1 0 0,0 1 0,0-1 1,0 0-1,-1 0 0,1 0 1,0 0-1,-1 0 0,1 0 1,-1 0-1,1 0 0,-1 0 1,1 0-1,-1 0 0,0 0 1,1 0-1,-1-1 0,0 1 1,0-1-1,-1 1-490,-1 0 0,1 0 0,-1 0 0,1 1 1,-1-1-1,1 1 0,-1-1 0,0 1 0,1-1 0,-1 1 0,0 0 0,1 0 1,-1 0-1,0 0 0,1 0 0,-1 0 0,0 0 0,1 0 0,-4 1 0,1 0-1372,-23 1-7211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10506,'0'0'12962,"0"14"-12071,-1 40-158,3 90 642,0-125-1220,0 1 1,1-1 0,1 0-1,1 0 1,9 22 0,-11-34-136,1 1 1,0-2 0,1 1-1,0 0 1,0-1 0,0 0 0,1 0-1,-1-1 1,1 0 0,1 0 0,-1 0-1,1 0 1,0-1 0,0 0 0,0-1-1,0 0 1,1 0 0,-1 0 0,1-1-1,0 0 1,0 0 0,0-1-1,0 0 1,0-1 0,11 0 0,-4 0-32,0-1 1,0 0 0,0-1 0,0-1-1,0 0 1,0-1 0,-1 0-1,1-2 1,-1 1 0,0-2 0,-1 0-1,22-15 1,-24 14-33,0-1-106,1 0 0,19-21 1,-30 30-90,-1-1 0,0 0 0,1 0 0,-1 1 1,1-1-1,-1 0 0,0 0 0,0 0 1,1 0-1,-1 1 0,0-1 0,0 0 1,0 0-1,0 0 0,0 0 0,0 0 0,0 0 1,0 1-1,-1-1 0,1 0 0,0 0 1,0 0-1,-1 0 0,1 1 0,0-1 1,-1 0-1,1 0 0,-1 1 0,1-1 1,-1 0-1,0 1 0,1-1 0,-2 0 0,-20-17-7812,3 9 797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6905,'0'0'15557,"22"3"-14698,71 13-243,-86-14-490,-1-1 1,1 1-1,-1 0 0,0 0 0,0 1 0,0 0 1,0 0-1,0 0 0,0 1 0,-1-1 1,0 1-1,0 1 0,0-1 0,0 1 0,-1 0 1,1 0-1,-1 0 0,-1 1 0,1-1 0,-1 1 1,0 0-1,0 0 0,0 0 0,-1 0 1,0 1-1,-1-1 0,1 1 0,0 8 0,-1-3 38,-1 0-1,0 0 0,-1 0 0,-1 0 1,0 0-1,0 0 0,-1-1 0,0 1 0,-1-1 1,-1 0-1,0 0 0,0 0 0,-11 15 0,-44 47-180,22-29-2734,5 2-8350,24-32 377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0 858 14475,'0'0'6028,"31"-5"-5318,103-22-328,-120 23-355,-1 0-1,0-1 1,0 0-1,-1-1 1,0-1-1,0 0 1,0-1-1,16-13 1,-10 3 48,0-1 1,28-38 0,-39 48-34,3-5 83,0 0 0,-1-1-1,0 1 1,-2-2 0,1 1-1,-2-1 1,0 0 0,-1 0-1,-1-1 1,0 0 0,-2 1-1,0-1 1,0 0-1,-2-18 1,0 16 100,1-5 128,-2 1 1,-6-46 0,6 63-274,-1 0 1,1 0 0,-1 0 0,0 0-1,-1 0 1,0 1 0,1-1-1,-2 1 1,1 0 0,-1-1 0,0 1-1,0 1 1,0-1 0,0 1 0,-1 0-1,-5-4 1,9 7-59,0 0-1,0 0 1,0 0-1,0 0 1,0 0 0,-1 1-1,1-1 1,0 0 0,0 1-1,-1-1 1,1 1-1,0 0 1,-1-1 0,1 1-1,0 0 1,-1 0-1,1 0 1,0 0 0,-1 0-1,1 0 1,0 0-1,-1 0 1,1 0 0,0 1-1,-1-1 1,1 0 0,0 1-1,-1 0 1,1-1-1,0 1 1,0 0 0,0-1-1,0 1 1,0 0-1,0 0 1,0 0 0,0 0-1,0 0 1,-2 2-1,0 4-22,-1 0-1,1 1 1,0-1-1,1 1 1,-4 13-1,4-10 33,-5 30 47,2 0 1,2 0 0,2 1 0,6 73-1,-4-100-23,0 1-17,0 0 1,1 0 0,1 0 0,0 0-1,2 0 1,-1-1 0,2 0 0,0 0-1,1 0 1,0-1 0,1 0 0,1 0-1,0-1 1,1 0 0,0-1 0,1 0-1,18 16 1,-25-25-54,0 0-1,0-1 1,0 1 0,1-1 0,-1 0-1,1 0 1,-1 0 0,1-1-1,0 1 1,-1-1 0,1 0-1,0-1 1,0 1 0,0-1-1,0 0 1,0 0 0,0 0-1,-1-1 1,1 0 0,0 0-1,0 0 1,-1 0 0,1-1-1,0 0 1,-1 0 0,0 0 0,1-1-1,-1 1 1,0-1 0,0 0-1,0 0 1,-1 0 0,1-1-1,-1 1 1,0-1 0,4-5-1,1-7-31,-1 0-1,-1 0 1,0 0-1,-1-1 1,-1 0-1,0 1 1,1-21-1,-1-122-140,-4 107 164,0 43 32,0-1 1,-1 1-1,0 0 0,0-1 0,-1 1 1,0 0-1,0-1 0,-1 1 0,-1 0 1,-7-14-1,4 7 96,7 15-83,0 0 1,-1 0-1,1 0 0,-1 0 0,1 0 0,0 0 0,-1 0 1,0 0-1,1 0 0,-1 0 0,0 0 0,1 0 0,-1 1 1,0-1-1,0 0 0,1 0 0,-3 0 0,13 27-113,-4-18 60,2 1-1,-1-1 0,1 0 0,0-1 1,0 0-1,1 0 0,0-1 1,19 10-1,-9-6-116,1-1 0,0 0 0,32 8-1,-41-15 45,1 0-1,-1 0 0,1-1 0,16-1 0,-16 0-3,-11-1 112,0 1 0,0-1 0,0 1 0,0-1 0,0 1 0,0-1 0,0 1 0,0-1 0,0 0 0,0 0 0,0 0 0,0 1 0,-1-1 0,1 0 0,0 0 0,0 0 0,-1 0 0,1 0 1,-1 0-1,1 0 0,-1-1 0,0 1 0,1 0 0,-1 0 0,0 0 0,0 0 0,1-1 0,-1 1 0,0 0 0,-1-2 0,1-11 484,-1 21 1083,1 29-1511,2 0 0,0 0-1,3 0 1,1-1 0,12 39 0,-15-62-45,1-1 0,0 0 0,1 1 0,1-2-1,-1 1 1,2-1 0,0 1 0,0-2 0,0 1 0,1-1 0,1 0 0,-1-1-1,2 0 1,-1 0 0,1-1 0,0 0 0,0-1 0,1 0 0,11 4 0,-17-8-40,-1 0 0,1 0 0,-1-1 0,1 0 1,0 1-1,-1-2 0,1 1 0,0 0 0,0-1 1,0 0-1,0 0 0,0-1 0,-1 1 0,1-1 1,0 0-1,0 0 0,-1-1 0,1 1 0,-1-1 1,1 0-1,-1 0 0,0-1 0,1 1 1,-1-1-1,0 0 0,-1 0 0,1-1 0,-1 1 1,1-1-1,-1 1 0,0-1 0,3-5 0,0-3-27,0 0-1,0 0 0,-1 0 0,-1-1 0,0 1 1,0-1-1,-2 0 0,1 0 0,-2-1 0,1-22 1,-2-10-114,1-3-146,-9-83-1,6 118 315,-1 0 1,0 1-1,-1-1 0,0 1 1,-1-1-1,0 2 0,-1-1 1,-1 0-1,0 1 0,-14-18 1,21 29 17,0 0 1,-1 1 0,1-1-1,-1 0 1,0 1-1,1-1 1,-1 0 0,0 1-1,1-1 1,-1 0-1,0 1 1,1-1-1,-1 1 1,0 0 0,0-1-1,0 1 1,0 0-1,1-1 1,-1 1 0,0 0-1,-2-1 1,-2 15 128,10 30-195,-2-38 9,0 0 1,0 0-1,1-1 1,0 1-1,0-1 0,0 0 1,1 0-1,-1 0 1,1 0-1,0-1 1,1 0-1,-1 0 0,1 0 1,-1-1-1,1 0 1,0 0-1,8 3 1,-7-4-8,0 1 0,0-1 0,-1 0 0,1 0 0,1-1 0,-1 0 1,0 0-1,0-1 0,0 0 0,0 0 0,1-1 0,-1 0 0,0 0 0,0 0 1,0-1-1,8-3 0,-10 1 93,1 1 1,-1-1 0,0 0-1,-1 0 1,1-1-1,-1 0 1,0 1-1,0-2 1,0 1 0,-1 0-1,1-1 1,-1 1-1,-1-1 1,1 0-1,-1 0 1,2-7 670,-6 27-125,-7 29-408,1 0-1,2 0 1,2 1 0,2 0 0,6 74 0,-3-114-197,0 1 0,0-1 0,0 0 1,0 1-1,1-1 0,0 0 0,-1 0 1,2 0-1,-1-1 0,0 1 0,1 0 1,-1-1-1,1 1 0,0-1 0,0 0 1,1 0-1,-1 0 0,1-1 0,-1 1 1,1-1-1,0 0 0,0 0 0,0 0 1,0 0-1,0-1 0,8 2 0,-8-1-29,1-1 0,0-1 0,0 1 0,0-1 0,0 1 0,0-2 0,0 1 0,0 0 0,-1-1 0,1 0 0,0 0 0,0 0 0,0-1 0,-1 0 0,1 0 0,-1 0 0,1 0 0,-1-1 0,0 1 0,0-1 0,0 0 0,0-1 0,4-4 0,0-2-5,0-1 0,-1 0 1,0 0-1,-1 0 0,0-1 1,-1 1-1,0-1 0,-1-1 1,3-14-1,-2-1 259,-2-1 1,0 1-1,-2-32 0,-1 60 28,0 28-63,0-7-175,1 1 1,2-1 0,0 1-1,1-1 1,1 0 0,1 0 0,1-1-1,0 1 1,2-2 0,0 1-1,2-1 1,17 26 0,-25-41-13,1 0 1,-1 1-1,1-1 1,0 0-1,0-1 1,0 1-1,0-1 1,0 0 0,1 0-1,0 0 1,-1 0-1,1-1 1,0 0-1,1 0 1,-1 0-1,0-1 1,0 1-1,1-1 1,7 0-1,-9-1-3,0 0-1,0-1 1,0 1 0,0-1-1,0 0 1,0 0 0,0-1-1,0 1 1,0-1-1,-1 0 1,1 0 0,0 0-1,-1 0 1,0-1 0,1 1-1,-1-1 1,0 0-1,0 0 1,-1 0 0,1 0-1,-1-1 1,1 1 0,-1-1-1,0 1 1,2-6-1,3-8-13,-1 0-1,-1-1 1,0 0 0,-1 0-1,3-32 1,-2-95-176,-5 145 200,-1-26-42,-2 0 0,0 0 0,-1 1 0,-1 0 0,-2 0-1,-1 0 1,0 0 0,-2 2 0,-1-1 0,-1 1 0,0 1 0,-2 0 0,-1 0 0,-24-26 0,33 42 64,-1-1 0,-1 1 0,1 1 0,-1-1 0,0 2 0,-1-1 0,1 1 0,-1 0-1,-12-4 1,18 7 2,1 0-1,-1 0 0,0 0 1,0 0-1,0 1 0,0-1 1,-1 1-1,1 0 0,0-1 1,0 2-1,0-1 0,0 0 1,0 0-1,0 1 1,0 0-1,0 0 0,0 0 1,0 0-1,0 0 0,0 0 1,0 1-1,1-1 0,-1 1 1,1 0-1,-1 0 0,1 0 1,0 0-1,0 0 0,-1 1 1,1-1-1,-2 4 0,1 4 29,0 0-1,0 0 0,1 0 0,0 0 1,1 1-1,0-1 0,0 0 0,2 1 1,-1-1-1,1 0 0,0 1 0,1-1 1,0 0-1,1 0 0,0 0 0,1-1 1,0 1-1,10 17 0,-7-18-34,0-1 0,0 0 0,1 0 0,0 0 0,1-1 0,-1 0 0,1-1 0,1 0 0,-1 0 0,1-1 0,0 0 0,0-1 0,1 0 0,10 3-1,-1-2-60,1-1 0,-1-1-1,1-1 1,0 0-1,-1-2 1,37-3 0,-48 1-25,0 1 1,0-1 0,-1-1 0,1 0 0,-1 0 0,1-1-1,-1 0 1,0 0 0,0-1 0,-1 0 0,1 0 0,6-7-1,-8 7-318,-1-1 1,0 1-1,0-1 0,0 0 0,-1-1 0,5-8 0,-6 10-499,-1-1-1,0 1 1,0-1-1,0 1 1,-1-1 0,0 0-1,0 0 1,0-10-1,-1-8-6932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15419,'0'0'5971,"2"28"-5362,-2-13-495,2 16 162,0 0 0,2 0 0,1 0 0,19 59 0,7-5 331,-2-11-55,-3 2 1,-3 0-1,13 88 1,-34-134-431,-1 45 0,-1-40-36,0-35-85,0 1-1,0-1 1,0 0-1,0 1 1,0-1 0,0 0-1,0 1 1,0-1-1,0 0 1,0 1-1,0-1 1,0 0-1,0 1 1,0-1-1,0 0 1,0 1-1,0-1 1,-1 0 0,1 0-1,0 1 1,0-1-1,0 0 1,0 1-1,-1-1 1,1 0-1,0 0 1,0 1-1,-1-1 1,1 0-1,0 0 1,-1 0-1,1 0 1,0 1 0,0-1-1,-1 0 1,1 0-1,0 0 1,-1 0-1,1 0 1,0 0-1,-1 0 1,1 0-1,0 0 1,-1 0-1,1 0 1,0 0 0,-1 0-1,1 0 1,0 0-1,-1 0 1,1 0-1,0 0 1,-1 0-1,1-1 1,0 1-1,-1 0 1,1 0-1,0 0 1,0-1-1,-1 1 1,-13-10-83,7 0-39,1-1 1,0 1-1,0-1 1,-7-22-1,3 10-53,-5-17-160,1-1 0,2 0 0,-14-84 1,17 48-273,1-103-1,8 166 582,0 0 0,1 0 0,1 1 0,0-1 0,1 0 0,0 1 0,1 0-1,0 0 1,9-17 0,-10 24 54,1 0-1,0 1 0,0-1 1,0 1-1,1 0 0,0 0 1,0 1-1,0-1 0,0 1 0,1 0 1,0 1-1,-1-1 0,1 1 1,1 0-1,-1 1 0,0-1 1,1 1-1,-1 1 0,1-1 1,-1 1-1,11-1 0,-8 2 90,0-1 1,0 2-1,1-1 0,-1 1 0,0 1 0,0 0 0,0 0 0,0 0 0,0 1 0,-1 1 0,1 0 0,-1 0 1,0 0-1,0 1 0,0 0 0,-1 1 0,13 11 0,-14-11-55,-1-1 0,0 1 0,0 0 0,0 1 0,-1-1 0,0 1 0,0 0 0,-1 0 0,0 0 1,0 0-1,-1 1 0,0-1 0,0 1 0,-1 0 0,0-1 0,0 1 0,-1 0 0,1 0 0,-2 0 0,1-1 0,-4 15 0,2-15-49,-1-1 0,1 1 0,-1-1 1,-1 1-1,1-1 0,-1 0 0,0-1 0,0 1 0,-1-1 0,0 1 0,0-1 1,0-1-1,-11 9 0,-9 4-31,-52 27 0,51-31-66,-16 5-197,-22 11-169,60-27 145,1 0-1,0 0 1,0 0-1,-1 0 1,1 1-1,0 0 1,1-1 0,-1 1-1,0 0 1,1 0-1,0 0 1,0 1-1,-3 4 1,3 14-7855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62 11779,'0'0'10250,"-24"16"-10130,-2 1-104,-41 35 1,64-49-9,0 0 1,1 1-1,-1-1 0,1 0 1,0 1-1,0 0 0,0-1 0,1 1 1,-1 0-1,1 0 0,0 0 1,0 0-1,0 0 0,0 0 0,1 0 1,0 1-1,0-1 0,0 0 1,0 0-1,1 0 0,0 5 1,1 10 57,-2-9 11,0-1 0,1 0 0,0 1 0,1-1 0,0 1 0,0-1 0,1 0 0,0 0 0,1-1 0,8 16 0,-9-19-20,1 0 0,-1 0 0,1-1 0,0 0 0,0 0 1,0 0-1,1 0 0,0-1 0,-1 1 0,1-1 0,0 0 1,1-1-1,-1 1 0,0-1 0,1 0 0,-1-1 1,1 1-1,10 1 0,-10-2-37,0-1-1,-1 1 1,1-1 0,0 0 0,0 0-1,0-1 1,0 0 0,0 0 0,0 0 0,-1-1-1,1 1 1,-1-1 0,1-1 0,-1 1-1,1-1 1,-1 0 0,0 0 0,8-7 0,-7 3-30,0 1 0,-1-1 0,0-1 0,0 1 0,0-1 0,-1 0 0,0 0 0,-1 0 0,0-1 0,0 1 0,3-16 0,-2-3 27,-1 1-1,-1-1 1,-2-42 0,0 31 756,0 37-318,0 18 208,1-2-609,0 1 0,2-1 1,0 0-1,0 0 1,1 0-1,1 0 0,11 22 1,-1-6 4,1-1 1,29 39-1,-38-60-31,1 1 0,-1-1 0,19 16-1,-24-23-27,0 0 0,0 0 0,0-1 0,1 1 0,-1-1 0,0 1-1,1-1 1,-1 0 0,1 0 0,-1 0 0,1 0 0,0-1 0,-1 1-1,1 0 1,0-1 0,0 0 0,-1 0 0,1 0 0,0 0 0,0 0-1,-1-1 1,6 0 0,-7 0-11,1 0-1,-1 0 1,0-1-1,1 1 0,-1 0 1,0 0-1,0-1 1,0 1-1,0-1 1,0 1-1,0-1 1,0 1-1,-1-1 1,1 0-1,0 1 1,-1-1-1,1 0 1,-1 1-1,0-1 0,0 0 1,1-2-1,0-43-102,-1 36 78,1-20-148,-2-1 0,0 1 0,-3-1 0,0 1 0,-15-52 0,7 47 97,-21-55 458,33 91-366,0 0 0,0 0 0,0-1 0,-1 1 0,1 0 1,0 0-1,1-1 0,-1 1 0,0 0 0,0 0 0,0 0 0,0-1 0,0 1 1,0 0-1,0 0 0,0-1 0,0 1 0,0 0 0,0 0 0,1 0 0,-1-1 1,0 1-1,0 0 0,0 0 0,0 0 0,1-1 0,-1 1 0,0 0 0,0 0 1,0 0-1,1 0 0,-1 0 0,0 0 0,0 0 0,1 0 0,-1-1 0,0 1 0,0 0 1,1 0-1,-1 0 0,0 0 0,0 0 0,1 0 0,-1 0 0,0 0 0,0 0 1,1 1-1,16-2-74,-13 1 83,174 13-120,7 0 16,-185-13 111,1 1-1,0-1 1,0 1 0,0-1 0,-1 1 0,1 0 0,0-1 0,-1 1 0,1 0 0,-1 0 0,1-1 0,-1 1 0,1 0 0,-1 0-1,1 0 1,-1 0 0,0 0 0,0 0 0,1-1 0,-1 1 0,0 0 0,0 0 0,0 0 0,0 0 0,0 0 0,0 0 0,0 0 0,0 0-1,-1 1 1,-2 36 793,-8 41-263,0-6 19,-2 102 0,13-172-644,-1 9 51,1 1 1,1 0-1,0-1 1,1 1-1,4 16 0,-5-26-238,0 0 0,1 0 0,-1 0 0,1 0-1,0 0 1,-1 0 0,1 0 0,1-1 0,-1 1-1,3 2 1,-2-3-557,0 0-1,0 0 1,0 0-1,0 0 1,1-1-1,-1 1 1,1-1-1,-1 0 1,1 0-1,6 1 1,9-1-7376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142 850 9826,'0'0'16250,"-22"24"-16059,-5 7-152,-33 46 1,56-70-29,0 1 0,0 0 0,1 0 0,0 0 1,0 0-1,1 1 0,0-1 0,0 1 1,1-1-1,0 1 0,1 0 0,0 12 0,0 7 70,0-28-80,-2 21 109,0-1 0,2 1 0,1 0 0,0 0 0,6 25 0,-6-42-93,0 0 1,0 0-1,1 0 0,-1 0 0,1 0 0,0 0 0,0 0 0,1 0 1,-1-1-1,1 1 0,-1-1 0,1 0 0,0 0 0,1 0 0,-1 0 1,0 0-1,1-1 0,-1 0 0,1 1 0,0-1 0,0 0 0,0-1 1,0 1-1,0-1 0,0 0 0,0 0 0,1 0 0,-1 0 1,0-1-1,0 0 0,7 0 0,-6-1-19,0 0 0,-1 0 0,1 0 0,-1-1 0,1 0 0,-1 0 0,0 0 1,0 0-1,0-1 0,0 1 0,0-1 0,0 0 0,-1 0 0,1-1 0,-1 1 0,0-1 0,0 1 0,0-1 0,-1 0 0,1 0 1,2-8-1,7-10-27,-1-1 1,12-40 0,-14 29 50,-2-1 0,-1 0 0,-2 0-1,-2-1 1,-2-53 0,0 58 199,0 75-219,5 119 117,-3-143-108,1 0 0,1 0 0,0 0 0,2-1 0,0 0 0,11 21 0,-16-36-28,1 0 1,0-1-1,1 1 1,-1-1 0,1 1-1,-1-1 1,1 1-1,0-1 1,0 0-1,0-1 1,1 1-1,-1 0 1,1-1 0,-1 0-1,1 0 1,0 0-1,0 0 1,0 0-1,0-1 1,0 0 0,0 0-1,0 0 1,1 0-1,-1-1 1,0 0-1,0 0 1,1 0 0,-1 0-1,0 0 1,5-2-1,-6 1 2,-1-1 0,1 1-1,-1-1 1,0 1-1,1-1 1,-1 0 0,0 0-1,0 0 1,0 0 0,0-1-1,0 1 1,-1-1-1,1 1 1,-1-1 0,1 1-1,-1-1 1,0 0 0,0 1-1,1-4 1,2-6 4,-1 1 0,1-1-1,1-19 1,16-399 394,-20 430-390,0 1 0,0-1 0,1 1 0,-1-1 0,0 1 1,0-1-1,0 1 0,1 0 0,-1 0 0,0 0 0,0-1 0,0 1 0,0 0 0,-1 0 1,1 0-1,0 0 0,1 2 0,17 28 63,-1 1 1,20 50-1,-13-27-9,51 137 358,-64-171-242,-15-50 36,2 17-186,-11-47-8,7 36-2,1-1 1,-2-42 0,6 32-2,-1 10-12,5-48 0,-4 66-3,2-1 1,-1 0-1,1 1 0,0-1 1,0 1-1,1-1 1,0 1-1,0 0 0,0 0 1,1 0-1,7-8 1,-10 13 6,0 0-1,-1 0 1,1 0 0,0 0 0,0 0 0,0 0-1,0 0 1,0 1 0,0-1 0,0 0 0,1 1-1,-1-1 1,0 1 0,0-1 0,0 1 0,1-1-1,-1 1 1,0 0 0,0 0 0,1 0 0,-1 0 0,0 0-1,1 0 1,-1 0 0,0 0 0,0 0 0,1 0-1,1 2 1,0-1 18,0 1 0,-1 0 0,1 0 0,-1 0 0,1 0-1,-1 0 1,0 1 0,0-1 0,0 1 0,0-1 0,2 4 0,4 9 71,-1 0 0,0 0 1,6 21-1,3 14-59,2-1 0,2-1 0,30 52 0,-50-99-35,0 0 0,0-1 1,1 1-1,-1 0 0,0-1 0,0 1 1,1-1-1,-1 1 0,0 0 0,1-1 1,-1 1-1,0-1 0,1 1 0,-1-1 1,1 1-1,-1-1 0,1 1 0,-1-1 1,1 0-1,-1 1 0,1-1 0,0 1 0,-1-1 1,1 0-1,0 0 0,-1 0 0,1 1 1,-1-1-1,1 0 0,0 0 0,-1 0 1,1 0-1,0 0 0,-1 0 0,1 0 1,0 0-1,-1 0 0,1 0 0,0-1 1,-1 1-1,1 0 0,0 0 0,-1 0 1,1-1-1,-1 1 0,1 0 0,0-1 1,-1 1-1,1-1 0,-1 1 0,1-1 1,-1 1-1,1-1 0,-1 1 0,0-1 1,1 1-1,-1-1 0,0 1 0,1-1 1,-1 0-1,0 1 0,0-1 0,0 0 1,1 1-1,-1-2 0,15-48-24,-14 45 29,56-241-478,-53 239 475,0-12 14,-4 18 42,8 27 94,-5-10-61,8 54 238,23 72-1,-29-124-277,1 0 0,1-1 0,0 0 0,1 0 0,1-1 0,0 0 0,2 0 0,-1-1 0,20 19 0,-28-32-45,0 1-1,0-1 1,1 0 0,-1 0 0,1 0 0,0-1-1,-1 1 1,1-1 0,0 1 0,0-1 0,0 0-1,0 0 1,0 0 0,0 0 0,1-1-1,-1 1 1,0-1 0,0 0 0,0 0 0,1 0-1,-1 0 1,0-1 0,0 1 0,0-1 0,0 0-1,0 0 1,0 0 0,0 0 0,0-1 0,0 1-1,0-1 1,-1 1 0,1-1 0,0 0-1,-1 0 1,0 0 0,1-1 0,-1 1 0,2-3-1,7-9-79,0 0-1,0 0 1,-2-1-1,0 0 1,12-28-1,-13 20 10,-1 0 0,-2 0 0,0-1 1,-2 0-1,0 1 0,-2-1 0,-2-48 0,0 27 46,1 35 57,-1 0 0,0 1 0,-1-1 0,0 0 0,-1 1 0,0-1 0,0 1 0,-1 0 0,-5-10 0,8 15-11,-2 1 0,1-1 0,0 0 0,-1 1 0,1-1 1,-1 1-1,0 0 0,0 0 0,-1 0 0,1 0 0,-1 0 0,1 1 1,-1-1-1,0 1 0,0 0 0,0 1 0,0-1 0,0 1 1,0-1-1,0 1 0,-1 0 0,1 1 0,-5-1 0,6 1 2,0 1-1,0-1 1,0 1-1,0 0 1,0 0 0,0 1-1,0-1 1,0 1-1,0-1 1,1 1-1,-1 0 1,0 0-1,1 0 1,0 0-1,-1 0 1,1 1-1,0-1 1,0 1-1,0 0 1,1-1-1,-1 1 1,1 0-1,-1 0 1,1 0 0,0 0-1,0 0 1,0 0-1,0 5 1,-4 14 10,1 0 1,-3 44-1,6-57 6,0 13 6,0 0 0,1 0-1,2-1 1,0 1-1,1-1 1,6 24 0,-6-36-41,0 0 1,0 0 0,1 0-1,0-1 1,0 0 0,1 0-1,0 0 1,1 0 0,0-1 0,0 0-1,0 0 1,1-1 0,0 0-1,0 0 1,1 0 0,14 8 0,-17-11-28,0-1 1,0 0 0,0 0 0,0 0-1,0 0 1,0-1 0,1 0-1,-1 0 1,0-1 0,1 1 0,-1-1-1,1 0 1,-1-1 0,0 1 0,1-1-1,-1 0 1,0 0 0,0-1 0,1 0-1,-1 1 1,0-2 0,-1 1 0,1-1-1,0 1 1,-1-1 0,1-1 0,-1 1-1,0 0 1,0-1 0,0 0 0,-1 0-1,6-8 1,8-12-45,-1-1-1,-1 0 1,-2-1 0,18-47-1,-29 68 54,22-56-277,-3-2 0,-3 0 1,-2-1-1,-3 0 0,-4-1 0,-1 0 0,-3-68 0,-5-174-63,0 302 424,-2-28 313,2 32-355,0 1 0,0-1-1,0 0 1,0 0 0,0 1 0,0-1-1,-1 0 1,1 0 0,0 1 0,-1-1-1,1 0 1,0 1 0,-1-1 0,1 0-1,-1 1 1,1-1 0,-1 1 0,1-1-1,-1 1 1,1-1 0,-1 1 0,0-1-1,1 1 1,-1-1 0,0 1 0,1 0 0,-1-1-1,0 1 1,0 0 0,1 0 0,-2-1-1,-1 7 141,-6 26-48,2 1 0,2 0 0,-3 54-1,9 110 499,0-89-291,0-57-119,1 0 1,19 99-1,-14-121-187,1-1-1,1 0 0,1-1 0,2 0 1,0 0-1,26 38 0,-35-61-67,1 0 1,-1 0-1,1 0 0,-1-1 1,1 0-1,0 0 0,1 0 0,-1 0 1,7 3-1,-10-5 43,0-1 0,0 1 0,0-1 0,0 1 0,0-1 0,0 0 0,0 1 0,0-1 0,0 0 0,0 0 0,0 1 0,0-1 0,0 0 1,0 0-1,0 0 0,0-1 0,0 1 0,1 0 0,-1 0 0,0 0 0,0-1 0,0 1 0,0-1 0,0 1 0,0-1 0,0 1 0,-1-1 0,1 1 0,0-1 0,0 0 0,0 1 0,0-1 0,-1 0 0,1 0 0,0 0 0,-1 0 0,1 1 0,-1-1 1,1 0-1,-1 0 0,1 0 0,-1 0 0,0 0 0,1 0 0,-1-1 0,0 1 0,0 0 0,0-1 0,16-141 2,-16 125-2,0 0 0,0 1 0,-2-1 0,0 0 0,-10-33 0,-9 7-93,20 43 99,0-1 0,0 0 0,-1 0 0,1 0-1,0 0 1,-1 1 0,1-1 0,-1 1 0,1-1-1,-1 1 1,0-1 0,0 1 0,1 0 0,-1 0-1,0 0 1,0 0 0,-4-1 0,6 4-24,0-1-1,-1 1 1,1-1 0,0 0 0,0 1 0,0-1-1,0 1 1,0-1 0,1 1 0,-1-1-1,0 1 1,1-1 0,-1 0 0,0 1 0,1-1-1,1 2 1,2 3-59,0-1 0,1 1-1,0-1 1,0 0 0,1-1-1,-1 1 1,1-1 0,0 0 0,0 0-1,0-1 1,1 0 0,-1 0 0,1 0-1,12 2 1,1-1-406,0 0 1,0-1-1,0-2 0,22 0 0,-39-1 424,1 0-1,-1 0 1,1 0 0,-1 0-1,0 0 1,1-1-1,-1 0 1,0 0-1,1 0 1,-1 0 0,0 0-1,0-1 1,0 1-1,0-1 1,0 0-1,0 0 1,-1 0 0,1 0-1,0 0 1,-1-1-1,0 1 1,0-1 0,1 1-1,-1-1 1,-1 0-1,1 0 1,0 0-1,1-5 1,1-5 412,-2-1 0,1 1 0,-2 0 0,1-1 0,-2-25 0,0 28 148,0 10-432,0 0-1,0 0 0,-1-1 1,1 1-1,0 0 0,0 0 1,-1 0-1,1 0 0,0-1 0,-1 1 1,1 0-1,-1 0 0,1 0 1,-1 0-1,0 0 0,0 0 1,1 0-1,-1 0 0,0 0 0,0 1 1,0-1-1,0 0 0,0 0 1,0 1-1,0-1 0,0 1 1,0-1-1,0 1 0,0-1 1,0 1-1,-1 0 0,1-1 0,0 1 1,0 0-1,0 0 0,-1 0 1,1 0-1,0 0 0,0 0 1,0 0-1,-1 0 0,1 1 1,0-1-1,0 0 0,0 1 0,0-1 1,-1 1-1,1-1 0,0 1 1,0 0-1,0-1 0,0 1 1,0 0-1,1 0 0,-1-1 0,0 1 1,0 0-1,0 0 0,1 0 1,-1 0-1,0 0 0,1 0 1,-1 1-1,1-1 0,-1 1 1,-5 33-16,2 0 0,0 57 0,4-74-12,1-1-1,1 1 1,1 0 0,0-1 0,2 0 0,-1 0 0,9 18-1,-4-15 20,1 1-1,0-2 0,1 0 0,25 31 1,-31-44-76,0-1 0,0 0 0,0 0 0,1-1 0,0 1 0,0-1 0,0-1 0,0 1 0,1-1-1,0 0 1,-1 0 0,1-1 0,0 0 0,0 0 0,0-1 0,1 0 0,-1 0 0,10 0 0,-13-2-13,1 1 0,0-1-1,0 0 1,-1-1 0,1 1-1,-1-1 1,0 0 0,1 0-1,-1 0 1,0 0 0,0-1-1,0 0 1,0 0 0,-1 0-1,1 0 1,-1 0 0,0-1-1,0 0 1,0 1 0,0-1-1,-1 0 1,1-1 0,-1 1-1,0 0 1,0-1 0,-1 1-1,2-5 1,3-9-70,-2 0-1,1 0 0,-2 0 1,-1-1-1,1-33 1,-1 12 27,-2-38-1,0 72 151,-1 0-1,0-1 1,0 1-1,-1 0 1,0 0 0,0 0-1,0 0 1,0 0-1,-5-7 1,6 12-49,1 0 1,0 1-1,0-1 1,-1 0-1,1 1 0,0-1 1,-1 0-1,1 1 1,-1-1-1,1 1 1,-1-1-1,1 0 1,-1 1-1,1-1 1,-1 1-1,1 0 0,-1-1 1,0 1-1,1-1 1,-1 1-1,0 0 1,1 0-1,-1-1 1,0 1-1,0 0 1,1 0-1,-1 0 0,0 0 1,1 0-1,-1 0 1,0 0-1,0 0 1,1 0-1,-1 0 1,0 0-1,0 0 1,1 0-1,-1 1 0,0-1 1,1 0-1,-1 1 1,-1 0-1,1 0 2,0 1 0,0-1-1,0 1 1,0 0-1,0-1 1,0 1 0,0 0-1,0 0 1,1-1 0,-1 1-1,1 0 1,0 0-1,-1 0 1,1 0 0,0 3-1,-2 63 114,0-26 21,7 75 0,-4-106-160,0 1 1,1-1-1,1-1 1,0 1-1,1 0 1,0-1-1,0 1 1,1-1-1,0 0 0,1-1 1,11 15-1,-13-20-283,0-1-1,1 1 0,-1-1 1,1 0-1,0 0 1,0-1-1,0 1 0,0-1 1,0 0-1,0-1 0,1 1 1,-1-1-1,0 0 0,1 0 1,-1-1-1,1 1 0,-1-1 1,1-1-1,9 0 0,5 0-1579,27 1-3333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133 162 15307,'0'0'9684,"-20"29"-8476,-63 99-459,79-120-708,-1 1 0,1-1 0,1 1-1,0 0 1,0 0 0,1 0 0,0 0-1,1 0 1,-1 1 0,2-1 0,-1 0-1,2 14 1,0 1 32,-1-8-35,0 0 0,2 0 0,-1-1-1,2 1 1,0-1 0,1 1 0,6 15 0,-8-27-41,0 1 0,0-1 0,0 0 0,1 0 0,0 0 0,-1 0 0,1 0 0,1 0 1,-1-1-1,0 1 0,1-1 0,0 0 0,0 0 0,0-1 0,0 1 0,0-1 0,1 0 0,-1 0 1,0 0-1,1 0 0,0-1 0,-1 0 0,1 0 0,0 0 0,0-1 0,8 1 0,-6-2-39,-1 1 0,1-1 0,0 0 0,-1 0 0,1-1-1,-1 0 1,0 0 0,0 0 0,1-1 0,-1 0 0,-1 0 0,1-1-1,0 1 1,-1-1 0,0-1 0,9-8 0,-6 4-82,1-1-1,-2-1 1,0 0 0,0 0 0,-1 0 0,0-1 0,8-23 0,-10 20 144,-1-1 0,-1 0 1,0 0-1,-1 0 1,-2-31-1,1 15 740,0 30-10,0 25-556,1 1 0,1-1 0,1 0 0,7 28 0,-7-41-160,-1-2 1,2 1 0,-1 0 0,1-1-1,1 1 1,-1-1 0,1 0 0,1 0-1,0-1 1,0 0 0,0 0 0,1 0-1,11 8 1,-14-12-41,0 0 0,0 0 0,0 0 0,1-1 0,-1 0-1,1 0 1,0 0 0,0 0 0,0-1 0,-1 0 0,1 0 0,0 0-1,1 0 1,-1-1 0,0 0 0,0 0 0,0 0 0,0-1 0,0 0-1,0 0 1,0 0 0,0 0 0,-1-1 0,1 0 0,0 0 0,-1 0 0,1-1-1,-1 1 1,0-1 0,0 0 0,0 0 0,0-1 0,0 1 0,4-7-1,4-4-50,0 0 0,-2-1 0,1 0 0,-2-1-1,0 0 1,-1-1 0,-1 1 0,7-25 0,-9 17-74,-1-1 1,-1 0 0,-1 0 0,-1 0-1,-5-49 1,3 63 13,-1 0 0,0 0 1,-1 1-1,0-1 0,0 1 0,-1 0 0,-1 0 0,0 0 0,0 0 0,0 1 0,-2 0 0,1 0 1,-1 1-1,0 0 0,-1 0 0,1 0 0,-2 1 0,1 0 0,-18-10 0,13 9 65,-2 0 0,1 1 0,-1 0 0,-1 1 0,1 1 0,-1 1-1,0 0 1,0 1 0,0 0 0,0 2 0,0 0 0,-29 2 0,38 0 122,1 0 0,-1 0 0,1 1 0,-1 0 0,1 0 0,0 1 0,0 0 0,0 0 0,0 0 0,0 1 0,1 0 0,0 0 0,-1 0 0,2 1 0,-1-1 0,0 1 0,1 0 0,0 1 0,0-1 0,1 1 0,-1 0 0,1-1 0,0 2 0,1-1 0,0 0 0,0 0 0,0 1 0,0-1 0,1 1 0,0 0 0,1-1 0,0 1 0,0 0 0,0-1 0,1 1 0,-1 0 0,2-1 1,-1 1-1,1-1 0,0 0 0,0 1 0,1-1 0,0 0 0,0 0 0,0 0 0,1-1 0,4 7 0,0-3-47,0-1 1,0-1-1,1 0 1,0 0-1,0 0 1,1-1-1,0-1 1,0 1 0,0-2-1,0 1 1,1-2-1,0 1 1,0-1-1,0-1 1,14 2-1,-15-3-104,-1 0-1,1-1 1,-1 0-1,1-1 1,0 0-1,-1 0 1,1-1-1,-1 0 1,0-1-1,0 0 1,0 0-1,0-1 1,0 0-1,-1-1 1,0 0-1,0 0 0,0-1 1,8-7-1,-11 8-303,0-1-1,-1 0 0,0 0 0,0 0 0,-1 0 1,0-1-1,0 0 0,0 1 0,-1-1 0,0 0 1,0 0-1,-1 0 0,2-12 0,-3 12-640,1-1-1,-1 0 1,-1 0-1,1 1 1,-1-1-1,-1 0 0,-3-11 1,-18-21-8000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24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47 124 3169,'0'0'18546,"-8"-1"-17575,-23-3-252,23 3-87,13 3-84,8 4-316,0 0 1,-1 1-1,1 1 0,-2 0 0,1 1 1,-1 0-1,12 12 0,45 34 376,3-8-259,76 36-1,-125-72-342,1-1-1,0-1 0,0-1 0,1-1 0,0-1 1,1-1-1,-1-1 0,31 0 0,-53-4-3,0 0 1,0-1-1,0 1 0,0-1 0,0 0 0,0 1 0,0-1 0,0 0 1,0 0-1,0 0 0,0-1 0,-1 1 0,1 0 0,0-1 0,-1 1 1,1-1-1,-1 1 0,0-1 0,1 0 0,-1 0 0,0 1 0,0-1 1,0 0-1,0 0 0,-1 0 0,1 0 0,0 0 0,-1 0 0,1 0 1,-1-5-1,3-8 21,-2 0 0,1-1 0,-2-18 0,0 23-19,-1-10-25,1 1 0,-2 0 0,-1 0 0,-1 1 0,0-1 0,-1 1 0,-1-1 1,-1 2-1,-1-1 0,-1 1 0,0 0 0,-18-24 0,25 39 11,0 0 1,-1 0 0,1 0-1,-1 1 1,0-1-1,0 1 1,0 0-1,0-1 1,0 1-1,-4-1 1,4 1-118,3 12-2779,2 64-6072,5-37 208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6737,'0'0'7090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253 224 10362,'0'0'14827,"205"3"-14266,-139 0-561,-10-3-537,0 0-887,-10 0-1088,-18 0-3146,-9 0-3272</inkml:trace>
  <inkml:trace contextRef="#ctx0" brushRef="#br0" timeOffset="1">0 126 16371,'0'0'8098,"197"-95"-8922,-151 87-360,1-1-1353,-10 1-2568,-9 2-8634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14427,'0'0'9063,"15"0"-8416,29 0-343,1 2-1,74 13 1,-102-11-238,-1 0-1,0 1 1,0 1-1,27 14 1,-36-16 7,0 0 0,0 1 0,0 0 0,0 0 1,-1 1-1,0-1 0,0 2 0,-1-1 0,1 0 0,7 14 0,-10-14 22,-1 0-1,1 0 0,-1 0 1,0 1-1,-1-1 0,0 1 0,0-1 1,0 1-1,-1-1 0,0 1 1,0-1-1,0 1 0,-1-1 1,0 1-1,0-1 0,-1 1 1,0-1-1,0 0 0,0 0 1,-1 0-1,0 0 0,0 0 1,-7 9-1,-6 7 18,-1-1 1,-1 0-1,0-1 1,-27 21-1,28-26-224,-1-1 0,0-1 0,-1-1 0,0 0 0,-1-1 0,0-2 0,-1 0 0,0-1 0,0-1 0,-1-1 0,0 0 0,0-2 0,0-1 0,0-1 0,-26 0 0,46-2-75,0 0 0,0 0 0,0 0 0,0 0 0,0 0 0,0-1 0,0 1 0,0-1 0,0 1 0,0-1 0,0 0 0,0 0 0,0 0 0,0 0 0,-3-2 0,4 1-333,-1 0 0,1 0 1,0 0-1,-1 0 0,1-1 1,0 1-1,0 0 1,0-1-1,1 1 0,-1 0 1,1-1-1,-1-2 0,-1-20-6152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15227,'0'0'9465,"-27"13"-8082,-82 49-458,105-59-887,0 0-1,1 0 0,-1 0 1,1 1-1,-1-1 0,1 1 0,0-1 1,1 1-1,-1 0 0,1 0 0,-1 1 1,1-1-1,0 0 0,1 1 0,-1-1 1,1 1-1,0 0 0,0-1 1,0 1-1,1 0 0,0 0 0,0 6 1,-1 3 69,-2 20 180,2 0 1,1 1-1,1-1 1,7 35 0,-6-56-236,2 0 1,-1-1 0,1 1 0,1-1 0,0 1 0,1-1 0,1-1 0,-1 1 0,2-1 0,0-1 0,0 1 0,1-1 0,12 12 0,-10-13-43,1 0 0,-1-1 1,1 0-1,1-1 0,-1 0 0,22 7 1,-27-11-127,0 0 1,0-1 0,0-1-1,0 1 1,1-1 0,-1 0 0,0-1-1,1 1 1,-1-1 0,1-1-1,-1 0 1,1 0 0,-1 0-1,9-4 1,-13 4-14,-1 0-1,0 0 0,1-1 1,-1 1-1,0-1 1,0 0-1,0 0 1,0 0-1,0 0 1,-1 0-1,1 0 1,0 0-1,-1-1 0,0 1 1,1 0-1,1-6 1,8-39-2434,-8-12-2414,-3 2-1876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14163,'0'0'12385,"4"23"-11806,17 58 118,55 145 0,-70-213-706,16 29-904,-20-40-550,-21-13-5700,0-9 1161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15891,'0'0'10747,"197"0"-10115,-132 0-272,1 0-152,-1-3-136,-18-2-72,-1-1-144,-18 3-640,0 3-1345,-9 0-1864,-10 20-2480,1 5-5618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16363,'0'0'6846,"-3"-7"-7235,0 2 357,1 3 38,1 0-1,0 1 0,0-1 0,0 0 1,-1 0-1,2 0 0,-1-1 0,0 1 1,0 0-1,1 0 0,-1 0 1,1-4 2127,0 44-574,0-36-2283,0 7 552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13755,'0'0'8147,"8"35"-7023,132 499 2693,-109-399-3289,22 257-1,-51-305-1127,-2-87 517,0-1 0,-1 1 1,1 0-1,0 0 0,0 0 0,0-1 1,-1 1-1,1 0 0,0 0 0,0 0 1,-1-1-1,1 1 0,0 0 0,0 0 1,-1 0-1,1 0 0,0 0 0,-1 0 1,1 0-1,0 0 0,0 0 1,-1-1-1,1 1 0,0 0 0,-1 1 1,1-1-1,0 0 0,0 0 0,-1 0 1,1 0-1,0 0 0,-1 0 0,1 0 1,0 0-1,0 0 0,-1 1 0,1-1 1,0 0-1,0 0 0,-1 0 0,1 0 1,0 1-1,0-1 0,0 0 0,-1 0 1,1 1-1,0-1 0,0 0 0,0 0 1,0 1-1,0-1 0,0 0 1,-1 1-1,1-1 0,0 0 0,0 0 1,0 1-1,0-1 0,-21-30-5470,18 24 4185,-26-42-9582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14187,'0'0'6853,"30"-1"-6064,-1-1-469,175-3 1822,-177 6-1908,0 1 1,0 1 0,0 2 0,41 12 0,-57-14-182,-1 0 0,1 1-1,-1 0 1,0 1 0,0 1 0,-1-1-1,0 1 1,0 1 0,0 0 0,-1 0-1,0 1 1,0-1 0,-1 2 0,9 12-1,-13-15 4,0 0-1,-1 0 1,0 1-1,0-1 0,-1 1 1,1 0-1,-1-1 1,-1 1-1,0 0 1,1 0-1,-2 0 1,1-1-1,-1 1 0,0 0 1,-1-1-1,1 1 1,-1-1-1,-1 1 1,1-1-1,-1 0 1,0 0-1,-1 0 0,1 0 1,-1 0-1,0-1 1,-1 0-1,-6 7 1,-3 1-16,-1 0 0,-1 0 1,0-1-1,0-2 1,-1 1-1,-1-2 0,0 0 1,0-1-1,-1-1 0,1-1 1,-23 5-1,5-4-404,-1-2-1,0-1 0,0-2 0,-72-5 1,105 3 161,1 0 0,-1 0 0,1 0-1,-1-1 1,1 1 0,-1-1 0,1 0 0,0 0 0,-1-1 0,1 1 0,0 0 0,-4-4 0,-2-11-2956,6-11-3557,3 3-1726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1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5 347 13003,'0'0'11265,"0"0"-11235,0 0-1,0 0 1,-1 0 0,1 0-1,0 0 1,0 0 0,0 0-1,-1 0 1,1 0 0,0 0-1,0 0 1,0 0-1,0 0 1,-1 0 0,1-1-1,0 1 1,0 0 0,0 0-1,0 0 1,-1 0 0,1 0-1,0-1 1,0 1 0,0 0-1,0 0 1,0 0 0,0 0-1,0-1 1,0 1 0,0 0-1,0 0 1,-1 0 0,1-1-1,0 1 1,0 0 0,0 0-1,0 0 1,0-1 0,0 1-1,1 0 1,59-29 1064,-43 18-1029,0-1 1,-1-1-1,-1 0 0,0-1 1,0 0-1,13-19 1,-1-4-18,35-61 0,-32 36 98,-30 62-126,0 0 1,0-1-1,1 1 1,-1-1-1,0 1 1,0 0-1,1-1 1,-1 1-1,0 0 1,1 0-1,-1-1 0,0 1 1,1 0-1,-1 0 1,0-1-1,1 1 1,-1 0-1,1 0 1,-1 0-1,1 0 1,-1 0-1,0 0 1,1 0-1,-1 0 1,1 0-1,-1 0 1,1 0-1,-1 0 0,0 0 1,1 0-1,-1 0 1,1 0-1,-1 0 1,1 0-1,-1 0 1,0 1-1,1-1 1,-1 0-1,0 0 1,1 1-1,-1-1 1,0 0-1,1 0 1,-1 1-1,0-1 0,1 0 1,-1 1-1,19 22 359,-13-15-305,62 80 918,122 139-178,-142-185-681,-45-40-334,0 1 0,1-1 0,0 0-1,-1 0 1,1 0 0,0 0 0,0-1 0,0 1 0,1-1-1,-1 0 1,7 1 0,-1-3-4600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27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2 957 11266,'0'0'9852,"-1"-13"-9293,2-16-213,1-1 1,1 1 0,2 0 0,12-41-1,-8 31-186,5-33-19,-3-1 0,1-77 0,-9-150-152,-4 178-109,1 124 133,0 1-1,1 0 0,-1 0 0,1 0 0,-1 0 0,1 0 0,0 0 1,0-1-1,2 5 0,6 16 25,178 601 1754,-142-475-2055,-40-124-268,-8-15-1507,-7-7-5172,-7-5 943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 16412,'0'0'8979,"-7"-12"-6781,3 27-1632,-3 29-360,1 0 0,3 0 0,1 0 0,5 53 0,-2-83-171,1 0 1,0 0 0,1-1-1,1 1 1,0-1-1,1 1 1,0-1-1,1-1 1,0 1 0,17 22-1,-18-28-46,0 0 0,1-1 0,0 1 0,0-2 0,1 1 0,0 0 0,0-1 0,0-1 0,0 1 0,1-1 0,0 0 0,0-1 0,0 0-1,0 0 1,0 0 0,0-1 0,1-1 0,15 2 0,-18-2-6,-1-1 1,1 1-1,-1-1 0,1 0 0,-1-1 0,1 1 1,-1-1-1,0 0 0,1-1 0,-1 1 0,0-1 0,0 0 1,0 0-1,0-1 0,0 1 0,0-1 0,-1 0 0,1 0 1,-1-1-1,0 0 0,0 1 0,0-1 0,-1 0 1,1-1-1,-1 1 0,0-1 0,0 1 0,0-1 0,-1 0 1,2-6-1,2-4 1,-2 0 1,0-1-1,0 0 0,-2 0 1,0 0-1,0 0 1,-2 0-1,0 0 0,-3-21 1,1-17 11,1 39 10,-3 18-56,1 31-86,6-18 132,1-1 0,0 1 0,1-1 1,1 0-1,7 16 0,-1-4 20,191 481 293,-175-437-262,-2 1-1,-4 1 0,-3 1 0,-3 1 0,-4 0 1,-2 1-1,-2 85 0,-8-157-46,1-1 1,-2 1 0,1 0-1,0 0 1,-1 0-1,0 0 1,0-1-1,0 1 1,0 0-1,0-1 1,-1 1-1,0-1 1,0 1 0,0-1-1,0 0 1,0 0-1,-1 0 1,1 0-1,-6 5 1,2-5-12,1 0 0,-1 0-1,0 0 1,0-1 0,0 1 0,0-1 0,0-1 0,0 1 0,0-1-1,-1-1 1,-9 1 0,6-1-21,0-1-1,0 0 0,0 0 1,0-1-1,1-1 1,-1 0-1,1 0 0,-1-1 1,1 0-1,1 0 1,-1-1-1,0 0 0,1-1 1,0 0-1,0 0 1,-12-13-1,4 2 5,0-1 1,1 0-1,1-1 1,1-1-1,1 0 1,-11-24-1,13 22 19,2 0 0,0 0-1,2-1 1,0 0 0,1 0-1,2 0 1,0 0 0,2-1-1,0 0 1,4-26 0,-3 43 6,1 0 1,0 0 0,1-1-1,0 1 1,0 0 0,0 0-1,1 1 1,0-1 0,0 0 0,1 1-1,0 0 1,0 0 0,0 0-1,1 0 1,0 1 0,0-1-1,0 1 1,1 1 0,0-1-1,12-7 1,5 1 164,1 0 0,0 2 1,1 0-1,42-8 0,19-6-2635,-73 18 1240,-1 1 1,1-2-1,-1 1 1,12-9-1,-4-2-5815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16315,'0'0'11067,"140"-3"-10835,-84 3-136,-9 0-88,-10 0 8,-9 0-16,-9 0-208,-10-3-632,-9-8-1329,0-25-927,-28 2-2714,0 1-2327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13363,'0'0'13607,"31"-1"-12876,235-3 345,-126 3-1456,-129-4-1441,-11-3-3161,0 7 4574,0-7-5775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5193,'0'0'16678,"6"-5"-16176,11-11-412,-1-1 0,-1 0 1,17-25-1,-16 19-9,2 1 1,29-29-1,-45 53 40,1 0 0,-1 0 0,1 1 0,-1-1 0,0 0-1,0 1 1,0-1 0,0 1 0,-1 0 0,1 0 0,-1-1 0,1 1-1,0 4 1,9 11 205,-4-7-194,1 0 1,0-1-1,1 0 0,0 0 1,1-1-1,20 15 0,-26-21-119,0 0-1,0-1 1,1 1-1,-1-1 1,0 0-1,1-1 1,0 1-1,-1-1 1,1 0 0,0 0-1,-1 0 1,1-1-1,0 0 1,0 0-1,0 0 1,-1 0-1,1-1 1,0 1-1,0-1 1,-1-1-1,1 1 1,-1-1-1,6-2 1,-4 0-4,0-1-1,-1 0 1,1 0-1,-1 0 1,0 0 0,-1-1-1,1 0 1,-1 0 0,0 0-1,5-13 1,-2 6-10,-1-1 1,-1 0-1,0-1 1,5-20-1,-9-5 92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10474,'0'0'12120,"0"8"-8967,-1 51-2707,0-18-204,1 0 0,10 68 0,-7-96-203,-1-1-1,2 1 1,0-1-1,0 0 1,1-1-1,0 1 0,1-1 1,1 0-1,-1 0 1,2-1-1,-1 1 1,19 16-1,-19-20-46,1 0-1,-1-1 1,1 0 0,0-1-1,1 1 1,0-2 0,-1 1-1,1-1 1,1-1 0,-1 0-1,0 0 1,1 0 0,0-1-1,-1-1 1,1 0 0,0 0-1,0-1 1,14-1-1,-21 0-1,0 0 0,0 0-1,0 0 1,1 0 0,-2 0-1,1-1 1,0 0-1,0 1 1,0-1 0,-1 0-1,1 0 1,-1 0 0,1-1-1,-1 1 1,0-1-1,0 1 1,0-1 0,0 0-1,-1 0 1,1 1-1,-1-1 1,0 0 0,1-1-1,-1 1 1,-1 0 0,1 0-1,0-6 1,3-11 2,-2 0-1,-1 0 1,-1-28-1,0 29-20,0-3-1,1 7 24,-1 0 0,0 0 1,-2 0-1,1 1 0,-2-1 0,0 0 1,-6-18-1,9 31 7,0 2-1,0-1 1,0 1-1,0 0 0,0 0 0,0-1 1,-1 1-1,1 0 0,0-1 0,0 1 0,0 0 1,0-1-1,0 1 0,0 0 0,0 0 0,-1-1 1,1 1-1,0 0 0,0 0 0,0-1 1,-1 1-1,1 0 0,0 0 0,0 0 0,0-1 1,-1 1-1,1 0 0,0 0 0,-1 0 0,1 0 1,0-1-1,0 1 0,-1 0 0,1 0 1,0 0-1,-1 0 0,1 0 0,0 0 0,-1 0 1,1 0-1,0 0 0,-1 0 0,1 0 0,-1 0 1,0 26-267,2-11 268,1 0 0,1 0 0,0-1 0,1 1 0,1-1 0,0 0 0,13 24 0,6 18 85,-14-29-54,212 647 223,-214-630-228,-1 2 0,-3-1-1,-2 69 1,-2-103-23,0-9-6,0 0 0,-1-1-1,1 1 1,0 0 0,0 0-1,-1-1 1,1 1 0,-1 0-1,1-1 1,-1 1 0,0-1-1,1 1 1,-1-1 0,0 1-1,0-1 1,0 0-1,0 1 1,-1-1 0,1 0-1,0 0 1,-3 2 0,1-1-21,0 0 0,-1-1-1,1 0 1,0 1 0,-1-1 0,1-1 0,-1 1 0,1 0 0,-1-1 0,-4 1 0,-3-2-126,-1 1 0,1-1 0,0-1 0,0 0 0,-1 0 0,-13-6 0,-2-4-2,1-1-1,0-1 1,1-1 0,0-1-1,2-1 1,-23-20-1,10 4 27,2-2-1,-56-72 0,85 101 134,0 0-1,1-1 1,0 0-1,0 0 1,1 0-1,0 0 1,0 0-1,0-1 1,1 1-1,1-1 1,-1 0-1,1 0 1,0 0 0,1 1-1,0-1 1,0 0-1,0 0 1,3-10-1,-1 11 39,1 1 0,-1-1 0,1 0 0,0 1 0,1 0 0,0-1 0,0 1-1,0 1 1,1-1 0,0 1 0,0-1 0,0 2 0,0-1 0,1 0 0,0 1 0,0 0 0,0 0 0,1 1 0,11-5-1,80-28 177,-58 24-236,67-34 0,-96 40-728,0 0 0,0-1-1,-1 0 1,0-1 0,0 0-1,-1 0 1,0-1 0,0-1-1,-1 1 1,9-15 0,3-13-5573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14963,'0'0'8094,"12"-16"-7865,41-51-23,123-168 649,-176 235-817,0 0 0,0 0 0,1-1 0,-1 1 0,0 0 0,0 0 0,0 0 0,0-1 0,0 1 0,1 0 0,-1 0 0,0 0 0,0 0 0,0-1 0,1 1 0,-1 0 0,0 0 0,0 0 0,0 0 0,1 0 0,-1 0 0,0 0 0,0 0 0,1 0 0,-1 0 0,0 0 0,0 0 0,0 0 0,1 0 0,-1 0 0,0 0 0,0 0 0,1 0 0,-1 0 0,0 0 0,0 0 0,1 0 0,-1 0 0,0 0 0,0 0 0,0 1 0,1-1 0,-1 0 0,0 0 0,0 0 0,0 0 0,0 1 0,1-1 0,-1 0 0,0 0 0,0 0 0,0 1 0,0-1 0,0 0 0,0 0 0,0 0 0,1 1 1,7 19 289,-4-9-144,42 82 725,-25-49-856,1-1-1,55 80 0,-74-119-378,1 1 1,0-1-1,0 1 1,1-1-1,0-1 1,5 5-1,20 6-5913,-11-8-922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16492,'0'0'8948,"25"-4"-8465,-14 3-437,50-7 175,67 1 0,-116 7-189,40-3 81,-40-22-13318,-4 19 7080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10322,'0'0'14257,"-3"3"-13589,0 3-610,0 0-1,0 0 1,1 0 0,-1 1 0,2-1 0,-1 1-1,1-1 1,-1 1 0,2-1 0,-1 1 0,1 0 0,0-1-1,2 12 1,-1-3 16,1 0-1,0-1 0,1 1 1,1-1-1,8 21 0,-6-21-33,1 0-1,1 0 1,0-1-1,1 0 1,0-1-1,1 1 1,18 16-1,-23-25-54,1 1 0,0-1 1,0 1-1,0-2 0,0 1 0,1-1 0,-1 0 0,1 0 0,0-1 0,0 1 1,0-2-1,0 1 0,0-1 0,0 0 0,0 0 0,0-1 0,1 0 1,11-2-1,-17 1 13,1-1 0,0 1 1,-1-1-1,1 0 1,-1 0-1,0 0 0,1-1 1,-1 1-1,0 0 1,0-1-1,-1 1 0,1-1 1,0 0-1,-1 1 1,0-1-1,0 0 0,1 0 1,-2 0-1,1 0 1,1-5-1,13-68 158,-13-17-6,-2 52 0,9 57-154,99 375 486,-87-305-393,102 532 513,-116-545-523,-3 0 1,-7 96-1,3-165-77,0 0-1,-1 0 1,1 1-1,-1-1 1,0 0-1,0 0 1,-1 0-1,1 0 1,-1 0-1,0 0 1,0-1-1,0 1 0,0 0 1,-1-1-1,1 0 1,-1 1-1,0-1 1,0 0-1,-6 4 1,5-5-16,0 0 0,-1 0 0,1-1 0,-1 1 0,1-1 0,-1 0 0,1 0 0,-1 0 0,0-1 0,0 0 0,1 0 0,-1 0 0,0 0 0,1-1 0,-1 0 0,0 0 0,-8-3 0,2 0-27,1-1 1,-1-1 0,1 1-1,0-2 1,1 1 0,-1-1 0,1-1-1,1 0 1,-1 0 0,1-1-1,1 0 1,-9-13 0,-3-5-6,1-2 1,2 0 0,-15-35-1,19 30 41,1-1-1,1 0 1,2 0-1,2-1 1,1 0-1,1 0 1,2 0-1,4-48 1,-1 76 8,-1-1 0,1 1 1,1 0-1,-1 0 0,1 0 0,1 1 1,0-1-1,0 0 0,0 1 0,1 0 1,0 0-1,0 0 0,1 0 0,0 0 1,0 1-1,11-10 0,-9 10 14,1 1-1,0 0 1,1 0-1,-1 1 1,1 0 0,-1 1-1,1 0 1,0 0-1,1 0 1,-1 1 0,0 1-1,1 0 1,-1 0-1,13 1 1,117 3-1281,-48 2-5677,-52-5-177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10906,'0'0'16484,"65"-6"-16196,-18 6-96,-9 0-184,-1 0 104,-9 0-112,0 0 0,-9 0-400,-10-3-568,-9-30-1713,0 5-1720,0-6-2104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15387,'0'0'13475,"187"11"-13235,-140-5-136,-19-6-56,0 2-48,0-2-200,-19 0-392,0 0-136,1 0-456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2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11642,'0'0'9763,"168"-39"-9491,-121 33-272,-10 6-96,10 0-1497,-19 0-2448,0 0-2136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13867,'0'0'8850,"-1"0"-8788,1-1 0,-1 1 0,1-1 0,-1 1 0,1 0 1,-1-1-1,1 1 0,-1 0 0,1-1 0,-1 1 0,0 0 0,1 0 0,-1-1 0,1 1 1,-1 0-1,0 0 0,1 0 0,-1 0 0,0 0 0,1 0 0,-1 0 0,1 0 1,-1 0-1,0 0 0,0 0 0,0 4 30,0-1 0,0 0 0,0 1 0,1-1 0,-1 1 0,1-1 0,0 0 0,0 1 0,1 6 0,-2 12 209,-1-1-45,-8 126 1067,9-127-1148,2-1 0,0 1-1,1 0 1,1-1 0,8 26 0,-8-36-137,0 0 1,1 0 0,0-1 0,1 1 0,0-1-1,0 0 1,1-1 0,0 1 0,0-1-1,0 0 1,1-1 0,0 1 0,1-1-1,-1-1 1,1 1 0,0-1 0,1-1-1,14 7 1,-6-5-63,1-1-1,0 0 0,0-2 1,0 0-1,1-1 0,-1 0 1,0-2-1,30-2 0,-41 1 5,0 0 0,0 0 0,0 0 0,-1-1 0,1 0 0,0 0 0,-1-1-1,0 1 1,1-2 0,-1 1 0,0 0 0,-1-1 0,1 0 0,-1-1 0,0 1-1,0-1 1,0 0 0,0 0 0,-1-1 0,0 0 0,0 1 0,0-1 0,-1 0-1,0-1 1,0 1 0,-1 0 0,0-1 0,0 0 0,0 1 0,-1-1 0,0 0-1,0-10 1,0 15 31,-1 0-1,0 0 1,1 0-1,-1 0 1,0 0-1,-1 0 1,1 0 0,0-1-1,-1 1 1,1 0-1,-1 0 1,1 0-1,-1 0 1,0 0-1,0 0 1,0 1-1,0-1 1,0 0-1,0 0 1,-1 1-1,1-1 1,-1 0-1,1 1 1,-1 0 0,1-1-1,-1 1 1,0 0-1,0 0 1,0 0-1,1 0 1,-1 0-1,0 0 1,0 0-1,0 1 1,-1-1-1,1 1 1,-4-1-1,5 9-54,3 14 36,1 0 1,2-1-1,0 1 0,1-1 0,1 0 0,1 0 0,12 21 0,9 30 75,94 310 139,-111-331-150,-3 0-1,-1 1 1,-3-1 0,-2 1 0,-7 92 0,4-141-63,-1 0 1,1 0 0,-1 0 0,1 0 0,-1 0 0,0-1-1,-1 1 1,1 0 0,0 0 0,-1 0 0,1-1 0,-1 1-1,0-1 1,0 0 0,0 1 0,0-1 0,0 0 0,-1 0-1,1 0 1,-1 0 0,1-1 0,-1 1 0,1-1 0,-1 1-1,0-1 1,0 0 0,0 0 0,0 0 0,0-1 0,0 1-1,0-1 1,0 1 0,0-1 0,0 0 0,0 0 0,0-1-1,-6 0 1,-2 0-62,0-1 0,0-1 0,1 1 0,-1-2 0,1 1 0,-1-2 0,1 1 0,1-1 0,-16-11 0,6 3-10,2-2 1,0 0 0,0-1 0,2-1-1,-25-32 1,32 37 62,1-1 1,0 0-1,0 0 0,1-1 0,1 1 1,0-1-1,1 0 0,1-1 1,0 1-1,-1-17 0,2 13 7,1 0 1,1 0-1,0 1 0,1-1 0,1 0 1,5-19-1,-4 28 13,0 1 0,1 0 0,-1 0 0,2 1 0,-1-1 1,1 1-1,0 0 0,0 0 0,1 1 0,0-1 0,0 1 0,1 0 1,-1 1-1,12-7 0,12-6 13,0 1 0,1 2-1,0 1 1,59-18 0,-84 31-182,1-1 0,-1-1-1,0 1 1,0-1 0,0 0-1,9-6 1,-12 7-490,0-1 1,-1 0-1,1 1 1,-1-1-1,0 0 1,1 0-1,-1 0 1,2-6-1,6-13-5670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15915,'0'0'6536,"5"-13"-6505,5-14 65,1 1 0,2 0 0,21-33 0,22-24 576,-55 82-633,-1 1 0,1 0 0,-1-1-1,1 1 1,-1-1 0,1 1 0,-1 0-1,1 0 1,-1-1 0,1 1 0,-1 0-1,1 0 1,0 0 0,-1-1 0,1 1 0,-1 0-1,1 0 1,0 0 0,-1 0 0,1 0-1,-1 0 1,1 0 0,0 1 0,-1-1-1,1 0 1,-1 0 0,1 0 0,0 0-1,-1 1 1,1-1 0,-1 0 0,1 1-1,-1-1 1,1 0 0,-1 1 0,0-1 0,1 1-1,-1-1 1,1 1 0,-1-1 0,0 1-1,1-1 1,-1 1 0,1 0 0,19 32 514,-14-22-237,-2-5-219,10 16 92,1-1-1,0-1 1,1-1 0,23 22-1,-33-36-174,-1-1-1,1 1 0,0-1 1,0 0-1,1-1 1,-1 1-1,1-1 0,0-1 1,0 1-1,0-1 1,0 0-1,0-1 1,0 0-1,0 0 0,0 0 1,1-1-1,-1 0 1,0-1-1,14-2 1,-16 2-15,-1-1 0,1 0 1,-1 0-1,1 0 0,-1-1 0,0 0 1,0 0-1,0 0 0,0 0 1,-1 0-1,1-1 0,-1 0 1,0 1-1,0-1 0,0 0 1,-1-1-1,1 1 0,-1 0 1,0-1-1,2-5 0,2-5-39,-1-1 0,-1-1-1,0 1 1,3-28-1,-1-49-552,-9 65-9060,11 47 2889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17380,'0'0'10565,"6"0"-10244,29 3 55,-1 1 1,0 2-1,67 20 0,-5-1-223,-88-23-349,78 14 282,-49-14-4036,-46-22-4689,-8 1 1944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3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17148,'0'0'10627,"23"0"-9883,-20 0-721,167 13 935,8-1-1428,-178-12 246,1 0 0,0-1 0,-1 1 0,1 0 0,-1-1-1,1 1 1,0-1 0,-1 1 0,1-1 0,-1 1 0,0-1 0,1 1-1,-1-1 1,1 0 0,-1 1 0,0-1 0,1 1 0,-1-1 0,0 0 0,0 1-1,1-1 1,-1 0 0,0 1 0,0-1 0,0 0 0,0 0 0,0 1-1,0-2 1,1-3-1739,6-9-4313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7578,'0'0'15531,"19"-12"-14902,-5 2-493,0 0 9,2 0 0,-1 1 0,2 0 0,-1 1 0,1 1 0,34-9 0,-27 11 89,-1 0 0,1 2 0,-1 2 1,1 0-1,0 1 0,0 1 0,41 7 0,-58-6-150,0-1-1,0 1 1,0 0 0,-1 0 0,1 1 0,-1 0 0,1 0-1,-1 1 1,0-1 0,0 1 0,0 1 0,-1-1 0,0 1 0,1 0-1,-2 0 1,1 0 0,-1 1 0,1 0 0,-2 0 0,1 0-1,-1 0 1,1 1 0,-2-1 0,1 1 0,-1 0 0,0 0-1,0-1 1,-1 1 0,1 11 0,0 10 189,-1-1 1,-1 1-1,-2-1 1,-9 54-1,6-64-228,0 1 0,-1-1 1,-1 0-1,0 0 0,-2-1 0,0 0 0,0-1 0,-18 21 1,10-14-21,-1-2 1,-1 0 0,-35 29 0,46-43-119,-1 1 1,0-1 0,-1-1 0,1 0-1,-1 0 1,0-1 0,0 0 0,-1-1-1,1 0 1,-1 0 0,1-1 0,-15 0-1,17-1-31,1-1-196,-1 0-1,1 0 1,0 0-1,0-1 1,0 1-1,-8-4 1,12 3 56,1 0-1,-1 0 1,1-1 0,-1 1 0,1-1 0,0 0 0,0 0 0,0 1 0,0-1 0,0-1 0,0 1-1,1 0 1,-1 0 0,1-1 0,-1 1 0,1-1 0,0 1 0,-1-4 0,-14-36-6463,13 3-2498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14091,'0'0'11811,"-24"28"-10538,24-28-1273,-93 122 984,89-115-922,0 0-1,1 0 0,-1 0 0,2 0 1,-1 1-1,1-1 0,0 1 0,1-1 1,-1 1-1,2 0 0,-1-1 0,1 1 1,0 0-1,1 0 0,-1-1 0,4 12 1,-2-1 51,1-4-44,0 0 0,1 0 0,0 0 0,1 0 0,0 0-1,2-1 1,-1 0 0,1 0 0,1-1 0,0 0 0,1 0 0,1-1 0,-1 0-1,2-1 1,-1 0 0,2-1 0,15 12 0,-12-11-115,1-1 0,-1-1 1,1 0-1,1-1 0,0 0 0,0-1 0,0-1 1,0-1-1,1-1 0,0 0 0,-1-1 1,1-1-1,34-2 0,-48 1-104,1-1 1,0 0-1,-1 0 0,1 0 1,-1 0-1,1 0 1,-1-1-1,0 0 0,0 0 1,1 0-1,-1-1 0,-1 1 1,1-1-1,0 0 0,-1 0 1,1 0-1,-1 0 0,0-1 1,0 1-1,0-1 0,-1 0 1,5-8-1,-3 1-885,0 0 1,-1 0-1,0 0 0,-1-1 0,0 1 1,-1-1-1,0 0 0,-1-13 0,0-32-7001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8786,'0'0'16970,"2"10"-16476,7 30-15,3-1 1,0 0-1,25 47 1,13 41 89,-41-109-560,0 9-1238,-16-23-3895,-25-6-311,-3-7-2569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14347,'0'0'12005,"34"-7"-10670,10-3-982,168-31 836,85 12-13,-288 27-1150,-6 1-477,0 0 0,0 0 0,0 1 0,0-1 1,0 0-1,0 1 0,1 0 0,-1 0 1,0 0-1,0 0 0,0 1 0,0-1 1,0 1-1,0 0 0,0-1 0,0 1 1,3 2-1,13 11-6279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17652,'0'0'7033,"2"-21"-7972,16 36-7553,0-9 1616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15715,'0'0'10789,"4"21"-10407,48 284 654,1-41-135,14 102-955,-63-344-1076,-4-19-352,0-5-274,-7-34-2915,-15-20-1145,2-7-1417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12259,'0'0'5913,"-6"32"-4701,-19 110-437,23-125-625,0 0 0,1-1 1,1 1-1,0 0 0,2 0 0,0 0 0,0-1 1,2 1-1,9 28 0,-4-23 128,2-1 1,0 0-1,1 0 1,2-1-1,17 21 1,-26-34-280,1 0 0,-1 0 1,1-1-1,0 0 0,1 0 1,-1-1-1,1 1 0,0-2 1,1 1-1,-1-1 0,1 0 1,0 0-1,0-1 0,0 0 1,0-1-1,0 0 0,1 0 1,-1 0-1,1-1 0,0-1 1,-1 1-1,1-1 0,16-3 1,-22 2-187,-1 0 0,1 0 0,0-1 0,-1 1 0,1-1 0,-1 0 1,0 1-1,1-1 0,-1 0 0,0 0 0,0-1 0,0 1 0,-1 0 1,1-1-1,-1 1 0,1-1 0,-1 1 0,0-1 0,1 0 0,-2 0 1,1 1-1,0-1 0,0 0 0,0-4 0,2-5-792,14-41-5117,-6 2-4265</inkml:trace>
  <inkml:trace contextRef="#ctx0" brushRef="#br0" timeOffset="1">66 219 12163,'0'0'9338,"196"9"-9090,-140-9-248,0 0-136,-19 0-969,-9-3-1423,-18-19-537,-10 2-1768,0 0-4641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2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 10418,'0'0'9021,"10"15"-8428,14 26 181,-3 2 0,29 75 0,-38-81-539,-2 1 0,-2 0-1,-1 0 1,-2 1 0,-1 0-1,-3 0 1,-5 69 0,3-103-232,0 0 0,-1 0-1,0 0 1,0-1 0,0 1 0,0 0 0,-1-1 0,0 1 0,0-1 0,0 0-1,0 0 1,-1 0 0,0-1 0,0 1 0,0-1 0,0 0 0,0 0 0,0 0 0,-1 0-1,0-1 1,1 0 0,-1 0 0,0 0 0,0 0 0,0-1 0,0 0 0,-9 1-1,6-1-235,1 0 0,-1 0 0,0 0-1,0-1 1,1 0 0,-1-1-1,0 1 1,0-2 0,1 1 0,-1-1-1,1 0 1,-1-1 0,1 1 0,0-2-1,0 1 1,0-1 0,0 0 0,-10-8-1,-56-76-7043,43 48 1371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12699,'0'0'9847,"38"-9"-8789,124-26-189,-148 33-757,0 0-1,0 1 1,0 0 0,0 1-1,0 1 1,0 0-1,0 1 1,0 1 0,-1 0-1,1 1 1,-1 0-1,1 1 1,-1 0 0,-1 1-1,22 13 1,-27-15-59,13 7 109,0 0 0,0 2 0,-1 0 0,-1 1-1,25 24 1,-39-34-105,1 1 0,-1 0 0,-1-1 1,1 2-1,0-1 0,-1 0 0,0 1 0,-1-1 0,1 1 0,-1 0 0,0 0 0,0 0 0,-1 0 0,0 0 1,0 1-1,0-1 0,-1 0 0,0 0 0,0 1 0,0-1 0,-1 0 0,0 0 0,0 0 0,-1 1 0,-2 6 0,1-7-41,-1 0 0,0-1 0,0 1 0,0 0 0,0-1-1,-1 0 1,0 0 0,0-1 0,0 1 0,-1-1 0,0 0-1,-8 5 1,-10 4-115,-47 18-1,56-25-244,-1-2 1,0 0-1,-1 0 0,1-1 0,-1-1 0,1-1 1,-1-1-1,-29-2 0,45 2 32,-1 0 0,1-1 0,0 1 0,-1 0-1,1-1 1,0 1 0,-1-1 0,1 1 0,0-1 0,-1 0-1,1 1 1,0-1 0,0 0 0,0 0 0,0 0 0,0 0-1,0 0 1,0 0 0,0 0 0,0 0 0,1 0 0,-1-1-1,0 1 1,1 0 0,-1-1 0,1 1 0,-1-2 0,-9-22-8762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6 203 14131,'0'0'10898,"-1"-10"-10598,0 7-291,0-1-4,0 0 0,1 1 0,-1-1 0,1 0 0,0 1 1,0-1-1,0 0 0,0 1 0,1-1 0,-1 0 0,1 1 0,0-1 0,0 1 0,1-1 0,-1 1 0,1 0 0,-1-1 0,1 1 1,0 0-1,0 0 0,1 0 0,2-3 0,8-7-46,-11 9 153,1 1 0,0 0 0,0 0 0,1 0 0,-1 1 0,0-1 0,1 1 0,6-4 0,-8 6-63,0-1 0,0 1 0,0 0 0,1 0 0,-1 0 0,0 0-1,0 0 1,0 0 0,0 0 0,1 1 0,-1-1 0,0 1 0,0 0 0,0 0 0,0-1 0,0 1 0,0 1 0,-1-1 0,1 0-1,0 0 1,0 1 0,2 1 0,25 24 523,0 2 1,41 53-1,30 31-147,-94-108-422,1 0 1,-1 0-1,1-1 0,0 0 1,0 0-1,0 0 0,11 3 1,-16-6-7,0 0 1,1 0-1,-1 0 1,1-1-1,-1 1 1,0-1 0,1 0-1,-1 1 1,1-1-1,-1 0 1,1-1-1,-1 1 1,1 0-1,-1-1 1,1 1 0,-1-1-1,0 0 1,1 0-1,-1 0 1,0 0-1,0 0 1,1 0 0,-1-1-1,0 1 1,0-1-1,0 1 1,-1-1-1,3-2 1,8-17 16,0-1 1,-1 0-1,-2 0 0,0-1 1,-2-1-1,0 1 1,-1-1-1,3-40 0,-7-41-304,-2 103-133,0 14-5846,0 1-127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56 317 12467,'0'0'6334,"-2"11"-5851,1 17-48,1 1 1,2 0-1,0 0 0,13 56 1,5 43 392,73 1070 2861,-88-660-3226,-8-273-297,3-264 129,0 3-293,0 1 1,1-1 0,-1 1-1,1-1 1,0 0 0,0 1 0,1-1-1,0 0 1,-1 0 0,5 7-1,-4-8 13,0 1 0,-1-1 1,1 1-1,-1 0 0,1 0 0,-1 0 0,-1-1 0,2 8 0,-1-9-10,0 0 1,0-1-1,0 1 1,0 0-1,0 0 0,1-1 1,-1 1-1,1-1 0,-1 1 1,1-1-1,-1 0 0,1 0 1,0 0-1,0 0 1,-1 0-1,1 0 0,0 0 1,0 0-1,0-1 0,0 1 1,2 0-1,46 12 41,25-1 9,1-4 0,0-4-1,86-5 1,-59 0-52,78 1 5,441-14 57,265-5 257,-595 21-293,700-44 563,-473 8-356,4 34 136,-213 3-5,-142-3 370,-166 0-728,7-9 245,-18-1191-652,-8 682 441,13 128-21,6 212-21,-6 101 4,-4 0 0,-29-123 0,32 175-6,3 19 19,2 4-10,1 1 1,-1 0 0,-1-1-1,1 1 1,0 0 0,0 0-1,0-1 1,-1 1 0,1 0-1,0 0 1,-1-1 0,1 1-1,-1 0 1,0 0 0,1 0-1,-1 0 1,0 0 0,0 0-1,1 0 1,-1 0 0,0 0-1,0 0 1,0 0 0,0 1-1,0-1 1,-1 0 0,0 0-1,0 1 145,-10 0 3,-316 26-41,116-4-104,-603 64-14,267-22 0,-276-34-28,527-28 20,-45 10-31,-92 1-60,-518-13 24,586 17 86,321-14 17,44-3-28,-1 3-29,-4-1 18,-4 8-1584,11 5-5214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 10042,'-1'-6'15954,"-11"54"-15375,-8 77 1,7-34-354,-41 288 514,22-143-364,24-187-244,8-48 46,105 0-97,181 28-1,-254-24-76,1 1 9,62 3 0,-86-10-1125,-8-9-7159,-1-5 4970,0-9-3843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13051,'0'0'11564,"11"4"-10708,6 3-562,-1 0 1,0 0-1,-1 2 0,26 17 1,-36-22-175,0 0 0,0 0 0,-1 0 1,1 1-1,-1-1 0,0 1 0,-1 0 1,1 1-1,-1-1 0,0 1 0,0-1 1,0 1-1,-1 0 0,0 0 0,0 0 1,-1 0-1,0 0 0,0 0 0,1 10 1,-3-5-9,0 1 0,0-1 0,-1 0 0,-1 0 0,0 0 0,0 0 0,-1-1 0,0 1 1,-1-1-1,0 0 0,-1 0 0,-7 10 0,-9 8-175,0-1 1,-39 35-1,46-44-123,10-9-1717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13867,'0'0'10374,"-3"6"-10022,2-4-327,-1 1-1,2 0 0,-1 0 0,0 0 1,0 0-1,1 0 0,0 0 0,-1 0 1,1 0-1,1 0 0,-1 0 0,0 0 1,1 0-1,0 3 0,18 49 529,-2-12-47,133 368 1280,-149-407-1762,13 26 14,-14-29-32,0 0 1,1-1 0,-1 1-1,0 0 1,0-1 0,1 1-1,-1 0 1,0-1 0,1 1 0,-1 0-1,1-1 1,-1 1 0,1-1-1,-1 1 1,1-1 0,0 1-1,-1-1 1,1 0 0,-1 1 0,1-1-1,0 0 1,-1 1 0,1-1-1,0 0 1,0 0 0,-1 1-1,1-1 1,0 0 0,0 0 0,-1 0-1,1 0 1,1 0 0,0-20-45,-2 12 16,0-650-157,0 658-17,16 3-4124,5 2-150,-2 12-1347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4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15 681 12323,'0'0'11990,"-3"-26"-11631,0 3-318,-1-2-24,1-1 1,2 1-1,0-1 0,6-47 0,25-107 59,4-32 129,-32 147 855,-1 65-1018,0 1 0,0-1-1,0 1 1,0-1 0,1 1-1,-1-1 1,0 1 0,0-1 0,0 1-1,0 0 1,-1 0 0,1 0-1,0-1 1,0 1 0,0 0-1,-1 0 1,1 0 0,1 2-1,166 392 1438,-140-335-1425,-18-40-193,0 1 0,7 25 1,-12-34-374,3 7 46,-9-15-2471,-31-28-9696,-4-6 2364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7009,'0'0'16388,"169"76"-16356,-123-65-32,10-11-712,10 0-1033,-20-11-2471,-8-8-1602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12043,'0'0'10250,"38"188"-8914,-10-106-328,-10 4-352,10-4-232,-9-15-223,0-3-73,-1-21-128,-8-13-529,-1-10-1343,-9-56-13259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12483,'0'0'9338,"30"1"-8347,-8 1-840,7-2-22,1 2 0,-1 1 0,0 1 0,0 2 0,-1 1 0,36 13 0,-49-13-88,-5-3-4,0 0 1,0 1-1,0 0 0,-1 1 1,16 12-1,-23-16 31,1 1 0,-1-1 0,0 1 0,0-1 0,0 1-1,-1 0 1,1 0 0,-1-1 0,1 1 0,-1 1 0,0-1 0,0 0 0,-1 0-1,1 0 1,0 0 0,-1 1 0,0-1 0,0 0 0,0 0 0,0 1 0,0-1 0,-1 0-1,0 0 1,-1 6 0,-1-1-12,0-1 0,-1 0 0,0 0 0,0 0 0,-1-1 0,1 0 0,-1 1-1,-1-2 1,-10 11 0,-60 44-140,70-55 81,-2 1-2,-1 1 0,-1-1 0,1 0-1,-1-1 1,0 0 0,0-1 0,0 0-1,-1-1 1,1 0 0,-1 0 0,0-1-1,0 0 1,-18-1 0,28-1-12,40 2-113,-21 2 314,-1 1 0,1 1 0,-1 0 0,-1 2 0,1 0 0,-1 0 0,-1 2 0,1 0 0,-1 1-1,13 12 1,-6-2 52,0 0-1,-2 1 1,0 1-1,-2 1 0,20 33 1,-28-37-102,0 1 0,-2 0 1,6 24-1,-9-27-3143,-4-8-3289,-1-33-818,0-7-5154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28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13571,'0'0'8698,"169"-31"-7906,-104 26-400,10-6-288,-19 2-56,0 4-48,-19-1-56,1 3-464,-20 3-608,-8 0-465,-1 0-1015,0 9-1561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8090,'0'0'16783,"0"29"-15662,1 38-402,15 102 1,-10-134-484,16 117 970,53 186 0,-75-339-1283,0 1 0,1 0-1,-1-1 1,0 1 0,0 0 0,0 0 0,0-1-1,1 1 1,-1 0 0,0 0 0,0-1 0,1 1-1,-1 0 1,0 0 0,1 0 0,-1-1 0,0 1-1,0 0 1,1 0 0,-1 0 0,0 0 0,1 0-1,-1 0 1,0 0 0,1 0 0,-1 0 0,0 0-1,1 0 1,-1 0 0,0 0 0,1 0 0,-1 0-1,0 0 1,1 0 0,-1 0 0,0 0 0,1 0-1,-1 0 1,0 1 0,0-1 0,1 0 0,-1 0-1,0 0 1,1 1 0,-1-1 0,0 0 0,0 0-1,0 1 1,1-1 0,-1 0 0,0 0 0,0 1-1,0-1 1,0 0 0,1 1 0,-1-1 0,0 0-1,0 1 1,0-1 0,0 0 0,0 1 0,0-1-1,0 0 1,0 1 0,0 0 0,12-31-8591,-9 23 7849,6-13-5838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86 113 10762,'0'0'12838,"-5"18"-12344,-2 12-120,1 1-1,-2 47 1,7-61-192,0 1 0,2-1 1,0 0-1,1 1 1,1-1-1,0 0 0,9 24 1,-4-19-45,1-1 0,2 0 0,0 0 0,1-1 0,23 29 1,-30-43-137,0 0 0,0-1 0,1 1 0,0-1 0,0 0 0,0 0 0,1-1 0,0 0 0,-1 0 0,2-1 0,-1 0 0,0 0 0,1 0 0,-1-1 0,1 0 0,-1-1 0,1 1 0,0-2 0,0 1 0,12-1 0,-15-1-20,-1 0 1,1 0-1,-1-1 1,0 1 0,1-1-1,-1 0 1,0 0 0,0 0-1,0-1 1,-1 1-1,1-1 1,0 0 0,-1 0-1,0-1 1,0 1 0,0 0-1,0-1 1,0 0 0,-1 0-1,1 0 1,-1 0-1,0 0 1,-1 0 0,1-1-1,1-6 1,3-10-27,-1-1 1,-1 1-1,0-1 1,-1-23-1,-1 12-76,-1-1 1,-1 1-1,-7-43 0,4 62 105,1 1 0,-2 0 0,0-1 0,-1 1 0,0 1 0,0-1 0,-2 1 0,0 0 0,0 0 0,-15-17 0,15 19 56,-1 1-1,0 1 1,0-1 0,-1 1-1,0 1 1,0 0 0,-1 0 0,0 1-1,-1 0 1,1 0 0,-1 1-1,0 1 1,0 0 0,0 0-1,-1 1 1,1 1 0,-1 0 0,0 1-1,0 0 1,1 0 0,-1 1-1,-13 2 1,19 0-93,1-1-1,0 1 0,0 0 1,0 0-1,0 1 0,0 0 1,0-1-1,0 2 1,1-1-1,0 0 0,0 1 1,0 0-1,0 0 0,0 0 1,1 1-1,0-1 1,0 1-1,0 0 0,0 0 1,1 0-1,-1 0 0,0 5 1,0-3-403,1 0 0,0 0 0,1 0 0,-1 0 0,1 0 0,1 0-1,-1 13 1,2-16-134,-1 1-1,1-1 1,-1 0-1,1 0 0,1 0 1,-1 0-1,0 0 0,1 0 1,0 0-1,0-1 1,0 1-1,0-1 0,5 6 1,27 18-7696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18380,'0'0'5761,"-10"7"-5896,5-3 100,-20 21-67,25-24 101,-1 0 1,1 0-1,0 0 0,0 0 0,-1 0 0,1 0 0,0 1 0,0-1 1,0 0-1,0 0 0,0 0 0,0 0 0,1 0 0,-1 0 0,0 1 0,0-1 1,1 0-1,-1 0 0,1 0 0,-1 0 0,1 0 0,0 0 0,-1 0 0,1 0 1,0-1-1,-1 1 0,1 0 0,0 0 0,0 0 0,0-1 0,0 1 0,0-1 1,1 2-1,201 155 362,-186-142-45,1 0-1,-2 1 1,24 30 0,-35-39-182,0 0 0,-1 0 0,0 1 1,0-1-1,0 1 0,-1 0 0,0 0 0,-1 1 1,0-1-1,0 1 0,-1-1 0,1 16 0,-2-20-101,1 1-1,-1-1 0,0 1 0,0-1 0,-1 1 1,1-1-1,-1 0 0,0 1 0,0-1 0,-1 0 1,1 0-1,-1 0 0,0 1 0,0-2 0,0 1 0,-1 0 1,1 0-1,-1-1 0,0 1 0,0-1 0,0 0 1,0 0-1,-1 0 0,1-1 0,-1 1 0,0-1 0,0 0 1,0 0-1,-4 2 0,-4 1-79,0-1 0,-1 0 0,1-1 0,-1 0 0,1-1 0,-1-1 0,0 0 0,1-1 0,-19-1 0,7 1-214,17 0 109,1-1 0,-1 0 0,1 0 0,0 0 0,-1-1 0,1 0 0,0 0 0,-10-5 0,-11-15-2572,26 20 2173,0 1 0,-1-1 0,1 0 0,0 0 0,0 0 0,1 0 0,-1 0 0,0 0 0,1-1 0,-1 1 0,1 0 0,0 0 0,0-3 0,0-7-6516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10 861 11747,'0'0'11257,"3"-22"-11057,22-145 72,-18 109 179,-3-1 1,-2 0-1,-7-68 0,0 95-117,-14-57-1,5 32 3,11 51-308,-2-14-32,5 18-108,0 6-76,1 2 210,0-1 1,0 0-1,1 1 0,-1-1 0,1 0 1,0 0-1,1 0 0,-1 0 0,1 0 0,4 5 1,43 55 386,-22-29-260,-26-33-138,19 25 94,38 42 1,-53-64-104,0 0 0,0 0 0,1 0 0,0-1 0,0 0 0,0 0 0,1-1 0,-1 0 0,1-1 0,0 1 0,0-1 0,12 2 0,-19-5-5,1 0 0,-1 0 0,0 0 1,0 0-1,0 0 0,1 0 0,-1 0 0,0 0 0,0-1 0,1 1 0,-1-1 0,0 1 0,0-1 0,0 1 1,0-1-1,0 1 0,0-1 0,0 0 0,0 0 0,0 1 0,0-1 0,1-2 0,14-30-47,-5-44-25,-10 72 68,10-361 46,-11 376 100,2 0 1,0 0-1,0 0 0,7 20 1,-3-12 22,48 147 713,20 73-542,-68-217-396,-3-5-133,1 0 0,0-1 0,1 0 0,1 0 0,0 0 0,2-1 0,15 26 0,-5-37-6624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15227,'0'0'9805,"-2"32"-8406,0 6-1074,-2 178 816,7-183-986,1-1-1,2 0 1,2 0 0,0-1 0,2 0 0,2-1 0,0 0 0,2 0 0,1-1 0,2-1 0,22 28 0,-33-48-212,0-1 1,0 0 0,1 0-1,0-1 1,0 0 0,0 0-1,1-1 1,0 0 0,0-1 0,1 1-1,-1-1 1,17 5 0,-22-9-85,0 1 1,0 0-1,0-1 1,0 0-1,0 0 1,1 0-1,-1 0 1,0 0-1,0 0 1,0-1-1,0 0 1,0 1-1,0-1 1,0 0 0,0-1-1,5-2 1,-5 2-122,0-1 0,-1 0 1,1 0-1,0 0 0,-1 0 1,0 0-1,0 0 0,0-1 1,0 1-1,0 0 0,-1-1 1,1 0-1,-1 1 0,0-1 1,0 0-1,0-7 0,2-15-2943,-2 1 0,-3-50 0,-6 18-3702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65 289 13051,'0'0'12378,"178"42"-12017,-122-42-361,-9 0-241,0 0-679,-10 0-472,-9-20-680,-19-16-1865,-9-1-288,0 6-1656</inkml:trace>
  <inkml:trace contextRef="#ctx0" brushRef="#br0" timeOffset="1">0 0 15595,'0'0'8386,"178"14"-8282,-113-8-104,28-1-1120,-18-5-1721,0 0-3920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11026,'0'0'10851,"2"34"-9414,-1-3-1095,0 17 305,3-1 0,16 78 0,75 263 1921,-93-382-2608,0 1 0,1-1 1,0 0-1,0 0 0,0 0 1,1 0-1,0 0 1,0 0-1,0-1 0,8 6 1,-12-10-15,0-1 0,0 0 0,0 0 1,1 0-1,-1 0 0,0 0 0,0 1 1,0-1-1,1 0 0,-1 0 0,0 0 1,0 0-1,1 0 0,-1 0 0,0 0 1,0 0-1,0 0 0,1 0 1,-1 0-1,0 0 0,0 0 0,1 0 1,-1 0-1,0 0 0,0 0 0,1 0 1,-1 0-1,0-1 0,0 1 0,0 0 1,1 0-1,-1 0 0,0 0 0,0 0 1,0-1-1,0 1 0,1 0 0,-1 0 1,0 0-1,0 0 0,0-1 0,0 1 1,0 0-1,1 0 0,-1 0 1,0-1-1,0 1 0,0 0 0,0 0 1,0-1-1,0 1 0,0 0 0,0-1 1,1-6-441,0 0 0,0 0 0,-1 0 0,0 0-1,0 0 1,-1 0 0,0 0 0,0 0 0,-5-13 0,-25-61-4357,-5 18-174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11602,'0'0'11275,"214"11"-10827,-139-5-312,-9-6-136,8 0-488,-8 0-1056,-10 0-2577,-19-6-1617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93 12483,'0'0'6326,"0"27"-5059,-1 6-752,-1-12-63,1 1 1,2-1 0,0 1-1,1-1 1,10 43-1,-3-33 56,2-1-1,0 0 0,2 0 1,19 31-1,-24-47-420,1-1-1,0 0 0,1 0 1,0-1-1,1-1 1,0 1-1,1-2 1,0 0-1,1 0 0,18 11 1,-27-19-97,1 0 0,-1 0 0,1 0 0,-1 0 0,1-1 0,-1 1 1,1-1-1,0 0 0,0-1 0,-1 1 0,1-1 0,0 0 0,0 0 0,0-1 0,0 1 1,-1-1-1,1 0 0,0 0 0,-1-1 0,1 1 0,-1-1 0,6-3 0,-5 2-9,-1 0 0,0-1 0,0 0 0,0 1 0,-1-1 1,1-1-1,-1 1 0,0 0 0,0-1 0,0 0 0,-1 1 0,1-1 0,-1 0 0,-1 0 0,1-1 0,-1 1 0,1 0 0,-1 0 0,0-9 0,2-10 2,-2 0-1,0 1 1,-2-1 0,0 0-1,-2 0 1,0 1 0,-2-1-1,0 1 1,-2 0 0,0 0-1,-2 1 1,-21-39 0,18 38 19,-2 2 0,0-1 1,-2 2-1,-26-29 1,36 44 22,0-1 0,0 1-1,-1 1 1,1-1 0,-1 1 0,0 0 0,0 0 0,-1 1 0,1 0 0,-1 1 0,0-1 0,1 1 0,-1 1-1,0-1 1,0 2 0,0-1 0,0 1 0,-14 1 0,18 0-30,1-1 0,0 1 0,-1 0 0,1 0 0,0 0 0,0 0 0,0 1 1,0-1-1,0 1 0,0 0 0,0 0 0,1 0 0,-1 0 0,0 0 0,1 0 0,0 1 0,-3 2 0,1 1-85,0 1 0,1-1 0,0 1 0,0-1 0,0 1 0,0 0 0,-1 11-1,-1 9-758,1 1 0,2-1 0,1 33-1,1-51 412,0 66-4475,0-16-2470</inkml:trace>
  <inkml:trace contextRef="#ctx0" brushRef="#br0" timeOffset="1">430 1 14475,'0'0'6642,"9"179"-5882,10-103-432,9-6-168,0-8-160,0-6-80,-9-20-816,-10-22-1425,1-14-1776,-1 0-1768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10362,'0'0'7663,"30"33"-6303,96 110 97,15 37 678,-128-160-1776,-1 0 0,-1 2 0,-1-1 0,-1 1 0,12 45 0,-18-54-92,0 2-1,0-1 1,-2 0 0,1 0 0,-2 1 0,-2 22 0,2-31-225,-1 0 0,-1 1 0,1-1 1,-1-1-1,0 1 0,-1 0 0,1 0 0,-1-1 0,0 1 1,-1-1-1,1 0 0,-1 0 0,0 0 0,0-1 0,-1 1 1,1-1-1,-6 4 0,-2 0-38,0 0 1,-1-1-1,0 0 0,0-1 0,-1-1 1,1 0-1,-1-1 0,-23 4 1,-2-3-2024,1-1 1,-42-3 0,56 0-2584,11 4-2032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1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7946,'0'0'9386,"0"-17"-5536,0 47-3367,-1 40 523,17 130 0,-13-180-960,0-1-1,2 1 1,1-1-1,0 0 1,1 0-1,1-1 1,1 1 0,1-2-1,0 0 1,1 0-1,18 20 1,-25-32-35,0-1-1,1 1 1,0-1 0,0 0 0,0-1 0,0 1 0,1-1-1,0 0 1,-1-1 0,1 1 0,0-1 0,12 3 0,-15-5-7,0 0 1,0 1 0,1-1 0,-1 0 0,0 0 0,1-1 0,-1 1-1,0-1 1,0 0 0,1 1 0,-1-2 0,0 1 0,0 0-1,0 0 1,0-1 0,0 0 0,-1 0 0,1 1 0,0-1 0,-1-1-1,1 1 1,-1 0 0,0-1 0,0 1 0,3-6 0,8-13-11,-2 0 1,0-1-1,-1 0 1,-2-1 0,0 0-1,-2 0 1,0 0 0,3-33-1,-1-23-284,-4-93 0,-4 169 281,0 2-4,0 0-1,1 0 1,-1 0 0,0 0-1,0 0 1,0 0 0,0 0-1,0 0 1,0 0-1,0 0 1,0 0 0,0 0-1,0 1 1,0-1 0,-1 0-1,1 0 1,0 0-1,-1 0 1,1 0 0,-1 0-1,1 0 1,-1 1 0,1-1-1,-1 0 1,1 0 0,-1 1-1,0-1 1,1 0-1,-1 1 1,0-1 0,0 1-1,0-1 1,0 1 0,1-1-1,-1 1 1,0 0-1,0-1 1,0 1 0,-1-1-1,0 13-2545,2-1 1468,1-1 1,0 0-1,1 0 0,0 1 0,1-1 1,0 0-1,0-1 0,1 1 0,5 9 0,10 14-5839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96 9090,'0'0'12319,"-11"28"-11178,3-7-828,-1-1 17,1 0 1,1 0-1,1 1 0,1 0 1,1 0-1,1 0 0,-1 35 0,4-38-205,1 0 0,1-1 0,1 0-1,0 1 1,1-1 0,1 0 0,1 0 0,0-1-1,1 0 1,1 0 0,0-1 0,1 0-1,1 0 1,1-1 0,0 0 0,0-1-1,1 0 1,1-1 0,15 12 0,-19-19-127,0 0 0,0-1 1,0 0-1,0 0 0,0-1 1,1 0-1,0-1 1,-1 0-1,1 0 0,0-1 1,0-1-1,0 1 0,14-3 1,-23 2-2,4 0-9,0 0-1,0 0 1,-1-1-1,1 0 1,0 0-1,-1 0 1,1 0-1,-1-1 1,1 0-1,-1 0 1,0 0-1,0 0 1,0-1-1,0 1 1,7-7-1,-6 4 0,0-1 0,-1 0 0,1 0-1,-1 0 1,0 0 0,-1-1 0,1 1-1,-1-1 1,2-9 0,2-8-5,-2-1 1,-1 0 0,-1 0 0,-1 0-1,-1-26 1,-2 28-21,-1 1 0,-1 0 0,-1 0 0,-1 0 0,-1 1 0,0 0 0,-2 0 0,-1 0 0,0 1 0,-2 0 0,0 1 0,-1 0 0,-1 1 0,0 0 0,-2 1 0,0 1-1,-1 0 1,-30-23 0,39 35 31,1 0 0,0 1 1,-1 0-1,0 0 0,0 0 0,0 1 0,0 0 0,0 1 0,0-1 0,-10 1 0,14 0-15,1 1 1,-1 0-1,1 0 0,0 1 1,-1-1-1,1 0 0,-1 1 1,1 0-1,-1-1 0,1 1 1,0 0-1,0 0 0,-1 0 1,1 1-1,0-1 1,0 0-1,0 1 0,0 0 1,0-1-1,1 1 0,-1 0 1,0 0-1,1 0 0,0 0 1,-1 0-1,1 0 0,0 0 1,0 1-1,0-1 0,0 0 1,0 1-1,0 2 1,-2 9-650,1 1 1,0 0-1,1 0 0,1 0 1,0 0-1,1 0 1,1-1-1,0 1 1,1 0-1,1-1 1,0 1-1,0-1 1,9 16-1,15 16-4733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11899,'0'0'12368,"-21"18"-11948,-6 7-300,-27 32 0,52-54-113,0 0 0,0 0 0,0-1 0,1 1 0,-1 0 0,1 0 1,-1 1-1,1-1 0,0 0 0,0 0 0,0 1 0,1-1 0,-1 0 1,1 1-1,0-1 0,0 1 0,0-1 0,0 0 0,1 1 0,-1-1 0,1 0 1,0 1-1,0-1 0,0 0 0,1 0 0,-1 0 0,1 0 0,-1 0 1,5 5-1,-2 0 16,20 31 276,2-1-1,2-1 1,1-1 0,39 37-1,-27-30 488,64 87 0,-102-124-704,0 1 0,0-1 1,0 1-1,-1-1 0,0 1 1,0 0-1,0 0 1,-1 0-1,0 0 0,-1 0 1,0 0-1,0 11 0,0-16-61,-1 1-11,0 1 1,0-1 0,0 0-1,0 0 1,-1 1 0,1-1 0,-1 0-1,0 0 1,0-1 0,0 1 0,0 0-1,0-1 1,0 1 0,-1-1-1,0 1 1,1-1 0,-1 0 0,0 0-1,0-1 1,0 1 0,0 0 0,0-1-1,0 0 1,-5 2 0,-7 2-67,0 0 0,0-1 0,0 0 1,-16 1-1,-2-3-743,-62-3 0,91 1 590,0-1-1,0 1 0,0-1 0,0 0 1,0 0-1,0-1 0,1 1 1,-1-1-1,0 0 0,1 0 0,-1 0 1,1 0-1,0-1 0,-1 1 1,1-1-1,-3-3 0,-16-19-4691,22 25 4836,-19-24-7593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2081 11402,'0'0'5014,"29"3"-4600,230 13 334,-249-16-736,1 0-1,-1-1 0,0 0 0,1-1 0,-1 0 0,0-1 0,0 0 0,15-7 0,-21 8 120,-1 0 0,1 0 0,-1 0 0,0 0 0,0-1 0,0 1-1,0-1 1,0 0 0,0 0 0,-1 0 0,1 0 0,-1-1 0,0 1-1,0-1 1,0 1 0,-1-1 0,1 0 0,-1 1 0,0-1 0,0 0-1,0 0 1,-1 0 0,1 0 0,-1-6 0,-3-40 340,-3 1 1,-1-1-1,-3 2 0,-22-65 1,-5-27-233,-9-64-116,-93-451 170,81 388 870,4 43 472,42 185-1225,8 30-272,1-1-1,0 0 0,1 0 0,-2-20 1,-5-11-15,-1-2 1153,13 43-1254,129 10 417,-4 2-190,374-12 62,-501 0-314,-19-4-10964,-1-6 3599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11666,'0'0'14033,"22"12"-13070,3 1-739,-6-4-64,-1 1 0,0 0 0,-1 2 0,0 0 0,23 23 0,-24-21 69,-2 2-1,0 0 1,0 0 0,-2 1-1,0 1 1,13 25 0,-19-28-87,0 1 0,0 0 0,-2 0 1,0 1-1,0-1 0,-2 1 0,0 0 0,-1 23 1,-1-17-116,-1 0 0,-1 0 0,-1 0 0,-1 0 1,-1 0-1,-10 27 0,8-34-733,0 1-1,-1-1 1,-1 0 0,-1-1-1,-11 14 1,-7 7-6721,8-10-5768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45 865 10282,'0'0'9581,"0"-11"-8989,1-102 267,-2-140 767,-2 189-1337,-22-120-1,21 157-220,3 21-43,0 0 1,0 0 0,-1 0 0,1 0 0,-6-11 0,9 55 439,6-11-349,1-1 1,1 1-1,1-1 0,2-1 1,0 0-1,2-1 0,1-1 1,34 40-1,-48-60-95,1-1 0,-1 0-1,1 1 1,0-1 0,0 0 0,0 0 0,0 0 0,1-1-1,-1 1 1,6 1 0,-8-3-13,0 0 1,0 0 0,0 0-1,0 0 1,0 0-1,0 0 1,0 0-1,0 0 1,0 0-1,0-1 1,0 1-1,0 0 1,0-1-1,-1 1 1,1 0-1,0-1 1,0 1-1,0-1 1,0 0-1,-1 1 1,1-1-1,0 0 1,-1 1-1,1-1 1,0 0 0,-1 0-1,1 0 1,-1 1-1,1-1 1,-1 0-1,1 0 1,-1 0-1,0 0 1,0 0-1,1 0 1,-1 0-1,0 0 1,0 0-1,0 0 1,0 0-1,0-1 1,19-138 92,1-178-1,-20 317-98,0 1 1,-1 0-1,1 0 0,0 0 0,0-1 0,0 1 0,0 0 0,0 0 1,0-1-1,-1 1 0,1 0 0,0 0 0,0-1 0,0 1 0,0 0 1,0-1-1,0 1 0,0 0 0,0 0 0,0-1 0,0 1 0,0 0 1,1 0-1,-1-1 0,0 1 0,0 0 0,0 0 0,0-1 1,0 1-1,0 0 0,1 0 0,-1 0 0,0-1 0,0 1 0,0 0 1,1 0-1,-1 0 0,0-1 0,0 1 0,0 0 0,1 0 0,-1 0 1,0 0-1,0 0 0,1 0 0,-1 0 0,0-1 0,0 1 0,1 0 1,-1 0-1,0 0 0,0 0 0,1 0 0,-1 0 0,0 0 1,1 0-1,-1 0 0,0 1 0,0-1 0,1 0 0,12 20 269,63 218 1445,-32-89-1372,31 80-65,-67-209 734,0-11-3599,-7-9 2319,0 0-1,-1 0 1,1 0 0,-1 0 0,1 0 0,-1 0 0,1 0-1,-1-1 1,1 1 0,0 0 0,-1 0 0,1-1 0,-1 1 0,0 0-1,1-1 1,-1 1 0,1 0 0,-1-1 0,1 1 0,-1-1 0,0 1-1,1-1 1,-1 1 0,0-1 0,1 1 0,-1-1 0,0 1 0,0-1-1,0 1 1,1-1 0,-1 1 0,0-1 0,0 1 0,0-1-1,0 0 1,0 1 0,0-1 0,0 1 0,0-1 0,0 1 0,-1-2-1,9-18-8269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15811,'0'0'8114,"-9"207"-7050,18-139-616,10-1-376,9-3-72,0-13-768,0-9-696,0-6-873,-9-13-2199,-10-6-994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14595,'0'0'9565,"2"-24"-9514,7-152 119,-1-217 173,-8 347-150,2 63-75,0 0 0,1-1 0,1 1 0,0-1 0,1 0 0,11 24 0,4 12 106,-7-9-74,2-1-1,2-1 1,2-1-1,38 63 1,-24-66 55,-31-36-186,-1 1 1,1-1-1,-1 0 1,1 1-1,0-1 0,-1 0 1,1 0-1,0 0 0,0 0 1,0 0-1,0-1 1,0 1-1,0-1 0,0 1 1,0-1-1,0 0 1,0 1-1,0-1 0,0 0 1,3-1-1,-3 0-9,-1 0-1,0 0 1,1 0-1,-1 0 1,0 0-1,0 0 1,0 0-1,0-1 1,0 1-1,0 0 1,0-1-1,0 1 0,-1-1 1,1 1-1,0-1 1,-1 1-1,1-1 1,-1-3-1,8-37 78,-6 29-46,8-46-143,-3-1 0,-3 0 0,-3 0-1,-2 0 1,-9-61 0,9 94-1494,1 25-416,1 10 899,0 1 0,1 0-1,0-1 1,0 1-1,1-1 1,4 9 0,12 31-4354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13499,'0'0'7497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8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14459,'0'0'8530,"-17"26"-7573,7-12-821,0-2-34,2 1-1,0 0 1,0 0 0,1 1 0,1-1-1,0 2 1,1-1 0,0 0-1,1 1 1,1 0 0,1 0-1,-2 27 1,3 46 512,5 133 821,-1-200-1264,0 0 1,2-1 0,0 0 0,1 0 0,16 36 0,-16-44-122,0 0-1,1-1 1,0 0 0,1 0-1,0 0 1,0-1 0,1 0-1,1-1 1,0 0 0,13 10-1,-20-18-62,-1 1-1,1 0 0,0-1 1,0 1-1,-1-1 0,1 0 1,0 0-1,0 0 0,0 0 1,0 0-1,0-1 1,0 1-1,1-1 0,-1 0 1,0 0-1,0 0 0,6-2 1,-7 1-8,1 0 0,-1 0 0,0 0 1,0 0-1,0-1 0,0 1 0,0-1 0,-1 0 0,1 1 1,0-1-1,-1 0 0,1 0 0,-1 0 0,0 0 1,1 0-1,-1 0 0,0-1 0,0 1 0,-1 0 0,1-1 1,0 1-1,0-5 0,3-16-163,-1-1 1,0 1-1,-2-1 0,-1 0 1,-1 0-1,0 1 0,-2-1 1,-1 1-1,-1-1 0,-10-26 1,9 31-31,-1 1 1,-1-1-1,-1 2 1,0 0-1,-1 0 1,-1 0-1,-1 1 1,0 1-1,-1 0 1,-1 1-1,0 0 1,-30-21-1,38 31 286,-1 0 1,0 0-1,0 1 0,0 0 0,0 0 0,0 0 0,-1 1 0,1 0 0,-1 1 0,1 0 0,-1 0 1,1 1-1,-1-1 0,0 2 0,-12 1 0,19-1-44,0-1 0,0 1 0,0 0 0,0 0 0,0-1 0,0 1 0,1 0 0,-1 0 0,0 0 0,0 0 0,1 0 0,-1 0 0,1 0 0,-1 1 0,1-1 1,0 0-1,-1 0 0,1 0 0,0 0 0,0 1 0,0-1 0,0 0 0,0 0 0,0 0 0,0 1 0,0 0 0,5 36 514,3-21-386,1 0 0,0-1 1,1 0-1,1-1 0,1 0 0,0 0 0,0-2 1,16 14-1,7 9 32,157 148 299,-170-165-453,-4-3 38,23 22-3989,-15-9-7205,-16-18 3292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12619,'0'0'8535,"3"33"-7160,12 108 92,-11-117-1159,1-1 0,0 1 0,2-1 0,1 0 1,1 0-1,22 41 0,-14-31-67,-9-18-146,0 0 1,1-1-1,0 0 1,1 0 0,1-1-1,17 17 1,-24-26-77,1 0 1,-1 0 0,1 0-1,0-1 1,1 1-1,-1-2 1,0 1 0,1 0-1,0-1 1,-1 0-1,1 0 1,0-1 0,0 0-1,0 0 1,0 0-1,1 0 1,-1-1 0,0 0-1,0-1 1,0 1-1,9-3 1,-11 2-20,0-1-1,-1 1 1,1-1 0,0 0 0,-1 0-1,0 0 1,1-1 0,-1 1 0,0-1 0,0 1-1,0-1 1,-1 0 0,1 0 0,2-4-1,1-2-1,-1-1 0,0 1 0,0-1 0,-1 0 0,3-11 0,1-6-14,-2 0 0,-1 0 0,2-38 0,-4 7-117,-6-80 1,1 111-88,-2 0 0,-1 1 1,-1-1-1,-1 1 0,-13-28 1,21 66-5268,-2 21 1889,0-6 738,1 21-2576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1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23 12587,'0'0'7764,"-24"-4"-7380,-69-12-360,92 15-28,0 1 0,1 0 0,-1-1 0,0 1-1,0 0 1,0 0 0,0-1 0,0 1 0,1 0 0,-1 0-1,0 0 1,0 0 0,0 0 0,0 0 0,0 1 0,0-1 0,1 0-1,-1 0 1,0 1 0,0-1 0,0 0 0,1 1 0,-1-1 0,0 1-1,0-1 1,1 1 0,-1-1 0,0 1 0,1-1 0,-2 2-1,6 11 12,-4-13-14,3 9 18,0 0 1,0-1-1,1 1 1,0-1-1,0 0 0,1 0 1,0-1-1,0 1 1,13 12-1,69 60 692,-52-50-243,-21-17-238,-1 0 0,0 0 0,17 25 0,-26-31-166,0-1-1,0 1 0,-1 0 1,1-1-1,-1 2 0,-1-1 1,0 0-1,0 1 1,0-1-1,-1 1 0,1 11 1,-1-11-30,-1 0 1,0 0 0,0 0-1,-1 0 1,0 0 0,-1 0-1,1 0 1,-2 0 0,1-1-1,-1 1 1,0-1 0,0 1-1,-1-1 1,0 0 0,0-1-1,-1 1 1,0-1 0,0 0-1,-1 0 1,1 0 0,-1-1-1,0 0 1,-12 8 0,-5 0 68,-48 21-1,-9 5-3230,89-38-4678,8-1 1629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12163,'0'0'8237,"0"-24"-6750,19-333 1706,-10 146-2310,-3 170-715,3 29-104,-9 12-68,1 1 1,0-1 0,0 0-1,0 0 1,-1 1-1,1-1 1,0 0-1,0 1 1,-1-1-1,1 1 1,0-1 0,-1 1-1,1-1 1,0 1-1,-1 0 1,1-1-1,-1 1 1,1 0-1,-1-1 1,1 1 0,-1 0-1,0 0 1,1 0-1,16 32 231,-1 1-1,20 64 1,-13-34-87,30 56-1,-30-70-349,22 66-1,-43-112 42,-2-2-18,0 0 0,1 0 0,-1-1 0,1 1 0,-1 0 0,1 0 0,0-1 0,0 1 0,0 0 0,0-1 0,0 1 0,0-1 0,1 0 0,-1 1 0,2 1 0,-19-22-9414,6 6 6791,-18-21-6732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11642,'0'0'11619,"158"73"-11619,-101-56-856,8-3-1169,-18-8-839,-10-1-2713</inkml:trace>
  <inkml:trace contextRef="#ctx0" brushRef="#br0" timeOffset="1">496 1 11803,'0'0'6409,"37"187"-5385,-18-114-472,0-3-232,-1-5-176,1-9-144,0-20-216,-10-16-1432,0-14-1001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7818,'0'0'12772,"35"14"-11952,113 53-313,-112-49-412,0 2 0,37 26 0,-57-33-69,0 0 0,0 1 0,-1 1 1,20 25-1,-31-34 93,0 0 0,-1 0 0,1 0 0,-1 0 0,0 1 0,0-1 0,-1 1 0,0 0 0,0-1 0,-1 1 0,0 0 0,0 0 0,0 0 0,-1 0 0,0 0 0,-1 1 0,1-1 0,-2 0 0,1-1 0,0 1 0,-1 0 0,-1 0 0,1-1 0,-1 1 0,0-1 0,0 0 0,-1 1 0,0-2 0,-8 11 0,-7 0-158,-1 0 1,0-1 0,-1-1-1,-1-1 1,0-1 0,-1 0-1,0-2 1,-1-1-1,0-1 1,0-1 0,-1-1-1,0-1 1,-25 1-1,42-5-761,-10 2 27,14 7-6505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13971,'0'0'9162,"38"182"-8586,-20-106-328,10 2-80,0-2 104,-9-9-56,0-11-168,-1-11-48,-8-17-752,-10-11-696,0-31-5578,0-14 921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5753,'0'0'15936,"34"-3"-15219,113-7-359,-139 10-353,1-1 0,-1 1 0,1 1 1,-1-1-1,1 2 0,-1-1 1,1 1-1,-1 0 0,0 1 0,0 0 1,0 0-1,0 1 0,0 0 0,-1 0 1,0 0-1,0 1 0,0 1 1,0-1-1,-1 1 0,0 0 0,0 0 1,0 1-1,-1 0 0,6 10 1,-8-12 26,0 0-1,0 0 1,-1 0 0,1 0 0,-1 0 0,0 1 0,-1-1 0,1 0 0,-1 1 0,0 0 0,-1-1 0,1 1 0,-1 0 0,0-1 0,-1 1 0,0 7 0,-1-5 17,-1 0 0,1 0 0,-2 0 1,1 0-1,-1-1 0,0 1 0,0-1 1,-1 0-1,0 0 0,-6 7 0,1-3-88,-1-1-1,0 0 0,-1 0 0,0-1 1,0 0-1,-1-1 0,0-1 1,0 0-1,-1-1 0,0 0 0,-27 7 1,39-12 21,0-1 0,1 1 0,-1-1 0,0 1 1,0-1-1,0 0 0,0 0 0,0 0 0,0 0 0,0 0 1,0 0-1,0-1 0,0 1 0,0-1 0,0 1 0,1-1 0,-4-1 1,5 2 11,-1-1 1,1 0 0,0 0-1,0 1 1,-1-1 0,1 0-1,0 0 1,0 1 0,0-1-1,0 0 1,0 0 0,0 0-1,0 1 1,0-1 0,0 0-1,1 0 1,-1 1 0,0-1-1,0 0 1,1 0 0,-1 1 0,0-1-1,1 0 1,-1 1 0,1-1-1,-1 0 1,2 0 0,3-7 29,1 1 1,1 0-1,-1 1 1,1-1-1,14-8 1,-12 9 144,0 2 0,1 0 0,-1 0 0,1 0 0,0 1 0,0 1 1,1 0-1,-1 0 0,0 1 0,1 0 0,-1 1 0,0 0 0,17 3 0,-23-2-76,1 1 0,-1-1 0,1 1 1,-1 0-1,0 1 0,0-1 0,0 1 0,0 0 0,0 0 0,0 0 0,-1 0 0,1 1 1,-1-1-1,0 1 0,0 0 0,3 7 0,6 8 204,-2 0 1,10 25-1,85 243 435,-104-284-1007,12 34-703,-1-23-6330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21 744 9394,'0'0'7755,"0"-28"-6061,0 2-1291,0-27 651,-10-80 0,2 27-663,6-135 0,3 126-2,-1 114-376,-1-1 0,1 0 0,0 0 0,0 1 0,0-1-1,1 0 1,-1 0 0,0 1 0,0-1 0,1 0 0,-1 1 0,1-1 0,0 0 0,0 1 0,-1-1 0,1 1 0,0-1 0,0 1 0,0-1 0,1 1 0,-1 0 0,0-1-1,0 1 1,1 0 0,1-2 0,-1 3 13,0 0 0,-1 1-1,1-1 1,0 0 0,0 0-1,-1 1 1,1-1 0,0 1-1,-1 0 1,1-1 0,-1 1-1,1 0 1,-1 0-1,1 0 1,-1 0 0,1 0-1,-1 0 1,0 0 0,0 0-1,0 1 1,0-1 0,1 0-1,-2 1 1,1-1 0,0 1-1,0-1 1,1 3 0,19 37 679,-1 0 0,21 64 0,-4-7-22,69 190 258,-71-188-1165,-34-96 104,-1-3 17,0 0 1,1 1-1,-1-1 0,0 0 0,1 0 0,-1 1 1,1-1-1,0 0 0,-1 0 0,1 0 1,0 0-1,0 0 0,0 0 0,-1 0 1,1 0-1,0 0 0,0 0 0,0-1 1,3 2-1,-7-21-4379,-21-12 21,-4-2-1434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12587,'0'0'8650,"159"87"-8162,-112-68-488,-10-7-961,19 2-2159,-9-12-1769,0 1-1297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141 149 5873,'0'0'19688,"1"26"-18942,16 178 174,32 64-1464,-46-255-1633,-9-42-9344,-11-4 3537</inkml:trace>
  <inkml:trace contextRef="#ctx0" brushRef="#br0" timeOffset="1">29 1 10922,'0'0'10707,"29"24"-9540,99 85-309,-87-73-394,56 64-1,-82-83-310,-2 1 0,-1 1 0,0 0 1,-1 0-1,11 28 0,-19-39-98,0-1-1,-1 1 1,0-1 0,0 1 0,-1 0-1,1 0 1,-2 0 0,1 0-1,-1 0 1,0 0 0,-1 0-1,0 0 1,0 0 0,-1 0-1,0-1 1,0 1 0,-1-1-1,0 1 1,0-1 0,-1 0-1,0 0 1,0 0 0,-1 0-1,1-1 1,-1 0 0,-1 0-1,1 0 1,-1-1 0,0 0-1,-1 0 1,1 0 0,-1-1-1,0 0 1,0 0 0,-10 4 0,2-2-246,0-1 1,-1 0 0,0-1-1,0-1 1,0 0 0,-29 1 0,-30-9-3204,67 3 2219,-1 0 1,0 0 0,1-1-1,0 0 1,-13-6 0,-8-8-6113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9 183 13899,'0'0'4338,"-2"24"-2561,1-5-1576,-2 13 589,1 1 0,2-1 0,1 1 1,1-1-1,14 63 0,-10-75-555,2-1 0,0 1 0,1-1 0,1-1 0,0 0 0,2 0 1,15 18-1,-23-30-217,1-1 0,-1 0 0,1 0 0,0 0 1,1-1-1,-1 0 0,1 0 0,-1 0 0,1-1 1,0 0-1,1 0 0,-1 0 0,0-1 0,1 0 1,0 0-1,-1-1 0,1 0 0,0 0 0,0 0 1,0-1-1,-1 0 0,1 0 0,0-1 0,0 0 1,10-2-1,-12 1-20,-1-1 0,1 1 1,-1-1-1,0 0 0,0 0 0,0 0 1,0 0-1,-1 0 0,1-1 0,-1 0 1,0 0-1,0 0 0,0 0 1,0 0-1,-1-1 0,0 1 0,0-1 1,2-5-1,4-12-5,-1-1-1,6-32 1,-7 19-84,-1 0-1,-2 0 1,-2 0 0,-3-49-1,-1 59-5,0 1 0,-1 0 0,-2 0 0,0 1 0,-2-1 0,0 2 0,-12-24 0,17 41 83,0 1 0,1-1 0,-1 1 0,-1 0 0,1 0 0,-1 0 0,0 1 0,0-1 0,-1 1 1,1 0-1,-1 0 0,0 1 0,0-1 0,0 1 0,0 0 0,-1 0 0,1 1 0,-1 0 0,1 0 1,-1 0-1,0 0 0,0 1 0,0 0 0,0 0 0,-11 1 0,14 0-45,0 1-1,0-1 1,-1 1 0,1 0-1,0 0 1,0 0-1,0 0 1,0 0 0,0 1-1,1-1 1,-1 1 0,0 0-1,1 0 1,-1 0-1,1 0 1,0 0 0,-1 1-1,1-1 1,0 1 0,1-1-1,-1 1 1,0 0-1,1 0 1,-1 0 0,1 0-1,0 0 1,-1 4 0,-2 5-522,1 0 0,0 1 0,1 0 0,0-1 0,1 23 0,1 26-4230,0-7-1544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 9218,'0'0'10444,"-30"-4"-9123,-88-7-690,116 10-621,1 1 0,0 0-1,0 0 1,-1 0 0,1 1 0,0-1 0,0 0-1,-1 0 1,1 1 0,0-1 0,0 1-1,0-1 1,0 1 0,-1-1 0,1 1 0,0 0-1,0-1 1,0 1 0,0 0 0,1 0 0,-1 0-1,0 0 1,0 0 0,0 0 0,1 0 0,-1 0-1,0 0 1,1 0 0,-1 2 0,1 30 255,1-20-124,0 1 56,0 0 0,1 0-1,0 0 1,1 0 0,1 0 0,0-1 0,10 22-1,55 89 1592,-50-94-1267,-1 1 0,-2 0 0,16 45 1,-31-73-488,5 12 163,-2 0 0,0 1 0,-1 0 0,2 17 1,-5-29-226,0 0 0,0 0 0,0 0 0,0 0 0,-1 1 0,1-1 1,-1 0-1,0 0 0,-1-1 0,1 1 0,-1 0 0,1 0 0,-1-1 0,0 1 0,0-1 1,-1 1-1,1-1 0,-1 0 0,0 0 0,0 0 0,0 0 0,-3 2 0,-20 12-1785,-1-2 0,-54 23 0,8-11-4451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9818,'0'0'10238,"-2"29"-9724,2-18-464,-2 14 66,1-1-1,1 1 0,2-1 0,0 1 1,1-1-1,13 45 0,122 308 1311,-110-323-2341,-25-74-6699,-3 13 6305,0-31-4288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9826,'0'0'12333,"27"7"-11146,1 1-859,4 1 87,0-1-1,0-2 1,43 3-1,408 5 1390,-482-14-1989,-1-30-20765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9946,'0'0'12104,"28"-2"-10934,89-5-194,-111 6-849,0 0-1,0 1 1,0 0 0,0 0 0,0 1 0,0-1 0,0 2-1,0-1 1,-1 0 0,1 1 0,0 0 0,-1 0-1,0 1 1,9 5 0,-12-7-52,0 1 0,0 0 0,0 1 0,0-1 0,-1 0 0,1 1 0,-1-1 0,1 1 0,-1-1-1,0 1 1,0-1 0,0 1 0,0 0 0,-1 0 0,1-1 0,-1 1 0,1 0 0,-1 0 0,0 0 0,-1 5 0,-1 2 18,0 0 1,-1 0-1,0 0 0,0 0 1,-1-1-1,-1 1 1,1-1-1,-1 0 1,-1-1-1,0 1 0,0-1 1,-9 8-1,-5 1-317,-9 8-1361,21-6-4398,12-9-170,20-3-1442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12699,'0'0'10367,"-31"-1"-9460,-98 2-212,124 0-654,1-1 0,0 1-1,0 0 1,0 0 0,0 0 0,0 1 0,0-1 0,1 1-1,-1 0 1,0 0 0,1 0 0,-1 1 0,1-1 0,0 1-1,0 0 1,0 0 0,0 0 0,0 0 0,1 0 0,0 1-1,-1-1 1,1 1 0,0 0 0,-1 3 0,-6 10 141,-5 7 33,1 0 0,1 2 0,1-1 0,1 2 0,2-1 0,0 1 0,2 1 0,1-1 0,2 1 0,0 0 0,2 45 0,1-65-198,0 1-1,1-1 0,0 0 1,0 1-1,1-1 0,0 0 0,0 0 1,1 0-1,0 0 0,0 0 0,1 0 1,0-1-1,0 0 0,1 0 1,0 0-1,0 0 0,1-1 0,0 0 1,0 0-1,0 0 0,1-1 1,0 0-1,0 0 0,0-1 0,0 0 1,1 0-1,0-1 0,-1 0 0,1 0 1,1-1-1,-1 0 0,0 0 1,10 0-1,-6 0-72,0-1-1,1 0 1,-1-1 0,1 0 0,-1-1 0,23-5-1,-31 5 43,0 0 0,-1 0 1,0 0-1,1-1 0,-1 0 0,0 1 0,1-1 0,-1 0 0,0-1 0,0 1 0,-1 0 0,1-1 0,0 0 0,-1 1 0,0-1 0,1 0 0,-1 0 0,0-1 0,-1 1 0,1 0 0,0-1 0,-1 1 0,0-1 1,0 1-1,0-1 0,0 1 0,0-6 0,0-5-41,0 0 0,-1 0 0,-1 1 0,0-1 1,0 0-1,-2 0 0,0 1 0,0-1 0,-1 1 1,-1 0-1,0 0 0,-1 0 0,-9-14 0,4 10-68,-1 0-1,-1 1 0,0 0 0,-2 1 0,1 1 0,-2 0 1,0 1-1,-24-15 0,37 26 162,0 0-1,1 0 1,-2 1-1,1-1 1,0 1-1,0 0 1,0 0-1,0 0 1,-1 0-1,1 0 1,0 1 0,-7-1-1,12 16 175,1-7-181,0-1-1,0 0 1,1 1-1,0-1 1,0-1-1,1 1 1,0 0 0,0-1-1,1 0 1,-1 0-1,1-1 1,0 0-1,9 6 1,1 1-23,1-1 1,1-1 0,0 0-1,23 8 1,-30-13-368,1-1 1,0-1-1,0 0 0,1-1 0,-1 0 1,22 0-1,-29-2-181,-1 0 0,0 0-1,1-1 1,-1 1 0,1-1-1,-1 0 1,0-1 0,0 1-1,1-1 1,-1 1 0,0-1-1,-1-1 1,1 1 0,0 0-1,-1-1 1,1 0 0,-1 0-1,0 0 1,1 0 0,-2-1-1,4-3 1,7-24-8443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13099,'0'0'9866,"19"180"-9066,9-113-152,0 9-232,-9-15-224,9-4-192,-9-13-656,-10-13-496,0-20-672,-18-16-4482,-10-20 913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7402,'0'0'11375,"28"2"-9809,-2-2-1230,-6 0-154,0 1 0,-1 0 0,1 2 0,-1 0 0,0 1 0,0 1 0,25 10 0,69 37 446,-99-45-562,0 1-1,-1 1 0,1 0 1,-2 1-1,19 18 1,-28-25-31,0 0 0,0 0 1,0 0-1,-1 0 1,0 1-1,0-1 0,0 1 1,0 0-1,0-1 0,-1 1 1,1 0-1,-1 0 1,0 0-1,0 0 0,-1 0 1,1 0-1,-1 0 0,0 1 1,0-1-1,0 0 1,0 0-1,-2 4 0,0-3-18,0 0 0,0-1 0,0 0 0,-1 1 0,1-1 0,-1 0-1,0-1 1,-1 1 0,1 0 0,0-1 0,-1 0 0,0 1 0,0-2 0,0 1 0,0 0-1,0-1 1,-6 3 0,-3 0-98,-1 0 0,1-1 0,-1 0 0,0-1 0,0-1 0,-1 0 0,1-1 0,0 0 0,-24-3 0,25 2 58,13 0 6,0-1 0,0 1 0,0-1 1,0 0-1,0 1 0,0-1 1,0 1-1,0-1 0,1 0 0,-1 1 1,0-1-1,0 1 0,1-1 0,-1 1 1,0-1-1,0 1 0,1-1 1,-1 1-1,1-1 0,-1 1 0,0 0 1,1-1-1,-1 1 0,1 0 0,-1-1 1,1 1-1,-1 0 0,1-1 1,-1 1-1,1 0 0,-1 0 0,2-1 1,10-4 168,1 0 0,0 0 1,0 1-1,0 1 1,0 0-1,0 1 1,16-1-1,-23 3-19,0 0 0,1 0 1,-1 1-1,0 0 0,0 0 0,0 1 0,0-1 1,0 1-1,0 0 0,0 1 0,-1 0 0,1 0 1,-1 0-1,0 0 0,0 1 0,0 0 0,0 0 0,5 6 1,18 24 153,-2 1 1,-1 1 0,-2 1-1,-1 1 1,-2 1 0,21 61-1,-28-77-207,-13-23-81,1-1 0,-1 1 1,0 0-1,1 0 0,-1 0 1,0-1-1,1 1 0,-1 0 1,0 0-1,0-1 0,1 1 1,-1 0-1,0 0 0,0-1 1,1 1-1,-1 0 0,0-1 1,0 1-1,0 0 0,0-1 1,1 1-1,-1-1 0,0 1 1,0 0-1,0-1 0,0 1 1,0-1-1,0 1 0,0 0 1,0-1-1,0 1 0,0 0 1,0-1-1,0-59-151,0 45 123,-28-437-1113,19 282 925,9 167 277,20 24 198,8 18 26,-1 1 1,-2 2-1,19 44 0,16 27-96,-28-55-230,-18-31-326,2 0 1,1-1-1,36 45 0,-90-115-15414,-1 12 6971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11018,'0'0'8674,"178"50"-8674,-85-50-192,-9-5-2272,-18-15-2793</inkml:trace>
  <inkml:trace contextRef="#ctx0" brushRef="#br0" timeOffset="1">552 0 12739,'0'0'7913,"28"177"-6696,0-102-505,0-2-152,-10-6-256,1-8-216,0-14-88,-19-17-472,9-8-592,-18-31-5010,-10-15 665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13499,'0'0'5501,"32"8"-3941,3 0-1151,-3-1-39,-1 2 0,0 0 0,0 2 0,48 25 1,-44-17 93,-1 1 1,56 44 0,-79-56-320,-1 1-1,0 1 1,0 0-1,-1 0 1,0 1-1,-1 0 1,0 0-1,-1 1 1,0 0-1,-1 1 1,8 20-1,-13-28-108,-1-1-1,1 1 0,0-1 1,-1 1-1,0 0 1,0-1-1,-1 1 0,1 0 1,-1-1-1,0 1 0,0-1 1,0 1-1,-1-1 1,0 1-1,0-1 0,0 0 1,0 0-1,0 0 1,-1 0-1,0 0 0,0-1 1,0 1-1,0-1 0,-1 0 1,1 0-1,-1 0 1,0 0-1,0-1 0,-6 4 1,-12 6-127,-1 0-1,0-2 1,-1 0 0,-27 6 0,32-10 5,-30 7-707,-31 10-679,75-21 864,0 0 1,0 0-1,1 0 1,-1 1-1,1 0 1,0 0-1,0 0 1,0 0-1,0 1 0,0-1 1,1 1-1,-5 7 1,-2 3-3527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16668,'0'0'9074,"9"204"-8242,10-137-408,0 9-136,-1-11-48,1-4-104,-9-16-96,-1-3-40,0-17-448,-9-13-792,10-12-1361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10298,'0'0'14533,"-13"24"-13204,2-4-1062,4-9-133,0 1 1,1 0 0,1 1 0,-1-1-1,2 1 1,0 0 0,1 0-1,0 1 1,0-1 0,0 27 0,3-17 180,0 0-1,1-1 1,2 1 0,0 0 0,10 35 0,-10-50-287,0-1 0,0 0 0,1 0 0,0 0 0,0-1 0,0 1 0,1-1 0,0 0 0,0 0 0,1-1 0,-1 1 0,1-1 0,0-1-1,1 1 1,-1-1 0,1 0 0,0 0 0,0-1 0,0 0 0,9 3 0,-7-3-148,0-1-1,1 1 0,-1-1 1,0-1-1,1 0 0,-1 0 1,1-1-1,-1 0 0,1-1 1,-1 1-1,1-2 0,16-4 1,-22 4-227,1 0 1,-1 0-1,1 0 1,-1-1-1,0 1 0,0-1 1,0 0-1,0-1 1,-1 1-1,1 0 1,-1-1-1,0 0 1,0 0-1,0 0 1,-1 0-1,1 0 1,-1-1-1,0 1 1,0-1-1,-1 0 1,1 1-1,-1-1 1,0 0-1,0 0 0,0-7 1,0-32-5873,-1 6-1848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57 306 13051,'0'0'12851,"187"31"-12419,-131-31-432,0 0-248,-9-17-993,-10-2-647,-9-6-585,-28-18-1936,0 15-608,-9-2-3761</inkml:trace>
  <inkml:trace contextRef="#ctx0" brushRef="#br0" timeOffset="1">1 1 12203,'0'0'11650,"215"0"-11650,-150 0-1016,10 31-1049,-10 8-2712,-18 9-1232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2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6081,'0'0'15012,"168"-39"-14596,-102 36-200,9 0-208,-10 3-8,0 0-568,1 9-1393,-1 30-1848,-18-6-1696,-10 4-3993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0 621 11546,'0'0'10177,"4"-29"-8923,19-229 402,-20 24-950,-5 134-908,2 109 215,0 23 273,0 0 0,2 0 0,2 0 0,11 49 0,-4-43-3,2 0 0,1-1 0,22 39-1,-29-62-209,2-1 1,-1 1-1,2-2 0,0 0 0,0 0 0,1 0 0,0-2 0,1 1 0,0-1 0,26 14 0,-35-21-64,1-1 0,-1-1-1,1 1 1,0 0-1,-1-1 1,1 0 0,0 0-1,0 0 1,0 0-1,0 0 1,0-1 0,1 0-1,-1 0 1,0 0-1,0 0 1,0-1 0,0 0-1,0 0 1,0 0-1,5-2 1,-5 1-4,0-1 1,0 1-1,0-1 1,0-1-1,0 1 1,-1 0-1,1-1 1,-1 0-1,0 0 1,0 0-1,0 0 1,-1 0-1,1-1 1,-1 1-1,2-7 0,4-10-63,-1-1-1,-2 1 0,0-1 0,3-39 0,-3-91-1848,-5 134 1459,-5-21-2600,-7 17-5139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12899,'0'0'10683,"0"26"-9084,0 14-1168,3 164 1048,0-164-1275,1 0 1,1 0-1,16 53 1,-16-74-296,-5-14-64,1-1 1,0 1-1,0-1 1,0 1-1,1-1 0,-1 1 1,1-1-1,0 0 1,0 0-1,1 1 0,4 5 1,-5-16-3603,-4-15 934,-9-9-2252,-14-6-1663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13315,'0'0'9702,"38"0"-8622,244 0-302,11-6-1494,-96-14-2927,-185 16 3815,-21 1 854,-19 0 276,23 3-1133,0 0 1,1 0-1,-1 1 1,0 0 0,0 0-1,0 0 1,1 0-1,-1 1 1,0 0 0,1 0-1,0 0 1,-1 1 0,1-1-1,0 1 1,-7 6-1,6-3 19,-1 0-1,1 1 0,0-1 0,1 1 0,0 0 0,0 0 1,1 0-1,-6 16 0,2 1 165,2 1 0,0-1 0,2 1 0,0 1 0,2 30 0,2-45-305,0 1 0,1-1 0,1 1 0,0-1 0,1 0 0,0 1 0,0-2 0,1 1 0,1-1 0,0 1 0,0-2 0,1 1 0,0-1 0,0 0-1,1 0 1,1-1 0,-1 0 0,1 0 0,1-1 0,-1 0 0,1-1 0,1 0 0,-1-1 0,1 0 0,0 0 0,0-1 0,0-1 0,0 0 0,16 2 0,-18-4-210,0-1 0,-1 1 1,1-2-1,0 1 1,0-1-1,0-1 1,-1 0-1,16-5 0,-21 6-61,1-1 0,0 0-1,-1 0 1,0-1-1,0 1 1,1-1-1,-2 0 1,1 0-1,0 0 1,0 0-1,-1 0 1,0 0-1,0-1 1,0 1-1,0-1 1,0 0 0,0 0-1,-1 1 1,0-1-1,0 0 1,1-6-1,0-1-1058,-1-1 0,0 0-1,-1 0 1,0 0 0,-1 0-1,-2-15 1,-13-20-5073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66 261 14323,'0'0'12435,"215"45"-12083,-169-45-352,11 0-96,-11-23-584,-8 1-929,-10-1-519,-19-2-961,-9-20-1264,-9 14-208,-29 1-2304</inkml:trace>
  <inkml:trace contextRef="#ctx0" brushRef="#br0" timeOffset="1">0 6 14267,'0'0'11979,"169"70"-11211,-113-70-552,0 0-216,-10 0-744,-17-31-1481,-20 6-2208,-9 5-2224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14843,'0'0'9106,"66"20"-19820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39 15795,'0'0'6627,"0"24"-6216,3 77-214,-3-97-187,1 0 1,0-1-1,-1 1 0,1-1 0,1 1 1,-1-1-1,0 0 0,1 1 0,0-1 0,0 0 1,0 0-1,0 0 0,0 0 0,0 0 0,1-1 1,0 1-1,-1-1 0,1 1 0,0-1 1,0 0-1,0 0 0,0-1 0,1 1 0,-1-1 1,0 1-1,1-1 0,-1 0 0,1 0 0,-1 0 1,1-1-1,0 1 0,-1-1 0,1 0 0,3 0 1,-5-1-6,-1 1 1,0 0-1,0 0 1,1-1-1,-1 1 1,0 0 0,0-1-1,0 0 1,0 1-1,1-1 1,-1 0-1,0 1 1,0-1-1,0 0 1,0 0 0,-1 0-1,1 0 1,0 0-1,0 0 1,0 0-1,-1 0 1,1 0-1,-1 0 1,1 0-1,-1-1 1,1 1 0,-1 0-1,0 0 1,1 0-1,-1-1 1,0 1-1,0-2 1,2-49 33,-3 38-36,1 7 0,0-1 0,0 1 0,-1 0 0,0-1 0,-1 1-1,0 0 1,0 0 0,0 0 0,-1 0 0,-6-12 0,6 15 41,0 0 0,0 0 1,0 0-1,-1 1 0,1 0 0,-1-1 0,0 1 0,0 0 0,0 1 1,0-1-1,0 1 0,-1 0 0,1 0 0,-1 0 0,1 1 1,-1-1-1,-8 0 0,9 1 61,0 0-1,0 0 1,0 1 0,-1-1 0,1 1-1,0 0 1,0 1 0,-1-1 0,1 1-1,0 0 1,0 0 0,0 0 0,-4 2-1,6-2-102,0 0 1,0 1-1,1-1 0,-1 1 0,0 0 0,1-1 1,-1 1-1,1 0 0,0 0 0,0 0 0,0 0 1,0 0-1,0 0 0,0 0 0,0 0 0,1 0 1,-1 1-1,1-1 0,-1 0 0,1 0 0,0 1 1,0-1-1,0 4 0,0 7-5,0-6 2,0 0 1,0 0-1,0 0 1,1 0 0,0 0-1,4 12 1,-4-17 0,1 1 0,-1-1 1,0 0-1,1 0 0,0 0 1,-1 0-1,1 0 1,0 0-1,0 0 0,0 0 1,0-1-1,0 1 1,1-1-1,-1 0 0,0 1 1,1-1-1,-1 0 1,1-1-1,-1 1 0,1 0 1,-1-1-1,5 1 1,-2 0-25,0 0 0,0 0 0,0 0 0,0-1 0,0 0 0,-1 0 1,1-1-1,0 1 0,8-3 0,-11 2 15,0 1 0,-1-1-1,1 0 1,-1-1 0,1 1 0,-1 0 0,1 0-1,-1-1 1,1 1 0,-1-1 0,0 1 0,0-1-1,0 0 1,0 1 0,0-1 0,0 0 0,-1 0-1,1 1 1,0-1 0,-1 0 0,1 0 0,-1 0-1,0 0 1,0 0 0,0 0 0,0 0 0,0 0-1,0-2 1,0-2 8,0 0 1,0-1-1,-1 1 0,0 0 0,0 0 1,0 0-1,-3-9 0,3 13 11,-1 0 0,1 0 0,0 0 0,-1 0 0,1 0 0,-1 1 0,1-1 0,-1 0 0,0 1 0,0-1 0,0 1 0,1 0 0,-1 0 0,-1 0 0,1 0 0,0 0 0,0 0 0,0 0 0,0 1 0,-1-1 0,1 1 0,0 0 0,-4-1-1,-1 0 80,1 1-1,-1-1 0,1 1 0,-1 0 0,1 0 0,-1 1 0,1 0 0,0 0 0,-1 1 0,1 0 0,-11 4 1,14-4-92,1 0 1,-1 0 0,0 1 0,1-1-1,0 1 1,0-1 0,0 1-1,0 0 1,0-1 0,0 1 0,1 0-1,-1 0 1,1 1 0,0-1 0,0 0-1,0 0 1,0 1 0,0-1 0,1 0-1,0 1 1,0-1 0,0 0 0,0 5-1,0-6-14,0 1 0,0-1-1,0 0 1,0 0 0,0 0-1,0 0 1,1 0-1,-1 0 1,1 0 0,-1 0-1,1 0 1,0 0 0,0 0-1,0 0 1,0 0 0,0-1-1,0 1 1,3 3-1,-1-4-31,0 1-1,0-1 0,0 0 0,0 1 1,0-2-1,0 1 0,0 0 0,0 0 1,1-1-1,-1 0 0,6 0 1,-2 1-11,-1-1 1,1 0 0,0 0 0,0 0-1,-1-1 1,1 0 0,-1-1 0,9-2-1,-13 3 38,-1 0-1,1 0 1,-1 0 0,1 0-1,-1 0 1,0-1 0,0 1-1,1 0 1,-1-1-1,0 1 1,0 0 0,0-1-1,-1 0 1,1 1-1,0-1 1,0 1 0,-1-1-1,1 0 1,-1 1-1,0-1 1,1 0 0,-1 0-1,0 0 1,0 1 0,0-1-1,0 0 1,0 0-1,-1 1 1,1-1 0,-1 0-1,1 1 1,-1-1-1,1 0 1,-1 1 0,0-1-1,-1-2 1,1 3-58,0 0-1,1 0 1,-1 0 0,0 0 0,0 0-1,0 0 1,0 0 0,0 0 0,0 1-1,0-1 1,0 0 0,0 1 0,0-1-1,0 1 1,0-1 0,-1 1 0,1-1 0,0 1-1,0 0 1,-1 0 0,1 0 0,0 0-1,0-1 1,-1 2 0,1-1 0,0 0-1,0 0 1,-1 0 0,1 0 0,-2 1-1,1 0-377,0-1 0,0 1 0,0-1 0,0 1 0,0 0-1,0 0 1,0 0 0,0 0 0,0 0 0,0 0 0,1 0 0,-1 0-1,0 1 1,1-1 0,-1 1 0,1-1 0,-2 4 0,-1 19-9563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4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16291,'0'0'7707,"-5"37"-6576,-29 399 827,17 287-379,12-615-1106,2-65-1162,2-34-897,0-12-1210,3-42-2272,6-7-2466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14723,'0'0'7320,"28"-6"-6662,1-1-522,-8 2-81,0 0-1,1 1 1,-1 1 0,1 1-1,-1 1 1,37 3 0,-34 1-41,0 2 1,0 0 0,-1 2-1,1 0 1,-1 2 0,-1 1-1,0 0 1,0 1 0,-1 2-1,0 0 1,26 23 0,-42-31 59,-1-1 0,0 1 1,0 0-1,0 0 1,0 0-1,-1 0 1,0 1-1,0-1 0,0 1 1,-1 0-1,0 0 1,0 0-1,0 0 0,-1 0 1,0 0-1,0 0 1,-1 1-1,0-1 1,0 0-1,0 1 0,-1-1 1,1 0-1,-2 0 1,1 0-1,-1 0 0,0 0 1,0 0-1,0 0 1,-1 0-1,0-1 1,0 1-1,0-1 0,-1 0 1,-8 9-1,-7 6-88,-1 0 0,-1-2 0,0 0 1,-2-2-1,0 0 0,0-2 0,-2 0 0,0-2 0,0 0 0,-1-2 0,0-1 0,-1-1 0,0-1 0,0-2 0,0 0 0,-1-2 0,-40 0 1,67-7-1179,1 1 1,-1 0 0,1 0 0,0-1 0,0 1-1,1 0 1,-1-1 0,1 1 0,0-4 0,15-15-11263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4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13571,'0'0'10233,"3"-5"-9789,8-9-318,1 0 0,0 1 0,0 0 0,27-19 0,21-23 59,-18 10-133,-2-3 0,-2-1 1,37-62-1,-74 109 1,0-1 0,0 1 0,0 0 1,0 0-1,0 0 0,1 0 0,-1 0 0,0 1 0,1-1 0,0 0 1,-1 1-1,1-1 0,0 1 0,0-1 0,3 0 0,-3 3-14,-1 0-1,1 0 1,0 0 0,-1 0-1,1 0 1,0 1-1,-1-1 1,1 1-1,-1-1 1,0 1 0,0-1-1,1 1 1,-1 0-1,0 0 1,0 0-1,-1-1 1,1 1 0,0 3-1,66 151 1088,-51-113-1020,1-1 1,3-1-1,26 43 0,-46-84-178,0 1 0,0 0-1,1-1 1,-1 1 0,1-1 0,-1 1-1,1 0 1,-1-1 0,1 1 0,-1-1 0,1 1-1,-1-1 1,1 0 0,0 1 0,-1-1-1,1 1 1,0-1 0,-1 0 0,1 0 0,0 1-1,-1-1 1,1 0 0,0 0 0,0 0-1,-1 0 1,1 0 0,0 0 0,0 0-1,0 0 1,0 0-229,0-1 0,-1 1-1,1-1 1,0 1-1,-1-1 1,1 0 0,-1 1-1,1-1 1,-1 1 0,1-1-1,-1 0 1,1 1 0,-1-1-1,0 0 1,1 0 0,-1 1-1,0-1 1,0 0-1,0 0 1,1 0 0,-1 1-1,0-1 1,0 0 0,0-1-1,0-22-7537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4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16564,'0'0'10310,"17"3"-10068,70 16-228,109 20 297,-159-33-1688,54 0 1,-90-6 1180,0 0-1,0 0 1,-1 0-1,1 0 1,0 0-1,0 0 1,0 0 0,0-1-1,0 1 1,-1 0-1,1 0 1,0-1 0,0 1-1,0 0 1,-1-1-1,1 1 1,0-1 0,-1 1-1,1-1 1,0 0-1,-1 1 1,1-1-1,-1 0 1,1 1 0,-1-1-1,1 0 1,-1 1-1,1-1 1,-1 0 0,0 0-1,1 0 1,-1 1-1,0-1 1,0 0-1,0 0 1,1 0 0,-1 0-1,0 0 1,0 1-1,0-1 1,0 0 0,-1 0-1,1 0 1,0 0-1,0 0 1,0 1-1,-1-3 1,0-7-2512,1-10-4075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2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38 694 9602,'0'0'10457,"-2"-29"-10052,0 3-345,0 1-18,1 1-1,1-1 1,2 1 0,0-1 0,8-36 0,8-33 284,-4-1-1,3-167 0,-17 261-322,0 1-1,0 0 0,0 0 0,1 0 1,-1-1-1,0 1 0,0 0 0,0 0 1,1 0-1,-1 0 0,0 0 0,0-1 1,0 1-1,1 0 0,-1 0 0,0 0 1,0 0-1,1 0 0,-1 0 0,0 0 1,0 0-1,1 0 0,-1 0 0,0 0 1,0 0-1,1 0 0,-1 0 0,0 0 1,0 0-1,1 0 0,-1 0 0,0 0 1,0 1-1,1-1 0,-1 0 0,0 0 1,0 0-1,0 0 0,1 0 0,-1 1 1,0-1-1,0 0 0,0 0 0,1 0 1,-1 1-1,0-1 0,0 0 1,0 0-1,0 1 0,0-1 0,0 0 1,0 0-1,0 1 0,1-1 0,-1 0 1,0 0-1,0 1 0,14 22 122,0 1 1,-1 0-1,19 52 1,7 14 247,10 8-530,-4 3 1,55 185-1,-97-276-149,2 19-2752,-5-28 2866,0 0 1,0-1-1,0 1 1,0 0-1,-1 0 1,1 0-1,0-1 1,-1 1-1,1 0 1,-1 0-1,1-1 1,-1 1-1,1 0 1,-1-1 0,1 1-1,-1-1 1,0 1-1,1-1 1,-1 1-1,0-1 1,1 1-1,-1-1 1,0 1-1,0-1 1,0 0-1,1 0 1,-1 1-1,0-1 1,0 0-1,0 0 1,0 0-1,-26 2-4870</inkml:trace>
  <inkml:trace contextRef="#ctx0" brushRef="#br0" timeOffset="1">0 422 11498,'0'0'6386,"196"34"-6386,-111-6-1240,-11-6-1665,-18-2-3240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4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11682,'0'0'14468,"150"-6"-13580,-94 17-400,-9-2-176,-1-4-104,-8-2-136,-10-3-24,9 0-48,-18 0-328,9 0-712,-9 0-1993,-10 0-4457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17180,'0'0'8932,"26"4"-8482,268 33 328,-155-31-7746,-131-6 743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0 13315,'0'0'7799,"-18"31"-7211,-7 10-374,-3 8 320,-61 78 0,56-85-192,-1 0 0,-3-2 0,-1-2 1,-1-1-1,-3-3 0,0-1 0,-92 53 0,118-78-236,-1-1-1,1 0 0,-23 4 0,32-9-70,0 0-1,0-1 1,0 0 0,0 0 0,0-1 0,0 0 0,0 0 0,0-1 0,0 0 0,-12-3 0,16 2-36,1 1 1,0-1-1,-1 0 1,1 0-1,0 0 1,0 0-1,0 0 1,0 0-1,1-1 1,-1 1-1,1-1 1,-1 1-1,1-1 1,0 0-1,0 1 1,0-1-1,0 0 1,1 0-1,-1 0 1,1 1-1,-1-1 1,1 0-1,0 0 1,0 0-1,1-3 1,-1-5-13,1 1 1,0 0 0,0-1 0,1 1-1,6-20 1,-4 21 5,1 0-1,0 0 1,0 0-1,1 1 1,0-1 0,0 1-1,1 1 1,0-1-1,0 1 1,1 0 0,0 1-1,0 0 1,1 0-1,-1 1 1,10-5 0,-5 4 16,1 1 0,-1 0 1,1 0-1,0 2 1,0 0-1,0 0 1,0 1-1,0 1 0,0 0 1,21 2-1,-30 0 20,1 0-1,0 1 0,-1-1 0,1 1 1,-1 0-1,1 0 0,-1 1 0,0-1 1,0 1-1,0 1 0,0-1 0,-1 0 1,1 1-1,-1 0 0,0 0 0,0 1 1,6 7-1,5 10 227,-2 1 1,21 45-1,-26-49-141,1-1-1,1 0 1,0-1 0,20 26-1,-27-40-145,0 0-1,0 0 0,1-1 1,-1 1-1,1-1 0,-1 0 1,1 0-1,0 0 0,0-1 1,0 1-1,0-1 0,0 0 1,0 0-1,0-1 1,0 1-1,0-1 0,0 0 1,0 0-1,1 0 0,-1 0 1,0-1-1,0 0 0,0 1 1,0-2-1,0 1 0,0 0 1,0-1-1,0 0 0,-1 0 1,1 0-1,0 0 0,-1 0 1,0-1-1,0 0 0,0 0 1,0 0-1,0 0 0,4-5 1,9-14-2546,-1 0 1,18-36-1,-13 14-3616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1136,'0'0'23505,"-10"0"-22174,-17 0-722,18 0-172,20 0 731,370 17 377,-140-4-1199,598-2 393,-686-22-638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38 10426,'0'0'13386,"-4"-2"-12813,-9-6-412,16 1 18,32-3 189,55 1 142,-84 9-479,0-1 1,-1 1-1,1 0 1,0 0 0,0 1-1,-1 0 1,1 0-1,0 0 1,-1 1-1,1 0 1,-1 0 0,10 5-1,-11-3 2,0-1-1,-1 1 1,0-1 0,0 1-1,0 0 1,0 0-1,0 0 1,-1 1 0,0-1-1,0 1 1,0-1 0,-1 1-1,1 0 1,-1 0-1,1 8 1,3 15 151,-2 1-1,0-1 1,-2 1-1,-1 0 1,-2-1-1,-1 1 1,-1-1-1,-1 1 1,-1-1 0,-2-1-1,-1 1 1,-19 40-1,17-45-151,-1-1-1,-1 0 1,-1 0-1,-1-2 1,-1 0-1,0-1 1,-2 0 0,0-1-1,-1-2 1,-1 1-1,0-2 1,-1-1-1,-1-1 1,-36 17-1,44-24-16,-1-1-1,0 0 0,0-1 1,-1-1-1,1 0 0,-26 1 1,36-4-28,1 1 0,-1-1 1,0-1-1,0 1 0,0-1 0,0 1 1,0-2-1,0 1 0,0 0 1,1-1-1,-1 0 0,1 0 0,-1 0 1,1-1-1,0 1 0,-1-1 1,2 0-1,-1 0 0,0-1 0,0 1 1,1-1-1,0 1 0,0-1 1,-3-5-1,-1-8-32,1 0 1,1-1 0,0 1-1,1-1 1,1 0-1,1 0 1,1-1-1,0 1 1,1 0 0,1-1-1,1 1 1,0 0-1,2 0 1,0 0-1,1 1 1,0-1 0,2 1-1,14-28 1,-17 39 44,1 0 0,-1 0 0,1 0 0,0 1 0,1 0 0,-1 0 0,1 0 1,0 1-1,0-1 0,1 2 0,-1-1 0,1 1 0,0 0 0,0 0 0,0 0 0,0 1 0,0 0 1,0 1-1,1 0 0,-1 0 0,1 0 0,-1 1 0,1 0 0,-1 1 0,1 0 0,-1 0 0,0 0 1,1 1-1,-1 0 0,0 0 0,0 1 0,0 0 0,-1 0 0,1 1 0,-1 0 0,1 0 0,-1 0 1,7 7-1,8 8 124,-2 1 1,1 1-1,-2 1 0,-1 0 1,18 32-1,64 131 532,-68-122-559,-28-55-106,2 0-1,-1 0 1,1-1 0,0 0 0,0 1 0,1-2-1,0 1 1,7 6 0,-11-12-89,0 1 0,1-1 0,-1 1-1,1-1 1,-1 0 0,1 0 0,0 0 0,-1-1 0,1 1 0,0 0-1,0-1 1,-1 0 0,1 0 0,0 0 0,0 0 0,0 0 0,-1 0 0,1-1-1,0 1 1,0-1 0,-1 0 0,1 0 0,-1 0 0,1 0 0,-1 0 0,1-1-1,-1 1 1,4-3 0,34-32-4750,5-8-3192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12579,'0'0'11103,"4"-18"-11021,1-5-73,-3 10-2,1 1 0,1 0 0,-1 1 0,2-1-1,0 1 1,9-17 0,-21 37 3054,4-5-3049,0-1-1,0 1 1,0 0-1,1 0 1,-1 0-1,1 1 1,0-1-1,0 0 1,0 1-1,1 0 1,-2 9-1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15563,'0'0'6208,"0"34"-5746,0 237 309,-9 46 953,0-5-5245,9-392-7261,0 22 1317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8386,'0'0'13635,"28"-4"-12660,-7 0-792,-11 1-118,0 1 0,0 0 1,1 0-1,-1 1 1,1 1-1,-1 0 1,1 0-1,-1 1 0,0 0 1,1 1-1,-1 0 1,0 0-1,0 1 0,0 1 1,19 9-1,-7 1 103,-1 1-1,-1 0 1,0 2 0,-1 1-1,0 0 1,30 40-1,-44-50-113,0 0 0,0 1 0,-1-1 0,0 1 0,0 0-1,-1 0 1,0 0 0,0 0 0,1 16 0,-4-19-15,1 0-1,-2 1 1,1-1 0,-1 0 0,0 1 0,0-1-1,0 0 1,-1 0 0,0 0 0,-1 0 0,1 0-1,-1 0 1,0-1 0,0 1 0,-8 8 0,1-3 2,0 1 1,-1-2-1,-1 1 1,0-2 0,0 1-1,-1-2 1,0 0-1,-1 0 1,0-1 0,0-1-1,-15 5 1,-8 0-711,-2 0-1,1-3 1,-45 4 0,71-11-253,7-1-2009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16147,'0'0'7346,"18"-23"-6981,4-7-261,107-152 514,-55 46 494,-74 135-1088,1 1-1,-1-1 0,0 0 1,0 1-1,1-1 1,-1 1-1,0-1 0,0 0 1,1 1-1,-1-1 1,1 1-1,-1-1 1,1 1-1,-1-1 0,1 1 1,-1-1-1,1 1 1,-1 0-1,1-1 0,-1 1 1,1 0-1,0-1 1,-1 1-1,1 0 1,0 0-1,-1-1 0,1 1 1,0 0-1,-1 0 1,1 0-1,0 0 0,-1 0 1,1 0-1,0 0 1,-1 0-1,1 0 1,0 0-1,-1 1 0,1-1 1,0 0-1,-1 0 1,1 1-1,-1-1 0,1 0 1,0 1-1,-1-1 1,1 1-1,-1-1 1,1 0-1,-1 1 0,1-1 1,-1 1-1,0-1 1,1 1-1,-1 0 0,1-1 1,-1 2-1,23 43 188,-18-33-95,27 60 294,-8-13-488,3 0-1,2-2 0,3-2 1,56 76-1,-84-127-306,-1 0 0,1 0 0,0 0 1,0 0-1,1-1 0,5 5 0,18-1-6246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13099,'0'0'5873,"-1"24"-5082,-4 76-264,5-94-504,0-1 1,0 1-1,1-1 0,0 1 1,0-1-1,0 1 1,1-1-1,0 0 1,-1 0-1,2 0 1,-1 0-1,1 0 0,0 0 1,5 6-1,-6-8-8,1-1 0,-1 1 0,1-1 0,-1 0 0,1 0 0,0 0 0,0 0 0,0 0 0,1-1 0,-1 1 0,0-1 0,0 0 0,1 0 0,-1 0 0,1 0 0,-1-1 0,7 1 0,-9-25 284,-1 17-263,2-9 6,-2 0 0,0 0-1,-1 1 1,0-1 0,-2 0 0,0 1-1,0-1 1,-1 1 0,-1 0 0,-1 0 0,-9-17-1,15 31-6,-1-1-1,0 1 0,1-1 0,-1 1 0,0-1 1,0 1-1,0 0 0,0-1 0,-1 1 0,1 0 1,0 0-1,0 0 0,-1 0 0,1 0 0,-1 0 1,1 0-1,-1 0 0,1 1 0,-1-1 1,1 1-1,-1-1 0,0 1 0,1-1 0,-1 1 1,0 0-1,1 0 0,-1 0 0,0 0 0,0 0 1,1 0-1,-1 0 0,0 1 0,-1 0 0,0 0-1,1 1 0,0-1 0,-1 1 0,1 0-1,0 0 1,0 0 0,0 0 0,1 0-1,-1 1 1,0-1 0,1 0 0,-1 1-1,1-1 1,0 1 0,0 0 0,0-1 0,0 1-1,-1 5 1,0 39-47,3-37-163,-1-34 260,0 21-78,0 0-1,-1 0 1,1-1 0,-1 1-1,0 0 1,0 0 0,0 0 0,0 0-1,-1 0 1,1 0 0,-1 0-1,0 0 1,0 1 0,0-1-1,0 0 1,0 1 0,0 0-1,-1 0 1,1-1 0,-1 1-1,1 1 1,-1-1 0,0 0 0,0 1-1,0-1 1,0 1 0,0 0-1,0 0 1,0 0 0,-5 0-1,7 1-76,0 0 0,1 0 1,-1 1-1,0-1 0,1 0 0,-1 1 0,1-1 0,-1 1 0,1-1 0,-1 1 0,1-1 0,-1 1 0,1-1 0,0 1 0,-1-1 0,1 1 0,0 0 0,-1-1 0,1 1 0,0 0 0,0-1 1,-1 1-1,1 0 0,0-1 0,0 1 0,0 0 0,0-1 0,0 1 0,0 0 0,0-1 0,0 1 0,0 0 0,0-1 0,1 1 0,-1 0 0,0-1 0,0 1 0,1 0 0,0 0 0,10 32-3804,14 3-2530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19 166 11811,'0'0'7106,"-5"30"-6185,-1 12-613,-2 45 0,9-80-259,-1 1 0,1 0 1,0-1-1,0 1 0,1-1 0,0 1 1,1-1-1,-1 0 0,1 0 1,1 0-1,-1 0 0,7 7 1,-1-1 102,2-1 1,0 0 0,20 17-1,-23-22-71,3 3 21,1-1 1,-1-1-1,2 0 0,-1-1 0,1 0 1,0-1-1,18 6 0,-28-10-81,1-1-1,0 1 0,0-1 0,0 0 1,0-1-1,0 1 0,0-1 0,1 1 1,-1-1-1,0 0 0,0-1 0,0 1 0,0-1 1,0 0-1,0 0 0,0 0 0,0 0 1,0-1-1,0 1 0,-1-1 0,1 0 1,-1 0-1,1-1 0,-1 1 0,0-1 1,0 1-1,0-1 0,0 0 0,4-6 1,0-3 8,-1-1 0,-1 0 0,0 0 0,-1 0 0,0-1-1,-1 1 1,-1-1 0,2-21 0,-2 5-69,-2 0-1,-6-59 0,4 76 11,-1 0 1,-1 0-1,0 0 0,-1 1 0,0-1 0,-1 1 0,0 0 0,-1 1 1,0 0-1,-1 0 0,0 0 0,-14-13 0,15 16 19,-1 1 0,0 0 0,-1 1 0,1-1-1,-1 2 1,0-1 0,-1 1 0,1 0 0,-1 1 0,0 0-1,0 1 1,0 0 0,-1 1 0,1 0 0,-22-2 0,29 4-17,0 0 1,0 1-1,0-1 1,0 1 0,0-1-1,0 1 1,0 0-1,0 0 1,0 0 0,0 0-1,0 0 1,1 1-1,-1 0 1,1-1 0,-1 1-1,1 0 1,-1 0-1,-3 5 1,3-3-159,0 0 0,0 1 1,1-1-1,0 1 0,0 0 0,0 0 0,0 0 0,1 0 1,-1 0-1,0 7 0,1 0-609,0-1 1,1 1-1,0-1 1,1 1-1,0-1 1,1 1-1,0-1 0,1 0 1,6 15-1,-7-19 27,2-1 0,-1 0 0,0 0 0,1 0-1,9 10 1,31 18-5952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16988,'0'0'7769,"149"20"-7529,-84-11-144,1-4-96,-10-2-24,0-3-1016,-19 0-1472,-9 0-3698,-9-14-6921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6769,'0'0'17660,"159"0"-17660,-94 12-8,38 4-1440,-28-2-2745,-10 0-4689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13203,'0'0'9593,"-11"-4"-8417,20 2-1061,0 1 0,0 0 0,0 0 0,-1 1 0,1 0 0,12 2 0,9 0 253,19-4 56,-34 1-346,0 0 0,0 0-1,0 2 1,0 0 0,0 0 0,0 1 0,0 1-1,0 1 1,24 9 0,-37-12-69,0 0 0,0 0 0,0 1 0,0-1 0,0 0 1,0 1-1,0 0 0,-1-1 0,1 1 0,-1 0 0,1 0 0,-1 0 0,0 0 0,0 0 0,0 0 0,0 0 1,0 1-1,0-1 0,0 0 0,-1 0 0,1 1 0,-1-1 0,0 1 0,1-1 0,-1 0 0,0 1 0,-1-1 1,1 0-1,0 1 0,-2 3 0,1 0 31,-2 0 1,1 0 0,0 0 0,-1-1-1,0 1 1,-1-1 0,1 0-1,-1 1 1,0-2 0,-7 8-1,-34 27 247,-91 60-1,60-46-1,62-39-170,15-5-49,31 3-47,8-3 55,-18-4-153,0 0-1,29 13 1,-50-18 20,0 0 0,-1 0 0,1 1 0,0-1 0,0 1 0,-1-1 0,1 0 0,-1 1 0,1-1 0,0 1 0,-1 0 0,1-1 0,-1 1 0,1-1 0,-1 1 0,0 0 1,1-1-1,-1 1 0,1 0 0,-1 1 0,1 9-3594,-1-6 526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13515,'0'0'12771,"150"11"-12763,-85-2-8,1-1-569,-10-2-511,-10-1-856,20-5-2177,-19 0-1736,-10 0-5730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15139,'0'0'4769,"-1"29"-4042,0-4-553,-1 13 197,-1-1 0,-1 1 0,-14 53 0,6-46-12,-3 0 0,-1-2 0,-2 0 0,-1 0 0,-3-2 0,-1-1 0,-3-1 0,-55 68 0,76-103-345,1 1-1,-1-1 0,0 0 1,0 0-1,0-1 1,-1 1-1,1-1 1,-1 0-1,0-1 1,0 1-1,0-1 0,-6 1 1,10-2-33,0-1 0,0 0 0,0 0 0,1 0 0,-1 0 0,0 0 1,0 0-1,0-1 0,0 1 0,1-1 0,-1 1 0,0-1 0,0 0 0,1 1 0,-1-1 0,1 0 0,-4-2 1,3 1-27,1 0 0,-1 0 0,0-1 0,1 1 0,-1 0 0,1-1 0,0 1 0,-1-1 0,1 1 0,0-1 0,1 0 0,-1 1 0,0-1 0,1 0 0,-1-3 0,-1-87-404,3 57 363,-1 35 94,0 0 0,0 0 0,1 0 1,-1-1-1,0 1 0,1 0 0,-1 0 0,1 0 0,-1 0 1,1 0-1,0 0 0,-1 0 0,1 0 0,0 0 0,0 0 1,0 0-1,-1 1 0,1-1 0,0 0 0,0 0 1,0 1-1,0-1 0,0 1 0,1-1 0,-1 1 0,0-1 1,0 1-1,0 0 0,0 0 0,0-1 0,1 1 1,-1 0-1,0 0 0,0 0 0,0 0 0,1 0 0,-1 1 1,0-1-1,0 0 0,0 0 0,2 2 0,6-1 140,-1 1 1,0 0-1,0 0 0,16 8 0,19 15 187,-1 1 1,42 36-1,7 5-51,-61-47-758,-1 1-1999,1-2 0,1 0 1,34 13-1,-54-28-5070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15659,'0'0'7359,"36"4"-6301,1 1-697,210 19 1357,-22-13-1261,258 26-1123,-454-27-2138,-28-9 2400,0 0-1,-1-1 0,1 1 0,0 0 0,-1 0 1,1-1-1,-1 1 0,1 0 0,-1 0 1,1 0-1,-1 0 0,0 0 0,1 0 1,-1 0-1,0 0 0,0 0 0,1 0 1,-1-1-1,0 3 0,0 8-7665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16452,'0'0'6300,"38"-13"-5962,122-38-220,-146 47-105,0 0-1,1 1 1,0 1 0,-1 0 0,1 1 0,20 2 0,-11-1 10,-18 0-1,0 0 1,0 0-1,-1 1 1,1-1-1,0 2 1,-1-1-1,1 0 1,-1 1-1,1 0 0,-1 0 1,0 1-1,0-1 1,0 1-1,0 0 1,0 1-1,0-1 1,-1 1-1,0 0 1,0 0-1,0 0 0,0 1 1,-1-1-1,1 1 1,-1 0-1,-1 0 1,1 0-1,0 0 1,-1 0-1,0 1 0,-1-1 1,1 1-1,-1 0 1,0-1-1,0 1 1,0 6-1,-1-1 85,1 1 1,-1-1-1,-1 0 0,0 1 0,0-1 0,-1 0 0,-1 0 1,0 0-1,0 0 0,-1 0 0,-6 10 0,2-6-43,-1-1 0,0 0 0,-1 0 0,-1-1 0,0 0 0,-26 22 0,24-24-55,0-1 1,-1 0-1,0-1 1,-1 0-1,0-1 0,0-1 1,-1 0-1,0-1 1,0-1-1,0 0 1,-1-2-1,1 1 0,-1-2 1,-28 1-1,41-3-17,1 0 0,-1 0 0,1-1 0,0 1-1,-1-1 1,1 0 0,0 1 0,0-1 0,0-1 0,0 1 0,-1 0-1,1-1 1,1 0 0,-1 0 0,0 1 0,0-2 0,1 1 0,-1 0-1,1 0 1,-3-5 0,2 3-5,0-1 1,1 1-1,0-1 0,0 0 0,0 0 0,0 0 1,1 0-1,0 0 0,0-1 0,0 1 0,1 0 1,0-8-1,0 13 18,0-1-1,0 1 1,1-1 0,-1 0 0,0 1 0,1-1-1,-1 1 1,0-1 0,1 1 0,-1-1-1,1 1 1,-1 0 0,1-1 0,-1 1 0,1-1-1,-1 1 1,1 0 0,-1-1 0,1 1 0,-1 0-1,1 0 1,-1 0 0,1-1 0,0 1 0,-1 0-1,1 0 1,0 0 0,-1 0 0,1 0-1,-1 0 1,2 0 0,28 0 247,-18 1-84,-3-1-46,1 1-1,-1 0 1,1 1 0,-1 0-1,1 1 1,-1 0-1,0 0 1,0 1 0,8 5-1,77 51 810,-48-28-572,122 87-185,-162-115-482,-1-1 1,1 0 0,0 0 0,0-1 0,0 0-1,13 3 1,21-1-5479,-12-3-2090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3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12067,'0'0'11194,"-19"-6"-14971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 13395,'0'0'7501,"-9"5"-6324,-101 70-54,3 5 0,-142 137-1,229-200-1024,1 2 0,0 0 0,2 1 0,-29 42 0,45-61-159,1-1 1,0 0-1,0 0 1,-1 1-1,1-1 1,0 0-1,0 1 1,0-1-1,-1 0 1,1 1-1,0-1 0,0 0 1,0 1-1,0-1 1,0 0-1,0 1 1,0-1-1,0 0 1,0 1-1,0-1 1,0 0-1,0 1 1,0-1-1,0 0 1,0 1-1,0-1 1,0 1-1,0-1 0,0 0 1,0 1-1,1-1 1,-1 0-1,0 0 1,0 1-1,0-1 1,1 0-1,-1 1 1,0-1-1,0 0 1,1 0-1,-1 1 1,0-1-1,1 0 0,-1 0 1,0 0-1,1 1 1,18 0-4479,-12-2 2806,19 1-5087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14683,'0'0'9866,"-6"3"-9562,2-1-280,1 0 0,0 1 0,0-1 0,0 1 0,1 0 0,-1 0 0,1 0-1,-1 0 1,1 1 0,0-1 0,0 0 0,1 1 0,-1 0 0,1-1 0,0 1 0,0 0 0,0-1-1,0 1 1,0 0 0,1 0 0,0 4 0,-2 22 273,3 55 0,0-39-83,-18 376 643,14-366-288,4-36-2262,9-49-13761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3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12123,'0'0'7118,"-14"15"-7072,7-7-30,1-3-12,0 1 0,1-1 0,-1 1 0,1 1 0,-4 7 0,8-13 1,0 0 0,0 0 0,1 1 0,-1-1 0,1 0-1,-1 1 1,1-1 0,-1 1 0,1-1 0,0 0 0,0 1-1,0-1 1,-1 1 0,1-1 0,1 1 0,-1-1-1,0 1 1,0-1 0,1 0 0,-1 1 0,0-1 0,1 1-1,-1-1 1,1 0 0,0 0 0,-1 1 0,1-1 0,0 0-1,0 0 1,0 0 0,0 0 0,0 0 0,0 0 0,0 0-1,0 0 1,1 0 0,1 1 0,89 50 1003,-61-36-273,0 1 1,39 30 0,-66-44-635,-1 0 0,0 0-1,1 1 1,-1-1 0,-1 1 0,1-1-1,0 1 1,-1 0 0,0 0 0,0 0-1,0 1 1,0-1 0,-1 0 0,1 1-1,-1-1 1,0 1 0,-1-1 0,1 1-1,-1-1 1,0 1 0,0 0 0,0-1-1,-1 1 1,-1 5 0,1-3-57,-1 0 1,-1-1-1,1 1 1,-1-1 0,0 1-1,-1-1 1,1 0-1,-1 0 1,-1-1-1,1 1 1,-1-1-1,0 0 1,0 0-1,0-1 1,-9 7 0,-3-2-541,0 0 0,-1-1 1,-1-1-1,1-1 1,-1 0-1,0-1 1,0-1-1,-1-1 1,-25 1-1,43-4 360,-82 7-6623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13243,'0'0'8359,"36"4"-7747,118 14-220,-141-16-326,0 1-1,0 0 0,0 1 1,-1 1-1,0 0 1,0 0-1,0 1 1,-1 1-1,1 0 1,-2 0-1,1 1 0,-1 0 1,0 1-1,16 20 1,-20-23-9,-1 0 0,0 0 1,-1 1-1,1-1 1,-1 1-1,-1 0 0,1 0 1,-1 1-1,-1-1 1,1 1-1,-1-1 0,1 11 1,-2-14-2,-1 1 1,0 0-1,0-1 1,0 1-1,-1-1 1,1 1-1,-1-1 1,0 1-1,-1-1 0,1 0 1,-1 1-1,1-1 1,-1 0-1,-1 0 1,1 0-1,-1-1 1,1 1-1,-1 0 1,0-1-1,0 0 1,-6 5-1,-5 4 52,-2-1 0,1-1 1,-1-1-1,-1 0 0,0-1 0,0-1 0,-1 0 0,1-1 0,-20 3 1,5-3-857,0-2 0,0-1 0,-1-1 0,-43-4 0,75 2 516,0 0 0,1 1 0,-1-1 0,0 0-1,0 0 1,1 0 0,-1 0 0,0-1 0,0 1 0,1 0 0,-1 0-1,0 0 1,0-1 0,1 1 0,-1 0 0,0 0 0,1-1 0,-1 1-1,0-1 1,1 1 0,-1-1 0,1 1 0,-1-1 0,1 1 0,-1-1-1,1 1 1,-1-1 0,1 0 0,-1 1 0,1-1 0,0 0-1,-1 1 1,1-1 0,0 0 0,0 0 0,-1 1 0,1-1 0,0 0-1,0-1 1,-8-17-7799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16564,'0'0'7456,"12"-19"-7276,152-212 340,-149 198-287,-13 28-11,0 1-1,-1 0 1,1-1-1,1 1 1,-1 0 0,1 0-1,4-5 1,-2 13 53,0 1 0,-1 1-1,1-1 1,-1 1 0,0-1 0,-1 1 0,6 10 0,-1-2-210,0-1 0,0 0 0,2-1 0,0 0 0,0 0 0,1-1-1,0-1 1,1 0 0,22 15 0,-24-19-573,0 0 1,1-1-1,0 0 0,0-1 0,0 0 0,0 0 1,1-2-1,13 3 0,20-1-5513,-6-2-3472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37 135 14835,'0'0'9361,"-6"7"-9160,2-1-154,0 0 0,1 0 0,-1 1 0,2-1 0,-1 1 0,1-1 0,0 1 0,0 0 0,0 0 0,1 0-1,0 0 1,1 0 0,0 0 0,0 0 0,0 0 0,1 0 0,0 0 0,0 0 0,1 0 0,4 12 0,5 24 225,3 0 0,1 0 0,2-2 0,1 0 0,36 56 0,-53-95-261,0-1 0,-1 0 0,1 0 0,0 0 0,0 0 0,0 0 0,0 0 0,0 0 0,0 0 0,0 0 0,0 0-1,0 0 1,0-1 0,0 1 0,1 0 0,-1-1 0,0 1 0,1-1 0,0 1 0,-1-1 0,0-1 0,-1 1 0,1 0 0,0 0 0,-1-1 0,1 1 0,0-1 0,-1 1 0,1-1 0,0 1 0,-1-1 0,1 1 0,-1-1 0,1 0 0,-1 1 0,0-1 0,1 1 0,-1-1 0,0 0 0,1 0 0,-1 1 0,0-1 0,0 0 0,1-1 0,7-63 347,-7 51-380,5-92 60,-5 0 0,-17-145 0,14 242-396,1 0-1,-1 0 0,0 0 0,-1 1 1,-5-12-1,29 34-3066,-4 4 1851,0 0 0,-1 2 0,23 36 0,-10-14-1400,10 17-2448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3 606 11282,'0'0'11036,"0"-21"-10658,-1-4-250,0 10-37,0 1-1,1-1 0,1 1 1,1-1-1,0 1 1,7-27-1,29-120 656,-24 94-645,24-71 0,-32 115-96,0-6 5,-5 28-10,-1 0 0,0 1 0,0-1 0,1 0 0,-1 0 0,0 1 0,1-1 0,-1 0 0,1 1 0,-1-1 0,1 1 0,-1-1 0,1 1 0,0-1 0,-1 1 0,1-1 0,-1 1 0,1-1 0,0 1 0,0 0 0,-1-1 0,1 1 0,0 0 0,-1 0 0,1-1 0,1 1 0,1 1 1,-1 0 0,0 0 0,0 0 0,0 0 0,0 0 0,0 0 0,0 1 0,0-1 0,-1 1 0,1 0 0,0-1 0,-1 1 0,1 0 0,-1 0 0,0 0 0,0 0 0,1 0 0,-1 0 0,-1 0 0,1 0 0,0 0 0,0 1 0,0 3 0,1 0 23,148 360 984,-130-328-994,1 1-824,-15-15-2517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11362,'0'0'10091,"196"78"-10091,-149-67 0,18 1-1761,-8-7-3120,-20 1-8570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10506,'0'0'10708,"-1"-4"-10180,-2 3 196,1 10-70,0 31 446,1 62 277,1-89-1247,0 9 5,-1 2-104,1 0 0,1 0 1,1 0-1,1 0 0,12 44 1,-2-55-2522,1-9-3653,-5-4-608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11266,'0'0'8106,"0"157"-6674,9-101-623,-9 1-393,10-7-144,-1-5-88,-9-12-112,9-10-72,-9-12-392,10-11-1649,-1-11-1880,0-17-3400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12963,'0'0'7216,"33"18"-6656,224 124-256,-246-136-306,24 15 9,-33-20-9,-1 0 0,0 0-1,1 0 1,-1 0 0,0 0-1,1 1 1,-1-1 0,0 0 0,0 1-1,0-1 1,0 1 0,-1-1-1,1 1 1,0 0 0,0-1-1,-1 1 1,1 0 0,-1 2-1,0-3 11,-1 0-1,0 0 0,0 0 0,0 0 0,0-1 0,-1 1 0,1 0 0,0 0 0,0-1 0,0 1 0,-1-1 1,1 1-1,0-1 0,0 1 0,-1-1 0,1 0 0,0 1 0,-1-1 0,1 0 0,-1 0 0,1 0 0,0 0 0,-1 0 1,-1-1-1,-2 1 0,-133 4-15,91-5 557,45 1 175,58 34-145,-17-8-271,-14-11 83,-2 2 0,41 36 0,-59-48-308,0 0 0,0 1 0,0-1 0,-1 1 0,0 0 0,0 1 0,0-1 0,-1 1 0,0-1 0,0 1 0,-1 0 0,0 0 0,0 0 0,-1 1 0,0-1 1,1 10-1,-2-13-11,0 1 1,0 0-1,0 0 1,-1-1 0,0 1-1,0 0 1,0-1 0,0 1-1,-1-1 1,0 1-1,-4 7 1,2-7-14,-1 0 1,1 0-1,-1 0 0,0-1 1,-1 0-1,1 0 0,-1 0 1,-6 3-1,-4 2-20,0-1-1,-1-1 0,0 0 1,0-1-1,-1-1 0,-34 5 1,6-5-100,-70 0 0,72-10-292,43 5 278,0 0 0,0 0-1,0 0 1,1 0 0,-1-1 0,0 1 0,0 0 0,0-1 0,0 1 0,0 0 0,0-1 0,0 1 0,1-1-1,-1 1 1,0-1 0,0 1 0,1-1 0,-1 0 0,0 1 0,1-1 0,-1 0 0,1 0 0,-1 1-1,1-1 1,-1 0 0,1 0 0,-1 0 0,1 0 0,0 0 0,-1 1 0,1-1 0,0 0 0,0 0 0,0 0-1,0 0 1,0 0 0,0 0 0,0 0 0,0 0 0,0 0 0,0 0 0,1-1 0,0 1-213,0-1 1,0 1 0,1-1 0,-1 1-1,1 0 1,-1 0 0,1 0 0,-1 0-1,1 0 1,0 0 0,-1 0-1,1 0 1,0 0 0,0 1 0,0-1-1,-1 1 1,1 0 0,0-1 0,0 1-1,3 0 1,5-1-1166,35-8-4659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14619,'0'0'6619,"-3"33"-5484,-8 109-503,10-131-549,1-1 0,-1 1 0,2-1 0,0 0 0,0 1 0,0-1 0,2 0 0,-1 1 0,1-1 0,1-1 0,-1 1 0,2 0 0,-1-1 0,2 0 0,-1 0 0,1 0 0,0-1 1,14 14-1,-17-18-61,0-1 0,1 0 0,-1-1 1,1 1-1,-1-1 0,1 1 1,0-1-1,0 0 0,0 0 1,1-1-1,-1 1 0,0-1 0,0 0 1,1 0-1,-1-1 0,1 1 1,-1-1-1,1 0 0,-1 0 1,1 0-1,-1-1 0,1 1 0,-1-1 1,0 0-1,1-1 0,-1 1 1,0-1-1,0 0 0,0 0 1,0 0-1,0 0 0,0-1 0,-1 1 1,1-1-1,-1 0 0,0 0 1,0 0-1,0-1 0,0 1 1,0-1-1,-1 0 0,4-6 0,1-5-43,0 0-1,-1-1 1,0 1-1,-1-1 1,-1 0-1,4-31 1,-3-100-390,-5 121 371,0 21 40,0 0 0,0 0 0,-1 0 0,0 0 0,0 0 0,0 1 0,-1-1 1,1 0-1,-1 1 0,-4-7 0,5 9-35,0 0 1,-1 0 0,1 0 0,-1 1-1,1-1 1,-1 0 0,0 1-1,0-1 1,0 1 0,0-1-1,0 1 1,0 0 0,0 0 0,0 0-1,-1 0 1,1 0 0,0 0-1,-1 1 1,1-1 0,0 1-1,-1 0 1,-3 0 0,6 0-40,-1 0 1,0 0-1,0 0 1,0 0-1,0 0 1,1 1-1,-1-1 1,0 0-1,0 1 1,1-1-1,-1 0 1,0 1-1,0-1 1,1 1-1,-1-1 1,0 1-1,1-1 1,-1 1-1,1 0 1,-1-1 0,1 1-1,-1 0 1,1-1-1,-1 1 1,1 0-1,0 0 1,-1 0-1,1-1 1,0 1-1,0 0 1,-1 1-1,0 29-1672,1-24 1103,0 32-3275,0-2-1341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 10546,'0'0'8631,"-27"-2"-7416,-80-4-645,104 5-558,1 1 0,0 0 0,0 0 0,0 0 0,-1 0 0,1 1 0,0-1 0,0 1 0,0-1 1,0 1-1,0 0 0,0 0 0,0-1 0,0 2 0,0-1 0,0 0 0,0 0 0,0 0 0,-1 3 0,2-3-9,0 1 0,0-1 0,0 1 0,0 0-1,1 0 1,-1-1 0,0 1 0,1 0 0,0 0 0,-1 0-1,1 0 1,0 2 0,-1 2 30,1-1-18,-1 1 1,1 0 0,1-1-1,-1 1 1,1-1 0,0 1 0,0 0-1,1-1 1,-1 1 0,1-1-1,0 0 1,1 0 0,-1 0-1,1 0 1,0 0 0,0 0 0,1-1-1,7 8 1,8 8 36,1-1 1,35 27-1,-40-35-6,-10-7-38,18 13 194,-2 0 0,-1 2 0,0 0 0,20 26 0,-38-43-128,0 0 1,-1 0 0,0 0 0,1 0 0,-1 0-1,0 0 1,0 1 0,0-1 0,0 0 0,-1 1-1,1-1 1,-1 0 0,1 1 0,-1-1 0,0 1 0,0-1-1,0 1 1,0-1 0,0 0 0,0 1 0,-1-1-1,0 1 1,1-1 0,-1 0 0,0 1 0,0-1-1,0 0 1,0 0 0,0 0 0,-1 0 0,1 0 0,-1 0-1,1 0 1,-1 0 0,0 0 0,0-1 0,1 1-1,-1-1 1,0 1 0,-1-1 0,1 0 0,-3 2-1,-7 3 14,0-1-1,0 0 1,-1 0-1,0-1 1,0-1-1,-22 3 0,18-3-142,1-2 0,-1 0 0,1 0 0,-28-4 0,40 2-218,0 0 0,0 0-1,0 0 1,0-1 0,0 1 0,0-1-1,0 0 1,1 0 0,-1 0 0,-4-4-1,6 5-193,0-1-1,1 0 0,-1 0 1,1 0-1,-1 0 0,1-1 1,-1 1-1,1 0 0,0-1 1,0 1-1,0 0 0,1-1 1,-1 1-1,1-1 0,-1 1 1,1-1-1,0 0 0,0-2 1,0-8-6513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4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13107,'0'0'4969,"-18"204"-3825,27-128-296,10 0-440,9-6-312,-10-11 8,1-15-56,-10-13-48,-9-14-168,10-11-544,-10-12-2929,-10-30 561,-18-46-1185,0 7 1712,0 2-3752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12019,'0'0'9710,"-26"4"-9525,0 0-88,1 1 0,-33 11 0,54-15-45,1 1 1,0 0-1,-1 0 1,1 0-1,0 1 1,1-1 0,-1 1-1,0 0 1,1-1-1,-1 1 1,1 0-1,0 1 1,0-1-1,0 0 1,1 1 0,-1-1-1,1 1 1,0-1-1,0 1 1,0-1-1,0 1 1,0 0-1,1 0 1,0-1-1,0 1 1,0 6 0,0 2 127,-2 0-4,2 0 0,0 1 0,0-1 0,1 0 0,0 1 0,1-1 0,1 0 0,0 0 0,0 0 0,11 23 0,-10-30-177,-1 1 1,1 0-1,0-1 0,0 0 1,1 0-1,-1 0 1,1-1-1,0 1 1,1-1-1,-1 0 1,1-1-1,-1 1 0,1-1 1,0 0-1,1-1 1,-1 0-1,0 1 1,1-2-1,-1 1 1,1-1-1,-1 0 0,9 0 1,-9 0-236,0-1 0,-1 1-1,1-1 1,0 0 0,0 0 0,0-1 0,-1 0 0,1 0-1,0 0 1,0-1 0,-1 0 0,1 0 0,-1 0 0,0-1 0,0 0-1,0 0 1,0 0 0,0 0 0,-1-1 0,1 0 0,-1 0 0,0 0-1,0 0 1,0-1 0,-1 1 0,4-7 0,20-24-4189,-7 4-1539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1 589 12363,'0'0'9186,"1"-23"-8780,7-248 877,-7 198-1083,15-96 0,-15 156-203,4-18 25,-5 30-28,0 1 1,1-1-1,-1 1 1,0-1-1,1 1 0,-1-1 1,1 1-1,-1-1 1,0 1-1,1 0 0,-1-1 1,1 1-1,-1-1 1,1 1-1,0 0 0,-1 0 1,1-1-1,-1 1 1,1 0-1,-1 0 0,1 0 1,0 0-1,-1-1 1,1 1-1,0 0 0,-1 0 1,1 0-1,-1 1 1,1-1-1,0 0 0,-1 0 1,1 0-1,-1 0 1,1 0-1,0 1 0,-1-1 1,1 0-1,-1 0 1,1 1-1,-1-1 0,1 1 1,-1-1-1,1 0 1,0 1-1,3 3 11,0 0-1,-1 1 1,1-1-1,-1 1 1,0-1 0,0 1-1,0 0 1,0 0 0,-1 0-1,0 1 1,2 7-1,6 12 97,51 126 446,7 14-234,-62-154-602,-1 0 0,2-1 0,0 0-1,0 0 1,0 0 0,18 15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9938,'0'0'11066,"112"42"-11001,-75-31-65,10-3-761,0 1-1943,-19-4-3017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0 488 576,'0'0'15291,"2"-27"-13960,-1-10-774,1-1 373,12-76 0,-8 64-505,-2 0 1,-4-61-1,-1 52 355,1 57-638,0 7-90,0 31 269,2 0 1,1 0-1,1-1 1,2 1-1,2-1 1,1 0 0,1-1-1,25 52 1,-33-80-302,1-1 0,0 1 0,0-1 0,0 0 0,1 0 0,0 0 0,0 0 1,0-1-1,1 1 0,-1-1 0,1 0 0,0-1 0,0 1 0,0-1 0,1 0 0,-1 0 1,1-1-1,0 1 0,0-1 0,0-1 0,0 1 0,0-1 0,0 0 0,9 1 0,-12-3-17,0 0 1,-1 0-1,1 0 0,-1 0 0,1 0 0,-1-1 0,1 1 0,-1-1 0,0 1 0,0-1 0,0 0 0,0 0 0,0 0 0,0 0 0,0 0 0,-1 0 0,1-1 1,-1 1-1,0 0 0,0-1 0,1 1 0,-1-1 0,0-4 0,19-65-195,-20 68 169,5-26-216,-2-1 0,0-38 0,-4 13-2946,1 5-5178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 8482,'0'0'12250,"0"162"-11449,9-97-457,0-3-200,1-6-72,-1-11-72,0-12-56,1-8-672,-10-13-1113,9-12-1127,-9-9-1193,0-16-5257</inkml:trace>
  <inkml:trace contextRef="#ctx0" brushRef="#br0" timeOffset="1">113 1 12379,'0'0'6817,"26"25"-5918,86 83-320,-90-87-411,-2 1 0,-1 0 0,0 1 0,16 28 1,-29-40-19,-1 0 0,0 0 0,-1 0 0,0 0 0,-1 1 1,0 0-1,-1-1 0,0 1 0,0 0 0,-1 17 0,-2-24-20,1 0-1,-1 0 0,1 0 0,-2 0 1,1 0-1,0 0 0,-1 0 0,0 0 1,0 0-1,0 0 0,-1-1 0,0 1 1,0-1-1,-4 6 0,0-3-30,0 0 0,-1 0 0,0-1 0,0 0 0,0 0 0,-1 0 0,-10 4 0,1-2-229,0 0 0,-1-2 1,0 0-1,-1-1 0,1 0 0,-1-2 0,-25 1 1,36-3-357,1-1 1,0 0 0,0-1-1,-1 0 1,-12-4 0,17 4-196,0 0 0,1-1 0,-1 0 0,0 1 0,1-1 0,0-1 0,-1 1 0,-4-5 0,-12-16-6863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0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59 192 7698,'0'0'11739,"0"31"-10132,0 100-158,0-123-1362,0 0 0,0 1 0,0-1 1,1 0-1,0 0 0,1 0 0,0 0 0,0 0 1,1 0-1,0-1 0,0 1 0,1-1 1,0 1-1,0-1 0,1-1 0,-1 1 0,2-1 1,8 10-1,-8-12-76,0 0 0,0-1 1,0 1-1,1-1 0,0 0 1,-1-1-1,1 0 0,0 0 1,0 0-1,0-1 0,0 0 1,1 0-1,-1-1 1,0 0-1,0 0 0,0-1 1,0 0-1,10-2 0,-13 2-10,0 0 0,0 0 0,0-1-1,0 1 1,0-1 0,0 0 0,-1 0-1,1 0 1,-1-1 0,1 1 0,-1-1 0,0 0-1,0 0 1,5-6 0,-3 2 0,0-1 1,0 0-1,-1 0 1,0 0-1,-1 0 1,5-15-1,-2-1 1,-1-1 0,-2 0 0,0 0 0,-1-30 0,-2 41 12,-1 1 0,0-1 0,0 0 0,-1 1 0,-1-1 0,-1 1 0,0 0 0,-9-22 0,8 26 12,-1 0 1,0 0-1,0 0 0,-1 1 0,0-1 1,0 2-1,-1-1 0,0 1 1,-1 0-1,1 1 0,-19-10 1,19 12 28,0 0 1,-1 0 0,1 1 0,-1 0 0,0 1 0,0 0 0,0 0-1,0 1 1,-1 0 0,1 1 0,0 0 0,-10 1 0,14 0-78,0-1 1,1 1 0,-1 0 0,1 0-1,-1 1 1,1-1 0,-1 1 0,1 0-1,0 0 1,0 1 0,0-1 0,0 1-1,0 0 1,0 0 0,1 0 0,-1 0-1,1 1 1,0-1 0,0 1 0,0 0-1,1 0 1,0 0 0,-1 0 0,-2 8-1,1 1-453,1 0-1,1 0 1,0 1-1,1-1 1,0 17-1,6 33-4851,11-16-1428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11346,'0'0'10883,"-10"154"-10315,10-98-128,10-6-176,-1-2-120,0-12-144,1-8-192,-1-8-880,0-12-1217,-9-38-14666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10962,'0'0'8005,"33"23"-7141,-2-1-660,28 20 384,97 51 0,-34-23 354,-108-61-840,0 1 1,-1 0-1,0 2 1,-1-1-1,0 1 1,11 16-1,-20-24-52,0 1 1,0-1-1,0 1 0,-1-1 0,0 1 1,0 0-1,0 0 0,-1 0 0,1 0 0,-1 0 1,0 0-1,-1 1 0,1-1 0,-1 0 0,0 0 1,0 1-1,-1-1 0,1 0 0,-1 0 0,0 0 1,-1 0-1,1 0 0,-4 6 0,1-2 37,-1-1 0,0 0 0,-1 0 1,0 0-1,0 0 0,-1-1 0,0 0 0,0-1 0,-1 1 0,0-1 0,-10 5 0,3-2-82,0-1 1,-1 0-1,1-1 1,-2-1-1,1-1 0,-1 0 1,-20 2-1,-4-1-1209,-76-2-1,115-4 1066,-29-3-1597,31 3 1520,-1 0 0,0 0 1,0 0-1,0-1 0,1 1 1,-1 0-1,0-1 0,0 1 0,1-1 1,-1 1-1,0-1 0,1 1 1,-1-1-1,0 0 0,1 1 1,-1-1-1,1 0 0,-1 1 1,1-1-1,-1 0 0,1 0 1,0 1-1,-1-1 0,1 0 0,0 0 1,0 0-1,0 1 0,-1-1 1,1 0-1,0-1 0,0-9-5526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10490,'0'0'10474,"0"177"-9609,0-113-345,0 1-144,9-3-40,1-12-184,-1-11-112,0-11-40,1-8-872,-1-12-961,19-8-551,-9-17-1585,-1-11-2776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11562,'0'0'5562,"-19"142"-4458,19-85 200,0-1-472,0-3-512,9-5-224,1-9-96,-1-8-480,0-17-848,1-14-1128,-1-17-9403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12123,'0'0'7329,"196"0"-7329,-93 0-800,-19 0-2081,-9-9-3032</inkml:trace>
  <inkml:trace contextRef="#ctx0" brushRef="#br0" timeOffset="1">626 20 12947,'0'0'6233,"-9"179"-5009,27-106-455,1 6-409,9 2-88,0-2-160,-9-15-112,0-14-40,-10-16-985,-9-23-1199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4425,'0'0'11770,"31"-6"-10419,101-18-298,-124 22-930,1 1 1,-1 0 0,0 0-1,0 1 1,1 0 0,-1 1-1,0 0 1,0 0 0,1 1-1,-1 0 1,0 0 0,0 1-1,-1 0 1,1 0 0,8 6 0,-10-5-38,-1 0 0,0 1 0,0-1 1,0 1-1,-1 0 0,0 0 1,0 1-1,0-1 0,0 1 0,-1 0 1,0 0-1,0 0 0,-1 0 1,0 1-1,2 7 0,-2-4-24,0 1 1,-1 0-1,0 0 0,0 0 0,-2 0 0,1-1 0,-1 1 0,-1 0 0,0 0 1,0-1-1,-1 1 0,0-1 0,-1 0 0,-1 0 0,1 0 0,-1 0 1,-1-1-1,0 0 0,-13 16 0,0-7-102,-2-1 1,1-1 0,-2-1-1,-42 23 1,62-38-97,0 1 0,1 0 1,-1-1-1,1 1 1,-1 0-1,1 0 0,-1 0 1,1 0-1,-1 0 0,1 1 1,0-1-1,0 0 1,0 1-1,0-1 0,0 1 1,0-1-1,0 1 1,0-1-1,0 1 0,1 0 1,-1-1-1,1 1 0,-1 0 1,1-1-1,0 1 1,0 0-1,0 0 0,-1-1 1,2 4-1,0-3-332,0 1 0,0-1 0,0 1-1,1-1 1,-1 1 0,1-1 0,0 0 0,0 0-1,-1 0 1,1 0 0,1 0 0,-1 0 0,0 0-1,0-1 1,1 1 0,-1-1 0,3 1 0,31 13-6671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8514,'0'0'7315,"33"3"-6294,105 16-314,-127-17-605,-1 1 0,1-1 0,-1 1 0,0 1 0,0 0 0,0 1 0,-1 0 0,0 0 0,0 1 0,0 0 0,0 0 0,-1 1-1,10 10 1,-17-16-83,1 1 57,0 0 1,0 0-1,1 0 1,-2 1-1,1-1 1,0 1-1,0-1 1,-1 1-1,1-1 1,-1 1-1,0 0 1,0 0-1,0 0 1,0-1-1,0 1 1,-1 0-1,1 0 1,-1 0-1,0 0 1,0 0-1,0 0 1,0 1-1,0-1 1,-1 0-1,0-1 1,1 1-1,-1 0 1,-2 5-1,0-3 16,0 0 0,-1 0-1,1 0 1,-1 0 0,0-1-1,0 1 1,0-1 0,-1 0-1,1-1 1,-1 1 0,0-1-1,0 0 1,-6 3 0,-6 2-164,0-1 1,-1-1 0,0-1-1,0 0 1,-1-1-1,1-1 1,-1-1-1,-30 0 1,46-2-166,5-1-460,-1-1 674,1 1 0,0-1 1,0 1-1,0 0 0,0-1 0,1 1 0,-1 0 0,0 0 0,0 1 0,1-1 0,-1 0 0,4 0 1,-3 1-5,11-5 279,0 0 0,0 1 0,29-4 0,-40 8-133,1-1 0,0 1 1,0 0-1,0 0 0,0 1 0,-1-1 0,1 1 1,0 0-1,0 0 0,-1 0 0,1 0 0,-1 0 0,1 1 1,-1 0-1,1 0 0,-1 0 0,0 0 0,0 0 1,6 6-1,2 8 165,1 1-1,-2 0 1,-1 0 0,0 1 0,-1 1-1,0-1 1,-2 1 0,4 21 0,27 65-538,-37-103 115,1-1 1,0 1-1,0-1 0,0 1 0,0-1 0,0 1 1,0-1-1,1 1 0,-1-1 0,0 0 0,1 0 1,-1 1-1,1-1 0,-1 0 0,1 0 0,0-1 0,-1 1 1,1 0-1,0-1 0,3 2 0,40-2-7723,-19-5 1217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5417,'0'0'15215,"-10"26"-13929,-27 90-335,33-102-801,1 0 0,1 0 0,0 1 0,1-1 0,1 0 0,0 1-1,0-1 1,2 0 0,4 20 0,-4-24-57,1 0 0,1 0 0,0-1 0,0 0 0,1 1 0,0-1 0,0-1 0,1 1 0,0-1 0,1 0 0,13 13 0,-16-18-133,1 0-1,-1 0 1,1-1-1,0 1 1,0-1 0,0 0-1,0 0 1,0-1-1,0 0 1,1 0-1,8 1 1,-11-1-170,1-1 1,0 0-1,-1 0 0,1 0 1,0 0-1,-1-1 0,1 1 1,-1-1-1,1 0 0,-1 0 1,1 0-1,-1 0 0,1-1 1,-1 1-1,0-1 0,0 0 0,0 0 1,4-3-1,-2-2-924,0 0-1,0 0 0,-1-1 1,0 1-1,-1-1 1,1 0-1,2-9 1,-3-17-6124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8386,'0'0'12546,"187"25"-12369,-131-25-177,-9 0-57,-10 0-1167,-9 0-1256,-18 0-1305,-1-8-2088</inkml:trace>
  <inkml:trace contextRef="#ctx0" brushRef="#br0" timeOffset="1">10 6 11466,'0'0'9194,"196"-5"-9194,-131 5-720,19 19-1312,-9 1-401,-9-3-3088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13571,'0'0'6920,"-28"2"-5862,-89 11-480,113-13-528,0 1 0,0 0 0,1 0 0,-1 1-1,0-1 1,1 1 0,-1 0 0,1-1 0,-1 2-1,1-1 1,0 0 0,0 1 0,0-1 0,0 1-1,0 0 1,1 0 0,-1 0 0,1 0 0,0 1-1,0-1 1,0 1 0,0-1 0,-1 5 0,-2 2 151,-1 3 20,0 0 0,1 0 1,0 0-1,1 0 0,0 1 1,1-1-1,1 1 0,0 0 1,1 19-1,1-27-189,0 0 0,0 0-1,1 0 1,0 0 0,0-1 0,1 1 0,0 0 0,0-1 0,0 1 0,1-1-1,-1 1 1,1-1 0,1 0 0,-1 0 0,1-1 0,-1 1 0,1-1-1,1 1 1,-1-1 0,1-1 0,-1 1 0,1-1 0,11 6 0,-4-3-202,1-2 1,0 1-1,0-2 1,1 0 0,-1 0-1,1-1 1,16 0-1,-3-2-2522,0 0 0,46-8 0,-34-2-3600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66 485 8226,'0'0'10166,"0"-26"-9789,0 25-369,8-224 660,-6 83 721,-3 84-804,1 56-571,0 1-1,0-1 1,0 1-1,0-1 1,0 1-1,0-1 1,0 1-1,0-1 1,0 1-1,1 0 1,-1-1-1,1 1 1,-1-1-1,1 1 1,0 0-1,-1-1 1,1 1-1,0 0 1,0 0-1,0 0 1,1-2-1,-1 3 0,0 0-1,0 0 1,0 0-1,0 0 1,0 0 0,0 0-1,-1 0 1,1 0-1,0 0 1,0 1-1,0-1 1,0 0-1,0 1 1,0-1-1,0 0 1,0 1-1,0-1 1,-1 1-1,1-1 1,0 1-1,0 0 1,0 1-1,7 5 146,-1 0 0,-1 1 0,1 0 0,8 14 0,69 118 1160,-49-75-1070,-29-51-431,1-1 0,0 0 0,0-1 0,1 0-1,1 0 1,14 15 0,-30-60-20318</inkml:trace>
  <inkml:trace contextRef="#ctx0" brushRef="#br0" timeOffset="1">1 204 11690,'0'0'7514,"187"71"-7514,-141-66-72,1-2-1376,9-3-913,-19 0-3208,1 0-2769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11010,'0'0'11132,"4"18"-10402,13 57-126,-15-70-545,2 1 0,-1-1 1,0 0-1,1 0 0,0 0 1,0-1-1,1 1 0,-1-1 1,1 0-1,0 0 0,0-1 0,0 1 1,1-1-1,-1 0 0,1 0 1,-1-1-1,1 0 0,0 0 1,0 0-1,0-1 0,0 0 1,9 1-1,-10-2-43,0 1 0,0-1 0,0 1 0,0-2 1,0 1-1,0 0 0,0-1 0,0 0 0,0 0 0,0-1 0,9-3 0,-11 3-50,-1 0-1,0 0 1,1 0-1,-1 0 1,0 0-1,0-1 1,0 1-1,0-1 1,-1 1-1,1-1 1,-1 0 0,1 0-1,-1 1 1,0-1-1,0 0 1,0 0-1,-1 0 1,1 0-1,-1 0 1,1-4-1,0-3-296,0 1 1,-1 0-1,0-1 0,-1 1 1,0-1-1,0 1 0,-1-1 1,0 1-1,-1 0 0,0 0 1,0 0-1,-1 1 0,0-1 1,-8-11-1,-3-1-1071,-1 2 1,-1-1-1,0 2 1,-24-20-1,-23-13-3513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8914,'0'0'12347,"158"11"-11675,-74-2-152,1-4-192,-1 1-328,0 2-16,28 15-1104,-28-1-1521,-9 1-3712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99 14771,'0'0'5471,"-30"3"-4104,-93 13-407,119-15-929,1 0 0,-1 0 0,0 0 0,0 0 0,1 1 0,-1-1 0,1 1 0,-1 0 0,1 0 0,0 1 0,0-1 0,0 1 0,0-1 0,0 1 0,1 0 0,-1 0 0,1 0 0,-4 7 1,3-3 23,0-1 0,1 1 0,0 0 0,1 0 0,-1 0 0,0 13 0,2-14 7,-2 12 159,0 1 0,1-1 0,1 1 0,1 0 0,1-1 0,6 29 0,-6-40-190,0-1 1,1 1-1,0-1 0,-1 0 0,2 0 0,-1-1 0,1 1 1,0-1-1,0 1 0,0-1 0,1 0 0,0-1 0,0 1 1,0-1-1,1 0 0,-1 0 0,1-1 0,0 0 0,0 0 1,0 0-1,10 3 0,-7-3-36,0 0 1,1-1-1,-1 0 1,0-1 0,1 1-1,0-2 1,-1 1-1,1-2 1,-1 1-1,1-1 1,-1 0-1,18-6 1,-20 5-65,0-1 0,0-1 0,0 1 0,-1-1 0,1 0 0,-1-1 0,0 0 0,0 1 0,-1-2 0,1 1 0,-1-1 0,0 0 0,-1 0 0,1 0 0,-1-1 0,4-10 0,-2 4 55,-1-1 0,0 0 1,-2-1-1,1 1 0,-2-1 1,0 1-1,0-1 0,-2 0 0,-1-17 1,3 37 5,0 0 1,1 0 0,-1 0 0,1 0-1,0-1 1,0 1 0,7 7 0,1 4 45,4 7 33,0-1 1,2-1 0,27 29 0,-40-46-56,0 1 1,1-1-1,-1 0 1,1-1-1,0 1 1,0-1-1,0 0 1,0 0-1,1 0 1,-1-1-1,1 1 1,0-1-1,-1-1 1,1 1-1,0-1 1,0 0-1,0-1 1,0 1-1,0-1 1,0 0-1,0-1 1,8 0-1,-11-1-9,0 1 0,0-1 0,0 0 0,0 0 0,-1 0 0,1 0-1,0 0 1,-1-1 0,0 1 0,0-1 0,1 1 0,-2-1 0,1 0-1,0 0 1,0 0 0,-1 0 0,0 0 0,1 0 0,-1 0 0,1-5-1,1-4 14,-1 0-1,0 1 0,0-1 0,-1-18 0,-1 20-19,1-2-15,-1-1 1,0 0-1,0 0 1,-2 0-1,0 1 1,0-1-1,-1 1 1,0-1-1,-1 1 1,-11-21-1,7 19-2,0 1 0,-1 0 1,-1 0-1,0 1 0,-1 0 0,-1 1 0,1 0 0,-21-13 0,22 17 41,-1 1 0,1 1 1,-1 0-1,-1 0 0,1 1 0,-1 0 1,1 1-1,-1 1 0,0 0 1,0 0-1,-20 1 0,28 1-19,0 0-1,0 0 1,0 0 0,0 1-1,0 0 1,0 0 0,1 0-1,-1 0 1,0 1 0,1-1-1,-1 1 1,1 0-1,-1 0 1,1 0 0,0 0-1,0 1 1,0-1 0,0 1-1,0 0 1,1 0 0,-1 0-1,1 0 1,0 0 0,0 1-1,0-1 1,0 1 0,1-1-1,-1 1 1,1 0-1,-1 3 1,-2 12-281,0 1 1,2-1-1,0 0 1,1 36-1,1-44-20,0-1-81,1-1-1,0 1 0,0 0 0,1-1 1,0 1-1,1-1 0,0 0 0,1 0 1,-1 0-1,10 14 0,-1-5-2069,1 0 0,1-1 0,25 24 0,0-3-6656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12699,'0'0'8852,"5"-29"-8493,37-205 509,-38 201-700,-1-1 0,-1-46 1,-2 69-208,0 43 126,2 1 0,1 0 1,2 0-1,10 35 0,-12-54-4,1-1 0,1 0-1,0 0 1,0-1 0,2 0-1,-1 1 1,2-2-1,0 1 1,0-1 0,1-1-1,0 1 1,20 16 0,-27-25-67,1 0 0,-1 0-1,1 0 1,0 0 0,0-1 0,0 1 0,0-1 0,0 0 0,0 1 0,0-2 0,0 1 0,1 0 0,-1-1 0,0 1 0,0-1 0,1 0 0,-1 0 0,0 0-1,1 0 1,-1-1 0,0 0 0,0 1 0,0-1 0,1 0 0,-1 0 0,0-1 0,0 1 0,0-1 0,-1 1 0,1-1 0,0 0 0,-1 0 0,1 0 0,-1-1 0,1 1-1,-1 0 1,0-1 0,0 0 0,0 1 0,-1-1 0,1 0 0,1-4 0,3-8-2,-1 1 0,0-1 0,-1 0 0,-1 0 0,0-1 0,0-16 0,-2-98-74,-3 65-69,2 49-138,-2 1 1,0 0-1,0 0 0,-7-19 0,7 26-8,1 3 60,1 16-7844,0 15 2011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14131,'0'0'7234,"-18"182"-6722,18-123-192,0 0 48,0-6-32,9-11-168,10-11-168,-10-11-48,-9-9-776,9-11-833,1 0-495,-10-22-705,0-15-3008,0-2-2321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4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47 687 12563,'0'0'8401,"-5"-30"-7863,-1-7-449,-1 0-22,2 0-1,0-71 0,19-97-8,0 2 311,-14 202-360,0-1 0,0 1 0,0-1 0,0 1 0,0-1 0,0 1 0,0-1 0,1 0 0,-1 1 0,1-1 0,-1 1 0,1 0 0,0-1 0,-1 1 0,1-1 0,2-1 0,-3 3-6,1-1 0,-1 1 0,1 0 0,0-1 0,-1 1 1,1 0-1,0 0 0,-1-1 0,1 1 0,0 0 0,0 0 1,-1 0-1,1 0 0,0 0 0,-1 0 0,1 0 0,0 0 0,0 1 1,-1-1-1,1 0 0,0 0 0,-1 0 0,1 1 0,1 0 1,3 2 34,-1 0 1,1 0 0,-1 1 0,0-1 0,1 1 0,-2 0 0,1 1-1,3 4 1,34 54 366,-3 3 0,-3 1-1,33 87 1,-58-133-682,-2 1 0,0 0 0,-2 1-1,0-1 1,-2 1 0,0 0 0,0 27-1,-5-49 103,1 0 0,-1 0 0,1 0 0,-1 0-1,0 0 1,0 0 0,0 0 0,1 0 0,-1 0-1,0 0 1,0-1 0,0 1 0,0 0 0,0-1 0,-1 1-1,1 0 1,0-1 0,0 1 0,0-1 0,0 0-1,-1 1 1,1-1 0,0 0 0,0 0 0,-1 0-1,1 0 1,0 0 0,0 0 0,-1 0 0,-1-1-1,-49-5-5059,7-15 639</inkml:trace>
  <inkml:trace contextRef="#ctx0" brushRef="#br0" timeOffset="1">0 359 8226,'0'0'6393,"168"40"-6049,-111-32-344,27-8-408,-28-3-1984,0-16-3362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7762,'0'0'12738,"215"70"-12586,-159-53-152,28-3-1336,-18-6-1809,-10-2-2472</inkml:trace>
  <inkml:trace contextRef="#ctx0" brushRef="#br0" timeOffset="1">552 1 12227,'0'0'6881,"-10"185"-5545,10-126-687,0-3-305,0-3-56,0-5-184,0-15-104,0-8-296,0-8-1137,10-17-1151,-1-22-7522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10458,'0'0'4897,"31"12"-4439,100 45-238,-121-53-206,0 2 0,1-1 0,-2 2 1,1-1-1,-1 1 0,0 1 0,0-1 1,13 16-1,-19-18 52,1 1-1,-1-1 1,0 1 0,-1-1-1,1 1 1,-1 0 0,0 0 0,0 0-1,-1 0 1,0 0 0,0 0 0,0 0-1,-1 9 1,0-12 48,0-1 1,0 1-1,0-1 0,-1 1 0,0-1 1,1 1-1,-1-1 0,0 1 1,0-1-1,0 0 0,0 0 0,0 1 1,-1-1-1,1 0 0,-1 0 1,0 0-1,1 0 0,-1 0 0,-3 1 1,0 1-7,0-1 0,0 0 0,0 0 0,-1 0 0,1-1 0,-1 0 0,0 0 0,-6 1 0,-11 1 1,-1-1 1,0-1-1,-27-1 1,46-1-71,-24-2 374,48 5-76,-8 0-228,-1 1 1,0-1-1,0 2 1,0 0-1,0 0 1,-1 0-1,0 1 1,0 1-1,0-1 0,-1 2 1,0-1-1,8 11 1,3 5 342,-1 0-1,-1 2 1,15 30 0,-31-53-383,0 0 1,0 0-1,0 0 1,0 0-1,0-1 1,0 1-1,0 0 1,0-1-1,1 1 1,-1-1-1,1 1 1,-1-1-1,1 1 1,0-1-1,0 0 1,-1 0-1,4 1 1,-2-14 698,50-229-353,3-3-805,-49 231 333,-1 18-55,3 25-21,-8-24 171,3 9-65,10 42-154,2-2 0,3 0 1,1 0-1,33 58 0,-28-86-2377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4761,'0'0'15483,"178"89"-15483,-131-80-1176,9-9-1376,-10 0-561,-8 0-6393</inkml:trace>
  <inkml:trace contextRef="#ctx0" brushRef="#br0" timeOffset="1">412 1 13035,'0'0'7305,"0"143"-6280,9-90-545,0 3-184,10 0-24,-10-6-104,1-5-120,-1-11-48,0-12-424,1-8-905,-1-14-1055,-9-25-7058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12939,'0'0'5090,"34"14"-4408,111 46-405,-128-53-262,1 0 0,-1 2 0,-1-1 1,1 2-1,-2 1 0,1 0 0,-2 0 0,19 20 0,-31-30 20,-1 0 0,0-1 1,0 2-1,0-1 0,0 0 0,0 0 0,0 0 0,0 0 1,0 1-1,0-1 0,-1 0 0,1 1 0,0-1 0,-1 1 1,1-1-1,-1 1 0,0-1 0,1 1 0,-1-1 1,0 1-1,0-1 0,0 1 0,0-1 0,0 1 0,0-1 1,-1 1-1,1-1 0,0 1 0,-1-1 0,1 1 0,-1-1 1,0 0-1,1 1 0,-1-1 0,0 0 0,0 1 0,0-1 1,0 0-1,0 0 0,0 0 0,0 0 0,0 0 0,0 0 1,-1 0-1,1 0 0,0 0 0,-1-1 0,-1 2 0,-6 3 23,1-1-1,-1 0 0,-1-1 0,1 1 0,0-2 0,-12 3 0,-79 1-1409,99-6 2013,4 6-154,17 6 13,1 1 0,-2 1 0,0 1 0,0 1 0,-2 0 0,0 1 0,17 23 0,-12-13-189,22 35 35,-41-56-481,1-1-1,0 1 1,0-1 0,1 0-1,-1 0 1,1 0 0,0-1-1,7 5 1,19 4-3176,-28-12 2745,-1-1 1,0 0-1,0 0 0,0 0 1,0 0-1,0-1 0,0 1 0,0 0 1,0-1-1,1 0 0,-1 1 1,-1-1-1,1 0 0,2-1 1,15-15-9020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3697,'0'0'15523,"0"169"-13699,0-110-343,0 2-849,0-5-424,0-2-208,10-10-288,-1-4-912,19-4-1777,-9-14-2792,0-5-6370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20 683 12963,'0'0'5761,"-3"-32"-4255,-2-13-1143,-1-7-4,2-77 0,3 52-198,0-15-55,14-115-1,0 171-104,-13 35 4,0 1 0,0-1-1,0 0 1,0 1 0,0-1-1,1 1 1,-1-1 0,0 1 0,0-1-1,1 1 1,-1-1 0,0 1-1,0-1 1,1 1 0,-1-1 0,1 1-1,-1 0 1,0-1 0,1 1-1,-1 0 1,1-1 0,-1 1 0,1 0-1,-1-1 1,1 1 0,-1 0 0,1 0-1,0 0 1,-1 0 0,1-1-1,-1 1 1,1 0 0,-1 0 0,1 0-1,0 0 1,-1 0 0,1 0-1,-1 0 1,1 1 0,-1-1 0,1 0-1,-1 0 1,1 0 0,-1 0-1,1 1 1,0-1 0,-1 0 0,0 1-1,1-1 1,-1 0 0,1 1 0,-1-1-1,1 1 1,-1-1 0,0 0-1,1 1 1,-1-1 0,0 1 0,1-1-1,-1 1 1,0 0 0,98 212 3045,-76-155-2821,3-2-1,2-1 1,68 101 0,-95-155-364,1 0 0,-1 0 1,1 0-1,-1-1 0,1 1 1,0 0-1,-1-1 0,1 1 1,0 0-1,0-1 0,-1 1 1,1-1-1,0 1 0,0-1 1,0 1-1,0-1 0,0 1 1,0-1-1,0 0 0,-1 0 1,3 1-1,-3-2-68,1 0 0,-1 1-1,0-1 1,1 0 0,-1 1-1,0-1 1,0 0 0,0 0 0,0 1-1,0-1 1,1 0 0,-1 0 0,0 1-1,-1-1 1,1 0 0,0 0-1,0 1 1,0-1 0,0 0 0,0 0-1,-1 1 1,1-1 0,0 0 0,-1 1-1,1-1 1,-1 0 0,1 1-1,-1-1 1,0 0 0,-22-34-5290,-5-4-702</inkml:trace>
  <inkml:trace contextRef="#ctx0" brushRef="#br0" timeOffset="1">86 190 12291,'0'0'9954,"177"118"-9930,-149-107-24,0-11-1024,-18 0-1761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720 115 7314,'0'0'5865</inkml:trace>
  <inkml:trace contextRef="#ctx0" brushRef="#br0" timeOffset="1">0 0 15011,'0'0'6666,"225"9"-6010,-160-1-472,-9 1-184,0-1-288,-28 6-1681,-9-6-3216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13379,'0'0'8818,"6"-18"-8546,8-20-85,9-21 84,-3-1 0,-3-1 0,14-90 0,-29-22-150,-3 101-58,1 72-63,1 0 1,-1 0 0,0 0-1,0 0 1,0-1 0,0 1-1,0 0 1,0 0 0,1 0-1,-1 0 1,0 0 0,0 0-1,0-1 1,1 1 0,-1 0-1,0 0 1,0 0 0,0 0-1,0 0 1,1 0 0,-1 0-1,0 0 1,0 0 0,0 0-1,1 0 1,-1 0 0,0 0-1,0 0 1,0 0 0,1 0-1,-1 0 1,0 0 0,0 0-1,0 0 1,1 1 0,-1-1-1,0 0 1,0 0 0,0 0-1,0 0 1,1 0 0,-1 0 0,0 1-1,0-1 1,0 0 0,0 0-1,0 0 1,0 0 0,0 1-1,1-1 1,-1 0 0,0 0-1,0 1 1,12 12 4,100 248 1448,-20-41-2903,-85-209 45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12347,'0'0'8906,"206"31"-8906,-159-23 0,18 1-1713,-18-4-2040,-10-2-2312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56 169 2657,'0'0'16711,"-6"30"-15373,-2 10-909,-4 48 1,12-81-367,1 0 1,0 0-1,0 1 1,0-1-1,1 0 1,0 0-1,1 0 1,-1 0-1,1-1 1,1 1-1,-1-1 1,1 0-1,0 0 1,1 0-1,-1 0 1,1-1-1,0 0 1,1 0-1,-1 0 1,1 0-1,0-1 1,0 0-1,10 5 1,-6-4-39,-1 0 1,1 0 0,1 0-1,-1-2 1,1 1-1,-1-1 1,1-1-1,0 0 1,0 0-1,0-1 1,0 0-1,0-1 1,0-1 0,12-1-1,-16 1-24,0 0-1,0-1 1,0 0-1,0 0 1,0-1-1,0 0 1,-1 0-1,1 0 1,-1-1-1,0 0 1,0 0-1,0-1 1,-1 0-1,1 1 1,-1-2-1,-1 1 1,1-1-1,-1 0 1,1 0-1,-2 0 1,1 0-1,3-10 1,0-1-15,-1-1 1,-1 0 0,-1 0-1,0 0 1,1-30-1,-4 38 9,-1 1-1,-1 0 0,1-1 1,-1 1-1,-1 0 0,1 0 1,-2-1-1,1 2 0,-1-1 0,-1 0 1,1 0-1,-2 1 0,-5-9 1,2 6 1,0 0 0,0 1 0,-2 0 0,1 0 0,-1 1 0,0 1 0,-1 0 0,0 0 0,0 1 0,-1 0 0,0 1 0,0 1 0,0-1 0,-1 2 0,0 0 0,0 1 0,0 0 0,0 0 0,0 2 0,-1 0 0,1 0 0,0 1 0,-21 3 0,28-2-9,0 0 0,-1 1 1,1 0-1,0 0 0,0 0 0,0 1 1,0 0-1,1 0 0,-1 1 1,1 0-1,0-1 0,0 2 0,0-1 1,0 0-1,1 1 0,0 0 1,0 0-1,0 1 0,1-1 1,-1 1-1,1-1 0,1 1 0,-4 9 1,3-7-250,1 0 1,0 1-1,0 0 0,1-1 1,0 1-1,1 0 1,0 0-1,0-1 1,0 1-1,2 0 0,-1-1 1,1 1-1,0-1 1,0 1-1,1-1 1,8 15-1,-6-13-580,1-1 1,1-1-1,0 1 1,10 9-1,30 26-4936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5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10282,'0'0'6382,"6"29"-5217,2 9-785,34 133 1165,-23-108-904,11 71 0,-23-102-1127,-7-31-653,-11-23-3449,-54-131-3396,39 87 5386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15419,'0'0'5658,"-33"0"-4484,-102 3-309,131-3-836,0 0 1,-1 0-1,1 0 1,0 1-1,0-1 0,0 1 1,0 0-1,0 0 1,1 1-1,-1-1 1,0 1-1,0 0 1,1 0-1,-1 0 1,1 0-1,0 1 1,0-1-1,0 1 1,0 0-1,0 0 1,0 0-1,-2 4 1,-1 0 50,0 3 45,-1-1-1,1 1 0,1 0 0,0 0 0,0 1 1,1-1-1,1 1 0,0 0 0,0 0 0,1 0 1,0 1-1,1-1 0,0 0 0,1 1 1,0-1-1,1 1 0,3 17 0,-2-21-94,0 0 0,0 0 0,0-1 1,1 1-1,0 0 0,1-1 0,-1 0 0,2 0 0,-1 0 0,1 0 0,0-1 1,0 0-1,0 0 0,1 0 0,0-1 0,0 1 0,1-1 0,0-1 0,-1 1 0,2-1 1,-1-1-1,0 1 0,1-1 0,14 4 0,-11-5-259,0 0 0,0 0 0,0-1 0,0 0 0,0-1 0,0-1-1,0 1 1,0-2 0,-1 0 0,1 0 0,0-1 0,19-7 0,-19 5-818,-1-1-1,1 0 1,-1 0 0,0-1 0,0-1-1,15-15 1,6-14-5625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6905,'0'0'15364,"-18"145"-14948,27-94-160,10 2-72,-1-2-88,-8-9-8,-1-9-88,0-7-496,-9-12-664,10-12-1289,-10-32-6113,0-4 2609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7074,'0'0'11927,"35"2"-11230,109 7-84,-135-8-551,-1 0 0,1 0 0,-1 1 0,0 0 1,0 0-1,0 1 0,0 0 0,0 1 0,-1-1 0,1 2 0,-1-1 0,0 1 1,0 0-1,-1 0 0,1 1 0,-1 0 0,-1 0 0,8 9 0,-9-10 38,0 1 1,0 0-1,-1 0 0,0 0 0,0 0 0,4 12 0,-6-15-32,0 0-1,-1-1 0,1 1 0,0 0 1,-1 0-1,0 0 0,0 0 0,0-1 1,0 1-1,0 0 0,0 0 1,-1 0-1,1 0 0,-1-1 0,0 1 1,0 0-1,0-1 0,-3 6 0,-1-2 13,-1-1 0,0 1 0,-1-1-1,1 0 1,-1-1 0,0 0 0,0 0 0,0 0-1,-8 2 1,-72 23-35,67-24-100,1-1 0,-1-1 0,0-1 0,-21-1 0,38-1-21,23 0-846,9 0 940,-20-1 77,0 0 1,-1 1-1,1 0 1,0 0-1,-1 1 0,1 0 1,-1 1-1,1 0 1,-1 0-1,0 1 1,0 0-1,10 6 1,3 5 109,-1 2 0,-1 0 0,-1 1 0,-1 1 0,0 1 0,-1 0 0,-1 1 0,-1 1 0,-1 0 0,12 26 0,-24-45-392,0-1-1,0 1 1,0 0 0,0 0 0,1 0 0,-1 0 0,1-1-1,-1 1 1,1-1 0,-1 1 0,1-1 0,0 0 0,0 1 0,0-1-1,0 0 1,3 1 0,-3-1-236,-1-1-1,1 0 1,0 0 0,-1 0-1,1 0 1,0 0 0,-1 0 0,1 0-1,0-1 1,-1 1 0,1-1-1,0 1 1,-1-1 0,1 1-1,-1-1 1,1 0 0,-1 0-1,0 0 1,1 0 0,-1 0-1,3-2 1,14-18-8835</inkml:trace>
  <inkml:trace contextRef="#ctx0" brushRef="#br0" timeOffset="1">617 87 14683,'0'0'9170,"-19"157"-8034,19-101-440,19-3-183,9-2-49,0-9-128,9-11-144,1-9-144,9-14-48,-10-8-232,0 0-696,1-19-1073,-20-18-1840,1 4-1040,-10 5-1816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3881,'0'0'16611,"169"-2"-16251,-113-1-360,-10-3-216,-8-8-1448,-1 3-2137,-28 0-2568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13363,'0'0'6857,"169"16"-6857,-104-7-696,38 5-1784,-19-3-2129,-9 0-1001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58 12699,'0'0'4450,"-26"-10"-2984,-85-29-351,106 37-1021,0 0 0,0 1 0,0 0 0,0 0 0,-1 0 0,1 1 0,0 0 0,0 0 0,-1 0 0,1 0 0,-7 2 0,11-1-53,-1-1-1,0 1 1,0 0 0,0-1-1,1 1 1,-1 0-1,0 0 1,1 1-1,-1-1 1,1 0 0,0 0-1,-1 1 1,1-1-1,0 1 1,0-1-1,-1 1 1,1 0 0,0-1-1,1 1 1,-2 2-1,1 2 48,0-1 0,0 1 0,1-1-1,0 0 1,0 1 0,0-1 0,0 1-1,1-1 1,0 0 0,0 1 0,1-1-1,0 0 1,-1 0 0,2 0 0,4 9-1,0-4-3,0 0 0,0 0 0,1-1 0,0 0-1,1-1 1,0 0 0,14 10 0,78 47 118,-85-56-179,18 11 0,-16-11 24,-1 1 0,-1 0 0,17 15 0,-32-25-11,0 1-1,0-1 0,-1 1 1,1-1-1,0 1 1,-1-1-1,1 1 0,0 0 1,-1 0-1,1-1 0,-1 1 1,1 0-1,-1 0 1,1 0-1,-1 0 0,1-1 1,-1 1-1,0 0 1,0 0-1,1 0 0,-1 0 1,0 0-1,0 0 1,0 0-1,0 0 0,0 0 1,0 0-1,0 0 0,0 0 1,-1 0-1,1 0 1,0-1-1,-1 1 0,1 0 1,0 0-1,-1 0 1,1 0-1,-1 0 0,1-1 1,-1 1-1,0 0 1,1-1-1,-1 1 0,0 0 1,1-1-1,-1 1 0,0 0 1,0-1-1,0 0 1,0 1-1,1-1 0,-1 1 1,-2-1-1,-52 18 778,51-17-872,-27 4-378,0-1 1,-1-2 0,-42-2-1,40 0-1989</inkml:trace>
  <inkml:trace contextRef="#ctx0" brushRef="#br0" timeOffset="1">605 83 12123,'0'0'7835,"-30"7"-6615,-11 2-791,-39 14-1,76-22-373,1 1-1,0-1 1,1 0-1,-1 1 1,0-1-1,0 1 1,1 0-1,-1 0 1,1 0-1,-1 0 1,1 0-1,0 1 0,0-1 1,0 1-1,0-1 1,0 1-1,1 0 1,-1 0-1,1 0 1,0 0-1,0 0 1,0 0-1,0 0 1,0 0-1,1 0 1,-1 0-1,1 1 0,0-1 1,0 5-1,0 3 189,-2 1-120,1 1 1,0-1-1,1 1 1,1-1-1,0 0 0,1 1 1,0-1-1,0 0 1,2 0-1,-1 0 1,2 0-1,-1 0 0,2-1 1,0 0-1,0 0 1,0-1-1,2 1 1,-1-1-1,1-1 0,1 0 1,0 0-1,0 0 1,0-1-1,1-1 1,1 0-1,13 8 0,-16-10-186,1-1-1,0 1 1,0-2-1,0 1 1,1-1-1,-1-1 1,1 0-1,0 0 1,0-1-1,-1 0 1,1 0-1,12-2 1,-15 0-323,0 0 0,0-1 0,0 1 0,0-1 0,0-1 1,-1 1-1,8-5 0,-8 3-453,1 0 1,-1 0-1,0-1 0,0 0 0,-1 0 1,1 0-1,5-8 0,11-23-5685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12915,'0'0'10482,"65"165"-10138,-46-106 88,0 0-64,-1-3-152,1-8-120,0-9-96,-1-8-120,-8-12-1064,8-16-1112,1-3-2610,0 0-2855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9570,'0'0'9894,"3"-25"-9456,2-9-354,4-17 406,2-78 0,-11-155 826,0 283-1236,0 26 19,0-8 23,0 1 0,1-1 0,1 0 0,1 1 0,1-1 1,0 0-1,1-1 0,0 1 0,2-1 0,0 0 0,1 0 0,0-1 0,21 28 0,-29-42-115,1 1-1,0-1 1,0 1-1,0-1 1,0 0-1,1 1 0,-1-1 1,0 0-1,0 0 1,1 0-1,-1 0 0,1 0 1,-1 0-1,1 0 1,-1 0-1,1-1 0,0 1 1,-1 0-1,1-1 1,0 1-1,0-1 0,-1 0 1,1 0-1,0 0 1,0 0-1,-1 0 0,1 0 1,3-1-1,-2 0 0,-1-1-1,0 1 1,1-1-1,-1 0 1,0 0 0,0 0-1,0 0 1,0 0-1,0-1 1,0 1-1,-1 0 1,1-1 0,-1 1-1,0-1 1,2-5-1,15-41-239,19-90 0,-29 107 207,-7 15 121,1 29 338,16 106 1105,-12-69-1404,2-1-1,25 83 1,-31-127-281,-1 1 1,1-1 0,0 0-1,0 0 1,0 0-1,1 0 1,-1 0-1,1 0 1,0 0-1,0-1 1,1 0-1,-1 0 1,0 1-1,1-2 1,0 1-1,0 0 1,7 3-1,-4-4-933,0 1-1,0-1 0,0-1 0,1 0 0,-1 1 0,11-1 0,11-1-7115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13651,'0'0'5228,"0"26"-3573,0-11-1430,-1 11 141,1 0 0,2 1 0,0-1 0,2 0 0,1 0 0,13 42 0,-17-65-348,8 20 287,2 0 0,0 0 0,2-1 0,18 26 0,-27-43-327,0 0-1,1 0 1,0 0-1,0-1 1,0 1-1,0-1 1,1-1-1,-1 1 1,11 4-1,-12-6-99,0-1 1,0 0-1,0 0 0,0 0 0,0-1 0,0 0 0,1 1 1,-1-1-1,0-1 0,0 1 0,0 0 0,0-1 0,0 0 0,0 0 1,0 0-1,0-1 0,4-1 0,-4 1-130,-1 0 0,0-1 0,0 1 0,0-1 0,0 1 0,0-1 0,-1 0 1,1 0-1,-1 0 0,0 0 0,1-1 0,1-5 0,20-48-4056,-22 51 3508,9-34-6005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122 208 12875,'0'0'8818,"159"96"-8722,-121-85-48,-1-6-48,-9-5-136,-9 0-817,-10 0-1367,-9-25-1697,0-3-1192,0 3-960</inkml:trace>
  <inkml:trace contextRef="#ctx0" brushRef="#br0" timeOffset="1">1 1 7482,'0'0'14155,"215"67"-14155,-178-56-504,10 3-1465,0 14-791,-10-2-1417,-9-1-704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5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34 166 3329,'-2'-1'152,"-1"-1"0,1 1 0,0-1 0,0 1 0,0-1 1,0 0-1,0 0 0,0 0 0,1 0 0,-1 0 0,0 0 1,1 0-1,0 0 0,-1-1 0,1 1 0,0-1 0,0 1 0,1-1 1,-1 1-1,0-1 0,1 0 0,0 1 0,-1-1 0,1 0 0,0 1 1,0-1-1,1 0 0,-1 1 0,0-1 0,1 1 0,0-1 1,0 0-1,-1 1 0,4-5 0,-2 2 106,0 0-1,1 0 1,0 0 0,0 1 0,0-1-1,0 1 1,1 0 0,-1 0 0,1 0-1,0 0 1,0 1 0,1-1 0,-1 1 0,1 0-1,0 0 1,-1 1 0,8-3 0,-3 2 57,0 1 0,0 0 0,0 1 0,0 0 0,0 0 0,1 1 0,-1 0 0,0 1 0,0 0 0,0 0 0,12 4 0,-17-4-211,0 1-1,0-1 0,0 1 0,0 0 1,0 0-1,0 1 0,0-1 1,-1 1-1,0-1 0,1 1 1,-1 0-1,0 1 0,0-1 1,0 0-1,-1 1 0,1 0 0,-1-1 1,0 1-1,0 0 0,0 0 1,-1 0-1,1 0 0,-1 1 1,0-1-1,1 6 0,-1 4-6,0 0-1,0 1 0,-1-1 0,-1 0 1,0 0-1,-1 0 0,-1 0 1,-5 16-1,6-23-97,0 0 1,-1 0-1,0 0 0,0-1 1,-1 1-1,0-1 0,0 0 1,-1 0-1,0 0 0,1-1 1,-2 1-1,1-1 0,-1 0 1,0-1-1,0 0 0,0 0 1,-10 5-1,16-9-6,0 1-1,-1-1 1,1 0-1,0 1 1,-1-1-1,1 0 1,-1 0 0,1 0-1,0 1 1,-1-1-1,1 0 1,-1 0-1,1 0 1,-1 0 0,1 0-1,-1 0 1,1 0-1,-1 0 1,1 0-1,-1 0 1,1 0 0,0 0-1,-1 0 1,1 0-1,-1 0 1,1 0-1,-1 0 1,1-1 0,-1 1-1,1 0 1,0 0-1,-1-1 1,1 1-1,0 0 1,-1 0 0,1-1-1,0 1 1,-1 0-1,1-1 1,0 1-1,-1-1 1,1 1 0,0 0-1,0-1 1,0 1-1,-1-1 1,1 1-1,0-1 1,0 1 0,0 0-1,0-1 1,0 1-1,0-1 1,0 1-1,0-1 1,0-1 8,0 0 1,0 0-1,1 0 1,-1 1-1,1-1 1,-1 0-1,1 0 0,-1 1 1,1-1-1,0 1 1,0-1-1,0 0 0,0 1 1,2-2-1,0 0 73,0-1 0,1 1 0,-1 1 0,1-1-1,0 0 1,0 1 0,0 0 0,0 0 0,0 0 0,1 0-1,-1 1 1,1-1 0,-1 1 0,1 0 0,-1 1 0,1-1-1,0 1 1,-1 0 0,1 0 0,0 0 0,-1 1 0,1-1-1,-1 1 1,1 1 0,-1-1 0,6 3 0,-1 0 82,0 0 0,0 1 1,0 1-1,-1 0 0,0 0 1,0 0-1,0 1 0,-1 0 0,0 1 1,12 15-1,9 20 231,-2 1 0,33 78 1,-20-47-335,-38-75-52,-1 0 0,0 0 0,0 0 1,0 0-1,1 0 0,-1 1 0,0-1 0,0 0 0,1 0 1,-1 0-1,0 0 0,1 0 0,-1 0 0,0 0 0,0 0 0,1 0 1,-1 0-1,0 0 0,0 0 0,1 0 0,-1 0 0,0 0 0,1-1 1,-1 1-1,0 0 0,0 0 0,0 0 0,1 0 0,-1 0 0,0 0 1,0-1-1,1 1 0,-1 0 0,0 0 0,0 0 0,0-1 0,0 1 1,1 0-1,-1 0 0,0-1 0,0 1 0,0 0 0,0 0 0,0-1 1,0 1-1,0 0 0,0 0 0,0-1 0,0 1 0,0 0 1,0-1-1,0 1 0,0 0 0,0 0 0,0-1 0,0 1 0,0 0 1,0 0-1,0-1 0,0 1 0,0-1 0,0 1 3,46-291 70,-19 98-351,-22 152 251,7-27 28,-12 68-2,0-1 0,0 1 0,0 0 0,0 0 1,0 0-1,0-1 0,0 1 0,0 0 0,0 0 0,0-1 0,0 1 0,1 0 0,-1 0 0,0 0 1,0-1-1,0 1 0,0 0 0,0 0 0,1 0 0,-1 0 0,0 0 0,0-1 0,0 1 0,0 0 1,1 0-1,-1 0 0,0 0 0,0 0 0,0 0 0,1 0 0,-1 0 0,0-1 0,0 1 0,0 0 1,1 0-1,-1 0 0,0 0 0,0 0 0,1 0 0,-1 0 0,0 1 0,9 8 18,10 28 72,-13-24-22,79 159 300,42 79-252,-89-175-2360,-39-75 2025,1 0 0,0-1-1,0 1 1,-1-1 0,1 1 0,0-1 0,-1 0 0,1 1 0,0-1 0,-1 1 0,1-1 0,-1 0 0,1 1 0,-1-1-1,1 0 1,-1 1 0,1-1 0,-1 0 0,1 0 0,-1 1 0,1-1 0,-1 0 0,0 0 0,1 0 0,-1 0 0,1 0 0,-1 0-1,1 0 1,-1 0 0,0 0 0,1 0 0,-1 0 0,1 0 0,-1 0 0,1-1 0,-2 1 0,-25-3-4257,-10-11-5398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11883,'0'0'7852,"3"-31"-7423,12-230 614,-15-5-148,0 318-70,13 96 1,-9-127-675,1 1 0,0-1 1,2 0-1,0-1 0,2 0 0,0 0 0,13 20 1,-9-18-15,-8-14-91,-1-1-1,1 1 1,0-1 0,11 12-1,-13-17-26,0 1 0,0-1 0,0 0 0,0-1 0,0 1 0,0 0 0,0-1 0,1 0 0,-1 0-1,0 0 1,1 0 0,-1 0 0,1-1 0,-1 0 0,7 0 0,-7 0-13,-1-1 1,0 1 0,1-1-1,-1 0 1,0 0 0,1 0-1,-1 0 1,0 0 0,0-1-1,0 1 1,0-1 0,0 1-1,0-1 1,-1 0-1,1 0 1,0 0 0,-1 0-1,1 0 1,-1 0 0,0 0-1,0 0 1,0 0 0,0-1-1,1-2 1,18-64-92,-15 40-175,-2-1-1,0 1 0,-2-1 1,-1 0-1,-2 0 0,-8-53 1,-5 47-478,13 33 270,0-1 1,0 0-1,0 0 1,1 0-1,0 0 1,0 0-1,-2-8 0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12187,'0'0'8936,"0"33"-8096,0 6-585,-1 10 362,12 99 0,-7-112-375,17 97 593,-18-120-909,0 1 1,2-1-1,-1 0 0,2 0 1,0 0-1,0-1 0,10 15 1,-15-27 0,-1 1 1,0-1 0,0 1-1,0-1 1,0 0 0,1 1-1,-1-1 1,0 0 0,0 1-1,1-1 1,-1 0 0,0 1-1,1-1 1,-1 0 0,0 1-1,1-1 1,-1 0 0,0 0-1,1 0 1,-1 1 0,0-1-1,1 0 1,-1 0 0,1 0-1,-1 0 1,1 0 0,-1 0-1,0 1 1,1-1 0,-1 0-1,1 0 1,-1 0 0,1-1-1,-1 1 1,0 0 0,1 0-1,4-16-1855,-5-24-1685,-8-1-1979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12803,'0'0'9010,"197"137"-8650,-132-106-184,10-3-104,-28-6-72,9-10-264,-10-4-977,10-8-1671,-18 0-985,-20 0-688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74 5753,'0'0'15018,"-4"30"-13918,1-13-940,-5 27 563,2 1-1,2 0 1,3 62-1,2-93-518,1-1 0,0 1-1,1-1 1,0 0 0,1 1-1,10 20 1,-12-30-176,0 0 1,1 1-1,-1-1 0,1 0 1,0-1-1,0 1 0,1 0 0,-1-1 1,1 0-1,-1 0 0,1 0 1,0 0-1,1 0 0,-1-1 0,0 0 1,1 0-1,-1 0 0,1-1 1,-1 1-1,1-1 0,0 0 0,6 0 1,-2 0-101,-1-1 1,1 0-1,0-1 0,-1 0 1,0 0-1,1-1 1,-1 0-1,0 0 0,0-1 1,0 0-1,0 0 1,0-1-1,-1 0 0,0-1 1,1 1-1,-2-1 1,1-1-1,-1 1 0,1-1 1,-2-1-1,1 1 1,-1-1-1,0 0 0,0 0 1,0 0-1,-1 0 1,-1-1-1,4-9 0,-3 4-55,0-1-1,-2 0 0,0 0 0,0 0 1,-1 0-1,-1 0 0,-1-18 1,0-4-177,0 24 257,0-1 0,-1 1 0,-1 0 0,0 0 0,0 0 0,-1 0 0,-1 0 0,0 1 0,0 0 0,-1 0 0,-1 0 0,0 1 0,0 0 0,-11-11 0,13 15 90,0 0 0,0 1 1,0 0-1,-1 0 0,0 1 0,0-1 0,-1 1 0,1 1 0,-1-1 0,0 1 0,0 0 0,0 1 1,0-1-1,0 1 0,-1 1 0,1 0 0,0 0 0,-1 0 0,1 1 0,-1 0 0,1 0 0,-1 1 1,1 0-1,-1 0 0,-9 3 0,11-1-19,1-1 0,-1 1 1,1 0-1,0 0 0,-1 0 0,1 1 0,1-1 1,-1 1-1,1 1 0,-1-1 0,1 1 1,0-1-1,-4 9 0,2-4-65,1 1 0,0 0-1,0 1 1,1-1 0,1 1-1,-1 0 1,0 12 0,1-8-483,1 1-1,1-1 1,0 1 0,1 0 0,1 0 0,0-1-1,2 1 1,-1-1 0,2 1 0,8 23 0,15 9-4080</inkml:trace>
  <inkml:trace contextRef="#ctx0" brushRef="#br0" timeOffset="1">638 102 12515,'0'0'6681,"47"171"-6521,-38-120 48,10-4-96,-9-7-112,-1-12-232,0-6-1080,1-13-833,-10-23-5176,0-15-913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13355,'0'0'5397,"20"24"-4033,128 150 1,-122-143-945,-1 2 1,-2 1-1,21 41 1,-37-62-153,0 2 0,-2-1-1,0 1 1,0 0 0,-1 0 0,-1 0-1,-1 0 1,0 1 0,-1-1 0,-1 1 0,-1 23-1,-1-34-200,1 1-1,-1-1 1,0 1-1,-1-1 1,1 1-1,-1-1 1,0 0 0,0 0-1,0-1 1,-1 1-1,0-1 1,0 1-1,0-1 1,0 0-1,-1-1 1,1 1-1,-1-1 1,0 0-1,0 0 1,0 0-1,-9 2 1,2 1-278,-1-1-1,0-1 1,0-1 0,0 1 0,0-2 0,0 0-1,-1-1 1,-18 0 0,28-1-180,1 0 0,0-1 0,-1 1 0,1-1 0,0 0 0,0 0 0,0 0 0,-1 0 0,1 0 0,0-1 0,0 0 0,1 1 0,-1-1 0,0 0 0,-3-4 0,-7-13-5745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140 211 14187,'0'0'6211,"0"26"-4803,5 85 375,-4-104-1655,0 1 1,1-1-1,0 0 0,0 1 1,1-1-1,0 0 0,0 0 1,0-1-1,1 1 0,0-1 1,1 0-1,-1 0 0,1 0 0,0 0 1,1-1-1,-1 0 0,1 0 1,0 0-1,11 6 0,-6-6-61,0 0 0,0 0 0,1-1 0,-1 0 0,1-1 0,0 0 0,0-1 0,0-1-1,23 1 1,-31-2-61,0-1 0,0 0 0,0 1 0,0-2 0,0 1 0,0 0-1,-1-1 1,1 1 0,0-1 0,-1 0 0,1 0 0,-1-1 0,0 1 0,0-1-1,0 0 1,0 0 0,0 0 0,0 0 0,-1 0 0,1 0 0,-1-1 0,0 1-1,0-1 1,0 0 0,1-6 0,2-2-15,-1 0 1,0 0-1,-1-1 0,-1 0 1,0 1-1,1-26 0,-3 27-5,1-4-81,-1 0 0,0 0 0,-1-1 0,-1 1 0,0 0 0,-1 0 0,-1 0 0,0 0 0,-11-24 0,7 25-94,0-1 0,-1 1 0,0 1 1,-13-15-1,16 23 83,1 0 1,-1-1-1,0 2 0,0-1 1,0 1-1,-1 0 1,0 0-1,0 1 1,0 0-1,0 0 1,-13-3-1,-21 0-1180,1 1-1,-75 3 1,111 2 1140,-97 0-4899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12763,'0'0'8696,"-22"32"-7908,-68 103-110,84-126-549,0 1 1,1 0-1,0 1 0,1-1 1,0 1-1,0 0 0,1 0 0,1 0 1,0 1-1,0-1 0,1 0 1,1 21-1,-1 10 406,0-32-414,0-1 0,1 0 0,0 1 0,1-1 0,0 0 0,0 0 0,1 0 0,0 1 0,4 9 0,-4-15-101,0-1 0,0 1 0,0 0 0,1-1 0,-1 0 1,1 1-1,0-1 0,0 0 0,0-1 0,0 1 0,1 0 0,-1-1 0,1 0 1,-1 0-1,1 0 0,0 0 0,0-1 0,0 1 0,0-1 0,0 0 0,0 0 1,7 0-1,-4 1-207,1-1 1,-1-1-1,1 1 1,-1-1-1,1-1 1,-1 1-1,1-1 1,-1-1-1,1 1 1,-1-1-1,0-1 1,0 1-1,0-1 1,0 0-1,0-1 1,0 0-1,9-7 1,-11 6-420,0 0 1,0-1-1,0 0 1,0 0-1,-1 0 1,0 0-1,-1 0 1,1-1-1,-1 0 1,-1 0-1,1 0 1,-1 0-1,0 0 1,-1 0-1,0 0 0,0-1 1,0 1-1,-1-11 1,0 13 279,0 1 1,-1-1 0,1 0-1,-1 1 1,0-1-1,0 1 1,-1-1 0,1 1-1,-1-1 1,0 1-1,0 0 1,0 0 0,-1 0-1,0 0 1,-4-6-1,-21-21-3282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7458,'0'0'12834,"84"0"-12282,-37 5-319,-1-2-97,1-3-136,-10 0 0,-18 0-1369,0 0-1023,-19-17-185,0 3-2160,0 0-152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12707,'0'0'8145,"177"-28"-8025,-120 28-120,-11 0-176,-8 0-1160,-1 0-1040,-9 9-393,0-1-2360,-19 0-1240</inkml:trace>
  <inkml:trace contextRef="#ctx0" brushRef="#br0" timeOffset="1">412 31 8602,'0'0'10811,"8"23"-9949,67 189 834,-62-172-1604,-7-27-318,-2 1 1,1 0 0,-2 0 0,0 0-1,2 19 1,-5-53-10471,0-6 2937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8410,'0'0'6987,"32"9"-5650,104 28-333,-132-36-938,1 0-1,-1 1 1,0-1-1,0 1 0,0 0 1,0 1-1,0-1 0,0 1 1,0-1-1,-1 1 1,1 0-1,-1 0 0,0 1 1,0-1-1,0 1 0,-1-1 1,1 1-1,-1 0 1,0 0-1,0 0 0,3 8 1,-4-9 14,-1 0 1,1 0-1,-1 0 1,0 0-1,0 0 1,0 0-1,0 0 1,0 0 0,-1 0-1,0 0 1,1 0-1,-1 0 1,0 0-1,0 0 1,-1 0-1,1 0 1,0-1 0,-1 1-1,0-1 1,0 1-1,1-1 1,-1 1-1,-5 3 1,-13 6 15,0 0-1,-1-1 1,0-1 0,0-1 0,-1-1-1,0-1 1,-25 4 0,-7 4-49,53-15-59,30 0-142,-3 0 91,-5-1 310,0 2 0,0 0 0,25 5 0,-38-4-82,0 0 0,-1 0 0,0 1 0,0 0 0,0 0 1,0 1-1,0 0 0,-1 0 0,1 0 0,-1 1 0,0 0 0,8 10 0,11 15 297,-1 2 0,31 55 0,-37-56-574,-17-30-135,0 0 0,0 0 1,0 0-1,0 1 1,0-1-1,0 0 1,0-1-1,0 1 1,1 0-1,-1 0 0,0 0 1,1-1-1,-1 1 1,1-1-1,-1 1 1,1-1-1,-1 1 1,1-1-1,-1 0 1,1 0-1,-1 0 0,1 0 1,-1 0-1,1 0 1,-1 0-1,1 0 1,-1-1-1,1 1 1,-1-1-1,1 1 0,-1-1 1,0 1-1,1-1 1,-1 0-1,0 0 1,1 1-1,-1-1 1,0 0-1,1-2 0,9-17-5454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5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11122,'0'0'9290,"187"-6"-8994,-131 6-296,0 0-512,9 26-2144,-9 4-2713,-18 7-921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13139,'0'0'6953,"0"168"-5616,19-112-593,-10-5-400,10-9-216,-10-11-128,0-9-104,1-8-712,-10-11-1185,0-23-4696,0-8 599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10762,'0'0'7570,"33"15"-6429,102 50-307,-127-62-743,-1 1 0,0 0 0,0 0 0,-1 0 0,1 1 0,-1 0 0,0 1-1,0-1 1,-1 1 0,1 0 0,-1 1 0,4 7 0,-7-9 39,0 0-1,0 0 0,-1 0 1,0 1-1,0-1 1,0 0-1,0 1 0,-1-1 1,0 0-1,0 1 1,-1-1-1,0 1 1,-1 6-1,0-8-58,0 0 0,0 1 0,0-1-1,-1 0 1,0 0 0,0 0 0,0 0 0,0-1 0,-1 1 0,1-1 0,-1 0-1,0 0 1,0 0 0,0-1 0,0 1 0,0-1 0,-1 0 0,-5 2-1,-13 6-56,0-1 0,-27 6 0,46-14-33,-9 3-37,1-1 1,-1 0-1,0-1 0,-16 0 1,27-2-367,5 0-388,14 0 630,0-1 317,0 2 1,0 0-1,25 5 1,-35-4-1,0 0 0,0 0 0,-1 1 0,1 0 0,-1 0 0,1 1 0,-1 0 0,0 0 1,-1 0-1,1 1 0,8 9 0,46 56 1036,-41-45-1028,2-1 1,37 34-1,-56-56-312,0-1 0,0 1 0,0-1 0,0 1 0,0-1-1,0 0 1,0 1 0,0-1 0,1-1 0,-1 1 0,0 0 0,1 0-1,-1-1 1,0 1 0,1-1 0,-1 0 0,1 0 0,-1 0 0,0 0-1,1 0 1,-1 0 0,1-1 0,-1 1 0,5-2 0,-4 0-426,0 0 0,0-1-1,1 1 1,-1 0 0,-1-1 0,1 0 0,0 0 0,-1 0 0,1 0 0,-1 0 0,0 0 0,0 0 0,0-1 0,2-4 0,7-25-5515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2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10 172 9178,'0'0'12268,"14"27"-10892,50 87-402,-59-105-877,1-1 0,0 0 0,0 0 0,1-1 1,0 1-1,0-2 0,1 1 0,-1-1 0,1 0 1,1 0-1,-1-1 0,1 0 0,0-1 0,0 0 1,1 0-1,-1-1 0,1 0 0,-1-1 0,1 0 0,0-1 1,0 0-1,0 0 0,11-1 0,-17 0-84,-1-1-1,0 1 0,1-1 1,-1 1-1,0-1 1,1 0-1,-1 0 1,0-1-1,0 1 0,0-1 1,0 1-1,0-1 1,0 0-1,-1 0 0,1 0 1,-1 0-1,1-1 1,-1 1-1,0-1 0,0 0 1,0 1-1,0-1 1,0 0-1,0 0 0,-1 0 1,0 0-1,0-1 1,0 1-1,0 0 0,0 0 1,0-1-1,0-5 1,1-7-4,-1 0 1,-1 0 0,0 0 0,0 0 0,-6-28-1,3 33-20,-1 0-1,0 0 0,0 1 1,-1-1-1,0 1 1,-1 0-1,0 0 0,-1 1 1,0-1-1,0 2 0,-1-1 1,0 1-1,-1 0 0,0 1 1,-11-8-1,8 6-18,-1 1-1,0 0 1,0 1-1,-1 0 1,0 1-1,0 1 1,0 0-1,-1 1 1,0 1-1,-29-4 1,41 7-33,1-1 1,-1 1-1,0 0 1,1 0 0,-1 0-1,1 1 1,-1-1-1,0 1 1,1-1-1,-1 1 1,1 0-1,-1 0 1,1 0-1,0 0 1,-1 0-1,1 0 1,0 1-1,0-1 1,0 1-1,0 0 1,0 0-1,0-1 1,0 1-1,-1 3 1,0 2-695,0 0 1,1-1-1,0 1 0,0 0 1,1 0-1,0 1 0,-1 8 1,1-9-235,0 33-7748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12587,'0'0'9254,"-6"2"-8873,3-1-365,1 1-1,0-1 1,-1 1 0,1 0-1,0 0 1,0 0 0,1 0 0,-1 0-1,0 0 1,1 1 0,-1-1-1,1 0 1,0 1 0,-1-1-1,1 1 1,0-1 0,1 1-1,-1 0 1,0-1 0,1 1-1,0 0 1,-1 0 0,1-1-1,0 1 1,1 0 0,-1 0-1,0 0 1,2 3 0,1 19 134,2-1 1,10 33-1,-10-39-73,10 36 88,44 176 482,-49-180-461,-2-1 0,1 89 0,-8-102-78,-3 0 1,0 0 0,-14 61-1,12-82-63,0-1 0,-1 0 0,-1 0 0,0-1 0,-1 0 0,0 0 0,-1 0 0,-1-1-1,0 0 1,0 0 0,-21 18 0,25-26-35,0 1 0,0-1 1,-1 0-1,0 0 0,1-1 0,-1 0 0,-1 0 0,1 0 0,0-1 0,-1 1 1,1-2-1,-1 1 0,0-1 0,1 0 0,-1 0 0,0-1 0,0 0 0,1 0 1,-1-1-1,0 1 0,0-2 0,1 1 0,-1-1 0,1 0 0,-1 0 0,1 0 1,0-1-1,0 0 0,0-1 0,0 1 0,0-1 0,1 0 0,0-1 1,0 1-1,0-1 0,0 0 0,1 0 0,-1 0 0,1-1 0,1 0 0,-7-11 1,-1-6-36,1-1 1,1 0 0,0-1 0,2 1 0,1-2 0,1 1-1,2-1 1,-2-51 0,5 74 21,0 0 0,0 0 0,1-1 0,-1 1 0,1 0 0,0 0-1,-1 0 1,2 0 0,-1 0 0,0 0 0,0 0 0,1 0 0,0 0 0,0 0 0,-1 1-1,2-1 1,-1 1 0,0-1 0,0 1 0,1 0 0,-1 0 0,1 0 0,0 0 0,-1 1-1,1-1 1,0 1 0,0-1 0,0 1 0,0 0 0,0 0 0,1 0 0,5 0 0,7-1 51,-1 1 1,1 0 0,-1 1-1,1 1 1,25 4 0,-16 0 85,0 2 1,-1 0-1,32 14 1,-37-12-167,1-2 0,0 0 0,1-1 0,-1-1 0,1-1 0,29 2 0,-39-6-633,1 0 0,0 0 0,0-2 0,0 1 0,-1-1 0,1-1 0,13-5 0,15-15-4744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2817,'0'0'19309,"-15"11"-18849,7-6-424,3-3-19,1 1 0,-1-1 1,1 1-1,0 1 0,-1-1 0,1 0 0,1 1 0,-1 0 0,0 0 0,1 0 0,0 0 1,0 1-1,0-1 0,1 1 0,-1 0 0,1 0 0,0 0 0,0 0 0,1 0 0,0 0 1,0 0-1,0 1 0,0 8 0,1 7 86,1 0 0,0 0 0,2-1 0,1 1 0,0-1 0,1 0 0,15 35 0,-14-43-80,0-1 0,0 0 0,1 0 0,1 0 0,0-1 0,0 0 0,1 0 0,1-1 0,-1 0 1,1-1-1,1 0 0,0-1 0,19 11 0,-23-15-20,-1 1 1,1-2 0,-1 1-1,1-1 1,0 0 0,0 0-1,0-1 1,0 0-1,0 0 1,0-1 0,1 1-1,-1-2 1,0 1-1,0-1 1,13-3 0,-14 2 8,0-1 1,0 1 0,-1-1 0,1-1-1,-1 1 1,0-1 0,0 1-1,0-2 1,0 1 0,-1 0 0,0-1-1,1 0 1,-2 0 0,1 0-1,-1 0 1,0-1 0,5-11 0,-3 2 23,0-1 0,-2 0 0,0 1 0,2-34 0,-3-47 374,-1 88-256,36 190-25,-1-12 303,-18-41-260,-5 0 0,-6 1 0,-9 131 0,1-255-150,1 0 0,-1 0 0,-1 0 0,1 0-1,-1 0 1,0 0 0,0-1 0,0 1 0,-1-1 0,0 1-1,0-1 1,-1 0 0,1 0 0,-6 5 0,7-8-14,-1 1 0,0-1 0,0 0 0,0 0 0,0 0 0,0-1 0,0 1 0,-1-1 0,1 1 0,-1-1 0,1 0 0,-1 0 0,1-1 0,-1 1 0,1-1 0,-1 0 0,1 0 0,-1 0 0,0 0 0,1-1 0,-1 1 0,1-1 0,-1 0 0,1 0 0,-6-2 0,2-1-45,-1 0-1,1-1 0,0 0 0,0 0 0,0 0 0,1-1 0,0 0 0,0 0 0,0-1 0,1 1 0,0-1 1,0-1-1,-5-11 0,-6-12-58,-22-63 1,29 60 50,1 0 1,2-1-1,1 1 0,2-1 1,3-65-1,0 95 41,0 0 0,0 1 1,0-1 0,0 1-1,1-1 1,-1 1-1,1 0 1,0-1-1,1 1 1,-1 0 0,1 0-1,0 0 1,0 0-1,0 0 1,0 0-1,1 0 1,0 1 0,-1-1-1,5-3 1,1 1-11,1 0 0,-1 1 1,1 0-1,-1 1 0,1 0 1,1 0-1,10-2 0,10-4-1503,-1-1-1,51-28 0,-42 14-4002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26 169 12875,'0'0'9446,"-5"-10"-9269,-14-29-160,19 36-11,-1 0-1,1 0 0,0 0 1,0 1-1,0-1 0,0 0 0,0 0 1,0 0-1,1 1 0,-1-1 1,1 0-1,0 0 0,0 1 0,0-1 1,0 1-1,1-1 0,-1 1 1,1-1-1,-1 1 0,1 0 0,0 0 1,0 0-1,3-3 0,-3 4 185,-1 1-158,0 0 1,0 1-1,0-1 1,0 0 0,0 1-1,0-1 1,0 1-1,0-1 1,0 1 0,0 0-1,0-1 1,0 1-1,-1 0 1,1 0 0,0-1-1,0 1 1,-1 0-1,1 0 1,0 1 0,13 25 361,1 0-1,2-1 1,36 44 0,-47-63-353,0 0 0,0-1 1,1 1-1,0-1 0,0 0 0,1-1 0,0 0 0,0 0 0,0-1 0,0 0 0,1 0 0,0-1 0,0 0 1,-1-1-1,2 1 0,-1-2 0,12 2 0,-17-4-30,0 0 0,0 0 0,0 0 0,0 0 0,0 0 0,0-1 0,0 0 0,-1 0 0,1 0 0,0 0 0,-1 0 0,0-1 0,1 0 0,-1 0 0,0 0 1,0 0-1,-1 0 0,1 0 0,-1-1 0,1 1 0,-1-1 0,0 0 0,-1 1 0,1-1 0,1-6 0,4-8 14,-2 0-1,0 0 1,0 0 0,1-26 0,-5 38-44,2-52 131,-3 56-134,0-1 0,0 1 0,0-1 1,-1 1-1,1 0 0,0-1 0,-1 1 0,0 0 1,0 0-1,1-1 0,-2 1 0,1 0 0,0 0 1,0 0-1,0 0 0,-1 0 0,1 0 0,-1 1 1,-2-4-1,2 5-909,2 8-1285,0 84-7395,0-41-193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3993,'0'0'21054,"28"0"-20492,713-17 1438,18 0-1338,-83 17 575,-674 0-314,-12-18-809,-24-14-4873,3 19-5692,12 12-2395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29 9722,'0'0'10709,"-5"-6"-9926,-13-16-248,18 22-522,0 0 0,0 0 1,0 0-1,0 0 0,0 0 1,0 1-1,0-1 0,0 0 0,0 0 1,0 0-1,0 0 0,0 0 1,0 0-1,-1 0 0,1 0 1,0 0-1,0 1 0,0-1 1,0 0-1,0 0 0,0 0 1,0 0-1,0 0 0,0 0 0,0 0 1,0 0-1,0 0 0,0 0 1,0 0-1,-1 0 0,1 0 1,0 0-1,0 0 0,0 0 1,0 1-1,0-1 0,0 0 1,0 0-1,0 0 0,0 0 1,-1 0-1,1 0 0,0 0 0,0 0 1,0 0-1,0 0 0,0 0 1,0-1-1,0 1 0,0 0 1,0 0-1,-1 0 0,5 12 194,67 102 1506,-40-68-1288,39 78 0,-55-93-370,-1 1-1,-2 1 1,-1 0 0,-2 0-1,-2 1 1,0 0 0,-3 0-1,2 39 1,-6-50-28,0 0 0,-2 0 0,0 0-1,-2 0 1,0-1 0,-9 27 0,10-42-17,0 1 1,-1-1 0,1 0 0,-1 0-1,-1-1 1,1 1 0,-1-1 0,-1 0-1,1 0 1,-1 0 0,0-1 0,0 0-1,0 0 1,-1-1 0,0 0 0,0 0-1,0 0 1,0-1 0,0 0 0,-1 0-1,-10 2 1,9-3-2,0 0-1,0 0 1,-1-1 0,1 0-1,0 0 1,0-1-1,-1-1 1,1 1 0,0-2-1,0 1 1,0-1-1,0 0 1,0-1 0,0 0-1,1-1 1,-1 0-1,1 0 1,0 0 0,0-1-1,-8-7 1,8 4-24,0 0 1,1 0 0,-1-1-1,2 0 1,-1 0-1,2 0 1,-1-1 0,1 0-1,0 0 1,1 0 0,1-1-1,-1 0 1,1 1-1,1-1 1,0 0 0,0-15-1,0 10-7,1-1 0,1 1 0,0 0 0,1 0 0,6-29 0,-5 39 19,0 0-1,1 0 1,-1 0 0,1 0 0,0 1 0,1-1 0,-1 1-1,1 0 1,0 0 0,1 0 0,-1 1 0,1 0 0,0-1 0,0 1-1,0 1 1,1-1 0,8-3 0,3-1 15,0 1-1,0 0 1,0 2 0,1 0 0,0 1 0,36-3-1,119 3-655,-110 5-639,-50-1 773,48 1-2566,-17 4-3337,3 6-6310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14779,'0'0'6747,"-2"25"-6070,-2 49-21,3 1-1,10 77 0,64 346 477,-65-408-1064,-7-54-3106,-10-235-10520,-1 118 8466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10 204 6225,'0'0'8684,"-2"-26"-6719,-4-85 45,6 109-1909,-1 0-1,1-1 0,0 0 1,0 1-1,0-1 1,0 1-1,0-1 1,0 1-1,1-1 1,-1 1-1,1-1 1,0 1-1,-1 0 1,1-1-1,0 1 1,1 0-1,-1 0 1,0-1-1,1 1 1,-1 0-1,1 0 0,-1 1 1,1-1-1,0 0 1,2-1-1,1 1-4,-1 1 0,0 0 1,0 0-1,0 0 0,1 1 0,-1-1 0,0 1 0,1 0 0,-1 0 0,6 2 0,10-1 335,-3-1-219,-1 2-1,1 0 1,-1 1 0,1 0 0,-1 1 0,0 1 0,-1 1 0,1 0 0,24 15 0,-27-14-115,-1 1 1,-1 0-1,0 0 0,0 1 1,0 1-1,-1 0 0,-1 0 1,0 1-1,0 0 0,-1 1 1,13 24-1,-18-29-1,0 0 1,-1 0-1,0 0 1,0 1-1,-1-1 1,0 0-1,0 0 1,-1 1-1,1-1 1,-2 1-1,-1 11 1,1-14-33,0-1 0,0 1 0,0 0 0,-1 0 0,0-1 0,0 1 0,0-1 0,0 0 0,-1 1 0,0-1 0,0 0 0,0 0 0,0-1 0,0 1 0,-1-1 0,0 0 0,-5 4 0,-5 1-155,-1-1 0,0-1 1,-1 0-1,1-1 0,-1-1 1,0 0-1,0-1 0,-1-1 1,1-1-1,0 0 0,-1-1 1,-16-2-1,29 2-87,1 0 0,0 0 0,0-1 0,0 1 1,-1-1-1,1 0 0,0 1 0,0-1 0,0-1 0,0 1 0,0 0 1,-2-3-1,-18-20-6440,14 13 69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6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9 721 8330,'0'0'8636,"-1"-32"-7465,-1-2-871,-3-31 554,6-101-1,16-188 849,-17 352-1659,0 17-149,1-5 110,0 0 0,1-1 0,0 1 0,0-1 0,1 1 0,1-1 0,0 0 0,0 0 0,5 8 0,52 74 47,-53-81-29,-1 0 0,2-1 0,-1 0 0,2 0 1,17 13-1,-24-20-27,1 1 1,0-1 0,1 0 0,-1 0-1,0 0 1,1 0 0,-1-1 0,1 1-1,-1-1 1,1 0 0,-1-1 0,1 1-1,0-1 1,-1 0 0,1 0 0,0-1-1,-1 1 1,9-3 0,-10 2-21,0-1 0,0 1 0,0-1 0,-1 0 0,1 0 0,0-1 1,-1 1-1,1 0 0,-1-1 0,0 1 0,1-1 0,-2 0 0,1 0 0,0 0 0,0 0 0,-1 0 0,0 0 0,2-5 0,18-71-529,-15 52 176,-1 1 66,-1 0 1,-2-1-1,0 1 0,-3-30 0,0 13 1514,1 42-401,0 12 113,1 45-756,3 0-1,2 0 1,3-1-1,2 0 1,24 69 0,-30-108-879,1 0 1,15 26 0,12-2-4642,-14-29-233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39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13243,'0'0'10215,"3"-8"-9669,6-7-178,0 0 0,1 0 1,17-20-1,27-43 99,-26 32-367,-16 27 5,-1 1-1,-1-2 1,-1 1 0,7-23 0,-5 21 503,-11 20-579,1 1-1,-1 0 1,1 0-1,-1-1 1,0 1-1,1 0 1,-1 0 0,1-1-1,-1 1 1,1 0-1,-1 0 1,1 0-1,-1 0 1,1 0-1,-1 0 1,1 0-1,-1 0 1,1 0-1,-1 0 1,1 0 0,-1 0-1,1 0 1,-1 0-1,1 0 1,0 1-1,3 1 38,-1 1-1,1 0 1,-1 0 0,1 0-1,-1 0 1,0 1 0,0-1-1,2 5 1,76 91 856,23 32-156,-101-127-791,0 0 1,0 0-1,0-1 0,1 1 0,-1-1 0,1 0 1,0 0-1,0 0 0,0 0 0,0 0 1,7 2-1,-8-4-416,-1 0 1,1 0 0,-1-1-1,1 1 1,0-1 0,-1 0-1,1 0 1,0 0 0,-1 0-1,1 0 1,0-1-1,-1 1 1,1-1 0,4-1-1,12-8-6217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4 13771,'0'0'7550,"-5"-2"-7228,3 1-299,0 1 0,1 0 0,-1 0 0,0-1-1,1 1 1,-1 0 0,0 1 0,0-1 0,1 0 0,-1 0-1,0 1 1,1-1 0,-1 1 0,0-1 0,1 1 0,-1 0-1,1 0 1,-1 0 0,1 0 0,-1 0 0,1 0 0,0 0-1,0 0 1,-1 0 0,1 1 0,0-1 0,-1 2 0,-42 55 665,23-27-350,-20 23 151,-473 579 2745,438-549-2995,58-56 241,9-11-2140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15347,'0'0'7578,"149"6"-7418,-83-1-104,9 1-48,-19-6 0,0 0-8,-19 0-600,-9 0-1041,-9 0-855,-19-11-6266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12443,'0'0'9002,"159"-9"-8666,-103 9-240,9 0-96,-9 0-464,10 0-1361,-10 0-2344,-19-8-2416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5393,'0'0'13748,"28"4"-13181,6-1-420,-16-2-77,0 1 0,-1 0 0,0 1 0,1 1-1,-1 1 1,-1 0 0,25 12 0,-28-11 52,1 0 0,-2 1 0,1 0 0,-1 1 0,0 1 0,-1 0 0,0 0 1,14 15-1,-21-18 18,1 0-1,-2 0 1,1 0 0,-1 0 0,1 0 0,-2 1-1,1 0 1,-1-1 0,0 1 0,0 0 0,-1 0 0,0 0-1,0 0 1,-1 0 0,0 0 0,0 0 0,0 1 0,-1-1-1,-2 8 1,0-5 13,0-1 1,-1 0-1,1 0 0,-2 0 0,1 0 0,-2-1 1,1 1-1,-1-1 0,-8 9 0,-67 65 357,70-72-473,-18 15-449,-18 20 760,33-18-3222,9 7-4386,5-21-1328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17324,'0'0'4897,"-28"230"-4601,28-118-56,0 15 8,19 4 64,0-7-168,-10-9-88,10-20-56,-10-22 0,-9-17-296,9-23-1232,-9-61-15676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11739,'0'0'5431,"35"-1"-4169,114 0-19,-131 1-1123,0 2 0,0 0 0,0 1 0,0 1 1,-1 0-1,0 1 0,0 1 0,0 1 0,0 1 0,-1 0 0,29 20 0,-33-21-69,14 9 70,0 1-1,41 36 1,-60-47-32,0 0 0,-1 1 0,1 0 0,-1 1 0,-1-1 0,0 1 0,0 0 0,0 0 0,-1 1 0,0-1 0,-1 1 0,0 0 0,4 17 1,-7-23-19,0 1 1,0-1-1,0 1 1,0-1 0,-1 1-1,1-1 1,-1 0 0,0 1-1,0-1 1,0 0 0,0 0-1,-1 0 1,1 1 0,-1-1-1,0-1 1,-3 6-1,-1-2 30,1 0-1,-1 0 1,-1-1-1,1 0 0,-1 0 1,-12 7-1,-4 0 24,0-2-1,-1 0 1,-35 8 0,25-10-70,-1-1 0,-1-2 0,-61 2 0,12-7-2357,75 0 1781,9 0 195,0 1-1,1-1 1,-1 0 0,0 0-1,0 0 1,0 0 0,1 0-1,-1 0 1,0 0 0,0-1-1,1 1 1,-1 0 0,0 0-1,0-1 1,1 1 0,-1 0-1,0-1 1,1 1 0,-1 0-1,0-1 1,1 1 0,-1-1-1,1 1 1,-1-1 0,1 0-1,-1 1 1,1-1 0,-1-1-1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10042,'0'0'11784,"19"-24"-11292,5-8-386,83-100 158,-75 94 0,-2-1 1,-2-1 0,31-60-1,-58 99-188,-1 0 0,1-1 0,0 1 0,0-1 0,-1 1 0,1 0 0,0 0 0,0-1 0,0 1 0,0 0 0,0 0 0,1 0-1,-1 0 1,0 0 0,0 0 0,1 0 0,-1 1 0,1-1 0,1 0 0,-2 1-44,0 0 0,0 0 0,0 0 1,0 0-1,0 1 0,0-1 0,0 0 0,1 1 0,-1-1 0,0 1 0,-1-1 1,1 1-1,0-1 0,0 1 0,0 0 0,0-1 0,0 1 0,0 0 0,-1 0 1,2 1-1,5 8 43,-1 1 0,0-1 0,0 1 0,4 13 0,-1-4 194,137 280 370,-112-248-2978,-31-48-420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50 144 14003,'0'0'6523,"12"12"-6445,41 37-60,-51-47-18,0-1 1,-1 1-1,1-1 0,0 1 1,1-1-1,-1 0 1,0 0-1,0 0 1,0 0-1,1 0 0,-1 0 1,0-1-1,1 1 1,-1-1-1,1 0 1,2 1-1,-4-2 7,1 1 0,-1 0 0,0-1 0,0 1 0,0-1 0,0 0 0,0 1 0,0-1 0,0 0 0,0 1 0,0-1 0,-1 0 0,1 0 0,0 0 0,0 0 0,-1 0 0,1 0 0,-1 0 0,1 0 0,-1 0 0,1 0 0,0-3-1,1-5 116,0-1-1,-1 1 1,0-1-1,0 0 1,-2-16-1,0 15 118,1 6-165,0 0 0,0 0 0,-1 0 0,0 0 0,0 0 0,-1 0 0,1 1 0,-1-1 0,0 1 0,0-1 0,0 1 0,-1-1 0,0 1 0,1 0 0,-2 0 0,1 1 0,0-1 0,-1 1 0,1-1 0,-1 1 0,0 0 0,0 0 0,-1 1 0,1-1 0,0 1 0,-1 0 0,1 0 0,-1 1 0,0-1 0,0 1 0,1 0 0,-1 0 0,0 0 0,0 1 0,0 0 0,0 0 0,-8 1 0,10 0-68,0 0 0,0 1-1,1-1 1,-1 1 0,0-1-1,1 1 1,-1 0 0,1 0-1,0 0 1,0 0 0,0 0 0,0 0-1,0 1 1,0-1 0,1 1-1,-1-1 1,1 1 0,-1 0-1,1-1 1,0 1 0,0 0-1,0 0 1,1 0 0,-1 0-1,1 0 1,-1 0 0,1 6 0,-1 3-132,1-1 0,0 1 1,0 0-1,1 0 0,0 0 1,5 16-1,-1-13-760,2 0 1,-1 0-1,17 25 1,12 15-4850,4 5-6140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5313,'0'0'19884,"112"-11"-19740,-65 11-56,9 3-88,-19-3-48,1 0-544,-10 0-1024,-10-6-1233,-8-14-2168,-10 1-1128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8058,'0'0'12585,"-5"29"-11182,0-6-1124,2-12-183,1 1 0,0 0 0,0 0 1,1 0-1,0 0 0,1 0 0,1 0 0,0 0 0,0-1 0,2 1 0,-1 0 0,1 0 0,7 15 0,2 2 188,2 0-1,2-2 1,0 1-1,37 45 1,-46-64-308,0-1 0,1 0 1,0-1-1,0 0 0,0 0 0,1 0 1,0-1-1,0-1 0,1 0 1,0 0-1,0 0 0,0-1 1,0-1-1,0 0 0,1 0 1,0-1-1,20 1 0,-29-3-74,-1 0 0,1 0 0,-1 0 0,1 0 0,-1 0 0,1 0 0,-1-1 0,1 1 0,-1-1 0,0 1 0,1-1 0,-1 0 0,1 1 0,-1-1 0,0 0 0,0 0 0,0 0 0,1 0 0,-1 0 0,0 0 0,0 0 0,0 0 0,0 0 0,-1-1 0,1 1 0,0 0 0,0-1 0,-1 1 0,1 0 0,-1-1 0,1-1 0,0-5-579,1 1 0,-2-1 0,1 1 0,-1-1 0,-1-9-1,0-2-1526,1-17-2484</inkml:trace>
  <inkml:trace contextRef="#ctx0" brushRef="#br0" timeOffset="1">0 194 11018,'0'0'8730,"187"-8"-8330,-131-9-400,-9 0-128,-19 0-1176,-9-8-1289,-1 0-359,-18 2-2305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14299,'0'0'11386,"177"-3"-10817,-111 3-321,-10 0-152,-10 0-96,1 0-200,-10 0-1289,-9 3-2688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31 496,'0'0'21597,"159"-14"-21205,-84 6-256,-1 2-128,-8 3-8,-1 3-416,-9 0-785,10 0-1351,-20 0-2057,1 6-4617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1 12619,'0'0'6899,"-4"26"-5914,-11 48-295,-4-1 1,-38 97-1,32-111-369,-4-1 1,-2-1-1,-40 55 0,51-83-225,-2-2-1,-1 0 0,-1-2 0,-1-1 0,-1-1 0,-1-1 0,-40 26 0,57-43-57,0 1-1,-1-2 1,1 1-1,-1-1 1,1-1 0,-1 0-1,0 0 1,-1-1-1,-13 1 1,21-3-47,0 0 0,1 0 0,-1 0 0,0 0 0,0-1 0,1 0 0,-1 1 0,0-1 1,1 0-1,-1-1 0,1 1 0,-1-1 0,1 0 0,0 1 0,0-1 0,0-1 0,0 1 0,0 0 0,0-1 0,0 0 0,1 1 0,-1-1 0,1 0 0,0 0 0,0-1 0,0 1 0,0 0 0,1-1 1,-1 1-1,-1-7 0,-1-10-156,1 0 1,0-1 0,2 1 0,1-34-1,0 27 72,0 22 82,0 1 0,0-1 0,1 0 0,0 0 0,0 0-1,0 1 1,0-1 0,0 1 0,1-1 0,0 1 0,0-1 0,0 1 0,1 0 0,0 0 0,-1 0 0,1 0 0,5-4 0,-5 5 12,0 1-1,1 0 1,-1-1 0,1 1 0,0 1-1,0-1 1,0 0 0,0 1 0,0 0 0,0 0-1,0 0 1,0 1 0,0-1 0,1 1-1,-1 0 1,0 0 0,0 0 0,0 1-1,1-1 1,5 3 0,-1 0 86,0 0 0,0 1 1,0 0-1,0 0 0,0 1 0,-1 0 0,0 0 0,10 10 1,59 59 506,-48-45-374,20 23-23,-28-28 49,1-1 0,27 20 1,-42-37-450,0-1 0,1 1 0,0-2 0,0 1 0,0-1 0,0-1 0,1 1 0,0-1 0,0-1 0,-1 0 0,16 2 0,51-4-9341,-38-5-687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14891,'0'0'7258,"0"-5"-10795,19 5 536,-1 5-2712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14371,'0'0'5475,"-3"24"-3834,-10 80-492,13-94-1103,-1 0 1,2 0-1,0-1 1,0 1-1,0 0 1,1-1 0,1 1-1,0-1 1,0 1-1,1-1 1,0 0 0,0-1-1,1 1 1,0-1-1,1 0 1,0 0 0,0 0-1,14 13 1,-5-8-46,-1-1 0,1-1 0,1 0 1,0-1-1,1-1 0,-1 0 0,2-1 0,19 6 1,-26-11-27,-1 0 0,1 0 0,0-1 0,0 0 1,0-1-1,0 0 0,-1-1 0,1-1 0,12-1 0,-18 2 15,-1-1 0,1-1 0,-1 1-1,1-1 1,-1 1 0,0-1-1,0 0 1,1-1 0,-1 1 0,-1-1-1,1 0 1,0 1 0,-1-2 0,0 1-1,1 0 1,-1-1 0,0 1 0,-1-1-1,1 0 1,-1 0 0,0 0-1,0-1 1,2-3 0,5-26 59,-2 1 1,-1-1-1,-2 0 0,-1 0 1,-2-58-1,-1 92-47,0 0-1,0 0-1,0 0 0,0 1 0,0-1 1,1 0-1,-1 0 0,0 0 0,0 0 1,0 0-1,1 0 0,-1 1 0,0-1 1,0 0-1,0 0 0,1 0 0,-1 0 1,0 0-1,0 0 0,1 0 1,-1 0-1,0 0 0,0 0 0,0 0 1,1 0-1,-1 0 0,0 0 0,0 0 1,1 0-1,-1-1 0,0 1 0,0 0 1,0 0-1,1 0 0,-1 0 0,0 0 1,0 0-1,0-1 0,0 1 0,1 0 1,-1 0-1,0 0 0,0 0 0,0-1 1,0 1-1,0 0 0,0 0 1,1 0-1,-1-1 0,0 1 0,0 0 1,0 0-1,0 0 0,0-1 0,0 1 1,0 0-1,0 0 0,0-1 0,4 12 30,-1 0 0,0 0 0,-1 0 0,0 0 0,1 18 0,-1-11 12,63 602 989,-43-449-693,10 96 48,-30-249-377,0-5 3,-1-1 0,0 1 0,-1 0 0,-1 0 0,-4 23 0,5-35-4,-1 1 0,0-1 0,0 0 0,0 0 0,0-1 0,0 1 0,0 0 0,-1 0 0,1 0 0,0-1 1,0 1-1,-1-1 0,1 1 0,0-1 0,-1 1 0,1-1 0,0 0 0,-1 1 0,1-1 0,-1 0 0,1 0 0,0 0 0,-1 0 0,1-1 0,-2 1 0,-40-7 107,30 0-114,-1 0 1,1 0-1,0-1 0,1-1 0,0 0 0,0 0 0,1-2 1,-18-20-1,-3-7-59,-37-60 1,63 90 49,-28-44-24,-28-58 0,54 93 56,0 1 1,2-2 0,0 1-1,0-1 1,2 0 0,0 0-1,2 0 1,-2-23 0,5 36-20,-1 0 0,1 1 0,0-1 0,1 0 0,-1 1 0,1-1 0,0 1 0,0-1 1,0 1-1,0 0 0,1 0 0,0 0 0,0 0 0,0 0 0,0 1 0,1-1 0,-1 1 1,1 0-1,0 0 0,0 0 0,0 1 0,0-1 0,7-2 0,13-6-68,1 1 0,1 0-1,28-5 1,-26 7-76,84-32-1986,-42 6-2942,-29 6-358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19 346 2473,'0'0'19508,"-4"-10"-19186,1 6-304,2 1-12,-1 1 0,1-1 0,-1 0 0,1 0 0,0 1 0,0-1 1,0 0-1,1 0 0,-1 0 0,1-1 0,-1 1 0,1 0 0,0 0 1,0 0-1,0 0 0,1 0 0,-1 0 0,1 0 0,0 0 0,0 0 1,0 0-1,0 0 0,0 0 0,3-4 0,40-46 17,-31 40 20,-1-1 0,19-31 0,-31 45-30,1-1 1,-1 1-1,1-1 0,-1 1 0,1-1 1,-1 1-1,1-1 0,0 1 0,-1 0 1,1-1-1,-1 1 0,1 0 0,0-1 1,-1 1-1,1 0 0,0 0 0,-1 0 1,1 0-1,0 0 0,-1-1 0,1 1 1,0 0-1,0 1 0,-1-1 0,1 0 1,0 0-1,-1 0 0,1 0 0,0 0 0,-1 1 1,1-1-1,0 0 0,-1 1 0,1-1 1,-1 0-1,1 1 0,-1-1 0,1 1 1,0-1-1,-1 1 0,0-1 0,1 1 1,-1-1-1,1 1 0,-1-1 0,0 1 1,1 0-1,-1 1 0,20 26 334,-5-1-200,1-1 0,24 31 1,-35-51-142,0 0 0,0-1 1,0 0-1,0 0 1,1 0-1,0 0 1,0-1-1,0 0 0,0 0 1,1-1-1,0 0 1,-1 0-1,1 0 1,0-1-1,11 2 0,-12-3 3,1-1 0,-1 1-1,0-2 1,1 1-1,-1 0 1,0-1-1,1-1 1,-1 1-1,0-1 1,0 0 0,0 0-1,0-1 1,0 1-1,-1-1 1,1-1-1,-1 1 1,0-1-1,0 0 1,0 0 0,0 0-1,-1-1 1,1 0-1,-1 1 1,0-2-1,-1 1 1,1 0-1,-1-1 1,4-10 0,2-5 3,-1 0 0,0 0 0,-2 0 0,-1-1 0,0 0 0,-2 0 0,0 0 0,-2 0 0,-1-25 0,4 42-1369,5 13 94,7 14-1415,2 20-2212,1 7-1391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16524,'0'0'4865,"-9"-53"-4873,9 64-841,9 34-127,0-6-1888,1-3-3858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8106,'0'0'7912,"0"19"-6738,10 309 1573,29 556-440,-33-621-1795,-6 508 58,-7-644-337,-30 158 0,9-101 38,19-110-156,7-65 54,1 1-1,0 0 1,0 0 0,1-1-1,2 17 1,-1 4 180,0-28-348,-1 0-1,1-1 1,-1 1-1,1 0 0,0 0 1,0-1-1,0 1 0,0-1 1,0 1-1,0-1 0,1 1 1,-1-1-1,0 1 0,1-1 1,-1 0-1,1 0 1,-1 0-1,1 0 0,0 0 1,-1 0-1,1 0 0,0-1 1,-1 1-1,1 0 0,0-1 1,3 1-1,54 9 8,274-7 79,-174-5-56,-75 2-31,0 4 0,0 3-1,94 22 1,-105-15-2,1-4 0,113 3 1,151-19 182,-76-1-74,-208 7-106,827 15 118,-571 11-93,99 3 32,338-30 634,151 3-117,-665 7-530,87 1 22,-120-10-61,774 17 83,-964-16-45,0-1 1,0 1 0,-1 1 0,1 0-1,0 0 1,-1 1 0,1 0 0,15 8-1,-25-11-34,-1-1-1,1 1 0,0 0 0,0 0 1,0-1-1,0 1 0,0 0 0,0-1 1,0 1-1,0 0 0,0-1 0,1 1 1,-1 0-1,0 0 0,0-1 1,0 1-1,0 0 0,0-1 0,0 1 1,1 0-1,-1 0 0,0-1 0,0 1 1,0 0-1,1 0 0,-1 0 0,0-1 1,0 1-1,1 0 0,-1 0 0,0 0 1,0 0-1,1-1 0,-1 1 1,0 0-1,0 0 0,1 0 0,-1 0 1,0 0-1,1 0 0,-1 0 0,0 0 1,1 0-1,-1 0 0,0 0 0,1 0 1,-1 0-1,0 0 0,0 0 0,1 0 1,-1 0-1,0 1 0,1-1 1,-1 0-1,0 0 0,0 0 0,1 0 1,-1 1-1,0-15-49,0-121-163,20-150 1,12-33 156,-10-360 0,-22-432 283,-9 994-214,9 103-29,-4-54-18,3 63 30,0 0 1,-1-1 0,1 1 0,-1 0-1,0 1 1,0-1 0,0 0-1,0 0 1,-1 1 0,1-1 0,-1 1-1,-6-6 1,-6-6 7,12 12-4,0 0 1,-1 0 0,1 0 0,0 0-1,-1 0 1,0 1 0,1 0 0,-1 0-1,0 0 1,0 0 0,-1 0 0,-4-1-1,-24-5-6,-1 1 0,1 1-1,-51-1 1,-108 6 16,93 3-16,-434 12-21,-11-9-189,305-7 180,-118-17-33,142 4 30,-363-35-211,27 2 170,282 30 42,-200-7-210,-317 22 184,468 4 45,-262 2-103,518-6 85,-63-11 0,32 3 32,-409-2-185,312 15 145,163-2 40,0 2-1,0 1 1,0 1 0,-31 9 0,11 1 92,45-14-81,-8 2 32,3-1-40,6 22-3337,4-8-2546,12-3-2446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1103 208 11506,'0'0'2680,"-26"24"-1503,-284 282 1720,-367 497 433,645-760-3266,130-148-1158,-30 36 828,590-580-804,-28 130 1885,-574 480 152,-53 37-283,-6 8 117,-14 20-541,0 0 0,-2-1-1,0-1 1,-36 33 0,21-21-109,-13 15-23,-854 868 1546,884-904-1629,-413 408 1061,420-407-2789,9-4-7175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0 13339,'0'0'4203,"0"30"-4036,-1 15-29,3 130 464,6-42 222,-11 149-1,-2-242-643,-2-1-1,-1 1 0,-2-1 0,-2-1 0,-30 68 1,6-34 184,-87 133-1,77-141-268,-2-2 1,-3-3-1,-65 60 0,76-83-74,-1-1-1,-2-3 1,-1-2 0,-1-1 0,-74 34 0,90-53 6,-1-1-1,0-2 1,0 0 0,0-2 0,-1-2-1,0 0 1,-51-4 0,-35 5 287,98-2-16,14-2-1233,7-3-769,17-21-2945,-17 21 3980,-1-1 1,0 1-1,0 0 0,0-1 0,0 1 0,0-1 0,0 0 0,-1 1 0,0-6 0,0-8-4272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6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6305,'0'0'13267,"178"0"-13083,-113 0-184,-9 0-120,10 0-776,-1 0-1432,1 0-713,-29 0-2168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2:2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7298,'0'0'10079,"-1"10"-8141,-2-5-1730,0 0 0,0 0 0,0 0 0,-1 0 0,0-1 0,0 0-1,0 1 1,-7 4 0,-14 16 247,0 2-92,-1-2 0,0-1 1,-37 26-1,18-15 43,37-25-255,16-5-110,22-5-62,-22 0 50,296-6 804,-302 6-637,-2 23-10485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2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70 5473,'0'0'2871,"-3"1"-2435,-31 7 13714,41-8-14107,-1 1 1,1 0-1,0 0 0,12 4 0,14 5 78,-9-2-46,0-1 0,0-1-1,0-1 1,0-1 0,29 1 0,159 0 228,154-5-182,-93-38-120,-98 10-1,-10-1 22,-105 16 0,1 3 0,92-3 0,116 10 798,212 3 1948,-404 12-2290,-33-4 24,-43-8-473,0 0 0,-1 0 1,1 0-1,0 0 0,0 0 0,-1 0 1,1 0-1,0 1 0,-1-1 0,1 0 1,0 0-1,-1 1 0,1-1 0,0 0 1,-1 1-1,1-1 0,0 1 0,-1-1 1,1 1-1,-1-1 0,1 1 0,-1-1 1,1 1-1,-1-1 0,1 1 1,-1 0-1,0-1 0,1 1 0,-1 0 1,0-1-1,1 2 0,-1-1 31,-11-8-4189,-8-6-2134,-7-4-4880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30 204 15523,'0'0'6910,"19"-24"-6515,65-73-210,-73 88-158,0 0-1,0 1 1,0 0 0,1 1 0,1 0-1,-1 1 1,1 1 0,0 0 0,0 1-1,1 0 1,-1 1 0,1 0 0,0 1-1,-1 1 1,1 0 0,25 2 0,-36-1-1,0 0 0,0 0 0,0 0 0,0 0 1,0 1-1,0-1 0,0 1 0,-1 0 0,1 0 0,0 0 1,-1 0-1,1 0 0,0 1 0,-1-1 0,0 1 0,1 0 0,-1 0 1,0 0-1,0 0 0,0 0 0,0 0 0,0 0 0,0 1 1,-1-1-1,1 0 0,-1 1 0,0 0 0,1-1 0,-1 1 1,1 4-1,1 7 151,-1 0 1,-1 1-1,0-1 1,0 0-1,-3 17 1,2-2 66,-1 0-123,-2 0 0,-1 0-1,-1-1 1,-1 1 0,-1-1 0,-2 0-1,-1-1 1,-1 0 0,-17 30 0,9-24-48,-1-1 1,-2 0-1,-1-1 0,-1-2 1,-2 0-1,-43 36 1,55-52-2,-1-1 1,-23 13 0,33-22-52,1 0 1,-1-1 0,1 0-1,-1 0 1,0-1-1,0 1 1,0-1-1,0 0 1,0 0 0,-1-1-1,1 0 1,0 0-1,-7 0 1,11-1-29,-1 1 0,1-1 0,0 0 1,0 0-1,-1 0 0,1 0 0,0 1 0,0-1 0,0-1 0,0 1 0,0 0 1,1 0-1,-1 0 0,0 0 0,0-1 0,1 1 0,-1 0 0,1-1 1,-1 1-1,1 0 0,-1-1 0,1 1 0,0-1 0,0 1 0,0-1 1,0 1-1,0-3 0,0-54-335,1 37 284,-1 15 55,0 0 0,1 1 0,0-1 1,0 1-1,0-1 0,0 0 0,1 1 0,0 0 0,0-1 1,0 1-1,1 0 0,0 0 0,0 0 0,0 1 1,0-1-1,1 1 0,6-7 0,-6 9 15,0-1-1,-1 0 1,1 1-1,1 0 1,-1 0-1,0 0 1,0 0-1,1 1 1,-1-1 0,1 1-1,-1 0 1,1 1-1,-1-1 1,1 1-1,0 0 1,-1 0-1,1 0 1,0 1-1,-1 0 1,1-1-1,-1 2 1,8 1 0,6 6 70,-1 0 0,0 2 1,0-1-1,-1 2 0,0 0 1,23 25-1,-2-4 14,-14-13-218,49 36 219,-67-53-494,0 1 1,1-1-1,-1-1 1,1 1-1,-1-1 1,1 0-1,0-1 1,0 1-1,0-1 1,0 0-1,0 0 0,7-1 1,8-5-4783,-3-12-1441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4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13067,'0'0'8184,"-5"29"-6978,-12 94-438,16-114-719,1-1 0,0 1 0,0-1 0,1 1 0,0-1 0,0 1 1,1-1-1,0 0 0,1 0 0,0 0 0,0 0 0,1 0 0,0 0 0,0-1 0,0 0 0,1 0 0,0 0 1,1 0-1,0-1 0,0 0 0,0 0 0,12 8 0,-8-7-44,0-1 1,1 0-1,-1-1 0,1 0 0,0-1 1,0 0-1,1-1 0,-1 0 0,1-1 1,0 0-1,-1-1 0,1 0 1,23-2-1,-32 1-8,0-1 1,0 0-1,0 0 1,0 0-1,0 0 1,0 0-1,0-1 1,0 1-1,0-1 1,-1 0-1,1 1 1,-1-2-1,1 1 1,-1 0-1,0 0 1,0-1-1,0 1 1,0-1-1,0 1 1,0-1-1,-1 0 1,1 0-1,-1 0 1,0 0-1,0 0 1,0 0-1,0 0 1,0-6 0,2-9 23,-1-1 1,-1 0 0,-1-33 0,-1 26 51,1 2 14,0 16-7,0 11 54,-19 376 1208,19 92-353,1-470-983,-1 1 0,0-1-1,0 1 1,0-1 0,0 1-1,0-1 1,-1 1 0,1-1-1,0 1 1,-1-1 0,1 1-1,-1-1 1,1 0 0,-1 1-1,0-1 1,1 0 0,-1 1-1,0-1 1,0 0 0,0 0-1,0 0 1,-1 2 0,0-3-8,1 0 1,0 1 0,-1-1 0,1 0 0,0 0 0,-1 1 0,1-1 0,0 0 0,-1-1-1,1 1 1,0 0 0,-1 0 0,1 0 0,0-1 0,-1 1 0,1-1 0,0 1 0,0-1 0,-2 0-1,-5-4-74,0 0 0,1 0-1,0-1 1,0 0-1,-12-13 1,-10-14-193,2-1-1,1-2 1,-37-66 0,55 84 237,0 1 0,1-1-1,1 0 1,0-1 0,2 1-1,0-1 1,1 0 0,1 0-1,1 0 1,0 0 0,3-24-1,-1 38 42,0 0 0,-1 0 0,2 0 0,-1 1 0,0-1 0,1 1 0,0-1 0,0 1 0,1-1 0,-1 1 0,1 0-1,0 0 1,0 1 0,0-1 0,0 0 0,1 1 0,-1 0 0,1 0 0,0 0 0,0 0 0,0 1 0,5-3 0,10-3 47,0 1 1,0 1-1,0 0 0,26-3 1,-27 6-543,-1-1 0,0 0 0,0-1 1,25-12-1,-15-6-3277,-15 1-2530,-3 2-5907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11602,'0'0'9237,"5"-18"-9050,15-57-108,-17 65-9,0 0 0,1 0 0,0 0 1,1 0-1,0 1 0,0 0 1,1 0-1,8-9 0,5-9 355,-18 26-397,-1 1 1,0-1-1,0 0 1,1 0-1,-1 1 0,0-1 1,1 0-1,-1 0 1,1 1-1,-1-1 0,1 0 1,-1 1-1,1-1 1,-1 1-1,1-1 0,-1 1 1,1-1-1,0 1 1,0-1-1,-1 1 1,1 0-1,0-1 0,-1 1 1,1 0-1,0 0 1,0-1-1,0 1 0,-1 0 1,1 0-1,0 0 1,0 0-1,0 0 0,-1 0 1,1 0-1,0 0 1,0 0-1,0 1 0,-1-1 1,1 0-1,0 0 1,0 1-1,-1-1 0,1 0 1,0 1-1,-1-1 1,1 1-1,0-1 0,-1 1 1,1-1-1,0 1 1,0 1-1,20 42 799,-16-32-488,7 19-38,2 0 0,1 0 0,2-1 0,0-1 0,2-1 0,24 26 0,-38-49-281,0-1-1,1 1 0,-1-1 0,1-1 0,12 7 0,-17-9-14,1-1-1,-1 1 1,0 0 0,1-1 0,-1 1-1,0-1 1,1 1 0,-1-1 0,1 0-1,-1 1 1,1-1 0,-1 0 0,1 0-1,-1 0 1,0 0 0,1 0 0,-1-1-1,1 1 1,-1 0 0,1-1 0,-1 1-1,0-1 1,1 1 0,-1-1 0,0 0-1,1 1 1,-1-1 0,0 0 0,0 0-1,0 0 1,0 0 0,0 0 0,0 0-1,0 0 1,1-2 0,4-13-120,-2 0 0,0 0 0,0-1 0,-2 1 0,0-1 0,-1 0 0,0 0 0,-2 0 0,-2-18 0,2-20-4059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0:4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16948,'0'0'6313,"0"-25"-6409,9 25-1432,-9 6-1369,0 2-3976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10970,'0'0'10791,"-5"-1"-9912,-10-3-372,33 4-67,40 7 29,-36-2-405,-1 2 0,1 0 1,-2 1-1,1 1 0,-1 1 1,0 1-1,-1 1 0,0 0 1,22 21-1,-31-25 9,-1 1 1,0 1-1,-1 0 0,0 0 1,-1 0-1,0 1 1,0 0-1,-1 0 1,-1 1-1,0 0 0,0 0 1,-1 0-1,-1 0 1,0 1-1,-1-1 0,0 1 1,0 20-1,-2-17 17,1-5-54,0 0-1,-1 0 1,0 0 0,-1 0 0,-1 0-1,1-1 1,-2 1 0,1 0-1,-1-1 1,-1 1 0,0-1 0,-1 0-1,1-1 1,-8 11 0,-1-3-31,0-1 0,-1 0 0,-1-1 0,0 0 0,-35 24 0,40-32-225,-1-1-1,0 0 1,0-1 0,0 0-1,-1 0 1,1-1 0,-1-1-1,0 0 1,-1 0 0,1-2-1,-19 2 1,29-3 53,1 0 1,-1 0 0,0 0 0,1-1-1,-1 1 1,1 0 0,-1-1-1,1 1 1,-1-1 0,1 1-1,-1-1 1,1 0 0,0 0-1,-1 1 1,1-1 0,0 0-1,-1 0 1,1 0 0,0-1-1,0 1 1,0 0 0,0 0-1,0 0 1,0-1 0,1 1-1,-2-3 1,-8-44-6748,9 40 5543,-1-34-8989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14363,'0'0'7774,"-21"28"-6434,21-28-1340,-89 124 948,84-117-855,1 2 0,0-1 1,0 0-1,1 1 0,0 0 0,0-1 0,1 1 0,0 0 0,1 0 1,0 1-1,1-1 0,-1 0 0,3 16 0,-1 4 204,0-5-96,0-1 1,2 0 0,0 0 0,2 0 0,0-1 0,2 0 0,11 27 0,-12-35-163,0-1 1,1 1-1,1-1 0,0-1 0,1 1 1,0-2-1,1 1 0,1-1 0,-1-1 1,2 0-1,-1 0 0,17 9 0,-20-14-73,1 0-1,0-1 0,0-1 0,1 1 1,-1-1-1,1-1 0,0 0 0,-1 0 1,20 0-1,-24-2-128,0 0 0,1 0 0,-1-1 0,0 1 0,0-1 0,1-1 0,-1 1 0,0-1 0,0 0 0,0 0 0,0 0 0,-1 0 0,1-1 0,-1 0 0,1 0 0,-1-1 0,0 1 0,0-1 0,0 0 0,3-4 0,33-60-4264,-18 17-1273,-10-3-4401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4113,'0'0'17021,"-6"-4"-16386,-19-11-318,25 17-267,0-1 0,-1 1 1,1-1-1,0 1 0,0-1 0,0 1 0,0 0 0,1-1 1,-1 1-1,0-1 0,0 1 0,1-1 0,-1 1 1,1-1-1,0 2 0,14 43 709,-2 0 0,8 62-1,-13-70-707,1 13-31,-5-28 797,-1-15-3257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7882,'0'0'15067,"15"-2"-14450,326-10 1850,-278 12-2422,-62 26-4720,-1-4-1813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7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8450,'0'0'11081,"6"28"-10369,2 9-474,35 137 824,57 135-699,-99-304-3710,-2-7 1691,-6-12-100,5 8 456,-15-26-4465</inkml:trace>
  <inkml:trace contextRef="#ctx0" brushRef="#br0" timeOffset="1">1 51 576,'0'0'21277,"168"0"-20949,-122 0-192,1 0-136,0 2-424,-10-2-1137,19 0-2199,-18 0 599,-10 0-1864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11498,'0'0'9980,"-3"-2"-9697,10 6 48,24 15 387,52 41 0,-74-53-665,0 1 1,0 0 0,-1 0-1,0 1 1,0 0 0,-1 0-1,0 1 1,-1 0 0,0 0-1,-1 0 1,0 1 0,5 16-1,-6-12 69,-2 0-1,0 0 1,-1 1 0,0-1-1,-1 0 1,-3 24-1,1-30-78,0 1-1,-1 0 1,0-1-1,0 1 0,-1-1 1,0 0-1,-1-1 1,0 1-1,0-1 0,-12 15 1,8-12-108,1-1 0,-1-1 0,-1 0 0,1 0 0,-2-1 1,1 0-1,-1-1 0,0 0 0,-1 0 0,0-1 0,0-1 0,0 0 0,0-1 0,-1 0 1,0-1-1,1 0 0,-1-1 0,0-1 0,-15 0 0,26-1-100,0 0 0,1 0 0,-1-1 0,1 1 0,-1-1 1,1 1-1,-1-1 0,1 0 0,-1 1 0,1-1 0,-1 0 0,1 0 0,0 0 0,0 0 0,-1 0 0,1 0 0,0-1 0,0 1 0,0 0 0,0-1 0,0 1 1,1 0-1,-1-1 0,0 1 0,1-1 0,-1 1 0,1-1 0,-1 0 0,1 1 0,0-1 0,-1 1 0,1-1 0,0 0 0,0 1 0,1-3 0,-2-7-1280,2 0-1,-1 0 0,2 0 0,2-12 0,11-22-7432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4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13931,'0'0'10042,"-22"33"-9504,-65 109 139,82-134-591,2 1 1,-1-1-1,1 1 1,0 0-1,1 0 0,0 0 1,0 0-1,1 0 1,0 0-1,1 0 0,0 1 1,0-1-1,1 0 0,0 0 1,5 15-1,-5-19-45,3 14 47,1-1 1,1 1-1,1-1 1,0-1-1,1 1 0,1-1 1,1-1-1,0 0 1,2 0-1,-1-1 0,2 0 1,0-1-1,16 13 1,-25-24-120,-1 0 0,1-1 0,-1 0 0,1 0 0,0 0 0,0 0 0,0-1 0,0 1 0,0-1 0,0 0 0,0 0 0,0-1 0,0 1 0,1-1 1,-1 0-1,0 0 0,0 0 0,0-1 0,1 1 0,6-3 0,-6 1-211,0 0-1,0-1 1,0 1 0,0-1 0,-1 0 0,1 0-1,-1-1 1,1 0 0,-1 1 0,0-1-1,-1-1 1,1 1 0,5-9 0,19-38-4230,-8 1-1733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12683,'0'0'10974,"-5"19"-10506,1-3-354,-1-1 20,1 1 1,1 0-1,0 0 1,1 0-1,1 0 1,1 23-1,5-5 160,1-1 0,15 50 0,0-3-173,-20-79-130,-2 0-81,1 0 1,0 0-1,0 0 1,0 0-1,0-1 1,0 1-1,1 0 0,-1 0 1,0 0-1,0 0 1,1-1-1,-1 1 0,0 0 1,1 0-1,-1-1 1,0 1-1,1 0 1,-1 0-1,1-1 0,0 1 1,-1 0-1,1-1 1,-1 1-1,1-1 1,0 1-1,-1-1 0,1 1 1,0-1-1,0 0 1,-1 1-1,1-1 0,0 0 1,0 1-1,0-1 1,0 0-1,1 0 1,0-5-4434,-2-9 2398,-1 13 1190,1-24-5788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4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12411,'0'0'11097,"23"2"-10056,382 68 1362,-374-64-2266,-2-1-904,-11-1-3744,-10-2-1961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5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7074,'0'0'12901,"0"26"-12468,-1-3-374,0-1-12,1 0-1,1 0 1,1-1-1,1 1 1,0-1-1,12 35 0,59 140 581,17 49-125,-75-194-415,-2 1 0,12 99 0,-17 94 105,-9-237-186,-1 0 0,0-1 1,0 1-1,0-1 0,-1 1 0,0-1 0,-1 0 0,0 1 1,0-1-1,0-1 0,-1 1 0,0 0 0,-8 9 1,10-13-13,-1 0 1,0 0-1,0-1 1,0 1-1,0-1 0,0 0 1,0 0-1,0 0 1,-1 0-1,1 0 1,-1-1-1,1 0 1,-1 1-1,0-1 1,1 0-1,-1-1 1,0 1-1,0-1 1,0 0-1,1 0 1,-1 0-1,0 0 1,0-1-1,0 1 1,1-1-1,-1 0 1,0 0-1,1-1 1,-6-2-1,4 1-24,0 0 0,0 0 0,0-1-1,1 0 1,-1 0 0,1 0 0,0 0 0,1-1-1,-1 0 1,1 0 0,0 0 0,0 0-1,-4-10 1,-3-9-201,-12-44 0,22 68 228,-8-33-89,3 0 1,0 0-1,2 0 0,2 0 0,4-56 0,-3 82 104,1-1-1,0 0 1,0 1-1,1-1 1,0 1-1,0-1 1,1 1-1,0 0 1,0 0-1,1 0 1,0 0-1,0 1 1,0-1-1,1 1 0,0 0 1,0 0-1,1 1 1,0 0-1,0 0 1,0 0-1,0 1 1,1-1-1,-1 2 1,1-1-1,0 1 1,0 0-1,11-3 1,15-2 120,0 1 1,1 1-1,0 2 1,65 0-1,-71 4-155,-1-1-166,37-1-4150,-35 2-1852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7522,'0'0'14719,"-6"24"-14402,-3 16 17,-6 50 1,13-69-196,0 0 0,2 0 1,0 0-1,2 0 0,7 40 0,0-31-146,1 0-1,1 0 0,2-1 0,1 0 0,1-1 0,1-1 0,1-1 0,2 0 0,1-1 1,1-1-1,34 30 0,-48-47-134,1-1-1,-1-1 1,2 1 0,-1-2 0,0 1-1,1-1 1,0 0 0,0-1 0,0 0-1,1 0 1,-1-1 0,0 0 0,1-1-1,17 1 1,-26-3 119,1 1 0,-1-1 0,1 1 0,-1-1 0,1 0 0,-1 1 0,1-1 0,-1 0 0,1 0 0,-1 0 0,0 0 0,0 0 0,1 0 0,-1 0 0,0-1 0,0 1 0,0 0 0,0-1 0,-1 1 0,1 0 0,0-1 0,0 1 0,-1-1 0,1 1 0,-1-1 0,1 0 0,-1 1 0,0-1 0,0 1 0,0-1 0,0 0 0,0-2 0,0-69 93,-1 51-113,1 11 47,1 4 4,-1 0 0,0 0 1,-1 1-1,0-1 0,0 0 0,0 0 0,-4-9 0,8 125 888,66 137-91,-13-58-24,17 155 126,-63-272-831,-3-1 1,-3 138-1,-5-199-74,0 0 0,0 0 0,-1 1 0,0-1-1,0 0 1,-1-1 0,-4 12 0,5-17-15,0 1 0,0-1 0,-1 1 0,1-1 0,-1 0 0,1 0 0,-1 0 0,0 0 0,0-1 0,-1 1 0,1-1 0,0 0 0,-1 0 0,1 0 0,-1 0 0,0 0 0,1-1 0,-1 0 0,-6 2 0,0-2-56,1 0-1,-1 0 1,1-1 0,-1 0 0,1-1-1,-1 0 1,1 0 0,0-1 0,-1-1-1,1 1 1,0-1 0,0-1 0,1 0-1,-1 0 1,1 0 0,0-1-1,0-1 1,0 1 0,1-1 0,0-1-1,0 1 1,-10-13 0,-1-3 16,1 0 1,1-2-1,0 0 0,2 0 1,1-2-1,-14-39 0,18 36 23,2-1 0,1 0 0,1 0 0,2 0 0,1-1 0,2-46 0,1 49 3,-1 14-22,0-1 0,1 1 0,1-1 1,1 1-1,0-1 0,9-24 0,-2 16-75,1 2 0,1-1-1,19-25 1,9-8-796,-16 23-2269,29-53-1,-31 34-4376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3817,'0'0'19347,"16"-31"-19250,54-100-164,-63 118-39,2 0 0,-1 1 0,2 0 0,-1 0 0,2 1 0,0 0 0,0 1 0,22-16-1,-32 25 108,-1 0-1,1 1 1,0-1 0,0 0-1,0 0 1,0 0-1,0 1 1,0-1-1,0 1 1,0-1-1,0 0 1,0 1-1,1 0 1,-1-1-1,0 1 1,0 0-1,0 0 1,0-1-1,1 1 1,-1 0-1,0 0 1,2 1 0,0 25 922,-3-19-782,0 9 4,1 0 1,1 0 0,0 0 0,1 0 0,0-1-1,2 1 1,-1-1 0,2 0 0,8 16 0,-11-24-129,1-1 0,0 1 0,1-1 0,-1 0 0,1 0 0,0-1 1,1 1-1,-1-1 0,1 0 0,0-1 0,0 1 0,0-1 0,1-1 0,0 1 1,0-1-1,0 0 0,0 0 0,0-1 0,0 0 0,15 2 0,-10-3-43,-1 0-1,1-1 1,0 0-1,-1-1 1,1 0-1,-1-1 1,0 0-1,1-1 1,-1 0-1,0-1 1,0 0-1,-1-1 1,0 0-1,1-1 1,-1 0-1,9-7 1,-10 5-320,0 0 0,0-1 0,-1 1 0,-1-2 1,1 1-1,-1-1 0,-1 0 0,0-1 0,7-15 1,-10 18-804,-1 1 0,0 0 0,0-1 1,-1 0-1,0 0 0,0 1 0,0-10 1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18652,'0'0'5325,"58"1"-5221,510-24 759,-168-21-200,273-26-128,8 37-1450,-671 35 453,-12 3 84,-19 8-269,-195 74-8111,186-77 7214,-63 22-4620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12227,'0'0'8449,"10"14"-7731,37 49-26,-3 1 0,59 116 0,-83-133-604,-2 1 0,-2 1 0,-2 1 0,-2 1 0,-2-1 0,-3 1 0,-2 1 1,-2-1-1,-7 100 0,2-142-106,1 0 0,-2-1 1,1 1-1,-1-1 1,0 0-1,-1 0 1,0 0-1,0 0 0,-1-1 1,0 0-1,0 0 1,-1 0-1,1 0 1,-2-1-1,1 0 0,-1 0 1,0-1-1,0 0 1,0 0-1,-1 0 1,-8 3-1,10-5-10,-1 0 1,0-1-1,0 1 0,0-1 0,0-1 1,0 1-1,-1-1 0,1-1 1,0 1-1,0-1 0,-1-1 1,1 1-1,0-1 0,0 0 0,-1-1 1,1 0-1,0 0 0,0 0 1,1-1-1,-1 0 0,0 0 0,1-1 1,0 0-1,0 0 0,-8-7 1,7 4 9,0-1 1,0 0-1,0 0 1,1-1 0,1 0-1,-1 0 1,2 0 0,-7-16-1,9 21 10,1 0-1,0 1 1,-1-1 0,1 0-1,1 0 1,-1 0 0,0 0-1,1 0 1,0 0 0,0 0-1,0 0 1,1 0 0,-1 0-1,1 1 1,0-1 0,0 0-1,0 0 1,0 0 0,1 1-1,0-1 1,-1 1 0,1-1-1,1 1 1,-1 0 0,0-1 0,5-3-1,5-2 6,1 0-1,0 1 1,1 1 0,-1 0-1,1 1 1,0 0-1,1 1 1,23-4-1,135-20-292,-138 25 98,153-20-5615,-119 15 787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12339,'0'0'6993,"28"163"-6265,0-62 152,9 11-191,1 8-329,-1-2-240,-9-14-120,-9-9-224,-10-28-160,1-16-465,-10-26-1111,-19-50-5346,-9-17 2361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11178,'0'0'9402,"10"152"-8617,8-88-233,1-5-224,-10-3-160,1-8-104,-1-12-64,-9-11-256,0-13-592,-19-52-6706,1-5 3425,-1-5 1344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57 116 7009,'0'0'8973,"31"-21"-7474,-31 21-1499,133-82 1408,-130 80-1336,0 0 1,0 1-1,1-1 0,-1 1 0,1 0 0,0 0 0,-1 0 0,1 1 0,0-1 0,-1 1 1,1 0-1,0 0 0,-1 0 0,1 0 0,0 0 0,0 1 0,-1 0 0,1 0 0,-1 0 1,1 0-1,-1 1 0,1-1 0,-1 1 0,0 0 0,0 0 0,0 0 0,0 0 0,0 1 1,0-1-1,0 1 0,4 5 0,4 3 220,0-2-67,-1 1 0,0 0 0,0 1 0,-1 0 0,-1 0 0,0 1 0,0 0 0,-1 0 0,9 23 0,-10-17-41,-1 0 0,0 1 0,-1-1 0,-1 1 0,-1 0 0,-1 31 0,-1-41-164,-1 0 0,-1 1 1,1-1-1,-1 0 0,-1 0 1,0 0-1,0 0 0,-1-1 1,0 1-1,0-1 0,-1 0 1,0 0-1,-6 7 0,1-3-117,0-1-1,0-1 0,-1 1 0,0-2 0,-1 0 0,0 0 0,0-1 0,-18 8 0,19-10-216,-1-1 1,1-1-1,-1 0 1,0 0-1,-1-1 1,1-1-1,0 0 1,-1 0-1,-22-2 0,27 0-90,0-1-1,0 0 0,0-1 0,1 0 0,-1 0 0,0 0 0,1-1 0,0 0 1,-1-1-1,1 0 0,1 0 0,-1 0 0,0-1 0,1 0 0,-11-11 0,-14-28-5513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1 597 18860,'0'0'4420,"32"-30"-4498,106-100-286,8-22-308,-145 152 710,0-1 0,0 0 0,0 0 1,0 0-1,0 1 0,0-1 0,0 0 0,0 1 0,1-1 0,-1 1 1,0-1-1,0 1 0,1 0 0,-1-1 0,0 1 0,1 0 0,-1 0 1,0 0-1,0 0 0,1 0 0,-1 0 0,0 1 0,1-1 0,-1 0 0,0 1 1,0-1-1,1 1 0,-1-1 0,0 1 0,0-1 0,0 1 0,0 0 1,0 0-1,0-1 0,0 1 0,2 2 0,2 3 280,1 1-1,-1 0 1,0 0-1,7 12 1,-3-3-56,15 19 141,51 57 0,-67-83-754,1 0 1,0-1-1,1 0 1,0-1-1,0 0 1,0 0-1,1-1 0,0-1 1,0 1-1,22 5 1,21 1-5486,-13-6-3407</inkml:trace>
  <inkml:trace contextRef="#ctx0" brushRef="#br0" timeOffset="1">1272 129 19740,'0'0'6858,"168"-45"-9795,-121 3-1512,-19 0-2224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19780,'0'0'8514,"206"-14"-8514,-122 3-64,-9-6-704,-10-3-944,-9-8-929,-18 3-2616,-20 3-2297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2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35 104 13867,'0'0'4162,"-6"-5"-3724,-19-17-189,25 22-219,-1-1 1,1 1-1,0-1 1,-1 1-1,1-1 1,0 1-1,0-1 0,-1 1 1,1-1-1,0 1 1,0-1-1,0 0 0,0 1 1,-1-1-1,1 0 1,0 1-1,0-1 1,0 1-1,0-1 0,1 0 1,-1 1-1,0-1 1,0 1-1,0-1 1,0 0-1,1 1 0,-1-1 1,0 1-1,0-1 1,1 1-1,-1-1 1,1 1-1,-1-1 0,0 1 1,1-1-1,-1 1 1,1-1-1,-1 1 0,1 0 1,-1-1-1,1 1 1,-1 0-1,1 0 1,0-1-1,0 1 0,30-15 1456,-27 13-1218,20-6 32,1 1 0,0 0 0,0 2 0,0 1 0,0 1 0,1 1 0,-1 2 0,1 0 0,-1 2 0,0 0 0,50 12 0,-66-10-267,0-1-1,-1 1 0,1 1 0,-1-1 0,1 1 0,-2 1 0,1 0 0,0 0 0,-1 0 0,0 1 0,-1 0 0,0 0 1,0 1-1,0-1 0,-1 1 0,0 1 0,0-1 0,-1 1 0,0 0 0,-1 0 0,0 0 0,-1 0 0,4 18 0,-4-10 34,0 1-1,-2-1 0,1 1 0,-2-1 0,-1 0 1,0 1-1,-1-1 0,0 0 0,-2 0 1,0-1-1,-1 1 0,-10 20 0,0-9-75,0 0 0,-2-1 0,-1-1 0,-39 43 0,46-58-100,0 1-1,0-1 1,-1-1 0,0 0-1,-1-1 1,0 0-1,0-1 1,-1-1-1,0 0 1,0-1 0,-24 6-1,36-11-22,-1 0 0,1-1 0,-1 1 0,0-1 0,1 0-1,-1 0 1,1 0 0,-1 0 0,0-1 0,1 1 0,-1-1 0,1 0 0,-7-3-1,8 3-136,0-1-1,0 0 1,0 1-1,0-1 1,0 0-1,1 0 0,-1 0 1,1 0-1,-1 0 1,1 0-1,0-1 1,0 1-1,0 0 0,0-1 1,0 1-1,0-1 1,1 1-1,-1-1 1,1 1-1,0-5 1,-2-37-5734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12875,'0'0'9284,"-28"30"-7782,-89 103 229,110-124-1590,0 0-1,1 1 1,0-1 0,1 1-1,0 0 1,1 1 0,0-1-1,0 1 1,1 0 0,1 0-1,0 0 1,0 0 0,1 0-1,0 20 1,1-11 23,-1 5-43,1 0 0,2 0 0,0 0 0,2-1 0,1 1 0,0-1 0,2 0 0,1 0 0,1-1 0,1 0 0,1-1-1,1 0 1,22 31 0,-24-39-209,1 0-1,1-1 0,0 0 0,1-1 0,1-1 1,-1 0-1,2-1 0,-1 0 0,1-1 0,1-1 1,0 0-1,0-1 0,0-1 0,1 0 0,0-1 0,0-1 1,0-1-1,0-1 0,33 2 0,-44-4-97,-1-1 0,1 1-1,0-1 1,0 0 0,0 0-1,0-1 1,-1 0-1,1 0 1,-1 0 0,1 0-1,-1-1 1,0 0 0,0 0-1,0-1 1,0 1 0,4-5-1,1-3-842,0 0 0,-2-1 0,1 1 0,-1-2 0,8-18 0,14-30-5025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14195,'0'0'12103,"-3"11"-11539,1 4-481,1 0 1,0 0-1,2 0 1,-1-1-1,2 1 1,0 0-1,0 0 1,2-1 0,-1 0-1,11 23 1,24 67 249,-19-55-202,-2 0 1,18 82 0,-29-105-28,-3-19-1281,-2-14-3637,-1-21-244,0-7-1776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2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15899,'0'0'11131,"168"12"-10315,-83 2-408,-1 0-176,0-3-128,-19 0-96,-18-2 0,-19-4-8,0-2-576,-19 3-768,1-1-1529,-1 1-3776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1170 6737,'0'0'11015,"-17"-1"-10650,2 0-300,4-1-22,-1 1 1,0 0-1,1 1 1,-1 0-1,1 1 1,-1 0-1,1 1 1,-1 0-1,1 1 1,-20 7-1,12 2 249,0 0 0,0 1-1,1 1 1,1 1 0,0 1 0,1 0 0,1 1-1,0 1 1,2 0 0,-20 34 0,20-27-126,1 1 1,2-1-1,0 2 0,2-1 1,1 1-1,1 1 1,1-1-1,-2 39 1,6-42-80,0 0 1,2 0-1,0-1 0,2 1 1,0 0-1,2-1 1,8 26-1,-8-36-74,1 0 0,0 0 0,1 0-1,1-1 1,-1 0 0,2-1 0,0 0 0,0 0-1,1 0 1,0-2 0,1 1 0,0-1 0,15 9 0,-9-8-91,1 0 1,0-1 0,0-1 0,1-1 0,0-1-1,0 0 1,0-2 0,27 4 0,-43-8 51,-34 13 696,17-8-641,0 0 1,1 2-1,0 0 1,0 0 0,1 1-1,0 0 1,0 1-1,1 1 1,0 0-1,0 0 1,-13 19-1,11-11-2,2 0 0,0 1-1,1 1 1,1-1-1,0 1 1,2 1 0,-6 22-1,0 28 18,3 0 0,2 1 0,5 121 0,3-188-43,0 23 3,2 0 0,1 0 1,1 0-1,2 0 0,0-1 0,2 0 0,1 0 1,2-1-1,12 26 0,-13-34-60,1 0 0,1 0 0,0-1 0,1 0 0,1-1 0,0 0 0,1-2-1,1 0 1,1 0 0,-1-1 0,2-1 0,28 14 0,-30-17-114,-13-7 134,0 0 0,1 0 0,-1 0 0,1 0 0,-1-1 0,1 1 0,0-1 0,-1 0 0,1 0 1,0 0-1,7 0 0,-29 5 355,1 0 1,0 1-1,1 1 1,0 1-1,0 0 0,-25 20 1,33-22-283,0 0 1,0 0-1,1 0 1,-1 1-1,2 1 1,-1-1-1,1 1 1,1 0-1,0 0 0,0 1 1,1 0-1,0 0 1,-3 11-1,2 2-29,1 0-1,2 0 1,0 0-1,2 0 1,0 0-1,2 0 0,0 0 1,11 43-1,-5-37-12,2 0 0,1 0-1,1-1 1,2-1-1,0 0 1,23 30 0,-10-20-34,3-1 0,0-2 0,3-1 0,0-2 0,2-1 0,1-1 0,2-3 0,0-1 0,44 21 0,-54-32-8,159 73-154,-165-78 163,1-1 1,0-1 0,1-2 0,0 0-1,-1-1 1,32 0 0,-53-4 30,0 0 0,-1 0 0,1-1 1,-1 1-1,1-1 0,-1 1 0,1-1 0,-1 1 1,0-1-1,1 0 0,-1 0 0,0 0 0,1 0 1,-1 0-1,0 0 0,0 0 0,0 0 0,0 0 1,0 0-1,0-1 0,0 1 0,0 0 0,0-1 1,0-1-1,8-34 79,-6 37-79,-1-1 0,1 1-1,0-1 1,-1 1-1,1 0 1,0 0-1,-1 1 1,1-1-1,4 1 1,14 6-16,-1 1 1,0 1 0,0 1 0,-1 0-1,0 1 1,21 18 0,22 11-4,24 8 22,2-3-1,1-5 1,179 55-1,-189-75-1,1-3 0,1-3 0,0-4 0,1-4 0,85-4 0,-153-3-3,0 0 1,0-1 0,0 0 0,0-1 0,-1-1-1,0 0 1,14-7 0,-21 9 11,0-1 0,0-1 0,0 1 0,-1-1 0,1 0 0,-1 0 0,0 0 0,-1-1 0,1 0 0,-1 0 0,1 0 0,-2 0 0,1-1 0,0 0 0,-1 1 0,4-13 0,-6 17-12,1-6 68,-1 1 0,2 0 0,-1 0 0,1 1-1,0-1 1,0 0 0,5-5 0,-7 10-39,1-1 0,0 1 0,0-1 0,-1 1 0,1 0 0,0 0 0,0 0 0,0 0 0,0 0 0,1 1 0,-1-1 0,0 1 0,0-1 0,0 1 0,1 0 1,-1 0-1,0 0 0,0 0 0,1 0 0,-1 0 0,0 0 0,0 1 0,0-1 0,3 2 0,22 7 8,0 0 0,-1 2 0,43 25 1,3 0 87,386 143 13,-377-156-127,1-3 0,0-3 1,156 11-1,-220-28-14,30 3-53,1-2-1,-1-2 0,81-13 0,-117 12 58,0 0 1,0-2-1,0 1 1,0-2-1,0 1 1,-1-2-1,0 1 1,0-2 0,-1 1-1,1-1 1,-1-1-1,-1 0 1,0 0-1,0-1 1,0 0-1,-1-1 1,-1 0-1,1 0 1,8-17 0,-10 9 158,1 0 1,-2 0-1,-1 0 1,0-1-1,-1 1 1,-1-1-1,-1 0 1,-2-34-1,1 38 187,1 15-316,0-1-1,0 1 0,0-1 1,0 0-1,0 1 0,0-1 1,0 1-1,0 0 1,0-1-1,0 1 0,1 0 1,-1 0-1,0 0 0,0 0 1,0 0-1,0 0 0,1 0 1,-1 0-1,0 0 0,2 1 1,3-1-13,12 1-20,0 1 0,0 1 0,0 1 0,31 9 0,31 8 47,52-2-24,0-5 1,1-6-1,211-15 0,-297 4-15,0-2 0,81-20 0,-104 18-47,0-1 1,0-2-1,-1 0 1,0-1-1,-1-1 1,35-25-1,-38 22 27,-2 0 0,1-2 0,-2 0 0,0-1 0,-1 0 0,-1-1 0,-1-1 0,-1 0 0,0 0 0,-2-2 0,0 1 0,-2-1 0,0-1 0,-1 1 0,-2-1 0,0 0 0,-1-1 0,0-40 0,1-15 299,-4 0 1,-13-107-1,12 184-258,-1 0-1,1 1 0,-1-1 0,1 0 0,0 1 0,0-1 0,0 0 1,0 0-1,0 1 0,0-1 0,0 0 0,0 0 0,1 1 0,-1-1 1,1 0-1,-1 1 0,1-1 0,1-2 0,0 3-26,0 0 1,0 1-1,0-1 0,0 1 1,0-1-1,0 1 0,0 0 1,0 0-1,0 0 0,0 0 1,0 0-1,0 1 0,3 0 1,20 1 5,6 0-73,0-1 0,-1-1 0,1-2 1,-1-1-1,49-11 0,-67 10 52,0 0 1,0-1-1,-1 0 1,1 0-1,-1-2 1,0 1-1,-1-1 1,1-1-1,-2 0 0,1 0 1,-1-1-1,0 0 1,-1-1-1,0 0 1,0 0-1,-1-1 0,6-11 1,-1-3-88,-1-1 1,-1 0-1,-1-1 1,-1 1-1,-2-1 1,7-54-1,-8-171-431,-12 89 204,-8 0 0,-42-184 0,55 338 325,-60-248-77,49 218 326,-1 0 1,-2 1-1,-1 1 0,-30-47 0,36 64 9,8 15-153,0 0 0,0 0 0,0 0-1,0 0 1,-1 0 0,-5-5 0,-5 3 72,40 29-607,-16-16 369,0-1 0,0-1 0,0 0 0,0 0 1,1-1-1,0 0 0,0-1 0,-1 0 0,1-1 0,0 0 0,21-1 0,-30-1 59,0 1 1,-1-1-1,1 1 0,0-1 0,0 0 1,0 0-1,0 1 0,-1-2 0,1 1 0,0 0 1,-1 0-1,1 0 0,-1-1 0,1 1 0,-1-1 1,0 1-1,0-1 0,1 1 0,-1-1 0,0 0 1,0 0-1,-1 1 0,1-1 0,0 0 1,0-4-1,8-56-28,-9 50 34,1-19 12,-2 0 1,-1 0-1,-2 0 0,-1 0 1,-1 1-1,-2 0 0,0 0 0,-3 1 1,-14-32-1,-18-25 57,-88-132-1,89 156 1,-2 1-1,-95-98 0,112 132-11,-1 2 0,-2 0 0,0 2-1,-1 1 1,-2 2 0,0 1 0,-48-20-1,66 33 59,-1 1 1,0 1-1,1 1 0,-1 0 0,0 1 0,-29 0 0,44 2-107,0 0 1,-1 0-1,1 1 0,0-1 1,0 0-1,-1 1 0,1-1 1,0 1-1,0 0 0,0-1 1,0 1-1,0 0 0,0-1 1,0 1-1,0 0 0,0 0 1,0 0-1,0 0 0,1 0 1,-1 0-1,0 0 0,1 1 1,-1-1-1,1 0 0,-1 0 1,1 0-1,-1 1 0,1-1 1,0 0-1,0 0 0,0 1 1,-1-1-1,1 0 0,0 0 1,1 1-1,-1-1 0,0 0 1,0 1-1,1-1 0,0 2 1,-1 1-53,1 1 0,0-1 0,0 0 1,0 0-1,0 0 0,1 0 0,-1 0 0,1 0 1,0 0-1,6 6 0,-9-10 38,1-1 0,0 1 0,0-1 0,0 1 0,0 0 0,0-1 0,0 1 0,0-1 0,0 1 0,0-1 0,0 1 0,0 0 0,0-1 0,0 1 0,1-1 0,-1 1 0,0 0 0,0-1 0,0 1 0,1-1-1,-1 1 1,0 0 0,0-1 0,1 1 0,-1 0 0,0-1 0,1 1 0,-1 0 0,0 0 0,1-1 0,-1 1 0,0 0 0,1 0 0,-1 0 0,1-1 0,-1 1 0,0 0 0,1 0 0,-1 0 0,1 0 0,-1 0 0,1 0 0,-1 0 0,0 0 0,1 0 0,-1 0 0,1 0 0,-1 0 0,1 0 0,-1 0 0,0 0 0,1 1 0,-1-1 0,1 0 0,-1 0 0,0 0 0,1 1 0,-1-1 0,0 0 0,1 1 0,-1-1 0,0 0 0,1 1 0,-1-1-1,0 0 1,0 1 0,1-1 0,-1 1 0,-6-36-779,-2 21 795,-1 0 1,-1 1-1,0 0 1,-23-22-1,14 15 16,-23-20 20,-2 2 1,-1 2 0,-2 1-1,-1 3 1,-2 2-1,-77-34 1,52 30-12,-1 4-1,-1 3 1,-1 3 0,-82-12 0,75 21 95,-1 4 0,-1 3-1,0 4 1,-96 9 0,158-3-131,0 1 0,0 1 0,0 1 0,1 1 0,0 1 0,0 2 0,-39 19 0,62-28-198,-4-20-1848,-4 8 1965,1 1 1,-2 0 0,0 1-1,0 0 1,-1 0 0,0 1 0,0 0-1,-1 1 1,-15-7 0,-14-6 137,-69-25 0,49 25 165,-1 3 0,-2 3-1,1 2 1,-76-4-1,11 10 177,-144 10-1,216 0-317,1 3-1,0 3 1,1 2 0,0 2 0,0 3 0,2 1-1,0 4 1,-94 50 0,144-77-3793,-22-20 3935,7 17-100,1 2 0,-1 0 1,-1 1-1,1 0 1,-1 1-1,0 2 0,-29-4 1,-135 1 909,153 6-894,-10 2-29,1 1 0,-1 3 1,1 1-1,0 2 0,1 1 0,0 2 0,0 2 0,1 1 0,1 1 0,1 3 0,0 0 0,2 3 0,-33 26 0,51-37-107,1 0-1,0 1 1,1 1-1,0 0 1,1 0-1,1 1 1,0 1-1,1 0 1,0 0-1,-9 23 1,17-34-54,0 1-1,0-1 1,1 1 0,-1 0 0,1-1-1,0 1 1,1 5 0,-1 7-1067,7-14 202,-18-3 951,-41 0 123,9-2 110,0 3 0,0 1 0,-82 16 0,44 5-86,0 3 0,2 4 0,1 3 0,2 3 0,-131 86 0,189-110-156,1 1 0,1 0 1,0 2-1,-21 24 0,32-33-21,-1 1 0,1 0 0,1 0 0,-1 1 0,2-1 0,-1 1 0,1 0 0,0 0 0,0 0 0,1 1 0,0-1 0,0 1 0,0 14 0,1-6-33,2 25-376,-1-41 350,0 0-1,0 1 0,0-1 1,1 0-1,-1 0 0,0 1 1,1-1-1,-1 0 1,1 0-1,-1 0 0,1 0 1,-1 0-1,1 0 1,0 0-1,0 0 0,-1 0 1,1 0-1,0 0 0,0 0 1,0 0-1,0-1 1,0 1-1,0 0 0,2 0 1,-3-1 55,1 0 1,-1 1 0,0-1 0,0 0-1,0 0 1,0 0 0,0 0-1,1 0 1,-1 0 0,0 1-1,0-1 1,0 0 0,0 0-1,0 0 1,0 0 0,0 1-1,0-1 1,1 0 0,-1 0 0,0 0-1,0 1 1,0-1 0,0 0-1,0 0 1,0 0 0,0 1-1,0-1 1,0 0 0,0 0-1,0 0 1,0 1 0,0-1-1,-1 0 1,1 0 0,0 0 0,0 0-1,0 1 1,0-1 0,0 0-1,0 0 1,0 0 0,0 0-1,-1 1 1,1-1 0,0 0-1,0 0 1,0 0 0,0 0-1,-1 0 1,1 0 0,0 0 0,0 1-1,-12 8 361,-22 9-46,2 2-1,0 1 1,-54 48-1,70-54-186,1 0-1,1 2 1,0-1-1,2 2 0,0 0 1,0 0-1,2 1 1,-13 31-1,18-37-101,0-1 0,1 1-1,0 0 1,1 0 0,0 0 0,1 1-1,1-1 1,0 0 0,1 18 0,0-29-31,1 0 0,-1-1 0,1 1 0,-1 0 0,1 0 1,0-1-1,-1 1 0,1-1 0,0 1 0,0 0 0,0-1 1,0 0-1,0 1 0,1-1 0,-1 0 0,0 1 1,1-1-1,-1 0 0,1 0 0,-1 0 0,1 0 0,-1 0 1,3 0-1,41 8-532,-33-7 311,68 4-2191,-12-5-2607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3:5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120 216 1456,'0'0'4479,"-3"-3"-3963,-25-16 1528,-28 2 6832,23 8-5384,83 7-1218,85 2-2075,221-28 1,-169-7-187,165-19-26,-351 53-40,0 1 0,0 0 0,1 0 1,-1 0-1,0-1 0,0 1 0,0 0 0,0-1 1,0 1-1,1-1 0,-1 0 0,0 1 1,0-1-1,0 0 0,0 1 0,-1-1 1,3-2-1,5-16-5201,-6 0-676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4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4 12339,'0'0'9010,"0"0"-8975,-1 0 1,1-1-1,-1 1 1,1 0 0,-1-1-1,1 1 1,-1 0 0,1 0-1,-1-1 1,1 1-1,-1 0 1,1 0 0,-1 0-1,1 0 1,-1 0-1,0 0 1,1 0 0,-1 0-1,1 0 1,-1 0 0,1 0-1,-1 0 1,1 0-1,-1 0 1,0 0 0,1 1-1,-1-1 1,1 0-1,-1 0 1,1 1 0,-1-1-1,1 0 1,0 1 0,-1-1-1,1 0 1,-1 1-1,1-1 1,0 1 0,-1-1-1,1 1 1,-418 521 2439,402-506-2357,12-12-80,-1 0 0,1 0 0,0 0 1,0 1-1,0-1 0,1 1 0,0 0 1,0 0-1,0 0 0,0 1 0,1-1 1,0 0-1,0 1 0,0 0 0,-1 5 1,4-9-30,-1 0 1,1-1 0,0 1-1,-1-1 1,1 0 0,0 1 0,0-1-1,0 0 1,0 1 0,0-1 0,0 0-1,1 0 1,-1 0 0,0 0-1,1 0 1,-1 0 0,0 0 0,1 0-1,-1-1 1,1 1 0,-1 0 0,1-1-1,2 1 1,47 14 177,-37-12-150,37 10 73,1-3 0,92 6 1,109-12 21,-176-5-76,-72 1-189,-4 0 97,0-1-1,-1 1 1,1 0 0,0 0-1,0 0 1,-1 0 0,1-1-1,0 1 1,0 0 0,-1 0-1,1 0 1,0 0 0,-1 1-1,1-1 1,0 0 0,0 0-1,-1 0 1,1 1 0,0-1-1,-1 0 1,1 1 0,0-1-1,-1 0 1,1 1 0,-1-1-1,1 1 1,0-1 0,-1 1-1,1-1 1,-1 1 0,1-1-1,-1 1 1,0 0 0,1-1-1,-1 1 1,0 0 0,1-1-1,-1 2 1,38-1-11097,-20-1 4764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6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9946,'0'0'9141,"28"-9"-8169,94-26-577,-112 32-368,1 1 1,0 0 0,0 1-1,-1 0 1,1 1 0,0 0-1,21 4 1,-27-3-19,1 0 1,-1 1-1,0 0 0,1 0 1,-1 0-1,0 0 0,0 1 1,0 0-1,-1 0 0,1 1 1,-1-1-1,6 6 0,-5-3 31,-1 1-1,0 0 1,0 0-1,0 0 1,-1 0-1,0 1 1,0-1-1,0 1 0,-1 0 1,-1-1-1,1 1 1,-1 0-1,-1 0 1,1 0-1,-1 0 1,-1 0-1,1 0 1,-5 16-1,2-10 4,-1 1 0,-1-1-1,0 0 1,-1 0 0,0-1 0,-1 1 0,-1-1 0,0-1 0,-15 19-1,2-8-44,0 0 0,-1-1 0,-41 30 0,27-31-30,58-34 35,0 2 0,0 0-1,1 1 1,1 1 0,0 1 0,0 2 0,0 0-1,1 1 1,42-2 0,-64 8 70,-1-1 0,1 1 0,-1-1-1,0 1 1,1 0 0,-1 0 0,0 0 0,0 0 0,1 0 0,-1 1 0,0-1-1,0 1 1,0-1 0,-1 1 0,1 0 0,0 0 0,-1 0 0,1-1-1,-1 2 1,1-1 0,-1 0 0,0 0 0,0 0 0,0 1 0,1 3-1,3 8 358,-1 0 0,5 29-1,30 211 658,-39-252-1148,0 0 0,1 0 0,-1 0 0,0-1 0,1 1 0,-1 0 0,1 0 0,0 0 0,-1 0 0,1-1 0,0 1 0,0 0 0,0-1 0,2 2 0,-3-3-31,1 1 1,-1-1-1,1 0 0,-1 0 0,1 0 0,-1 0 0,1 0 1,-1 0-1,0 0 0,1 0 0,-1 0 0,1-1 1,-1 1-1,1 0 0,-1 0 0,1 0 0,-1 0 0,0-1 1,1 1-1,-1 0 0,1 0 0,-1-1 0,0 1 1,1 0-1,-1-1 0,0 1 0,1 0 0,-1-1 0,0 1 1,0 0-1,1-1 0,-1 1 0,0-1 0,23-51-7210,-6 6 435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8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6289,'0'0'9737,"27"1"-8947,82 10-89,-106-10-650,0 0 0,0 0-1,0 0 1,0 0 0,-1 0 0,1 1-1,0-1 1,-1 1 0,1 0 0,-1 0-1,0 0 1,1 0 0,-1 0 0,0 0-1,0 1 1,0-1 0,-1 1 0,1-1-1,0 1 1,-1 0 0,0 0 0,0 0-1,2 4 1,-1 3 137,0 0 1,-1-1-1,0 1 0,0 0 1,-1 10-1,0-13-58,0 10 35,0-6-68,0 1-1,0 0 1,-2 0-1,-2 14 1,2-20-92,0-1 0,0 0 0,0 0 0,-1 0-1,0 0 1,0 0 0,0 0 0,-1-1 0,0 1 0,0-1 0,-7 6 0,7-6-60,-1-1 0,-1 1 0,1-1 1,0 0-1,-1 0 0,0 0 0,1-1 1,-1 0-1,0 0 0,0-1 0,0 1 1,0-1-1,-1-1 0,1 1 0,-8-1 1,13-1 47,1 1 0,0 0 1,0-1-1,-1 1 1,1-1-1,0 1 1,0-1-1,0 1 0,0-1 1,0 0-1,-1 1 1,1-1-1,0 1 1,0-1-1,0 1 0,0-1 1,1 1-1,-1-1 1,0 1-1,0-1 1,0 1-1,0-1 1,0 1-1,1-1 0,-1 1 1,0-1-1,1 1 1,-1-1-1,0 1 1,1-1-1,9-18 80,0 8-65,0 1-1,1 0 1,0 0 0,1 1 0,15-9 0,-20 13 125,1 1 0,1-1 0,-1 2 1,0-1-1,1 1 0,0 0 0,0 1 0,0 0 1,0 1-1,10-1 0,-18 2-45,0 1 0,-1 0 1,1 0-1,0 0 0,-1-1 0,1 1 0,0 0 0,-1 0 0,1 0 0,-1 0 0,0 0 1,1 0-1,-1 0 0,0 0 0,1 1 0,-1-1 0,0 0 0,0 0 0,0 0 0,0 0 0,0 0 1,0 0-1,-1 1 0,1 42 253,0-31-160,0 16-95,2 0 0,1-1 0,1 1 0,2-1 0,1 0 0,17 47 1,-23-73-105,0 1 0,0-1 0,0 1 1,1-1-1,-1 0 0,1 0 0,-1 1 1,1-1-1,0 0 0,-1 0 0,1 0 1,0-1-1,0 1 0,1 0 0,-1-1 1,0 1-1,4 1 0,-4-3-121,0 1 0,0-1-1,0 0 1,0 0 0,0 0 0,0 0-1,0 0 1,0 0 0,0 0 0,0 0-1,0-1 1,1 1 0,-2-1 0,1 0-1,0 0 1,0 1 0,3-3 0,0-1-350,0 1 0,0-1 1,0 0-1,-1 0 0,1-1 1,-1 0-1,0 1 0,-1-1 1,1-1-1,-1 1 0,0 0 1,0-1-1,2-7 0,12-54-1900,-15 38 9443,-2 41-6793,1-1-1,1 1 0,-1-1 1,2 0-1,0 1 0,0-1 1,1-1-1,0 1 1,1 0-1,0-1 0,1 0 1,0 0-1,0-1 1,1 1-1,10 8 0,-11-10-200,1-2-1,1 1 1,-1-1-1,1 0 1,0-1-1,0 0 1,1 0 0,0-1-1,0 0 1,0-1-1,0 1 1,0-2-1,1 1 1,-1-1-1,1-1 1,-1 0-1,1 0 1,15-1-1,-21-1-68,-1 0 0,1 0 0,-1 0 0,1 0 0,-1 0 0,1 0 0,-1-1 0,0 0 0,0 0 0,0 0 0,0 0 0,0 0 0,0 0 0,0-1 0,-1 1 0,0-1 0,1 0 0,-1 0 0,0 0 0,0 0 0,0 0 0,-1 0 0,1-1 0,-1 1 0,0 0 0,0-1 0,1-5 0,2-8-104,0-1 0,-2 0 0,0 0 0,-2-23 0,0 26 54,-2 0 0,0 0 1,-1 0-1,0 1 0,-1-1 1,-1 1-1,0 0 0,-1 1 1,0-1-1,-1 1 0,-10-14 0,-10-10-207,-1 1-1,-44-44 0,53 60 225,-1 0 0,-29-20 0,44 35 66,-2 1 0,1 0 0,0 0 1,-1 1-1,0-1 0,0 1 0,0 1 0,0-1 1,0 1-1,0 1 0,-1-1 0,1 1 0,-13 0 0,18 1-34,0 1-1,1 0 1,-1 0-1,0 0 1,0 0-1,1 0 1,-1 0-1,1 0 1,-1 0-1,1 1 1,-1-1-1,1 0 1,0 1-1,-1-1 1,1 1-1,0 0 1,0-1-1,0 1 1,0 0-1,1 0 1,-1 0-1,0 0 1,1-1-1,-1 1 1,1 0-1,0 0 1,0 4-1,-5 60-879,5-64 830,0 4-226,0 0 0,0 0-1,1 0 1,0 0 0,0 0 0,1 0-1,0 0 1,0-1 0,0 1-1,0 0 1,1-1 0,0 0 0,0 0-1,1 0 1,7 9 0,-3-6-599,1-1 1,0 0 0,0 0 0,0-1-1,1-1 1,0 1 0,20 6 0,26 7-7921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4:0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132 102 8242,'0'0'8760,"-21"5"-7349,-61 18-154,54-18 1931,34-4-2822,119 7 262,0-5 0,-1-6 0,222-34 0,132-63-476,-431 94-116,-46 6 206,-29 0-716,2 4-1877,0 0-1,-28 9 0,-7 2-4252,13-6-3373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4:0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10 7258,'0'0'11129,"0"0"-11047,0-1 1,-1 1 0,1-1-1,0 1 1,0-1 0,-1 1 0,1-1-1,0 1 1,-1-1 0,1 1-1,-1-1 1,1 1 0,0 0 0,-1-1-1,1 1 1,-1 0 0,1-1-1,-1 1 1,1 0 0,-1 0 0,0-1-1,1 1 1,-1 0 0,1 0 0,-1 0-1,1 0 1,-1 0 0,0 0-1,1 0 1,-1 0 0,1 0 0,-1 0-1,1 0 1,-1 0 0,0 0-1,1 0 1,-1 1 0,1-1 0,-1 0-1,0 1 1,-10 6 140,0 1-1,0 0 1,1 1 0,0 0 0,0 0-1,-14 21 1,-11 8-38,-15 13 16,-183 200 1068,228-245-1169,0 1 0,1 0 0,0-1 0,0 2 1,-3 8-1,6-15-91,0 0-1,1 1 1,-1-1 0,1 0 0,-1 1 0,1-1 0,-1 1 0,1-1 0,0 1 0,0-1 0,0 1-1,0-1 1,0 1 0,0-1 0,0 1 0,1-1 0,-1 1 0,0-1 0,1 0 0,-1 1 0,1-1 0,0 0-1,-1 1 1,1-1 0,0 0 0,0 1 0,0-1 0,0 0 0,0 0 0,0 0 0,0 0 0,0 0-1,0 0 1,2 1 0,8 2 44,-1 0-1,2-1 1,-1 0 0,0-1-1,1 0 1,20 1 0,81-3 133,-62-1-134,91-3 160,-5 0-3666,-126 5-936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16315,'0'0'6985,"-30"2"-6155,-95 11-305,116-12-442,-1 1 1,0 0 0,1 1-1,0 0 1,-1 0 0,1 1 0,0 1-1,1-1 1,-1 1 0,1 1-1,0-1 1,0 1 0,-9 10 0,7-7 32,-5 5-38,1 1-1,0 1 1,1 1 0,1 0-1,0 0 1,1 1 0,1 0-1,1 1 1,1 1 0,0-1 0,-5 25-1,4-8-69,1 0 1,2 0-1,2 1 0,2-1 0,2 56 0,1-80-12,0 1 0,1-1 0,1 0 0,0 0 0,0 0 0,1-1 0,1 1 0,0-1 0,0 0 0,1 0 0,1-1 0,0 1 0,0-2 0,1 1 0,0-1 0,1 0 0,0 0 0,0-1 0,1-1 0,13 9 0,-8-7-43,1 0 0,1-1-1,0-1 1,0-1 0,0 0 0,1-1-1,-1-1 1,1-1 0,0 0 0,1-2 0,-1 0-1,0 0 1,21-4 0,-30 2-16,0-1-1,0 0 1,-1 0 0,1-1-1,0 0 1,-1-1 0,0 0-1,0 0 1,0-1 0,0 0-1,-1 0 1,0-1 0,0 0-1,0 0 1,-1 0 0,9-12 0,-8 10 49,-1-2 0,0 1 1,-1-1-1,1 0 0,-2 0 1,0 0-1,0-1 1,0 0-1,-2 1 0,1-1 1,-1 0-1,-1-1 1,0-11-1,0 3 30,0 4 108,-1 0-1,0 0 1,-4-18 0,4 32-76,0 0 1,0-1 0,0 1 0,-1 0 0,1 0 0,-1 1-1,0-1 1,1 0 0,-1 0 0,0 0 0,0 0 0,0 0-1,0 1 1,0-1 0,-1 1 0,1-1 0,0 1-1,-1-1 1,1 1 0,-1-1 0,0 1 0,1 0 0,-1 0-1,0 0 1,0 0 0,0 0 0,0 1 0,1-1 0,-1 0-1,0 1 1,0 0 0,-3-1 0,4 1 137,0 3-205,1 0-1,0 0 1,0 0-1,1 0 1,-1 0-1,0 0 0,1 0 1,0-1-1,-1 1 1,1 0-1,1 0 1,-1 0-1,0-1 0,1 1 1,-1-1-1,1 1 1,0-1-1,-1 1 1,1-1-1,5 4 0,51 41-40,-45-38 62,9 8 4,2-2 0,0 0 0,48 21-1,-57-30-2,0-1 0,1-1-1,-1 0 1,1-1-1,-1-1 1,1 0 0,0-1-1,25-2 1,-38 0-17,1 1 1,0-1-1,-1-1 0,1 1 1,0-1-1,-1 1 1,0-1-1,1 0 1,-1 0-1,0 0 0,0-1 1,0 1-1,0-1 1,0 0-1,-1 0 0,1 0 1,-1 0-1,0 0 1,0 0-1,0 0 1,0-1-1,-1 1 0,1-1 1,-1 0-1,0 1 1,0-1-1,0 0 0,0-4 1,3-14 16,-1-1-1,-1 1 1,0-34 0,-2 39 0,0 0 0,0 0 0,-2 0 0,0 1 1,-1-1-1,-1 0 0,0 1 0,-1 0 0,-1 0 0,-1 0 0,-9-16 0,5 13 9,-2 0 0,-1 0 0,0 1 0,-1 1 0,-1 1 1,0 0-1,-30-22 0,39 33 7,-1 0 0,1 0 0,-1 1 0,0 0 1,0 0-1,-1 1 0,1 0 0,-1 1 0,0 0 0,1 0 1,-1 0-1,0 1 0,0 1 0,0 0 0,0 0 1,0 0-1,0 1 0,0 1 0,0-1 0,1 2 0,-1-1 1,-12 6-1,14-4-24,0 0 0,0 1 0,0-1 0,1 2 0,0-1 0,0 1 0,0-1 0,0 2 0,1-1 1,0 1-1,1-1 0,0 1 0,0 0 0,0 1 0,1-1 0,0 1 0,0 0 0,-2 10 0,0 3-112,1-1 0,1 1 0,1 0 0,1 0 0,1 0 1,2 24-1,-1-40-96,0 0 0,1 1 0,-1-1 0,1 0 0,0 0 0,0 0 0,1 0 0,-1 0 1,1-1-1,0 1 0,0-1 0,1 1 0,0-1 0,-1 0 0,1-1 0,0 1 1,1-1-1,-1 1 0,1-1 0,9 4 0,5 2-1440,0 0 1,1-2-1,0 0 1,25 4-1,20 2-4778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27 693 12227,'0'0'9655,"0"-29"-9475,0-186-76,1 146-60,1 25 168,-2 0-1,-2-1 1,-2 1 0,-1 0-1,-13-45 1,19 104 69,-1 0-112,2 0 0,-1 0 0,7 25 0,21 40-147,4 0 0,3-2 0,69 109 0,-94-171-18,0 0-1,26 27 0,-34-40-2,1 1-1,-1 0 0,1-1 1,1 0-1,-1 0 0,0 0 1,1-1-1,-1 1 1,1-1-1,0 0 0,0 0 1,-1-1-1,1 1 0,1-1 1,6 1-1,-10-2 8,0-1-1,0 1 1,-1 0 0,1-1-1,0 1 1,0-1 0,0 0-1,0 0 1,-1 0-1,1 0 1,0 0 0,-1 0-1,1 0 1,-1 0 0,1 0-1,-1-1 1,0 1-1,1-1 1,-1 1 0,0-1-1,0 0 1,0 1 0,0-1-1,1-3 1,14-48 315,-15 49-297,6-41 72,-3-1-1,-1 1 0,-5-64 0,1 27-76,-1 49 29,-1 1 0,-11-46 0,7 46-1119,2 0-1,-2-46 1,7 78 923,0-1 0,0 1 0,0-1 0,0 1 0,0 0 1,0-1-1,0 1 0,0 0 0,0-1 0,0 1 0,1 0 0,-1-1 0,0 1 0,0 0 1,0-1-1,0 1 0,0 0 0,1-1 0,-1 1 0,0 0 0,0 0 0,1-1 1,-1 1-1,0 0 0,0 0 0,1-1 0,-1 1 0,0 0 0,1 0 0,-1 0 1,0 0-1,1-1 0,-1 1 0,0 0 0,1 0 0,-1 0 0,0 0 0,1 0 0,-1 0 1,0 0-1,1 0 0,-1 0 0,0 0 0,1 0 0,-1 0 0,1 0-141,16 0-5282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16051,'0'0'7826,"-37"204"-7394,46-120-224,10 6 0,9 0 40,-10-6-88,1-11-104,0-14-56,-1-17-48,-8-17-432,-10-20-1120,0-13-1001,0-28-2064,-19-6-3616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7298,'0'0'14771,"187"0"-14467,-103 0-304,0-11-104,19-12-1457,-9 6-3000,-29 1-1624</inkml:trace>
  <inkml:trace contextRef="#ctx0" brushRef="#br0" timeOffset="1">710 0 5401,'0'0'13035,"-18"188"-11803,18-112-24,9 5-511,10-3-385,-10-2-200,10-14-104,-1-12-8,-8-13-344,-1-18-1097,0-19-1679,-9-11-1753,0-23-4809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13419,'0'0'6801,"32"-8"-6079,105-21-229,-129 27-453,-1 1-1,0 0 1,1 0-1,-1 1 1,0 0-1,1 0 1,9 2-1,-14-1-26,0 0 0,0 0-1,0 1 1,0-1 0,0 1 0,-1-1-1,1 1 1,0 0 0,3 3-1,1 1 9,-1 0-3,0 1-1,0 0 1,-1 0-1,0 0 1,0 0-1,0 1 1,-1 0-1,0 0 1,-1 0-1,0 0 1,0 0-1,-1 1 1,0 0-1,0-1 1,-1 1-1,0 0 0,-1 15 1,0 0 16,-1-1-1,-1 1 1,-1-1-1,-1 0 1,-10 32-1,0-18-54,-1-1-1,-2-1 0,-1 0 1,-2-1-1,-1-1 0,-28 33 0,41-55-918,15-19 456,29-32 293,-19 20 165,8-7 64,61-63 509,-85 89-480,-1 1-1,0 0 0,1 0 1,0-1-1,-1 1 1,1 0-1,-1 0 1,1-1-1,-1 1 0,1 0 1,-1 0-1,1 0 1,0 0-1,-1 0 1,1 0-1,-1 0 0,1 0 1,0 0-1,-1 0 1,1 0-1,-1 0 1,1 1-1,-1-1 0,1 0 1,-1 0-1,1 0 1,0 1-1,-1-1 0,1 0 1,-1 1-1,0-1 1,1 1-1,-1-1 1,1 1-1,16 20 353,-12-15-265,46 62 101,-25-30-131,2-2 0,2-1 0,34 32 0,-55-59-338,0-1 0,0 0 0,0 0 0,1 0 0,0-1 0,1-1 0,-1 0 0,1 0 0,0-1 0,0 0 0,1-1 0,-1-1 0,1 1 0,-1-2 0,1 0 0,21 0 0,-29-2 57,-1 1-1,1-1 1,0 0 0,0 0 0,-1-1 0,1 1-1,-1-1 1,1 0 0,-1 1 0,0-2 0,0 1-1,0 0 1,0-1 0,0 1 0,0-1 0,-1 0-1,1 0 1,-1 0 0,0 0 0,0 0-1,0 0 1,0-1 0,0 1 0,-1-1 0,1 1-1,-1-1 1,0 0 0,0 0 0,0-5 0,3-15 144,-2-1 0,0 1 0,-3-41 0,0 30 693,1 31-505,0 1-1,0-1 0,-1 1 1,1-1-1,-1 1 0,0 0 1,0-1-1,0 1 1,0 0-1,-1 0 0,1 0 1,-1 0-1,-2-4 0,-8-13 1393,7 13-132,2 11-403,4 16-643,9 1-314,2 0-1,0-1 1,1 0-1,1-1 1,1-1-1,18 18 1,33 28 58,-61-60-116,0-1 0,0 1 0,0-1 0,0 0 0,0 0 0,1 0 0,0-1 0,-1 0 0,1 0 0,0 0-1,0-1 1,11 2 0,-17-3-11,1 0-1,0 0 1,0-1-1,-1 1 1,1 0-1,0 0 1,0 0-1,0 0 1,-1-1-1,1 1 1,0 0-1,-1-1 1,1 1-1,0 0 1,-1-1-1,1 1 1,0-1-1,-1 1 1,1-1-1,-1 1 1,1-1-1,-1 0 1,1 1-1,-1-1 1,0 0-1,1 1 0,-1-1 1,0 0-1,1 1 1,-1-3-1,2-24 125,-2 19-98,0-12 31,1 4-45,-1-1 1,-1 0-1,0 1 0,-1-1 1,0 1-1,-2 0 1,0-1-1,-7-15 0,-4-1-58,-2 1-1,-1 0 1,-28-35-1,35 52 33,-1 0 1,-1 1-1,0 1 0,-1 0 0,0 0 1,-1 2-1,0 0 0,-18-10 0,28 18 13,1 1-1,-1 0 1,1 0-1,-1 0 1,0 1-1,0-1 1,0 1-1,0 0 0,0 1 1,0-1-1,0 1 1,0 0-1,0 0 1,0 1-1,0-1 1,0 1-1,0 0 1,-6 2-1,6 0-36,0 0 0,1-1 1,0 1-1,0 1 0,0-1 0,0 1 0,0-1 1,1 1-1,-1 0 0,1 0 0,0 1 0,0-1 1,1 1-1,-1-1 0,1 1 0,-3 9 0,0 1-250,1 0-1,0 0 0,1 0 0,1 1 0,0-1 1,1 1-1,1-1 0,2 20 0,-1-24-383,1 0-1,0-1 0,1 1 0,0-1 1,0 0-1,1 1 0,8 14 0,24 25-4673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11602,'0'0'11246,"-14"31"-11032,-42 102-104,52-120-98,0 0 1,1-1 0,1 1-1,0 1 1,1-1 0,0 0-1,3 26 1,-1-5 18,-1 220-151,2-253 86,0 0 0,-1-1 0,1 1 0,0 0 0,0-1 0,0 1 0,0-1 0,0 0 0,0 0 0,0 0 0,0 0 0,0 0 0,0 0 0,4-1 0,0 1-6,10-1 47,0 1 0,0 1-1,0 0 1,0 1 0,0 1-1,-1 0 1,1 1 0,-1 1-1,0 0 1,0 2 0,0-1-1,-1 2 1,0 0 0,14 10-1,-23-14-207,0-1 0,0 0-1,0 0 1,1-1 0,-1 1-1,11 2 1,38 0-6834,-26-5 1075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15243,'0'0'4961,"-5"28"-3664,0 4-959,-2 4 64,2 1-1,-1 68 1,8-80-267,1-1 0,2 1 1,0-1-1,1-1 0,2 1 1,0-1-1,2 0 0,0-1 1,2 0-1,0 0 1,1-2-1,2 1 0,24 26 1,-31-38-104,1 0 1,0-1-1,0-1 1,16 11-1,-23-16-120,1-1 0,-1 1-1,1-1 1,-1 0 0,1 0 0,0 0-1,0 0 1,-1 0 0,1 0-1,0-1 1,0 1 0,0-1 0,0 0-1,0 0 1,0 0 0,0 0-1,0-1 1,-1 1 0,1-1 0,0 0-1,0 1 1,0-1 0,-1-1 0,4 0-1,-1-3-425,0 0 0,-1 0-1,0 0 1,0 0 0,0-1-1,-1 1 1,0-1 0,0 0-1,0 0 1,0 0 0,1-10-1,7-29-5061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94 329 8954,'0'0'13707,"112"-6"-13171,-65 6-248,0 0-160,0-5-112,-10-7-16,0-2-896,-18-5-608,0-21-1489,-19 7-24,0-1-3760</inkml:trace>
  <inkml:trace contextRef="#ctx0" brushRef="#br0" timeOffset="1">1 9 12099,'0'0'11362,"149"-8"-10810,-74 8-288,-10 0-128,1 0-136,-1 0-976,29 0-1745,-20 8-2208,-8 6-1936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8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12067,'0'0'10211,"-17"21"-10095,4-5-96,0 0 0,1 1 0,-12 21 0,23-36-16,1-1-1,-1 1 1,1-1-1,-1 1 1,1 0-1,0-1 1,0 1-1,-1-1 1,1 1-1,0 0 1,1-1-1,-1 1 1,0 0-1,0-1 1,1 1-1,-1-1 1,1 1-1,-1-1 1,1 1-1,0-1 1,-1 1-1,1-1 1,2 3 0,29 23 128,-18-16-35,30 25 336,-25-22-148,-2 0 0,0 0-1,0 2 1,-2 0 0,0 1-1,0 1 1,21 35 0,-33-46-190,-1 1 0,0 0 0,0-1 0,-1 1 0,0 0 0,0 0 0,-1 0 0,-1 13 1,1-4-24,0-16-86,0 0-1,-1 1 1,1-1 0,0 0-1,-1 0 1,1 1 0,-1-1-1,1 0 1,-1 0 0,1 1-1,-1-1 1,0 0 0,0 0-1,1 0 1,-1 0 0,0 0-1,0 0 1,0 0 0,0 0 0,0-1-1,-1 1 1,1 0 0,0-1-1,0 1 1,0 0 0,-1-1-1,1 0 1,0 1 0,-1-1-1,1 0 1,-2 1 0,-46 2-1812,41-3 1340,-3 0-1078,-1 0-1,0-1 1,0 0 0,1-1-1,-21-6 1,-7-11-5914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19028,'0'0'6633,"131"0"-6585,-94 0-40,1-3-8,-10-2-432,0-1-1136,-10-17-928,1 1-2249,-19 2-1169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5049,'0'0'19687,"18"-1"-18572,0 0-849,-11 0-171,0 0 0,0 0 0,0 1 0,0 0 0,0 0 0,0 1 0,0 0 0,0 0 1,-1 1-1,1 0 0,0 0 0,0 0 0,-1 1 0,11 6 0,-10-4 59,0 0 0,0 0-1,-1 1 1,0 0-1,0 0 1,0 1 0,-1-1-1,0 1 1,0 0 0,-1 1-1,0-1 1,0 1 0,-1 0-1,0 0 1,0 0 0,3 16-1,-2 3 44,-1 0 0,-2 0 0,-1-1 0,-3 32 0,1-41-205,0-1-1,-1 0 1,-1 0 0,0 0-1,-2-1 1,0 1 0,0-1 0,-1 0-1,-1-1 1,-14 20 0,12-20-788,0-1 0,-2-1-1,1 0 1,-1 0 0,-1-1 0,-14 10 0,-3-6-7132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12227,'0'0'6936,"0"26"-5597,-1 14-914,3 117 698,30 73-18,-11-94-944,-19-105-2,-2-20-1245,0-46-9306,0-6 1188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12203,'0'0'6888,"28"-1"-5744,94-1-493,-112 2-578,1 0-1,-1 1 1,0 0 0,0 1-1,0 0 1,0 1 0,0 0 0,0 0-1,0 1 1,-1 0 0,0 1 0,0 0-1,0 1 1,-1-1 0,1 2 0,-1-1-1,-1 1 1,1 0 0,-1 1 0,-1 0-1,1 0 1,6 12 0,-9-12 1,0 0-1,-1 0 1,0 1 0,0-1 0,-1 1 0,0 0 0,-1-1-1,0 1 1,0 0 0,-1 0 0,0 0 0,0 0-1,-1 0 1,0 0 0,-1 0 0,0-1 0,-1 1 0,1 0-1,-2-1 1,1 0 0,-1 0 0,0 0 0,-9 13 0,0-5 54,0 0 0,-1-1 0,-1 0 0,0-1 0,-1-1 0,0 0 0,-1-2 0,-36 20 0,33-21-783,0-1 0,-27 8 0,112-24-11986,-19-8 3684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3913,'0'0'18248,"-5"23"-17935,1-4-259,0-2-9,0 1 1,2-1-1,0 1 1,1-1-1,0 1 1,2 0-1,2 19 1,4 11 133,2 10 51,3 86 1,-7-71-377,-2-56-8290,-11-41 431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11690,'0'0'8768,"26"8"-8198,85 26-159,-106-32-369,0 0 0,0 0 0,0 1 0,0-1 0,0 1 0,-1 0 0,1 0 0,-1 0 0,0 1 0,0 0 0,0 0 0,-1 0 0,1 0 0,-1 0 0,0 1 0,0-1 0,0 1 0,2 7 0,-2-2 22,-1 0 0,0 0 1,-1 0-1,0 1 1,0-1-1,-2 20 1,0-3 61,0-16-116,0-1 0,-1 1-1,0-1 1,0 0 0,-1 0-1,-1 0 1,1 0 0,-2 0 0,1-1-1,-2 1 1,1-1 0,-1-1-1,0 1 1,-1-1 0,0 0-1,0 0 1,-1-1 0,0 0-1,0-1 1,-1 1 0,-16 8 0,25-15-32,-1 1 1,1-1 0,0 0 0,0 0 0,0 0 0,-1 0 0,1 1-1,0-1 1,0 0 0,-1 0 0,1 0 0,0 0 0,0 0-1,-1 0 1,1 0 0,0 0 0,0 0 0,-1 0 0,1 0 0,0 0-1,0 0 1,-1 0 0,1 0 0,0 0 0,0 0 0,-1 0-1,1 0 1,0 0 0,0 0 0,-1 0 0,1 0 0,0 0 0,0-1-1,-1 1 1,1 0 0,0 0 0,0 0 0,0 0 0,0-1 0,-1 1-1,3-12-210,15-16 238,-14 25 53,0 1-1,0 0 1,0-1 0,0 1-1,1 0 1,-1 0 0,1 1-1,-1-1 1,1 1 0,-1 0-1,1 0 1,0 0 0,0 0-1,-1 1 1,1-1 0,0 1-1,0 0 1,0 0 0,0 1-1,0-1 1,-1 1 0,1-1-1,0 1 1,0 1 0,-1-1-1,1 0 1,-1 1 0,1 0-1,-1 0 1,0 0 0,4 3-1,4 3 210,-1 0 0,0 1 0,-1 0 0,0 1 0,0 0 0,-1 1 0,-1 0 0,7 11 0,17 38 51,-3 0-1,27 83 1,-52-134-485,0-1 1,1 0-1,0 1 0,0-1 1,7 8-1,-11-15 23,1 0 0,0 0 0,-1 0 0,1 0 0,0-1 0,0 1 0,0 0 0,0-1 1,0 1-1,0 0 0,0-1 0,0 1 0,0-1 0,0 1 0,0-1 0,0 0 0,0 1 0,0-1 0,0 0 0,2 0 0,-2 0-104,0-1-1,1 1 1,-1-1-1,0 0 1,0 1-1,1-1 1,-1 0-1,0 0 1,0 0-1,0 0 1,0 0-1,0 0 0,0 0 1,0 0-1,-1 0 1,1-1-1,0 1 1,-1 0-1,1 0 1,0-3-1,10-30-5326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11282,'0'0'10683,"-9"149"-9275,9-87-672,18 2-488,10-2-128,-9-1-120,0-7-48,9-7-960,9-2-1232,-9-11-3026,-9-12-3159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18 647 15363,'0'0'7183,"0"-26"-6616,0-413 589,0 419-1091,1-9 69,-2 0 0,0 1 0,-8-38 1,4 57 479,3 23-501,4 29-140,6-14 71,1 0 1,2-1-1,1 0 1,19 31-1,7 19 18,-33-66-59,32 65 56,-33-71-48,-1 0 0,1 0 0,1 0 0,-1 0-1,1-1 1,0 1 0,0-1 0,11 8 0,-15-12 6,1 0 0,-1 0 1,0-1-1,0 1 0,0 0 0,1-1 1,-1 1-1,0-1 0,1 0 1,-1 1-1,0-1 0,1 0 0,-1 0 1,1 0-1,-1 0 0,0 0 0,1 0 1,1 0-1,-2-1-1,0 1 1,-1-1-1,1 1 1,0-1-1,0 0 0,-1 1 1,1-1-1,0 0 1,-1 1-1,1-1 0,-1 0 1,1 0-1,-1 0 1,1 1-1,-1-1 0,1 0 1,-1 0-1,0 0 1,1 0-1,-1-1 0,1-8 77,0 1-1,-1-1 1,0 0-1,-2-14 1,1-1-103,1-188-383,0 122-3825,18 117-11934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65 7802,'0'0'14113,"-30"-2"-12571,-93-4-454,120 6-1062,0 0-1,0 0 1,0 0-1,-1 0 0,1 1 1,0-1-1,0 1 1,0 0-1,0 0 1,0 0-1,1 0 0,-1 0 1,0 1-1,0-1 1,1 1-1,-1 0 1,1 0-1,-1 0 1,1 0-1,0 0 0,0 0 1,0 1-1,0-1 1,0 1-1,0-1 1,1 1-1,-1 0 0,1 0 1,-1 3-1,-3 3 30,-1 9 66,0 0 0,0 1 1,2 0-1,0 0 0,1 0 0,1 0 1,1 0-1,1 1 0,2 23 1,-1-2 173,-1-29-228,1 0-1,0 0 0,1 0 1,0 0-1,1 0 1,1-1-1,-1 1 1,2-1-1,0 0 1,0 0-1,1-1 0,0 1 1,15 17-1,-16-21-72,1-1 0,-1-1 0,1 1-1,1-1 1,-1 0 0,1-1 0,0 1 0,0-1-1,0-1 1,0 1 0,1-1 0,-1-1 0,1 1-1,0-1 1,0 0 0,0-1 0,0 0-1,0 0 1,0-1 0,0 0 0,11-2 0,-15 1-139,0 0 0,0 0 1,0 0-1,0-1 0,0 1 1,0-1-1,-1 0 0,1-1 1,-1 1-1,1 0 1,-1-1-1,0 0 0,0 0 1,0 0-1,0 0 0,-1 0 1,4-5-1,3-8-1670,1 0-1,11-28 1,-11 20-1689,17-24-5117</inkml:trace>
  <inkml:trace contextRef="#ctx0" brushRef="#br0" timeOffset="1">415 1 11666,'0'0'11411,"19"188"-10947,9-121-8,-10 0-144,1-5-88,0-6-176,0-11-48,-1-12-808,20-13-1080,-10-12-2721,0-8-792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13675,'0'0'8242,"-9"197"-7826,18-130-264,10 0-56,-9 0-48,8-10-32,-8-13-16,-1-10-208,0-17-936,-9-26-4794,0-19-1175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9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7762,'0'0'14988,"0"6"-14305,3 50-404,3 0 0,3-1 0,2 1 0,34 103 0,-37-139-1430,-6-16-1252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11947,'0'0'6252,"31"-6"-5602,101-17-191,-126 22-428,0 1 0,-1-1 0,1 1 0,0 0 1,0 0-1,-1 1 0,1-1 0,0 1 0,-1 1 0,1-1 0,-1 1 0,1 0 0,-1 0 0,0 0 0,0 1 0,0 0 1,0 0-1,0 0 0,-1 1 0,1-1 0,-1 1 0,0 0 0,0 1 0,0-1 0,-1 1 0,6 8 0,-4-2 10,0 0 0,0 1-1,-1-1 1,-1 1 0,0 0-1,0 0 1,-1 0-1,-1 1 1,0 19 0,-2-23 8,0 0 0,-1-1 0,0 1 0,-1 0 0,0-1 0,0 0 0,-1 0 0,0 0 0,0 0 0,-1-1 0,0 1 0,0-1 0,-1 0 0,0-1 0,0 1 0,-1-1 0,-12 9 0,-4 3 35,-1-1-1,-1-2 1,0 0-1,-33 13 1,-36 4-20,66-24-288,27-8-644,7 0-1041,4 0 629,1-2-1,-1 1 0,1-2 1,-1 1-1,16-7 0,21-10-3431</inkml:trace>
  <inkml:trace contextRef="#ctx0" brushRef="#br0" timeOffset="1">580 164 15331,'0'0'9746,"-37"191"-9410,46-124-120,0-3-47,1-5-97,-1-5-72,0-12-137,1-12-967,8-16-1168,1-8-3073,-10-6-2729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141 133 15835,'0'0'3953,"-2"30"-3007,-1 102 326,4-118-1165,0 0-1,1-1 1,0 1 0,2-1-1,-1 1 1,2-1-1,-1 0 1,2 0 0,0-1-1,0 0 1,1 0-1,1 0 1,0-1 0,1 0-1,0 0 1,0-1 0,1-1-1,15 12 1,-20-16-74,0 0 0,1-1 0,0 0 0,0 0 0,0 0 0,0-1 0,1 0 0,0 0 0,-1 0 0,1-1 0,0 0 0,0-1 0,0 1 0,1-1 0,-1-1 0,11 1 0,-15-1-27,0-1-1,0 0 1,1 1-1,-1-1 1,0 0-1,0 0 0,-1 0 1,1-1-1,0 1 1,0-1-1,0 0 1,-1 1-1,1-1 1,-1 0-1,0-1 0,1 1 1,-1 0-1,0-1 1,0 1-1,-1-1 1,1 0-1,0 1 1,-1-1-1,1 0 1,-1 0-1,1-5 0,3-6 17,-1 0 1,-1 0-1,0 0 0,1-26 0,-2 14 10,-1 0 1,-2-1 0,-7-46 0,6 58-21,-2 1 1,0 0-1,-1 0 1,0 1-1,-1-1 1,0 1 0,-1 0-1,-12-15 1,9 14 46,0 1-1,-1 0 1,0 0 0,-1 1 0,-1 1 0,-23-17 0,26 22 29,1 1 1,-1 0 0,0 1 0,-1 0 0,1 0 0,-1 2 0,1-1 0,-1 1 0,0 0 0,0 1 0,-15 1 0,21 0-89,0 0 0,0 1 1,0-1-1,-1 1 0,1 1 0,0-1 1,0 1-1,0-1 0,1 1 0,-1 1 1,0-1-1,1 1 0,0 0 1,-1 0-1,1 0 0,0 0 0,0 1 1,1 0-1,-1 0 0,1 0 0,0 0 1,0 0-1,0 0 0,1 1 1,-1 0-1,-1 5 0,-4 12-939,1 0 1,1 0-1,0 1 0,-2 34 1,7-50 431,-9 56-7615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13715,'0'0'9399,"-25"29"-8624,-75 93-371,96-116-379,0 0 1,1 0-1,0 0 0,0 0 0,0 1 0,1 0 0,0-1 1,0 1-1,1 0 0,0 0 0,0 0 0,1 0 0,-1 0 1,2 0-1,-1 0 0,2 8 0,0 14 137,-1-14-71,1 0 0,0 0 0,1 0 0,1 0 0,0-1 0,1 1 0,0-1 0,2 0 0,-1-1 1,2 1-1,0-1 0,14 18 0,-15-22-107,1 1 1,0-1-1,1 0 0,0-1 1,0 0-1,0 0 1,1-1-1,1 0 0,-1-1 1,1 0-1,0-1 1,0 0-1,1 0 0,-1-2 1,1 1-1,16 2 1,-23-6-214,1 0 0,-1 0 1,0 0-1,0-1 1,0 1-1,0-1 1,0-1-1,0 1 1,0-1-1,0 1 1,0-1-1,0-1 0,-1 1 1,1-1-1,-1 0 1,0 0-1,0 0 1,0 0-1,0-1 1,0 1-1,-1-1 1,0 0-1,0 0 1,0-1-1,0 1 0,3-8 1,22-35-5088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47 326 12827,'0'0'10506,"225"0"-10234,-160-6-272,-9-14-144,0-2-776,-18-3-560,-29-12-2505,0 6-824,-9 9-3433</inkml:trace>
  <inkml:trace contextRef="#ctx0" brushRef="#br0" timeOffset="1">1 127 11987,'0'0'8249,"140"-12"-8249,-65-2-296,18-5-832,28-12-832,-18 3-1881,-19 5-4281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8938,'0'0'9279,"-20"25"-7958,-62 83-391,78-103-863,0 1-1,1-1 0,0 1 1,0 0-1,1 0 0,-1 0 1,1 0-1,0 0 0,1 1 1,0-1-1,0 0 0,0 1 1,1-1-1,0 1 1,1 9-1,0 6 187,-1-2 10,2-1 0,0 1-1,1-1 1,1 0 0,1 0 0,0 0-1,2-1 1,13 28 0,-15-36-193,0 1 0,1-1 1,1-1-1,0 1 0,0-1 0,1 0 1,0-1-1,0 0 0,1 0 0,0-1 1,0 0-1,1 0 0,0-1 1,0 0-1,18 6 0,-24-10-66,0-1 0,0 0 0,1 0 0,-1 0 0,0 0 0,0-1 0,0 1 0,1-1 0,6-1 0,-10 1-14,1-1-1,-1 1 0,0-1 1,1 1-1,-1-1 0,0 1 1,0-1-1,1 0 1,-1 0-1,0 0 0,0 0 1,0 0-1,0 0 0,0 0 1,0 0-1,0 0 1,0 0-1,-1 0 0,1-1 1,0 1-1,-1 0 0,1-1 1,-1 1-1,1 0 1,-1-1-1,1 1 0,-1-1 1,0-2-1,1-10-67,0-1 0,-1 0 1,-1 1-1,0-1 0,-1 1 0,-1-1 0,0 1 0,-1 0 1,-1 0-1,0 1 0,0-1 0,-2 1 0,0 0 0,0 0 1,-1 1-1,-18-22 0,14 21 6,1 0 1,-2 1 0,0 0-1,0 0 1,-1 2-1,-1 0 1,0 0-1,0 2 1,-1-1 0,0 2-1,0 0 1,0 1-1,-30-6 1,35 10 211,-1 0 0,0 1 1,0 0-1,1 1 0,-15 2 0,25 0-113,0 1 0,1 0 1,-1-1-1,1 1 0,0 0 0,-1-1 0,1 1 0,0 0 0,1 0 0,-1-1 0,0 1 0,1 0 0,1 4 0,2-1-7,1 1-1,0-1 1,0 0 0,1-1-1,0 1 1,0-1 0,0 0-1,0 0 1,1-1 0,0 0-1,0 0 1,11 4 0,5 4 64,129 58 478,-117-57-497,-1 2-1,0 1 1,-1 1 0,59 43 0,-57-16 106,-4-5-1943,-28-37 1170,0-1 0,0 0 0,1 0 0,-1 0-1,0 0 1,0-1 0,0 1 0,0-1-1,1 0 1,-1 0 0,0 0 0,0 0 0,1 0-1,-1-1 1,4-1 0,13-5-5287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12779,'0'0'6465,"-2"26"-5041,0-2-1082,0-8-176,0 0 1,1-1 0,1 1 0,1 0-1,0-1 1,1 1 0,0-1-1,2 1 1,7 23 0,5-3 187,1 0 0,25 39 0,-30-57-128,0 0-1,1-1 0,1-1 0,0 0 0,28 24 1,-38-37-170,0 0 1,0 0 0,0-1 0,1 1 0,-1-1 0,1 0-1,-1 0 1,1 0 0,0-1 0,-1 0 0,1 0-1,0 0 1,0 0 0,7 0 0,-11-2-43,0 1 0,1 0 0,-1 0 0,0-1 0,0 1 0,0 0 0,1-1 0,-1 1 0,0-1 0,0 0 0,0 1 0,0-1 0,0 0 0,0 0 0,0 0 0,0 1 0,-1-1 0,1 0 0,0 0 0,0 0 0,-1 0 0,1-1 0,-1 1 0,1 0 0,-1 0 0,1 0 0,-1 0 0,0-1 0,1 1 0,-1-2 0,4-40 120,-4 41-115,1-68 75,1 28-319,-3 1-1,-9-80 1,8 95-1707,4 20-3385,6 5 69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14619,'0'0'10668,"4"36"-10264,-2 2-303,3 23 144,22 105 0,-16-114-341,31 122 516,-36-156-843,1 1-1,0-1 0,2 0 1,0 0-1,1-1 1,20 27-1,-30-43 234,1 0 0,0 0 0,-1 0 1,1 0-1,0 0 0,0 0 0,0-1 0,0 1 0,0 0 0,0 0 0,0-1 1,0 1-1,0 0 0,0-1 0,0 1 0,1-1 0,-1 0 0,0 1 0,0-1 0,0 0 1,1 0-1,-1 0 0,0 0 0,0 0 0,1 0 0,-1 0 0,0 0 0,2-1 1,-2 0-271,1 0 1,0 0 0,0 0 0,-1 0 0,1-1 0,-1 1 0,1 0 0,-1-1 0,0 0 0,0 1-1,0-1 1,0 0 0,0 1 0,0-1 0,1-3 0,9-30-10002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11626,'0'0'9563,"0"29"-8786,0-8-631,-1 1-5,1 0 0,1-1 0,1 1-1,1-1 1,1 1 0,1-1 0,9 26-1,5 4 288,37 91 573,-48-125-883,1 0 1,0 0-1,2-1 1,0-1-1,24 26 0,-35-40-109,1 0-1,-1-1 1,1 1-1,-1 0 1,1-1-1,0 1 1,-1 0-1,1-1 1,0 1-1,-1-1 1,1 1-1,0-1 0,0 0 1,0 1-1,0-1 1,-1 0-1,1 1 1,0-1-1,0 0 1,0 0-1,0 0 1,0 0-1,0 0 1,-1 0-1,1 0 1,0 0-1,2-1 0,-2 1 2,0-1 0,0 0 0,-1 0 0,1 0 0,0 0-1,0 0 1,0-1 0,-1 1 0,1 0 0,0 0 0,-1 0-1,1-1 1,-1 1 0,0 0 0,1-1 0,-1 0 0,5-59 155,-5 58-157,0-470-1251,0 473 1141,1 0 0,0 0 0,0-1 0,0 1 0,-1 0 0,1 0 0,0 0 0,0 0 0,0 0 0,-1 0 0,1 0 0,0 0 0,0 0 0,0 1 0,-1-1 0,1 0 0,0 0 0,0 1 0,0-1 0,-1 0 1,1 1-1,0-1 0,-1 1 0,1-1 0,0 1 0,-1 0 0,1 0 0,9 10-1042,0 1 0,-1 0 0,-1 0 0,0 1 1,10 21-1,10 24-4744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1 628 13099,'0'0'9183,"0"-28"-8172,0-164 51,2 151-595,3-1 0,18-79 1,-6 42-133,-5 30-217,-8 37-91,-1 1 1,0-1-1,-1 0 0,2-17 1,3 34 32,23 135 45,-11-65-221,17 69-793,57 142-1,-89-276 214,2 3-237,-5-3-3439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9434,'0'0'10644,"12"1"-10503,15 1-121,78 5-1720,-78-6 22,0-1-1,27-4 1,-48 3 1047,-1 0 0,1 0 0,-1-1-1,1 0 1,-1 0 0,0 0 0,0 0-1,0-1 1,0 0 0,5-4 0,-6 4 383,0-1 0,-1 1 0,0-1 0,0 1 1,0-1-1,0 0 0,-1 0 0,1-1 0,-1 1 0,2-5 1,-1 0 666,0-1 0,-1 1 0,0-1 1,1-13-1,-1-43 7105,-2 64-7313,0 1 0,0-1 0,0 0 0,-1 1 0,1-1 1,-1 1-1,1-1 0,-1 0 0,0 1 0,1-1 0,-1 1 0,0 0 0,0-1 1,0 1-1,0 0 0,0-1 0,-1 1 0,1 0 0,0 0 0,0 0 0,-1 0 1,1 0-1,-1 0 0,1 0 0,-1 1 0,1-1 0,-1 0 0,1 1 0,-1-1 1,0 1-1,1 0 0,-1 0 0,0-1 0,1 1 0,-1 0 0,0 0 0,1 1 1,-3-1-1,3 0-184,0 1 0,1-1 0,-1 0 1,1 0-1,-1 1 0,1-1 1,-1 0-1,1 1 0,-1-1 0,1 0 1,-1 1-1,1-1 0,0 1 1,-1-1-1,1 1 0,0-1 0,-1 1 1,1-1-1,0 1 0,0-1 1,-1 1-1,1-1 0,0 1 0,0 0 1,0-1-1,0 1 0,0-1 1,0 1-1,0 0 0,0-1 0,0 2 1,0 27 54,0-19-6,0 293 625,0-288-658,1 1 1,1 0-1,0 0 0,9 29 0,-9-38-37,1 1-1,0-1 1,0 0 0,1 0-1,-1 0 1,1-1-1,1 1 1,0-1-1,-1 0 1,2 0-1,-1-1 1,7 6-1,-7-8-117,0-1-1,0 0 1,1-1 0,-1 1 0,1-1-1,-1 0 1,1 0 0,-1-1-1,1 1 1,-1-1 0,1-1-1,-1 1 1,1-1 0,-1 0-1,1 0 1,-1 0 0,1-1-1,-1 0 1,0 0 0,0 0-1,0-1 1,8-5 0,-2-3-875,-2 3-155,0 0 1,-1-1-1,0 0 1,-1-1-1,0 1 1,9-16-1,2-11-4181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10186,'0'0'6948,"26"20"-5341,88 69-81,-94-74-1229,-1 1-1,0 0 1,-1 2 0,-1 0-1,-1 1 1,0 1 0,14 25-1,-24-33-210,-1-1-1,0 1 1,-1 0 0,0 1-1,-1-1 1,0 1-1,-1-1 1,0 1 0,-2 0-1,1 0 1,-1 0-1,-1-1 1,-4 24-1,2-23-40,-1-1 1,0 0-1,-1-1 0,0 1 0,-1-1 0,0 0 0,0 0 0,-1 0 0,-1-1 0,0 0 0,0-1 0,-1 0 0,-1 0 0,1-1 0,-1 0 0,-17 10 1,16-11-319,-1 1 0,-1-2 1,1 1-1,-1-2 1,0 0-1,0 0 1,-1-1-1,1-1 1,-1 0-1,0-1 1,0-1-1,0 0 0,0-1 1,-24-2-1,37 2 116,1 0-1,-1-1 0,0 1 0,0 0 1,1-1-1,-1 1 0,0 0 0,0-1 1,1 1-1,-1-1 0,0 1 0,1-1 1,-1 0-1,1 1 0,-1-1 0,1 1 1,-1-1-1,1 0 0,-1 0 0,1 1 1,0-1-1,-1 0 0,1 0 0,0 1 1,0-1-1,-1 0 0,1 0 0,0 0 1,0 1-1,0-1 0,0 0 0,0 0 1,0 0-1,0 0 0,0 1 1,1-1-1,-1-1 0,0-2-809,0-19-4594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11690,'0'0'9337,"-12"31"-7726,-38 107-588,46-125-907,1 0 0,0 0 0,1 0 0,0 0 0,1 0 0,1 1 0,1 17-1,0 2 168,0-9-100,1 0 0,1-1 1,1 1-1,2-1 1,0 0-1,1 0 1,1-1-1,1 0 0,1 0 1,1-1-1,1 0 1,23 30-1,-30-44-277,-1-1 1,2 1-1,-1-1 0,1 0 0,-1-1 0,2 1 0,-1-1 1,1 0-1,-1-1 0,1 0 0,1 0 0,-1 0 0,0-1 1,1 0-1,0 0 0,11 2 0,-17-5-54,0 0 0,0 0 0,0-1 0,0 1 1,0 0-1,0-1 0,0 1 0,0-1 0,-1 0 0,1 0 0,0 0 0,0 0 0,-1 0 0,1 0 0,-1 0 1,1 0-1,-1 0 0,1-1 0,-1 1 0,0-1 0,1 1 0,-1-1 0,0 0 0,1-2 0,19-48-5097,-21 51 5142,11-46-5957</inkml:trace>
  <inkml:trace contextRef="#ctx0" brushRef="#br0" timeOffset="1">0 158 13099,'0'0'11402,"168"112"-11258,-111-101-144,-11-8-248,10-3-888,0-3-616,-18-22-2809,-20-3-1849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12515,'0'0'10242,"159"3"-10114,-103 8-128,0 8-872,0 32-1441,0-6-2104,-19 5-2352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15 648 11386,'0'0'5398,"-2"-35"-4288,0-12-581,-4-155 1758,4 108-1464,0 43-296,2 1-1,12-100 1,-9 131-153,-4 39-152,2 17-70,2 0 0,2 0 0,18 69 0,47 104 248,-66-200-369,35 80 92,-36-85-107,0 1 0,0-1 0,0 0 0,1 0 0,-1 0 0,1 0 0,1 0 0,-1-1 0,1 0 0,-1 0 0,1 0 0,6 3 0,-10-6 19,0-1 0,0 1 0,0-1 1,0 0-1,0 1 0,1-1 0,-1 0 1,0 0-1,0 1 0,0-1 1,0 0-1,0 0 0,1 0 0,-1-1 1,0 1-1,0 0 0,0 0 0,0-1 1,0 1-1,0 0 0,0-1 0,0 1 1,0-1-1,0 1 0,1-2 0,0 0 6,0 0 1,0 0-1,-1 0 0,1 0 0,-1 0 0,0 0 0,1 0 0,-1-1 0,0 1 1,1-5-1,2-8 23,-2 1 0,1 0 1,-1-19-1,-1 25-25,4-76-431,-10-145-1,-4 193-90,1-5-3584</inkml:trace>
  <inkml:trace contextRef="#ctx0" brushRef="#br0" timeOffset="1">613 123 13275,'0'0'8160,"-30"10"-6622,-1-1-1232,1 2 0,-30 15-1,55-22-254,0-1 0,1 0 0,0 1 0,0 0 0,0 0-1,0 0 1,1 1 0,-1-1 0,1 1 0,0 0 0,1 0-1,-1 0 1,1 0 0,0 0 0,0 0 0,1 1 0,-1-1-1,1 1 1,0-1 0,1 1 0,-1 8 0,0-1 95,-3 25 380,2 1 0,1 0 0,8 67 0,-6-97-517,1 0-1,0 0 1,0 0 0,1-1-1,0 1 1,1-1-1,0 1 1,0-1 0,1 0-1,0-1 1,0 1-1,1-1 1,0 0 0,0 0-1,0-1 1,1 0-1,0 0 1,1 0 0,-1-1-1,1 0 1,0-1-1,0 1 1,0-2 0,1 1-1,-1-1 1,1 0-1,0-1 1,0 0 0,0-1-1,17 2 1,-22-4-163,1 1 1,-1-1-1,1 1 0,-1-1 1,0-1-1,1 1 0,-1-1 0,0 1 1,0-1-1,0 0 0,0-1 1,-1 1-1,1-1 0,4-3 1,2-4-1125,0-1 1,0 0 0,8-14-1,-3 5-1495,22-30-6051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12123,'0'0'11418,"-9"202"-10402,9-115-512,0-1-48,9 1-95,0-11-217,1-11-144,-1-15-305,10-11-1295,-1-16-1128,10-15-3610,-9-5-5992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7 657 8858,'0'0'13224,"-1"-29"-12945,-1-3-218,-1-6 58,3-1 0,5-51-1,6-313 1020,-11 377-1026,2 48 241,1 0 0,1 0-1,0-1 1,16 40 0,-5-13 31,77 245 746,-88-280-1105,1-1 1,1 0-1,9 17 0,-13-26-139,0 1-1,0-1 1,0-1-1,1 1 0,-1 0 1,1 0-1,-1-1 1,1 1-1,0-1 1,0 0-1,0 0 1,0 0-1,0-1 1,1 1-1,-1 0 1,1-1-1,3 1 0,-6-2-85,1 0-1,-1 0 1,0 0-1,1 0 1,-1 0-1,0 0 1,1-1 0,-1 1-1,0 0 1,1-1-1,-1 1 1,0-1-1,0 0 1,0 1-1,1-1 1,-1 0-1,0 0 1,0 1-1,0-1 1,0 0-1,0 0 1,0 0-1,-1 0 1,1 0-1,0-1 1,0 1-1,-1 0 1,1 0-1,-1 0 1,1-1-1,-1 1 1,1-3-1,2-28-5173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440 387 14323,'0'0'12963,"159"40"-13059,-122-46-1256,1-16-1569,-20-1-3432</inkml:trace>
  <inkml:trace contextRef="#ctx0" brushRef="#br0" timeOffset="1">1 34 12467,'0'0'8954,"28"-33"-20189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6265,'0'0'18732,"159"-12"-18492,-112 35-240,-1 8-400,-18 25-1152,-9-9-3401,-19 1-5257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12107,'0'0'11545,"-33"20"-10780,-108 68-206,122-75-430,1 0 0,1 1-1,0 1 1,1 0 0,1 2 0,0 0 0,1 0-1,1 1 1,0 1 0,-12 26 0,17-30-63,-3 4 16,0 1 0,2 1-1,0 0 1,2 0 0,0 0 0,1 1-1,2 0 1,0 0 0,1 0 0,0 40 0,4-51-71,-1 0 1,2 0-1,-1 0 1,1 0 0,1 0-1,0 0 1,1-1-1,0 1 1,1-1-1,0 0 1,0 0 0,1-1-1,0 1 1,1-1-1,0-1 1,0 1-1,1-1 1,0 0 0,0-1-1,1 0 1,0 0-1,1-1 1,11 6 0,-2-3-94,1-2 0,0 0 0,1-1 0,-1-1 0,1-1 0,0-1 0,0 0 1,0-2-1,25-1 0,-35 0-240,0-1 1,0 0 0,0 0-1,0-1 1,-1-1 0,1 1-1,-1-2 1,0 0 0,0 0-1,10-6 1,-8 3-712,0-1-1,-1 0 1,0-1-1,12-12 1,17-26-5745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15539,'0'0'6058,"-47"196"-5298,47-132-264,10 3-216,18-8 80,9-5-8,0-12-176,1-9-176,-1-13-88,1-12-536,-1-8-680,-9 0-961,-9-39-359,-10 0-1921,-9 0-1649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47 326 14323,'0'0'8674,"206"0"-8674,-150-11-40,-9-6-816,-10-17-1265,-9 0-1672,-19 6-2088</inkml:trace>
  <inkml:trace contextRef="#ctx0" brushRef="#br0" timeOffset="1">1 31 11626,'0'0'8722,"196"0"-8378,-112-2-344,-9-4-608,27-2-1320,-27-1-2113,-19 4-2344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39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14459,'0'0'6444,"-6"27"-5020,-2 5-1027,2-9-162,0 0 1,2 0-1,1 1 1,0 0 0,2 25-1,2-31-47,1 1 0,1-1 0,0 1 0,1-1-1,2 0 1,-1 0 0,2-1 0,1 0 0,11 21 0,-8-19-54,1-1 1,0 0 0,1 0-1,1-1 1,1-1-1,1 0 1,28 22-1,-40-35-195,0-1 0,0 1-1,1 0 1,-1-1-1,1 0 1,0 0-1,-1-1 1,1 1 0,0-1-1,0 0 1,0 0-1,0-1 1,0 1-1,0-1 1,9-1 0,-13 1-48,0-1 1,1 1 0,-1 0 0,1-1 0,-1 1 0,0-1 0,0 1 0,1-1 0,-1 0 0,0 0 0,0 1 0,0-1-1,0 0 1,0 0 0,0 0 0,0 0 0,0 0 0,0-1 0,0 1 0,-1 0 0,1 0 0,0 0 0,-1-1-1,1 1 1,-1 0 0,1-1 0,-1 1 0,0-1 0,1 1 0,-1-2 0,2-48-2955,-3 40 1983,-2-41-4065,-12 1-532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4809,'0'0'15171,"-28"157"-14219,46-90-367,10 6-241,0-3-56,-9 0-96,0-14-120,-1-8-72,-8-15-352,-1-16-921,-9-25-4328,0-20-2184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5329,'0'0'10997,"31"-2"-9730,102-3-408,-125 4-779,1 1 0,0 0 0,-1 0 0,1 1 0,0 0-1,-1 1 1,0 0 0,1 0 0,-1 1 0,0 0 0,0 0 0,0 1 0,0 0 0,-1 0 0,0 1 0,0 0-1,11 9 1,-15-9-21,1-1-1,-1 1 0,0 0 0,0 0 0,-1 1 0,1-1 0,-1 0 0,0 1 0,-1-1 1,1 1-1,-1 0 0,0 0 0,0 0 0,-1-1 0,0 1 0,0 0 0,0 0 1,-1 0-1,0 0 0,0-1 0,0 1 0,-5 10 0,2-5-26,-1-1 0,-1 0 0,1 0 0,-2-1 0,1 1 0,-1-1 0,-1-1 0,0 1 0,0-1 1,0-1-1,-13 10 0,-1-2 46,-1 0-1,0-1 1,-43 19 0,45-25 334,28-12-170,35-14-197,-20 11 52,0 0 1,0 1-1,1 1 0,0 1 0,0 1 0,0 1 0,31 1 1,-48 2 37,0 1 0,-1-1 0,1 1 0,0 0 0,-1 1 0,1-1 0,-1 1 0,0 0 0,0 0 0,0 1 0,0-1 0,0 1 0,-1 0 0,0 0 0,0 1 1,0 0-1,0-1 0,-1 1 0,1 0 0,4 11 0,1 1 14,-1 1 0,-1 1 0,0-1 1,-1 1-1,3 21 0,-6-21-173,0-3-230,1 1-1,0-1 1,10 24 0,-14-39 104,0 0 0,1 0 0,-1 0 1,1 0-1,-1 0 0,1 0 1,-1 0-1,1 0 0,0-1 1,-1 1-1,1 0 0,0-1 0,0 1 1,-1 0-1,1-1 0,0 1 1,0-1-1,0 1 0,0-1 0,0 1 1,0-1-1,0 0 0,0 1 1,0-1-1,0 0 0,0 0 1,0 0-1,0 0 0,0 0 0,0 0 1,0 0-1,0 0 0,0 0 1,0 0-1,0-1 0,0 1 1,0 0-1,0-1 0,-1 1 0,1-1 1,0 1-1,0-1 0,0 1 1,0-1-1,0 1 0,-1-1 0,1 0 1,0 0-1,-1 1 0,1-1 1,0 0-1,-1 0 0,1 0 1,-1 0-1,1 0 0,-1 0 0,0 1 1,1-3-1,10-28-4984</inkml:trace>
  <inkml:trace contextRef="#ctx0" brushRef="#br0" timeOffset="1">692 0 11106,'0'0'9602,"9"194"-8257,19-110-409,0 8-416,9 4-88,1-7 24,-10-10-216,0-20-160,-9-17-80,9-17-208,-19-17-952,0-16-936,-9-29-2209,0-7-1985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7258,'0'0'14099,"187"-20"-13195,-93 12-624,-1-1-160,1 1-120,-10 2 0,-19 4-584,-18 2-881,-10 0-1063,-18 8-417,-10 12-1488,-9-4 1577,0-2-3890</inkml:trace>
  <inkml:trace contextRef="#ctx0" brushRef="#br0" timeOffset="1">636 110 536,'0'0'16234,"-19"29"-14300,-56 96-187,72-119-1609,0 1 1,0 0-1,0 0 0,1 0 1,0 1-1,0-1 0,1 1 1,0-1-1,0 1 0,1-1 0,0 1 1,0-1-1,1 1 0,0-1 1,0 1-1,5 13 0,0-7 69,0-1 1,1 1-1,1-1 0,0-1 0,18 21 0,-26-33-207,13 16 152,1-1 0,0 0 0,1-2 0,1 0 0,0 0 0,1-1 0,29 15 0,-34-21-201,-1-1-1,1 0 1,-1-1 0,2 0 0,-1 0 0,0-2-1,1 1 1,-1-2 0,1 1 0,-1-2 0,1 0-1,0 0 1,21-4 0,-31 3-75,1-1-1,0 1 1,-1-1 0,0 1 0,1-1 0,-1 0-1,0 0 1,0-1 0,0 1 0,0 0 0,0-1-1,-1 0 1,1 0 0,-1 0 0,0 0 0,0 0-1,3-5 1,2-5-1204,-2 0-1,1-1 1,3-18-1,2-16-4635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13235,'0'0'7513,"168"0"-6568,-93 0-577,9 0-232,-19 0-136,0-11-256,-8-3-649,-20-3-831,-9 0-936,-9 3-2426</inkml:trace>
  <inkml:trace contextRef="#ctx0" brushRef="#br0" timeOffset="1">66 0 12467,'0'0'8786,"234"45"-8786,-160-42-225,38-3-1407,-18 0-2537,-19-11-2368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17804,'0'0'4146,"34"0"-4010,109 0-76,-133 0-62,-1 0-1,1 1 0,-1 0 1,1 1-1,13 3 1,-21-4 9,1 0 0,0 0 0,0 1 0,0-1 0,-1 1 0,1-1 0,-1 1 0,1 0 0,-1 0 1,0 0-1,0 0 0,4 4 0,-4 0 61,1 0 0,-1 0 0,0 0 0,0 0 0,0 1-1,-1-1 1,0 0 0,-1 1 0,1-1 0,-1 1 0,-1 9 0,1-13-26,-3 40 861,-1-1 1,-3 0-1,-21 78 1,16-80-427,2 1 0,2 1 0,-4 78 0,12-118-475,0 0 1,0-1-1,0 1 1,0 0-1,1 0 0,-1-1 1,1 1-1,0 0 0,-1 0 1,1-1-1,0 1 0,0-1 1,0 1-1,0-1 0,0 1 1,0-1-1,0 1 0,1-1 1,-1 0-1,0 0 0,1 0 1,1 1-1,0 0-21,1 0 0,0 0 1,0 0-1,0-1 0,0 0 0,0 0 0,0 0 0,1 0 1,5 0-1,-4-1-210,0 0 0,0 0 0,0 0 0,0-1 0,0 0 0,0 0 0,0 0 0,-1-1 0,1 0 0,-1 0 0,1 0 0,-1-1 0,1 1 0,4-5 0,-7 4-240,-1-1 0,1 0-1,-1 0 1,0 0 0,0 0 0,0 0-1,-1 0 1,1 0 0,-1-1-1,0 1 1,0 0 0,-1-1-1,1 1 1,-1-1 0,0 1-1,0-1 1,0 1 0,-2-7 0,1-11-3360,1-15-6555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11827,'0'0'10202,"234"20"-9578,-141-20-624,19 0-144,0 0-552,28 0-1657,-37 0-2792,-19 0-4553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66 675 13451,'0'0'7854,"-11"-23"-7248,-1-1-524,5 13-69,1-1 1,1 1-1,0-1 0,1 0 0,0-1 1,0 1-1,2 0 0,0-1 1,0 0-1,0-21 0,4 5 39,0 1 0,10-43 0,0 3 84,35-162 271,-32 193-285,-14 37-112,-1-1 1,1 0-1,-1 1 0,0-1 0,1 1 0,-1-1 1,1 1-1,0-1 0,-1 0 0,1 1 1,-1 0-1,1-1 0,0 1 0,-1-1 0,1 1 1,0 0-1,-1 0 0,1-1 0,0 1 1,0 0-1,-1 0 0,1 0 0,0 0 0,0 0 1,-1 0-1,1 0 0,0 0 0,0 0 1,0 0-1,-1 0 0,1 0 0,0 0 0,0 1 1,-1-1-1,1 0 0,0 1 0,-1-1 1,1 0-1,0 1 0,-1-1 0,1 1 0,-1-1 1,1 1-1,-1-1 0,1 1 0,-1 0 1,1-1-1,0 2 0,7 10 221,-1 1 0,0 1 0,-1-1 0,0 1 0,-1 0 0,6 28 0,4 7-25,28 72-18,43 134-1448,-83-246 597,5 18-360,-10-16-2061,-8-7-3859,-15-4-4636</inkml:trace>
  <inkml:trace contextRef="#ctx0" brushRef="#br0" timeOffset="1">38 339 11739,'0'0'10218,"158"0"-9490,-101 3-456,-1 0-272,-10 2-1288,-8-2-3361,-10 3-3929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12411,'0'0'6222,"25"2"-5703,83 2-191,-99-5-283,-1-1 0,1 1-1,0-2 1,-1 1 0,1-1-1,-1-1 1,0 1 0,0-1-1,0-1 1,-1 1 0,1-1-1,-1-1 1,0 1 0,-1-1-1,1-1 1,-1 1 0,8-12-1,-3 6-6,11-14 149,-1-2 1,-1 0 0,-2-1 0,0 0-1,-2-2 1,-2 0 0,-1 0-1,-1-2 1,-1 1 0,-2-1-1,-2-1 1,-1 0 0,-1 0 0,-2 0-1,-2-42 1,-1 74 967,-8 15-372,6 4-737,0 1 1,1-1 0,3 34-1,0-2-48,-3-12 31,3 1 0,0-1 1,3 0-1,1 0 0,1 0 1,20 54-1,-25-84-6,1-1 0,0 1 0,0-1 0,1 0 0,-1 0 0,1 0 0,0-1 0,1 1 0,-1-1 0,1 0 0,0-1 0,1 1 0,-1-1 0,1 0 0,-1 0 0,1 0 0,1-1 0,-1 0 0,0-1 0,1 1 0,-1-1 0,1 0 0,0 0-1,0-1 1,0 0 0,-1-1 0,1 1 0,0-1 0,0 0 0,9-2 0,-10 0-4,-1 0 0,1 0 0,-1-1 1,0 1-1,0-1 0,0-1 0,0 1 0,0 0 0,-1-1 0,1 0 0,-1 0 0,0-1 0,0 1 0,-1-1 0,0 0 0,1 0 0,-1 0 0,-1 0 0,5-11 0,1-4 6,0 1-1,-2-2 0,0 1 1,4-28-1,-3-14 73,-2-94-1,-5 155 132,0 25 658,1 7-848,2 1 1,0 0-1,2-1 0,2 0 1,1 0-1,1 0 0,1-1 1,2-1-1,1 0 0,1-1 1,2 0-1,1-1 0,1 0 0,33 37 1,-43-55-79,1-1-1,0 0 1,0-1 0,1 1 0,-1-2-1,2 1 1,-1-2 0,1 1 0,20 6-1,-23-9-277,-1-1 0,1-1 0,0 0 0,0 0 0,0 0 0,12-1 0,-13-1-423,0 0 0,0 0-1,0-1 1,0 0 0,0 0 0,0 0 0,11-7 0,21-17-7119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12523,'0'0'12498,"206"6"-12314,-150-6-184,-9 0-336,-10 0-600,-9 0-680,0-9-753,-28-19-1392,0 3-1416,0-3-4449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16660,'0'0'8033,"187"2"-7817,-113-2-216,1 0-704,28 0-1352,-19 0-3033,-9 0-2937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0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0 379 10306,'0'0'11219,"196"0"-10459,-140 0-512,0-3-200,-9-11-48,-9-3-736,-10-8-921,-19 2-1263,-9-16-1209,-28 5 168,-19 1-816</inkml:trace>
  <inkml:trace contextRef="#ctx0" brushRef="#br0" timeOffset="1">19 23 10426,'0'0'12307,"215"-3"-12059,-159 3-248,0 0-176,-19-6-1200,-9-2-2961,-18 2-3145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15483,'0'0'5830,"-34"0"-4043,-111 3-530,136-3-1136,-1 1 1,1 0-1,0 0 0,0 1 1,0 0-1,0 1 0,0 0 0,0 1 1,1-1-1,-1 2 0,1-1 0,0 1 1,1 0-1,-15 13 0,13-8-24,0 1 0,1 0-1,0 0 1,1 1 0,0 0-1,0 0 1,-6 18 0,8-13-17,0-1 0,1 1-1,1 0 1,1 0 0,0 1 0,1-1 0,1 0 0,4 31 0,-3-41-69,0 0 0,1 0 1,-1 1-1,2-1 0,-1 0 1,1-1-1,0 1 0,1 0 1,-1-1-1,1 0 0,1 0 1,-1 0-1,1 0 1,0-1-1,0 0 0,1 0 1,-1 0-1,1 0 0,0-1 1,0 0-1,1 0 0,-1-1 1,11 4-1,1 0 16,2 0-1,-1-1 0,1-1 1,0-1-1,0-1 1,0 0-1,30-1 1,-43-2-27,-1 0 1,1 0-1,-1-1 0,1 0 1,-1 0-1,1 0 1,-1-1-1,0 0 1,0 0-1,1-1 1,-2 0-1,1 0 0,0 0 1,-1-1-1,1 1 1,-1-1-1,0-1 1,0 1-1,-1-1 1,1 0-1,-1 0 0,0 0 1,0 0-1,-1-1 1,1 0-1,4-11 1,-3 4 4,-1 0 1,0 0-1,-1 0 1,-1-1-1,0 1 1,0-1 0,-1 0-1,-2-18 1,1 24 0,-1 0 1,1 0-1,-2 0 0,1 0 1,-1 0-1,0 0 1,-1 1-1,0-1 1,0 1-1,-1-1 1,0 1-1,0 0 1,0 1-1,-1-1 1,-7-7-1,10 12 6,0 1 0,1-1 0,-1 1 0,0 0 0,0 0 0,0 0 0,0 0 0,0 0 0,0 0-1,0 1 1,0-1 0,0 1 0,0-1 0,0 1 0,0 0 0,-1 0 0,1 0 0,0 0 0,0 0 0,-4 1 0,5 6 18,1 35-45,9 66 0,-6-89 16,1-1 1,1 0-1,0 0 1,2 0-1,0-1 1,10 19-1,-7-18-60,1-2 0,0 1-1,1-1 1,1-1-1,1 0 1,0-1-1,0 0 1,2-1-1,-1-1 1,2-1 0,-1 0-1,23 10 1,-27-15-367,1-1 0,-1 0 1,1-1-1,0-1 0,0 0 1,0-1-1,1 0 0,-1-1 1,0-1-1,1 0 0,-1 0 1,0-2-1,1 1 0,-1-2 1,0 0-1,0 0 0,0-1 1,-1-1-1,13-6 0,48-35-4427,-14-3-2025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14123,'0'0'8407,"-5"22"-8382,0 1-25,1 0 0,-1 26 0,5-45 0,1 0-1,-1 1 0,1-1 0,0 1 1,0-1-1,1 0 0,-1 0 0,1 0 0,0 0 1,0 0-1,0 0 0,1 0 0,0-1 0,-1 1 1,1-1-1,0 1 0,0-1 0,1 0 0,-1 0 1,1-1-1,5 4 0,3 3-8,-2-1-46,0-1 0,1 0 0,0 0 0,0-1 0,1-1 0,0 0 0,0-1 0,0 0 0,0 0 0,0-2 0,1 1 0,0-2 0,-1 0 0,1 0 0,0-1 0,21-3 0,-31 3 22,1 0 1,-1 0-1,1-1 0,-1 0 1,1 1-1,-1-2 0,1 1 0,-1 0 1,0 0-1,0-1 0,0 0 1,0 0-1,0 0 0,0 0 1,0 0-1,0 0 0,-1-1 1,1 0-1,-1 1 0,0-1 1,0 0-1,3-4 0,-2 0 281,0 0-1,-1 0 1,0-1 0,0 1-1,-1 0 1,1-1-1,-2 1 1,1-1 0,-1-9 1112,3 46-895,8 7-265,24 50 0,0 0-5,63 219 222,-83-242-341,-2 1 0,9 126 0,-20-144-67,1 11 23,-5 65 1,1-108-38,-1 1 1,0-1-1,-1 1 0,-1-1 0,0 0 1,0 0-1,-2-1 0,0 0 1,-12 21-1,13-27-10,-1 0 1,1 0-1,-2 0 1,1-1 0,-1 0-1,0 0 1,0-1-1,0 0 1,-1 0-1,0 0 1,0-1-1,0-1 1,0 1-1,-1-1 1,1-1-1,-1 1 1,0-1-1,0-1 1,0 0-1,0 0 1,1-1-1,-11 0 1,6-1-19,-1-1 0,1 0 0,1-1 0,-1 0 0,0-1 0,1-1 1,0 0-1,0 0 0,0-1 0,1 0 0,-1-1 0,2-1 0,-1 0 0,-13-13 0,10 7 42,1 0 0,0-2 1,1 1-1,0-2 0,1 1 0,1-2 0,1 1 1,1-1-1,0-1 0,1 1 0,1-1 0,1 0 0,0-1 1,2 1-1,0-1 0,0-37 0,4 50 17,0 0 0,0 0 0,0 0 0,1-1 0,0 2 0,0-1 0,1 0 0,0 0 0,0 1-1,0-1 1,1 1 0,0 0 0,1 0 0,-1 1 0,1-1 0,0 1 0,0 0 0,8-6 0,13-9 101,1 2 0,56-29 0,-25 15-74,-41 22-233,-1-1 0,0 0 0,0-2 0,-1 1 1,-1-2-1,23-26 0,-27 26-1264,0-1-1,-1 0 1,-1-1 0,10-24-1,3-17-7603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2 243 14931,'0'0'11379,"0"0"-11370,0 0-1,0 1 1,0-1 0,-1 1 0,1-1 0,0 0 0,0 1 0,0-1 0,0 0 0,0 1 0,0-1 0,0 1-1,0-1 1,0 0 0,0 1 0,0-1 0,0 1 0,0-1 0,0 0 0,0 1 0,0-1 0,0 0 0,0 1-1,0-1 1,1 1 0,-1-1 0,0 0 0,0 1 0,1-1 0,-1 0 0,0 1 0,0-1 0,1 0 0,-1 0-1,0 1 1,1-1 0,-1 0 0,0 0 0,1 0 0,-1 1 0,0-1 0,1 0 0,-1 0 0,0 0 0,1 0-1,0 0 1,4-1 24,0-1 0,0 0 0,-1 0 0,1 0 0,0 0 0,-1-1 0,1 0 0,-1 0 0,4-4 0,49-41 136,-40 33-117,30-26 40,65-77-1,-112 118-86,1-1 1,-1 1-1,1-1 0,-1 1 0,0-1 1,1 1-1,-1-1 0,1 1 1,-1 0-1,1-1 0,-1 1 1,1 0-1,0-1 0,-1 1 1,1 0-1,-1 0 0,1-1 1,0 1-1,-1 0 0,1 0 1,0 0-1,-1 0 0,1 0 1,-1 0-1,1 0 0,0 0 1,-1 0-1,1 0 0,0 0 1,-1 1-1,1-1 0,-1 0 1,1 0-1,0 1 0,-1-1 1,1 0-1,-1 1 0,1-1 1,-1 0-1,1 1 0,-1-1 1,1 1-1,-1-1 0,1 1 1,-1-1-1,1 2 0,17 30 554,-15-25-441,25 48 178,2-2 0,2-2 0,3 0 0,53 59 0,-74-96-946,0-1 0,1 0 1,0 0-1,1-1 0,28 15 0,42 15-8342,-45-24-800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11362,'0'0'10975,"-9"27"-10267,2-9-572,-1 5 46,0 0 0,2 1 0,0-1 0,1 1 0,2 0 0,-1 35 0,4-34-45,1-1 1,1 1 0,1 0 0,1-1 0,1 0-1,2 0 1,12 33 0,-14-46-95,1 0 1,0 0-1,0 0 0,1-1 1,1 0-1,0 0 0,0-1 1,0 0-1,1 0 0,1-1 1,-1 0-1,2-1 0,-1 0 1,1-1-1,-1 0 0,23 8 1,-26-10-50,0-2 1,0 1-1,1-1 1,-1 0-1,1-1 1,-1 0 0,1 0-1,0-1 1,0 1-1,-1-2 1,1 1-1,0-1 1,-1 0 0,1-1-1,-1 0 1,1 0-1,-1-1 1,0 1-1,0-2 1,0 1 0,0-1-1,0 0 1,-1 0-1,0-1 1,0 0-1,0 0 1,-1 0 0,1-1-1,-1 0 1,0 0-1,-1 0 1,0-1 0,0 1-1,0-1 1,-1 0-1,0 0 1,0 0-1,0-1 1,-1 1 0,-1-1-1,1 1 1,0-16-1,4-105 3,-7 112 3,0 0 1,0 1-1,-2-1 1,0 1-1,-1 0 1,-6-16-1,-3 7 0,10 35-30,13 46 32,118 309 433,-102-282-352,58 217 345,-71-239-313,-2 0 0,-3 1 1,-1 72-1,-7-107-117,2-4 30,-2 0 0,-2 0 0,0 0-1,-9 41 1,10-61-33,0 0-1,0 0 1,0 1 0,-1-1 0,0 0-1,0-1 1,0 1 0,0 0 0,0-1-1,-1 1 1,0-1 0,1 1-1,-1-1 1,0 0 0,-1 0 0,1-1-1,-1 1 1,1-1 0,-1 0-1,0 0 1,0 0 0,0 0 0,0 0-1,0-1 1,0 0 0,0 0-1,0 0 1,-1 0 0,1-1 0,0 1-1,0-1 1,-1 0 0,-4-1 0,0-1-34,0-1 0,0 1 1,0-1-1,1-1 1,-1 0-1,1 0 1,0 0-1,0-1 1,0 0-1,1-1 1,0 0-1,0 0 1,1 0-1,-1-1 1,1 0-1,1 0 1,-1-1-1,1 1 1,-4-10-1,-6-8 11,2-1-1,1-1 1,1 0 0,-14-55-1,18 42 9,2 0-1,2 0 1,1 0-1,6-66 1,-3 97 28,-1-1 0,2 1 0,-1 0 0,1-1 0,1 1 0,0 0 1,0 0-1,0 1 0,1-1 0,1 1 0,-1-1 0,1 1 0,1 1 0,0-1 1,0 1-1,0 0 0,1 0 0,0 1 0,0 0 0,0 0 0,1 0 0,0 1 1,0 1-1,1-1 0,-1 1 0,1 0 0,0 1 0,0 0 0,0 1 0,0 0 1,12-1-1,105-12-334,-63 10-2447,0-4-5063,-16 0-3846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14003,'0'0'13523,"168"34"-13259,-112-29-152,0-2-112,-9-3 0,-10 0-544,1 0-1401,-20-11-1887,1-9-1834,-19-5-4288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6673,'0'0'18044,"-28"171"-17236,47-95-543,9 5-145,0-6-120,-10-2-321,20 3-1151,-1-20-1088,-18-19-3466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99 461 16988,'0'0'4981,"28"7"-4703,93 20-250,-115-27-38,0 1-1,0-1 0,0 0 0,0-1 0,0 0 0,0 0 0,0 0 1,0 0-1,0-1 0,0 0 0,-1 0 0,1-1 0,-1 1 0,1-1 0,-1-1 1,6-3-1,-1-2-2,0 0 1,-1-1 0,0 0-1,14-21 1,-16 20 13,0-1 1,-1 0 0,0-1 0,-1 1 0,0-1-1,-1 0 1,-1 0 0,0-1 0,-1 1-1,0-1 1,-1 1 0,0-1 0,-2 1 0,-2-23-1,2 29 18,-1-1-1,0 1 0,-1 0 0,0 0 0,0 0 1,0 0-1,-1 0 0,0 1 0,0-1 0,-1 1 0,0 0 1,0 1-1,0-1 0,-1 1 0,1 0 0,-1 0 1,-1 1-1,1 0 0,-13-6 0,4 1 188,0 2-1,-1 0 0,0 1 1,0 1-1,-1 0 1,0 1-1,-33-3 0,40 6-99,4 0-55,1 0 0,0 0-1,-1 1 1,1 0 0,-1 0 0,1 0 0,0 0-1,-1 1 1,1 0 0,0 0 0,0 1 0,0-1-1,-1 1 1,2 0 0,-1 1 0,0-1 0,0 1-1,1 0 1,-1 0 0,-5 5 0,2 3-21,0-1 0,0 1 0,1 0 0,0 1 0,1 0 0,1 0 0,0 0 0,0 1 0,1-1 0,1 1 0,0 0 0,-1 18 0,1-9 26,2 0 0,0-1 0,2 1 0,0 0 0,2-1 0,0 1 1,7 20-1,-6-30-11,0 1 1,1-2 0,1 1 0,0-1 0,1 0 0,0 0 0,1 0 0,0-1 0,0 0 0,1-1 0,0 0 0,15 10-1,-16-12-16,1 0 0,1-2 0,-1 1-1,1-1 1,-1 0 0,2-1 0,-1 0-1,0-1 1,1 0 0,-1 0 0,1-2 0,0 1-1,0-1 1,19-1 0,-26-1-32,1 0 0,-1 0 1,0 0-1,0-1 1,-1 0-1,1 0 0,0 0 1,-1 0-1,1-1 0,-1 1 1,1-1-1,-1 0 0,0 0 1,0 0-1,-1-1 0,1 1 1,-1-1-1,1 1 1,-1-1-1,0 0 0,0 0 1,-1 1-1,1-1 0,1-7 1,1-5-67,0 1 1,0 0-1,-2-1 0,0 0 1,0-20-1,-2-133-812,0 167 938,2 30 127,6 11-212,3-1-1,1 0 1,1-1-1,24 45 1,-34-75-7,11 23-810,2-1 0,31 43 0,13 7-4783,-21-31-750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17700,'0'0'4617,"11"-24"-4553,-1 4-56,1-2-1,0-1 0,-1 0 0,-2-1-1,0 0 1,6-35 0,-12-36 456,-3 57 473,0 24-565,2 7-832,18 13 282,-5-1 183,0-1 0,0-1 0,0 0 0,1-1 0,-1-1 0,21 0 0,-34 38 2346,2-10-1998,1 1 1,1-1-1,1 0 1,2 0-1,0 0 1,2-1-1,2-1 1,16 31-1,-19-41-251,1 0-1,0-1 0,14 15 1,-22-28-148,1 1 1,0-1 0,0 0 0,0 0-1,0 0 1,1 0 0,-1 0 0,1-1-1,0 1 1,0-1 0,-1 0-1,1-1 1,1 1 0,-1 0 0,0-1-1,0 0 1,1 0 0,-1-1-1,5 1 1,-8-1-34,0 0 0,0 0 0,0-1 0,0 1 0,0 0 0,0-1 0,0 1 0,0-1 0,0 1-1,0-1 1,0 1 0,0-1 0,0 0 0,0 1 0,-1-1 0,1 0 0,0 0 0,0 0 0,-1 0 0,1 1 0,-1-1 0,1 0 0,-1 0 0,1 0-1,-1 0 1,0 0 0,1-2 0,3-32-1329,-3 26 670,0-52-4557,-1-1-3514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14003,'0'0'10672,"16"3"-10267,-6-1-353,-5-1-35,0 1 0,0-1-1,0 0 1,1-1 0,-1 1 0,0-1 0,0 0 0,1 0 0,-1-1 0,0 1 0,0-1 0,1-1 0,-1 1 0,0-1 0,0 1 0,-1-1 0,1-1-1,8-4 1,66-64 218,-35 29-119,-41 39-54,-1 1 1,1 0-1,0-1 0,0 1 1,0 0-1,0 0 0,1 1 0,-1-1 1,0 0-1,1 1 0,-1 0 0,1 0 1,0 0-1,-1 1 0,1-1 0,0 1 1,-1-1-1,1 1 0,0 1 1,-1-1-1,1 0 0,0 1 0,-1 0 1,1 0-1,-1 0 0,1 0 0,-1 0 1,1 1-1,-1-1 0,0 1 1,0 0-1,0 0 0,0 1 0,0-1 1,0 0-1,0 1 0,-1 0 0,4 4 1,26 32 833,30 49 0,-38-51-804,2-2 0,45 49 0,-67-81-203,0 1-1,1-1 1,-1 1-1,1-1 1,0-1-1,0 1 1,0-1-1,0 0 1,0 0-1,0 0 1,1 0-1,9 0 1,40 2-3630,-16-4-2822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4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 14131,'0'0'8110,"13"-20"-7929,9-18-49,25-57-1,-39 76-3,-1-1 0,-1 1-1,-1-1 1,0 0 0,-2 0 0,3-37 0,-6 25 50,1 11-89,-1 1-1,-1-1 1,-4-20-1,3 34-32,1 1 0,-1-1 0,0 1 0,-1 0 0,0-1 0,0 1 0,0 0 0,-1 1 0,0-1 0,0 1 0,0-1 0,0 1 0,-7-5 0,8 7 92,3 2-119,-1 1 0,1-1 0,-1 0 1,0 1-1,1-1 0,-1 1 0,0-1 1,1 1-1,-1-1 0,0 1 1,0 0-1,1-1 0,-1 1 0,0 0 1,0-1-1,0 1 0,1 0 0,-1 0 1,0 0-1,0 0 0,0 0 0,0 0 1,1 0-1,-1 0 0,0 0 1,0 0-1,0 0 0,0 1 0,1-1 1,-3 1-1,3 0-37,0-1 1,0 1-1,-1 0 0,1 0 0,0-1 1,0 1-1,0 0 0,0 0 1,0 0-1,0-1 0,0 1 1,0 0-1,0 0 0,0-1 1,0 1-1,1 0 0,-1 0 1,0-1-1,1 1 0,-1 0 1,0 0-1,1-1 0,-1 1 1,1 1-1,5 3-22,-1 0 1,1 0 0,0 0-1,0 0 1,1-1-1,-1 0 1,1-1-1,0 1 1,0-1 0,0 0-1,1-1 1,-1 0-1,0 0 1,12 1 0,12 1-163,0-1 1,35-1 0,-46-2 135,1-1 0,-1-1 0,0 0 0,0-2 0,27-8 0,-37 9 63,0-1 0,0 0 0,0-1 0,-1-1 0,1 1 0,-1-1 0,-1-1 0,1 1 0,-1-2 0,0 1 0,12-17 0,-11 2 919,-14 17 620,-7 11-608,8-3-816,1 1 1,-1 0-1,1 0 0,-1 1 1,1-1-1,1 1 1,-1 0-1,0 0 0,-2 10 1,-15 52 180,15-46-241,2-1 1,0 1-1,1 0 0,1 0 0,1 0 1,1 0-1,1 0 0,0 0 1,8 26-1,-7-36-47,0 0 0,1 0 0,1-1 0,0 0 1,0 1-1,1-2 0,0 1 0,1-1 0,0 0 0,1 0 1,-1-1-1,2 0 0,-1 0 0,1-1 0,0 0 0,1-1 1,-1 1-1,18 6 0,-16-8-12,1 0 1,0-1-1,0-1 0,1 0 1,16 1-1,-24-3-89,0-1 0,0 1 1,0-1-1,0-1 0,0 1 0,0-1 0,0 1 0,0-2 0,0 1 0,0 0 0,0-1 0,-1 0 0,1 0 0,0-1 0,-1 1 0,8-6 1,-2-3-819,0-1 1,-1 0 0,0 0 0,-1-1-1,0 0 1,10-24 0,2-16-6743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0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 13139,'0'0'6022,"-28"10"-5003,-87 38-183,111-46-803,0 0-1,0 0 0,0 0 0,1 1 0,-1 0 0,1 0 1,0 0-1,0 0 0,0 0 0,0 1 0,0-1 0,1 1 0,0 0 1,0 0-1,0 0 0,0 0 0,0 0 0,1 0 0,0 0 0,0 0 1,-1 7-1,-3 9 30,-2 8 43,2 0 0,0 1 0,2 0-1,1 0 1,1-1 0,2 1 0,6 42 0,-6-61-82,1 0 1,1-1-1,-1 0 1,2 0-1,-1 0 0,1 0 1,1 0-1,0-1 1,0 1-1,0-1 1,1-1-1,0 1 0,1-1 1,-1 0-1,2 0 1,-1-1-1,1 0 1,-1-1-1,2 1 1,-1-1-1,0-1 0,1 0 1,10 4-1,-9-4-52,0-1 1,0-1-1,0 0 0,1 0 0,-1-1 0,0 0 0,1 0 1,-1-2-1,0 1 0,1-1 0,-1 0 0,0-1 0,0-1 1,0 1-1,0-2 0,0 1 0,-1-1 0,1-1 0,-1 0 0,0 0 1,12-10-1,-11 8-78,-1-1 0,0 0-1,0-1 1,-1 1 0,-1-2 0,1 1 0,-1-1 0,-1 0 0,0-1 0,0 0 0,-1 0 0,0 0-1,-1 0 1,0-1 0,-1 1 0,-1-1 0,1 0 0,0-23 0,-3 34 127,-1 1-1,1 0 1,0 0 0,0 0 0,0 0 0,-1 0-1,1 0 1,0-1 0,0 1 0,-1 0 0,1 0-1,0 0 1,0 0 0,-1 0 0,1 0 0,0 0-1,0 0 1,-1 0 0,1 0 0,0 0 0,0 0 0,-1 0-1,1 0 1,0 0 0,0 1 0,0-1 0,-1 0-1,1 0 1,0 0 0,0 0 0,0 0 0,-1 0-1,1 1 1,0-1 0,0 0 0,0 0 0,-1 0-1,1 1 1,0-1 0,0 0 0,0 0 0,0 0 0,0 1-1,0-1 1,0 0 0,0 0 0,-1 1 0,1 13 42,0-6-21,-1 0 0,1 1 0,0-1 0,1 0 1,0 0-1,0 0 0,1-1 0,0 1 1,0 0-1,1 0 0,0-1 0,0 0 0,1 1 1,5 7-1,-2-5-14,1 0-1,-1 0 1,2-1 0,-1-1 0,2 1 0,-1-1 0,1-1-1,0 0 1,0 0 0,1-1 0,0 0 0,0-1 0,0 0-1,1-1 1,0 0 0,0-1 0,0 0 0,0-1 0,0 0-1,0-1 1,1 0 0,-1-1 0,1-1 0,18-3 0,-26 3-26,0-1 0,1 1 0,-1-1 0,-1-1 0,1 1 0,0-1 1,0 0-1,-1 0 0,0 0 0,1-1 0,-1 1 0,-1-1 0,1 0 1,0 0-1,-1-1 0,0 1 0,0-1 0,0 1 0,-1-1 0,0 0 1,1 0-1,-2 0 0,1 0 0,-1-1 0,1 1 0,-1-7 0,2-7-49,-1 0-1,-1-1 0,0 1 1,-2 0-1,-6-39 0,4 46-2,0-1 1,-2 1-1,1 0 0,-2 1 1,1-1-1,-2 1 0,1 1 0,-2-1 1,1 1-1,-1 0 0,-1 0 0,0 1 1,0 1-1,-1-1 0,0 1 1,-21-12-1,19 12-23,-1 0 0,0 1 0,-1 1 0,0 0 0,0 1 0,0 0 0,0 1 0,-1 1 1,0 0-1,0 1 0,0 1 0,0 0 0,0 1 0,-16 2 0,27-1 66,-1 0 0,1 1-1,0 0 1,-1 0 0,1 0-1,0 0 1,0 0 0,0 1 0,0 0-1,1 0 1,-1 0 0,1 0 0,0 0-1,0 1 1,0-1 0,0 1-1,0 0 1,1 0 0,0 0 0,0 0-1,0 0 1,0 1 0,1-1 0,-1 1-1,1-1 1,0 1 0,0-1-1,1 6 1,-3 15-146,1 0 1,2 0-1,4 45 0,-4-69 138,1 5-104,0 1-1,0-1 1,1 0 0,0-1-1,0 1 1,0 0-1,0 0 1,1-1 0,0 1-1,0-1 1,1 0-1,0 0 1,4 5 0,5 3-995,1-1 1,28 21-1,-30-25 252,36 25-4519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5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150 644 12291,'0'0'2639,"-6"27"-2124,0-2-322,-5 17 408,3 1-1,-6 79 1,27 410 2009,44-3-800,-27-279-996,-10 304 80,-20-461 642,12-93-1725,1664-2-55,-1186-17 440,-3 1 669,266 41-9,658 19 715,-1364-42-1513,391 28 241,-146-3 1,935-9 446,-800-18-702,984-71 211,-709 28 112,-262 20-205,-180 21 389,-157 5-331,28 13 290,-131-31-448,-3-19-98,0-1-1,-16-62 1,-3-19-56,-12-148-276,-117-730-132,-11 53 320,127 674 109,35 267 80,0 0 0,0 1 0,0-1 0,0 0 0,-1 0 0,1 0 0,0 1-1,-1-1 1,0 0 0,1 1 0,-1-1 0,0 0 0,0 1 0,0-1 0,0 1 0,0 0 0,0-1 0,0 1-1,-1 0 1,1-1 0,0 1 0,-1 0 0,1 0 0,-1 0 0,-2-1 0,-1 1 13,1 1 0,0 0 0,-1 0 0,1 0 0,-1 1 0,1 0 0,0-1 0,0 2 0,-1-1 0,-3 2 0,-54 13-10,0-3 1,-1-2-1,-76 3 1,-198-9 56,218-5-62,-1427 10-152,-1 52-220,-15 118 632,1132-121-326,-172 25-9,-778 89 101,547-127-136,311-77 1,309 11 71,-107-14 14,303 32-21,-56-9-89,-125-4 1,197 15 144,1-1 2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13531,'0'0'9727,"-33"28"-8884,-104 96-325,126-113-465,1 1 1,0 1 0,1-1 0,1 2-1,0-1 1,1 1 0,0 0 0,1 0-1,0 1 1,-4 20 0,4-15 27,-2 11 111,3 0 1,0 1 0,2-1-1,1 1 1,3 37 0,-1-33-22,0-25-142,1 0 1,1 0 0,0 0-1,0 0 1,1 0-1,0-1 1,1 1 0,0-1-1,1 0 1,0 0 0,0 0-1,1-1 1,1 0 0,-1 0-1,1 0 1,1-1-1,9 9 1,-5-7-23,-1-1 0,2 0 0,-1-1 0,1 0 0,0-1 1,1 0-1,-1-1 0,1-1 0,1 0 0,-1-1 0,1-1 0,19 3 0,-28-5-11,14 1-196,0 0 1,1-1 0,38-4-1,-55 2-7,0 1-1,0-1 1,0 1-1,-1-1 1,1 0-1,0-1 1,0 1-1,0-1 1,-1 1-1,1-1 1,-1 0-1,1 0 1,-1-1-1,0 1 1,0-1-1,0 0 1,0 1-1,0-1 1,-1-1-1,1 1 1,-1 0-1,0-1 1,0 1-1,0-1 1,0 1-1,-1-1 1,2-6-1,-1-2-1415,-1-1 0,0 0 1,-1 0-1,0 0 0,-4-24 0,-11-9-5758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13435,'0'0'7898,"178"-25"-7538,-103 19-360,9 4-272,28 2-1745,-38 0-1888,-8 8-2352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13931,'0'0'7674,"19"188"-7138,9-115-248,-9-3-136,-1-8-72,-8-9-80,-1-14-240,0-11-992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12899,'0'0'6876,"31"1"-6256,101 8-361,-116-8-228,0 1 1,0 1-1,25 8 0,-34-8-21,-1 0 1,1 0-1,-1 1 0,0 0 0,0 0 0,0 0 0,5 6 0,-9-8-5,0 0-1,0 0 0,0 0 0,0 0 0,0 1 0,0-1 0,-1 1 1,1-1-1,-1 1 0,0 0 0,0 0 0,0-1 0,0 1 0,0 0 0,0 0 1,-1 0-1,1 0 0,-1 0 0,0 0 0,0 0 0,0 0 0,0 0 1,-1 0-1,1 0 0,-1 0 0,0 0 0,0-1 0,0 1 0,0 0 0,-2 3 1,-2 2 6,0 0 0,0 0 0,-1 0 0,0-1 0,0 0 0,-1 0 0,-14 12 0,-68 38 74,68-45-48,18-8-57,33-10-321,-26 5 329,12-4 193,-1 0 0,1 1 0,1 1 1,21-1-1,-34 4-29,1 0 0,-1 0 0,1 1 0,-1-1 0,0 1 1,0 0-1,1 0 0,-1 0 0,0 1 0,0 0 0,0 0 0,0 0 1,0 0-1,-1 0 0,1 1 0,-1-1 0,1 1 0,-1 0 0,0 0 0,0 1 1,4 4-1,3 10 108,-1 0 0,0 0 1,-1 1-1,-1 0 0,-1 1 1,0-1-1,-2 1 1,4 32-1,-8-48-565,1 0 1,-1 0-1,1 0 1,0-1 0,1 1-1,-1 0 1,1-1-1,-1 1 1,1-1-1,0 1 1,3 2-1,-3-4-13,-1-1-1,1 1 0,0-1 0,0 0 0,0 1 0,0-1 0,0 0 0,0 0 0,0-1 0,0 1 0,0 0 1,1-1-1,-1 1 0,0-1 0,0 0 0,1 1 0,-1-1 0,0 0 0,4-1 0,13-1-5429</inkml:trace>
  <inkml:trace contextRef="#ctx0" brushRef="#br0" timeOffset="1">646 62 9706,'0'0'14211,"-38"194"-13507,38-135-320,28-3-96,10-6-32,-1-11-88,0-5-111,1-14-57,-1-12-57,1-8-783,-1 0-1024,-9-42-1961,-9 3-760,-19 2-1864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4153,'0'0'18140,"140"37"-17948,-84-32-128,0-5-64,-9 0-920,-1-14-1665,-8-8-2336,-10-1-4009</inkml:trace>
  <inkml:trace contextRef="#ctx0" brushRef="#br0" timeOffset="1">75 0 12187,'0'0'7449,"159"62"-7449,-47-45-1704,-18-6-2145,-1-6-6953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14443,'0'0'8106,"-22"10"-8005,3-1-84,1 0-1,-28 19 1,46-27-17,-1-1 0,0 1 0,1 0 1,-1-1-1,0 1 0,1 0 0,-1-1 1,1 1-1,0 0 0,-1 0 1,1 0-1,-1-1 0,1 1 0,0 0 1,0 0-1,0 0 0,-1 0 1,1-1-1,0 1 0,0 0 0,0 0 1,0 0-1,0 0 0,1 0 1,-1 0-1,0 0 0,0-1 0,0 1 1,1 0-1,-1 0 0,1 0 0,-1-1 1,0 1-1,1 0 0,-1 0 1,1-1-1,0 1 0,0 0 0,30 26 4,-22-20 0,115 83 47,-53-41-32,-67-46 25,0 0 0,-1 0 0,1 1 0,-1-1 0,1 1 0,-1-1 0,0 1 0,0 0 1,-1 0-1,1 0 0,-1 1 0,0-1 0,0 1 0,-1-1 0,2 7 0,-2-8-2,-1 0 1,0-1-1,0 1 0,0 0 0,0 0 1,-1-1-1,1 1 0,-1 0 0,1-1 0,-1 1 1,0-1-1,0 1 0,-1-1 0,1 1 0,0-1 1,-1 1-1,1-1 0,-1 0 0,0 0 0,0 0 1,0 0-1,0 0 0,0 0 0,0-1 0,0 1 1,0-1-1,-1 1 0,-2 0 0,-8 4-45,0 0-1,-1-1 1,0 0 0,0-1-1,0 0 1,-1-2-1,-24 3 1,-8-3-2393,1-1-3513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85 13051,'0'0'9242,"28"168"-9018,-18-101-56,8 0-24,1-8-56,-10-14-40,1-11-48,-1-15-200,-9-8-1000,0-25-5994,-19-14 249</inkml:trace>
  <inkml:trace contextRef="#ctx0" brushRef="#br0" timeOffset="1">0 0 6121,'0'0'11752,"30"9"-10043,96 32-603,-114-37-993,-1 1 1,1 0-1,-1 1 0,0 0 0,-1 1 0,1 0 0,-1 1 0,15 14 0,-21-17 4,0-1 0,0 1-1,-1 1 1,1-1 0,-1 0 0,0 1 0,-1 0 0,1-1 0,-1 1-1,0 0 1,-1 0 0,1 0 0,-1 1 0,0-1 0,-1 10 0,0-13-76,0 0 1,0 1-1,-1-1 0,1 0 1,-1 1-1,0-1 1,0 0-1,0 0 1,-1 0-1,1 0 1,-1 0-1,0 0 0,1 0 1,-1 0-1,-1 0 1,1-1-1,0 1 1,-1-1-1,1 0 1,-1 0-1,-3 3 0,-7 3 78,-1-1 0,0-1 0,-25 10 0,-16 6-2815,50-20 1911,1 0 0,0 1 0,0-1 0,0 1-1,0 0 1,1 0 0,-1 0 0,-4 7 0,5 1-7046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15459,'0'0'8770,"149"23"-10314,-121-23-657,-9 0-2136,-19-17-1064,0-5-5001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15755,'0'0'5113,"243"70"-5113,-140-50-2560,-19-3-4322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1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52 451 6993,'0'0'9693,"-8"-26"-8579,-23-87-30,26 91-911,2 0 1,0 0-1,2 0 0,0 0 0,4-32 1,-1-3-30,-2 47-114,-1 1 15,1 0 1,1 0-1,0-1 1,0 1-1,0 0 1,4-9-1,-5 18-41,0-1-1,0 1 0,0 0 0,0-1 0,0 1 0,0 0 1,0 0-1,0-1 0,0 1 0,0 0 0,0 0 1,0-1-1,0 1 0,0 0 0,1-1 0,-1 1 1,0 0-1,0 0 0,0 0 0,0-1 0,1 1 0,-1 0 1,0 0-1,0 0 0,1-1 0,-1 1 0,0 0 1,0 0-1,1 0 0,-1 0 0,0 0 0,0 0 0,1-1 1,-1 1-1,0 0 0,1 0 0,-1 0 0,0 0 1,0 0-1,1 0 0,-1 0 0,0 0 0,1 0 1,-1 0-1,0 0 0,0 1 0,1-1 0,-1 0 0,0 0 1,0 0-1,1 0 0,-1 0 0,0 0 0,0 1 1,1-1-1,-1 0 0,0 0 0,0 0 0,0 1 0,1-1 1,7 15 57,16 41 413,3-2-1,55 84 0,-66-111-408,-5-10-24,1-1 0,0 0 1,1-1-1,24 23 0,-33-34-22,-1-1-1,1 1 0,0-1 1,0 0-1,0 0 1,1-1-1,-1 1 0,0-1 1,1 0-1,0 0 1,0 0-1,-1-1 0,1 0 1,0 0-1,0 0 1,0 0-1,0-1 0,0 0 1,0 0-1,1 0 1,-1-1-1,0 1 0,9-4 1,-12 3 13,1-1 0,-1 1 1,0-1-1,1 0 0,-1 0 1,0 0-1,0 0 0,0 0 0,0-1 1,-1 1-1,1 0 0,0-1 1,-1 1-1,0-1 0,0 0 0,0 0 1,1-2-1,11-55 250,-11 51-248,4-52-489,-2-121 0,-5 110-2798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318 602 13531,'0'0'7284,"-3"-24"-6518,0-4-446,-3-13 600,0-74 0,6-279 1929,10 455-2637,-2-19-108,11 79-328,6-2 0,4-1 0,50 126 0,-73-229-664,-4-11 64,-1 0 0,1 0 1,-1 0-1,1 0 0,-1 1 0,-1-1 1,2 7-1,-2 0-6146</inkml:trace>
  <inkml:trace contextRef="#ctx0" brushRef="#br0" timeOffset="1">1 810 15459,'0'0'7922,"224"48"-6866,-112-48-504,10 0-328,8 0-128,1 0-88,-9-9-8,-19 3-96,-10 1-384,-18 2 224,-19 3-576,-28 0-792,-47 6-6210,-28 8-3288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14899,'0'0'6628,"10"24"-6140,64 166 347,-56-135-664,-2 0-1,-3 1 1,-3 0-1,-1 1 1,-4 0-1,-1 70 1,-4-120-169,0 1 0,-1-1 0,0 1 0,0-1 0,-1 1 0,1-1 0,-2 0 0,1 0 0,-1 0 0,0 0 0,-1 0-1,1-1 1,-8 10 0,8-12-29,0-1-1,-1 0 0,1 0 0,-1 0 0,1 0 0,-1 0 0,0-1 0,0 1 1,-1-1-1,1 0 0,0-1 0,-1 1 0,1-1 0,-1 0 0,1 0 0,-1 0 0,0 0 1,1-1-1,-1 0 0,0 0 0,1 0 0,-1-1 0,-6-1 0,8 1 22,-1 0 1,1 0-1,-1 0 0,1-1 0,0 1 0,-1-1 0,1 0 0,0 0 0,0 0 0,0-1 0,1 1 0,-1-1 0,0 1 1,1-1-1,0 0 0,0 0 0,0 0 0,0 0 0,0 0 0,0-1 0,1 1 0,-1-1 0,1 1 0,0-1 0,0 1 1,0-6-1,-3-12 91,2 1 0,0-2 0,2-30 0,0 31 12,1 8-54,1 0 0,0-1 0,1 1 0,0 0 0,1 0 0,0 0 0,1 0 0,1 1-1,0 0 1,13-21 0,13-11 83,49-57-1,-35 48 24,-9 10-2,-25 31 8,0 0 0,-1-1 0,-1 0 0,0-1 0,-1 0 0,0-1 0,11-27 0,-17 26 1947,-3 35-1429,2-7-625,5 31 435,16 54 0,-21-87-507,2 0-1,0 0 1,0 0 0,0 0-1,2 0 1,-1-1-1,1 0 1,0 0-1,1-1 1,15 16 0,-1-12-2132,-6-13-7049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14859,'0'0'5824,"-18"34"-5556,-57 111 156,71-135-383,0 1 0,0 0 0,1 0 0,1 0 0,0 0 0,0 0 0,1 1 0,1-1 0,0 0 0,0 1 0,1-1 0,3 12 0,-3-10-26,1-2-12,1 1-1,0 0 0,0-1 0,1 0 1,0 0-1,1 0 0,0 0 0,1-1 1,0 0-1,1 0 0,0 0 1,1-1-1,-1 0 0,2-1 0,-1 1 1,1-2-1,1 1 0,-1-1 0,1-1 1,0 0-1,1 0 0,0-1 1,0 0-1,0-1 0,0 0 0,0-1 1,1 0-1,0-1 0,20 2 0,-22-4-12,-1 0-1,1 0 1,-1-1-1,0 0 1,0-1-1,1 0 1,-1 0-1,0-1 0,-1-1 1,1 1-1,13-9 1,-16 8 13,0 0 1,0-1-1,-1 0 0,1 0 1,-1 0-1,-1-1 1,1 0-1,-1 0 0,0 0 1,0 0-1,0-1 1,-1 0-1,0 1 1,-1-1-1,3-9 0,-2 2 115,-2-1-1,1 1 0,-2-1 1,-1-27-1,-1 2 898,2 40-819,2 30-116,6 24 17,22 74-1,3 12 139,-2 30 73,-9 2-1,2 210 1,-24-361-292,0 0-1,-2 1 1,0-1 0,-1 0-1,-1 0 1,-1-1 0,-1 1-1,-1-1 1,0 0-1,-21 36 1,27-54-11,0 0-1,0-1 1,0 1 0,0-1 0,0 1-1,-1-1 1,1 1 0,0-1-1,-1 0 1,1 0 0,-1 1-1,1-1 1,-1 0 0,0-1-1,1 1 1,-1 0 0,0 0-1,0-1 1,1 1 0,-1-1 0,0 1-1,0-1 1,0 0 0,0 0-1,0 0 1,0 0 0,1 0-1,-1 0 1,0 0 0,0-1-1,0 1 1,0-1 0,0 1 0,1-1-1,-1 0 1,0 0 0,-2-1-1,-1-2-18,-1 0-1,1-1 0,1 1 0,-1-1 1,1 0-1,0 0 0,0 0 0,0-1 1,-3-6-1,-7-16-40,2 0 0,1 0 1,2-1-1,0 0 0,2-1 1,-5-42-1,0-183 183,12 248-97,0 0 0,0 0-1,1 0 1,0 0 0,0 0 0,0 0-1,1 0 1,0 1 0,1-1 0,0 1-1,-1 0 1,8-10 0,-7 11-5,1 1 1,0 0-1,0 0 1,1 1-1,-1-1 0,1 1 1,0 0-1,0 0 1,0 0-1,0 1 1,1 0-1,-1 0 1,0 0-1,1 1 0,9-2 1,26-2-1177,0 1 0,82 5-1,-51 1-3313,-22-2-1769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14139,'0'0'4777,"7"-26"-4637,2-9-106,5-20 98,11-72 1,-23 46 731,-2 47 447,-1 28 2055,5 38-3281,1-1 0,1 0 0,1-1-1,2 0 1,25 57 0,-33-83-85,2 4-321,1 1 0,0-1-1,0 0 1,0 0-1,1 0 1,12 14-1,-14-20 59,0 1 0,0 0 0,0-1 0,1 1 0,-1-1-1,1 0 1,-1 0 0,1 0 0,0-1 0,0 1 0,0-1-1,0 0 1,0 0 0,0 0 0,0-1 0,0 1 0,5-1 0,10 0-5385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189 372 13235,'0'0'8127,"-20"-3"-7915,-64-6 4,81 9-204,1 0 0,0 0 0,0 0 0,0 1 0,-1-1 0,1 1 1,0 0-1,0-1 0,0 1 0,0 0 0,0 0 0,0 0 0,0 0 0,0 1 0,1-1 0,-1 1 0,0-1 0,1 1 1,-1-1-1,1 1 0,0 0 0,-1 0 0,1-1 0,0 1 0,0 0 0,0 0 0,0 0 0,0 3 0,-4 5 59,0 2 16,0 1 0,0 0 0,1 0 0,1 0 0,0 0 0,1 1 0,1-1 0,0 1 0,1-1-1,0 1 1,3 16 0,-3-28-85,1 0 0,-1 0-1,1 1 1,0-1-1,0 0 1,0 0 0,0 0-1,0 0 1,1 0-1,-1 0 1,1-1 0,-1 1-1,1 0 1,0-1-1,-1 1 1,1-1 0,0 0-1,0 1 1,0-1-1,0 0 1,0 0 0,0 0-1,0 0 1,1-1 0,-1 1-1,0-1 1,0 1-1,1-1 1,-1 0 0,0 0-1,1 0 1,3 0-1,-2 0-1,0-1 0,0 1 0,0-1 0,0 0 0,0 0 0,0 0-1,0 0 1,-1-1 0,1 1 0,0-1 0,-1 0 0,1 0 0,-1-1 0,0 1-1,0-1 1,0 1 0,0-1 0,3-4 0,5-11-35,-2 0 0,0 0 1,-1-1-1,-1 0 0,0-1 0,-2 0 1,0 1-1,2-27 0,-2 3-203,-3-1-1,-5-81 1,1 103 274,-1 0 1,0 0-1,-2 0 1,-1 0 0,0 1-1,-13-27 1,19 48-8,0 0 0,0 1 0,0-1 0,0 0 0,0 0 0,0 0 0,0 1 0,-1-1 0,1 0 0,0 0 0,0 0 0,0 1 0,0-1 0,-1 0 0,1 0 0,0 0 0,0 0 0,0 0 0,-1 0 0,1 1 0,0-1 0,0 0 0,0 0 0,-1 0 0,1 0 0,0 0 0,0 0 0,-1 0 0,1 0 0,0 0 1,0 0-1,-1 0 0,1 0 0,0 0 0,0 0 0,0 0 0,-1 0 0,1 0 0,0-1 0,0 1 0,0 0 0,-1 0 0,1 0 0,0 0 0,0 0 0,0 0 0,-1-1 0,1 1 0,0 0 0,-1 27 133,1-26-174,0 58 285,4-1-1,12 65 0,-10-88-116,2-1 0,2 0 0,1-1 0,30 62 0,-35-83-126,1-1-1,0 0 1,1 0 0,0-1 0,11 11 0,-16-18-69,1 1 0,0 0 0,0-1 0,1 0 0,-1 0 0,1 0 1,-1-1-1,1 0 0,0 1 0,0-2 0,0 1 0,0 0 1,1-1-1,-1 0 0,10 0 0,-13-1-26,0 0-1,0 0 1,0-1-1,0 1 1,0-1-1,0 1 1,0-1-1,0 0 1,0 0-1,0 0 1,-1 0-1,1 0 1,0 0-1,0 0 1,-1-1-1,1 1 1,-1-1-1,3-2 1,0-1-56,-1-1 0,1 1 0,-1-1 0,-1 1 0,1-1 0,2-8 0,1-7-223,-1-1-1,4-39 0,-8-68 397,-1 128 25,0 0 0,0 1 0,0-1 0,0 0 0,0 0-1,-1 0 1,1 0 0,0 0 0,-1 0 0,1 1 0,0-1-1,-1 0 1,1 0 0,-1 1 0,1-1 0,-1 0 0,0 1-1,1-1 1,-2 0 0,2 0-41,0 1 0,-1 0 0,1 0 0,-1 0-1,1 0 1,0 0 0,-1 0 0,1 0 0,-1 0 0,1 0 0,0 0 0,-1 0 0,1 0-1,-1 0 1,1 1 0,0-1 0,-1 0 0,1 0 0,0 0 0,-1 0 0,1 1 0,-1-1-1,1 0 1,0 0 0,0 1 0,-1-1 0,1 0 0,0 1 0,0-1 0,-1 0 0,1 1-1,0-1 1,0 0 0,0 1 0,-1-1 0,1 0 0,0 1 0,0-1 0,0 1 0,0-1 0,0 0-1,0 1 1,0-1 0,0 1 0,0-1 0,0 0 0,0 1 0,-5 29 156,2-1-1,0 1 1,3 0 0,0 0 0,5 31 0,-4-53-173,1 0 1,0 1-1,0-1 1,1 0-1,0 0 1,0 0 0,6 10-1,-7-15-93,0 1-1,1 0 0,-1 0 1,1-1-1,0 0 1,0 1-1,0-1 1,0 0-1,1 0 1,-1-1-1,1 1 1,-1-1-1,1 0 0,0 0 1,0 0-1,6 2 1,6-2-1534,-1-1 0,1 0 0,17-3 0,-4 0-4440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60 475 10386,'0'0'11667,"-11"25"-11410,-31 81-161,41-104-95,0 1 1,0-1-1,0 1 0,0 0 0,1-1 1,-1 1-1,1 0 0,0-1 0,0 1 1,0 0-1,0-1 0,0 1 1,0 0-1,1-1 0,-1 1 0,1 0 1,0-1-1,0 1 0,0-1 0,0 1 1,0-1-1,1 0 0,-1 1 0,1-1 1,-1 0-1,1 0 0,0 0 1,0 0-1,0 0 0,0 0 0,0-1 1,0 1-1,0-1 0,1 1 0,-1-1 1,4 2-1,3 0-66,1-1 1,-1 1 0,1-1-1,-1-1 1,1 0-1,17 0 1,-25-2 49,0 1 0,0 0 1,-1-1-1,1 0 0,0 1 0,0-1 0,-1 0 1,1 0-1,-1 0 0,1 0 0,-1 0 0,1-1 1,-1 1-1,1 0 0,-1-1 0,0 1 0,0-1 0,0 1 1,0-1-1,0 1 0,0-1 0,0 0 0,-1 1 1,1-1-1,-1 0 0,1 0 0,-1 0 0,1 1 1,-1-1-1,0 0 0,0-3 0,2-13 103,-1 0 1,-2-26-1,1 23 948,0 24-891,1 2-110,0 0-1,1 0 1,0-1-1,0 1 1,0 0-1,0-1 1,1 1-1,0-1 1,-1 0-1,2 0 1,-1 0-1,0 0 1,6 4 0,2 2 141,0 1 1,1-2 0,16 12 0,-23-18-122,1 0 0,0 0 0,0 0 0,0-1 0,0 1 0,0-2 0,0 1 0,1-1 0,7 1 0,-11-1-41,-1-1 1,1-1-1,-1 1 1,1 0-1,-1-1 0,0 1 1,1-1-1,-1 1 1,0-1-1,0 0 0,1 0 1,-1 0-1,0-1 1,0 1-1,0 0 1,0-1-1,0 1 0,-1-1 1,1 0-1,0 0 1,-1 1-1,1-1 0,-1 0 1,0 0-1,1 0 1,0-3-1,8-17 14,-2 0 0,0-1 0,-1 1 0,-1-2 0,-1 1-1,2-27 1,-2-144-428,-5 138 298,0 32 109,-2 0 0,0 1 0,-2-1 0,0 1 0,-2 0 0,0 1 0,-17-38 0,16 51 1114,5 17-648,2 28-365,0-26 11,2 41-41,2 0 0,2 0 0,3 0 0,2-1 0,1-1 0,4 0 0,1 0 0,34 65 1,-47-106-534,2 6 144,-4-3-4089,-30-10-13410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3873,'0'0'17684,"8"26"-17202,28 79-279,-35-102-199,0-1 0,0 1 1,0 0-1,0-1 0,0 1 0,1-1 0,0 0 1,-1 1-1,1-1 0,0 0 0,0 0 0,0 0 1,0 0-1,0-1 0,1 1 0,-1 0 0,1-1 1,-1 0-1,1 1 0,-1-1 0,1 0 0,0 0 0,-1-1 1,1 1-1,0 0 0,0-1 0,0 0 0,-1 0 1,1 0-1,0 0 0,0 0 0,3-1 0,6 1 7,-11 0-2,0-1 0,0 1-1,0 0 1,0-1-1,0 1 1,0-1-1,0 1 1,-1-1-1,1 1 1,0-1 0,0 0-1,0 1 1,-1-1-1,1 0 1,0 1-1,-1-1 1,1 0 0,-1 0-1,1 0 1,-1 0-1,1 0 1,-1 0-1,0 1 1,1-1-1,-1 0 1,0 0 0,0 0-1,1 0 1,-1 0-1,0 0 1,0-2-1,0-42 275,0 33-198,-1 2-56,1 0 0,-1 0 0,-1 0 0,0 0 0,0 0 0,-1 1 0,0-1 0,-9-16 0,10 22 26,0 0-1,0 1 0,0-1 1,-1 1-1,1-1 0,-1 1 0,0 0 1,0 0-1,0 0 0,0 1 1,-1-1-1,1 1 0,-1-1 0,1 1 1,-1 0-1,0 1 0,0-1 1,0 1-1,0-1 0,0 1 0,0 1 1,0-1-1,-7 0 0,10 1-43,0 0-1,0 0 1,1 0-1,-1 0 0,0 1 1,0-1-1,0 0 1,0 1-1,0-1 1,1 0-1,-1 1 1,0-1-1,0 1 1,1-1-1,-1 1 0,0-1 1,1 1-1,-1 0 1,1-1-1,-1 1 1,0 0-1,1 0 1,0-1-1,-1 1 0,1 0 1,-1 0-1,1 0 1,-1 1-1,-2 34 47,4-31-65,-1 0 0,1 1 1,0-1-1,0 0 0,1 0 0,-1 0 0,1 1 0,0-2 0,1 1 1,3 6-1,-4-9-124,0 0 0,0 0 0,0 0 0,0-1 0,0 1 1,0-1-1,0 1 0,1-1 0,-1 0 0,1 0 0,-1 0 0,1 0 1,-1-1-1,4 1 0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16436,'0'0'6657,"187"5"-6545,-131 1-112,-10-6-72,-8 0-840,-10 0-1417,-19-9-1864,0-7-1528,-9-4-3849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13483,'0'0'8266,"206"8"-8138,-113 3-128,57 3-977,-20 0-2015,-17-3-3626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103 600 13291,'0'0'7069,"-4"-24"-6514,-29-163 1166,20 94-777,-38-203 1351,50 323-1594,1 0 1,3 27-1,15 57-70,50 162 1,-28-125-405,16 70-203,-51-204 53,-19-12-11967,-13-6 4228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1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12515,'0'0'7036,"4"26"-6143,0-2-701,0 1-55,0 0-1,2 0 0,1-1 0,1 0 1,12 28-1,97 214 335,-116-264-547,0 0 0,-1-1 0,1 1 0,-1 0 1,1 0-1,-1-1 0,0 1 0,0 0 0,0 0 1,0 0-1,0-1 0,0 4 0,-1-4-34,1-1 0,-1 1 0,1-1-1,-1 1 1,0-1 0,1 1 0,-1-1-1,1 0 1,-1 1 0,0-1 0,1 0 0,-1 1-1,0-1 1,1 0 0,-1 0 0,0 0-1,0 1 1,1-1 0,-1 0 0,0 0 0,0 0-1,1 0 1,-1 0 0,0-1 0,1 1-1,-1 0 1,0 0 0,0 0 0,1-1 0,-1 1-1,0 0 1,1-1 0,-1 1 0,0 0-1,1-1 1,-2 0 0,-15-9-1449,0 0-1,1-1 1,0-1 0,-16-15 0,-22-16-1353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17236,'0'0'6157,"34"0"-5789,335-15 1606,197-70-196,41-5-1280,-570 89-355,-17 4-2039,-149 70-4738,54-28-1612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14091,'0'0'7746,"5"13"-7684,41 105 294,34 105 642,-67-161-851,-2 1 1,-4 0-1,-2 0 1,-3 65-1,-2-116-136,-1-1-1,0 1 1,0-1-1,-1 1 0,-1-1 1,-6 19-1,8-28-12,1 0-1,-1 0 1,0 0-1,0 1 1,-1-1-1,1 0 1,0 0-1,0-1 1,-1 1-1,0 0 1,1 0-1,-1-1 1,0 1 0,0-1-1,1 1 1,-1-1-1,0 0 1,-1 0-1,1 0 1,0 0-1,0 0 1,0 0-1,-1-1 1,1 1-1,0-1 1,0 1-1,-1-1 1,1 0-1,0 0 1,-1 0-1,1 0 1,-1 0-1,1-1 1,0 1-1,0-1 1,-1 1-1,1-1 1,-4-2-1,3 1-8,0 0-1,-1 0 0,1 0 0,0 0 1,1-1-1,-1 1 0,0-1 0,1 0 1,-1 0-1,1 0 0,0 0 0,0 0 1,0-1-1,1 1 0,-1-1 1,-1-4-1,-16-64-57,17 64 59,-3-22 12,1-1-1,1 1 1,2-1 0,1 0 0,1 1-1,2-1 1,1 1 0,1-1 0,12-35 0,-2 20 85,3 0 1,1 1 0,2 1-1,2 1 1,29-40 0,-31 52-5,-3 3 104,2 0 0,26-29 0,-46 56-150,0 1 1,1-1-1,-1 1 1,1 0-1,-1-1 1,0 1-1,1-1 0,-1 1 1,1 0-1,-1 0 1,1-1-1,-1 1 1,1 0-1,-1 0 0,1 0 1,0 0-1,-1-1 1,1 1-1,-1 0 1,1 0-1,-1 0 0,1 0 1,-1 0-1,1 0 1,0 1-1,-1-1 1,1 0-1,-1 0 0,1 0 1,-1 0-1,1 1 1,-1-1-1,1 0 1,-1 0-1,1 1 0,-1-1 1,1 0-1,-1 1 1,0-1-1,1 1 1,-1-1-1,1 0 0,-1 1 1,0-1-1,0 1 1,1-1-1,-1 1 1,0-1-1,0 1 1,1 0-1,12 35 350,-10-27-137,0 0-147,11 28 342,23 46-1,-33-75-465,0-1 1,1 1-1,0-1 1,0 1-1,0-1 0,1-1 1,0 1-1,1-1 0,-1 0 1,1-1-1,0 1 1,10 5-1,-11-9-661,-1-1 0,0 1 1,1-1-1,-1 0 0,1-1 0,-1 1 0,12-1 0,-16 0 304,27 0-7332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10970,'0'0'9638,"-11"22"-9092,3-7-443,3-7-64,0-1 0,1 1 0,0 0 0,0 0 0,1 0 0,0 0-1,1 1 1,-1-1 0,2 1 0,-1 0 0,1 0 0,1-1 0,-1 1-1,1 0 1,1 0 0,2 16 0,1-13 0,1 0 0,0-1 0,0 1 0,1-1 0,0 0 0,1 0 0,0 0 0,1-1 0,0-1 0,1 1 0,0-1 0,1-1 0,-1 1 0,1-2 0,13 8 0,-7-6 5,0-1-1,0-1 1,1 0-1,-1-1 1,1-1-1,1-1 1,-1 0-1,1-2 1,-1 1-1,27-2 1,-38-1-54,0-1 0,1 1 0,-1-1 0,0-1 0,0 1 0,0-1 0,-1 0-1,1-1 1,0 1 0,-1-1 0,1 0 0,-1-1 0,0 1 0,0-1 0,0 0 0,-1 0 0,1-1 0,-1 1 0,0-1 0,0 0 0,-1 0 0,1 0 0,-1-1 0,0 1 0,3-11 0,-2 5-8,0 0 0,-1 1 1,0-1-1,-1 0 1,0 0-1,-1 0 1,0-1-1,-1 1 1,0 0-1,0 0 1,-2-1-1,1 1 1,-7-21-1,7 27 69,-1 1 0,0-1 1,0 0-1,-1 1 0,1 0 0,-1-1 0,0 1 0,0 0 1,-1 0-1,1 1 0,-1-1 0,0 1 0,-5-4 0,6 6 253,2 1-302,0 1-1,0 0 1,1 0 0,-1-1-1,0 1 1,1 0-1,-1 0 1,1 0-1,-1 0 1,1 0-1,-1 0 1,1 0-1,0 0 1,-1 0-1,1 0 1,0 0 0,0 0-1,0 0 1,0 0-1,0 0 1,0 1-1,0-1 1,0 0-1,0 0 1,0 0-1,1 0 1,-1 0 0,1 2-1,0-1-4,10 69 26,35 113 1,-4-19 145,-36-136-139,48 275 310,-47-253-282,-3 1 0,-3-1 0,-9 100 1,7-144-48,0 0 0,-1 0 0,0 0 1,-1 0-1,1-1 0,-1 1 1,0-1-1,-1 0 0,0 1 1,0-2-1,0 1 0,0 0 0,-10 8 1,12-12-28,-1 1 1,-1-1 0,1 0-1,0 0 1,0 0-1,-1 0 1,1-1-1,-1 1 1,0-1 0,1 0-1,-1 0 1,0 0-1,0-1 1,0 1 0,0-1-1,1 0 1,-1 0-1,0 0 1,0 0-1,0-1 1,0 0 0,1 0-1,-1 0 1,0 0-1,0 0 1,1-1 0,-6-3-1,-1-1-87,1-1 0,0 0 0,0 0 1,1-1-1,-1 0 0,2-1 0,-1 0 0,1 0 0,1-1 0,-11-20 0,3 2 13,1 0 0,-17-60-1,23 55 78,1-1 1,2 1-1,1-1 0,3-48 1,0 76 11,0 1-8,0-1 1,0 1-1,1 0 0,0 0 0,0-1 0,0 1 1,1 0-1,-1 0 0,1 0 0,0 0 1,1 1-1,-1-1 0,1 0 0,0 1 0,0 0 1,0 0-1,8-7 0,-5 6-22,1 0 0,0 0 0,0 1 0,0 0 0,1 0 0,-1 1 0,1 0 0,0 0 0,0 1 0,12-2 0,1 1-443,1 0 0,-1 2 1,1 1-1,-1 1 0,1 0 1,-1 2-1,40 9 0,13 17-4157,-15 4-2894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12699,'0'0'6424,"3"-29"-5823,11-95-87,-11 99-391,2 0 0,10-31 0,-11 45-30,-1 0 0,0-1-1,-1 1 1,0-1 0,0-19-1,-2-29 2689,9 75-2234,30 119-329,-29-108-197,-2-4-45,0 0 1,2-1 0,0 1 0,2-2 0,0 0 0,19 24 0,-28-41-133,-1 0 0,1-1 0,0 1 0,0-1 0,0 0 0,1 1 0,-1-1 0,1-1 0,-1 1 0,1 0 0,-1-1 0,1 0 0,6 2-1,30 0-5106,-20-3-78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98 446 12699,'0'0'7803,"-15"20"-7443,-47 66 167,58-80-442,1-1 0,1 2 0,-1-1 1,1 0-1,1 0 0,-1 1 1,1-1-1,0 1 0,0-1 0,1 1 1,-1-1-1,2 1 0,-1 0 1,2 7-1,0 15 249,-2-27-316,0 0 1,0 1-1,0-1 0,0 0 0,0 1 1,1-1-1,-1 1 0,1-1 0,-1 0 0,1 0 1,0 1-1,0-1 0,0 0 0,0 0 0,1 0 1,-1 0-1,0 0 0,1 0 0,-1-1 1,1 1-1,0 0 0,3 2 0,-1-2-14,-1-1-1,1 0 1,-1 0 0,0 0-1,1-1 1,0 1-1,-1-1 1,1 1-1,-1-1 1,1-1-1,-1 1 1,1 0 0,0-1-1,-1 0 1,5-1-1,-3 0 0,-1 0 0,1 0 0,-1-1-1,0 0 1,0 0 0,0 0 0,0 0-1,0-1 1,-1 1 0,1-1 0,-1 0-1,0 0 1,0 0 0,0-1 0,-1 1 0,0-1-1,3-6 1,5-13-73,13-48 0,-22 70 67,8-43-92,-2 0 0,-2-1 1,-2 0-1,-4-72 0,0 42-98,-1 52 190,0 0 0,-2 1 0,0 0-1,-13-38 1,10 35 146,0 12 622,4 27-341,2 30-253,1-40-189,0 33 41,10 213 287,-6-221-249,0 0 0,3-1 0,0 1 0,2-1 0,0-1 0,25 47 0,-30-66-51,1 1 0,-1-1 1,1 0-1,1-1 0,-1 1 1,1-1-1,1 0 0,-1 0 1,11 6-1,-12-9-41,0 0 0,0 0 0,0-1 0,1 0 0,-1 0 0,1-1 0,-1 1 0,1-1 0,-1 0 0,1-1 0,0 1 0,0-1 0,0 0 1,-1-1-1,8-1 0,-7 0-38,-1 0 1,0 0-1,0-1 1,0 1-1,0-1 1,-1-1-1,1 1 1,-1-1-1,0 1 1,0-1-1,0 0 1,0-1-1,-1 1 0,1-1 1,-1 0-1,-1 1 1,1-1-1,-1 0 1,1-1-1,1-8 1,2-2-51,-1 0-1,0 0 1,-2-1 0,0 1-1,0-1 1,-1-17 0,-1 16 104,-1 8 2,1 0-1,-1 0 0,-1 0 0,-2-17 0,2 25 59,1 1-1,0 0 1,-1-1-1,1 1 1,-1 0 0,1 0-1,-1-1 1,1 1-1,-1 0 1,0 0-1,0 0 1,1 0 0,-1 0-1,0 0 1,0 0-1,0 0 1,0 0-1,0 0 1,-1 1 0,1-1-1,0 0 1,0 1-1,0-1 1,-1 0-1,1 1 1,0 0 0,-1-1-1,1 1 1,0 0-1,-1 0 1,1 0-1,0 0 1,-1 0 0,1 0-1,0 0 1,-1 0-1,1 0 1,0 1-1,-1-1 1,1 0 0,-2 2-1,2-1-11,0 0 1,0 0-1,0 1 0,0-1 0,0 0 1,0 1-1,0-1 0,0 1 0,1 0 1,-1-1-1,1 1 0,-1-1 0,1 1 1,0 0-1,-1-1 0,1 4 0,-4 38 85,3-33-47,-1 11 33,1-1 1,0 1 0,2 0 0,5 35-1,-5-51-154,-1 1-1,2-1 0,-1 0 1,1 0-1,-1 0 0,2 0 1,-1 0-1,0-1 0,1 1 1,0-1-1,0 1 0,0-1 1,1 0-1,-1 0 0,1 0 1,0-1-1,0 1 0,0-1 1,0 0-1,1 0 0,0-1 1,-1 1-1,10 3 0,-1-4-1126,-1 0-1,1 0 1,0-1-1,19-1 1,5 0-4471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32 564 11827,'0'0'8567,"-6"24"-8301,-17 76-150,22-97-115,0 0 0,1 0-1,0 0 1,-1 0-1,1 0 1,0 0-1,0 0 1,1 0-1,-1 0 1,1 0 0,-1 0-1,1 0 1,0 0-1,0-1 1,0 1-1,1 0 1,-1 0-1,1-1 1,-1 1 0,1-1-1,0 1 1,0-1-1,0 0 1,0 0-1,0 0 1,0 0-1,1 0 1,-1 0 0,1-1-1,0 1 1,3 1-1,4 3 1,-5-3-18,0-1 0,0 0-1,0 0 1,0 0 0,1 0 0,-1-1-1,1 0 1,-1 0 0,1 0 0,0-1 0,-1 1-1,12-2 1,-16 0 14,0 1 0,0-1 0,0 1-1,0-1 1,0 1 0,0-1 0,0 0 0,0 1 0,0-1 0,0 0-1,0 0 1,0 0 0,0 0 0,-1 0 0,1 0 0,0 0 0,-1 0 0,1 0-1,-1 0 1,1 0 0,-1 0 0,1 0 0,-1 0 0,0-1 0,0 1-1,1 0 1,-1 0 0,0-3 0,0-42 69,0 33-32,1-28 52,1 28-48,-1 0 0,-1 0 1,0 0-1,-1 0 0,0 0 0,-1 0 0,-1 1 1,-5-18-1,4 28 1157,5 14-958,5 20-172,0-18 65,1 1 0,1-1-1,0 0 1,0 0-1,16 17 1,-21-27-111,1 0 1,0 0-1,0 0 1,0-1-1,0 1 1,0-1-1,1 0 1,-1 0-1,1-1 1,0 0-1,0 1 1,0-2-1,0 1 1,0 0-1,0-1 1,0 0-1,1 0 1,-1-1-1,0 0 1,10 0-1,-11-1-8,0 0 0,-1 0 0,1-1 0,-1 1-1,1-1 1,-1 0 0,0 0 0,0 0 0,0 0 0,0-1-1,0 1 1,0-1 0,-1 0 0,1 0 0,-1 0-1,0 0 1,0 0 0,0 0 0,0-1 0,0 1 0,1-7-1,5-9 14,-2 0-1,8-36 0,-4-6-266,-2 0 0,-4 0 0,-1 0 0,-4 0 0,-12-100-1,10 142 204,2 10 74,0 0 1,0 0 0,-1 0 0,0 1-1,-1-1 1,0 0 0,-8-15 0,10 37 744,3 63-302,3 0 0,4-1 0,3-1 0,36 123 1,-5-87-415,-15-40-6218,-26-62-24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14579,'0'0'336,"187"40"-12939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14475,'0'0'10242,"140"-3"-9786,-84 3-216,-10 0-144,1 0-24,0 0-72,-19 0-848,0-3-1328,-9-3-2753,-19-5-1217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15403,'0'0'7610,"9"185"-6738,19-121-496,10 1-248,8-3-128,20-1-512,-19-16-1856,-1-17-4170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355 485 14147,'0'0'5081,"-1"-34"-4307,-2-13-433,-2-143 914,-4-23 1383,9 213-2033,0 6-187,1 82 21,5 0 1,4 0 0,38 158 0,-23-152-482,50 117 1,-58-166-1470,-13-16-5833</inkml:trace>
  <inkml:trace contextRef="#ctx0" brushRef="#br0" timeOffset="1">0 987 15187,'0'0'9082,"215"3"-7802,-122-3-679,10-8-401,-9-6-128,-1-3-72,-27 3-632,-10 5-689,-28 4-471,-10 5-1129,-18 17-7337,0 2 840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1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7938,'0'0'9458,"196"-17"-8714,-130 17-448,9 11-200,-10-5-96,0 0-120,-9-6-1456,-9 0-825,-9 0-2384,-10 0-168</inkml:trace>
  <inkml:trace contextRef="#ctx0" brushRef="#br0" timeOffset="1">654 0 4977,'0'0'13279,"2"18"-12363,-2-12-818,2 18 272,2 0 0,0 0 1,14 45-1,27 73 710,-22-64-779,37 80 0,-56-146-131,1 1-1730,-5-30-1508,-6-15 636,-2 1 0,-12-34 1,-1-5-1079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12467,'0'0'6670,"3"25"-5765,-1-3-731,3 17 52,1 0 0,17 57 0,-4-23 54,-3 0 0,7 77 0,0 153 602,-22-80-476,-1-217-400,0 0 0,-1 0 0,0-1 0,0 1 0,0 0-1,-1 0 1,0-1 0,0 1 0,-5 8 0,7-13-14,-1 1-1,0-1 1,0 1-1,0-1 1,0 0 0,-1 1-1,1-1 1,0 0-1,0 0 1,-1 0 0,1 0-1,-1 0 1,1 0 0,-1 0-1,1 0 1,-1-1-1,1 1 1,-1-1 0,0 1-1,1-1 1,-1 0-1,0 1 1,0-1 0,1 0-1,-1 0 1,0 0-1,0 0 1,1-1 0,-1 1-1,0 0 1,1-1 0,-1 1-1,0-1 1,1 0-1,-1 1 1,1-1 0,-3-1-1,2 0 1,-1 0-1,1 0 1,0-1 0,0 1-1,0-1 1,0 1 0,0-1-1,1 1 1,-1-1-1,1 0 1,-1 0 0,1 0-1,0 0 1,0 0 0,0 0-1,1 0 1,-1 0-1,1 0 1,0-5 0,-1-75 58,2 53-41,0 15 0,0 0 1,2 0-1,-1 0 0,2 0 0,0 0 0,10-24 0,47-85 37,-37 78-45,26-47 38,-8 17-7,31-83 0,-71 154 73,0-1 1,0 0 0,-1 1-1,1-1 1,-1 0 0,-1 0-1,1-8 1,-1 12 673,0 12 525,0 17-1075,-1 2 102,7 55 0,-5-75-338,1 0 0,0-1 0,0 1 0,1 0 0,1-1 1,-1 1-1,1-1 0,0 0 0,1 0 0,8 10 0,-10-15-139,-1-1 1,0 1-1,1-1 0,0 0 1,-1 0-1,1 0 0,0 0 1,0-1-1,0 1 0,0-1 1,1 0-1,-1 0 0,5 2 1,45 0-5286,-51-3 5067,28 0-5378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2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 12635,'0'0'14512,"10"-13"-14234,2-9-253,-1-1 0,-2 0 1,0 0-1,-1-1 1,-1 0-1,-1 0 1,-1-1-1,-2 1 1,2-33-1,-4 5-55,0 31 29,0 0 1,-1 1-1,-1-1 0,-1 0 0,-6-24 1,7 40 18,1 4-14,0 0-1,0 1 0,0-1 1,0 1-1,0-1 0,-1 1 1,1-1-1,0 1 0,0-1 0,0 0 1,-1 1-1,1-1 0,0 1 1,0-1-1,-1 1 0,1 0 1,-1-1-1,1 1 0,0-1 0,-1 1 1,1 0-1,-1-1 0,1 1 1,-1 0-1,1-1 0,-1 1 1,1 0-1,-1 0 0,1-1 0,-1 1 1,1 0-1,-1 0 0,0 0 1,1 0-1,-1 0 0,1 0 0,-1 0 1,1 0-1,-1 0 0,0 0 1,1 0-1,-1 0 0,0 1 1,-1-1-24,4 2 4,0 0 1,0 1 0,0-1 0,1 0 0,-1 0 0,0 0 0,1 0 0,-1 0-1,1-1 1,0 1 0,0-1 0,-1 0 0,6 2 0,-6-2 5,20 7-66,1-1 0,0-1 0,0 0 0,0-2-1,1-1 1,0-1 0,-1-1 0,38-2 0,-60 1 84,0 0 1,0 0-1,0 0 1,0 0 0,0 1-1,0-1 1,0-1-1,0 1 1,0 0-1,0 0 1,0 0 0,0 0-1,0-1 1,-1 1-1,1 0 1,0-1-1,0 1 1,0-1 0,0 1-1,0-1 1,-1 1-1,1-1 1,0 0-1,0 1 1,-1-1 0,1 0-1,-1 0 1,2-1-1,-3 2 61,0-1 0,1 1 0,-1 0 0,0 0 0,0-1 1,0 1-1,0 0 0,1 0 0,-1 0 0,0 0 0,0 0 0,0 0 0,0 0 0,1 1 0,-1-1 0,0 0 0,0 0 0,0 1 0,1-1 0,-1 0 0,0 1 0,0-1 0,1 1 0,-1-1 0,0 1 0,1-1 0,-1 1 0,1-1 0,-1 1 0,0 1 0,-5 4 32,1-1 0,0 2-1,0-1 1,1 0 0,-1 1-1,1 0 1,1 0 0,0 0-1,0 1 1,0-1 0,1 1-1,0-1 1,0 1 0,-1 15-1,1-4 32,1-1 0,1 1 0,0-1-1,1 1 1,6 27 0,-6-38-120,1-1 1,0 1-1,1-1 0,0 0 1,0 1-1,1-1 0,-1-1 1,1 1-1,1-1 1,-1 1-1,1-1 0,0 0 1,1-1-1,0 1 1,-1-1-1,2-1 0,-1 1 1,0-1-1,1 0 1,0 0-1,0-1 0,0 0 1,0 0-1,1 0 0,-1-1 1,1 0-1,12 1 1,-7-2-208,0 0 1,0-1 0,0-1-1,-1 0 1,1 0 0,0-1 0,-1-1-1,1 0 1,-1-1 0,0 0-1,0-1 1,0 0 0,-1-1-1,0 0 1,20-15 0,29-39-4858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26 17612,'0'0'5300,"-28"-5"-4572,-92-13-267,111 16-421,1 2-1,-1-1 0,0 1 1,1 1-1,-1-1 1,1 1-1,-1 1 1,1 0-1,-1 0 0,1 0 1,0 1-1,0 1 1,0-1-1,1 1 1,-1 0-1,1 1 0,-9 7 1,0 2 105,1 1 0,0 1 0,1 1 0,-21 34 0,23-34-16,-3 4-19,0-1 0,2 1 0,1 1 0,1 1 0,0-1 0,2 2 0,1-1 0,1 1 0,0 0 0,2 1 0,1-1 0,-1 29 0,5-49-104,0 0 0,0 0 0,0 0-1,1 0 1,-1 0 0,1 0 0,0 0 0,1 0-1,-1 0 1,0 0 0,4 4 0,-3-5-6,-1-1-1,1 0 1,0 0-1,0 0 1,1-1 0,-1 1-1,0 0 1,1-1-1,-1 0 1,1 1 0,-1-1-1,1 0 1,-1 0-1,1 0 1,0-1 0,0 1-1,4 0 1,8 0 2,0 0 1,0 0-1,0-1 1,0-1-1,-1-1 1,1 0-1,0-1 1,-1 0-1,1-2 1,-1 1-1,0-2 1,-1 0-1,1 0 1,-1-1-1,-1-1 1,1 0-1,-1-1 1,0 0-1,-1-1 1,0 0-1,-1-1 1,0 0-1,-1-1 1,0 0-1,-1 0 1,0-1-1,-1 0 1,0 0-1,-1-1 1,0 1-1,6-28 1,-8 20 13,-1-1 0,-1 0 0,0-42 0,-2 49-15,0 11 5,0 1 1,-1-1-1,1 1 0,-1 0 0,1-1 0,-1 1 0,0 0 1,0 0-1,-1-1 0,1 1 0,-1 0 0,1 0 0,-5-4 1,5 5 23,0 1 0,-1-1 1,1 1-1,-1-1 1,0 1-1,1 0 0,-1 0 1,0 0-1,0 0 1,0 0-1,1 1 0,-1-1 1,0 0-1,0 1 1,0-1-1,0 1 1,0 0-1,0 0 0,-1 0 1,1 0-1,0 0 1,0 0-1,-3 1 0,3 0-19,1 0-1,0-1 1,0 1-1,0 0 1,0 0 0,-1 0-1,1 0 1,0 0-1,0 0 1,1 0-1,-1 0 1,0 0-1,0 1 1,0-1-1,1 0 1,-1 1-1,1-1 1,-1 0-1,1 1 1,0-1-1,-1 0 1,1 1-1,0-1 1,0 1-1,0 1 1,-2 44 32,3-37-33,-2 18 20,2 0 0,1 0 0,2 0 0,0 0 0,10 30 0,-11-48-36,1 0 1,0 0-1,0 0 0,1-1 0,1 1 0,-1-1 0,2 0 1,-1-1-1,1 1 0,0-1 0,1-1 0,0 1 1,0-1-1,1-1 0,0 0 0,14 9 0,-16-12-309,1 0 0,-1-1 0,0 0 0,0 0 0,1 0 0,-1-1 0,1 0 1,0 0-1,8-1 0,-9 0-672,-1 0 0,0-1 1,1 0-1,-1 0 0,0-1 1,0 1-1,0-1 0,0-1 1,0 1-1,8-6 0,7-6-6159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15155,'0'0'9541,"-8"4"-9302,5-2-237,1-1 0,-1 1 0,1 0 0,0 0 1,0 0-1,0 0 0,0 0 0,0 0 0,0 0 1,0 0-1,0 1 0,1-1 0,0 1 0,-1 0 0,1-1 1,0 1-1,0 0 0,-1 4 0,0 6-2,1 0 0,0 0 0,1 18 0,0-13 4,0 0-5,0 1 1,1 0-1,1 0 1,1 0-1,1-1 1,0 1-1,2-1 0,0 0 1,0-1-1,2 1 1,0-1-1,2-1 0,-1 1 1,2-2-1,15 19 1,-21-29-31,-1-1 1,1-1-1,0 1 1,0-1 0,0 1-1,0-1 1,0-1-1,1 1 1,-1-1-1,1 0 1,0 0-1,0-1 1,-1 1 0,1-1-1,0-1 1,0 1-1,0-1 1,7-1-1,-10 1 9,0 0-1,0-1 1,0 0-1,1 0 0,-1 0 1,0 0-1,0 0 1,-1-1-1,1 1 0,0-1 1,0 0-1,-1 0 1,1 0-1,-1 0 0,0 0 1,1 0-1,-1-1 0,0 1 1,0-1-1,-1 1 1,1-1-1,0 0 0,-1 0 1,0 0-1,0 0 1,0 0-1,0 0 0,0 0 1,0 0-1,-1 0 1,1-1-1,-1 1 0,0 0 1,-1-5-1,1-100 897,0 108-645,0 4-58,3 28-145,2 1 1,0 0 0,2-1 0,2 0 0,18 44 0,9 37 132,-15-28-88,-4 0 0,-4 2 0,-4-1 0,-3 1 0,-6 97 0,-1-168-64,-1-1-1,0 1 0,-1 0 0,0-1 1,-1 0-1,-1 0 0,-11 23 0,14-34 0,1 0-1,-1 0 0,-1-1 1,1 1-1,-1-1 0,1 0 1,-1 1-1,0-1 1,0 0-1,0-1 0,0 1 1,-1 0-1,1-1 0,-1 0 1,0 0-1,1 0 0,-1 0 1,0-1-1,0 1 0,0-1 1,0 0-1,0 0 1,-1-1-1,1 1 0,0-1 1,0 0-1,0 0 0,-1 0 1,1-1-1,0 1 0,0-1 1,-8-2-1,6 0-21,0 1 0,0-1 0,0 0 0,0-1 0,1 1-1,-1-1 1,1 0 0,0-1 0,0 1 0,1-1 0,-1 0 0,-5-9-1,-5-8-90,-22-44-1,24 42 84,-3-11 7,1 0 0,1 0 0,2-1 0,2-1 0,2 0 0,1-1 0,1 1 0,2-1 0,3-65 0,1 95 27,1 0 0,0-1 0,0 1 0,1 0 0,0 1 0,0-1 0,1 0 0,0 0 0,1 1 0,-1 0 0,2 0 0,-1 0-1,1 0 1,0 1 0,0-1 0,0 1 0,1 0 0,0 1 0,12-9 0,-2 2-365,2 1 0,25-14 0,38-12-4159,-79 36 4308,37-16-5306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14011,'0'0'6429,"13"-21"-6150,-9 13-256,17-24 38,-2-2 1,-2 0-1,20-56 0,-31 65 42,-1 0 0,-2-1 0,2-43 0,-4 14 3093,-1 77-3151,0-1 0,2 1 1,0-1-1,2 0 1,0 0-1,1 0 1,2-1-1,0 1 0,1-2 1,0 1-1,2-1 1,1 0-1,0-1 1,22 27-1,-30-41-177,1 0-1,0-1 1,0 1 0,0-1 0,0 0-1,0-1 1,0 1 0,1 0-1,-1-1 1,1 0 0,0 0-1,0-1 1,0 1 0,0-1 0,0 0-1,0-1 1,0 1 0,0-1-1,6 0 1,-6 0-552,-1-1 0,0 0-1,0 0 1,0 0 0,0-1 0,0 1-1,0-1 1,0 0 0,0 0 0,-1 0 0,1-1-1,-1 1 1,1-1 0,4-5 0,20-22-10875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178 397 7178,'0'0'13350,"-19"-2"-12657,-60-6-63,76 8-587,0 0-1,0 0 0,0 0 0,0 0 1,1 1-1,-1-1 0,0 1 1,0 0-1,0 0 0,1 0 0,-1 0 1,0 0-1,1 1 0,-1-1 0,1 1 1,0 0-1,0 0 0,-1 0 1,1 0-1,0 0 0,0 0 0,1 0 1,-1 0-1,0 1 0,1-1 0,-1 1 1,1 0-1,0-1 0,0 1 1,-1 5-1,-1 5 30,0 0 1,1 0 0,1 0-1,0 0 1,1 14 0,0-18-17,0 0-18,0 0 0,1-1 0,-1 1-1,1 0 1,1 0 0,3 11 0,-4-18-37,0 1 0,1-1 0,-1 0 0,0 0 0,1 1 0,0-1 0,-1 0 1,1 0-1,0 0 0,0-1 0,0 1 0,0 0 0,0-1 0,1 1 0,-1-1 1,0 0-1,1 0 0,-1 0 0,1 0 0,-1 0 0,1 0 0,0-1 0,-1 1 1,1-1-1,3 0 0,-2 1-5,0-1 0,0 0-1,0 0 1,-1 0 0,1-1 0,0 1 0,0-1 0,0 0 0,0 0 0,-1 0-1,1-1 1,0 1 0,-1-1 0,1 0 0,-1 0 0,6-4 0,-5 1 2,1 1 1,-1-1-1,0 0 1,0-1 0,0 1-1,0 0 1,-1-1-1,0 0 1,3-8 0,1-8-38,-1 0 0,-1-1 1,-1 1-1,3-40 0,-3 7-192,-2 1 0,-3-1 0,-12-91 0,11 135 241,0 1 0,-1-1 0,0 1 0,-1 0 0,0 0 0,0 1 0,-1-1 0,0 1 0,-8-11 0,11 62 592,3 3-504,2 0 0,2 0 0,3 0 0,1-1 0,2 0 0,1 0 0,3-1 0,2-1 0,1-1 0,25 40 1,-37-71-88,2 0 1,-1 0-1,1 0 1,1-1-1,0-1 1,0 1 0,11 7-1,-18-14-30,1-1-1,-1 1 0,0 0 1,0-1-1,1 0 1,-1 1-1,1-1 1,0 0-1,-1 0 0,1 0 1,0-1-1,-1 1 1,1-1-1,0 0 1,0 1-1,-1-1 0,1 0 1,0-1-1,0 1 1,-1 0-1,1-1 1,0 1-1,0-1 0,-1 0 1,1 0-1,-1 0 1,1 0-1,-1-1 1,1 1-1,-1-1 0,0 1 1,0-1-1,1 0 1,-1 0-1,-1 0 0,1 0 1,0 0-1,2-4 1,4-6-135,-1-1 0,-1 0 0,0 0 0,-1 0 0,0 0 0,-1-1 1,0 0-1,3-26 0,-3-10-347,-2-59 0,-2 76 425,0 31 149,-1 1 0,1-1 1,0 0-1,-1 0 1,1 1-1,-1-1 1,1 0-1,-1 1 1,0-1-1,1 1 1,-1-1-1,0 1 1,0-1-1,-2-1 0,-6 1 1342,2 16-647,4 14-606,1 0 0,1-1-1,1 1 1,8 53-1,-6-72-160,0 0-1,0-1 1,1 1-1,0 0 0,1-1 1,0 1-1,0-1 1,1 0-1,0-1 0,0 1 1,7 7-1,-8-11-270,1 1 0,-1-1 0,1 0 0,0 0-1,0-1 1,0 0 0,1 0 0,-1 0 0,1 0-1,-1-1 1,1 0 0,0 0 0,0-1 0,0 1 0,0-1-1,0-1 1,8 1 0,29-1-5008,-12 0-2029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30 727 13867,'0'0'6571,"-6"25"-6514,-16 81-38,22-103-23,-1-1 1,1 1-1,-1 0 1,1 0 0,0 0-1,0 0 1,0 0-1,1 0 1,-1 0-1,1 0 1,0-1 0,-1 1-1,1 0 1,0 0-1,1-1 1,-1 1-1,0-1 1,1 1 0,-1-1-1,1 1 1,0-1-1,0 0 1,0 0-1,0 0 1,0 0 0,5 3-1,-2-3-54,1 0 0,-1 0 0,1 0 0,0-1 0,0 0 0,-1 0 0,1 0 0,0-1 1,8 0-1,-12-1 39,-1 1 1,1 0 0,0-1-1,0 0 1,-1 1 0,1-1 0,0 0-1,-1 0 1,1 0 0,-1 0 0,1 0-1,-1 0 1,1 0 0,-1-1-1,0 1 1,0 0 0,1-1 0,-1 1-1,0-1 1,0 0 0,-1 1 0,1-1-1,0 0 1,0 1 0,-1-1-1,1 0 1,-1 0 0,0 1 0,1-1-1,-1 0 1,0-4 0,2-10 7,-1-1 0,-2-28-1,0 25 9,3-70 2561,2 103-2473,1 0-1,0-1 1,1 1-1,1-1 1,0 0 0,1-1-1,13 16 1,-17-22-64,-1 0 0,1-1 1,1 0-1,-1 1 0,1-2 0,-1 1 1,1 0-1,0-1 0,1 0 0,-1 0 0,0-1 1,1 1-1,-1-1 0,1 0 0,0-1 1,0 0-1,0 0 0,0 0 0,0 0 1,6-1-1,-8-1-8,0 0 1,0-1-1,0 0 0,0 0 1,-1 0-1,1 0 0,-1 0 1,1-1-1,-1 1 0,0-1 1,0 0-1,0 0 0,0 0 1,-1-1-1,1 1 0,-1 0 1,0-1-1,0 0 0,0 0 1,1-4-1,6-12 59,-1 0 0,8-34 0,-4 0-49,-3 1 0,-1-1 0,-4-1 0,-1 1-1,-11-108 1,4 138-47,-1 0 0,-1 0 0,-1 0 0,-1 0 0,-1 1 0,-1 1 0,-1 0 0,-1 0 0,-23-30 0,33 49 82,0 0-1,0 0 1,-1 0-1,1 1 0,-1-1 1,1 1-1,-1-1 1,0 1-1,0 0 0,-5-3 1,8 5-36,-1 0-1,1 0 1,-1 0 0,0 0 0,1 0 0,-1-1-1,1 1 1,-1 0 0,1 0 0,-1 0 0,0 0 0,1 1-1,-1-1 1,1 0 0,-1 0 0,1 0 0,-1 0-1,1 1 1,-1-1 0,0 0 0,1 0 0,-1 1-1,1-1 1,0 0 0,-2 1 0,1 1 0,0-1-1,0 1 1,0 0 0,1-1 0,-1 1 0,0 0-1,1 0 1,-1-1 0,1 1 0,-1 0-1,1 0 1,0 2 0,-5 67 243,3 0-1,4-1 1,14 102 0,-8-123-186,2-1 0,2 1 1,3-2-1,1 0 0,3-1 0,47 85 1,-56-116-317,0-1 0,0 0 0,1-1 1,1 0-1,20 17 0,-17-18-2225,1-1-1,25 13 0,-2-7-8917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9098,'0'0'0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18220,'0'0'6065,"215"0"-6017,-159 0-48,-9 0-720,-9 0-856,-29-17-1369,0-5-3064,-9-1-4369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13355,'0'0'11794,"215"-19"-11594,-150 16-200,10 3-616,-9 0-1392,-20 0-4137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6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4521,'0'0'18420,"-8"29"-17283,-23 97-378,28-112-618,1 0 0,1 0 0,0 1 0,1-1 1,0 0-1,1 0 0,1 0 0,0 0 0,1 0 0,8 21 0,0-8 104,1-1 0,2 0 0,22 33 0,-29-49-170,0 1 0,1-1 0,0-1 0,16 16 1,-21-22-277,0-1-1,0 1 1,0-1 0,1 0 0,-1 0 0,1 0 0,0-1 0,-1 1 0,1-1 0,0 0-1,0 0 1,0 0 0,0 0 0,0-1 0,0 1 0,0-1 0,0 0 0,0-1-1,5 0 1,-8 1-25,-1 0-1,1 0 1,0-1-1,0 1 0,0 0 1,0-1-1,0 1 1,-1-1-1,1 1 0,0-1 1,0 1-1,-1-1 1,1 0-1,0 1 0,-1-1 1,1 0-1,0 1 0,-1-1 1,1 0-1,-1 0 1,0 0-1,1 0 0,-1 1 1,1-1-1,-1 0 1,0 0-1,0 0 0,0 0 1,0 0-1,1 0 1,-1 0-1,0 0 0,0 0 1,-1 1-1,1-1 1,0-2-1,0-19-6861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2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8186,'0'0'8051,"29"1"-7395,93 6-91,-120-7-537,0 0 0,1 0-1,-1 0 1,0 1 0,1-1-1,-1 1 1,0-1-1,0 1 1,0 0 0,1-1-1,-1 1 1,0 0 0,0 1-1,0-1 1,0 0-1,0 1 1,-1-1 0,1 1-1,0-1 1,-1 1 0,1 0-1,-1-1 1,1 1-1,-1 0 1,0 0 0,0 0-1,0 0 1,0 1-1,0-1 1,0 0 0,-1 0-1,1 0 1,-1 1 0,0-1-1,1 0 1,-1 1-1,0-1 1,0 0 0,0 1-1,-1-1 1,1 0 0,-1 3-1,0 6 224,1-5-161,0-1 0,0 1 0,0 0 0,-1-1 0,0 1 0,0-1 0,0 1 0,-1-1 0,0 0-1,-4 9 1,1-7-58,0-1 1,0 0-1,-1 0 0,0 0 0,0-1 0,-11 8 0,9-7-42,4-1-12,-1-2 0,0 1 0,1 0 0,-1-1 0,0 0 0,-1 0 0,1 0 0,0-1 0,-1 0 0,0 0 0,1 0 0,-11 1 0,47-29-133,-16 18 275,0 0 0,1 0 0,0 2 0,0 0 0,0 1 0,1 0 0,0 2 0,29-4 0,-43 8-39,1 0-1,-1 0 0,0 0 1,0 0-1,0 0 0,0 0 1,0 1-1,-1-1 0,1 1 1,0 0-1,-1 0 0,1 0 0,-1 0 1,0 1-1,1-1 0,-1 1 1,0-1-1,0 1 0,-1-1 1,1 1-1,-1 0 0,1 0 1,-1 0-1,0 0 0,1 6 1,5 10 397,-2 1-1,6 34 1,-11-51-417,11 61 725,34 117 1,-44-179-819,0 1 0,-1-1 1,1 0-1,0 0 0,0 0 0,0 1 0,0-1 0,1 0 0,-1 0 0,1 0 0,-1-1 1,1 1-1,0 0 0,2 1 0,-3-2-53,-1-1 1,1 0-1,0 0 0,-1 0 1,1 0-1,0 0 1,-1 0-1,1 0 1,0 0-1,0 0 0,-1 0 1,1 0-1,0 0 1,-1-1-1,1 1 0,0 0 1,-1 0-1,1-1 1,0 1-1,-1 0 0,1-1 1,-1 1-1,1-1 1,-1 1-1,1-1 0,-1 1 1,1-1-1,-1 1 1,1-2-1,5-7-1076,0 0 1,-1-1-1,-1 1 0,6-18 1,-4 13 535,17-41-4986,-10 2-2365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0 864,'0'0'23853,"159"11"-23781,-103-11-72,0 3-656,-9 0-848,19 2-1201,-29 1-2224,0-3-2200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11466,'0'0'6767,"0"-31"-5808,0-183 922,5 23-1322,-1 4 3496,3 315-3641,28 165 0,0-23-969,-34-256-71,0-1-1,2 0 1,5 18-1,8 1-3011,-15-30 2932,1 0 0,0 0 0,0 0-1,0 0 1,0 0 0,1 0-1,-1-1 1,0 1 0,5 2-1,12 0-7429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9450,'0'0'11915,"-8"25"-11210,-87 358 2064,-90 414 323,138-596-3022,47-200-235,-1 0 1,1 1 0,-1-1-1,1 0 1,-1 1-1,1-1 1,0 0 0,0 1-1,0-1 1,0 1-1,0-1 1,0 0 0,0 1-1,0-1 1,1 0 0,-1 1-1,0-1 1,1 0-1,-1 1 1,1-1 0,-1 0-1,1 0 1,0 1 0,0-1-1,0 0 1,-1 0-1,1 0 1,0 0 0,0 0-1,0 0 1,0 0-1,2 1 1,2-1-802,0-1 0,-1 1 1,1-1-1,0 1 0,0-1 0,0-1 0,-1 1 0,7-2 0,-8 2 667,34-7-6908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29 234 12563,'0'0'3776,"3"29"-3294,-1-10-378,30 187 974,-16-138-437,2 4 64,-3 0 1,-3 1 0,2 85 0,-13-130-615,0-10-44,0 0 0,-2 0 0,0 0 0,-4 23 0,4-38-43,1-1 0,0 1 0,-1-1 0,0 1 0,1-1 0,-1 1 0,0-1 0,0 0 0,-1 1 0,1-1 0,0 0 0,-1 0 0,0 0 0,1 0 0,-1 0 0,0-1 0,0 1 0,0 0 0,0-1 1,0 1-1,0-1 0,0 0 0,0 0 0,-1 0 0,1 0 0,-1 0 0,1 0 0,-1 0 0,1-1 0,-1 1 0,1-1 0,-1 0 0,1 0 0,-1 0 0,1 0 0,-1 0 0,-3-2 0,2 1-12,1 0-1,0 0 1,0-1-1,0 0 1,-1 1-1,1-1 1,1 0-1,-1-1 1,0 1-1,1 0 1,-1-1-1,1 0 1,-1 1-1,1-1 1,0 0-1,0 0 1,1 0 0,-1 0-1,1-1 1,-1 1-1,1 0 1,0-1-1,0 1 1,0-1-1,1 1 1,-1-5-1,-2-15-29,1-1 0,1-43 0,1 46 41,1-1 3,1 0 0,1 0 0,1 0 0,0 1 0,2 0 0,14-35 0,66-119 77,-44 94-39,-23 45-33,0 0 81,-2-1 0,22-64 0,-24 46 299,11-74 0,-21 50 3507,-5 118-3481,1 0 0,2 0 0,9 42 1,-8-67-680,-1-1 1,2 1 0,0-1 0,0 0 0,10 14-1,-11-20-823,1 1 0,0-1-1,1 0 1,0-1 0,0 0-1,0 1 1,1-2 0,0 1-1,10 5 1,2-1-7031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10658,'0'0'13227,"196"0"-13155,-149 0-72,0 0-768,-10-6-808,-9-19-1425,-9 0-1800,-19 0-3377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9154,'0'0'13531,"0"179"-12563,28-112-528,0 3-280,0-2-128,0-7-32,10-5-1008,-1-8-1545,0-11-3280,-9-18-7442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180 326 5577,'0'0'11375,"26"-1"-11046,85-9-157,-107 9-153,1 0-1,-1 0 1,0 0-1,0 0 1,0-1-1,0 1 1,0-1-1,0 0 1,-1-1-1,1 1 1,0 0-1,-1-1 1,0 0-1,0 0 1,1 0-1,-2 0 1,1 0-1,0-1 1,-1 0-1,0 1 1,1-1-1,-1 0 1,2-6-1,-2 3 86,-1 0 0,1 0 0,-1 0 0,0 0 0,-1 0 0,1 0 0,-2 0-1,1 0 1,-1 0 0,0 0 0,-2-7 0,0 6-6,0 0-1,-1 0 0,0 0 1,0 1-1,0 0 1,-1 0-1,0 0 0,-1 0 1,0 1-1,0 0 1,0 0-1,0 1 0,-1-1 1,0 2-1,0-1 1,-13-6-1,6 4 173,1 1 0,-1 0 0,0 1 0,0 1-1,-1 0 1,0 1 0,1 0 0,-28 0 0,36 3-231,0 0 0,1 1-1,-1 0 1,0 0 0,1 1 0,-1 0 0,1 0 0,0 0 0,-1 0-1,1 1 1,0 0 0,1 0 0,-1 0 0,0 0 0,1 1-1,0 0 1,0 0 0,0 0 0,0 1 0,1-1 0,-1 1-1,1 0 1,0-1 0,1 2 0,-1-1 0,1 0 0,0 0-1,-1 8 1,-2 4 32,1-1-1,1 0 1,0 1-1,2 0 1,-1-1-1,2 1 0,1 0 1,4 29-1,-4-38-47,1 0-1,1-1 1,-1 1 0,1 0-1,1-1 1,-1 0-1,1 0 1,1 0 0,-1 0-1,1 0 1,0-1-1,1 0 1,-1 0-1,1 0 1,0-1 0,1 0-1,-1 0 1,11 5-1,-7-5-3,0 0-1,1 0 1,-1-1-1,1-1 0,0 0 1,0 0-1,0-1 1,0 0-1,0-1 0,0-1 1,0 0-1,0 0 1,13-2-1,-19 1-22,-1-1-1,0 1 0,1-1 1,-1 0-1,0 0 0,0 0 1,0-1-1,0 1 1,0-1-1,-1 0 0,1 0 1,-1 0-1,0-1 0,0 1 1,0-1-1,0 1 1,-1-1-1,1 0 0,-1 0 1,0-1-1,0 1 0,0 0 1,-1-1-1,0 1 1,0-1-1,1-6 0,3-14 50,-2-1-1,0 0 1,-2-37-1,-2 52 45,0 6 615,-2 10-145,0 18-351,7-2-218,2 0 1,0 0-1,2-1 1,0 0 0,1 0-1,1-1 1,15 22 0,-10-19-1065,1 0 0,31 33 0,-16-25-3609,-3-13-1359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15331,'0'0'7634,"0"204"-6698,18-114-472,11 3-272,-1-1-120,-10-8-8,1-17-64,0-16 0,-10-17-168,-9-20-584,0-76-7042,-28 0 2833,9-8-4641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12139,'0'0'10327,"28"2"-9585,94 12-225,-107-12-410,-1 2 0,1 0 0,-1 1 0,0 1 0,0 0 0,-1 0 0,0 2 0,0 0 0,0 0 0,-1 1 0,0 0 0,-1 1 0,18 21 0,-24-25-2,0 0 0,-1 1 0,0-1 0,0 1 0,-1 0 0,0 0 0,0 0 0,-1 1 0,1-1 0,-2 1 0,1-1 0,-1 1 0,0 0 0,-1-1 0,1 1 0,-2 8 0,1-13-84,0 0-1,-1 0 0,1 0 0,-1 0 0,1 0 0,-1 0 1,0 0-1,0 0 0,0 0 0,0 0 0,-1 0 0,1-1 1,-1 1-1,0-1 0,0 1 0,0-1 0,-3 4 0,0-3-21,1 1-1,-1-1 0,0 0 1,-1 0-1,1 0 0,0 0 1,-1-1-1,-8 2 1,-7 1-474,1-1 0,-1-1 0,1-2 0,-26 0 1,38 0-64,-1-2 1,0 1 0,1-1 0,-1-1-1,0 1 1,-14-6 0,15 4-933,2-1 1,-1 0 0,0 1-1,-11-11 1,-10-8-7501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15955,'0'0'8342,"18"-26"-8108,-2 6-191,98-146 248,-97 147 422,-17 19-664,0 0 1,1-1-1,-1 1 0,1 0 0,-1 0 1,1 0-1,-1-1 0,1 1 0,-1 0 1,1 0-1,-1 0 0,1 0 0,-1 0 1,1 0-1,0 0 0,-1 0 0,1 0 1,-1 0-1,1 0 0,-1 1 0,1-1 1,-1 0-1,1 0 0,-1 0 0,1 1 1,2 2 116,0 0 0,-1 0 1,1 0-1,-1 1 1,0-1-1,0 1 0,0-1 1,2 6-1,2 4-544,94 149 718,-70-119-1677,-2 2 0,35 73 0,-46-70-3184,-14-10-2262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2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4017,'0'0'17746,"11"28"-17116,39 90-171,-46-110-402,0 0 0,1 0 0,0 0 1,1-1-1,-1 1 0,1-1 0,1-1 1,0 1-1,-1-1 0,2 0 1,-1-1-1,1 0 0,0 0 0,0-1 1,0 0-1,1 0 0,17 5 0,-8-5 11,0 0 0,0-1 0,0-1 0,1-1 0,20-1 0,-34 0-57,-2 0-3,0-1 1,-1 1-1,1 0 0,0-1 1,-1 1-1,1-1 0,-1 0 0,1 0 1,0 0-1,-1 0 0,0 0 0,1-1 1,-1 1-1,0-1 0,0 1 0,0-1 1,0 0-1,0 0 0,0 0 0,2-3 1,-1 0-5,1-1 0,-1 0 0,-1 1 0,1-1 1,-1 0-1,0 0 0,-1 0 0,3-11 0,-3 5-33,0 0-1,0 1 1,-1-1 0,0 0-1,-1 0 1,0 0 0,-1 1-1,-1-1 1,-5-16 0,1 15-37,-1 0 0,0 0 1,0 1-1,-2 0 1,1 0-1,-2 1 0,1 0 1,-20-14-1,6 6-147,-1 2 0,-1 1 0,-33-16 0,51 28 50,-1 0 1,0 0 0,1 1 0,-1 1 0,0 0 0,0 0-1,-1 0 1,1 1 0,-15 0 0,22 1 54,1 1 1,0-1-1,-1 0 1,1 0-1,0 0 1,0 1-1,-1-1 1,1 1-1,0-1 1,0 1-1,0-1 1,0 1-1,0 0 1,0 0-1,0-1 1,0 1-1,0 0 1,0 0-1,0 0 1,0 0-1,0 0 1,1 0-1,-1 0 1,0 0-1,1 1 1,-1-1-1,1 0 1,-1 0-1,1 0 1,0 1-1,-1-1 1,1 2-1,-1 49-3396,2-36 2234,2 19-3260,13-9-931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3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13475,'0'0'9649,"36"4"-8967,388 20 1145,698-54-289,-276 3-564,992-64 1920,-1833 90-1427,-32 0-1271,-5-15-2100,16 6 270,-14-2-3274,-6 1-2880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12739,'0'0'11030,"8"28"-10155,96 419 1300,-81-314-2793,10 251 0,-43-430-2530,1 18 2304,1-26 426,2 0-1,2-76 0,3 125 489,2 1-1,-1 0 1,0 0 0,1-1 0,0 1-1,0 0 1,0 0 0,1 0-1,-1 0 1,1 0 0,0 0-1,0 1 1,0-1 0,0 1 0,1-1-1,0 1 1,5-6 0,-3 5 40,0 1 0,0-1 1,0 1-1,1 0 0,-1 0 1,1 1-1,0-1 0,0 1 1,0 1-1,0-1 0,8 0 0,-4 0-2,1 1-1,0 1 1,0 0 0,0 0-1,-1 1 1,1 1-1,0 0 1,-1 0-1,1 1 1,-1 0-1,0 1 1,0 0-1,18 10 1,-16-5-17,1 1 1,-2 1 0,1-1 0,-1 2 0,-1 0 0,0 0 0,-1 1-1,0 0 1,-1 0 0,0 1 0,-1 0 0,-1 0 0,0 1 0,-1 0 0,-1 0-1,0 0 1,-1 1 0,-1-1 0,0 1 0,-1 0 0,-1-1 0,0 1-1,-1 0 1,-1-1 0,-4 18 0,3-24-62,0 0 0,-1 0 0,0-1 0,-1 1 0,0-1 0,0 0 1,-1 0-1,0-1 0,0 0 0,-1 0 0,0 0 0,0-1 0,-15 10 0,10-7-1,0-2-1,-1 1 1,0-2-1,-1 0 1,1 0-1,-1-1 1,0-1-1,-20 4 1,7-4-13,-47 1 0,68-5-165,0 0 0,-1 0 1,1-1-1,0 0 0,0 0 0,-1 0 1,1-1-1,0 0 0,0 0 1,0 0-1,1-1 0,-1 0 0,-8-6 1,13 9 17,0 0 0,1-1 0,-1 1 0,1-1 0,-1 1 1,1-1-1,-1 1 0,0-1 0,1 0 0,0 1 0,-1-1 0,1 0 0,-1 1 1,1-1-1,0 0 0,0 0 0,-1 1 0,1-1 0,0 0 0,0 0 0,0 1 0,0-1 1,0 0-1,0 0 0,0 1 0,0-1 0,0 0 0,0 0 0,0 0 0,0 1 1,1-1-1,-1 0 0,0 1 0,1-1 0,-1 0 0,0 0 0,1 1 0,-1-1 1,1 1-1,-1-1 0,1 0 0,-1 1 0,1-1 0,-1 1 0,1-1 0,0 1 1,-1 0-1,1-1 0,0 1 0,-1-1 0,1 1 0,1 0 0,41-15-6839,2 6-1165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16396,'0'0'8073,"37"207"-7913,-18-128-152,0-12-8,-10-3 56,0-16-56,-9-9-296,0-19-456,0-9-496,-9-36-5418,-10-12 2874,1-10-1097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187 121 5753,'0'0'12255,"25"-21"-10887,79-61-248,-101 80-1063,-1 0-1,1 0 0,-1 1 1,1-1-1,0 1 1,0-1-1,0 1 0,-1 0 1,1 0-1,0 0 0,1 0 1,-1 1-1,0-1 0,0 1 1,6 0-1,-7 1-14,0-1 0,0 1-1,0 0 1,0 0 0,-1 0 0,1 0 0,0 0-1,-1 0 1,1 0 0,0 1 0,-1-1-1,1 0 1,1 3 0,3 3 160,3 1 33,-1 0 0,0 1 0,0 1 0,-1-1 1,0 1-1,-1 0 0,0 0 0,-1 1 0,0 0 1,0 0-1,-1 0 0,3 14 0,-6-20-201,0-1 1,0 1-1,-1-1 0,1 1 1,-1 0-1,0-1 0,0 1 0,0 0 1,-1-1-1,1 1 0,-1 0 1,-1-1-1,1 1 0,0-1 0,-1 0 1,0 1-1,0-1 0,0 0 1,-1 0-1,1 0 0,-1-1 0,0 1 1,0 0-1,0-1 0,-1 0 1,1 0-1,-1 0 0,0 0 0,0-1 1,0 1-1,0-1 0,-8 3 1,-2 1-312,1-2 1,-1 0-1,0-1 1,-1 0-1,1-1 1,-1-1-1,1 0 1,-1-1 0,1 0-1,-1-1 1,-17-4-1,12 1-825,0-2 0,1 0 0,0-2 0,0 0 0,0 0 0,1-2 0,-22-15 0,-16-12-4912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4657,'0'0'18464,"10"-20"-18244,-2-1-162,-5 11-35,1 0 0,1 0 1,-1 1-1,1-1 0,1 1 1,0 0-1,0 1 0,1-1 0,0 1 1,0 1-1,10-9 0,-11 11-39,9-7 178,1 0-1,-1 1 1,2 1-1,21-11 1,-35 19-75,0 1 1,0-1-1,1 1 1,-1 0 0,1 0-1,-1 0 1,1 0-1,0 1 1,-1-1-1,1 1 1,0 0-1,-1 0 1,1 0 0,0 1-1,-1-1 1,1 1-1,-1 0 1,1 0-1,-1 0 1,1 1-1,-1-1 1,0 1 0,1 0-1,-1-1 1,0 1-1,0 1 1,0-1-1,-1 0 1,5 6-1,53 80 721,-43-60-542,35 45 0,-9-34-3095,-36-34 1740,-1-1 1,1 0-1,0-1 1,0 0 0,11 4-1,3-3-8761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15403,'0'0'7022,"33"7"-6865,109 21-87,-133-26-70,0-1 0,0-1 0,0 0 1,0 0-1,0 0 0,0-1 1,0-1-1,0 0 0,0 0 1,-1 0-1,1-1 0,-1-1 1,1 1-1,-1-1 0,0-1 1,-1 1-1,1-2 0,-1 1 1,0-1-1,0 0 0,-1 0 1,1 0-1,-1-1 0,8-13 1,-7 9 8,-1 0 0,0 0 0,-1-1 0,0 0 0,-1 0 0,0 0 0,-1-1 0,0 1 0,-1-1 0,-1 0 0,0 1 1,0-1-1,-2 0 0,1 0 0,-4-15 0,1 16 24,-1-1-1,-1 1 1,0-1 0,-1 2-1,0-1 1,-1 1 0,0 0-1,-17-20 1,9 14 9,0 0 0,-1 2-1,0 0 1,-29-20 0,37 30 41,1 0 1,-1 0 0,0 1-1,0 0 1,-1 0-1,1 1 1,-1 0 0,0 0-1,0 1 1,0 1 0,0-1-1,0 1 1,-12 1 0,19 0-67,0 2 1,0-1-1,-1 0 1,1 0-1,1 1 1,-1-1 0,0 1-1,0-1 1,1 1-1,-1 0 1,0 0-1,1 0 1,0 0 0,0 0-1,-1 0 1,1 0-1,0 0 1,1 0-1,-1 1 1,0-1-1,1 0 1,-1 1 0,1-1-1,-1 0 1,1 5-1,-4 72-42,5-68 55,-2 20 46,2-1 0,1 1-1,2-1 1,13 56 0,-14-76-58,0-1-1,1 0 1,-1 0 0,2-1-1,-1 1 1,1-1 0,0 0-1,1 0 1,0 0 0,1-1-1,-1 0 1,1 0 0,0-1-1,1 0 1,0 0 0,0 0-1,0-1 1,0-1-1,16 7 1,-17-8-16,0-1 1,0 0-1,0-1 0,0 1 0,0-1 0,0-1 1,0 1-1,0-1 0,12-2 0,-16 2-3,0 0-1,-1-1 1,1 0-1,0 0 0,-1 0 1,1 0-1,-1 0 1,1 0-1,-1 0 1,1-1-1,-1 0 1,0 1-1,0-1 0,0 0 1,0 0-1,0 0 1,0 0-1,0 0 1,-1 0-1,1-1 1,-1 1-1,0-1 0,1 1 1,-1-1-1,0 1 1,0-4-1,4-16-3,-1 0 0,-1 0 0,-2 0-1,0 0 1,-1-1 0,-1 1 0,-1 0 0,-5-22-1,-8 7 158,15 36-134,-1 0-1,1-1 1,-1 1 0,0 0 0,1-1-1,-1 1 1,0 0 0,0 0 0,0 0 0,0 0-1,0-1 1,-1 2 0,1-1 0,0 0-1,0 0 1,0 0 0,-1 0 0,1 1-1,-2-1 1,1 18 554,3 1-574,1-1 0,1 1-1,0-1 1,1 0-1,1 0 1,0-1 0,1 1-1,13 22 1,-2-8-61,1 0 0,2-1 0,28 33 0,-41-55-185,-1-1-1,1 0 1,1 0-1,-1-1 1,1 0 0,1 0-1,-1-1 1,1 0-1,-1 0 1,1-1-1,1 0 1,11 3 0,-6-3-1787,0-1 0,1-1 0,-1 0 0,21-1 0,10-1-9652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8106,'0'0'7536,"9"4"-6760,-5-2-686,46 16 818,-47-18-804,-1 1 1,1-1 0,0 1 0,-1-1 0,1 0-1,0 0 1,0 0 0,-1 0 0,1-1-1,0 1 1,-1-1 0,1 1 0,0-1 0,-1 0-1,1 0 1,-1 0 0,1-1 0,-1 1 0,0 0-1,4-4 1,3-4 11,-1-1 0,0 0 0,-1-1 0,0 0 0,-1 0 0,0 0 0,0-1 0,-1 0 0,-1 0 0,0 0 0,-1-1 0,2-12 0,-1-3-61,-1 1-1,-1-1 1,-2 1-1,-4-44 1,3 65 23,1-1 0,-1 0 1,-1 1-1,1-1 0,-1 1 1,0 0-1,0-1 0,-1 1 1,0 0-1,0 0 0,0 1 1,-1-1-1,0 1 0,0-1 1,-5-4-1,7 9 122,23 1-885,51 2 242,-35 0-783,1-1 0,47-7 0,-85 7 1342,1-1 0,-1 0 1,0 0-1,1 0 0,-1 1 1,0-1-1,1 0 0,-1 0 0,0 1 1,1-1-1,-1 0 0,0 1 0,0-1 1,1 0-1,-1 1 0,0-1 1,0 0-1,0 1 0,0-1 0,1 1 1,-1-1-1,0 0 0,0 1 1,0-1-1,0 1 0,0-1 0,0 0 1,0 1-1,0-1 0,0 1 1,0-1-1,0 0 0,0 1 0,0-1 1,-1 1-1,1-1 0,0 0 0,0 1 1,0-1-1,0 1 0,-1-1 1,1 0-1,0 1 0,0-1 0,-1 1 1,-12 32 49,6-16 260,0 9-251,1-1 0,1 1-1,1 0 1,2 0 0,1 0-1,1 1 1,0-1 0,3 0-1,0 0 1,8 30 0,-8-47-165,0-1-1,1 0 1,0 0 0,0 0 0,1 0-1,0-1 1,0 0 0,1 0 0,9 9 0,-11-13-52,0 1 1,0-1-1,0 0 1,0 0-1,1 0 1,0 0 0,-1-1-1,1 0 1,0 0-1,0 0 1,0 0-1,1-1 1,-1 0 0,0 0-1,0-1 1,1 1-1,-1-1 1,6 0-1,-4-2-236,0 1-1,0-1 1,-1 0-1,1 0 1,0 0 0,-1-1-1,1 0 1,-1-1-1,0 1 1,0-1-1,-1 0 1,1-1-1,-1 0 1,0 1-1,8-10 1,26-40-4961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12523,'0'0'4310,"10"-7"-4062,-4 3-215,0 0 1,0-1-1,-1 0 1,1 0-1,-1 0 1,0-1-1,0 1 0,-1-1 1,0 0-1,0-1 1,0 1-1,-1-1 1,0 0-1,0 1 0,2-11 1,3-23 531,-3 0 0,-1-1 0,-2-59 0,-2 98-518,1 1 0,-1-1 0,0 0 0,0 1 0,0-1 0,0 1 0,0-1 0,0 0-1,-1 1 1,1-1 0,0 1 0,-1-1 0,1 1 0,-1-1 0,0 1 0,1-1 0,-1 1 0,0 0 0,0-1 0,0 1-1,0 0 1,0 0 0,0-1 0,0 1 0,-1 0 0,1 0 0,-2-1 0,1 2 616,5 77-65,2-57-577,1 0-1,1 0 0,0-1 1,16 29-1,-16-36-42,-1-1 1,1 0-1,1 0 0,0-1 1,1 0-1,0-1 0,0 0 1,19 14-1,-25-21-150,1 0 0,0 0 1,0 0-1,-1-1 0,1 0 0,0 1 0,0-2 1,5 2-1,33-2-6313,-22-5-16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67 411 3473,'0'0'14107,"-11"19"-13977,0 0-79,5-12-19,1 2 0,0-1 0,1 0 0,0 1 0,0 0 0,1 0 0,0 0 0,0 0 0,1 0 0,1 1 0,-1-1 0,1 15 0,1-3 92,-1-10-37,0 0 0,1 0-1,1 0 1,0 1 0,1-2-1,0 1 1,0 0 0,1 0-1,7 16 1,-10-26-82,1 0 1,-1 0-1,1 0 0,-1 0 1,1 0-1,0 0 0,0 0 1,0 0-1,0 0 0,-1-1 1,1 1-1,0 0 1,0 0-1,0-1 0,0 1 1,1-1-1,-1 1 0,0-1 1,0 1-1,0-1 0,0 0 1,1 1-1,-1-1 0,0 0 1,0 0-1,0 0 0,1 0 1,-1 0-1,0 0 0,0 0 1,1 0-1,1-1 0,-1 0 4,0 0 0,0 0-1,0 0 1,0 0-1,-1-1 1,1 1 0,0 0-1,0-1 1,-1 1 0,1-1-1,-1 1 1,0-1-1,1 0 1,-1 0 0,0 0-1,1-3 1,8-21 32,-1-1 1,-2 0-1,0-1 0,-2 1 1,1-30-1,-1-145-271,-5 142 149,-1 26 42,-2-1-1,-1 1 1,-2 0-1,-18-60 1,15 69 211,9 25-163,0 0 1,0 0-1,-1 0 0,1-1 0,0 1 1,0 0-1,0 0 0,0 0 1,0 0-1,0 0 0,0 0 0,0 0 1,0 0-1,0-1 0,0 1 0,0 0 1,-1 0-1,1 0 0,0 0 0,0 0 1,0 0-1,0 0 0,0 0 0,0 0 1,-1 0-1,1 0 0,0 0 0,0 0 1,0 0-1,0 0 0,0 0 0,0 0 1,-1 0-1,1 0 0,0 0 0,0 0 1,0 0-1,0 0 0,0 0 0,0 0 1,0 0-1,-1 0 0,1 0 1,0 0-1,0 0 0,0 0 0,0 0 1,0 1-1,0-1 0,0 0 0,0 0 1,-1 0-1,1 0 0,0 0 0,0 0 1,0 0-1,0 0 0,0 1 0,0-1 1,0 0-1,0 0 0,0 0 0,0 0 1,0 0-1,0 0 0,0 1 0,-3 43 591,3-13-539,-1 75 405,15 109-1,-9-181-357,1 0 0,1 0-1,2 0 1,2-1 0,1 0-1,1-1 1,23 39 0,-32-64-118,1 0 0,0 0 0,1-1 0,-1 0 0,1 0 0,0 0 0,1 0 0,-1-1 0,1 0 0,12 6 0,-17-10-20,1 1 1,-1-1-1,1 0 1,0 0-1,0 0 1,0 0-1,-1-1 1,1 1-1,0-1 1,0 1-1,0-1 1,0 0-1,0 0 1,0-1-1,0 1 1,0 0-1,0-1 1,0 0 0,-1 0-1,1 0 1,0 0-1,0 0 1,-1 0-1,1-1 1,-1 1-1,1-1 1,-1 0-1,0 0 1,1 0-1,-1 0 1,0 0-1,2-4 1,5-6-40,-2 0 1,0-1 0,0 0-1,-2 0 1,1-1-1,-1 1 1,-1-1-1,-1 0 1,3-22 0,-1-14-19,-2-68 0,-3 105 129,0-13 2462,-1 29-1720,-2 9-689,0 1-1,1-1 1,0 1-1,1 0 1,0-1-1,1 1 1,3 19-1,-2 7-49,-1-21-27,1-1 0,1 1 0,0 0 0,1 0 0,8 23 1,-8-32-99,0-1 0,0 0 0,1 0 0,1 0 0,-1 0 0,1-1 0,0 0 0,1 0 0,-1 0 0,2-1 0,-1 0 0,14 11 0,-14-14-310,0-1 0,0 1 1,0-1-1,0 0 0,1 0 1,-1-1-1,1 0 0,-1 0 0,1-1 1,-1 0-1,1 0 0,-1 0 1,1-1-1,-1 0 0,1 0 0,-1 0 1,1-1-1,-1 0 0,0 0 1,0-1-1,0 0 0,9-6 0,26-23-5636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52 537 13419,'0'0'5918,"-10"25"-5641,-25 78-239,33-100-44,1-1-1,1 1 1,-1-1-1,0 1 1,1 0-1,-1-1 1,1 1-1,0 0 1,0-1-1,0 1 1,0 0-1,0-1 1,0 1-1,1 0 1,-1-1-1,1 1 1,0-1-1,0 1 1,0-1-1,0 1 1,0-1-1,1 0 1,-1 1-1,1-1 1,0 0-1,-1 0 1,1 0-1,0 0 1,0 0 0,0-1-1,4 3 1,-2-2-136,0 0 1,1-1 0,-1 1 0,1-1 0,-1 0 0,1-1 0,-1 1 0,1-1 0,0 0 0,-1 0 0,1 0 0,8-2-1,-12 1 134,1 0 0,-1 0 0,0 0-1,0-1 1,0 1 0,1 0-1,-1-1 1,-1 1 0,1-1-1,0 1 1,0-1 0,0 1-1,-1-1 1,1 1 0,-1-1-1,1 0 1,-1 1 0,0-1 0,0 0-1,1-2 1,2-37 234,-3-58 2744,9 139-2057,-6-32-848,0-2 1,1 1 0,0 0-1,0-1 1,0 1 0,9 9-1,-11-13-70,1-1 0,-1 1-1,1-1 1,0 0 0,0 0-1,0 0 1,0 0 0,0 0-1,0 0 1,1-1 0,-1 1 0,0-1-1,1 0 1,-1 0 0,1-1-1,6 1 1,-9-1 4,0 0 1,0 0-1,0 0 0,0-1 0,-1 1 1,1 0-1,0-1 0,0 1 0,0 0 1,0-1-1,-1 0 0,1 1 0,0-1 1,0 1-1,-1-1 0,1 0 0,0 1 1,-1-1-1,1 0 0,-1 0 0,1 0 1,-1 1-1,1-1 0,-1 0 0,1-2 1,7-27 53,-7 23-40,12-72-32,-4-1 0,-3 0 1,-8-144-1,2 206 18,-2 1 0,0-1 0,-1 1 0,-1 0 0,0 0 0,-2 1 0,0-1 0,-10-20 0,3 23 445,7 24 74,4 37 137,3-40-687,-1 23 166,-2 43 229,4 0-1,3 0 1,16 77 0,2-63-831,37 86 1,-57-161-624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2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11779,'0'0'8364,"2"27"-7817,-1 4-440,-1-9-46,1 0 0,1 0 0,1-1 0,1 1 0,11 35 0,-8-34 44,-1-3-34,1 0 1,0 0-1,14 26 0,-19-42-48,1 0 0,-1 0 0,1 0 0,0 0 0,0-1 0,0 1 0,0-1 1,1 1-1,-1-1 0,1 0 0,0-1 0,0 1 0,0-1 0,0 1 0,1-1 0,-1 0 1,1-1-1,-1 1 0,1-1 0,8 1 0,-3-1 43,1-1 0,0 0 0,-1-1 0,1-1 0,0 1 0,-1-2 0,0 1-1,1-2 1,-1 1 0,0-1 0,-1-1 0,1 0 0,-1 0 0,0-1 0,13-10 0,-2 3-8739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4961,'0'0'10018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4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17684,'0'0'5905,"149"3"-5905,-111-3-96,-1 0-464,-18 0-240,0-22-1097,-19-9-1984,0 0-1248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14859,'0'0'10114,"177"47"-9938,-130-36-104,0-2-72,-10-4-512,0-5-1032,-8 0-1113,-11-5-3296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0 690 6649,'0'0'12934,"0"-10"-11012,2-44-886,10-56 0,-5 57-797,0-55 1,-7-244 328,0 350-397,0 7-43,3 68 432,20 128 1,33 75 201,-27-146-662,13 36 92,9 50-2286,-48-178-2577,-6-14-2575,-5-9-1440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13731,'0'0'8200,"38"-1"-7941,61-4 754,185-32 0,51-37 159,351-66-401,-619 131-957,125 0 0,-202 32-2204,-16 6-1537,-50 41 0,20-24-3230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13827,'0'0'8386,"8"21"-7825,94 231 705,-89-217-1194,-2 0 0,-1 0-1,-2 1 1,-1 0 0,-2 0 0,-1 1 0,-3-1 0,-4 64 0,3-89-66,-2-1 1,0 1 0,0 0 0,-1-1 0,0 1 0,-1-1-1,0 0 1,0 0 0,-1-1 0,-1 1 0,0-1 0,0 0-1,0-1 1,-1 1 0,-1-1 0,-14 12 0,21-18-5,-1-1 0,0 1 0,0-1 0,1 0 0,-1 0 1,0 0-1,0 0 0,0 0 0,0 0 0,0 0 0,-1-1 0,1 1 1,0-1-1,0 1 0,-3-1 0,4 0-7,0 0 0,0-1 1,0 1-1,0 0 0,0-1 0,1 1 0,-1-1 1,0 1-1,0-1 0,0 1 0,1-1 0,-1 0 1,0 1-1,1-1 0,-1 0 0,0 0 0,1 1 0,-1-1 1,1 0-1,-1 0 0,1 0 0,0 0 0,-1-1 1,-1-7-50,0 0 1,1 0 0,0 1-1,0-1 1,1-15-1,0 13 26,1-6 13,1 1 0,0 0 0,1-1 0,0 1-1,2 1 1,11-31 0,53-90-9,-18 41 33,30-96-139,-73 167 468,0-1 0,-1 0 0,-2 0 0,0-1 0,0-35 0,-1 82-267,1 1 1,0-1 0,2 0 0,0 0 0,19 34 0,-22-45-42,14 25-39,2 0 0,32 43 0,-50-75-178,1-1-1,-1 1 0,0-1 0,1 1 0,-1-1 1,1 0-1,0 0 0,-1 0 0,1 0 0,0 0 1,0-1-1,1 1 0,4 1 0,26 4-4344,-6-4-1376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13115,'0'0'10419,"-4"16"-9881,-1 21-204,1 0 0,2 0 0,2 1 1,7 62-1,39 137 783,-10-55-854,-33-162-248,-2-12-15,0 0 1,0 0 0,1 0 0,0 0 0,1 0-1,5 11 1,-8-19-37,0 0 0,0 1 0,0-1 0,0 0 0,0 0 0,0 0 1,0 0-1,0 0 0,0 0 0,0 0 0,0 0 0,1 0 0,-1 0 0,0 0 0,0 0 0,0 0 0,0 0 0,0 0 0,0 0 0,0 0 0,1 0 0,-1 0 0,0 0 0,0 0 0,0 0 1,0 0-1,0 0 0,0 0 0,0 0 0,0 0 0,1 0 0,-1 0 0,0 0 0,0 0 0,0 0 0,0 0 0,0 0 0,0 0 0,0 0 0,0 0 0,0 0 0,1-1 0,-1 1 1,0 0-1,0 0 0,0 0 0,0 0 0,0 0 0,0 0 0,0 0 0,0 0 0,0 0 0,0-1 0,0 1 0,0 0 0,0 0 0,0 0 0,0 0 0,0 0 0,0 0 0,0 0 0,0-1 1,0 1-1,0 0 0,0 0 0,0 0 0,0 0 0,0 0 0,0 0 0,2-17-784,-1-17 541,-1 13 203,-1 14 85,1 1-1,0-1 0,0 1 1,1-1-1,0 1 0,0-1 1,3-7-1,-3 12 4,0 0 1,0 0-1,1 0 1,-1 0-1,0 0 1,1 0-1,0 0 1,-1 1-1,1-1 0,0 1 1,0 0-1,0-1 1,0 1-1,0 0 1,0 0-1,0 0 1,1 0-1,-1 1 1,0-1-1,0 0 1,1 1-1,-1 0 0,0-1 1,4 1-1,8-2 93,1 1-1,-1 1 0,0 0 1,0 0-1,23 5 1,-32-4-44,0 0 1,-1 1-1,1 0 1,-1 0-1,0 0 1,0 0-1,0 1 1,0-1-1,0 1 1,0 0-1,-1 0 1,1 1-1,-1-1 1,0 1-1,0-1 1,0 1-1,-1 0 1,1 0-1,-1 0 1,3 7-1,-2 0 46,0 0-1,0 0 0,-1 1 1,0-1-1,-1 1 0,0-1 1,-1 1-1,0 0 1,-1-1-1,-1 1 0,1-1 1,-2 0-1,0 1 0,0-1 1,-1 0-1,-5 11 1,1-12-129,0 1 1,-1-1 0,0-1 0,-1 0-1,0 0 1,0-1 0,-1 0 0,0 0-1,-1-2 1,1 1 0,-1-1 0,0-1-1,-23 7 1,22-9-1537,-1 0-1,1 0 1,-1-2-1,-18 1 1,57-3-3985,11-4-1740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14003,'0'0'7546,"0"199"-7114,19-118-8,0 1 0,-10-9-184,10-12-136,-10-10-104,1-18-80,-1-10-736,-9-15-1281,0-13-1047,0-23-1137,0-9-2649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11562,'0'0'9813,"23"9"-9043,75 34-162,-92-40-477,0 0-1,0 0 1,0 1 0,0 0 0,-1 0 0,0 0-1,0 1 1,0 0 0,0 0 0,-1 0 0,0 1-1,0-1 1,0 1 0,0 0 0,-1 0 0,0 0-1,-1 1 1,1-1 0,-1 1 0,-1-1 0,1 1-1,-1 0 1,0 0 0,0 0 0,-1-1-1,-1 9 1,1-12-103,-2 1 0,1 0 0,0-1 0,-1 1 0,1-1 0,-1 1 0,0-1 0,0 0 0,-1 0 0,1 0 0,0 0 0,-1 0 0,0-1 0,0 1 0,0-1-1,0 1 1,0-1 0,0 0 0,-1-1 0,1 1 0,-1 0 0,-6 1 0,-3 3-273,0-1-1,0-1 0,-1 0 1,0-1-1,-14 2 0,-33-4-2846,36-1-2938,16 0 165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20 376 11739,'0'0'11190,"-2"0"-11136,1-1 0,-1 1 0,1-1 1,-1 1-1,1-1 0,0 0 0,-1 0 0,1 0 0,0 0 1,0 0-1,0 0 0,-2-2 0,4-1-16,1-1 0,-1 1 0,1 0 0,0 0 0,1 0 0,-1 0 0,1 0 0,0 0 0,0 0 0,0 1 0,0-1 0,0 1 0,1 0 0,6-4 0,10-12 104,13-20-3,-3 0 0,35-60 1,-60 91-34,-1-1 0,0 1 0,0-1 0,-1 0 0,0-1 0,0 1 0,-1 0 0,1-12 0,-3 21-51,0-1 0,0 1-1,0-1 1,0 1-1,0-1 1,-1 1 0,1-1-1,1 1 1,-1-1-1,0 0 1,0 1 0,0-1-1,0 1 1,0-1-1,0 1 1,1-1-1,-1 1 1,0-1 0,0 1-1,1-1 1,-1 1-1,0 0 1,1-1 0,-1 1-1,0-1 1,1 1-1,-1 0 1,0-1-1,1 1 1,-1 0 0,1-1-1,15 10 542,20 36-652,-27-33 367,148 153 765,-119-127-991,-33-32-124,1 0 1,-1-1 0,2 0-1,-1 0 1,0 0 0,1-1-1,0 0 1,0 0 0,9 3-1,24-1-4845,-21-6-1856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3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6585,'0'0'15029,"0"29"-13990,-1 6-759,-1-12-107,1-1-1,2 1 1,0 0-1,1-1 1,1 0 0,7 23-1,-3-20 132,1-1 1,1 1-1,1-1 0,1-1 0,1 0 0,1-1 1,2 0-1,0-1 0,31 34 0,-42-51-312,0-1 0,1 1 0,-1-1 0,1 0 0,0 0 0,0-1 0,0 1 0,0-1-1,0 0 1,0 0 0,1-1 0,7 2 0,-11-3-109,0 0 0,0 0 1,0 0-1,0 0 0,0 0 0,0-1 0,-1 1 1,1-1-1,0 1 0,0-1 0,0 0 0,0 1 0,-1-1 1,1 0-1,0 0 0,-1-1 0,1 1 0,-1 0 1,1 0-1,-1-1 0,0 1 0,1-1 0,-1 1 0,0-1 1,0 1-1,0-1 0,0 0 0,0 0 0,-1 1 1,1-1-1,0 0 0,-1 0 0,0 0 0,1 0 0,-1 0 1,0 0-1,0 0 0,0-2 0,2-14-2395,-1 0 0,-1 1 0,-4-34-1,-12 2-3215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0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102 233 12915,'0'0'6092,"-5"3"-5144,2 1-885,-1-1-1,0 1 1,1 0 0,0 0-1,0 1 1,0-1 0,1 1-1,-1-1 1,1 1 0,0 0 0,1 0-1,-1 0 1,1 0 0,0 0-1,-1 7 1,-2 20 235,0 44 0,2-30 261,1-34-436,-2 24 394,3 68 1,1-95-468,0 0 0,0 0 0,1 0 0,0 0 0,0-1 0,1 1 0,0-1 0,1 1 0,0-1 0,0 0 0,1-1 0,0 1-1,7 8 1,-10-14-38,0 1-1,1-1 0,0 0 0,-1 0 0,1 0 0,0 0 0,0 0 1,0-1-1,0 1 0,0-1 0,1 0 0,-1 0 0,0 0 1,1 0-1,-1-1 0,0 1 0,1-1 0,-1 0 0,1 0 0,-1 0 1,0 0-1,1-1 0,-1 0 0,4 0 0,-1-1 7,-1 0 1,0-1-1,0 1 0,0-1 0,0 0 0,0 0 1,0 0-1,-1-1 0,0 0 0,0 0 0,0 0 1,0 0-1,5-7 0,3-8 11,-1 0 1,-1-1-1,-1 0 1,-1 0-1,0-1 1,-2 0-1,0-1 1,4-33-1,-3-15 1,-2-97 1,-5 162-32,0-10-2,-1-1 1,-1 1-1,0 0 0,-1 0 0,0 0 0,-1 0 0,-1 1 0,0-1 0,-13-23 1,15 32 28,-1 0 1,0 0-1,0 1 1,0-1-1,-1 1 1,0 0-1,0 0 1,0 0-1,-1 1 1,1 0-1,-1 0 1,0 0 0,0 1-1,-1 0 1,1 0-1,-1 1 1,1-1-1,-1 1 1,0 1-1,0-1 1,1 1-1,-1 1 1,-8-1-1,10 2-21,0-1 0,0 2 0,0-1 0,0 0 0,0 1 0,0 0 0,0 0 0,1 0 0,-1 1-1,1 0 1,-1 0 0,1 0 0,0 0 0,0 1 0,0-1 0,1 1 0,-1 0 0,1 0 0,0 0-1,0 1 1,0-1 0,1 1 0,-3 6 0,-3 7-14,0 0 0,1 1 0,1-1 0,-6 38-1,8-38-100,2 0 0,0-1 0,1 1-1,1 0 1,4 34 0,-1-41-548,-1-1 0,1 1-1,1-1 1,0 0 0,0 1 0,1-2 0,0 1-1,1-1 1,0 1 0,13 13 0,18 17-5428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14075,'0'0'5845,"-2"22"-5471,2-16-330,-3 31 373,2-1 1,7 65-1,4-12 233,25 137-379,-34-222-308,1 7-1931,-4-40-4963,2-9 1270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10546,'0'0'8171,"22"-2"-7703,3-1-364,10-2 136,-1 1 1,42 2 0,-68 2-215,0 0 0,0 0 1,0 1-1,0 0 1,-1 1-1,1 0 0,0 0 1,0 1-1,-1-1 0,0 2 1,1-1-1,-1 1 1,-1 0-1,1 1 0,0-1 1,8 10-1,-11-10-13,-2 0-1,1 1 1,0 0 0,-1-1 0,0 1-1,0 0 1,-1 0 0,1 0 0,-1 0-1,0 0 1,0 0 0,-1 1-1,1-1 1,-1 0 0,0 0 0,-1 1-1,1-1 1,-1 0 0,-3 8 0,3-7 5,-1 0 0,0 0 0,0-1 0,-1 1 0,0-1 0,0 1 0,0-1 0,0 0 0,-1 0 0,0 0 0,0-1 0,0 0 0,-1 1 0,1-1 0,-1-1 0,-10 7 0,5-5 133,0-1-1,0 0 0,-1-1 0,1 0 0,-1-1 0,0 0 0,0 0 0,-14-1 0,24-1 473,4 0-767,18 1 263,1 0 0,-1 1 0,0 1 0,0 2 0,36 11 0,-47-13-46,0 1-1,0 0 0,-1 1 1,1 0-1,-1 0 0,0 1 1,-1 0-1,0 1 0,0 0 1,0 0-1,-1 1 1,0 0-1,11 16 0,-16-21-18,0 0 0,0 0 0,-1 1 0,1-1 0,-1 1 0,0-1 0,0 1 0,0-1 1,0 1-1,-1 0 0,1-1 0,-1 1 0,0 0 0,0-1 0,0 1 0,-1 0 0,1-1 0,-1 1 0,0 0 0,-2 4 0,1-3-5,-1 0 0,0 0 0,-1 0 0,1 0 0,-1-1 0,0 1 0,0-1 0,-1 0 0,1 0 0,-1-1 0,-8 6 0,-5 1 19,-1-1 1,0-1-1,0 0 0,-1-1 0,0-2 1,-24 5-1,3-4-3,0-3 0,-1-1 0,-75-6 0,129-4-6435,19-1 4045,18-2-3733,-3 0-5043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99 15019,'0'0'6055,"9"10"-5886,10 12 120,-1 0 0,-2 1 0,0 1 0,-1 0 0,12 28 0,-16-23-59,-2 0 0,-1 1 0,-1 0 0,-1 0 1,-2 1-1,-1 0 0,-1 0 0,-6 60 0,4-86-210,-1 0-1,0 1 1,-1-1-1,1 0 1,-1 0-1,0 0 1,0-1-1,-1 1 1,0 0-1,1-1 1,-1 0-1,-1 1 1,1-1-1,-1 0 1,-5 4-1,2-2-48,0-1-1,-1 0 1,1 0 0,-1-1-1,0 0 1,0-1-1,-1 0 1,-15 4 0,13-4-333,0-1 1,0 0-1,0-1 0,-1 0 1,1-1-1,0 0 1,-1-1-1,1 0 1,0-1-1,0 0 0,0 0 1,0-2-1,1 1 1,-21-11-1,21 7-285,0 0 0,1-1-1,-1-1 1,2 1 0,-1-2-1,2 1 1,-1-1 0,1 0-1,0 0 1,1-1 0,-6-14-1,-4-14-2238,-21-78 0,32 99 2565,-2-9 499,1-1 0,-4-40 0,9 61 157,1 0 0,-1-1 1,1 1-1,1 0 0,-1 0 0,1-1 0,0 1 0,1 0 1,0 0-1,0 0 0,0 1 0,1-1 0,0 0 0,0 1 1,6-8-1,2 2 173,1 1 0,1 1 1,0-1-1,1 2 0,0 0 0,0 1 0,1 0 1,23-8-1,0 2 101,1 1 1,54-9 0,75 0-1709,-59 19-5409,-59 3-819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12707,'0'0'8798,"-11"24"-8053,-2 1-576,7-14-93,0 1 0,0 0 0,2 0 0,-1 0 0,1 0 0,1 1 0,0-1 0,1 1 0,1 0 1,-1 22-1,2-25 14,-1 7 63,1 0 1,0 1 0,2-1-1,0 0 1,0 0-1,2 0 1,0-1-1,11 29 1,-6-27-51,0 0-1,1-1 1,0 0 0,2 0 0,24 26 0,-31-37-184,2 0 0,-1-1 0,1 0 1,-1 0-1,1-1 0,1 0 0,-1 0 1,1 0-1,-1-1 0,1 0 0,0-1 1,0 0-1,0 0 0,1 0 0,-1-1 1,13 0-1,-18-1-78,-1 0 0,0 0 1,0 0-1,0 0 1,0-1-1,0 1 0,0-1 1,0 1-1,0-1 0,0 0 1,-1 1-1,1-1 0,0 0 1,0 0-1,0 0 0,-1-1 1,1 1-1,-1 0 0,1-1 1,-1 1-1,1-1 0,-1 1 1,0-1-1,0 0 0,0 1 1,0-1-1,0 0 0,0 0 1,1-3-1,0-4-754,0-1-1,-1 1 1,0-1-1,0 0 1,-1-12 0,0 16 413,0-38-4082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12995,'0'0'7769,"187"0"-7312,-121 0-305,-10 0-152,0 0-8,-19-14-1297,-9-5-1039,-18-12-265,-10 6-1992,0-1 1361</inkml:trace>
  <inkml:trace contextRef="#ctx0" brushRef="#br0" timeOffset="1">19 23 11506,'0'0'7290,"168"-3"-7090,-102 3-200,-1 0-800,29-2-1537,-29-7-2912,-9 1-4465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11666,'0'0'8410,"-9"185"-7466,28-112-303,-1 2 31,1-2-240,0-5-184,-10-15-176,0-11-72,1-11-8,-1-14-616,-9-12-1297,0-10-1927,-9-26-1938,-19-9-3312</inkml:trace>
  <inkml:trace contextRef="#ctx0" brushRef="#br0" timeOffset="1">0 74 11506,'0'0'10347,"215"11"-10075,-140-5-176,9-6-96,-9 2-496,-10-2-1385,10 0-1199,-10 0-1953,-18 0-729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6057,'0'0'15860,"19"143"-15180,0-82-248,-10-2-88,10-3-152,0-5-120,-1-9-72,-8-11-40,8-9-664,-8-8-936,-1-14-2489,0 0-384,1-8-3297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12995,'0'0'7067,"4"30"-5970,-2-17-991,7 40 400,30 103 0,-20-99 63,3-2 1,51 97-1,-35-96-137,-35-53-409,-1 0 0,1 0 1,0-1-1,0 1 0,0-1 0,0 1 1,0-1-1,0 0 0,0 0 0,1-1 0,-1 1 1,1-1-1,0 0 0,6 2 0,-9-3-16,0 0-1,0 0 1,1 0-1,-1 0 1,0-1-1,0 1 1,0 0-1,0-1 1,1 1-1,-1 0 0,0-1 1,0 1-1,0-1 1,0 0-1,0 1 1,0-1-1,0 0 1,0 0-1,-1 1 1,1-1-1,0 0 1,0 0-1,-1 0 1,1 0-1,0 0 1,-1 0-1,1 0 0,0-2 1,9-35 144,-9 33-128,5-45 26,-2-1-1,-4-69 1,-1 54-77,-1 24 29,-3 0 0,-18-80 0,24 121-33,-1 1 0,0-1 0,0 1-1,0-1 1,0 1 0,0-1 0,0 1 0,0 0-1,0-1 1,0 1 0,0-1 0,0 1 0,0-1 0,0 1-1,-1-1 1,1 1 0,0-1 0,0 1 0,0-1 0,-1 1-1,1 0 1,0-1 0,-1 1 0,1-1 0,0 1-1,-1 0 1,1-1 0,0 1 0,-1 0 0,1 0 0,-1-1-1,1 1 1,0 0 0,-1 0 0,0-1 0,5 26-1596,40 62-5907,-18-46 266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15619,'0'0'5020,"-1"29"-4077,-4 98 10,6-111-868,0 0 0,2 0-1,-1-1 1,2 1-1,0-1 1,1 0-1,0 0 1,2-1-1,-1 1 1,2-1-1,0-1 1,0 1-1,1-1 1,1-1-1,0 0 1,1 0-1,0-1 1,1 0-1,0-1 1,27 17 0,-29-21-14,0 0 0,0-1 0,1 0 0,-1-1 0,1 0 0,0-1 0,0 0 0,1 0 0,21 1 1,-26-3-49,-1-1 0,0 0 0,0 0 1,0-1-1,0 1 0,0-1 0,0-1 1,0 1-1,0-1 0,0 0 0,0-1 1,-1 1-1,1-1 0,-1 0 0,0 0 1,0-1-1,0 1 0,0-1 1,8-9-1,-5 2 1,0 0 0,-1 0 1,0-1-1,-1 0 0,0 0 1,-1-1-1,0 0 0,4-19 1,-4 6 0,-1-1 0,-1 0 1,-1-36-1,-3 49 11,0-1-1,-1 1 1,-1 0 0,0-1 0,-1 1-1,0 1 1,-1-1 0,-1 1 0,0-1 0,-1 2-1,0-1 1,-1 1 0,0 0 0,-1 0-1,-1 1 1,1 1 0,-2-1 0,1 2 0,-2-1-1,1 1 1,-1 1 0,0 0 0,-1 1-1,0 1 1,0-1 0,0 2 0,-1 0-1,0 1 1,0 0 0,0 1 0,-1 0 0,1 1-1,-23 1 1,33 1-92,1 0 0,0 1-1,-1-1 1,1 1 0,-1 0-1,1 0 1,0 0 0,0 0 0,0 1-1,0-1 1,0 1 0,0 0 0,0 0-1,0 0 1,1 0 0,-1 1-1,1-1 1,-1 1 0,1-1 0,0 1-1,0 0 1,0 0 0,1 0 0,-1 0-1,1 0 1,-1 0 0,1 0-1,0 1 1,-1 3 0,-1 10-692,0 0 0,1 0 0,0 0 1,2 26-1,0-32 206,5 80-6238,18-10-2877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4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10 286 11811,'0'0'12146,"196"70"-11914,-149-64-144,-9-6-88,-20 0-680,1-11-704,-19-26-1265,0 4-2200,0 2-1384</inkml:trace>
  <inkml:trace contextRef="#ctx0" brushRef="#br0" timeOffset="1">1 37 15171,'0'0'10314,"187"0"-9353,-131 0-521,0 0-296,-9 0-144,-1 0-8,-18 0-736,-9-6-921,-10-11-1415,1 3-3562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19380,'0'0'6690,"9"-42"-13564,10 17-143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6:1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18652,'0'0'5153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1:47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12915,'0'0'8707,"12"0"-7894,74 4 233,110 20-1,5 1-600,542 10 481,9-30-402,-652-5-485,172-3 235,493-70 0,-558 31 710,16-3 837,-217 43-285,-21 1-2653,-10 0-5022,6-9-4567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50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141 137 6513,'0'0'6484,"0"-6"-5231,0-18-254,0 4 5219,-4 20-3655,4 0-2489,0 0 0,-1 0 0,1-1 0,-1 1 0,1 0 0,-1 0 0,1 0 0,0 0 0,-1 0 0,1 0 0,-1 0 0,1 0 0,-1 0 0,1 0 0,-1 0 0,1 0 0,-1 0 0,1 0 0,0 0 0,-1 0 0,1 1 0,-1-1 0,1 0 0,0 0 0,-1 0 0,1 1 0,-1-1 0,1 0 0,0 1 0,-1-1 0,1 0 0,0 1 0,0-1 0,-1 0 0,1 1 0,0-1 0,0 0 0,-1 2 0,-11 131 283,5-85-227,-39 555 442,47-789-1064,-4-229-812,1 370 1250,-3 0 1,-1 1-1,-2-1 0,-15-43 1,24 87 59,-1 1-1,0 0 1,0-1-1,0 1 1,0 0 0,0-1-1,0 1 1,0 0 0,0 0-1,-1-1 1,1 1 0,0 0-1,0-1 1,0 1 0,0 0-1,0 0 1,0-1-1,0 1 1,-1 0 0,1 0-1,0-1 1,0 1 0,0 0-1,-1 0 1,1 0 0,0-1-1,0 1 1,-1 0 0,1 0-1,0 0 1,0 0-1,-1 0 1,1-1 0,0 1-1,-1 0 1,1 0 0,0 0-1,0 0 1,-1 0 0,1 0-1,0 0 1,-1 0 0,-2 16 140,26 311 1076,-1-80-793,-11 151-89,-11-398-345,0 0 0,1 0 0,-1 0 0,0 0 0,1 0 0,-1 0 0,0 0 0,1 0 0,-1 0 0,0-1 0,0 1 0,1 0 0,-1 0 0,0 0 0,1 0 1,-1-1-1,0 1 0,0 0 0,1 0 0,-1-1 0,0 1 0,0 0 0,0 0 0,1-1 0,-1 1 0,0 0 0,0-1 0,0 1 0,0 0 0,0-1 0,0 1 0,0 0 0,0-1 0,0 1 0,1 0 0,-1-1 0,-1 1 0,1-1 0,3-15-117,-2-1 1,0 0-1,-2-25 1,1-26-53,7-34-140,-4-1 0,-4 1 0,-19-131 1,14 196 297,-6-26 28,13 62-10,-1 1 1,0 0-1,0 0 0,0 0 1,0-1-1,0 1 1,0 0-1,0 0 1,0 0-1,0 0 1,0-1-1,0 1 1,0 0-1,0 0 1,0 0-1,0-1 0,0 1 1,0 0-1,0 0 1,0 0-1,0-1 1,0 1-1,0 0 1,0 0-1,-1 0 1,1-1-1,0 1 1,0 0-1,0 0 0,0 0 1,0 0-1,0 0 1,-1-1-1,1 1 1,0 0-1,0 0 1,0 0-1,0 0 1,-1 0-1,1 0 1,0 0-1,0 0 0,0 0 1,-1 0-1,1 0 1,0 0-1,0 0 1,0 0-1,-1 0 1,1 0-1,0 0 1,0 0-1,0 0 1,-1 0-1,1 0 1,0 0-1,0 0 0,-4 16 73,3 26 65,1 481 1485,0-412-4381,0 0-3317,-4-119 1060,-11-3-1327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51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10 143 9178,'0'0'11840,"0"10"-10832,0 9-738,1 0 0,1 0 0,0-1 0,2 1 0,0-1 0,1 1 0,1-2 1,0 1-1,2-1 0,0 0 0,19 30 0,-13-20-138,9 13-24,-22-38-106,-1-1 1,1 1-1,0-1 0,1 0 1,-1 1-1,0-1 1,0 0-1,0 0 0,1 0 1,-1 0-1,1 0 1,-1 0-1,0 0 0,1-1 1,0 1-1,-1 0 1,1-1-1,-1 1 0,3-1 1,-2-11-137,-2-273-106,0 277 216,-1-1-1,0 1 0,0-1 0,-1 1 0,1-1 0,-2 1 0,-3-9 1,-6-19 14,6 24 634,3 27-466,2 32-95,0-18 59,1 1 0,2-1 0,1 1 1,1-1-1,16 53 0,19 59 474,-38-140-544,1-7-50,1-21-94,-5-34-101,-4 37 135,-1 0 0,-1 0 0,-15-27 0,3 5-92,5 10 82,-1 1 1,-2 1-1,-1 0 1,-31-38-1,48 106 246,4-14-86,1 1 0,1-1 0,1 0 0,0-1 0,2 1 0,0-1 0,12 21 0,12 39 211,6-4 51,-32-67-251,-2-9-72,0-20-110,-4-31-137,-7 7 155,-2-1 1,-2 1-1,-2 1 1,-31-68-1,37 97 18,4 14 22,7 28 111,8 9 112,3 0 1,29 58 0,-12-30-63,-18-35-90,1-2 0,2 0 0,0-1 0,26 32 0,-41-59-54,-1 1 0,0-1-1,0 1 1,1-1-1,-1 0 1,0 1-1,1-1 1,-1 0 0,0 1-1,1-1 1,-1 0-1,1 0 1,-1 1-1,1-1 1,-1 0-1,0 0 1,1 0 0,-1 1-1,1-1 1,-1 0-1,1 0 1,-1 0-1,1 0 1,-1 0 0,1 0-1,-1 0 1,1 0-1,-1 0 1,1 0-1,-1 0 1,1 0 0,-1-1-1,0 1 1,2 0-1,9-17-131,1-24 34,-12 40 107,16-92-154,-5 0 0,0-175 1,-12 275 189,0-1 1,0 1 0,-1 0-1,1 0 1,-2-1 0,-3 9-1,-6 21 20,-5 51 129,4 0 1,3 0 0,2 100-1,8-186-548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53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4201,'0'0'13916,"-3"-2"-12960,3 2-926,-1 0 0,1 0 0,0 0 0,0 0 0,0 0 0,-1 0-1,1 0 1,0 0 0,0 0 0,0 0 0,0-1 0,-1 1 0,1 0-1,0 0 1,0 0 0,0 0 0,0 0 0,-1 0 0,1 0 0,0 0-1,0-1 1,0 1 0,0 0 0,0 0 0,-1 0 0,1 0 0,0-1-1,0 1 1,0 0 0,0 0 0,0 0 0,0 0 0,0-1 0,0 1-1,0 0 1,0 0 0,0 0 0,0-1 0,0 1 0,0 0 0,0 0-1,0 0 1,0-1 0,0 1 0,0 0 0,0 0 0,0 0 0,0 0-1,0-1 1,0 1 0,0 0 0,0 0 0,1 0 0,-1 0 0,0-1-1,0 1 1,0 0 0,0 0 0,0 0 0,1 0 0,-1 0 0,0 0-1,0-1 1,22-2 1147,46 2 23,-49 2-800,319 23 1334,-7-1-1777,-256-23-109,-157-13-615,-411 12-1596,271 4 4362,253-3-1665,129-1 554,231 30 0,-360-24-863,-31-4 26,-3-1 12,-325-28-1420,121 5 661,168 18 835,37 5 353,5 0-253,54 0 327,358 8 855,-393-6-5460,-52-1-4846,12-1 2285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54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8162,'0'0'13728,"9"1"-12706,19 8-530,-1 2 1,0 0-1,-1 1 1,0 2-1,32 22 1,40 20 86,-65-40-482,1-2-1,37 10 1,-69-24 54,-14-2-27,-128-48-660,89 30 342,-1 2 1,-84-18 0,118 33 114,-4-1 457,43 3-8,22 3-170,0 3-1,0 1 0,56 17 1,33 5-121,-129-28-18,-7-1-74,1 0-1,-1 0 1,0 0 0,1 0 0,-1-1 0,1 0-1,-1 1 1,1-1 0,0-1 0,-5-3-1,-6-4-74,-16-8-20,0 2 0,0 1 0,-55-19 0,92 36 150,-1 2-1,0-1 0,0 0 0,-1 1 1,9 7-1,6 4 69,-4-5-21,15 11 35,1-2 0,0-1-1,2-1 1,34 12 0,-66-29-76,-1 2 80,-7-1 7,-22 0-127,0 2 0,0 0 0,0 2 0,1 1 1,0 1-1,-39 16 0,-152 81-34,215-102 27,-23 9-23,24-11-54,22 0-184,29 1 284,4 0 72,87-11-1,-135 9-87,-8 1 8,-16 1-1,9-1-57,9 0-218,12 0-6422,6 0-80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55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11058,'0'0'11049,"0"-5"-10347,0 5-644,0-1 0,0 0 0,0 0 0,0 1 0,0-1 0,0 0 0,0 0 0,0 1 0,0-1-1,1 0 1,-1 1 0,0-1 0,1 0 0,-1 0 0,0 1 0,1-1 0,-1 1 0,1-1 0,-1 0 0,1 1 0,-1-1 0,1 1 0,-1-1 0,1 1 0,-1-1 0,1 1 0,1-1 0,24-2 1938,-6 3-2093,-11-1 142,-1 1 1,1-2-1,-1 1 0,1-1 1,-1 0-1,10-5 0,7-13-1989,-24 18 1428,0 0 0,0 0 0,0 0-1,0 0 1,0 0 0,0-1 0,-1 1-1,1 0 1,-1-1 0,1 1 0,-1 0-1,0-4 1,0-10-5606,0 1-4773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6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11018,'0'0'5796,"0"30"-5149,-1 19-436,3 124 724,2-125-487,-1 14-171,3-1 1,16 72-1,-16-123-4482,-3-28 1712,-1-33-2941,-2 2-1561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47 410 14595,'0'0'8202,"168"-14"-8010,-112 5-192,-9 1-184,-10-1-784,-9-2-1017,-18-17-2008,-10 0-224,0 3-6265</inkml:trace>
  <inkml:trace contextRef="#ctx0" brushRef="#br0" timeOffset="1">0 0 13955,'0'0'8626,"196"73"-8810,-130-42-896,-10-3-1737,-19-3-3032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56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11707,'0'0'10122,"112"-9"-10122,-84 9-256,-9 0-1385,-1 14-2624,-8-2-2120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9:56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11266,'0'0'8850,"13"29"-8095,41 90 43,-50-111-671,1 0 0,0 1 0,0-1 0,1-1 0,0 1 0,0-1 0,11 10 0,-13-14-48,1 0 0,0 0 1,0 0-1,0 0 0,0-1 0,1 0 1,-1 0-1,12 3 0,-14-5-57,0 1 0,0 0 0,0-1 0,0 0 0,0 0 0,0 0 0,1 0 0,-1 0 0,0-1 0,0 1 0,0-1 0,0 0 0,0 0 0,0 0 0,0 0 0,0-1 0,-1 1 0,1-1 0,0 1 0,-1-1 0,1 0 0,-1 0 0,1 0 0,-1-1 0,0 1 0,0-1 0,0 1 0,-1-1 0,1 1 0,0-1 0,-1 0 0,0 0 0,1 0 0,-1 0 0,-1 0 0,1 0 0,1-5 0,2-12 15,-1-1 0,0-1 1,-2 1-1,0-29 0,-2 35-5,1 12-19,0 0 1,0-1-1,-1 1 0,0 0 1,0-1-1,0 1 1,0 0-1,0 0 0,-1 0 1,1 0-1,-1 0 0,0 0 1,0 0-1,0 1 1,0-1-1,0 1 0,-1-1 1,1 1-1,-1 0 0,1 0 1,-1 0-1,0 0 1,0 0-1,0 1 0,-6-3 1,3 2 8,0 0 0,0 0 0,0 0 0,0 1 0,-1 0 0,1 0 0,-1 1 1,1 0-1,0 0 0,-1 0 0,1 1 0,-1 0 0,-7 2 0,12-2-58,-1 0 0,1 0 0,-1 1-1,1-1 1,-1 1 0,1 0 0,0 0-1,-1 0 1,1 0 0,0 0 0,1 0-1,-1 0 1,0 1 0,1-1 0,-1 1-1,1-1 1,-1 1 0,1 0 0,0-1-1,0 1 1,1 0 0,-2 4 0,0 6-712,0 1 1,1-1-1,0 18 1,1-28 513,0 33-5855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01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 5937,'0'0'11567,"0"-1"-11491,-1 1 1,1-1-1,-1 1 1,1 0-1,-1-1 1,1 1-1,-1 0 1,1 0-1,-1-1 1,1 1-1,-1 0 1,0 0-1,1 0 1,-1 0-1,0 0 1,1 0-1,-1 0 1,1 0-1,-1 0 1,0 0-1,1 0 1,-1 0-1,1 0 0,-1 0 1,0 1-1,1-1 1,-1 0-1,1 0 1,-1 1-1,0 0 1,1 72 1311,-10 242 1227,1-26-1560,9-244-1068,0-42-45,0-3-41,0 1-1,-1 0 1,1 0 0,0 0-1,0-1 1,0 1 0,0 0-1,0 0 1,0 0 0,1 0-1,-1-1 1,0 1 0,0 0-1,1 0 1,-1 0 0,0-1-1,1 1 1,-1 0 0,0 0-1,1-1 1,-1 1 0,1 0-1,0-1 1,-1 1 0,1-1-1,-1 1 1,1-1 0,0 1-1,-1-1 1,1 1 0,1 0-1,15 0-5716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2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2298 5353,'0'0'8227,"1"-34"-2093,63-75-5620,28-39-431,-84 136-27,0 0-1,-2 0 1,9-20 0,6-10 154,2-4-104,-16 30-49,1 0 0,1 1 0,19-26 0,-11 10 139,1 0 124,-7 0 123,-2 10-161,-8 20-260,0-1-1,0 1 1,0-1 0,0 0 0,0 1 0,0-1-1,-1 0 1,1 1 0,0-1 0,-1 0 0,0 0-1,1-2 1,18-52 96,-19 52-113,1-1 0,0 1 0,0-1 0,1 1 0,-1 0 0,1 0 0,0-1 0,3-3 1,9-25 9,9-23 4,1-5 2,-21 50-18,2 0-1,-1 1 1,1-1 0,0 1 0,1 0-1,9-11 1,15-30 10,-2-14 58,-16 35-31,21-38 0,-24 51 9,-1 0 1,11-35 0,-13 33-14,1 1 0,11-24 0,-5 7 12,-12 29-44,0 1-1,1 0 1,0-1-1,0 1 0,0 0 1,5-7-1,26-42 56,-21 32-41,2 0-1,27-33 1,-34 45-2,-1 1 1,1-2-1,8-18 1,-2 3-3,71-108 73,-9 8-45,-21 36 21,-20 30 49,-29 48-99,1 0-1,0 1 0,10-14 0,9-11 0,-19 26 48,0 1 0,1 0 0,13-15 1,-8-11 455,-4 32-1685,-8 14-1082,-9 16-4041,0-10 447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22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0 495 9394,'0'0'9645,"0"-5"-8900,1 1-648,0 0-1,0 1 1,0-1-1,1 0 1,-1 1 0,1-1-1,0 1 1,0-1-1,0 1 1,1 0-1,-1 0 1,1 0-1,-1 0 1,1 0-1,0 0 1,6-4 0,66-43 918,-57 39-882,286-187 926,-302 196 125,-11 8-532,-32 19-433,-59 41-543,70-45 308,-5 5 7,-1-2-1,-46 22 0,97-55-100,0-1 0,-1-1 0,25-24 0,6-4 156,109-93 73,-123 103-119,-70 48 439,-28 28-523,-94 84 1,159-130 10,16-9-569,68-48 717,119-103 0,-124 94-37,-71 60 32,17-14-139,-18 17 340,-13 13 526,-39 44-770,-44 55-42,79-94 13,-2 3-29,0 1 0,-10 23 0,114-134-721,-58 57 797,-19 21-43,-1 1 1,0-2 0,-1 0 0,-1 0-1,12-21 1,-25 47 587,-12 18-600,-20 19 23,3 1 0,-48 100 0,79-144-20,1-5-62,3-20-157,11-11 286,26-39-1,-23 40-40,21-43-1,-27 51-5,-5 15-46,-6 12-140,-11 30 192,-2 0-1,-25 50 1,-9 26 22,-19 66 7,65-169-65,13-25-70,169-287-145,-151 250 202,-94 183 59,11 5 519,30-69-1292,-4-2-3821,18-46-2923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11346,'0'0'10443,"-4"19"-9642,-5 30-450,2 1 0,3-1 0,2 78 0,37 267 1085,-5-89-979,-22-165-1656,-8-140 1076,0 0 0,1 0 0,-1 0 0,0 1 1,0-1-1,1 0 0,-1 0 0,0 0 0,0 0 0,1 0 0,-1 0 0,0 0 0,0 0 1,0 0-1,1 0 0,-1-1 0,0 1 0,0 0 0,1 0 0,-1 0 0,0 0 1,0 0-1,0 0 0,1 0 0,-1-1 0,0 1 0,0 0 0,0 0 0,0 0 0,1 0 1,-1-1-1,0 1 0,0 0 0,0 0 0,0 0 0,0-1 0,0 1 0,1 0 1,-1 0-1,0 0 0,0-1 0,1-21-4993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12019,'0'0'5783,"30"-1"-4822,96-4-201,-117 5-690,1 1 1,-1 0 0,1 0-1,-1 1 1,1 0 0,-1 0-1,0 1 1,0 1-1,0-1 1,-1 1 0,1 1-1,-1 0 1,0 0-1,0 0 1,-1 1 0,1 1-1,-1-1 1,-1 1-1,1 0 1,5 8 0,-4-2 54,0-1 0,-1 1 0,0 0 0,-1 1 0,0-1 0,-1 1 0,-1 0 0,0 1 0,-1-1 0,2 28 0,-3-19-12,-2 0 0,0 0 0,-2 0 0,-1 0 0,0 0 0,-2-1 0,0 1 0,-15 34 0,13-41-24,0-1 0,-1-1 1,0 0-1,-2 0 0,1 0 0,-2-2 0,0 1 0,0-1 1,-1-1-1,-1 0 0,0 0 0,-24 14 0,28-20-104,0 1 1,0-2-1,-1 1 0,0-2 0,0 1 0,0-1 0,0-1 0,-1 1 1,1-2-1,0 0 0,-1 0 0,1-1 0,-1 0 0,-17-3 1,27 3-52,1 0 1,-1 0 0,0-1 0,1 1 0,-1 0 0,1-1 0,-1 1 0,1 0 0,-1-1 0,0 1 0,1-1 0,0 1-1,-1-1 1,1 1 0,-1-1 0,1 1 0,0-1 0,-1 0 0,1 1 0,0-1 0,-1 0 0,1 1 0,0-1 0,0 0-1,0 1 1,0-1 0,0 0 0,0 1 0,0-1 0,0 0 0,0 1 0,0-1 0,0 0 0,0 1 0,0-1 0,0 0-1,1 1 1,-1-2 0,12-24-2424,12-1-2372,5 0-1943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11442,'0'0'8669,"-19"28"-7663,-59 96-129,70-109-809,2 0 0,-1 0 1,2 0-1,0 1 0,1 0 0,0 0 0,1 0 1,1 0-1,1 1 0,0-1 0,3 27 0,-2-8 44,-1 26 49,0-19 88,3 47 1,0-78-180,-1 1 1,1-1 0,1 0 0,0 1 0,0-1 0,1 0-1,1-1 1,10 19 0,0-9-9,0-1-1,2 0 1,0-1-1,1-1 1,1-1-1,0 0 1,1-2-1,1 0 0,22 10 1,-41-23-427,0 0-1,1 0 1,-1-1 0,1 1-1,-1-1 1,0 0 0,1 0 0,-1 0-1,1 0 1,-1 0 0,1 0-1,2-1 1,11-1-4511,1 2-781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2 964 11138,'0'0'12854,"0"-33"-12569,-1 0-231,0 4-14,1 0 1,2 0 0,1 0-1,1 1 1,8-30 0,9-54 217,9-124 0,-7 36-132,-18 163-116,0-58 0,-5 95-11,-1-1 0,1 1 0,0-1 0,0 1 0,0-1 0,0 1 0,0-1 0,0 1 0,0-1 0,0 0 0,0 1 0,0-1 0,0 1 0,0-1 0,0 1 0,0-1 0,0 1 0,0-1 0,1 1 0,-1-1 0,0 1 0,0-1 0,1 1 0,-1-1 0,0 1-1,1 0 1,-1-1 0,0 1 0,1-1 0,0 1 0,6 20-53,9 56 289,3-1 1,4-1-1,33 73 0,-15-37-67,-26-70-158,6 20-139,2-1 0,40 70 0,-54-107-858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13219,'0'0'8282,"140"-9"-8282,-93-8-529,18-2-1135,-18 2-1361,-10 6-2304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7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10 640 14739,'0'0'9307,"-2"-30"-8709,0-8-491,-3-139 123,5-217-512,3 432 332,3 0 0,0-1 0,3 0 0,1 0 0,24 55 0,-18-47-21,-2-5 6,31 61 1,-40-91-25,1 0 0,0 0 0,0 0 0,1-1 0,0 0 0,1-1 0,0 0 0,0 0 0,1 0 0,0-1 0,10 6 0,-18-12-5,0 0 0,0 0 0,0 0 0,1 0 0,-1-1 0,0 1 0,0 0 0,1-1 1,-1 1-1,0-1 0,1 1 0,-1-1 0,0 0 0,1 0 0,-1 1 0,1-1 0,-1 0 0,1 0 0,-1 0 0,0-1 1,1 1-1,-1 0 0,1 0 0,-1-1 0,0 1 0,1-1 0,-1 1 0,0-1 0,1 0 0,-1 1 0,0-1 1,0 0-1,0 0 0,0 0 0,0 0 0,0 0 0,0 0 0,0 0 0,0 0 0,0 0 0,0-1 0,-1 1 1,1 0-1,-1 0 0,1-1 0,-1 1 0,1 0 0,-1-1 0,1-2 0,1-8 62,-1-1 1,0 0-1,-1 0 0,-1-21 0,0 12-53,1-189-415,0 209-454,0 27-5060,0 6 55,0 3-2228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46 862 3673,'0'0'13481,"0"-28"-13057,0-178 707,1 100-862,-5-158-74,1 215 102,-3 0 1,-2 0-1,-17-61 1,27 153 500,-2-24-717,1 1 1,6 35 0,25 45 633,3-2 1,70 134 0,-104-229-704,7 14 72,0 1-1,2-1 1,0-1 0,0 1-1,2-2 1,0 0 0,21 21 0,-32-35-74,0 0 1,0 0 0,-1 0 0,1-1-1,0 1 1,0-1 0,0 1 0,0 0 0,0-1-1,0 0 1,1 1 0,-1-1 0,0 0-1,0 1 1,0-1 0,0 0 0,0 0-1,0 0 1,1 0 0,-1 0 0,0 0 0,0 0-1,0-1 1,0 1 0,0 0 0,0-1-1,0 1 1,1 0 0,-1-1 0,0 1 0,0-1-1,0 0 1,-1 1 0,1-1 0,0 0-1,0 0 1,0 1 0,0-1 0,-1 0 0,1 0-1,0 0 1,-1 0 0,1 0 0,-1 0-1,1-1 1,3-7 90,0 1 0,0-1 0,-1 0 0,2-13-1,-4 16-109,10-51-58,-4-1-1,-2-1 1,-3 1-1,-5-61 1,2 12-1069,30 108-5436,-12 8 802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14243,'0'0'5988,"-3"25"-5073,-3 28-335,2 1 0,3 0 0,7 82 0,17-20 322,56 166-1,-66-251-2164,-8-55-6473,-5-8-556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13259,'0'0'10530,"177"-33"-10386,-121 30-96,1 3-48,-11 0-848,20 11-1112,-10 17-3082,-19 3-2463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2 713 6913,'0'0'11112,"0"-25"-9980,-1-12-753,3-116 1446,28-79-121,-4 39-933,-7 120 678,25 208-538,89 188 0,-123-301-1053,0-1 0,1-1 0,1 0 0,1-1 0,0 0 1,27 29-1,-39-48 71,-1 0 0,0 0 0,0 1 0,0-1 0,0 0 0,0 0 0,0 0 0,0 1 0,1-1 0,-1 0 0,0 0 0,0 0 0,0 1 0,0-1 0,1 0 0,-1 0 0,0 0 0,0 0 0,0 1 0,1-1 0,-1 0 0,0 0 0,0 0 0,1 0 0,-1 0 0,0 0 0,0 0 0,1 0 0,-1 0 0,0 0 0,0 0 0,1 0 0,-1 0 0,0 0 0,0 0 0,1 0 0,-1 0 0,0 0 1,0 0-1,1 0 0,-1 0 0,0 0 0,0 0 0,1-1 0,-1 1 0,0 0 0,0 0 0,0 0 0,1 0 0,-1-1 0,0 1 0,0 0 0,0 0 0,0 0 0,1-1 0,-1 1 0,0 0 0,0 0 0,0-1 0,0-18-4914,-1 11 3280,1-28-9043</inkml:trace>
  <inkml:trace contextRef="#ctx0" brushRef="#br0" timeOffset="1">30 250 13003,'0'0'9634,"168"34"-9274,-121-34-360,27 0-936,-18-22-1945,-18-6-4240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12515,'0'0'6137,"4"25"-4815,3 26 181,28 92 0,-11-61-653,-3 2 0,-4 0 0,-4 1 0,4 113 0,-17-143-1069,-2 0 0,-2 0 1,-3 0-1,-3-1 0,-1 0 1,-3-1-1,-41 102 0,-18 12-7276,37-105-168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2 596 12067,'0'0'10765,"0"-23"-10569,-1 4-181,1-1-9,0 1 0,2-1 1,0 1-1,1-1 0,8-28 0,54-196 196,-53 197-121,-10 36-42,1 0-1,-1 0 1,2 0-1,0 1 1,0-1 0,1 1-1,7-13 1,-11 21-43,1 1 1,-1-1 0,0 1 0,0 0-1,1 0 1,-1-1 0,1 1 0,-1 0-1,1 0 1,-1 0 0,1 1 0,0-1-1,-1 0 1,1 1 0,0-1-1,0 1 1,-1-1 0,1 1 0,0 0-1,0 0 1,0 0 0,-1 0 0,1 0-1,0 0 1,0 0 0,0 0-1,-1 1 1,1-1 0,0 1 0,0 0-1,-1-1 1,1 1 0,-1 0 0,1 0-1,0 0 1,1 2 0,4 2-4,0 0 0,-1 0 0,0 1 0,0 0 0,0 0 0,8 13 0,22 41 249,-3 2-1,48 128 1,-64-147-216,34 110 84,-45-131-38,-6-22-56,0 0 1,1 0 0,-1 0 0,0 0-1,0 0 1,0 0 0,0-1 0,0 1-1,0 0 1,0 0 0,0 0 0,0 0 0,0 0-1,0 0 1,1 0 0,-1 0 0,0 0-1,0 0 1,0 0 0,0 0 0,0 0-1,0 0 1,0 0 0,0 0 0,1 0 0,-1 0-1,0 0 1,0 0 0,0 0 0,0 0-1,0 0 1,0 0 0,0 0 0,1 0-1,-1 0 1,0 0 0,0 0 0,0 0-1,0 0 1,0 0 0,3-25 303,-2-38-159,5-100-124,-4 141-40,1 1 0,2 0-1,-1 1 1,2-1 0,15-33 0,-20 51-9,1 0 0,0 1 0,0-1 0,0 1 0,0-1 0,0 1 0,1 0 0,-1 0 0,1 0 0,-1 0 0,1 1 0,-1-1 0,1 1 0,0-1 0,0 1 0,0 0 0,0 0 0,0 0-1,0 1 1,0-1 0,0 1 0,1-1 0,-1 1 0,0 0 0,0 0 0,0 1 0,0-1 0,0 1 0,6 1 0,1 0-19,-1 0-1,-1 1 1,1 0 0,0 1 0,-1 0-1,0 0 1,0 1 0,14 11 0,0 3 8,-1 2 1,-2 1-1,0 0 1,-1 1 0,16 29-1,-5-2-184,34 85-1,-54-118 200,-9-16 8,0-1 0,0 0 0,0 1-1,1-1 1,-1 1 0,0-1 0,0 0 0,0 1-1,1-1 1,-1 1 0,0-1 0,1 0 0,-1 1-1,0-1 1,0 0 0,1 0 0,-1 1 0,1-1-1,-1 0 1,0 0 0,1 1 0,-1-1 0,0 0-1,1 0 1,-1 0 0,1 0 0,-1 0 0,1 0-1,-1 0 1,0 0 0,1 1 0,-1-2 0,1 1 0,-1 0-1,1 0 1,-1 0 0,1 0 0,-1 0 0,0 0-1,1 0 1,2-7 3,-1-1 10,-1 0 0,0 0 0,-1 0 1,0 0-1,-1-10 0,1-25 19,4 15-18,0 0 0,2 1 1,1 0-1,12-32 1,-14 46-23,1 0 1,0 0 0,1 1-1,0 0 1,0 0-1,2 1 1,-1 0 0,1 0-1,1 1 1,15-13-1,-23 22 4,0-1 1,0 1-1,0-1 0,1 1 0,-1 0 0,1 0 0,-1 0 0,0 0 1,1 0-1,0 1 0,-1-1 0,1 1 0,-1-1 0,1 1 0,0 0 1,-1 0-1,1 0 0,-1 1 0,1-1 0,0 0 0,-1 1 0,1 0 1,-1 0-1,1 0 0,-1 0 0,0 0 0,1 0 0,-1 0 0,0 1 1,0-1-1,0 1 0,0 0 0,0 0 0,0-1 0,3 5 0,3 4 110,-1 0 0,0 0 0,-1 0-1,0 1 1,0 0 0,4 15 0,45 133 619,21 52-405,-74-207-363,0 0-1,0 1 0,0-1 0,1 0 1,0 0-1,-1 0 0,7 6 1,-7-9-122,-1 0 1,0 0-1,0 0 1,1 0 0,-1 0-1,0-1 1,1 1-1,-1 0 1,1-1-1,-1 1 1,1-1 0,-1 0-1,1 1 1,0-1-1,-1 0 1,1 0-1,-1 0 1,1 0 0,-1 0-1,1 0 1,0-1-1,-1 1 1,1 0 0,-1-1-1,1 1 1,1-2-1,25-20-6628,0-8-3836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15267,'0'0'7647,"30"-8"-7547,5-2-76,-14 3-12,2 1 0,-1 1-1,0 2 1,1 0 0,42 0 0,-50 2-12,0 1 1,0 1-1,0 0 0,-1 1 1,1 1-1,23 7 1,-33-8 38,-1 0 0,0 1 0,1-1 0,-1 1 0,0 0 0,-1 0 1,1 0-1,0 0 0,-1 1 0,0-1 0,0 1 0,0 0 1,0 0-1,-1 0 0,1 1 0,-1-1 0,0 0 0,0 1 1,-1 0-1,1-1 0,-1 1 0,0 0 0,0 0 0,0 6 0,0 0 32,-1 1-1,0-1 0,0 0 0,-1 1 0,-1-1 0,0 0 0,0 0 0,-1 0 0,-1 0 0,0 0 1,0-1-1,-1 0 0,0 0 0,-1 0 0,-9 12 0,-3 1-109,-1-1-1,-2-1 1,0-1-1,-41 31 1,56-46-114,0 0 0,-1-1 0,1 0 1,-1-1-1,1 1 0,-15 4 1,-25-3-4553,27-5-1357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12347,'0'0'8089,"-21"28"-6792,-10 11-631,-26 43 1,53-75-575,1 1 0,-1-1 0,1 1 0,1 0 0,-1-1 0,1 1 0,1 0 0,-1 1 0,1-1 0,1 0 0,0 0 0,0 0 0,0 1 0,3 11 0,-1 3 78,0-8-143,0-1 0,1 1 0,1-1 0,0 0 0,1 0 0,1 0 0,0-1 0,0 1 0,2-2 0,0 1-1,0-1 1,1 0 0,0-1 0,1 0 0,0 0 0,1-1 0,0-1 0,1 1 0,0-2 0,0 0 0,1 0 0,0-1 0,0-1 0,1 0 0,0-1 0,0 0 0,0-1 0,0-1 0,1 0 0,-1-1 0,1-1 0,0 0 0,-1-1 0,1 0 0,0-2-1,23-4 1,-30 4-205,0-1 0,0 0 0,-1-1 0,1 1 0,-1-2 0,0 1 0,0-1 0,-1 0-1,1 0 1,-1-1 0,0 0 0,-1 0 0,1 0 0,6-11 0,-5 6-714,0-1 0,-1 0 0,0 0 0,-1-1 1,0 1-1,-1-1 0,0 0 0,1-16 0,-1-30-6213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52 11843,'0'0'9334,"0"24"-9196,3 69-120,-3-92-20,-1 0 1,1 0 0,0 0-1,0 0 1,1 0 0,-1 0-1,0 0 1,0 0 0,0 0-1,1 0 1,-1-1 0,0 1-1,1 0 1,-1 0 0,0 0-1,1 0 1,0 0 0,-1-1-1,1 1 1,-1 0 0,1-1-1,0 1 1,-1 0 0,1-1-1,0 1 1,0-1 0,0 1-1,-1-1 1,1 1 0,0-1-1,0 0 1,0 1 0,0-1-1,0 0 1,0 0 0,0 0-1,0 1 1,0-1 0,0 0-1,-1 0 1,1 0 0,1-1-1,26-14-32,-25 11 38,-1 0 0,1-1-1,-1 1 1,0-1 0,0 0 0,0 1 0,-1-1 0,1 0 0,-1 0 0,-1 0 0,1-1 0,-1 1 0,1 0 0,-2 0 0,1 0 0,-2-10 0,1-7 5,1 19 9,0 0 0,-1 1 1,1-1-1,-1 0 0,0 0 1,0 1-1,0-1 0,0 0 1,0 1-1,0-1 0,-1 1 1,1-1-1,-1 1 0,0 0 1,0 0-1,0 0 1,0 0-1,0 0 0,0 0 1,0 0-1,-1 1 0,1-1 1,-1 1-1,1 0 0,-1-1 1,0 1-1,1 0 0,-1 1 1,0-1-1,0 0 0,1 1 1,-7-1-1,5 1 41,-1-1-1,1 1 1,-1 0-1,1 0 1,-1 0-1,0 1 1,1-1-1,-1 1 1,1 0 0,0 1-1,-1-1 1,1 1-1,0 0 1,0 0-1,0 0 1,0 0-1,0 1 1,0 0-1,-6 5 1,5 0-38,-1-1-1,2 1 1,-1 0-1,1 0 1,0 0-1,1 1 1,0-1 0,0 1-1,-1 11 1,0 3-185,2 0 1,1 32 0,1-52 52,0 0-1,0 0 1,1 0 0,-1-1-1,1 1 1,0 0 0,0-1-1,0 1 1,0 0 0,0-1-1,0 1 1,1-1 0,-1 0-1,1 1 1,0-1 0,0 0-1,0 0 1,0 0 0,4 3-1,2 1-914,1-1 0,0 0 1,1 0-1,12 4 0,24 5-4097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11586,'0'0'6881,"21"16"-6467,71 45-219,-90-59-189,-1-1 0,1 0-1,0 0 1,-1 0 0,1 0 0,0 0 0,0 0-1,0-1 1,-1 1 0,1-1 0,0 1-1,0-1 1,0 0 0,0 1 0,0-1 0,0 0-1,0 0 1,0 0 0,0-1 0,0 1-1,0 0 1,0-1 0,0 0 0,0 1 0,0-1-1,-1 0 1,1 0 0,0 0 0,0 0 0,-1 0-1,1 0 1,-1 0 0,1-1 0,-1 1-1,0 0 1,3-4 0,-1-1 16,1 0 1,-1-1-1,0 0 1,-1 0-1,1 0 1,2-14-1,-4 13-4,2-1 31,-1-1 0,-1 1 0,0-1 0,0 1 0,-1-1 0,0 0 0,0 1 0,-1-1 0,-1 0 0,-2-11 0,2 17 27,1 0-1,-1 0 1,0 0 0,0 0 0,0 1 0,0-1-1,-1 1 1,0-1 0,1 1 0,-1 0-1,0 0 1,-1 0 0,1 0 0,0 1-1,-1-1 1,0 1 0,1 0 0,-1 0-1,0 0 1,0 1 0,0-1 0,0 1 0,-1 0-1,-5-1 1,6 1-38,1 0 0,-1 0 0,1 1 0,-1-1 1,0 1-1,1 0 0,-1 0 0,0 0 0,1 0 0,-1 1 0,1 0 0,-1-1 0,1 1 1,-1 1-1,1-1 0,-1 0 0,1 1 0,0-1 0,0 1 0,0 0 0,0 0 0,0 1 1,0-1-1,0 0 0,1 1 0,0 0 0,-1-1 0,1 1 0,0 0 0,0 0 0,0 1 0,1-1 1,-1 0-1,1 0 0,-1 1 0,1-1 0,0 1 0,1-1 0,-1 1 0,1 0 0,-1 5 1,0 6-354,1-1 1,1 1-1,0-1 1,1 0-1,0 1 1,1-1-1,1 0 1,10 25-1,23 29-4207,8-10-2566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14123,'0'0'8610,"-29"8"-7814,-4 0-617,-56 22 1,85-28-166,0 1 1,0-1-1,0 1 1,0 0-1,1 0 1,-1 1-1,1-1 1,0 1 0,0-1-1,0 1 1,0 0-1,1 0 1,-1 0-1,1 1 1,0-1-1,0 0 1,1 1-1,0-1 1,-1 1-1,1 0 1,1-1-1,-1 8 1,-2 4 88,-3 20 265,3-1-1,0 1 0,4 37 1,-1-34-52,0-23-209,2-1 0,0 0 1,0-1-1,2 1 0,-1 0 0,2-1 1,0 0-1,1 0 0,7 14 0,-9-21-124,0 0-1,0 0 0,0-1 0,1 0 0,0 1 0,0-2 0,0 1 0,1 0 0,0-1 1,0 0-1,1-1 0,-1 1 0,1-1 0,0 0 0,0-1 0,0 0 0,0 0 0,1-1 1,8 3-1,-10-4-272,0-1 1,0 0-1,-1 0 1,1 0 0,0 0-1,0-1 1,0 0-1,-1 0 1,1-1-1,0 1 1,8-5-1,-9 3-451,1 0-1,-1 0 1,0 0-1,0-1 0,-1 0 1,8-7-1,18-27-6465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13795,'0'0'11674,"103"42"-11337,-47-28-161,0-3-80,-9-2-88,-10-6-8,0-3-224,-18 0-873,9-14-895,-19-12-929,1-5-4256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0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15739,'0'0'8602,"187"0"-8602,-131 0-72,0 0-1464,-9-6-2817,-10-5-5113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1 775 14027,'0'0'6759,"17"-17"-6622,115-113 59,-112 108-80,0 0 0,-2-1 0,-1-1 0,-1-1-1,-1 0 1,-1-1 0,-1 0 0,-2-1 0,0-1 0,-2 0-1,-1 0 1,-2-1 0,5-36 0,-3-93 2028,-16 167-1769,5 9-311,2-1-1,0 1 1,1-1-1,3 32 1,-1-27-21,0 4-28,1 0 0,2 0 0,0 0 0,2 0-1,1-1 1,1 0 0,1 0 0,18 32 0,-22-48-13,-1 1 1,1-1-1,1 0 1,0 0-1,0-1 1,0 0-1,1 0 1,0-1-1,1 0 1,0-1-1,0 1 1,0-2-1,1 1 1,0-1-1,0-1 1,0 0-1,0 0 1,1-1-1,0 0 1,-1-1-1,1 0 1,18 0-1,-25-2 17,0-1 0,0 0 0,0 0 0,1 0 0,-1 0 0,0-1 0,0 0 0,-1 1 0,1-2 0,0 1 0,-1 0 0,1-1 0,-1 1-1,0-1 1,0 0 0,0 0 0,0 0 0,0 0 0,-1-1 0,1 1 0,2-6 0,4-8 25,0-1 0,-1 1 0,8-26 1,0-16-48,-2 0 1,-3-1-1,-3-1 1,-2 1-1,-3-96 1,-5 140 2,-1 15 14,-2 29 88,6 18 82,2 0 0,1 0 1,3-1-1,2 0 0,14 45 0,-16-67-136,1-2 1,1 1-1,0-1 0,2 0 0,0-1 0,2 0 0,0-1 0,1-1 1,1 0-1,0-1 0,2 0 0,19 15 0,-31-28-149,0-1-1,0 1 1,0-1-1,1 0 1,0 0-1,-1-1 1,1 0-1,0 0 1,0 0-1,0-1 1,1 0-1,-1 0 1,0 0-1,0-1 1,1 0 0,-1 0-1,0-1 1,0 1-1,1-1 1,-1-1-1,0 1 1,0-1-1,0 0 1,0-1-1,-1 1 1,1-1-1,-1 0 1,1-1-1,-1 1 1,0-1-1,0 0 1,-1 0 0,1-1-1,6-8 1,36-41-5902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 5233,'0'0'14326,"-3"-6"-13493,1 1-626,2 4-134,-1-1-1,1 1 1,-1 0 0,1-1-1,-1 1 1,0 0-1,0-1 1,0 1-1,0 0 1,1 0-1,-1 0 1,-1 0-1,1 0 1,0 0 0,0 0-1,0 0 1,0 0-1,-1 1 1,1-1-1,0 0 1,-1 1-1,1-1 1,-1 1 0,1-1-1,-1 1 1,-1 0-1,1 1-5,1 0 1,0 0-1,0 1 0,1-1 0,-1 1 1,0-1-1,0 1 0,1-1 0,-1 1 1,1-1-1,-1 1 0,0 2 0,1-1 45,-17 61 160,3 1 1,3 1-1,-5 98 0,8-69-105,-1 141 189,9-229-360,0-1 1,0 0-1,1 0 0,0 0 0,0 0 1,0 1-1,1-1 0,0-1 0,0 1 1,6 10-1,-6-13 7,0 0 0,0-1 0,0 1 0,1-1 0,-1 0 0,1 1 0,-1-1 0,1 0 0,0 0 0,0-1 0,0 1 0,0-1 0,0 1 0,0-1-1,1 0 1,-1 0 0,0-1 0,1 1 0,-1 0 0,7-1 0,20 0 147,0-2 0,0-1 0,-1-1 0,1-1 0,54-18 0,-9 2-87,-36 16 156,1 1-2940,-37 4 1879,0-1 1,-1 0-1,1 0 1,0 0-1,0 0 0,-1 0 1,1-1-1,0 1 1,-1-1-1,3-1 0,6-11-5792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12043,'0'0'8669,"14"18"-8291,8 7-276,2 1 103,-2 0 0,26 40 0,-44-58-112,0-1 0,-1 1 0,0 0 0,-1 0 0,0 0 0,0 0 0,0 0 0,-1 0 0,-1 1 0,1-1-1,-1 0 1,-1 1 0,1-1 0,-2 0 0,1 1 0,-1-1 0,0 0 0,-1 0 0,-6 15 0,3-10-62,-1 1 0,-1-1 0,0 0 0,0-1 0,-2 0 0,1 0 0,-1-1 1,-1 0-1,0-1 0,-17 13 0,19-17-314,-13 13-131,16 1-5193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27 691 8002,'0'0'13383,"-4"-16"-12945,-3-9-376,2 1 0,1-2 0,0 1 0,2 0 0,2-37 0,11-51 304,4-99 86,-5 74-204,-10 138-252,0 0 0,0-1 0,-1 1 0,1 0 0,0-1 0,0 1 0,0 0 0,0 0 0,0-1 0,0 1 0,0 0 0,1-1 0,-1 1 0,0 0 0,0-1 0,0 1 0,0 0 1,0 0-1,0-1 0,0 1 0,1 0 0,-1-1 0,0 1 0,0 0 0,0 0 0,1 0 0,-1-1 0,0 1 0,0 0 0,1 0 0,-1 0 0,0-1 0,1 1 0,-1 0 0,0 0 0,0 0 0,1 0 0,-1 0 0,0 0 0,1 0 0,-1 0 0,0 0 0,1 0 0,-1 0 0,0 0 0,1 0 0,-1 0 0,0 0 0,0 0 0,1 0 0,-1 0 1,0 0-1,1 0 0,-1 1 0,0-1 0,0 0 0,1 0 0,16 15-257,3 18 360,-2 2 0,-1 0 0,25 74 0,12 26 91,-24-67-110,-18-38-55,1-1 0,2 0-1,0 0 1,2-2 0,38 48 0,-54-74-21,0 0 0,0 1 0,0-1 0,1 0 0,-1 0 0,0 0 0,0 0 0,1 0 0,-1 0 0,1 0 0,-1-1 0,1 1-1,-1 0 1,1-1 0,-1 0 0,1 1 0,0-1 0,2 1 0,-3-2 16,1 1 0,-1 0-1,0-1 1,0 1 0,0-1-1,0 1 1,0-1 0,0 0-1,0 1 1,0-1 0,-1 0-1,1 0 1,0 1 0,0-1-1,0 0 1,-1 0 0,1 0-1,-1 0 1,1 0 0,0-2-1,3-6 103,-1 0-1,0-1 0,-1 0 0,3-17 0,-4 22-140,25-307 262,-17 153-197,-7 40-259,-2 119 153,0 0-1,1-1 1,-1 1-1,0 0 1,0-1 0,0 1-1,1 0 1,-1 0 0,0-1-1,1 1 1,-1 0-1,0 0 1,1 0 0,-1-1-1,0 1 1,1 0 0,-1 0-1,0 0 1,1 0-1,-1 0 1,0 0 0,1 0-1,-1 0 1,1-1 0,-1 1-1,0 1 1,1-1-1,-1 0 1,0 0 0,1 0-1,-1 0 1,1 0 0,-1 0-1,0 0 1,1 0-1,-1 1 1,1-1 0,14 6-1927,-9-1 1294,-1 1 0,1 1 0,-1-1 0,-1 1 1,1 0-1,-1 0 0,0 0 0,-1 1 0,4 11 0,8 13-3268,5 10-3011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2 532 11210,'0'0'7629,"0"-27"-6524,0 0-899,-1-29 332,12-108 0,-6 129-369,1 0 1,3 1-1,0 0 0,3 0 1,20-43-1,-32 76-169,0 1 0,1-1-1,-1 1 1,0-1 0,1 1 0,-1 0-1,0-1 1,1 1 0,-1-1 0,1 1-1,-1 0 1,0-1 0,1 1 0,-1 0-1,1-1 1,-1 1 0,1 0 0,0 0-1,-1-1 1,1 1 0,-1 0 0,1 0-1,-1 0 1,1 0 0,0 0 0,-1 0-1,1 0 1,-1 0 0,1 0 0,-1 0-1,1 0 1,0 0 0,20 14 69,9 24 368,10 35 580,46 117 1,-57-121-874,-4-5-62,-17-41-108,2 0 0,16 32 1,-20-48-923,-6-28-4961,-17-12 501,-9-5-1850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1640,'0'0'18636,"130"25"-18300,-74-17-208,-9-2-128,0-3-480,9-3-1040,0 0-1257,-9 0-2008,-10-3-2072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515 387 8162,'0'0'11251,"9"26"-10308,33 81-176,-39-101-650,0 0-1,0-1 0,0 0 1,1 1-1,-1-1 1,1 0-1,1-1 0,-1 1 1,1-1-1,-1 0 1,1 0-1,0 0 1,1 0-1,-1-1 0,1 0 1,-1 0-1,1-1 1,0 0-1,0 0 0,0 0 1,0-1-1,1 1 1,-1-1-1,0-1 0,1 1 1,-1-1-1,0 0 1,1-1-1,-1 0 1,12-2-1,-16 2-106,1-1 0,0 1 1,-1 0-1,1-1 0,-1 0 1,1 1-1,-1-1 0,0 0 0,0 0 1,0 0-1,0-1 0,0 1 0,0 0 1,0-1-1,-1 0 0,1 1 0,-1-1 1,0 0-1,0 1 0,0-1 0,1-3 1,11-64-270,-12 59-34,0 1 0,0-1 0,-1 0 0,-1 0 0,1 0 0,-2 1 0,1-1 1,-2 0-1,1 1 0,-2-1 0,1 1 0,-1 0 0,-1 0 0,0 1 0,0-1 0,-1 1 1,0 0-1,0 0 0,-1 1 0,-1 0 0,1 0 0,-1 1 0,0 0 0,-1 0 1,-11-7-1,-26-15-4080,-80-39 1,42 32-1823</inkml:trace>
  <inkml:trace contextRef="#ctx0" brushRef="#br0" timeOffset="1">1 31 7906,'0'0'12522,"140"-14"-11465,-75 14-313,10 0-224,-9-3-184,-10-2-216,0-1-120,-10 3-504,29 3-1193,-28 0-2775,9 0-1026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 11747,'0'0'8904,"-28"9"-8217,-4 1-535,-49 23 0,77-31-136,0 1 0,1-1 1,-1 1-1,1 0 0,0 0 0,0 1 0,0-1 1,0 1-1,0-1 0,1 1 0,0 0 1,0 0-1,0 0 0,0 0 0,1 0 0,-1 0 1,1 1-1,0-1 0,0 0 0,1 1 0,-1 7 1,-1 0 51,-1 18 139,1-1-1,3 39 1,0-20-5,0-40-182,0 0 0,0 1 0,0-1 0,1 0 0,1-1 0,-1 1 0,1 0 0,1-1 0,-1 1 0,1-1 0,0 0 0,1 0 0,0 0 0,0-1 0,0 0 0,1 0 0,0 0 0,0-1 0,1 0 0,-1 0 0,1 0 0,0-1 0,0 0 0,1 0 0,-1-1 0,1 0 0,0 0 0,-1-1 0,1 0 0,0 0 0,1-1 0,-1 0 0,0-1 0,0 0 0,0 0 0,1 0 0,-1-1 0,11-3 0,-13 2-37,-1 0 0,1 0 0,-1-1 0,0 0 0,0 0 0,0-1 0,0 1 0,0-1 0,-1 0 0,0 0 0,1-1 0,-2 1 0,1-1 0,0 0 0,-1 0 0,0 0 0,0 0 0,-1-1 0,1 1 0,-1-1 0,1-5 0,3-6-59,-1-1-1,-1 0 1,-1 1 0,0-1-1,0-29 1,-3 47 102,0 0 0,0 0 1,0 0-1,0-1 0,0 1 0,0 0 1,0 0-1,1 0 0,-1 0 0,0 0 1,0 0-1,0 0 0,0 0 0,0 0 0,0 0 1,0 0-1,0 0 0,0 0 0,0 0 1,0 0-1,0 0 0,0 0 0,0 0 1,1 0-1,-1 0 0,0 0 0,0-1 1,0 1-1,5 18 285,17 48 44,-11-47-290,1-1 0,0 0 0,1-1 0,1-1-1,30 28 1,-39-39-45,0 0-1,1-1 0,-1 0 0,1 0 0,0 0 1,1 0-1,-1-1 0,1 0 0,-1 0 0,1-1 1,0 0-1,0 0 0,0-1 0,0 1 1,0-2-1,1 1 0,-1-1 0,0 0 0,0 0 1,0-1-1,9-2 0,-13 2 1,-1 0 1,1-1-1,0 0 0,-1 1 0,1-1 1,-1 0-1,0 0 0,0 0 0,0-1 1,0 1-1,0 0 0,0-1 1,0 1-1,-1-1 0,1 0 0,1-4 1,13-47 85,-12 31-118,-2 0 0,-1 0 1,0 1-1,-2-1 0,-1 0 1,-1 0-1,-10-43 0,9 51-21,-1 1-1,0-1 1,-1 1 0,0 0 0,-1 0-1,-1 0 1,0 1 0,-1 1-1,0-1 1,-1 1 0,0 1-1,-21-18 1,26 25 28,0 0 1,0 1-1,0-1 1,-1 1-1,1 1 1,-1-1-1,0 1 1,0 0-1,0 0 1,0 0-1,0 1 1,0 0-1,0 0 1,0 1-1,-1-1 0,1 1 1,0 1-1,0-1 1,-1 1-1,1 0 1,0 1-1,0-1 1,0 1-1,0 1 1,0-1-1,1 1 1,-1 0-1,1 0 0,0 0 1,0 1-1,0 0 1,0 0-1,0 0 1,1 1-1,0-1 1,0 1-1,0 0 1,0 0-1,-4 11 1,0-2-144,1 0 0,1 0 0,1 1 0,0 0 0,0 0 0,2 0 0,0 0 0,1 1 0,0-1 0,1 1 1,2 28-1,0-38-45,0 0 1,0-1-1,1 1 0,-1-1 1,1 0-1,0 1 1,1-1-1,-1 0 1,1 0-1,0 0 1,0-1-1,1 1 1,3 4-1,5 2-1160,0 0-1,0-1 0,19 12 1,15 7-3947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7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15443,'0'0'7610,"-37"187"-6594,37-128-424,18 3-304,1 0 24,9-9 24,10-11-95,-10-8-241,0-12-145,0-11-551,-10-11-632,10-11-1144,-18-23-1969,-1 1-921</inkml:trace>
  <inkml:trace contextRef="#ctx0" brushRef="#br0" timeOffset="1">29 278 13811,'0'0'10378,"159"34"-10026,-113-34-352,-8 0-32,-1-17-1008,-18-8-768,-10-23-1153,-9 3-1088,0 6-752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6 588 12579,'0'0'9006,"-2"-28"-8881,1 2-101,-2-19 72,7-84 0,7-231 843,-10 403-829,2-1 1,1 0-1,3 0 0,12 46 1,-11-59-19,2-1 0,0 0 0,2-1 1,1 0-1,2-1 0,29 43 0,-40-64-78,0 0-1,0-1 0,1 1 0,-1-1 0,1 0 0,0 0 1,0 0-1,0-1 0,7 4 0,-10-6 8,0-1-1,0 1 1,0 0 0,0-1 0,0 1-1,1-1 1,-1 0 0,0 0 0,0 1 0,0-1-1,0-1 1,0 1 0,0 0 0,0-1-1,0 1 1,1-1 0,-1 1 0,0-1-1,-1 0 1,1 0 0,0 0 0,0 0-1,0 0 1,0 0 0,-1-1 0,1 1-1,-1 0 1,1-1 0,-1 0 0,2-1-1,4-7 22,-1 1 1,0-1-1,-1 0 0,0-1 0,-1 1 0,0-1 1,4-17-1,13-81 4,-20 103-44,4-41-403,-1-81 1,-4 123 238,3 8-1609,-1 0 997,0 1 0,-1-1 0,1 1 0,-1 0 1,1 0-1,-1-1 0,1 8 0,1 2-1793,7 16-4171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11779,'0'0'5641,"-6"32"-4586,-3 5-805,3-13-131,1 1 1,0 0 0,2 1-1,1-1 1,2 47 0,3-38 26,2 0 0,1 0 0,2-1 0,0 0 0,26 60 0,-24-76-82,-4-16-53,-3-14-15,-3-156 2,30 168 337,155 9 1021,-183-8-1351,0-1 0,0 0 0,0 1 0,0-1 0,0 0 1,0 0-1,0 0 0,0-1 0,0 1 0,0 0 0,-1-1 0,1 1 0,-1-1 0,1 1 0,-1-1 0,1 0 0,-1 0 0,0 0 0,0 1 0,0-1 0,0 0 0,0 0 0,0-1 0,-1 1 0,1 0 0,-1 0 0,1 0 0,-1 0 0,0-3 0,3-11-49,-1 1-1,0-29 1,-2-164-495,0 206 575,0 1-10,0 0-1,1 0 1,-1 0-1,0 0 1,0 0-1,0 0 1,0 0-1,0 0 1,0 0 0,0 0-1,0 0 1,0 0-1,0 1 1,0-1-1,-1 0 1,1 0-1,0 0 1,-1 0-1,1 0 1,-1 0-1,1 1 1,-1-1-1,1 0 1,-1 0 0,1 0-1,-1 1 1,0-1-1,0 1 1,1-1-1,-1 0 1,0 1-1,0-1 1,1 1-1,-1-1 1,0 1-1,0 0 1,0-1-1,0 1 1,-2 0 0,2 1 18,0 1 1,0-1 0,0 1 0,1 0 0,-1-1-1,0 1 1,0 0 0,1 0 0,-1 0 0,1-1-1,0 1 1,-1 0 0,1 2 0,0-3-7,-4 43 319,2 0 0,4 52 0,1-14-72,-4-69-340,1 0-1,0 1 0,1-1 0,0 0 0,1 1 1,1-1-1,0 0 0,1 0 0,0 0 1,8 14-1,-10-25-167,-1 0 0,1 0 0,0 0 1,0-1-1,0 1 0,0-1 0,0 1 0,0-1 1,0 0-1,0 0 0,1 0 0,-1 0 0,0 0 1,1 0-1,-1-1 0,1 1 0,-1-1 0,0 0 1,1 0-1,-1 0 0,5 0 0,-1 0-552,-1-1 0,1 0 0,-1 0 1,1 0-1,-1-1 0,0 0 0,0 0 0,9-5 0,16-16-4339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12227,'0'0'4669,"-9"24"-3366,-3 4-741,4-12-242,1 0 1,1 1-1,1 0 1,0-1-1,1 2 1,1-1-1,-2 19 1,3-6 139,1 0 1,2 0-1,6 43 1,-6-62-357,1 0 0,1 0-1,0-1 1,0 1 0,1-1 0,0 0-1,1 0 1,0-1 0,1 1 0,0-1-1,0 0 1,13 13 0,-16-19-137,0-1 0,0 1-1,0-1 1,0 1 0,1-1 0,-1 0 0,1-1 0,-1 1 0,1-1-1,0 1 1,-1-1 0,1 0 0,0 0 0,0-1 0,0 1-1,0-1 1,0 0 0,0 0 0,0 0 0,-1 0 0,1-1 0,0 1-1,0-1 1,0 0 0,0-1 0,-1 1 0,1 0 0,0-1 0,5-4-1,3-1-534,0-2-1,-1 1 0,0-2 0,0 1 1,-1-1-1,12-17 0,19-28-4094,-4 3-1364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196 261 12499,'0'0'9514,"150"0"-9514,-113-14-248,-18 0-304,0-2-897,-19-15-1135,0 5-625,-10 4-2768</inkml:trace>
  <inkml:trace contextRef="#ctx0" brushRef="#br0" timeOffset="1">0 1 11146,'0'0'10339,"122"30"-10219,-76-18-120,-8-4-536,27 12-1449,-9-3-2376,-9-3-416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1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8042,'0'0'7640,"-32"3"-6582,-98 14-284,123-17-713,0 1 0,1 0 0,-1 1 0,0 0 0,1 0 0,0 0 0,-1 1-1,1-1 1,0 2 0,0-1 0,1 1 0,-1 0 0,1 0 0,0 0 0,0 1-1,0-1 1,1 1 0,-1 1 0,1-1 0,-5 8 0,5-6 27,-4 6 53,1 1 0,1 0 0,0 1 0,1-1 0,0 1-1,2 0 1,-1 0 0,2 0 0,0 1 0,1-1-1,0 1 1,1-1 0,1 1 0,4 22 0,-2-30-88,-1 0 0,2-1 1,-1 1-1,1-1 0,0 1 0,0-1 1,1 0-1,0-1 0,0 1 0,1-1 1,0 0-1,0-1 0,0 1 0,1-1 1,0 0-1,0-1 0,12 6 0,-6-3-59,0 0-1,1-1 0,0-1 1,0 0-1,1-1 1,0-1-1,-1 0 0,1-1 1,15 0-1,-20-2-560,0-1 1,0 0-1,0 0 0,0-1 1,0 0-1,0-1 0,-1 0 0,1-1 1,-1 0-1,0 0 0,0-1 1,-1 0-1,15-11 0,16-17-5767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1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4849,'0'0'14603,"38"171"-14299,-19-120-112,-1-1-16,1-5-128,0-9-48,-10-8-600,10-8-1320,-1-20-593,-8 0-2536,-1-11-2616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1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10610,'0'0'9618,"-9"188"-9298,9-140-128,19-4-16,-10-4-120,0-9-56,1-12-168,-1-10-1040,-9-15-2929,0-25 1569,0-8-3898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5033,'0'0'12653,"26"13"-11254,5 2-1078,15 7 230,67 44-1,-83-47-390,2 0 44,-1 1 1,0 2-1,-2 1 0,0 2 0,46 51 1,-71-71-102,0 1 0,0 0 0,-1 1 0,0-1 0,0 0 0,-1 1 0,1 0 0,-1 0 0,-1-1 0,1 1 1,-1 10-1,0-13-54,-1 0 0,0 0 0,0 0 0,-1 0 1,1 0-1,-1 0 0,0 0 0,0 0 0,0 0 0,0-1 1,-1 1-1,0 0 0,0-1 0,0 1 0,0-1 1,0 1-1,-1-1 0,1 0 0,-1 0 0,-4 3 0,-9 6 0,0-2-1,-1 0 0,0 0 0,-1-2 0,0 0 1,0-2-1,-32 9 0,-7-4-561,-76 7 0,127-15-3568,18 0 625,17 1-1236,0-3-1744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1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12339,'0'0'9087,"5"-29"-8787,17-95-191,10 3 14,-14 65-91,-1-20 28,-10 42 30,22-65 0,-29 99-85,0-1 1,0 1-1,0 0 0,0 0 1,0-1-1,0 1 0,0 0 1,0 0-1,0-1 0,1 1 1,-1 0-1,0 0 0,0 0 1,0-1-1,0 1 0,1 0 1,-1 0-1,0 0 0,0 0 0,1-1 1,-1 1-1,0 0 0,0 0 1,1 0-1,-1 0 0,0 0 1,0 0-1,1 0 0,-1 0 1,0 0-1,0 0 0,1-1 1,-1 2-1,0-1 0,0 0 1,1 0-1,-1 0 0,0 0 1,1 0-1,-1 0 0,11 11 136,8 24 177,-17-31-187,165 314 2242,-102-211-2963,-57-99-939,-10-17-4166,-13-13-524</inkml:trace>
  <inkml:trace contextRef="#ctx0" brushRef="#br0" timeOffset="1">140 186 11618,'0'0'10011,"178"87"-10892,-150-87-2143,-19 0-2985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1712,'0'0'16892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6001,'0'0'19885,"196"-5"-19597,-149 5-288,19 0-1121,-20 2-4448,-18 1-11546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26 10418,'0'0'11969,"-6"-1"-11392,-19-2-360,24 3-207,1 1 0,-1-1 1,1 1-1,-1-1 0,0 1 0,1 0 0,-1-1 1,1 1-1,0 0 0,-1-1 0,1 1 0,-1 0 1,1 0-1,0 0 0,0-1 0,0 1 0,-1 0 1,1 0-1,0 0 0,0-1 0,0 1 0,0 0 1,0 0-1,0 0 0,0 0 0,1-1 0,-1 1 1,1 1-1,-1 1 38,0 36 257,1 1 114,-1 1 1,-3 0-1,-14 76 0,-14 5-227,6 1 1,5 1-1,-7 221 0,27 380 36,1-724-228,-1 0-1,1 0 1,0 0-1,-1 0 1,1 0-1,0 0 1,0 0-1,0 0 1,-1 0-1,1 0 0,0-1 1,0 1-1,0 0 1,0-1-1,0 1 1,1-1-1,-1 1 1,0-1-1,0 1 1,0-1-1,0 0 1,0 0-1,1 1 0,-1-1 1,2 0-1,44 5-16,-35-4 16,47 7 92,-28-3-77,47 1 1,442 13 105,-491-15-127,-1 2-1,-1 0 0,32 12 0,-30-8 11,1-2-1,30 5 0,269 40 44,-269-45-28,1-2 1,0-4 0,66-4 0,-16-1 11,691 1 465,-750 4-473,61 11 1,23 2-12,275 2 54,102-13 89,198 9 75,-145-7-165,-310-9-48,341 3 668,-596 0-631,29 0 50,7 0 55,-36 0-157,0-1 1,0 1-1,0 0 1,-1 0-1,1-1 1,0 1-1,0-1 1,0 1 0,-1 0-1,1-1 1,0 0-1,-1 1 1,1-1-1,0 1 1,-1-1 0,1 0-1,-1 1 1,1-1-1,-1 0 1,1 0-1,-1 1 1,0-1 0,1 0-1,-1 0 1,0 0-1,0 0 1,1 1-1,-1-3 1,0 1 2,8-16-22,-1-1 0,-1-1 0,0 1 0,-2-1-1,0 0 1,1-30 0,-5-127-179,-2 84 154,28-510-124,-16 495-27,-7 67 168,-1 1 1,-4-54-1,0 16-68,-7-57-111,-10-67-66,19 201 277,0 0 0,0-1 0,0 1 0,0-1 0,0 1 0,-1 0 0,1-1 0,-1 1 0,1 0 0,-1 0 0,1-1 0,-1 1 0,1 0 0,-1 0 0,0 0 0,0 0 0,0 0 0,0-1 0,0 2 0,0-1 0,0 0 0,0 0 0,0 0 0,0 0 0,0 1 0,-1-1 0,1 1 0,-3-2 0,-44-5 281,15 5-207,-63-13-50,-130-2-1,-101 17 41,-5 0-101,242-3-31,-24 2 1,0-6 0,-182-34-1,195 22 42,-154-7 0,113 14-44,-132-8-36,-88-10 112,-26 7 27,311 21-28,-753-1 126,428 5-132,305 3-20,-129 22-1,-32 3 35,-185-32 49,168-4-93,51 6 245,222 0-144,-12 4-493,-20 16-1100,-11 6-3838,-2-1-5872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19 932 12859,'0'0'11472,"-3"-24"-11144,1 7-296,-5-37 42,0-68 0,17-484 602,-12 600-327,-1 9-172,-2 14-191,6-7 29,-1 1 0,2 0-1,-1-1 1,2 1 0,-1-1 0,1 0 0,1 1 0,0-2-1,0 1 1,8 12 0,-10-18-18,0 0 0,1-1 0,-1 0 0,1 0 0,0 1 0,-1-2 0,1 1 0,1 0 0,-1 0 0,0-1 0,1 0 0,-1 0 0,1 0 0,-1 0 0,1 0 0,0-1 0,0 0 0,0 1 0,0-1 0,0-1 0,0 1 0,0-1 0,0 1 0,0-1 0,0 0 0,1-1 0,-1 1 0,0-1 0,7-2 0,-7 0 16,1 0 1,-2 0-1,1-1 0,0 1 0,-1-1 1,1 0-1,-1 0 0,0-1 0,-1 1 1,1-1-1,-1 1 0,0-1 0,3-8 1,3-15 15,-1 1 1,-2-1 0,0-1-1,-2 1 1,-1-1 0,-2-32 0,3 96 45,1-1 0,2 1 1,2-2-1,18 54 0,0 1 111,80 261 464,-92-316-628,-10-27-62,-1 0 1,0 1-1,-1-1 0,1 1 1,-1 0-1,0-1 1,1 11-1,-3-15-125,1-1 0,0 1 0,0-1 0,0 1 0,0-1-1,1 1 1,-1-1 0,0 1 0,1-1 0,-1 0 0,1 0 0,-1 0 0,1 0-1,-1 0 1,1 0 0,0 0 0,0-1 0,1 2 0,5 2-873,14 11-3279,5-3-2047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121 110 10362,'0'0'9140,"5"0"-8983,-2 0-159,-1 0-1,0 0 1,1 0-1,-1-1 1,0 1 0,0-1-1,1 1 1,-1-1 0,0 0-1,0 0 1,0 0 0,0 0-1,0 0 1,0-1-1,0 1 1,0-1 0,0 1-1,-1-1 1,1 1 0,2-4-1,-2 2 33,0-1 1,0 0-1,-1 1 0,1-1 0,-1 0 0,0 0 1,0 0-1,0 0 0,0 0 0,0 0 0,-1 0 0,0-6 1,0 9 20,-1-1 0,1 1 0,-1-1 0,0 1 0,1-1 1,-1 1-1,0-1 0,0 1 0,0 0 0,0 0 0,0-1 1,0 1-1,0 0 0,0 0 0,-1 0 0,1 0 0,0 0 1,-1 0-1,1 1 0,0-1 0,-1 0 0,1 1 0,-1-1 1,1 1-1,-1-1 0,0 1 0,1 0 0,-1 0 0,1 0 1,-3 0-1,-60-3 1432,54 3-1188,7 0-268,0 0 0,0 0 1,1 0-1,-1 0 0,0 1 0,0-1 0,1 1 0,-1 0 0,0 0 0,1 0 0,-1 0 0,0 0 0,1 0 0,0 1 0,-1-1 1,1 1-1,0 0 0,0 0 0,0 0 0,0 0 0,0 0 0,0 0 0,-1 3 0,0 1-35,1-1 1,0 1-1,0 0 1,0-1-1,1 1 0,0 0 1,0 0-1,0 0 0,1 12 1,0-16-15,1-1 1,-1 1 0,1 0-1,-1 0 1,1-1 0,0 1-1,-1 0 1,1-1 0,0 1-1,0-1 1,0 1-1,0-1 1,1 0 0,-1 1-1,0-1 1,1 0 0,-1 0-1,0 0 1,1 0 0,-1 0-1,1 0 1,0 0 0,-1-1-1,1 1 1,0 0-1,-1-1 1,1 1 0,0-1-1,0 0 1,2 1 0,60 3-1729,-57-4 1388,41-2-3307,-1-10-961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5265,'0'0'16410,"-5"24"-16015,3-12-349,-6 28 124,2 0 0,-1 67 0,6-50 207,3 0-1,3 0 1,1-1 0,29 108-1,-35-163-421,0 1 0,0-1 0,1 0 0,-1 1-1,0-1 1,1 0 0,0 1 0,-1-1 0,1 0 0,0 0 0,-1 1-1,1-1 1,0 0 0,0 0 0,0 0 0,0 0 0,0 0 0,0 0-1,0-1 1,1 1 0,-1 0 0,0 0 0,0-1 0,1 1-1,1 0 1,-2-1-193,1-1 1,-1 1-1,1-1 0,-1 0 0,0 1 0,1-1 0,-1 0 0,0 0 1,0 0-1,1 1 0,-1-2 0,0 1 0,0 0 0,0 0 1,0 0-1,-1 0 0,1 0 0,0-1 0,0 1 0,-1 0 0,2-4 1,15-24-4719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12635,'0'0'8007,"31"-3"-7558,103-10-141,-123 11-249,0 1 0,0 1 0,-1 0 0,1 0-1,0 1 1,0 1 0,-1 0 0,1 0 0,-1 1 0,1 0-1,-1 1 1,0 0 0,10 6 0,-17-7-23,1 0-1,-1 0 1,1 0-1,-1 1 1,0-1 0,0 1-1,0 0 1,-1 0 0,1 0-1,-1 0 1,0 0 0,0 0-1,-1 0 1,1 1 0,-1-1-1,0 1 1,0 0-1,0-1 1,-1 1 0,1-1-1,-1 1 1,0 0 0,-1-1-1,1 1 1,-1 0 0,0-1-1,-3 8 1,1-1-2,-1 0 0,-1 0 0,0-1 0,0 0 0,-1 0 0,0 0 0,-1-1 0,0 0 0,-1 0 0,-9 8 1,-9 8 17,-55 38 1,67-52-60,11-8 10,0-1 0,-1 1 0,1 0 0,-1-1 0,0 0 0,0 0 0,0 0 0,0 0 0,0-1 0,0 0 0,0 0 0,0 0 0,0 0-1,-7 0 1,14-11-224,2 5 225,1 0-1,0 0 1,0 1 0,0 0-1,0 0 1,1 0 0,0 0-1,0 1 1,0 0 0,0 1-1,0 0 1,0 0-1,1 0 1,-1 1 0,1 0-1,-1 0 1,1 1 0,7 1-1,-12-1 53,0 0 0,0 1 0,-1 0 0,1 0 0,0-1 0,-1 1 0,1 1 0,0-1 0,-1 0 0,1 1-1,-1-1 1,0 1 0,0 0 0,1 0 0,-1 0 0,0 0 0,-1 0 0,4 5 0,30 51 1033,-27-42-911,8 16 51,-2 0 0,-1 1-1,11 45 1,-5-33-20,-18-43-384,0 0-1,0 0 0,1 0 0,-1 0 0,1 0 0,-1-1 0,1 1 1,0 0-1,0-1 0,0 0 0,0 1 0,0-1 0,0 0 1,0 0-1,0 0 0,0 0 0,1-1 0,-1 1 0,0 0 0,4-1 1,54 1-8152,-32-1 2284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87 9642,'0'0'9213,"-1"-14"-8729,-2-3-354,-2-39 1455,5 72-1278,0-14-367,0 1 1,0-1-1,0 0 1,0 1-1,1-1 1,-1 1 0,1-1-1,0 1 1,0-1-1,0 0 1,0 0 0,0 1-1,0-1 1,0 0-1,1 0 1,-1 0-1,1 0 1,-1 0 0,1-1-1,2 3 1,0-2-721,0 0 1,-1 0 0,1 0-1,1 0 1,-1 0 0,0-1-1,0 0 1,0 0 0,1 0-1,6 0 1,0-1-7016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14635,'0'0'9306,"9"33"-8150,0-1-914,2 9 57,2 0 1,1-1-1,24 43 0,2 2 462,-3 1-1,27 95 0,-49-125-505,-2 0 0,-3 1 1,-2 1-1,1 89 0,-9-121-186,1 5 9,-1 1 0,-1-1 0,-2 0 0,-1 1 0,-2-1 0,-9 30 0,2-26-35,5-8 4,-1-1 0,-2 0 0,0-1-1,-31 47 1,25-58-61,15-13-424,-1 0 0,1 0 0,-1-1 0,0 1 0,1-1 1,-1 0-1,1 0 0,-1 0 0,0 0 0,1 0 0,-5-1 1,-8-1-7036,-2 2-2281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12875,'0'0'6665,"21"-3"-6181,0-1-448,6-1 184,1 1 0,0 1 0,33 1 0,-55 2-123,1 0 1,0 0-1,-1 1 1,1 0-1,-1 0 1,0 0-1,1 1 1,-1 0-1,0 0 1,0 1-1,0 0 1,0 0-1,0 0 1,-1 1-1,0 0 1,1 0-1,-1 0 1,-1 0-1,1 1 1,-1 0-1,5 5 1,-4 2 49,1-1 1,-1 1-1,-1 0 1,0 0-1,-1 0 1,0 0-1,-1 1 1,0-1-1,-1 1 1,-1 0-1,0-1 1,0 1-1,-5 21 1,1-11-66,-1-1 0,-1 0-1,-1-1 1,-1 1 0,-1-1 0,-20 34 0,15-31-20,-2-1 0,-1-1 0,0 0 0,-2-2 0,-1 0 0,-27 23-1,36-35-127,1 0 0,-1 0 0,-1-1-1,0-1 1,0 0 0,0 0 0,0-1-1,-1-1 1,0 0 0,0-1 0,0 0-1,0-1 1,0-1 0,-27 1 0,39-3-13,0 1 1,-1 0 0,1 0 0,0 0-1,-1-1 1,1 1 0,-1-1 0,1 1-1,0-1 1,0 1 0,-1-1 0,1 0-1,0 0 1,0 1 0,0-1 0,0 0-1,0 0 1,0 0 0,0 0-1,0-1 1,0 1 0,0 0 0,1 0-1,-1 0 1,0-1 0,1 1 0,-1 0-1,1-1 1,0 1 0,-1-2 0,0-49-3129,2 28 678,-1-26-3086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13531,'0'0'7167,"-20"25"-5484,-64 84-192,78-99-1373,0 0 0,1 1 1,1-1-1,-1 1 1,2 0-1,-1 0 0,1 0 1,1 0-1,0 0 0,1 1 1,0-1-1,1 1 0,0-1 1,1 1-1,3 17 0,-1 5 116,-1-12-176,1 0 1,1-1-1,0 0 1,2 0-1,1 0 1,0-1-1,2 0 1,0 0-1,1-1 1,1 0-1,1-1 1,1 0-1,0-1 1,1 0-1,1-1 1,1-1-1,0 0 1,0-2-1,29 19 0,-37-28-118,1 1 0,0-1-1,0-1 1,0 1-1,0-2 1,1 1-1,10 0 1,-15-2-113,-1 0-1,1-1 1,-1 0 0,1 0-1,-1 0 1,0-1 0,1 1-1,-1-1 1,1 0 0,-1 0-1,0-1 1,1 1 0,-1-1-1,0 0 1,0 0 0,0 0-1,-1-1 1,5-2 0,2-6-816,-1 0 0,0 0 1,9-16-1,8-17-4892,-5-8-6339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2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12163,'0'0'8144,"0"-25"-7957,0 12-171,8-191 209,-6 116 621,-3 52 0,1 35-790,2 10-340,3 7 347,2-1 0,0 1 0,1-1 0,11 17-1,-14-24-36,1 0 1,0 0-1,0-1 0,1 0 0,-1 0 0,2 0 0,-1-1 0,1 0 0,8 5 0,-14-10-21,-1 0 0,1 0 0,-1-1 1,1 1-1,-1-1 0,1 1 0,-1-1 0,1 1 0,0-1 0,-1 0 0,1 0 0,0 0 0,0 0 0,-1 0 0,1 0 0,0 0 0,-1-1 1,1 1-1,-1 0 0,1-1 0,0 0 0,-1 1 0,1-1 0,-1 0 0,1 0 0,-1 1 0,0-1 0,1-1 0,-1 1 0,0 0 1,0 0-1,0 0 0,1-1 0,-1 1 0,-1 0 0,1-1 0,0 1 0,0-1 0,0 1 0,-1-1 0,1 1 0,-1-1 0,1 0 1,-1-2-1,4-11 36,0 0 0,-2-1 0,2-30 1,-2 25-45,6-90 59,-5 90 8,6 27 451,12 41 815,-15-33-1061,29 67 714,-9-19-653,2-1 0,57 88 1,-83-145-400,1 0 0,0-1 0,0 0 1,0 1-1,0-1 0,0 0 0,0-1 1,8 6-1,-10-8-52,0 0-1,0 1 1,-1-1 0,1 0-1,0 0 1,0 0 0,0 1 0,0-1-1,0 0 1,0 0 0,0 0 0,0 0-1,-1-1 1,1 1 0,0 0-1,0 0 1,0 0 0,0-1 0,0 1-1,-1-1 1,1 1 0,0 0 0,0-1-1,0 1 1,-1-1 0,1 0-1,0 1 1,-1-1 0,1 0 0,-1 1-1,1-1 1,0 0 0,-1 1 0,0-1-1,1 0 1,-1 0 0,1 0 0,-1 0-1,0 1 1,0-1 0,1 0-1,-1 0 1,0-2 0,3-29-5654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0 827 18076,'0'0'8858,"6"-29"-8685,2-12-135,-1 3-10,1 0 0,21-57-1,-14 52-13,-3-1 0,-1 1 0,-2-2-1,-2 1 1,-2-1 0,0-47 0,-4 1-6,-1-48-383,11 181 469,1 0 1,34 78 0,-4-16 120,8 30-91,-17-50-831,32 125 0,-65-208 600,0-1 1,0 1-1,0-1 1,1 1-1,-1-1 1,0 1-1,0-1 1,0 1-1,0-1 1,0 1-1,0-1 1,0 1-1,0-1 1,-1 1-1,1-1 1,0 1-1,0-1 1,0 1-1,0-1 1,-1 1-1,1-1 1,0 1-1,0-1 1,-1 0-1,1 1 1,0-1-1,-1 1 1,1-1-1,-1 0 1,1 1-1,0-1 1,-1 0-1,1 1 1,-1-1-1,1 0 1,-1 0-1,1 0 1,-1 1-1,1-1 1,-1 0-1,1 0 1,-1 0-1,1 0 1,-1 0-1,1 0 1,-1 0-1,1 0 1,-1 0-1,1 0 1,-1 0-1,0 0 1,0-1-1,-28-7-4450,-9-14-1966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40 110 10282,'0'0'8894,"1"14"-8579,10 46-152,-10-59-158,-1 1 0,1-1 0,0 0-1,-1 0 1,1 0 0,0 0 0,0 0 0,0 0 0,-1 0 0,1 0 0,0-1 0,0 1 0,0 0 0,1 0 0,-1-1 0,0 1 0,0-1 0,0 1 0,0-1 0,1 1 0,-1-1 0,0 0 0,0 0 0,1 1 0,-1-1 0,0 0 0,0 0 0,1 0 0,-1-1 0,0 1 0,0 0 0,1 0 0,-1-1 0,2 0 0,-1 1-2,0-1 1,1 0-1,-1 0 0,0 0 0,0 0 0,0 0 0,0-1 1,0 1-1,0 0 0,0-1 0,0 0 0,0 1 0,-1-1 1,1 0-1,1-3 0,0-3-1,0-1 1,-1 0-1,0 0 1,-1 0-1,0 0 1,0-16-1,0 21 2,-1 0 0,0 0 0,-1 0 0,1 0 0,0 0 0,-1 0 0,0 0 0,0 0-1,0 1 1,-1-1 0,1 0 0,-1 1 0,0-1 0,0 1 0,0 0 0,0-1 0,-5-4 0,1 4 56,0 1 1,0-1-1,0 1 1,-1 1-1,-8-4 1,14 5-30,-1 1-1,1-1 1,-1 1-1,1-1 1,-1 1-1,1 0 1,-1 0 0,1-1-1,-1 1 1,1 0-1,-1 0 1,1 1 0,-1-1-1,0 0 1,1 0-1,-1 1 1,1-1-1,0 1 1,-1-1 0,1 1-1,-1 0 1,1-1-1,0 1 1,-1 0-1,1 0 1,0 0 0,0 0-1,0 0 1,0 0-1,0 0 1,-2 3 0,-1 6-4,0 0 0,1 1 1,0-1-1,1 1 0,0-1 1,1 1-1,0 0 0,0 0 1,1 0-1,1-1 0,2 18 1,-2-26-35,-1-1 1,1 1 0,0-1 0,-1 0 0,1 0 0,0 1-1,0-1 1,0 0 0,0 0 0,0 0 0,0 0 0,0 0-1,0 0 1,1 0 0,-1 0 0,0 0 0,1-1 0,-1 1-1,0 0 1,1-1 0,-1 1 0,1-1 0,-1 0 0,1 1-1,-1-1 1,1 0 0,-1 0 0,1 0 0,-1 0 0,1 0-1,1-1 1,0 1-23,-1 0-1,0-1 0,1 1 1,-1-1-1,1 1 0,-1-1 1,0 0-1,1 0 1,-1 0-1,0 0 0,0 0 1,0-1-1,0 1 1,0 0-1,0-1 0,0 0 1,0 0-1,2-3 0,2-8-16,-2-1 0,1 0 0,-2 0 0,0 0 0,0 0 0,-1 0 0,-1 0 0,-1-26 0,-1 39 52,1 1 1,-1-1-1,1 1 1,-1-1-1,1 1 1,-1 0-1,0-1 1,1 1-1,-1 0 1,1-1-1,-1 1 1,0 0-1,1 0 1,-1-1-1,0 1 1,0 0-1,1 0 1,-1 0-1,0 0 1,1 0-1,-1 0 0,0 0 1,0 0-1,1 0 1,-1 0-1,0 1 1,1-1-1,-1 0 1,0 0-1,0 1 1,-23 7-2,21-4-8,2-1 0,-1 1 0,0-1-1,1 1 1,-1 0 0,1 0-1,0-1 1,1 1 0,-1 0-1,1 0 1,-1 0 0,2 7 0,-2-1-265,2 1 1,0-1-1,0 0 1,3 10-1,-3-16-119,1 0-1,0-1 0,0 0 1,0 1-1,0-1 1,0 0-1,1 0 1,-1 0-1,1 0 0,0-1 1,0 1-1,0-1 1,0 0-1,1 1 1,-1-1-1,0-1 1,7 3-1,27 9-7747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39 133 10002,'0'0'7098,"3"6"-6832,11 18-90,-13-23-172,-1-1 0,0 1 0,1-1 0,-1 1 0,0-1 0,1 0 0,-1 1 0,0-1 0,1 0-1,-1 0 1,1 1 0,-1-1 0,0 0 0,1 0 0,-1 1 0,1-1 0,-1 0 0,1 0-1,-1 0 1,1 0 0,-1 0 0,1 0 0,-1 0 0,1 0 0,-1 0 0,1 0 0,-1 0 0,1 0-1,-1 0 1,1 0 0,-1 0 0,1 0 0,-1 0 0,0-1 0,1 1 0,-1 0 0,1 0 0,-1-1-1,1 1 1,-1 0 0,0-1 0,1 1 0,-1 0 0,0-1 0,1 1 0,-1-1 0,0 1 0,0 0-1,1-1 1,-1 1 0,0-2 0,11-21 196,-9 16-116,-1 0 0,0 0-1,0 0 1,0 0 0,0 0 0,-1 0-1,-1-1 1,1 1 0,-1 0 0,0 0-1,-3-8 1,3 12 13,-1 0-1,1 0 0,-1 1 1,0-1-1,0 1 1,0-1-1,0 1 1,0-1-1,0 1 0,-1 0 1,1 0-1,-1 0 1,1 1-1,-1-1 0,0 1 1,0-1-1,0 1 1,0 0-1,0 0 1,0 0-1,0 0 0,0 1 1,0-1-1,0 1 1,0 0-1,-1 0 1,-5 0-1,9 1-84,-1-1 1,0 1-1,0-1 1,1 1-1,-1 0 0,0-1 1,1 1-1,-1 0 1,1 0-1,-1-1 0,1 1 1,-1 0-1,1 0 1,-1 0-1,1 0 0,0-1 1,-1 1-1,1 0 1,0 0-1,0 0 0,0 0 1,0 0-1,0 0 1,0 0-1,0 0 0,0 0 1,0 0-1,1 40 54,-1-29-35,0-8-34,1 0 0,-1 0 0,1-1 0,0 1-1,1 0 1,-1 0 0,0 0 0,1-1 0,0 1 0,0-1 0,0 1 0,0-1-1,1 0 1,-1 0 0,1 0 0,0 0 0,0 0 0,0-1 0,0 1 0,0-1-1,1 0 1,-1 0 0,1 0 0,-1 0 0,1 0 0,0-1 0,0 0 0,0 0 0,0 0-1,0 0 1,0-1 0,0 1 0,0-1 0,0 0 0,0 0 0,0-1 0,6 0-1,-9 0 5,1-1-1,-1 1 0,0 0 1,0 0-1,0-1 0,0 1 1,0-1-1,0 1 1,0-1-1,0 1 0,-1-1 1,1 1-1,-1-1 0,1 0 1,-1 1-1,1-1 0,-1 0 1,0 0-1,0-2 0,4-39 87,-4 39-77,0 0 1,0-1 0,0 1-1,-1 0 1,1-1 0,-1 1 0,0 0-1,0 0 1,-1-1 0,1 1-1,-1 0 1,-4-7 0,4 9 26,0 0 0,-1 0 0,1 0 0,-1 0 0,1 1 0,-1-1 0,1 1 0,-1-1 0,0 1 0,0 0 0,0 0 0,0 0 0,0 0 1,0 1-1,0-1 0,0 1 0,0 0 0,0 0 0,-5 0 0,7 0-49,0 0 0,1 0 0,-1 0 0,0 1 0,0-1 0,1 0 0,-1 0 0,0 0-1,0 1 1,1-1 0,-1 0 0,0 1 0,0-1 0,1 0 0,-1 1 0,1-1 0,-1 1 0,0-1 0,1 1 0,-1 0 0,1-1 0,-1 1 0,1-1 0,-1 1 0,1 0 0,0 0 0,-1-1 0,1 1 0,-1 1 0,1 30-1187,2-24 228,-1 0-1,2 0 1,-1 0 0,1 0-1,5 9 1,11 9-5844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11546,'0'0'11206,"20"1"-10348,124 6 91,120 5-117,-263-12-928,0 0 1,0 0-1,0 0 0,0 0 1,1 0-1,-1 0 1,0-1-1,0 1 1,0 0-1,0-1 0,0 1 1,0-1-1,0 1 1,0-1-1,0 1 1,0-1-1,-1 0 0,1 1 1,0-1-1,0 0 1,-1 0-1,1 0 1,0 1-1,-1-1 0,1 0 1,0 0-1,-1 0 1,1-2-1,3-30-5056,-4 27 3576,0-19-7073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13811,'0'0'8119,"-2"30"-6604,0 5-1113,-3 153 1052,5 141 568,0-328-2271,14-3-4382,-3-2 2098,1 0-1,-1-1 1,17-10-1,8-2-9031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 10186,'0'0'10273,"-5"-2"-9581,1-1-462,2 2-129,0-1 0,0 1 0,1 1 0,-1-1 0,0 0 0,0 0 0,0 1 0,0-1 0,0 1 0,0-1 0,-5 1 1972,7 89 277,9-51-582,-7-13-1692,2-1 0,1 1-1,0-1 1,2 0 0,0-1-1,2 0 1,15 30-1,8 22-3,65 151 27,-26-67-37,-59-137-51,-10-19-9,0 1 0,-1-1 0,1 0 1,-1 1-1,1-1 0,-1 1 0,0-1 1,0 1-1,0 0 0,-1-1 0,1 6 0,-1-9-8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32 3993,'0'0'17294,"-31"-6"-16478,-102-16-223,123 20-484,-1 1 1,1 1 0,-1 0 0,0 0 0,1 1 0,-1 1 0,1-1 0,0 2 0,-1-1 0,1 1-1,0 1 1,0 0 0,1 1 0,-11 6 0,2 1 106,0 1 1,1 1-1,1 0 0,-23 27 0,22-23-83,2 2-1,0-1 1,1 2-1,1 0 1,1 0-1,1 2 1,1-1-1,-13 41 1,14-25 5,1 1 0,1 1 0,3-1 0,0 65 1,3-82-189,1-14 52,-1 0 1,1 0-1,1 1 0,-1-1 0,1 0 1,4 11-1,-4-17-107,0 0 0,0 1 1,0-1-1,0-1 0,0 1 0,1 0 1,-1 0-1,1 0 0,-1-1 0,1 1 0,0 0 1,-1-1-1,1 0 0,0 1 0,0-1 1,0 0-1,0 0 0,1 0 0,-1 0 0,0-1 1,0 1-1,0-1 0,1 1 0,-1-1 1,0 0-1,1 1 0,3-2 0,0 2-494,0-1 0,-1-1 0,1 1 0,0-1 0,0 0 0,0 0 0,-1-1 0,1 1 0,-1-1 0,1 0 0,-1-1 0,8-4 0,24-20-6321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122 256 9738,'0'0'13126,"-3"-6"-12154,-1-6-819,0 0-1,1-1 1,0 1 0,1-1 0,1 1-1,-1-24 1,4-79 715,-1 90 77,3 72-875,2 0 1,1-1-1,3 0 1,18 54-1,-6-23-46,-14-46-21,2 0 0,15 34 0,-25-65-10,1 0 1,-1 1-1,0-1 0,0 1 1,0-1-1,0 0 0,0 1 1,0-1-1,0 1 0,0-1 1,0 0-1,0 1 0,-1-1 1,1 0-1,0 1 0,0-1 1,0 0-1,0 1 0,0-1 1,-1 0-1,1 1 0,0-1 1,0 0-1,-1 1 0,1-1 1,0 0-1,0 0 0,-1 1 1,1-1-1,0 0 0,-1 0 1,1 0-1,0 1 0,-1-1 1,1 0-1,-1 0 0,1 0 1,0 0-1,-1 0 0,1 0 1,0 0-1,-1 0 0,1 0 1,-1 0-1,1 0 1,0 0-1,-1 0 0,1 0 1,0 0-1,-1 0 0,1 0 1,-1 0-1,1-1 0,-25-2-197,-38-14-54,46 11 283,-1 1-1,1 0 0,-1 2 1,-33-3-1,50 6 156,13 1-24,19 5 151,0 2-1,41 16 1,32 10 161,-66-24-261,-37-9-111,18-3-1879,-15 0 1385,-1-1-1,0 1 1,1-1 0,-1 0 0,0 0-1,0 0 1,-1 0 0,5-7-1,8-9-1317,20-18-4632,-5-2-3385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13 208,'0'0'22193,"-5"-2"-21549,-8-5-459,15 4 180,30 3 461,-11 1-574,-5-2-150,-1 2-1,0 0 0,1 1 0,-1 0 0,0 1 1,0 1-1,0 1 0,26 11 0,-35-13-58,-1 0-1,1 1 1,-1-1-1,0 1 1,-1 0-1,1 1 1,0-1-1,-1 1 1,0 0 0,0 0-1,-1 0 1,1 0-1,-1 1 1,0-1-1,-1 1 1,1 0-1,-1 0 1,0 0-1,-1 0 1,1 0-1,-1 0 1,-1 1-1,1-1 1,-1 9-1,1 23 225,1-26-239,-2 0-1,1 0 1,-1 0 0,-1 0 0,0 0-1,-1 0 1,0 0 0,-1 0 0,-1-1 0,1 1-1,-7 11 1,4-12-154,-1-1 1,0 1-1,-1-1 0,-1 0 1,1-1-1,-1 0 0,-1-1 1,0 1-1,0-2 0,0 0 1,-1 0-1,-22 10 0,24-14-1226,0 0 0,-1 0-1,1-1 1,0 0 0,-1-1 0,-15 0-1,14-1-5024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13755,'0'0'8010,"-56"146"-6218,56-82-56,0 7-727,10 1-401,27-7-224,-9-6-24,10-14-168,-1-15-80,10-13-112,-10-11-264,0-6-520,10-31-985,-9-8-1903,-10-3-3754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7 584 12523,'0'0'11141,"-2"-14"-10712,-1-12-263,2 0 0,0 1 0,2-1 0,5-34 0,25-107 610,-28 149-755,0 0-1,-1-1 0,0 1 0,-3-35 0,8 70 43,0-2 1,1 1-1,1-1 0,14 18 0,-20-29-53,1 1-1,-1-1 1,1 0 0,0 0 0,1 0-1,-1-1 1,1 1 0,-1-1-1,1 0 1,0-1 0,0 1 0,0-1-1,1 0 1,-1 0 0,0 0 0,1-1-1,9 1 1,-11-2-9,1 0 1,0-1-1,0 0 0,0 0 1,0 0-1,-1-1 0,1 1 1,0-1-1,-1 0 0,1-1 1,-1 1-1,0-1 1,0 0-1,0 0 0,0 0 1,-1 0-1,1-1 0,-1 1 1,0-1-1,0 0 0,0 0 1,4-8-1,5-10-47,0-1 1,-1 0-1,8-28 1,-14 38 0,14-57-28,-20 82 220,1-1 0,1 0 1,0 1-1,0-1 1,1 0-1,6 17 1,13 55 421,59 149 1,-61-195-585,-18-35-122,0 0-1,0-1 1,0 1-1,0 0 1,0-1-1,0 1 0,0-1 1,1 1-1,-1-1 1,1 0-1,-1 1 1,1-1-1,-1 0 1,1 0-1,0 0 1,-1 0-1,3 0 1,-2-9-3785,-2-19-3145,0-9-5903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8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1 312 11018,'0'0'10411,"196"31"-10115,-121-26-296,-1-5-1241,-8 0-2984,-10 0-2536</inkml:trace>
  <inkml:trace contextRef="#ctx0" brushRef="#br0" timeOffset="1">524 1 11979,'0'0'8713,"28"145"-7776,0-66-393,0 5-96,9-3-216,-18-13-232,9-15-24,-19-19-824,1-26-1417,-10-22-1736,0-28 9,0-11-6667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13171,'0'0'8082,"10"14"-7884,32 42-170,-41-54-30,0-1-1,0 1 1,1-1-1,-1 0 1,1 1-1,-1-1 1,1 0-1,0 0 1,-1 0-1,1 0 1,0-1-1,0 1 0,-1 0 1,1-1-1,0 1 1,0-1-1,0 0 1,0 1-1,0-1 1,0 0-1,0 0 1,-1 0-1,1-1 1,0 1-1,0 0 1,0-1-1,0 1 1,0-1-1,0 1 1,-1-1-1,1 0 1,0 0-1,-1 0 1,1 0-1,0 0 0,-1 0 1,1-1-1,-1 1 1,0 0-1,1-1 1,-1 1-1,0-1 1,0 1-1,0-1 1,0 0-1,0 1 1,0-1-1,-1 0 1,1 0-1,0 0 1,-1 0-1,0 1 1,1-1-1,-1-3 1,0-2 44,-2-37-43,2 44 27,0-1-1,0 0 0,0 1 1,0-1-1,0 0 0,0 1 1,0-1-1,-1 1 0,1-1 1,0 1-1,0-1 0,-1 0 1,1 1-1,0-1 0,-1 1 1,1-1-1,-1 1 0,1-1 1,-1 1-1,1 0 0,-1-1 1,1 1-1,-1 0 0,1-1 1,-1 1-1,1 0 0,-1-1 1,1 1-1,-1 0 0,0 0 1,1 0-1,-1 0 0,1 0 1,-1-1-1,0 1 0,1 0 1,-1 0-1,0 1 0,1-1 1,-1 0-1,1 0 0,-1 0 1,0 0-1,1 0 0,-1 1 1,1-1-1,-1 0 0,1 0 1,-1 1-1,1-1 0,-1 1 1,1-1-1,-1 0 0,1 1 1,-1-1-1,1 1 0,-1 0 1,-2 1 17,1 1 0,0 0 0,-1 0 1,1 0-1,0 0 0,1 1 0,-1-1 1,0 0-1,1 1 0,0-1 1,0 1-1,0-1 0,0 1 0,1 0 1,-1 3-1,-2 62 322,3-58-270,0-7-77,1 0 0,-1-1 0,1 1 0,0 0-1,0-1 1,0 1 0,1-1 0,-1 1 0,1-1 0,3 6 0,-4-8-13,-1 0 0,1 0 0,0 0 0,-1-1 0,1 1 0,0 0 0,0 0 0,0 0 0,0-1 0,-1 1 0,1 0 0,0-1 0,0 1 0,0-1 0,0 1 0,1-1 0,-1 1-1,0-1 1,0 0 0,0 1 0,0-1 0,0 0 0,0 0 0,1 0 0,-1 0 0,0 0 0,0 0 0,0 0 0,0-1 0,0 1 0,0 0 0,1-1 0,-1 1 0,0 0 0,0-1 0,0 1 0,0-1 0,0 0 0,1-1 0,-1 1-1,1-1 1,-1 1-1,0-1 1,0 0-1,0 0 1,0 0-1,-1 1 1,1-1-1,0 0 1,-1 0-1,1 0 0,-1 0 1,0 0-1,0 0 1,0-4-1,-1-41 21,0 26-42,2 15-7,-1 0 1,-1 0-1,1 0 1,-1 0-1,0 0 1,-1 0 0,1 0-1,-5-10 1,5 14 47,0 0 0,-1 0 1,1 0-1,-1 0 0,1 1 1,-1-1-1,0 0 0,0 1 1,0-1-1,0 1 0,0-1 1,0 1-1,0 0 0,0 0 1,0 0-1,-1 0 0,1 1 1,0-1-1,-1 0 0,1 1 1,0 0-1,-1-1 0,1 1 1,-5 1-1,5-1-8,1 0-1,-1 1 1,0-1-1,1 1 1,-1-1-1,1 1 1,-1 0-1,1 0 1,-1 0 0,1 0-1,-1 0 1,1 0-1,0 0 1,0 0-1,-1 0 1,1 1-1,0-1 1,0 0 0,0 1-1,1-1 1,-1 1-1,0-1 1,0 1-1,1 0 1,-1-1 0,1 1-1,-1 0 1,1-1-1,0 1 1,0 2-1,-4 60-74,4-56 13,0-7 26,-1 4-318,1 0 0,0 1-1,1-1 1,-1 0 0,1 0 0,0 0-1,0 0 1,1 0 0,-1 0 0,4 5 0,12 11-6076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13987,'0'0'8194,"140"14"-8018,-93-8-80,-1-4-96,1-2-40,-9 0-640,-1 0-857,-9-11-2239,-9-11-1194,-1 2-6064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11867,'0'0'8489,"-18"185"-8009,18-140-296,18-3-184,1-2-160,0-10-1344,18-4-1168,-9-10-1377,-9-7-2849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13315,'0'0'9915,"-5"29"-9351,3-20-513,-2 18 120,0 0 1,2 0-1,0 1 0,2-1 0,1 1 1,7 37-1,13 40 425,5 0 0,4-3-1,68 157 1,-90-239-626,-6-15-21,-1 0 0,1 0 0,1 0-1,-1-1 1,1 1 0,4 6 0,-6-10-130,0-1 1,0 1 0,0 0 0,1 0-1,-1 0 1,0-1 0,0 1-1,0 0 1,1-1 0,-1 1 0,0-1-1,1 0 1,-1 1 0,0-1-1,1 0 1,-1 0 0,1 0-1,-1 0 1,0 0 0,1 0 0,-1 0-1,0 0 1,1-1 0,-1 1-1,0 0 1,1-1 0,-1 1 0,0-1-1,2-1 1,1 0-589,0-1 1,-1 0-1,0 1 1,1-2-1,-1 1 1,0 0-1,0-1 1,4-6-1,-3 5-205,14-20-4891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14 9882,'0'0'9981,"-30"-3"-8485,-94-7-429,119 9-1009,0 1 0,0 0-1,0 1 1,0-1 0,1 1 0,-1 0-1,0 0 1,1 0 0,-1 1 0,0 0-1,1 0 1,0 0 0,-1 0 0,1 1-1,0-1 1,0 1 0,0 0 0,1 0-1,-1 1 1,-3 3 0,-5 5 127,-15 17 229,1 1 1,1 1-1,2 1 1,1 1 0,2 1-1,-22 49 1,35-71-450,1 1 0,1 1 0,0-1 0,1 1 1,0 0-1,1 0 0,1 0 0,-1 18 0,19-31-3567,71-5-3930,-41-9 880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15603,'0'0'9705,"16"0"-9465,2 0-188,0 1 0,0 1 0,0 0 0,19 6-1,-32-8-15,-1 1-1,1 1 1,0-1-1,-1 1 1,0 0-1,1 0 1,-1 0-1,0 0 1,0 1-1,0 0 1,0 0-1,-1 0 1,1 0-1,-1 1 1,0-1-1,0 1 1,0 0 0,0-1-1,0 2 1,-1-1-1,0 0 1,0 0-1,0 1 1,2 7-1,-3-1 78,0-1-1,-1 1 1,0 0-1,0-1 1,-1 1-1,-1-1 1,0 1 0,0-1-1,-1 0 1,-8 18-1,-4 7-9,-36 55 0,16-30 4,31-53-107,-51 105 172,50-99-142,0 1 0,1 0 1,1 0-1,0 0 0,1 0 1,-1 25-1,3-38-29,1 0 1,-1 0-1,1 0 1,-1 1-1,1-1 0,0 0 1,0 0-1,-1 0 0,1 0 1,0 0-1,0 0 1,0 0-1,0 0 0,0-1 1,0 1-1,0 0 0,1-1 1,-1 1-1,0 0 1,0-1-1,0 0 0,1 1 1,-1-1-1,0 0 0,1 1 1,-1-1-1,0 0 1,0 0-1,3 0 0,50 2-340,-45-2 26,-3 0-13,1-1 0,0 0 0,-1-1 0,1 1 0,-1-1 0,1 0-1,-1-1 1,0 1 0,0-1 0,0 0 0,6-5 0,18-8-2938,15-5-2911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14779,'0'0'7934,"26"3"-7665,88 12-175,-106-14-63,0 0 0,0 1 0,0 0 0,0 0 0,0 0 0,-1 1 0,1 0 0,-1 1 0,0 0 1,0 0-1,0 0 0,0 1 0,-1 0 0,1 0 0,-1 1 0,-1 0 0,8 9 0,-11-11 64,1 1-1,-1 0 0,0 0 0,-1 0 0,1 1 1,-1-1-1,0 0 0,0 1 0,-1-1 0,0 0 1,0 1-1,0-1 0,0 1 0,-1-1 0,0 0 1,0 0-1,0 1 0,-1-1 0,0 0 0,0 0 1,0 0-1,-1 0 0,-3 5 0,-3 5-7,-1 0 0,-1-1 0,0 0 0,-1-1 0,0 0 0,-28 21 0,33-27-440,-1-2 1,0 1-1,-1-1 1,0 0-1,1 0 1,-1-1-1,-1 0 1,1-1-1,-1 0 1,1-1-1,-1 0 1,0 0-1,-18 0 1,9-7-4717,8-12-1998</inkml:trace>
  <inkml:trace contextRef="#ctx0" brushRef="#br0" timeOffset="1">234 9 16892,'0'0'5745,"-28"171"-4057,28-118-600,19-2-615,9-12-305,18-8-168,1-12-72,0-10-881,28-9-879,-10-3-913,-18-17-3496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9674,'0'0'14058,"0"-23"-13842,0-186-22,9 57 880,11 193-623,-9-19-373,0-1 0,1 0 0,1 0 1,1-1-1,1-1 0,1 0 0,22 20 0,-37-38-98,1 1-1,-1 0 1,1-1 0,0 0-1,-1 1 1,1-1-1,0 0 1,0 0-1,0 0 1,0 0-1,0 0 1,0-1 0,0 1-1,1 0 1,-1-1-1,0 0 1,0 1-1,0-1 1,1 0 0,-1 0-1,0 0 1,0-1-1,0 1 1,1-1-1,-1 1 1,0-1-1,0 1 1,0-1 0,0 0-1,0 0 1,0 0-1,0 0 1,0-1-1,0 1 1,-1 0-1,1-1 1,-1 1 0,1-1-1,-1 0 1,1 1-1,-1-1 1,0 0-1,0 0 1,2-3 0,5-11-24,-1 1 0,0-1 0,-1-1 0,6-26 0,-8 28 112,1 18 797,4 20-261,16 48 65,-6-15-354,-9-30-236,-3-3-66,2-2 0,0 1 1,22 36-1,-29-57-165,0 1 1,-1 0-1,1 0 1,0-1-1,0 1 1,0-1-1,0 0 1,0 1-1,0-1 1,0 0-1,0 0 1,1 0-1,-1-1 1,0 1-1,1 0 1,2-1-1,-1 1-620,-1-1-1,1 0 1,0 0-1,0 0 1,0 0-1,0-1 1,-1 1-1,1-1 1,7-3-1,17-12-6490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3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15859,'0'0'10083,"121"31"-9979,-74-23-104,-19-2-96,9-6-457,-18 0-711,-10 0-560,1-17-601,-10-11-2176,0 0-2168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15427,'0'0'9386,"177"33"-9186,-130-33-200,28 0-1352,-28 0-2505,-1-8-5993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11346,'0'0'8107,"28"15"-6538,3 2-1209,8 3 115,-2 2 0,54 42 1,-59-40-102,0 2 1,-2 1 0,-1 1 0,42 54 0,-60-67-270,-1 0 0,-1 1 0,0 0 1,-1 0-1,-1 1 0,-1 0 0,0 1 0,-1-1 1,-1 1-1,0 0 0,-2 0 0,2 32 1,-5-44-81,1 1 1,-1 0-1,0-1 1,-1 0-1,0 1 1,0-1 0,0 0-1,0 0 1,-1 0-1,0 0 1,-1 0-1,1 0 1,-1-1-1,0 0 1,0 0 0,-1 0-1,0 0 1,0-1-1,0 1 1,0-1-1,0-1 1,-1 1-1,0-1 1,0 0 0,-8 3-1,-4 2-57,-1-2 0,1 0 0,-1-1 0,0-1 0,-1-1 0,1 0 0,-31-1 0,-22-5-504,34 1-1630,1 1-5375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12067,'0'0'11219,"0"12"-10564,1 7-364,1 0 0,1-1 0,1 1 0,1-1 0,0 0 0,11 23 0,59 120 963,-27-62-739,12 31 13,104 256 403,-125-287-875,-34-90-1201,-5-14-1734,-6-17-4743,-4 8-192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11 5553,'0'0'15705,"-31"-2"-14565,-100-6-473,125 8-589,-1 0 1,1 1-1,0-1 0,0 1 0,-1 1 1,1-1-1,0 1 0,0 0 1,0 1-1,1 0 0,-1-1 1,1 2-1,-1-1 0,1 1 0,0 0 1,0 0-1,1 0 0,-1 0 1,1 1-1,-8 10 0,-1 0 256,-1 1-81,0 1 1,2 0 0,0 1-1,0 0 1,2 0 0,1 1-1,0 1 1,1 0 0,-6 23-1,6-5-47,1 0-1,1 0 0,3 1 1,1 45-1,2-83-239,0-1 0,0 1 1,0-1-1,0 1 0,0-1 0,1 1 0,-1-1 0,0 0 0,0 1 1,1-1-1,-1 1 0,0-1 0,0 1 0,1-1 0,-1 0 1,0 1-1,1-1 0,-1 1 0,1-1 0,-1 0 0,0 0 0,1 1 1,-1-1-1,1 0 0,-1 0 0,1 1 0,-1-1 0,1 0 0,-1 0 1,1 0-1,-1 0 0,1 0 0,-1 0 0,1 0 0,-1 0 1,1 0-1,0 0 0,27-3-2690,-15-1 1153,1-1 0,-1 0 1,0-1-1,13-8 0,12-6-5369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2 372 7114,'0'0'13669,"-2"-8"-13030,2-2-588,0-1-1,1 0 1,0 0 0,1 1 0,0-1-1,1 1 1,0-1 0,0 1 0,7-12-1,14-52 198,-18 41 537,-1 0 1,-1 0-1,-1-41 1,-3 74-773,0 0 1,1 1-1,-1-1 0,0 0 1,0 0-1,0 0 1,0 0-1,0 1 0,0-1 1,0 0-1,0 0 1,0 0-1,0 1 0,0-1 1,0 0-1,0 0 1,0 0-1,0 1 0,0-1 1,0 0-1,0 0 1,0 0-1,0 0 0,0 1 1,0-1-1,-1 0 0,1 0 1,0 0-1,0 0 1,0 1-1,0-1 0,0 0 1,0 0-1,-1 0 1,1 0-1,0 0 0,0 0 1,0 1-1,0-1 1,-1 0-1,1 0 0,0 0 1,0 0-1,0 0 1,0 0-1,-1 0 0,1 0 1,0 0-1,0 0 1,0 0-1,-1 0 0,1 0 1,0 0-1,0 0 1,0 0-1,-1 0 0,1 0 1,0 0-1,0 0 1,0 0-1,0-1 0,-1 1 1,1 0-1,6 4-29,0 0 0,0 0 0,0-1 0,0 0 0,1 0-1,0-1 1,-1 0 0,1 0 0,0 0 0,0-1 0,8 0 0,80 4-929,-86-5 810,-8 1 192,-1 1 0,1 0 1,0 0-1,-1-1 0,0 1 1,1 0-1,-1 0 1,0 0-1,0-1 0,0 1 1,0 0-1,-1 4 0,1-3 54,0-2-98,0 30 334,0 0 0,2 0 0,12 59 0,-12-82-310,0 0 0,1-1-1,-1 1 1,1-1-1,1 0 1,-1 0 0,1 0-1,0 0 1,1-1 0,0 0-1,0 0 1,0 0-1,1 0 1,0-1 0,0 0-1,0 0 1,0-1-1,1 1 1,0-1 0,0-1-1,10 5 1,-12-7-64,-1 1 1,1-1 0,0 1-1,0-1 1,-1-1-1,1 1 1,0-1-1,0 0 1,0 0-1,0 0 1,0-1-1,0 1 1,-1-1-1,1-1 1,0 1-1,0-1 1,-1 1-1,1-1 1,-1 0-1,7-5 1,-2 0-603,-1 0 0,0 0 0,-1-1 0,0 0 0,0-1 0,-1 1 0,0-1 0,6-12 0,8-20-5717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14843,'0'0'6250,"47"-31"-12428,-19 12-1519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13755,'140'-56'3622,"-112"45"-2634,-26 5 54,4-3-922,0-1-1,0 1 1,1 0 0,0 0 0,16-14-1,20-26-58,-34 34-52,0 0 0,-2 0 0,1-1 0,-2 0 0,0 0 0,-1-1 0,-1 0 0,3-22 0,-2-11 135,-2-76 1,-3 87-31,0 38-85,0 0 1,0 0 0,0 0-1,0 0 1,0 1-1,0-1 1,0 0 0,0 0-1,-1 0 1,1 0 0,0 1-1,0-1 1,-1 0-1,1 0 1,0 1 0,-1-1-1,1 0 1,-1 0 0,1 1-1,-1-1 1,1 1-1,-1-1 1,0 0 0,1 1-1,-1-1 1,0 1 0,1-1-1,-1 1 1,0 0-1,0-1 1,1 1 0,-1 0-1,0 0 1,0-1 0,0 1-1,1 0 1,-1 0-1,0 0 1,0 0 0,0 0-1,0 0 1,1 0 0,-1 0-1,0 0 1,0 0-1,-1 1 1,1-1-9,1 21 13,2-17-55,-1 0 0,1 0 0,0 0 0,1-1-1,-1 1 1,1-1 0,-1 1 0,1-1 0,0 0 0,1 0 0,-1 0 0,0 0 0,1 0 0,-1-1 0,1 1 0,0-1 0,0 0 0,0-1 0,0 1 0,0-1 0,0 1 0,1-1 0,-1 0-1,5 0 1,14 2-103,1 0-1,0-2 0,29-2 0,-25 1 152,-27 0 84,0 0-1,0 0 1,0 0-1,0 0 1,0 0 0,-1 0-1,1 0 1,0 0 0,0 0-1,0 0 1,0-1 0,-1 1-1,1 0 1,0-1 0,0 1-1,0 0 1,-1-1 0,1 1-1,0-1 1,-1 1 0,1-1-1,0 0 1,-9 20 1757,3 20-1613,1 1 0,1 0 1,3-1-1,8 75 0,-6-103-225,1 0 1,0 0-1,0 0 1,1-1-1,1 1 0,0-1 1,0 0-1,1 0 1,0-1-1,10 11 1,-11-13-45,1-1 0,-1 0 1,1-1-1,0 1 0,1-1 1,-1 0-1,1-1 0,0 1 1,0-2-1,0 1 0,1-1 1,-1 0-1,1 0 0,0-1 1,8 2-1,-5-3-178,0 0-1,0 0 0,0-1 1,0 0-1,14-3 1,-19 2-1,0-1 0,0 0 1,-1 0-1,1 0 0,-1-1 0,0 0 1,0 0-1,0 0 0,0-1 1,0 1-1,-1-1 0,6-6 0,21-24-5041,53-76-1,-44 40-5254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14659,'0'0'7486,"-15"36"-5762,-2-1-1275,3-5-148,0-1 0,2 2 1,2 0-1,0 0 0,-8 59 1,10-3 360,5 103 0,3-132-403,0-26-189,2 1 0,1-1 0,2 0 1,1 0-1,1 0 0,2-1 0,1 0 1,2-1-1,0 0 0,2 0 1,2-2-1,19 28 0,-30-49-155,1 0-1,0 0 1,0-1 0,0 0-1,1 0 1,0 0 0,1-1-1,-1 0 1,1-1-1,9 5 1,-13-8-92,0 1-1,1-1 1,-1 0-1,0 0 1,0-1 0,0 1-1,0-1 1,1 0-1,-1 0 1,0 0 0,0-1-1,0 0 1,1 0-1,-1 0 1,0 0-1,0 0 1,0-1 0,-1 1-1,1-1 1,0 0-1,-1-1 1,1 1 0,-1-1-1,1 1 1,3-5-1,13-16-1749,0-1 0,-2-1 0,-1-1 0,17-31 0,12-27-6579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14091,'0'0'7098,"-11"25"-5518,4-10-1297,-1 2-45,0 0 0,2 1 0,0-1 0,1 1 0,0 1 0,2-1-1,0 0 1,-1 29 0,4-16-2,-1 7 48,1 0 1,1 0-1,3 0 0,1 0 1,2 0-1,15 50 0,-21-86-278,43 104 293,-39-95-323,1-1-1,0 1 0,1-1 1,0-1-1,1 1 0,0-1 1,10 9-1,-16-17-86,-1 1 0,1-1 0,-1 1 0,1-1 0,0 0 0,-1 0 0,1 1 0,0-1 0,0-1 0,0 1 0,0 0 0,0 0 0,0-1 0,0 1 0,0-1 0,0 0 0,0 1 0,0-1 0,0 0 0,0 0 0,0 0 0,0-1 0,0 1 0,0 0 0,0-1 0,0 1 0,0-1 0,0 0 0,0 0 0,0 0 0,0 0 0,-1 0 0,1 0 0,0 0 0,-1 0 0,1-1 0,-1 1 0,1-1 0,1-2 0,3-3-733,-1-1 1,0 0-1,-1-1 0,0 1 1,0-1-1,-1 0 1,4-13-1,3-31-5668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4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12171,'0'0'10394,"187"112"-10394,-131-109-576,28-6-1449,-9-22-2800,-19-6-4593</inkml:trace>
  <inkml:trace contextRef="#ctx0" brushRef="#br0" timeOffset="1">533 1 12515,'0'0'7245,"1"29"-5416,0-16-1559,1 21 514,1 1 0,1 0 0,3-1 0,12 43 0,61 227 2417,-65-205-2446,-5 1 1,-3 158 0,-8-219-655,-2 0 1,-2-1-1,-1 0 1,-3 0-1,0 0 1,-3-1-1,-1-1 1,-22 45-1,33-77-149,0 1-1,0-1 0,0 1 1,-1-1-1,0 0 1,0 0-1,0 0 0,0 0 1,0-1-1,-7 6 0,10-9-18,-1 0 0,0 0 0,1 0-1,-1 1 1,0-1 0,1 0-1,-1 0 1,1 0 0,-1 0-1,0 0 1,1-1 0,-1 1-1,1 0 1,-1 0 0,0 0 0,1 0-1,-1-1 1,1 1 0,-1 0-1,1 0 1,-1-1 0,1 1-1,-1-1 1,1 1 0,-1 0-1,1-1 1,-1 1 0,1-1 0,0 1-1,-1-1 1,1 1 0,0-1-1,-1 1 1,1-1 0,0 0-1,0 1 1,-1-1 0,1 1-1,0-1 1,0 0 0,0 1 0,0-2-1,-3-3-1070,-14-27-5971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4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 12619,'0'0'5710,"0"13"-5052,0 901 3360,-10-244-3439,20-8-422,-10-654-156,0 1 0,1 0 0,0-1 0,1 1 0,0-1 0,0 1 0,7 15 0,-7-10-24,-3-14 36,1 1 1,0-1 0,0 0-1,0 1 1,0-1 0,0 0 0,0 1-1,0-1 1,0 0 0,0 1 0,0-1-1,0 0 1,0 1 0,0-1-1,0 0 1,0 1 0,0-1 0,0 0-1,1 1 1,-1-1 0,0 0 0,0 1-1,0-1 1,0 0 0,1 1-1,-1-1 1,0 0 0,0 0 0,1 1-1,-1-1 1,0 0 0,1 0 0,-1 0-1,0 1 1,0-1 0,1 0-1,-1 0 1,0 0 0,1 0 0,-1 0-1,0 0 1,1 0 0,-1 0 0,0 1-1,1-1 1,-1 0 0,1 0-1,-1-1 1,1 1 0,-1 0-13,-1 1 0,1-1 0,0 0 0,0 0-1,0 0 1,0 0 0,0 0 0,0 1 0,0-1 0,0 0 0,-1 0 0,1 0 0,0 0 0,0 1-1,0-1 1,0 0 0,0 0 0,0 0 0,0 1 0,0-1 0,0 0 0,0 0 0,0 0 0,0 0 0,0 1-1,0-1 1,1 0 0,-1 0 0,0 0 0,0 0 0,0 1 0,0-1 0,0 0 0,0 0 0,0 0 0,0 0-1,1 0 1,-1 1 0,0-1 0,0 0 0,0 0 0,0 0 0,0 0 0,1 0 0,-1 0 0,0 0-1,0 0 1,0 0 0,0 0 0,1 1 0,-1-1 0,0 0 0,0 0 0,0 0 0,0 0 0,1 0 0,-1 0-1,0 0 1,0-1 0,13 11-6,-12-10 12,16 7 36,0-1 1,0-1-1,0-1 0,1 0 1,0-1-1,23 1 0,-26-3-31,90 6 262,109-7 0,-84-2-140,13-2 145,-73 1 154,-1 2 0,97 12 0,183 19-32,-184-20-295,385 68 145,-307-35 7,2-10 0,332 0 0,-57-8-174,1 1-17,-491-26-66,342-5-2,0-32 98,299-39 69,-340 41-148,173-6-1,-72 16-42,5 0 39,233-14 0,-323 11 12,596-45 143,-587 63-183,36-3 60,805-38 144,-1153 51-171,1124-5 355,-875 13-111,264 4 230,174-1-57,-701-9-393,1 2 0,-1 1 0,0 1 0,0 1 0,-1 2 1,0 1-1,31 15 0,-49-20-37,446 169 166,-456-173-167,1 0 0,0 0 1,0 0-1,0 0 0,0-1 0,0 1 1,0 0-1,0-1 0,1 1 0,-1-1 0,0 0 1,0 0-1,0 0 0,0 0 0,1 0 0,2-1 1,-4-1-2,0 1-1,0-1 1,0 0 0,0 0 0,0 0 0,0 0 0,-1 0 0,1 0 0,-1 0 0,1 0-1,-1 0 1,0 0 0,1 0 0,-2-4 0,3-8-34,7-44-17,-1 11-11,2-80 1,-11 41-88,0 2 76,11-102 1,-7 141-23,-2-54 0,-1 53 53,5-51 0,15-237-42,-10 128-114,-10-456-259,-19 503 331,19 129 116,1 13 7,-1 0 1,-1 0-1,0 0 0,-6-26 0,2 23-1,5 15 0,-1 1 0,0-1 0,-1 0 0,1 1 0,-1-1 0,-5-8 0,6 12 2,-1-1-1,0 1 0,0 0 0,0 0 0,0 0 0,0 0 1,0 0-1,0 0 0,0 0 0,0 1 0,-1-1 1,1 1-1,0 0 0,0 0 0,-5 0 0,-45 0 29,35 0-23,-1336 3-428,988 16 368,76-1 57,-680 37-129,918-52 130,-484 14 37,-192 17-103,181 0 130,-5-33-9,-40 1-13,123 25-103,39-1 3,-527-3-195,522-2-63,38-1 227,-400 41 108,168 2 101,-2-56-73,334-36-50,57 3-21,-7 4 44,-414-91 1,476 65-9,91 21-5,-1 4-1,-1 4 0,-102-7 0,-439 13-36,99 22-53,514-8 77,-269 4 24,-22 1 2,257-3-28,16-1 16,-70 11 0,90-10 94,0-1-1,-35-2 1,36 0-91,18 0 108,-9 4-507,-25 42-6019,18-23-2387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37 3425,'0'0'13809,"-16"27"-13293,0-3-250,9-13-118,0-1-1,0 1 1,1 0 0,0 1 0,1-1 0,0 1 0,1 0 0,0 0 0,1 1 0,0-1 0,1 1 0,1-1 0,-1 17 0,2 9 327,1 1 0,2-1 0,2 1 0,9 37 0,-10-63-376,0 1 0,1-1 0,0 0 0,1 0 0,0-1 0,1 0 0,0 0-1,1 0 1,1-1 0,0 0 0,0-1 0,1 0 0,0 0 0,20 13 0,-20-17-2,0 0 0,1 0 0,0-1 0,0-1 0,0 0 0,0 0 0,23 3 0,-30-6-76,0 0 1,1 0 0,-1-1 0,1 0-1,-1 0 1,1 0 0,-1 0 0,1-1-1,-1 0 1,1 0 0,-1 0 0,0 0 0,1-1-1,-1 1 1,0-1 0,0 0 0,0-1-1,0 1 1,-1-1 0,1 1 0,-1-1-1,1 0 1,4-6 0,0-4 3,0-1 0,-1 0 0,-1 0 0,0-1 0,-1 0 0,0 0 0,-1 0-1,3-28 1,-1-9 5,-3-69 0,-4 103-29,0-1 0,-2 1-1,0-1 1,-2 1 0,0 0 0,0 0-1,-2 1 1,0-1 0,-1 2 0,-1-1-1,0 1 1,-2 0 0,-22-27 0,26 35-1,0 0-1,0 1 1,-1-1 0,0 1 0,-1 1 0,1-1-1,-1 2 1,0-1 0,-1 1 0,1 0 0,-1 1-1,0 0 1,0 1 0,0 0 0,-1 1 0,1 0-1,-1 0 1,1 1 0,-1 0 0,0 1-1,1 1 1,-1-1 0,0 2 0,1-1 0,-18 6-1,21-4-7,1-1-1,0 2 1,-1-1-1,1 1 1,0 0-1,1 0 1,-1 0-1,1 1 0,-1 0 1,1 0-1,1 0 1,-1 1-1,1-1 1,0 1-1,0 0 1,1 0-1,0 1 0,0-1 1,0 1-1,-1 7 1,-2 7-95,1 0 1,1 0 0,1 0 0,1 1-1,1 27 1,1-45-68,0-1 1,0 1-1,1-1 1,-1 1-1,1 0 1,0-1-1,0 1 1,0-1-1,0 1 1,1-1-1,-1 0 1,1 0-1,0 0 1,0 1-1,0-2 1,0 1-1,1 0 0,-1 0 1,1-1-1,-1 1 1,1-1-1,0 0 1,0 0-1,5 2 1,2 1-895,1 0 1,1-1 0,-1-1 0,0 0-1,1-1 1,14 2 0,22 0-4290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0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12227,'0'0'11258,"-10"143"-11154,48-61 208,-10 4 0,0-1-64,0-7-136,0-13-112,-10-18-112,1-16-744,-10-31-4433,-9-20-168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7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1 128,'0'0'20004,"-46"171"-19732,55-107-120,10 4-64,-1-4-32,1-8-56,-10-11 0,1-11-424,-1-18-1432,0-16-913,-9-14-2008,0-19-504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33 10642,'0'0'7625,"14"-5"-7123,5-2-350,0 2 0,0 0 0,0 1 0,1 2 0,0-1 0,21 2 0,-33 1-109,0 0 0,0 1 1,0 0-1,0 1 1,-1 0-1,1 0 0,0 0 1,-1 1-1,11 5 1,-14-5-42,-1-1 0,1 1 1,-1-1-1,0 1 1,0 0-1,0 0 1,0 1-1,0-1 0,-1 0 1,0 1-1,1 0 1,-1-1-1,-1 1 0,1 0 1,0 0-1,-1 0 1,0 0-1,0 1 1,1 4-1,-2-1 44,1 0 1,-1 1-1,0-1 1,-1 0-1,0 1 1,0-1-1,-1 0 1,0 0-1,0 0 1,-1 0-1,0-1 1,0 1-1,-1-1 1,0 1-1,-1-1 1,1 0-1,-1-1 1,0 1-1,-1-1 1,-10 9-1,2-3-12,0 0 0,-1-2 0,0 0 0,0 0 1,-1-1-1,-1-1 0,0-1 0,-25 8 0,15-12 1079,20-2-497,15-1-346,46-2-250,-36 0-1,1 1 1,0 1 0,-1 0-1,1 2 1,-1 0 0,1 1 0,26 7-1,-41-8 33,0 1-1,1-1 0,-1 1 0,0-1 1,0 1-1,-1 1 0,1-1 0,0 0 1,-1 1-1,0 0 0,0-1 0,0 1 1,0 0-1,-1 1 0,0-1 0,0 0 1,0 1-1,0 0 0,0-1 0,-1 1 1,0 0-1,0-1 0,-1 1 0,1 8 0,-1-5 24,0 0 0,0-1-1,-1 1 1,0 0 0,-1 0-1,0 0 1,0-1 0,-1 1-1,1-1 1,-2 0-1,1 0 1,-1 0 0,0 0-1,-7 9 1,-4 0-96,-1-1 0,0 0 0,-1-1-1,0 0 1,-1-2 0,-1 0 0,0-1 0,0-1 0,-1-1 0,0 0 0,-1-2 0,0 0-1,0-2 1,0 0 0,-1-1 0,0-1 0,-25 0 0,61-11-4749,6-5 3661,122-51-4976,-67 31 568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8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13139,'0'0'7657,"-27"2"-6568,-78 9-501,103-11-584,1-1 1,0 1-1,0 0 0,0 1 1,0-1-1,0 0 0,0 0 1,-1 0-1,1 1 0,0-1 1,0 0-1,0 1 1,0-1-1,0 1 0,0-1 1,0 1-1,0 0 0,0-1 1,1 1-1,-1 0 1,0 0-1,0 0 0,1 0 1,-1-1-1,0 1 0,1 0 1,-1 0-1,1 0 1,-1 0-1,1 0 0,-1 1 1,1-1-1,0 0 0,0 0 1,-1 0-1,1 0 0,0 0 1,0 0-1,0 0 1,0 1-1,1 0 0,14 28-117,-7-22 170,1 0-1,1 0 1,-1-1-1,1 0 1,1-1-1,-1 0 1,13 4-1,85 31 419,-87-34-468,22 7 105,-18-7-72,0 1 0,43 22-1,-62-27-26,-1 0-1,0 0 1,-1 0-1,1 0 0,-1 1 1,1 0-1,-1 0 0,0 0 1,0 0-1,-1 1 1,1-1-1,-1 1 0,0 0 1,0 0-1,-1 0 1,1 0-1,-1 1 0,2 7 1,-4-10 33,1 0 0,-1-1 0,0 1 0,0 0 1,0 0-1,0-1 0,-1 1 0,1 0 0,-1 0 0,0-1 1,1 1-1,-1 0 0,0-1 0,-1 1 0,1-1 1,0 1-1,-1-1 0,1 0 0,-4 3 0,1 1 5,-2-2 0,1 1 0,0 0 0,-1-1 1,0 0-1,0-1 0,-10 5 0,-6 2 32,-1-2-1,-1 0 1,-30 5 0,5-5-15,0-3 0,-87 0 0,134-5-560,15 0-3070,115 0-3707,-63 0 1519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8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59 11002,'0'0'10139,"-37"-31"-17133,55 3 145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11 12915,'0'0'8073,"-9"-11"-10809,55 11 127,1 3-3144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9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6 9114,'0'0'8107,"-28"0"-7357,-196-5 2175,220 5-2887,1 0-1,0 1 1,-1-1-1,1 1 0,0 0 1,0 0-1,-1 0 1,1 1-1,0-1 0,0 1 1,0-1-1,1 1 1,-1 0-1,0 0 0,1 0 1,-1 0-1,1 1 1,-1-1-1,1 1 0,0 0 1,0-1-1,0 1 0,1 0 1,-1 0-1,1 0 1,0 0-1,-1 1 0,1-1 1,1 0-1,-1 0 1,0 1-1,1-1 0,0 0 1,-1 1-1,1-1 1,1 0-1,-1 1 0,0-1 1,1 0-1,0 1 1,0-1-1,0 0 0,0 0 1,0 0-1,0 1 0,1-1 1,0-1-1,0 1 1,-1 0-1,2 0 0,-1-1 1,0 1-1,5 3 1,22 15 128,2-2 0,-1-2 0,2 0 0,56 19 0,-54-23-156,-1 1 1,0 2-1,-1 1 0,36 26 0,-65-40-5,0-1 1,0 1-1,-1-1 1,1 1-1,0 0 0,-1 0 1,0 0-1,0 0 1,0 1-1,0-1 0,0 1 1,0-1-1,1 6 1,-1 1 134,-1 0 1,0 0 0,0 0 0,-1 10-1,0-18-111,-1 1-1,0 1-1,0-1 0,0 1 1,0-1-1,0 1 0,-1-1 1,1 1-1,-1-1 0,0 0 1,0 0-1,0 0 0,0 0 1,-1 0-1,1-1 0,-1 1 1,0-1-1,0 0 0,0 1 1,0-1-1,0 0 0,-4 1 1,-10 7 30,-1-1 0,-28 10 0,45-19-55,-35 12 14,0-1-1,-1-2 0,0-1 1,-1-2-1,-74 2 1,109-8-555,9-2-3210,72-31-6640,-31 9 187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1:5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13707,'0'0'7299,"-11"27"-6248,-31 85-346,41-108-678,0 0 0,0 0 1,0 0-1,0 1 0,1-1 0,-1 0 0,1 0 0,0 0 0,0 0 0,1 1 0,-1-1 1,1 0-1,0 0 0,0 0 0,1 0 0,-1 0 0,1 0 0,0 0 0,0-1 0,0 1 0,0-1 1,1 1-1,-1-1 0,6 6 0,2 3 69,6 8 128,1-1 0,0 0 1,1-2-1,1 0 0,41 28 1,-47-37-401,0 0 0,1-1-1,0 0 1,0-1 0,1-1 0,-1 0 0,1-1 0,0-1 0,0 0 0,31 1 0,-44-4 30,-1 0 1,0 0-1,0-1 1,1 1-1,-1 0 1,0 0-1,0-1 1,1 1-1,-1-1 1,0 1-1,0-1 1,0 0-1,0 1 1,0-1-1,0 0 1,0 0-1,0 0 1,0 1-1,0-1 1,0 0-1,0 0 1,-1-1-1,1 1 1,0 0-1,-1 0 1,2-2-1,6-34-5879,-7 35 5501,0-32-8942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0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75 241 11707,'0'0'10562,"141"-28"-10394,-95 25-72,-8 1-96,-10-4-176,-10 3-992,1-8-1441,-19-3-1920,0 3-2665</inkml:trace>
  <inkml:trace contextRef="#ctx0" brushRef="#br0" timeOffset="1">1 9 12707,'0'0'9842,"131"-9"-9490,-94 9-176,0 0-88,1 6-88,18-6-968,-19 3-2017,10-3-4921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0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14899,'0'0'9227,"6"14"-8730,34 63 149,3-1 0,53 69 1,-1-2-129,-84-125-482,-6-8-49,1 0 0,0 0 0,0-1 0,1 0 0,1 0 0,-1-1 0,13 11 0,-12-17-666,-8-2 265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6 10906,'0'0'8315,"-28"-1"-6698,-89-3-466,109 4-1030,1 0 1,-1 0-1,0 0 0,1 1 1,-1 0-1,0 1 1,1 0-1,0 0 0,-1 0 1,1 1-1,0 0 1,-12 8-1,10-4 63,1 0-1,-1 1 0,1 0 1,1 1-1,-13 17 1,17-22-115,-7 11 121,1 0 0,0 1 0,1 0 0,1 0 0,0 1 0,1 0-1,1 0 1,-5 30 0,4 0 137,1 0-1,3 50 1,2-95-550,3-2-35,-1 0-1,1 1 0,-1-1 1,1 0-1,-1 0 0,1-1 1,-1 1-1,0 0 0,1-1 1,-1 0-1,1 1 0,-1-1 1,0 0-1,1 0 1,2-2-1,84-57-10177,-42 29-1665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12107,'0'0'7078,"28"1"-6017,9 0-830,-1-1-27,-1 2 0,41 8 0,-71-9 505,-1 0 0,1 1 1,0-1-1,-1 1 1,1 0-1,7 5 0,27 23 562,28 42-2270,-53-55 1485,6 8-469,-1 1 1,-1 0-1,-2 2 0,-1 0 0,0 0 0,-3 1 0,0 1 0,-2 0 0,-1 1 0,-2 0 0,0 0 0,-3 0 0,0 1 0,-2 59 0,-2-84 906,-2 7-4267,-16-11-7280,1-3 3538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2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35 11763,'0'0'8933,"-3"-5"-8670,-9-14-223,12 18-37,0 1 0,0 0 1,0-1-1,0 1 0,0 0 0,0-1 0,0 1 0,0 0 1,0-1-1,0 1 0,0 0 0,0-1 0,1 1 0,-1 0 0,0-1 1,0 1-1,0 0 0,0 0 0,1-1 0,-1 1 0,0 0 1,0 0-1,1-1 0,-1 1 0,0 0 0,1 0 0,-1 0 0,0-1 1,0 1-1,1 0 0,-1 0 0,0 0 0,1 0 0,-1 0 0,1 0 1,-1 0-1,0 0 0,1-1 0,-1 1 0,0 1 0,1-1 1,-1 0-1,0 0 0,1 0 0,-1 0 0,1 0 0,22-1 298,-21 1-236,18 0 288,-8-1-162,0 1 0,0 1 1,1 0-1,-1 0 0,15 5 0,-22-4-150,0-1-1,-1 2 1,1-1-1,-1 0 0,0 1 1,0 0-1,0 0 1,0 0-1,0 1 1,-1-1-1,1 1 1,-1 0-1,0 0 1,0 0-1,0 0 1,3 8-1,0 2 72,1 0 0,-2 1-1,0 0 1,-1 0 0,0 1 0,-1-1 0,-1 1 0,0-1-1,-1 1 1,-1 0 0,-1 0 0,0-1 0,-1 1-1,-7 28 1,6-31-94,-1 1 0,-1-1 0,0 0-1,-1-1 1,-1 1 0,1-1 0,-2 0 0,0-1-1,0 1 1,-1-2 0,-1 1 0,1-1 0,-2-1 0,1 0-1,-1 0 1,-1-1 0,-13 8 0,19-13-3,0 0 1,-1 0-1,1-1 0,0 0 1,-1 0-1,0 0 0,1-1 1,-1 0-1,0 0 0,0-1 1,1 0-1,-1 0 0,0 0 1,0-1-1,1 0 0,-8-2 1,11 2-21,-1-1 1,1 0 0,-1 1-1,1-1 1,0 0 0,-1-1-1,1 1 1,0 0 0,1-1-1,-1 0 1,0 0 0,1 0-1,0 0 1,-1 0-1,1 0 1,0 0 0,1-1-1,-1 1 1,1-1 0,-1 1-1,1-1 1,0 0 0,0 0-1,1 1 1,-1-1 0,1 0-1,0 0 1,0-6 0,0-9-28,-1 14 26,1 1-1,0 0 1,0 0-1,0 0 1,0 0-1,1 0 1,2-8-1,-2 11 6,-1 0 0,1 0 0,0 0 0,0 0 0,0 0 0,0 0 0,0 0 0,0 0 0,0 0 0,1 0 0,-1 0 0,0 1 0,0-1 0,1 0 0,-1 1 0,0-1 0,1 1 0,-1 0 0,1-1 0,-1 1 0,1 0 0,-1 0 0,0 0 0,1 0 0,-1 0 0,3 0 0,6 1 88,1 0 0,-1 0 0,0 1 0,1 0 0,-1 1 0,0 0 0,0 1 0,-1 0 0,1 0 1,-1 1-1,0 0 0,16 12 0,4 7 235,-1 1 0,33 39 0,-38-39-261,1 0-1,39 30 0,-60-52-250,1-1-1,0 0 1,0 0-1,0-1 1,-1 1 0,2-1-1,-1 0 1,0 0-1,8 1 1,-8-2-580,1 1 1,-1-1-1,0-1 1,0 1-1,1-1 1,-1 1-1,0-1 1,8-3-1,9-10-6319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2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16796,'0'0'8265,"94"-3"-8161,-57 3-16,-9 0-88,0 0-168,-9 0-744,0-8-976,-10-9-2505,0 0-2329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3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5777,'0'0'17532,"168"14"-17396,-131-6-136,-9 0-344,19-2-840,-10 0-1737,-9-6-2856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3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12099,'0'0'11134,"16"17"-10222,-5-4-756,10 9 139,-1 1 0,-2 2 0,27 42 0,106 233 1450,-106-219-1584,-29-54-114,-1 0 1,18 48-1,-33-75-127,0 1 0,1 0 1,-1 0-1,0-1 0,1 1 1,-1 0-1,1-1 0,-1 1 1,1 0-1,-1-1 0,1 1 1,-1-1-1,1 1 0,0-1 1,-1 1-1,1-1 0,0 1 1,-1-1-1,1 0 0,0 1 1,18 1-5877,-9-1 1483,8-1-944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3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1 11883,'0'0'8820,"-33"10"-7270,-104 36-390,129-43-1068,0 1 0,0 0 0,0 0 0,1 1-1,-1 0 1,1 1 0,0-1 0,1 1 0,-1 1 0,1-1 0,1 1 0,-1 0 0,1 1-1,0-1 1,1 1 0,0 0 0,-5 13 0,-2 1 253,-60 133 1401,64-135-1725,0 0 1,2 1-1,1-1 0,0 1 0,2 0 1,-1 22-1,3-42-162,0 0 0,0 0-1,0-1 1,0 1 0,0 0 0,1 0-1,-1-1 1,0 1 0,0 0 0,1-1-1,-1 1 1,0 0 0,1-1 0,-1 1 0,1 0-1,-1-1 1,1 1 0,-1-1 0,1 1-1,-1-1 1,1 1 0,-1-1 0,1 1-1,0-1 1,-1 0 0,1 1 0,0-1-1,-1 0 1,1 1 0,0-1 0,-1 0-1,1 0 1,0 0 0,0 0 0,-1 0-1,1 0 1,0 0 0,0 0 0,-1 0-1,1 0 1,0 0 0,0 0 0,-1 0-1,1-1 1,0 1 0,-1 0 0,2-1-1,11 0-2728,13 1-2568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07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1 589 12307,'0'0'8272,"23"-3"-7947,75-11-55,-94 13-250,1 0 0,-1 0 0,0-1 0,0 1 1,0-1-1,0 0 0,0 0 0,-1 0 0,1-1 0,0 1 0,-1-1 0,0 0 1,0 0-1,0 0 0,0 0 0,0-1 0,0 1 0,2-6 0,-1 0 5,0 0 0,0-1 0,-1 1 0,-1-1 0,3-15 0,-3 17-17,4-41-4,-2-1 1,-4-86-1,-1 60-90,1 70 109,-4-66-175,4 69 187,-1 0 0,1 1 0,0-1 0,-1 1 0,0-1 0,1 1 0,-1-1 0,0 1 0,0 0 0,-1-1 0,1 1 0,0 0 0,-1 0 0,1 0 0,-1 0 0,0 0 0,1 0 0,-1 0 0,0 0 0,0 1 0,0-1 0,-4-1 0,3 3 372,2 0-403,1 0 1,0 0-1,-1 0 1,1 0-1,-1 0 1,1 0-1,-1 1 1,1-1-1,0 0 1,-1 0-1,1 1 1,-1-1-1,1 0 1,0 1-1,-1-1 1,1 0-1,0 1 1,0-1-1,-1 0 1,1 1-1,0-1 1,0 1-1,-1-1 1,1 1-1,0-1 1,0 0-1,0 1 1,0-1-1,0 1 1,0-1-1,0 1 1,0-1-1,0 1 1,0-1-1,0 1 1,0-1-1,0 1 1,0-1-1,0 0 1,0 1-1,0-1 1,1 1-1,-1-1 1,0 1-1,0-1 1,1 0-1,-1 1 1,8 17 44,-8-18-49,2 3 1,0 0 1,0-1-1,0 0 0,1 1 1,-1-1-1,0 0 0,1 0 1,-1 0-1,1-1 1,0 1-1,0-1 0,0 1 1,0-1-1,-1 0 0,2 0 1,-1 0-1,5 1 1,58 0 29,-45-2-30,-19 24 309,-4 35 228,1-24-10,1 0 1,1 0-1,8 44 1,-7-70-422,0-1 0,0 1 0,1 0 1,0-1-1,0 0 0,1 0 0,0 0 1,0 0-1,1 0 0,0-1 0,1 0 1,0 0-1,0 0 0,0-1 0,1 0 0,-1 0 1,14 8-1,-17-12-108,0 0 0,0 0 0,0 0 0,1 0 0,-1-1 0,1 1 0,-1-1 0,1 0 0,-1 0 0,1 0 0,0 0 0,-1-1 0,1 1 0,0-1 0,0 0 0,-1 0 0,1-1 0,0 1 0,-1-1 1,1 0-1,0 0 0,-1 0 0,1 0 0,-1-1 0,1 1 0,-1-1 0,0 0 0,0 0 0,0 0 0,0 0 0,0-1 0,0 1 0,0-1 0,-1 0 0,1 1 0,2-6 0,13-25-1574,-2-1-1,22-64 1,-10 14-5990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3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3144 8994,'0'0'8662,"-36"-6"-1531,34 6-6301,2 0-756,1-5-59,0 1 0,1 0 1,-1-1-1,1 1 0,-1 0 0,1 0 1,0 0-1,1 0 0,-1 0 0,1 1 1,0-1-1,0 1 0,0-1 0,0 1 1,0 0-1,5-3 0,24-30 15,-10 10-23,4-9 20,-18 23-5,1 0 0,0 1 1,11-11-1,1 0 17,-6 5 52,1 1-1,33-27 1,7-13-14,-10 12 65,-26 24-53,45-35 0,30-27 60,-34 40-21,-2-4 0,75-73-1,-7-2-48,4-7-4,-76 71 35,97-78 1,-96 80 58,-45 42-137,2 0 0,-1 1-1,16-12 1,75-58 88,-69 56-83,32-32 0,-41 34 2,1 2 0,49-33 0,-11-12 50,-24 31-78,-29 25 20,1 0-1,1 1 1,13-9-1,-7 7 18,-2-2-1,0 0 1,20-21-1,15-14 40,43-38 44,25-21-96,-98 89-34,0-1 0,29-35 1,-34 35 3,1 1 1,1 0-1,38-28 1,-38 32-1,-1 0 1,0-1 0,16-21 0,-15 17 12,41-34 1,13-14 63,-25 13-58,91-58 0,-83 62 48,22-24-65,-64 66-15,73-58 32,-76 58-9,1 1-1,0 0 1,22-11-1,-21 13 6,0-1 0,-1-1 1,21-16-1,-10 5-11,0 1 0,1 1 0,1 1 0,1 2 0,39-17 0,9-8 25,-53 33-32,1 2 0,-1 0 1,0 2-1,1 0 1,0 1-1,34 4 0,-4-2 44,-48 0-51,1 0 0,-1 0 0,0 1 0,0-1 0,0 1 0,0 0 0,0 0 0,0 0 0,-1 0 0,1 1 1,3 3-1,17 9-6,-16-9-8,1-1-1,-1 2 1,-1-1 0,1 1 0,11 14 0,21 16 55,-27-5-21,40 29 23,-33-41-28,-7-7-7,-7-8 10,-1 1 0,1 0 0,-1 0 1,8 13-1,-10-15-12,0-1-1,0 0 1,0 1-1,0-1 1,0 0-1,1-1 1,-1 1 0,1 0-1,-1-1 1,6 2-1,25 21 3,-24-16 2,1-1-1,0-1 0,0 0 1,1 0-1,0-1 0,18 6 1,-16-5-4,7 1-3,1 0 0,0-2 0,0 0 0,1-1 0,-1-2 0,1 0 0,46-1 0,-54-4-5,1-2 1,-1 1-1,-1-2 0,1 0 0,0-1 0,-1 0 0,21-13 1,-6-6 14,-25 20-11,1 1 0,-1 0 0,1 0-1,-1 1 1,1-1 0,0 1 0,8-4-1,54-21-42,36 6-28,-30 12 77,-51 8-1,0-1 0,37-10 1,-43 9-4,1 1 1,-1 0 0,1 2 0,0 0-1,-1 0 1,21 3 0,8 0 2,383-2 220,114 8 611,-479-11-575,84-15 1,-123 14-255,97-8 102,232 8-1,-183 6-61,277-18 130,-431 14-362,-25 2-2359,-10-1-2362,-23 0-8346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4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0 362 10538,'0'0'6935,"4"-9"-5929,4 2-894,-1-1 1,1-1 0,-1 0 0,-1 0-1,0 0 1,0-1 0,0 1 0,3-13-1,4-7 15,-8 17-99,1-1 1,-2 1 0,1-1 0,-2 1 0,0-1 0,0 0 0,1-26 0,-3 6-9,0 23 112,0-1-1,-1 0 1,0 0 0,-3-17 0,31 28-242,129 0 292,-155 0 140,-20 26 397,12-15-626,0 0 0,1 1-1,1 0 1,-1 0 0,2 0-1,0 1 1,0-1 0,1 1-1,1-1 1,0 1 0,0 0 0,2 0-1,1 14 1,-1-23-43,1 0 0,0 0 0,-1 0 1,1 0-1,1-1 0,-1 1 0,1 0 0,-1-1 1,1 0-1,0 0 0,0 0 0,0 0 0,1 0 0,-1 0 1,1-1-1,-1 0 0,1 0 0,0 0 0,0 0 1,0 0-1,7 1 0,-2 0-66,-1 0-1,1-1 1,-1 0 0,1-1-1,0 0 1,0 0-1,-1-1 1,1 0 0,0 0-1,9-2 1,-16 1-122,-1 1 0,1 0 1,0-1-1,0 0 0,-1 1 0,1-1 0,-1 0 0,1 0 0,-1 0 1,1 0-1,-1 0 0,0-1 0,1 1 0,-1 0 0,0 0 0,0-1 1,0 1-1,0-1 0,0 1 0,1-4 0,7-21-7462,-9 25 7569,8-16-11596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4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11362,'0'0'9226,"-66"191"-8377,66-135 23,0-3-216,10-5-192,8-9-232,10-8-128,-9-6-104,9-5-1040,0-12-961,0-2-2287,0-6-954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4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10682,'0'0'10947,"38"152"-10459,-20-110-32,1-3-112,0-8-232,-1-9-112,1-5-16,0-8-1336,-10-7-761,-9-24-14746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9282,'0'0'9470,"31"-18"-8598,101-57-217,-126 72-597,0-1-1,0 2 1,0-1-1,1 1 1,-1 0 0,0 0-1,1 1 1,0 0-1,-1 0 1,1 0 0,0 1-1,-1 0 1,1 1-1,-1-1 1,1 1 0,0 0-1,-1 1 1,1 0-1,-1 0 1,0 0 0,0 1-1,0-1 1,0 1-1,0 1 1,0-1 0,-1 1-1,0 0 1,0 1-1,0-1 1,0 1 0,-1 0-1,1 0 1,-1 0-1,0 1 1,-1 0 0,4 6-1,-4-6 36,-1 1 0,1-1 0,-1 1 0,0-1 0,-1 1 1,1-1-1,-1 1 0,-1 0 0,1 0 0,-1 0 0,-1-1 0,1 1 0,-1 0 0,-2 9 0,1-7 9,-1 0 0,0 0 0,0 0 0,-1 0 0,0-1 0,0 0 0,-1 1 1,0-2-1,-8 11 0,1-5 8,-1 0 1,0 0 0,-1-1 0,0-1 0,-1 0 0,0-1 0,-19 9-1,13-10 30,-1 0 0,-1-2-1,1-1 1,-1 0-1,-26 2 1,48-8-194,1 0 0,-1 0 0,1 1-1,-1-1 1,1 0 0,-1 0 0,1 0 0,-1 1 0,1-1-1,-1 0 1,1 1 0,-1-1 0,1 0 0,0 1 0,-1-1-1,1 0 1,-1 1 0,1-1 0,0 1 0,0-1 0,-1 1 0,1-1-1,0 1 1,0-1 0,-1 1 0,1-1 0,0 1 0,0-1-1,0 1 1,0 0 0,0-1 0,0 1 0,0-1 0,0 1-1,0-1 1,0 1 0,0-1 0,0 1 0,0-1 0,1 1 0,-1-1-1,0 1 1,0-1 0,0 1 0,1 0 0,0 2-498,1 3-302,0 1 0,1-1 0,0 0-1,0 0 1,0-1 0,0 1 0,1-1 0,0 1 0,5 4 0,19 21-5271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15723,'0'0'8762,"169"56"-8290,-113-36-392,9 2-80,-9-2-1288,19-3-1425,-19-6-3144,-9-5-8626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4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9194,'0'0'12227,"150"14"-12027,-113-11-192,0-3-8,-9 0-881,10-6-1831,-19-13-2009,-1 2-3601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4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12139,'0'0'10930,"17"22"-9927,53 77 6,-64-89-854,-1 0-1,-1 0 0,1 0 1,-2 1-1,1 0 1,-2 0-1,1 0 0,-1 0 1,-1 0-1,0 0 0,-1 0 1,-1 21-1,0-5 153,2 16-32,0-22-148,0-1 0,-1 1 0,-2-1 0,0 1 0,-1-1 0,-1 0 0,-8 26 0,8-41-4014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5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28 7922,'0'0'15467,"-8"-4"-14854,-23-13-339,53 12-145,14 3-98,-29 2-23,1 0 1,-1 1-1,1 0 1,-1 0-1,0 1 1,0 0 0,0 0-1,0 1 1,0-1-1,0 2 1,0-1-1,11 8 1,-14-7 17,0-1 0,-1 0 1,1 1-1,-1 0 1,0 0-1,0 0 0,0 0 1,0 0-1,-1 1 1,0-1-1,0 1 0,0-1 1,0 1-1,-1 0 1,1 0-1,-1 0 0,-1 0 1,1 0-1,-1 8 1,1 3 171,-2 1 0,0-1 0,-1 0-1,-6 25 1,5-33-179,0 1 0,-1-1 0,0 0 0,0 0-1,0 0 1,-1 0 0,0-1 0,-1 0 0,-10 11-1,0-2-83,0-2 0,-1 1 0,0-2 1,-22 13-1,-12-4-3057,48-21 466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5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14363,'0'0'6265,"-15"31"-5119,-47 102 29,58-124-1078,1 0 1,0 0-1,0 0 1,1 1-1,1-1 1,-1 1-1,2-1 0,-1 1 1,1 0-1,2 9 1,-1 9 145,0-12-95,1-1 0,1 1 0,0-1 0,1 0 0,0 0-1,2 0 1,-1 0 0,2-1 0,0 0 0,1 0 0,0-1 0,1 0 0,17 20 0,-22-29-327,-1-1 1,1 1-1,0-1 0,-1 0 1,2 0-1,-1 0 1,0 0-1,0-1 0,1 1 1,0-1-1,9 2 0,-11-3-528,0 0 0,0-1 0,0 1 0,1-1 0,-1 0 0,0 0 0,0 0 0,0 0 0,1-1-1,-1 1 1,0-1 0,3-1 0,13-10-6170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5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1 407 12219,'0'0'9643,"0"-19"-9450,0-368 3311,1 388-3500,1-1 0,0 1 1,-1 0-1,1 0 0,-1 0 1,1 0-1,-1 0 0,0 0 1,1 0-1,-1 1 0,0-1 0,2 3 1,12 17 5,1-1 1,1 0 0,32 29 0,-42-43 1,0 0 0,1-1 0,-1 0 0,1 0 0,0 0 1,0-1-1,1 0 0,0-1 0,-1 0 0,1 0 0,0-1 1,0 0-1,0-1 0,11 1 0,-18-2-6,1-1-1,-1 0 1,1 0-1,-1 0 1,0 0 0,0-1-1,0 1 1,0 0-1,0-1 1,0 0 0,0 1-1,0-1 1,0 0-1,-1 0 1,1 0-1,-1 0 1,1 0 0,-1 0-1,0 0 1,0-1-1,0 1 1,0 0-1,0-1 1,-1 1 0,2-4-1,1-5 10,0 0 1,-1 0-1,0-1 0,0-17 1,7-27 1,-9 55 235,2 26 428,10 26-172,2-1 1,2-1-1,3 0 1,31 59-1,-48-104-527,0 0 1,0 1-1,1-1 1,0 0-1,0 0 1,0 0-1,0 0 1,1-1-1,-1 1 0,1-1 1,0 0-1,7 4 1,-9-6-192,0 0 1,0 0-1,0 0 1,0-1-1,1 1 0,-1-1 1,0 0-1,0 1 1,1-1-1,-1 0 1,0 0-1,0-1 1,0 1-1,1 0 0,-1-1 1,0 1-1,0-1 1,0 0-1,0 0 1,0 1-1,0-2 0,0 1 1,0 0-1,0 0 1,0 0-1,-1-1 1,1 1-1,0-1 0,1-2 1,17-22-7925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5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13571,'0'0'10374,"-12"33"-9988,-2-1-307,6-14-14,0 0 0,1 1 0,1 0 0,1 0 0,1 0 0,0 1 0,1 0 0,2-1 0,0 32 0,5-4 116,1 0 0,3-1 0,2 0 0,2 0-1,2-1 1,2 0 0,35 69 0,-50-111-278,-1-1 0,1 0 0,0 0 0,0 0 0,1 1 0,-1-1 0,0-1 0,1 1 0,-1 0 0,1 0 0,0 0 0,0-1 0,-1 1 0,1-1 0,0 1 0,0-1 0,0 0 0,1 0 0,-1 0 0,0 0 0,0 0 0,0-1 0,1 1 0,-1-1 0,1 1 0,-1-1 0,0 0 0,1 0 0,-1 0 0,0 0 0,1 0 0,-1 0 0,1-1 0,-1 1 0,0-1 0,0 0 0,1 0 0,-1 1 0,0-1-1,0-1 1,0 1 0,0 0 0,0-1 0,0 1 0,0-1 0,2-2 0,32-35-4753,-6-7-2445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5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13451,'0'0'10365,"-7"27"-9953,-3 2-278,3-10-6,2 1 0,-1 1 0,2-1 0,1 0 1,1 1-1,0 29 0,2-30 32,1 0 1,1 0 0,1 0-1,1 0 1,8 24 0,-8-34-190,0 0 1,0 0 0,0 0-1,1-1 1,1 1 0,-1-1-1,2-1 1,-1 1 0,1-1-1,0 0 1,14 11 0,-18-17-320,1 0 1,-1-1-1,0 1 1,0-1-1,0 0 1,1 0-1,-1 0 1,1 0-1,-1 0 1,1-1-1,5 1 1,-7-1-119,-1 0-1,1 0 1,0 0 0,0-1 0,0 1 0,-1 0 0,1-1 0,0 1-1,0-1 1,-1 0 0,1 0 0,0 1 0,-1-1 0,3-2-1,7-14-6587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5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1 430 13067,'0'0'8530,"168"17"-8538,-112-17-1041,-9-17-2919,-10-6-1594</inkml:trace>
  <inkml:trace contextRef="#ctx0" brushRef="#br0" timeOffset="1">309 1 12603,'0'0'7320,"15"25"-5298,2 0-1492,8 13 335,-2 0 1,26 61-1,-29-48-445,-2 1 0,-3 1 1,-2 0-1,-2 0 1,-2 2-1,-3-1 0,-3 1 1,-4 87-1,-1-130-311,0 1 0,0-1 0,-7 20-1,-8-2-1449,16-28 990,0-1-1,0 0 0,0 0 1,0 0-1,0-1 0,0 1 1,0 0-1,0 0 1,-1 0-1,1-1 0,0 1 1,0-1-1,-1 1 0,1-1 1,0 1-1,-1-1 0,1 0 1,-2 0-1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5233,'0'0'12815,"-1"-5"-11292,-1 0-1241,-3-6 3217,4 39-2392,-1 142 639,2 132-482,4-218-1087,22 130 0,-23-196-511,9 38 963,-12-55-833,1 1-1,-1-1 1,1 1-1,-1-1 1,1 1 0,0-1-1,0 1 1,0-1-1,-1 0 1,1 1 0,0-1-1,0 0 1,1 0 0,-1 0-1,0 0 1,0 0-1,1 0 1,-1 0 0,0 0-1,1 0 1,-1-1-1,1 1 1,-1-1 0,1 1-1,-1-1 1,4 1-1,2-3-4664,-5-7-1963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5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 13619,'0'0'6424,"-32"15"-5178,-98 52-372,121-61-787,0 0-1,0 1 1,1 0-1,0 0 1,0 1-1,1 0 1,0 0-1,1 1 0,0-1 1,0 1-1,0 1 1,2-1-1,-1 1 1,1 0-1,0 0 1,-3 17-1,4-19-6,-4 18 8,2 0-1,0 0 1,1 0 0,2 1-1,1-1 1,0 1 0,6 38 0,-5-62-178,1 1 0,0-1 0,-1 0 0,1 0 0,0 0 0,1 0 0,-1 0 0,1 0 0,-1 0 0,1 0 0,0-1 0,0 1 0,0 0 1,0-1-1,0 0 0,1 1 0,-1-1 0,6 4 0,-2-3-601,-1-1 0,1 1 0,0-1 0,0 0 0,0 0 0,0-1 0,0 0 0,12 1 1,11-1-5700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178 251 15091,'0'0'6346,"19"174"-6250,-1-101 24,1 2 144,0-5-112,-1-8-144,-8-17-8,-1-20-480,0-19-769,-9-20-1007,0-28-873,-9-9-3432</inkml:trace>
  <inkml:trace contextRef="#ctx0" brushRef="#br0" timeOffset="1">0 21 6673,'0'0'13789,"32"-5"-12801,103-11-323,-125 16-596,0 1-1,-1 0 0,1 0 1,0 1-1,-1 0 0,1 0 1,-1 1-1,0 1 0,0 0 0,0 0 1,13 8-1,3 2 107,19 8 157,46 31-1,-78-46-266,-1 1-1,0 1 0,0 0 1,-1 0-1,0 1 0,0 1 0,-2 0 1,15 21-1,-21-29-26,0 0 0,0 1 1,0-1-1,-1 1 0,1-1 0,-1 1 1,0 0-1,0 0 0,0-1 0,0 1 1,-1 0-1,0 0 0,1 0 1,-1 0-1,-1 0 0,1 0 0,-1-1 1,1 1-1,-1 0 0,0 0 0,0 0 1,-1-1-1,1 1 0,-1-1 0,0 1 1,0-1-1,0 0 0,0 0 0,-1 1 1,1-2-1,-1 1 0,0 0 1,0 0-1,0-1 0,0 0 0,0 1 1,0-1-1,-5 2 0,-12 6-119,-1-1 0,0-1 0,-1-1 1,0 0-1,-27 3 0,44-9 27,-31 6-361,24-6-82,-1 1 1,1 1-1,-1 0 0,1 0 1,0 1-1,0 1 0,-12 6 0,15-2-3408,7-1-1534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113 259 13203,'0'0'8032,"-5"-24"-7545,-4-31 28,-5-102 1,15 135 822,2 42 348,2 13-1476,24 90 665,54 142 1,-79-256-928,-3-8 15,0 1 0,0 0 0,-1 0 0,1 0 0,0 0 0,-1 0 0,1 0 0,-1 0 0,1 0 0,-1 0 0,0 0 0,0 0 0,0 0 0,0 0 0,0 0-1,-1 2 1,-12-4-1017,-188 0-71,200 0 1745,21 0-269,288-11-655,-305 11-445,-1 1 0,0-1 0,0 1 0,0 0 0,0-1 0,0 1-1,0 0 1,0 0 0,0 0 0,0 0 0,0 1 0,-1-1 0,1 0 0,0 1 0,-1-1-1,3 3 1,7 11-8731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14779,'0'0'9202,"-9"179"-8674,-1-128-528,10-4-24,0-7-960,-9-7-1152,9-10-2497,0-12-1473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0 14875,'0'0'9921,"0"4"-9409,2 23-200,2 0-1,0 0 1,2-1-1,1 1 1,1-1-1,11 25 1,6 18 86,103 260 321,-96-251-623,-10-35 36,-17-37-5045,-6-10 3358,1 0 0,-1-1 0,0 1 0,0 0-1,-1 0 1,1 0 0,-1 0 0,-2-5 0,-14-20-4717,0 6 5273,1 5 5559,11 13-3679,-1-1 0,1 1 0,-1 1 0,-1-1 0,1 1 1,0 1-1,-1-1 0,0 1 0,0 0 0,0 1 0,0 0 0,0 0 1,-1 1-1,-8-1 0,6 2-430,1 1 0,0 0 1,0 0-1,-1 1 0,1 0 0,0 1 1,0 0-1,1 0 0,-1 1 0,-14 8 1,14-6-334,1 0 0,-1 0 0,1 0 0,1 2 0,-1-1 0,1 1 0,1 0 0,-1 0 0,2 1 0,-1 0 0,1 1 0,0-1 0,1 1 0,0 0 0,1 0 0,0 1 0,0-1 0,1 1 0,0 0 0,1 0 0,-1 20 0,3-28-133,0 0 0,0 1 0,0-1 0,0 0 0,1 0 0,0 1 0,-1-1 0,1 0 0,0 0 0,1 0 0,-1 0 0,0 0 0,1 0 0,0 0 0,2 4 0,1-3-264,-1 0 1,1-1 0,0 1-1,0-1 1,0 0 0,1 0-1,10 4 1,2-1-2001,0 0 1,27 6-1,-6-6-3558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17700,'0'0'6409,"15"6"-6211,-6-4-166,51 21 26,-55-20-36,0-1-1,-1 1 1,0 0 0,0 0-1,0 0 1,0 0-1,0 1 1,0 0 0,-1 0-1,0 0 1,0 0 0,0 0-1,3 6 1,-4-5 51,0 1 1,0 0-1,-1-1 1,0 1-1,0 0 0,0-1 1,-1 1-1,1 0 1,-1 0-1,-1 0 1,1 0-1,-1 0 0,0-1 1,0 1-1,-1 0 1,0-1-1,-3 7 0,-5 9 151,0-2-1,-2 1 0,-18 22 0,19-26-42,-1 0 1,2 1 0,-12 24 0,22-40-166,-1 0 1,0 0 0,1 0 0,-1 1-1,0-1 1,1 0 0,-1 0 0,1 1-1,0-1 1,-1 0 0,1 1 0,0-1-1,0 1 1,0-1 0,0 0 0,0 1 0,0-1-1,0 0 1,1 1 0,-1-1 0,0 0-1,1 1 1,-1-1 0,1 0 0,-1 0-1,1 1 1,0-1 0,-1 0 0,1 0-1,0 0 1,0 0 0,0 0 0,0 0-1,0 0 1,0 0 0,0 0 0,0 0-1,0-1 1,1 1 0,-1 0 0,0-1 0,0 1-1,1-1 1,1 1 0,6 0 15,1 0-1,-1 0 1,1-1 0,-1 0-1,15-2 1,3 0-170,-23 2-540,0-1 0,0 1 0,0-1 0,0 0 0,0 0-1,0 0 1,-1 0 0,1-1 0,0 0 0,-1 1 0,1-1 0,-1-1-1,5-3 1,1 0-1803,11-8-6093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15171,'0'0'9044,"0"0"-9040,-1 0 0,1 0 0,0 0 0,-1 0 0,1 0 1,-1 0-1,1 0 0,0 0 0,-1 0 0,1 0 0,-1 0 1,1 0-1,-1 0 0,1 0 0,0 0 0,-1 0 1,1 1-1,0-1 0,-1 0 0,1 0 0,0 1 0,-1-1 1,1 0-1,0 0 0,-1 1 0,1-1 0,0 0 1,-1 1-1,1-1 0,0 0 0,0 1 0,0-1 0,-1 1 1,1-1-1,0 0 0,0 1 0,0-1 0,0 1 1,0-1-1,0 0 0,0 1 0,0-1 0,0 1 0,0 0 1,2 11 88,2 0 0,-1 0 0,1 0 0,1 0 0,8 15 1,6 15 148,35 125-603,-52-182-8711,-2-16 2567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12443,'0'0'9992,"26"3"-9371,-13-1-556,15 1 56,-1 1 0,0 2 0,0 1 1,-1 0-1,1 2 0,33 17 0,-51-21-76,0-1-1,-1 1 1,0 0-1,0 1 1,-1 0 0,1 0-1,-1 1 1,0 0-1,-1 0 1,0 1-1,0 0 1,-1 0-1,0 0 1,0 0 0,-1 1-1,0 0 1,0 0-1,-1 0 1,0 0-1,-1 1 1,0-1 0,0 1-1,0 13 1,-2-4 53,0 0 0,-1 0 0,-1 0 1,-1 0-1,-1 0 0,0 0 0,-1-1 1,-1 1-1,-1-2 0,-1 1 1,-19 32-1,14-29-50,-2 1-1,0-2 1,-1 0 0,-1-1 0,-1 0 0,-1-2 0,0 0 0,-31 20-1,45-34-153,1 0 0,-1-1 0,0 0 0,0 0 0,0 0 0,0-1 0,0 1-1,0-1 1,0 0 0,0-1 0,0 1 0,-1-1 0,-4-1 0,9 1-39,0 0 0,0-1 1,1 1-1,-1-1 0,0 1 1,0-1-1,1 0 0,-1 1 1,0-1-1,1 0 0,-1 1 1,1-1-1,-1 0 0,1 0 1,-1 0-1,1 1 0,-1-1 1,1 0-1,0 0 0,0 0 1,-1 0-1,1 0 0,0 0 1,0 0-1,0 1 0,0-1 1,0 0-1,0 0 0,0 0 1,0 0-1,1-1 0,5-34-6369,17 5-2264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15539,'0'0'7290,"-38"142"-5986,48-97-384,18 3-480,19 0-232,-1-9-87,1-5-41,9-12-64,-19-8-16,10-8-64,-19-6-609,-9 0-991,0-23-672,-10-2-2233,-9-3-1153</inkml:trace>
  <inkml:trace contextRef="#ctx0" brushRef="#br0" timeOffset="1">56 45 10442,'0'0'12419,"159"-5"-12323,-121 5-96,-20 0-520,1 0-736,-10 0-1017,-9-11-1496,0-1-1584,0-2-3937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9 185 11242,'-9'-179'6338,"37"179"-4594,10 0-344,-1 0-719,10 0-481,-1 0-200,10 3-208,10 5-1377,-10-2-2576,-9-1-1384</inkml:trace>
  <inkml:trace contextRef="#ctx0" brushRef="#br0" timeOffset="1">523 0 12619,'0'0'10738,"0"31"-9866,-1 8-611,-1-12-55,2 0 0,1 1-1,1-1 1,9 44 0,24 70 708,-29-120-915,2 1 0,0-2 0,1 1 0,17 27 0,-26-48-111,1 1 0,-1 0-1,0-1 1,1 1 0,-1 0 0,1-1-1,-1 1 1,0 0 0,1-1 0,-1 1-1,1-1 1,0 1 0,-1-1-1,1 1 1,-1-1 0,1 0 0,0 1-1,-1-1 1,1 1 0,0-1-1,-1 0 1,1 0 0,0 0 0,0 1-1,-1-1 1,1 0 0,0 0-1,0 0 1,-1 0 0,1 0 0,0 0-1,0 0 1,-1-1 0,1 1-1,1 0 1,-1-1-476,0 0 1,1-1-1,-1 1 0,0 0 0,0-1 0,0 1 0,0 0 1,0-1-1,0 1 0,0-1 0,0 0 0,1-3 0,7-22-8251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1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35 166 6385,'0'0'17303,"-7"-13"-16354,3 8-820,-16-30 117,19 35-234,1-1 0,0 0 0,-1 0 0,1 0 0,0 1 0,-1-1 0,1 0 0,0 0 0,0 0 0,0 1 0,0-1 0,0 0 0,0 0 0,0 0 0,0 0 0,0 1 0,0-1 0,1 0 0,-1 0 0,0 0 0,1 1 0,-1-1 0,0 0 0,1 0 0,-1 1 0,1-1 0,-1 0 0,1 1 0,-1-1 0,1 0 0,-1 1 0,1-1 0,0 1 0,-1-1 0,1 1 0,0 0 0,0-1 0,-1 1 0,1-1 0,0 1 0,0 0 0,0 0 0,-1 0 0,2-1 0,205-56 918,-133 34-1209,-63 21 574,-7 1-2854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11923,'0'0'11674,"187"34"-11538,-150-23-136,1 3-16,-10 5-1080,0 1-1401,9 14-2512,-9-6-648,0-6-3385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13315,'0'0'11516,"0"26"-10675,-1-11-742,1 5 1,0 0 0,1 0 0,1 1 0,1-1 0,1 0 0,1-1 0,9 25 0,23 59 380,-22-57-512,2-1 1,2 0-1,42 73 0,-54-114-3328,-7-18 640,-8-20-2834,-10-5-3399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0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12291,'0'0'9434,"0"73"-9098,9-31-48,10 0 0,-10-2-88,0-1-64,1-8-136,8 0-600,-8-6-1225,-1-8-3080,0-3-3120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1 528 12587,'0'0'9172,"3"-28"-8632,20-205 146,-21 37-58,-2 161-556,1 49-27,0 0 0,2 0 1,0 0-1,0 0 0,1-1 0,10 22 0,42 79 359,-53-108-379,0 0-1,0 0 1,1 0-1,-1-1 1,1 0-1,0 0 1,1 0-1,-1 0 1,1-1-1,0 1 1,0-1-1,1 0 1,-1-1-1,1 1 1,0-1-1,0-1 1,0 1-1,0-1 1,0 0-1,1 0 1,-1 0-1,0-1 1,9 1-1,-13-3-14,-1 1 1,0 0-1,1 0 0,-1-1 0,0 1 0,1 0 0,-1-1 0,0 1 0,0-1 0,0 0 0,0 1 0,1-1 0,-1 0 1,0 0-1,0 0 0,0 0 0,0 0 0,-1 0 0,1 0 0,0 0 0,0 0 0,0-2 0,13-37 125,-7-43-26,-6 53-93,0 15-11,-1 1-1,0 0 1,-1-1-1,0 1 1,-2 0-1,1 0 0,-1 0 1,-6-14-1,3 9-77,6 17 39,-1 0 0,1 0 0,-1 0-1,1 1 1,-1-1 0,0 0 0,1 0 0,-1 0-1,0 1 1,0-1 0,-1 0 0,1 1 0,-2-2-1,2 2-727,1 3-412,0 15-1123,0 1 0,2-1-1,5 29 1,3-9-4101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6465,'0'0'16796,"-9"29"-16007,-2 5-530,-11 60-1,21-86-202,1 0-1,0 0 1,0 0 0,1 0 0,0 0 0,1-1 0,0 1 0,0 0 0,0-1 0,1 1 0,0-1 0,1 0 0,-1 0 0,10 13 0,-5-6 62,3 4 66,0-1 1,1 0-1,25 28 0,-32-40-206,-1-1-1,1 1 0,0-1 1,1 0-1,-1 0 0,1-1 1,-1 0-1,1 0 0,0 0 1,1 0-1,-1-1 0,0 0 1,1-1-1,-1 1 0,1-1 1,8 0-1,-13-1-93,0 0-1,-1 0 0,1 0 1,0 0-1,0-1 1,-1 1-1,1-1 1,0 1-1,0-1 1,-1 1-1,1-1 0,-1 0 1,1 0-1,0 0 1,-1 0-1,0 0 1,1 0-1,-1-1 0,0 1 1,1 0-1,-1-1 1,1-1-1,15-42-6484,-7 11-1287</inkml:trace>
  <inkml:trace contextRef="#ctx0" brushRef="#br0" timeOffset="1">119 208 13139,'0'0'11426,"186"-48"-11426,-157 37-336,-1-3-744,-10 6-608,-8-6-1169,-10 2-1520,0 1-1424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12363,'0'0'11714,"159"-3"-11434,-112 3-280,-1 0-16,11 0-1528,-11 14-2881,1 6-3065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9 485 16275,'0'0'5496,"-2"-26"-4753,-4-85-175,6 86-511,1 0 0,1 0-1,1 0 1,1 0-1,10-32 1,-8 35-52,-1 0 0,-1 0 0,-1-1 1,0-22-1,-3 22 80,0 14 89,0 12 197,2 8-343,-1 1 0,2-1 0,-1 0 0,2 0 1,-1 0-1,2-1 0,-1 1 0,1-1 0,1 0 0,0-1 0,0 1 0,1-1 0,0 0 0,16 15 0,-20-22-15,0-1 1,-1 1-1,1-1 1,0 1-1,0-1 1,0 0 0,0 0-1,0 0 1,0 0-1,0-1 1,0 1-1,1-1 1,-1 0 0,0 0-1,0 0 1,0 0-1,0 0 1,1-1 0,-1 0-1,0 1 1,0-1-1,0 0 1,0-1-1,5-2 1,-3 2-3,0-2 1,0 1-1,0-1 1,0 1-1,-1-1 0,0-1 1,1 1-1,-1-1 1,-1 1-1,1-1 0,5-10 1,0-9 6,-8 21-2,0-1 1,0 1-1,1-1 0,-1 1 0,1 0 0,0 0 1,-1-1-1,1 1 0,1 1 0,-1-1 0,0 0 1,1 0-1,2-2 0,-2 12 756,61 227 2129,2-15-2025,-65-214-882,1 0 0,0 1 0,0-1 0,1 0 0,0 0 0,0 0 0,0 0 0,0-1 0,1 1-1,0-1 1,6 6 0,-7-8-323,0 0-1,0 0 1,1-1-1,-1 1 1,0-1-1,1 0 1,-1 0-1,1 0 1,-1 0-1,1-1 1,-1 0-1,1 1 1,-1-1-1,1 0 1,0-1-1,-1 1 1,1-1-1,3 0 1,15-9-9720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1 636 6617,'0'0'14217,"0"-10"-13496,5-61 365,27-131-1,-32 201-1081,7-46 177,0-71-1,-5 69-120,9-55 1,-10 95-125,6-15 313,1 24-49,5 15-78,3 10 252,24 55 0,-12-22-62,108 267-326,-130-310-134,-6-4-3706,-15-12-2447,8 0 5315,-19-3-5432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10658,'0'0'11507,"177"-3"-11507,-130 3-304,9 0-1233,-9 0-2880,-10 0-2216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17 11843,'0'0'7150,"-29"-2"-6199,-12-3-687,4 0 199,-71 1 0,108 3-436,-1 1 0,0 0 0,1 0 0,-1 0 0,0 0 0,0 0 0,1 0 0,-1 0 0,0 0 0,0 1 0,1-1 0,-1 0 0,0 0 0,1 1 1,-1-1-1,0 0 0,1 1 0,-1-1 0,1 0 0,-1 1 0,0-1 0,1 1 0,-1-1 0,1 1 0,0-1 0,-1 1 0,1 0 0,-1-1 0,1 1 0,0-1 0,-1 1 0,1 0 0,0-1 0,0 1 0,-1 0 0,1 0 0,0-1 1,0 1-1,0 0 0,0-1 0,0 1 0,0 0 0,0 0 0,0-1 0,0 1 0,0 0 0,1-1 0,-1 1 0,1 1 0,-1 6 65,0-5-41,0 1 0,1 0-1,0-1 1,0 0 0,0 1-1,0-1 1,1 0 0,-1 1-1,1-1 1,0 0 0,-1 0-1,2 0 1,-1 0 0,0-1-1,5 5 1,47 37 234,-40-34-151,102 61 640,-86-55-660,0 1 0,-1 2 0,34 28 1,-61-45-104,0 0 0,1 0-1,-1 0 1,0 0 0,0 0 0,0 0 0,-1 1 0,1-1 0,0 0 0,-1 1 0,0 0 0,1-1 0,-1 1-1,0 0 1,0-1 0,-1 1 0,1 0 0,-1 0 0,1 0 0,-1 0 0,0 0 0,0 0 0,0 0 0,0 0-1,-1-1 1,1 1 0,-1 0 0,0 0 0,0 0 0,0 0 0,0-1 0,0 1 0,0 0 0,-1-1 0,1 1-1,-1-1 1,0 0 0,0 0 0,0 1 0,0-1 0,0 0 0,0 0 0,-1-1 0,1 1 0,0 0 0,-1-1-1,0 0 1,1 1 0,-6 0 0,-15 5 26,-1-1 0,0 0 0,0-3 0,0 0 0,-1-1-1,-45-2 1,44 0-17,-28-6 252,53 6-400,-1 0 0,1 0 0,-1-1 1,1 1-1,-1-1 0,1 1 0,-1-1 0,1 1 0,0-1 0,-1 0 0,1 0 0,0 0 0,0 0 0,0 0 0,-1 0 0,1 0 0,0 0 0,0 0 0,1 0 0,-1-1 0,0 1 0,0 0 0,0-1 0,1 1 0,-1-1 0,1 1 0,-1 0 0,1-1 0,-1-2 0,9-2-2216,68-6-5760,-38 5 1298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11282,'0'0'9506,"-25"31"-8952,-74 103-77,95-129-429,1 0 0,0 1 0,0-1-1,0 1 1,1 0 0,0-1-1,0 1 1,1 0 0,-1 1 0,1-1-1,1 0 1,-1 0 0,1 0 0,0 1-1,0-1 1,1 0 0,0 0-1,0 0 1,1 0 0,3 12 0,-1-5 71,2 7 15,0-1 1,1 0-1,1 0 1,1 0-1,1-1 1,0-1-1,2 1 0,18 22 1,-23-33-147,0 1 1,1-1-1,0 0 0,0-1 1,0 0-1,1 0 1,0-1-1,0 0 0,0-1 1,1 0-1,-1 0 1,1-1-1,0 0 0,0 0 1,0-2-1,0 1 1,1-1-1,16 0 0,-23-2-188,0 1-1,0-1 0,1 0 1,-1 0-1,0 0 0,0-1 0,0 0 1,0 1-1,-1-1 0,1 0 1,0-1-1,-1 1 0,1-1 0,-1 0 1,5-5-1,3-4-1621,-1 0 0,15-26 0,-17 27 257,21-40-6506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5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11 350 12587,'0'0'4926,"-2"29"-4292,-4 92-234,5-115-370,0 0 1,1 1 0,0-1 0,0 0-1,1 1 1,-1-1 0,1 0-1,0 0 1,1 0 0,3 11 0,3 2 124,-3-11 202,-2-17-183,0-33-81,-2 26-19,7-133 217,-8 106-220,1 1-1,3 0 0,1-1 1,2 2-1,21-69 0,-21 89-39,-5 16 3,0-1-1,0 1 1,0 0-1,0 0 0,1 0 1,5-8-1,-7 13-13,0-1 0,0 1 0,-1-1 0,1 1 0,0 0 0,0 0 0,0-1 0,0 1-1,0 0 1,0 0 0,0 0 0,0 0 0,0 0 0,0 0 0,0 0 0,0 0-1,0 0 1,-1 1 0,1-1 0,0 0 0,0 0 0,0 1 0,0-1 0,0 1 0,-1-1-1,1 1 1,0-1 0,0 1 0,-1 0 0,1-1 0,0 1 0,-1 0 0,1-1-1,0 1 1,-1 0 0,1 0 0,-1 0 0,1 0 0,24 33 381,-24-33-365,30 55 427,-1 2 1,27 75-1,-15-30-172,-10-24-156,-15-34-266,24 44 1,-41-90 76,0 1 1,0 0 0,0 0-1,0 0 1,0-1 0,0 1-1,0 0 1,0 0 0,0 0-1,0-1 1,-1 1 0,1 0-1,0 0 1,0 0 0,0 0-1,0 0 1,0-1 0,-1 1 0,1 0-1,0 0 1,0 0 0,0 0-1,0 0 1,-1 0 0,1 0-1,0 0 1,0 0 0,0 0-1,-1 0 1,1 0 0,0 0-1,0 0 1,0 0 0,-1 0-1,1 0 1,0 0 0,0 0-1,0 0 1,-1 0 0,1 0-1,0 0 1,0 0 0,0 0-1,-1 0 1,1 0 0,0 0-1,0 1 1,0-1 0,0 0-1,-1 0 1,1 0 0,0 0-1,0 0 1,0 1 0,0-1 0,0 0-1,0 0 1,0 0 0,-1 1-1,1-1 1,0 0 0,0 0-1,0 0 1,0 1 0,0-1-1,0 0 1,0 0 0,-19-19-4951,-7-8-1936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15283,'0'0'6850,"224"3"-6242,-140 11-544,-9 3-64,18 6-1224,-27-7-2537,-10-4-2096</inkml:trace>
  <inkml:trace contextRef="#ctx0" brushRef="#br0" timeOffset="1">692 0 11322,'0'0'10107,"38"143"-9331,-20-92-472,11-4-136,-11 1-168,10-3 0,-9-6-496,-10-2-1609,1-9-2120,-1-14-2960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8530,'0'0'11674,"178"65"-11098,-113-48-448,-9-3-128,10-9-1240,-10-5-1552,-10 0-1905,-8-11-3025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88 11963,'0'0'4991,"0"28"-3717,0-1-971,-1-3-81,1 0 0,1 1 0,1-1 0,2 0 0,9 36 0,51 182 17,-95-331-8703,17 55 8735,1-2 0,1 1 0,3-2 0,0 1 0,-5-65 0,14 90-70,0 0 1,1 1-1,0-1 0,1 0 0,0 0 1,0 1-1,8-19 0,-8 24-82,2-1-1,-1 1 0,0 0 1,1 0-1,0 0 0,0 0 1,0 1-1,1 0 0,-1 0 1,1 0-1,0 0 0,1 1 1,-1 0-1,0 0 0,9-3 1,1 1 39,-1 0 0,1 2-1,-1-1 1,1 2 0,0 0 0,0 1 0,0 1 0,23 1 0,-35 0-127,-1 0 0,1-1 0,-1 1 0,1 0 1,-1 0-1,0 0 0,1 0 0,-1 0 0,0 1 0,0-1 0,0 1 0,0 0 0,0-1 0,0 1 0,-1 0 0,1 0 0,0 0 0,-1 0 0,0 0 0,1 1 0,-1-1 1,0 0-1,0 1 0,0-1 0,-1 1 0,1-1 0,0 1 0,-1-1 0,0 1 0,1 4 0,-1 0 84,1 0 0,-1-1-1,0 1 1,-1 0 0,0 0 0,0 0 0,0-1 0,-1 1-1,0 0 1,0-1 0,-5 9 0,-15 19 166,-1-2 1,-2 0-1,-1-2 0,-40 35 1,31-39 316,32-24-255,5-5-325,1 0 0,0 0 0,0 0-1,1 1 1,-1-1 0,0 1 0,8-3 0,5-5-3,-7 4 38,1 0 0,0 0 1,0 1-1,1 0 0,-1 1 1,1 1-1,0-1 0,0 2 1,0-1-1,0 2 0,1-1 1,18 1-1,-27 2-6,0-1 1,0 1-1,0 0 0,-1 0 1,1 0-1,0 0 1,0 1-1,-1-1 0,1 1 1,-1-1-1,0 1 0,1 0 1,-1 0-1,0 0 0,0 0 1,0 0-1,0 1 0,0-1 1,-1 0-1,3 4 1,30 63 477,-26-51-430,5 11-5,67 131 136,-79-159-214,-1 1-1,1-1 1,-1 0-1,1 1 1,0-1-1,0 0 1,0 1 0,0-1-1,0 0 1,0 0-1,0 0 1,0 0-1,0 0 1,0 0-1,1 0 1,-1-1-1,0 1 1,1 0 0,-1-1-1,1 1 1,-1-1-1,0 1 1,1-1-1,-1 0 1,1 1-1,2-1 1,-3-1 10,1 0 0,0 0 0,0 0-1,-1 0 1,1 0 0,-1 0 0,1 0 0,-1-1 0,1 1 0,-1-1 0,0 1-1,0-1 1,1 1 0,-1-1 0,-1 0 0,1 1 0,1-3 0,3-8 81,0 0 1,-1 0-1,-1 0 1,5-24-1,0-160 319,2-7-600,-9 182 106,0-11-33,-1 31 100,0 1 0,-1-1-1,1 0 1,0 1-1,0-1 1,1 0 0,-1 1-1,0-1 1,0 1-1,0-1 1,0 0 0,1 1-1,-1-1 1,0 1-1,0-1 1,1 0 0,-1 1-1,0-1 1,1 1-1,-1-1 1,1 1 0,-1 0-1,1-1 1,-1 1-1,1-1 1,-1 1-1,2-1 1,-1 1-3,0 1 0,0-1 0,0 0 0,0 0 0,-1 1 0,1-1 0,0 1 0,0-1 0,0 1 0,0-1 0,0 1 0,0 0 0,-1-1 0,1 1 0,0 0 0,-1-1 0,1 1 0,0 0 0,-1 0 0,1 0 0,-1 0 0,1 0 0,0 1 0,8 27 14,-6-21-3,71 174 164,-21-57-183,-11-26-180,-10-42-3106,-29-49 830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9282,'0'0'14363,"149"101"-14555,-83-76-1320,36 6-265,-17-6-2360,-20-8-2424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34 12635,'0'0'5445,"-26"-6"-4072,-85-16-11,108 20-1270,-1 1-1,1 1 1,-1-1-1,0 0 1,0 1-1,1 0 0,-1 0 1,0 0-1,0 0 1,0 1-1,1-1 1,-1 1-1,0 0 1,1 0-1,-1 0 1,1 1-1,-1-1 1,-4 4-1,6-2-21,0-1-1,0 1 1,0 1 0,0-1-1,0 0 1,1 0-1,-1 1 1,1-1 0,0 1-1,0-1 1,0 1-1,0 6 1,-1 1 96,-1 4 44,0 0 1,2 0-1,0 0 0,0 0 1,1 0-1,1 0 1,1 0-1,0 0 0,1-1 1,0 1-1,8 20 1,-6-24-175,0 0 1,0-1 0,1 1 0,1-2-1,-1 1 1,2 0 0,-1-1-1,1-1 1,1 1 0,-1-1 0,2-1-1,-1 0 1,1 0 0,0-1 0,13 7-1,-14-9-187,0-1-1,1 0 1,-1 0-1,0-1 0,1 0 1,14 0-1,-20-1-123,1-1 0,0 0 1,0 0-1,0 0 0,0-1 0,-1 0 0,1 0 0,0 0 0,-1 0 0,1-1 0,0 1 0,-1-1 0,0-1 0,1 1 0,4-4 1,1-6-1217,-1 1 0,0-2 0,-1 1 0,0-1 1,-1 0-1,6-17 0,7-26-6973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7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10162,'133'-169'4757,"-107"135"-2598,-17 81 4035,25 26-5266,-11-29-228,12 30-184,70 107 0,-103-177-560,-1-2-23,0 0-1,1 1 1,-1-1 0,1 0 0,0 0 0,-1 1 0,1-1-1,0-1 1,0 1 0,0 0 0,1 0 0,-1-1 0,0 1 0,0-1-1,5 2 1,-9-18-2951,-2 6 2143,-2 0 0,1 0 0,-1 0 1,0 1-1,-1 0 0,-14-14 0,-58-45-2297,47 41 1981,-50-43-735,-39-32 5940,116 97-3456,3 3-282,0 0 1,1 0 0,-1-1 0,0 1 0,1 0-1,0 0 1,-1-1 0,1 1 0,0-1 0,0 1 0,-1-1-1,1 0 1,0 1 0,1-1 0,-1 0 0,0 0-1,1 0 1,-1 0 0,0 1 0,1-1 0,0 0 0,-1-2-1,8 3 1091,200 12 3008,111 39-5149,-305-47-347,0 1-1,0 0 1,0 1 0,23 12-1,17 18-6690,-15-7-3337</inkml:trace>
  <inkml:trace contextRef="#ctx0" brushRef="#br0" timeOffset="1">711 416 15267,'0'0'7906,"46"17"-13667,-18-9-49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16508,'0'0'7262,"3"31"-6915,-1 4-219,-1-13 0,1 1 0,1 0 0,1-1-1,1 1 1,1-1 0,14 35 0,8 18 341,-22-52-390,2 0 0,0-1 0,2 0 0,0 0 0,2-2 0,17 26 0,-27-44-605,-2-12-778,0-6 477,-3-73-6779,-13 33-403</inkml:trace>
  <inkml:trace contextRef="#ctx0" brushRef="#br0" timeOffset="1">0 6 13515,'0'0'11410,"215"34"-11002,-159-31-272,-9-3-88,9 0-48,-19 0-1160,10 0-992,-10 0-2465,-18 0-1817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11330,'0'0'11179,"0"204"-10187,18-133-288,1-1-80,0-6-208,-1-13-232,1-15-176,-10-11-8,1-14-1136,-1-8-872,-9-28-6834,-19-6 776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8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12363,'0'0'7932,"28"-1"-6954,92 1-472,-113 0-480,-1 0-1,1 1 1,0 0-1,0 1 0,-1-1 1,1 1-1,-1 0 1,1 1-1,-1 0 0,0 0 1,0 0-1,0 1 1,0 0-1,-1 0 0,0 0 1,1 1-1,-1-1 1,-1 1-1,1 1 0,-1-1 1,7 12-1,-6-8-7,-1 0 0,-1 1-1,0 0 1,0-1 0,0 1 0,-1 0-1,-1 0 1,0 0 0,0 0 0,-1 1-1,0-1 1,-2 13 0,0-18-25,1 0 1,0 0 0,-1 0-1,0 0 1,0 0-1,-1-1 1,1 1-1,-1-1 1,0 1 0,0-1-1,0 0 1,-1 0-1,1 0 1,-1-1 0,0 1-1,0-1 1,-9 5-1,-1 1-43,0-2-1,0 0 0,-1 0 0,-25 6 0,38-12 1057,32-8-727,-17 2-227,0 1 0,1 0 0,0 1 0,-1 0 0,1 1 0,0 1 0,0 0 0,21 2-1,-28-1 37,-1 2 0,0-1 0,0 0 0,0 1 0,-1 0 0,1 1 0,0-1 0,-1 1 0,0 0 0,1 0 0,-1 1 0,0 0 0,-1 0 0,1 0 0,-1 0 0,1 1 0,-2-1 0,1 1 0,0 0 0,-1 0 0,5 11 0,48 95 1141,-56-111-1222,1 1-1,-1-1 1,0 1-1,0-1 0,0 1 1,0 0-1,0-1 0,1 1 1,-1-1-1,0 0 0,0 1 1,1-1-1,-1 1 0,0-1 1,1 1-1,-1-1 1,1 0-1,-1 1 0,0-1 1,1 0-1,-1 1 0,1-1 1,-1 0-1,1 0 0,-1 1 1,1-1-1,-1 0 0,1 0 1,-1 0-1,1 0 0,0 1 1,-1-1-1,1 0 1,-1 0-1,1 0 0,-1 0 1,1-1-1,-1 1 0,1 0 1,-1 0-1,1 0 0,-1 0 1,1 0-1,-1-1 0,1 1 1,-1 0-1,1 0 1,-1-1-1,1 1 0,-1 0 1,1-1-1,-1 1 0,0-1 1,1 1-1,-1 0 0,0-1 1,1 1-1,-1-1 0,0 1 1,1-2-1,13-29 67,0-41-166,-3 0 0,-3 0 0,-3-141 1,4 120 84,0 95-39,-3 6 68,-1-1 0,0 1 0,-1 1 0,0-1 0,0 0 1,-1 1-1,4 16 0,4 7 56,16 43-33,-8-16-211,3-1 0,3 0 0,2-2 0,38 58 0,-58-106-568,2 6-886,-6-3-2829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5473,'0'0'19628,"169"17"-19308,-123-15-320,1-2-144,0 0-976,28 9-1664,-19 5-2626,-19 0-823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9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0 488 10066,'0'0'10388,"2"-27"-8781,-1-9-1086,-1 10-122,2 1 0,1-1 0,8-37 0,-4-6 855,-4-138-1,-4 198-1327,3 30 93,0-1-1,1 0 1,1 0 0,0 0-1,2-1 1,1 0 0,12 28 0,-5-19 37,1 0-1,1-1 1,1-1 0,25 30 0,-29-42-24,0 0-1,1-1 1,23 18-1,-33-27-22,1-1 1,-1 0-1,0-1 0,1 1 0,-1-1 1,1 0-1,0 0 0,0 0 0,0-1 1,0 1-1,0-1 0,0-1 0,0 1 1,0-1-1,0 1 0,0-2 0,0 1 1,8-2-1,-10 1 0,0 0 1,0-1-1,-1 0 0,1 0 1,-1 0-1,1 0 1,-1 0-1,0 0 0,0 0 1,0-1-1,0 1 1,0-1-1,-1 0 0,1 1 1,-1-1-1,0 0 0,0 0 1,0 0-1,0 0 1,0 0-1,0 0 0,0-5 1,1-11 8,0 1 1,-1-28 0,-1 39-20,0-8-1,1-6-9,0 0 1,-2 0 0,-1 1 0,0-1-1,-2 0 1,0 1 0,-13-36 0,-19-20-1063,39 88-8397,-2-9 9178,0-1 1,0 1 0,0 0 0,0-1 0,1 1 0,-1-1 0,1 1-1,0-1 1,-1 0 0,5 4 0,6 3-858,1-1 1,0 0 0,0-1-1,0 0 1,20 5-1,15 2-3559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11666,'0'0'8122,"10"33"-6369,-1 4-1343,-1-7-103,1 0 1,1-1-1,2 0 0,22 41 1,-13-30 187,-6-8-153,1-2 0,1 0 0,2-1 0,0-1 1,3-1-1,28 30 0,-49-56-338,0 0 0,0 0 0,0 0 0,0 0 0,0-1 0,0 1 0,0 0 1,0-1-1,0 1 0,0-1 0,0 1 0,1-1 0,-1 1 0,0-1 0,0 0 1,0 0-1,1 1 0,1-1 0,-2-1 0,0 1 1,0 0-1,0-1 0,-1 1 1,1-1-1,0 1 1,-1-1-1,1 1 0,0-1 1,-1 1-1,1-1 1,-1 0-1,1 1 1,-1-1-1,1 0 0,-1 0 1,1 1-1,-1-1 1,1 0-1,-1-1 0,3-7 20,-1 0 0,-1 0 0,0 0 0,0-12 0,0 6-32,2-159-164,-4 99-122,1 70 235,1-9-112,-1 1-1,0-1 1,-1 1 0,-1 0-1,0-1 1,-1 1 0,0 0 0,-7-18-1,10 31 86,0 0-1,0 0 1,0 1-1,-1-1 1,1 0-1,0 0 1,0 0 0,0 0-1,0 0 1,0 0-1,0 0 1,0 1-1,0-1 1,0 0-1,-1 0 1,1 0-1,0 0 1,0 0-1,0 0 1,0 0 0,0 0-1,0 0 1,-1 0-1,1 0 1,0 0-1,0 0 1,0 0-1,0 0 1,0 0-1,-1 0 1,1 0-1,0 0 1,0 0 0,0 0-1,0 0 1,0 0-1,-1 0 1,1 0-1,0 0 1,0 0-1,0 0 1,0 0-1,0 0 1,0 0-1,-1 0 1,1 0 0,0-1-1,0 1 1,0 0-1,0 0 1,0 0-1,0 0 1,0 0-1,0 0 1,0 0-1,-1-1 1,1 1-1,0 0 1,0 0 0,0 0-1,-1 13-5293,1 6-2558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2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211 209 1112,'0'0'13516,"0"-27"-11336,-5-87-77,4 111-1976,1 0-1,-1-1 1,0 1 0,-1 0 0,1 0 0,-1 0 0,1 0-1,-1 0 1,0 0 0,0 0 0,0 1 0,0-1 0,-1 1 0,1-1-1,-1 1 1,1 0 0,-1 0 0,0 0 0,0 0 0,0 1-1,0-1 1,0 1 0,0 0 0,-1-1 0,1 1 0,0 1-1,-1-1 1,1 1 0,0-1 0,-1 1 0,-6 0 0,4-1 199,4 1-260,-60-2 1681,60 2-1722,0 0 1,0 0-1,0 0 1,0 1-1,0-1 1,1 1-1,-1-1 1,0 1 0,0 0-1,0-1 1,0 1-1,1 0 1,-1 0-1,0 0 1,1 1-1,-1-1 1,1 0-1,-1 1 1,1-1 0,-1 1-1,1-1 1,0 1-1,0 0 1,0-1-1,0 1 1,0 0-1,0 0 1,0 2 0,-1 5 62,0 1 0,1-1 0,0 0 0,1 1 0,0-1 0,0 0 0,1 1 0,0-1 0,1 0 0,0 0 0,1 1 0,-1-2 0,2 1 0,-1 0 0,1-1 0,1 1 0,-1-1 0,1 0 0,1-1 0,0 1 0,6 6 0,8 7-43,0-2 0,1 0 0,2-1 0,-1-2-1,30 17 1,-52-33-45,1 0 0,0 1 0,-1-1 0,1 0 0,0 0 0,-1 1 0,1-1 0,-1 1 0,1-1 0,0 1 0,-1-1 0,1 1 0,-1-1 0,1 1 0,-1-1 0,0 1 0,1-1 0,-1 1 0,0 0 0,1-1 0,-1 1 0,0 0 0,1-1 0,-1 1 0,0 0 0,0-1 0,0 1 0,0 0 0,0 0 0,0-1 0,0 1 0,0 1 0,-1-1 2,0 0 1,0 0-1,0 0 1,0 1 0,0-1-1,0 0 1,0-1-1,-1 1 1,1 0 0,0 0-1,-1 0 1,1-1-1,-3 2 1,-52 13 36,55-15-43,-87 10-945,64-8-2897,64-7-3955,4-2 377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15715,'0'0'9369,"-3"25"-8888,-1 0-366,1-9-50,0 0 1,1 0 0,1 1 0,1-1 0,0 1 0,1-1 0,6 30 0,5 6-54,1 0 0,4-2 0,22 52 0,-33-98-3235,-3-15 149,-1-15-2410,-2-6-2757</inkml:trace>
  <inkml:trace contextRef="#ctx0" brushRef="#br0" timeOffset="1">0 57 11747,'0'0'13538,"196"17"-13009,-149-12-305,0-2-80,-10-3-144,-9 3-336,0 0-1185,-9 2-959,0 4-3050,-10-1-1583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94 11626,'0'0'9703,"-5"26"-7994,-1 3-1249,0 1 30,1 1 1,2 0-1,0 41 0,3-55-259,0 0 0,2 0 0,0 0 0,1 0 0,0 0 1,2-1-1,0 0 0,11 24 0,-12-31-169,1-1 1,0 0-1,0 0 0,1 0 0,0-1 1,0 0-1,1 0 0,0 0 1,0-1-1,1 0 0,0-1 1,0 1-1,0-1 0,1-1 0,-1 0 1,15 5-1,-17-7-55,1 1 0,-1-2 0,0 1 0,1-1 0,-1 0 0,1 0 0,-1-1 0,1 0 0,-1 0 0,1 0 0,-1-1 0,1 0 0,-1 0 0,9-4 0,-10 3-27,0-1 1,-1 1-1,1-1 0,-1 0 0,0-1 1,0 1-1,0-1 0,0 0 0,-1 0 1,0 0-1,0 0 0,0-1 0,0 1 0,0-1 1,-1 0-1,0 1 0,2-7 0,1-5-83,0-1-1,-1 1 1,-1-1-1,0 0 1,-2 0-1,0 0 1,-1 0-1,0 0 1,-1 0-1,-1 0 1,-1 1-1,-1-1 1,-10-30-1,6 24 49,-1 2-1,-1-1 1,-1 1 0,-1 1-1,-1 0 1,-1 1-1,0 0 1,-2 1 0,-24-23-1,34 36 71,1 1-1,0 0 0,-1 0 1,0 0-1,0 1 1,0 0-1,0 0 0,0 1 1,-1 0-1,1 0 1,-11-2-1,14 4-105,-1-1 0,1 1 0,0 0 0,-1 0 0,1 0 0,0 1 0,-1-1 0,1 1 0,0 0 0,0 0 0,-1 0 0,1 0 0,0 1 0,0-1 0,0 1 0,0 0 0,1 0 0,-1 0 0,0 0 0,1 0 0,0 0 0,-1 1 0,1-1 0,-3 6 1,-8 11-1644,-12 18-6508,7-16-4049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12291,'0'0'12106,"37"185"-11778,-27-134-208,8-4-48,-8-5-64,-10-8-8,9-11-40,-9-4-784,0-10-1128,-19-7-8995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15715,'0'0'5986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8530,'0'0'10986,"-1"0"-10959,1 0 0,0 0 1,0 0-1,0-1 0,0 1 0,0 0 0,0 0 0,-1 0 1,1 0-1,0 0 0,0 0 0,0 0 0,0-1 0,0 1 0,-1 0 1,1 0-1,0 0 0,0 0 0,0 0 0,0 0 0,-1 0 1,1 0-1,0 0 0,0 0 0,0 0 0,-1 0 0,1 0 0,0 0 1,0 0-1,0 0 0,0 0 0,-1 0 0,1 0 0,0 0 0,0 0 1,0 1-1,0-1 0,-1 0 0,1 0 0,0 0 0,0 0 1,0 0-1,0 0 0,0 1 0,0-1 0,-1 0 0,1 0 0,0 0 1,0 0-1,0 0 0,0 1 0,0-1 0,0 0 0,0 0 1,0 0-1,0 0 0,0 1 0,0-1 0,0 0 0,0 0 0,0 0 1,0 1-1,0-1 0,-3 23 461,1 0-1,1 0 1,1 1 0,5 42-1,-4-62-437,26 154 684,-17-108-798,3-27-385,-10-19-2631,-2-18-8953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9994,'0'0'9913,"31"-3"-9508,100-5-173,-125 8-214,-1 0 0,1 0 0,0 0 0,0 1 0,0-1 0,-1 2 0,1-1-1,0 0 1,-1 1 0,1 0 0,7 4 0,-11-4-17,-1-1-1,1 0 1,0 0-1,-1 1 1,0-1 0,1 1-1,-1-1 1,0 1 0,1 0-1,-1-1 1,0 1-1,0 0 1,-1 0 0,1 0-1,0 0 1,-1 0-1,1 0 1,-1 0 0,1 0-1,-1 0 1,0 3 0,-1 1-4,0 0 1,0 0-1,0 0 1,-1 0-1,0 0 1,0-1 0,-1 1-1,0-1 1,0 1-1,0-1 1,0 0-1,-1 0 1,0 0 0,0-1-1,-6 6 1,-13 10 106,-2-2-1,0 0 1,0-2 0,-2-1 0,-33 14 0,101-34 402,-1 2 0,46 1 1,-83 2-453,1 1 1,-1-1 0,0 0 0,1 1 0,-1 0-1,1-1 1,-1 1 0,0 1 0,1-1 0,-1 0-1,0 1 1,0 0 0,0-1 0,0 1 0,0 1-1,-1-1 1,4 4 0,-2-2 64,0 1 0,0 0 0,-1 0 0,0 1 0,0-1 0,-1 1-1,1 0 1,-1-1 0,1 9 0,2 11-95,-1 0 0,-1 0 0,-2 46 0,-1-57-418,1-15-14,0 1 0,0 0-1,0 0 1,0-1-1,1 1 1,-1-1 0,0 1-1,0-1 1,0 0 0,0 1-1,-1-1 1,1 0-1,0 1 1,0-1 0,0 0-1,0 0 1,-1 0 0,2-1-1,7-19-4800,0-7-487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11146,'0'0'11611,"28"148"-11243,-10-108-136,1 2-224,9-6-8,-9-5-816,18 2-1153,-9-7-2768,0-7-1792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94 546 5753,'0'0'10369,"-4"-27"-9238,2 6-888,-4-27 677,1 0-1,4-76 1,26-103 843,-23 177-1303,-2 50-456,0 0-1,0 0 0,0 0 1,0 1-1,0-1 0,0 0 1,0 0-1,0 0 1,0 0-1,0 1 0,1-1 1,-1 0-1,0 0 1,0 0-1,0 0 0,0 1 1,0-1-1,0 0 1,1 0-1,-1 0 0,0 0 1,0 0-1,0 0 1,0 0-1,1 1 0,-1-1 1,0 0-1,0 0 1,0 0-1,0 0 0,1 0 1,-1 0-1,0 0 0,0 0 1,0 0-1,1 0 1,-1 0-1,0 0 0,0 0 1,0 0-1,1 0 1,-1 0-1,0 0 0,0 0 1,0 0-1,0-1 1,1 1-1,-1 0 0,0 0 1,0 0-1,0 0 1,0 0-1,1 0 0,-1 0 1,0-1-1,0 1 1,0 0-1,0 0 0,0 0 1,0 0-1,0-1 0,0 1 1,1 0-1,-1 0 1,0 0-1,0-1 0,11 17 33,56 102 839,-33-62-720,-3 2-1,40 101 1,-71-159-236,0 1-1,0-1 1,0 1 0,0-1 0,0 0 0,0 1 0,0-1-1,0 1 1,0-1 0,0 0 0,0 1 0,0-1 0,0 1-1,0-1 1,0 0 0,0 1 0,0-1 0,0 1 0,0-1-1,-1 0 1,1 1 0,0-1 0,0 0 0,0 1 0,-1-1-1,1 0 1,0 1 0,-1-1 0,1 0 0,0 0 0,-1 1-1,1-1 1,-1 0 0,-18 4-2022,-21-8-2884,2-10-1233</inkml:trace>
  <inkml:trace contextRef="#ctx0" brushRef="#br0" timeOffset="1">0 232 7946,'0'0'9466,"187"26"-9066,-131-21-400,19-5-1537,-19 0-2575,0 0-7195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10546,'0'0'10220,"17"18"-9380,57 59 33,-58-63-389,1-1 0,33 21-1,-43-30-380,-1 0 1,1 0-1,-1 0 0,0 1 0,0-1 0,-1 1 0,1 1 0,-1-1 0,0 1 0,-1 0 0,1 0 0,-1 0 0,-1 1 0,1 0 0,3 8 0,-4-7-41,-1 1 0,1-1 1,-2 1-1,1 0 0,-1 0 1,0-1-1,-1 17 0,0-22-105,0 0 1,0 0-1,-1 0 0,1-1 0,-1 1 0,1 0 0,-1 0 0,0 0 0,0-1 0,0 1 0,-1 0 0,1-1 1,-1 1-1,1-1 0,-1 0 0,0 1 0,0-1 0,0 0 0,0 0 0,0 0 0,0 0 0,-1-1 1,1 1-1,0 0 0,-1-1 0,0 0 0,-4 2 0,-13 1-1554,0-2-1,0 0 1,-28-2 0,-6 0-4367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2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15403,'0'0'8023,"-11"35"-6902,-1 2-815,3-13-91,1 0 1,1 1 0,1-1 0,2 1 0,0 1 0,0 48 0,4-73-208,0 44 667,6 48 1,-4-77-537,1-1 1,1 1 0,0-1 0,1 0 0,1 0 0,12 23 0,-16-34-143,1 0-1,-1 0 1,1 0 0,0-1-1,0 1 1,0-1 0,0 0-1,1 0 1,-1 0 0,1-1-1,0 1 1,0-1 0,0 0-1,0 0 1,0 0 0,0 0-1,0-1 1,1 0 0,-1 0-1,0 0 1,1 0 0,-1-1-1,1 1 1,0-1 0,-1 0-1,5-1 1,-4 0-153,-1 0 0,0 0 0,0 0 0,1-1 0,-1 0 0,0 0 0,-1 0 0,1 0 0,0 0 0,-1-1 0,1 1 0,-1-1 0,1 0 0,-1 0 0,0-1 0,-1 1 0,5-7 0,18-35-2999,-3-7-3568,-3 7-1721</inkml:trace>
  <inkml:trace contextRef="#ctx0" brushRef="#br0" timeOffset="1">76 258 15595,'0'0'9106,"158"0"-8025,-92 0-681,-10 0-280,0-11-120,-9-6-400,-10 0-1041,-9-5-1127,-28-18-1409,0 10-584,-19-4-2793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10882,'0'0'6330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4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13219,'0'0'4513,"-19"174"-3993,38-104 72,9 6-344,-9-3-136,0-9-56,-10-11-56,0-10-128,-9-18-864,0-14-793,0-28-5904,-18-14 2416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6793,'0'0'12240,"33"16"-11181,106 54-349,-126-63-577,0 0 0,0 0 1,0 1-1,-1 1 0,0 0 0,0 0 1,-1 2-1,-1-1 0,0 1 0,0 1 1,14 22-1,-19-24-92,-1 0 0,0 0 0,-1 1 1,0-1-1,-1 1 0,0 0 0,-1 0 0,0-1 0,0 1 0,-1 0 1,-1 0-1,0 0 0,0 0 0,-4 12 0,3-14-14,-1 0-1,0 0 0,-1 0 0,1 0 1,-2-1-1,1 0 0,-1 0 1,0 0-1,-1-1 0,0 1 1,0-1-1,0-1 0,-1 1 0,0-1 1,-1 0-1,1-1 0,-1 0 1,0 0-1,0 0 0,-14 4 1,0 0-420,1-2 0,-1 0 1,0-2-1,0 0 1,0-2-1,-1 0 0,-30-1 1,63-21-5607,16-7 867,10-5-1662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235 126 1736,'0'0'15564,"-5"24"-13769,-14 79-130,18-93-1482,-1 1 0,2-1 0,-1 0 0,2 0-1,-1 0 1,1 0 0,1 0 0,0 0 0,0 0-1,1 0 1,0 0 0,8 16 0,-8-22-126,-1 1 0,2 0 0,-1-1 0,0 0 1,1 1-1,0-1 0,0-1 0,0 1 0,1-1 0,-1 1 1,1-1-1,0 0 0,-1-1 0,1 1 0,1-1 1,-1 0-1,0 0 0,0-1 0,1 0 0,-1 0 0,9 1 1,-9-1-28,0-1 1,0 0-1,0 0 1,0 0 0,0 0-1,0-1 1,-1 0 0,1 0-1,0 0 1,0 0 0,-1-1-1,1 0 1,-1 0 0,1 0-1,-1-1 1,5-3-1,-5 2-19,-1 0 0,1 0 0,-1 0 0,0-1 0,-1 1 0,1-1 0,-1 1-1,0-1 1,0 0 0,0 0 0,-1 0 0,1 0 0,-1 0 0,-1 0-1,1-9 1,1-5-21,-1 0 0,-1 0 0,-1 0 0,-2-19 0,1 28-5,0 1-1,-1 0 1,1 0 0,-2 0 0,1 0 0,-1 1-1,-1-1 1,1 1 0,-12-15 0,3 8-54,1 1 0,-2 0 1,0 1-1,0 1 0,-1 0 0,-1 1 1,-20-12-1,26 18 36,0 1-1,-1-1 1,1 1-1,-1 1 1,1 0 0,-1 1-1,0 0 1,0 0-1,0 1 1,0 1-1,-1 0 1,1 0 0,0 1-1,-11 3 1,17-3 26,0 0 1,0 0-1,0 1 1,0 0-1,1 0 1,-1 0-1,1 1 1,-1-1-1,1 1 0,0 0 1,0 1-1,0-1 1,1 0-1,-1 1 1,1 0-1,0 0 1,0 0-1,0 0 1,0 1-1,1-1 1,0 1-1,-3 5 1,2 2-124,0 0 1,0 0 0,1 1 0,1-1 0,0 0 0,0 1 0,1-1 0,2 15-1,-1-22-13,0 0-1,0 0 0,1 0 0,0 0 0,-1 0 0,1-1 0,1 1 0,-1-1 1,1 1-1,0-1 0,0 0 0,0 0 0,0 0 0,1-1 0,-1 1 0,1-1 1,0 0-1,5 4 0,8 3-1021,0 0 0,0-1 0,28 10 0,28 3-3563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141 714 14755,'0'0'9854,"-5"-29"-9683,-28-180 161,24 149-139,-2 1 1,-3 1-1,-34-90 1,35 105-145,7 34-45,4 8-32,3 5 4,1 0-1,-1 0 1,0-1 0,1 1-1,0 0 1,0-1 0,0 1-1,0-1 1,4 5 0,3 5-23,8 16 66,1-2-1,29 34 0,-38-50-10,0-1 0,1 0 0,1 0 0,0-1 0,0-1 0,0 0 0,1 0 0,15 6 0,-25-13 0,-1 0 1,1 0-1,-1 0 0,1-1 0,0 1 0,0-1 0,-1 1 0,1-1 1,0 1-1,0-1 0,-1 0 0,1 0 0,0 0 0,0 0 1,0 0-1,-1 0 0,1-1 0,0 1 0,0-1 0,-1 1 1,1-1-1,0 1 0,-1-1 0,1 0 0,0 0 0,-1 0 1,1 0-1,-1 0 0,0 0 0,1 0 0,-1-1 0,0 1 1,0 0-1,0-1 0,1 1 0,-1-1 0,-1 1 0,1-1 0,0 0 1,0 1-1,-1-1 0,2-2 0,1-9 25,-1 0 0,0 0-1,0-1 1,-1-24 0,0 9-21,1-117-101,-3 81-45,2 67 133,-1 0 1,0 0-1,1 1 0,-1-1 0,1 0 1,0 0-1,0 0 0,0 0 0,0 0 0,0 0 1,2 3-1,5 11 20,179 388 369,-183-396-692,0-1 1,1 0 0,0 0 0,0-1-1,11 12 1,18 6-6184,-23-18 515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5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85 142 12843,'0'0'8850,"1"-11"-8818,0 6 15,1-7-47,-1 1 0,0-1-1,0 0 1,-3-22 0,2 32 43,0 0-1,0 0 1,0 0 0,-1 1-1,1-1 1,-1 0 0,1 0-1,-1 0 1,1 1 0,-1-1-1,0 0 1,0 1 0,0-1-1,0 1 1,0-1-1,0 1 1,-1-1 0,1 1-1,0 0 1,-1-1 0,1 1-1,-1 0 1,0 0 0,1 0-1,-1 0 1,0 1 0,1-1-1,-1 0 1,0 1 0,0-1-1,1 1 1,-1-1 0,0 1-1,0 0 1,0 0 0,0 0-1,0 0 1,0 0-1,1 0 1,-1 1 0,0-1-1,0 1 1,0-1 0,-2 2-1,2-1-11,0 0-1,0 1 0,1-1 1,-1 0-1,1 1 0,-1-1 1,1 1-1,-1-1 1,1 1-1,0 0 0,0 0 1,0 0-1,0-1 0,0 1 1,0 0-1,0 0 0,1 0 1,-1 0-1,1 0 0,0 0 1,-1 4-1,-2 47-41,3-53 12,-1 1-67,1 1 1,0-1 0,0 1-1,0-1 1,0 1-1,1-1 1,-1 0 0,0 1-1,0-1 1,1 0-1,-1 1 1,1-1 0,-1 0-1,1 1 1,0-1-1,0 0 1,-1 0 0,1 0-1,0 0 1,0 1-1,0-1 1,0-1 0,0 1-1,0 0 1,1 0-1,-1 0 1,0 0 0,3 0-1,0 0-625,1 0-1,0 0 1,0-1 0,0 1-1,0-1 1,9-1-1,5 0-1961,11 1-3823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6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12107,'0'0'10498,"0"33"-10067,-2 6-313,1-15-28,1 1 0,0-1 0,2 0 0,1 0 0,1 0 0,8 28 0,3 7 257,-7-23-155,1-1-1,23 54 0,-28-81-191,3 16-214,-7-23-357,0-24-2866,0 1 1286,-1 1-1,-1 0 1,-6-24-1,-9-13-3332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10682,'0'0'10715,"26"-4"-9607,88-12-412,-105 15-631,1 0 0,-1 1 0,1 0 0,-1 0 0,1 1 0,-1 1 0,0-1 0,1 1 0,-1 1 0,0 0 0,0 0 0,-1 1 0,1 0 0,-1 1 0,0-1 0,0 2 0,0-1 0,7 7 0,-12-9-61,0 0-1,0 0 1,0 1 0,-1-1 0,1 1 0,-1-1-1,0 1 1,0 0 0,0 0 0,0-1 0,-1 1-1,1 1 1,-1-1 0,0 0 0,0 0-1,-1 0 1,1 1 0,-1-1 0,0 0 0,0 0-1,-1 1 1,1-1 0,-1 0 0,0 0-1,0 0 1,0 1 0,-3 4 0,0 1-9,0 0 1,-1 0 0,0-1 0,-1 1-1,0-1 1,-1-1 0,0 1-1,0-1 1,-14 12 0,-7 1-234,-48 26 1,54-34 203,66-11 423,-33-3-187,0 0 0,0 2-1,0-1 1,0 1 0,18 4 0,-24-3-109,0 0-1,0 0 1,-1 0 0,1 1-1,-1-1 1,0 1-1,1 0 1,-1 1-1,0-1 1,-1 1-1,1 0 1,-1 0-1,6 7 1,1 6 148,0 0 0,-1 1 1,13 37-1,3 4-118,-14-34-419,-8-17 249,0 0 0,1 0 0,0 0 1,11 13-1,7-4-3101,9-10-4295,-12-7 592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3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12699,'0'0'10609,"0"-10"-10507,0-49 46,0 58 166,0 7 890,0 103-430,0-108-980,0 0 0,0 0 0,0 0 1,1 0-1,-1 0 0,0 0 1,0 0-1,1 0 0,-1 0 0,0 0 1,1 0-1,-1 0 0,1 0 1,0 0-1,-1 0 0,1-1 0,0 1 1,-1 0-1,1 0 0,0 0 1,0-1-1,0 1 0,0-1 0,-1 1 1,1-1-1,0 1 0,2 0 1,8 3-6202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3:5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6809,'0'0'4444,"0"9"-7266,0-1 528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14819,'0'0'11491,"196"0"-10307,-121 0-544,-10 0-296,1 0-168,-10-6-176,-9-2-504,-19 0-968,-28-1-2281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4641,'0'0'14300,"-3"-2"-13517,2 1-682,0 0 1,0 0-1,1 0 0,-1 0 1,0 1-1,0-1 0,0 0 0,0 1 1,0-1-1,0 0 0,0 1 0,0-1 1,0 1-1,0 0 0,0-1 0,0 1 1,0 0-1,0 0 0,0 0 0,0-1 1,0 1-1,-1 0 0,1 1 1,0-1-1,0 0 0,-2 1 0,2 0-33,-1 0 0,1 0 0,0 0-1,0 1 1,0-1 0,0 0 0,0 1 0,1-1-1,-1 1 1,0-1 0,1 1 0,-1 0-1,1-1 1,-1 1 0,1-1 0,-1 3-1,-1 16 48,1 0 0,2 33 0,0-30 187,-1 972 1745,9-780-1881,1-27-56,8 28-16,1 123-36,-19 130-24,9-327-18,1 29 17,-9-140-23,2-1-1,11 48 1,-7-48 20,-2 0 0,2 49 0,-6-55 2,2 0 0,7 34 0,-5-35-11,-1 0 0,1 34-1,4 30 199,1-13 129,-10 186-1841,6-278-4226,-1 8-394,3-4-3980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11 206 3369,'0'0'14688,"-3"-3"-13637,2 3-1001,1 0 0,0 0-1,-1 0 1,1 0 0,0-1 0,-1 1-1,1 0 1,0 0 0,-1 0 0,1-1-1,0 1 1,-1 0 0,1 0 0,0-1-1,0 1 1,-1 0 0,1 0 0,0-1-1,0 1 1,-1 0 0,1-1 0,0 1-1,0-1 1,0 1 0,0 0 0,0-1-1,0 1 1,-1 0 0,1-1 0,0 1-1,0-1 1,0 1 0,0 0 0,0-1-1,1 1 1,-1-1 0,0 1 0,0 0 0,0-1-1,0 1 1,0 0 0,0-1 0,1 1-1,-1 0 1,0-1 0,0 1 0,0 0-1,1-1 1,-1 1 0,1-1 0,26 0 3089,-8 2-3424,521 10 2397,51-14-1141,-342-5-811,-133 3 59,156-28-1,-5 1-40,-10 6 108,75-4-5,7 5-207,115-3 21,760 21 143,-799 8-146,-193 10-52,3 0-3,-37 0-38,-1 1 13,-18-7 68,333 54 0,-316-24 146,214 34-30,-350-63-139,-1-1 60,0 2 0,60 16 1,-95-19-340,1 0 0,-1-2 0,1 1 0,20-1 0,-33-3 13,0 0 0,0 0 0,-1 0 0,1 0 0,0 0 0,-1 0 1,1 0-1,-1-1 0,0 1 0,1-1 0,-1 1 0,0-1 0,0 1 0,0-1 0,0 0 0,1-2 0,17-33-4924,-19 37 5073,11-31-6793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12411,'0'0'13677,"11"27"-12875,6 12-563,39 110 801,-48-117-808,-2 0 1,-1 0 0,-2 0-1,-1 1 1,-2 0-1,-7 61 1,7-91-282,0 0 0,0 0 1,-1 0-1,1 0 0,-1 0 0,0-1 0,0 1 1,0 0-1,0 0 0,0-1 0,-1 1 0,1-1 0,-1 1 1,1-1-1,-1 1 0,0-1 0,0 0 0,0 0 1,-1 0-1,1 0 0,0 0 0,-1-1 0,1 1 0,-1-1 1,0 1-1,1-1 0,-1 0 0,0 0 0,0 0 1,-3 0-1,0 0-492,0-1 0,-1 0 1,1 0-1,-1-1 0,1 0 1,-1 0-1,1 0 0,0-1 1,0 0-1,-1 0 1,1 0-1,-9-6 0,-32-21-7423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15 208 12171,'0'0'9695,"-3"-12"-9536,0 4-156,1-1 0,0 1 0,0-1 0,1 1 1,0-1-1,0 0 0,1 0 0,1 1 0,-1-1 0,1 0 1,1 1-1,-1-1 0,1 0 0,1 1 0,4-10 0,-2 7 3,-4 8 1,0 0-1,1 0 0,-1 1 0,0-1 1,1 1-1,0-1 0,-1 1 0,1 0 1,0-1-1,0 1 0,0 0 1,0 0-1,1 1 0,2-3 0,-3 3 136,-1 2-88,0 0 0,1-1 0,-1 1 0,0 0 1,0 0-1,1-1 0,-1 1 0,0 0 0,0 0 1,0 0-1,0 1 0,0-1 0,0 0 0,0 0 0,0 2 1,4 10 36,51 126 2024,-25-45-6276,-29-80-2789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13779,'0'0'9214,"3"0"-8981,14 1 30,0 2 0,0 0 0,0 1 0,-1 0 0,23 10 0,-19-6-109,0-2 0,0 0 0,26 3 0,51-3-3100,-79-6 832,-1-1 0,0-1 0,21-5 0,1-5-5631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12603,'0'0'9167,"-4"0"-8824,-3 3-79,14 4-25,34 10 90,62 14-799,-19-21-4820,0-8-3904,-74-2 7791,18 0-4217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7178,'0'0'13058,"28"-11"-12242,-9 11-143,-1-3-329,1 3-184,9-2-144,9-1-16,1 0-336,-1-3-809,28 1-1439,-18 2-1473,0 0-1376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4889,'0'0'13963,"19"0"-13251,-10 0-200,10 3-240,0 0-256,-1-1-16,10 1-1016,19-3-1584,0 0-1537,-10 0-1801</inkml:trace>
  <inkml:trace contextRef="#ctx0" brushRef="#br0" timeOffset="1">439 11 9194,'0'0'10698,"56"0"-10274,-28 0-232,10 0-152,-1 0-40,10 0-1352,0 0-1248,27-3-601,-18 1-1384,0-1-800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6689,'0'0'13643,"9"-17"-13147,10 17-127,0 0-209,9 0-112,9 0-48,0 0-633,20 0-1359,17 0-1913,-8 0-952,-1 6-1120</inkml:trace>
  <inkml:trace contextRef="#ctx0" brushRef="#br0" timeOffset="1">552 45 8570,'0'0'12616,"3"0"-11929,58-6-420,111 5 1,-82 3-2578,77 12-7078,-71-3 5966,-31-8 17307,-54-4-13267,175-24-4455,-3 20-6867,-123 5 3454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9298,'0'0'14043,"0"-25"-13859,19 25-1640,-1 0 287,10 0-1063,10 0-633,-10 0 745,28 0-881,-19 0-928,1 0-1304</inkml:trace>
  <inkml:trace contextRef="#ctx0" brushRef="#br0" timeOffset="1">336 17 6249,'0'0'12883,"0"-17"-12187,10 17-352,-1 0-344,19 0-56,0 0-1584,19 0-761,9 0-1703,-9 0-5563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2 13483,'0'0'9682,"-28"-1"-8890,-10 0-591,-42 6 1,75-4-184,0 0 0,1 0 0,-1 0 0,1 1-1,-1-1 1,1 1 0,0 0 0,-1 1 0,1-1 0,0 1 0,1 0 0,-1 0 0,0 0 0,1 0 0,0 1-1,0-1 1,-4 7 0,0 0 37,1 1-1,1 0 0,0 0 1,-5 19-1,5-16 9,-4 20 87,1 0-1,2 1 0,1 0 0,2 0 0,1 0 1,2 0-1,5 37 0,-5-61-160,1 1-1,1-1 1,0 0 0,0 0-1,1 0 1,0-1 0,1 1-1,1-1 1,-1 0 0,1 0-1,1 0 1,0-1 0,1 1-1,-1-1 1,2-1 0,-1 0-1,1 0 1,0 0 0,1-1-1,0 0 1,0-1 0,1 0-1,-1 0 1,1-1 0,0 0-1,1-1 1,-1 0 0,1-1-1,0 0 1,0 0 0,0-1-1,0-1 1,0 0 0,0 0-1,1-1 1,-1-1 0,22-3-1,-25 2-39,1-1 1,0 0-1,-1 0 0,1 0 0,-1-1 0,0-1 1,-1 1-1,1-1 0,-1-1 0,0 1 0,0-1 0,0-1 1,-1 1-1,0-1 0,0 0 0,-1 0 0,7-13 1,-4 8 19,-1-1 0,-1-1 0,-1 1 0,1-1 0,-2 0 1,0 0-1,-1-1 0,0 1 0,-2-1 0,1-17 1,-2 27 35,-4-45 53,3 48-40,1 0 0,-1 0 0,0 0 1,1 0-1,-1 0 0,0 0 0,0 1 0,-1-1 0,1 0 0,0 1 0,-1-1 0,1 1 1,0-1-1,-1 1 0,0 0 0,1-1 0,-1 1 0,0 0 0,0 0 0,1 0 0,-1 0 1,-3 0-1,5 1-19,0-1 0,0 1 0,0 0 0,-1 0 0,1 0 1,0 0-1,0-1 0,0 1 0,0 0 0,-1 0 0,1 0 0,0 0 1,0 0-1,0-1 0,-1 1 0,1 0 0,0 0 0,0 0 0,0 0 1,-1 0-1,1 0 0,0 0 0,0 0 0,-1 0 0,1 0 0,0 0 1,0 0-1,0 0 0,-1 0 0,1 0 0,0 0 0,0 0 0,-1 0 1,1 0-1,0 0 0,0 1 0,0-1 0,-1 0 0,1 0 1,0 0-1,0 0 0,0 0 0,-1 1 0,1-1 0,0 0 0,0 0 1,0 0-1,0 0 0,0 1 0,0-1 0,-1 0 0,1 0 0,0 0 1,0 1-1,0-1 0,0 0 0,0 0 0,0 1 0,0-1 0,0 0 1,0 0-1,0 1 0,0-1 0,0 0 0,0 0 0,0 0 0,0 1 1,0-1-1,0 0 0,1 2-22,0 13 3,1-1-1,0 1 1,2-1 0,-1 0 0,2 0-1,0 0 1,0 0 0,2-1 0,-1 0-1,11 15 1,-8-14 24,0-1 0,0-1 0,1 0 0,0 0 0,2-1 0,-1 0 0,1-1 0,0 0 0,24 13 0,-31-20-2,1 0-1,-1-1 0,1 1 1,0-1-1,0-1 0,0 1 1,0-1-1,0 0 0,0 0 1,0-1-1,0 0 1,1 0-1,-1 0 0,0-1 1,7-2-1,-8 2 9,0-1 0,0 0-1,-1 0 1,1-1 0,-1 1 0,0-1 0,0 0-1,0-1 1,0 1 0,0 0 0,-1-1 0,1 0-1,-1 0 1,0 0 0,0 0 0,-1-1 0,1 1 0,2-7-1,1-5 11,0-1-1,-1 0 1,-1 0 0,0 0-1,-1 0 1,-1-1-1,-1 0 1,0 1-1,-2-1 1,0 1-1,0-1 1,-2 1 0,0-1-1,-1 1 1,-1 0-1,0 0 1,-16-31-1,15 36-3,0 0 0,-1 0-1,0 1 1,-1 0 0,0 0-1,-1 1 1,0 0 0,0 0-1,-1 1 1,0 1 0,-1 0 0,0 0-1,0 1 1,-1 0 0,0 1-1,0 0 1,0 1 0,-1 0-1,0 1 1,0 1 0,0 0-1,0 1 1,0 0 0,-14 0-1,24 2-9,-1 0-1,1 1 0,-1-1 0,1 1 1,0 0-1,-1 0 0,1 0 0,0 0 0,0 0 1,-1 1-1,1-1 0,0 1 0,1 0 0,-1 0 1,0 0-1,0 0 0,1 1 0,-1-1 1,1 1-1,0-1 0,0 1 0,0 0 0,0 0 1,0 0-1,1 0 0,-1 0 0,1 0 1,0 0-1,0 1 0,0-1 0,-1 6 0,0 8-182,-1 0-1,2 0 0,0 0 0,1 1 0,3 17 0,-2-25-159,1 0 0,0 1 0,0-1 0,1 0-1,0-1 1,1 1 0,0 0 0,10 15 0,0-4-1995,1 1 1,22 21-1,10 7-4910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10538,'0'0'12523,"0"-14"-12523,0 9-256,19 2-720,9-3-721,0 4-1271,38-7-937,-20 4 1296,1-1-527</inkml:trace>
  <inkml:trace contextRef="#ctx0" brushRef="#br0" timeOffset="1">393 20 6433,'0'0'16028,"0"-20"-15700,9 20-568,10 0-600,28 0-1489,-1 0-1968,1 0-2312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2:2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10362,'0'0'12539,"0"-12"-13243,28 12-665,9 0-1391,10 0-2001,-10 0-2529</inkml:trace>
  <inkml:trace contextRef="#ctx0" brushRef="#br0" timeOffset="1">281 11 10970,'0'0'14235,"-19"-2"-13018,19-1-849,0 0-248,0 0-120,10 3-2073,-1 0-1832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10762,'0'0'7175,"4"3"-6475,5 3-465,1-1-1,-1 0 0,1-1 0,1 0 0,-1 0 1,1-1-1,-1-1 0,1 1 0,20 0 1,112 1 773,-103-5-733,742-32 1075,35-23-464,-321 58-190,672-10-71,-580 0-452,-113 2-16,-154-1-155,1079-62 517,-908 30-395,-107 11-39,318-21 23,-201 17-28,93-2-8,89-7-36,40 7 31,-1 34-32,-309 2-35,-114-1 0,1037-30 64,-1207 20 49,747-32 982,-877 41-1088,-1 40-62,-3 0 1,-9 42-1,2-12 68,-20 71 17,6-32-11,0-22-10,18-69-6,2 0-1,0 1 0,0-1 1,2 1-1,-2 24 0,-13 99-3,-1 26 10,10 371-50,11-485 38,13 73 1,-3-42 15,32 176 116,-21-113-74,-9-75 2,6 146-1,-16-134 22,21 115 0,-5-56 13,5 195 140,-7 0-109,1 70-59,-10-212-38,-5 105 66,-6-162-28,2 401 65,0-541-106,534-8-143,-298 6 74,416 12 38,201 0-46,-474-14 54,462-13 66,20 13-42,-489 5-92,1646 16 147,-629-11-71,952-6-36,-1795-1 75,318-6-87,128 2 44,-578 7 18,609 21 10,-194-1-90,1256-14 156,-1980-3-42,0 4 0,0 5 0,114 30 0,-164-36 31,0-2-1,-1-3 0,1-2 0,64-7 1,28 0 5,-87 6-170,-53 0-798,-35 0-1292,-10 0-3913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8 14875,'0'0'8105,"-4"0"-7141,-67-4 626,47 2-1416,0 1 1,0 0-1,-48 7 1,65-5-179,0 1 1,0 0-1,0 0 0,0 1 0,0 0 1,0 0-1,1 0 0,-1 1 1,1 0-1,0 0 0,0 1 1,0 0-1,1 0 0,0 0 1,0 1-1,0-1 0,-6 11 1,8-11-4,-1 0 1,1 1-1,0-1 1,1 1 0,-1 0-1,1 0 1,1 0 0,-1 0-1,1 0 1,0 0-1,0 0 1,1 0 0,-1 1-1,1-1 1,1 0 0,-1 0-1,1 1 1,0-1-1,3 7 1,0-2 3,1 0 0,1-1 0,0 1 0,0-1-1,1-1 1,0 1 0,1-1 0,0-1 0,13 12 0,79 66 18,-58-53-2,-2 3 0,46 50-1,-80-78-9,0 1-1,0 0 0,-1 0 1,0 0-1,-1 1 0,0-1 0,-1 1 1,1 0-1,-2 0 0,0 0 1,0 1-1,0-1 0,-1 18 1,-1-20 4,0 0 1,-1 0-1,0 0 0,0 0 1,-1 0-1,0 0 1,0-1-1,-1 1 0,0 0 1,0-1-1,-1 0 1,0 0-1,0 0 1,-1 0-1,1-1 0,-2 0 1,1 0-1,-7 6 1,-1-3 0,-1 1 0,-1-2 1,1 0-1,-1 0 0,-1-2 1,1 0-1,-1 0 0,0-2 0,-1 0 1,1-1-1,-1 0 0,1-2 1,-1 0-1,0 0 0,1-2 1,-31-4-1,37 3-24,0 0 0,0-1 0,0 0 0,1-1 0,-17-8 0,23 11-41,1-1-1,-1 1 1,1-1-1,0 0 1,0 0-1,0 0 1,0 0-1,0 0 1,0 0-1,0 0 1,1-1-1,-3-3 1,3 4-50,1 1 0,0-1 0,-1 0 1,1 1-1,0-1 0,0 0 0,0 1 0,0-1 0,0 1 0,0-1 1,1 0-1,-1 1 0,1-1 0,-1 1 0,1-1 0,-1 1 1,1-1-1,0 1 0,0-1 0,-1 1 0,1 0 0,0-1 1,0 1-1,2-2 0,23-21-3409,43-32 1,-14 17-2289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17108,'0'0'5960,"-16"30"-5888,-46 105 113,59-126-144,0-1 1,0 1-1,1 0 1,0 0-1,1 0 0,0 0 1,0 0-1,1 0 1,0 1-1,0-1 1,1 0-1,1 0 0,3 14 1,-2-6 39,2 3 23,1 1-1,1-1 0,1 0 0,0 0 0,2-1 0,14 23 0,-17-31-114,0 0 0,1-1 1,0 1-1,1-2 0,0 1 0,1-1 0,0-1 1,0 0-1,1 0 0,0-1 0,15 7 1,-22-12-201,0 0 0,1 0 0,-1-1 0,1 0 0,-1 0 0,1 0 0,-1 0 0,1-1 0,0 0 0,-1 0 0,1 0 0,7-1 0,-9 0-282,1 0-1,-1 0 0,1-1 0,-1 1 0,0-1 0,1 0 0,-1 0 0,0 0 0,5-5 0,20-22-5385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0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11562,'0'0'11811,"177"-3"-11643,-120-6-80,-11-2-88,1 0-464,-19-6-1112,-9-16-913,-10 2-1672,-9 3-1328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0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12843,'0'0'10786,"84"-28"-9914,-28 22-160,-9 1-280,-1-4-231,-8 4-129,-1-4-72,-9-2-369,10-14-1383,-10 2-2561,0 1-2296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7 443 14875,'0'0'7463,"-2"-9"-7218,0-4-212,1 1-1,0 0 1,0-1-1,1 1 0,1 0 1,0-1-1,4-12 0,-5 22-25,45-142 384,-40 130-371,2 1 1,-1-1 0,2 1 0,0 1 0,0-1 0,2 1-1,12-14 1,-20 25-17,0 0 0,0 0-1,0 0 1,0 0 0,0 1-1,0-1 1,0 1 0,1-1-1,-1 1 1,5-2 0,-6 3 12,1 0-1,-1 0 1,1 1 0,0-1 0,-1 0 0,0 0-1,1 1 1,-1-1 0,1 1 0,-1-1 0,1 1-1,-1 0 1,0 0 0,1-1 0,-1 1-1,0 0 1,0 0 0,0 0 0,0 0 0,2 3-1,19 20 36,-2 1 0,0 2-1,-2 0 1,-1 1-1,-1 0 1,-1 2-1,-2 0 1,-1 0-1,11 45 1,-19-66 352,-2-12-137,2-27-34,-3-48-198,-1 75-21,0-26-26,2 1 0,7-46 0,-7 64 1,1 0 0,-1 0 0,1 0 0,1 0 1,0 1-1,1 0 0,-1-1 0,2 1 0,-1 1 1,11-13-1,-15 20 2,0 0 0,0 1 1,0-1-1,0 0 0,0 1 1,0-1-1,0 1 0,0 0 0,0-1 1,0 1-1,0 0 0,0 0 1,0-1-1,0 1 0,0 0 1,0 0-1,0 0 0,0 0 0,0 0 1,1 1-1,-1-1 0,0 0 1,0 0-1,0 1 0,0-1 1,0 1-1,0-1 0,0 1 0,0-1 1,-1 1-1,1-1 0,0 1 1,0 0-1,0 0 0,-1-1 1,1 1-1,1 1 0,29 37 113,-26-32-128,17 28 50,-2 1 1,-1 1-1,18 50 1,-14-33 25,-17-29-43,-6-23-6,1 1 1,-1-1 0,0 0-1,1 0 1,-1 0-1,1 0 1,-1 0 0,1 0-1,0 0 1,0 0 0,0 0-1,0-1 1,0 1-1,3 2 1,-3-3 242,-1-17 79,-1-17-340,2 0 0,1 0 0,1 0 0,2 0 0,1 0 0,14-43 0,-13 54-12,-5 16 19,-1 1 0,1-1 0,0 1 0,1 0-1,-1-1 1,1 1 0,0 0 0,0 0 0,7-6-1,-9 9-36,1 11 155,16 60 167,-1-2 413,50 124 0,-58-171-553,2 6 78,2-1 1,0 0-1,29 40 0,-38-59-198,1-1-1,0 1 0,0-1 0,0 0 1,1 0-1,-1-1 0,1 0 1,0 0-1,1 0 0,-1-1 0,1 1 1,-1-2-1,1 1 0,0-1 0,0 0 1,0 0-1,1-1 0,-1 0 0,11 0 1,-15-1-22,1 0 0,-1 0 0,1 0 0,0-1 0,-1 1 0,1-1 1,-1 0-1,1 0 0,-1 0 0,0-1 0,1 1 0,3-3 0,-1-1-31,-1 0 0,0 0-1,0 0 1,0 0 0,-1-1 0,5-7-1,14-23-820,-1-1 1,-3-1-1,23-60 0,-11-7-5182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168 197 10666,'0'0'11917,"-4"9"-11310,-1 3-455,1 0 0,0 0 0,1 0 0,0 1 0,1-1 0,-1 24 0,2 92 1047,2-64-837,0-33-227,0-1 1,2 1-1,10 45 0,-10-66-118,0-12-40,0-23-104,-5-43-152,-14-2-196,-3 2 0,-4 0 0,-42-91-1,34 88 350,29 66 127,0 1 1,1-1-1,-1 0 1,1 0-1,0 0 0,0 0 1,1 0-1,-1 0 0,1-7 1,0 10 3,1 0 0,-1 0-1,1 0 1,-1 0 0,1 0 0,0 0 0,0 0 0,0 0-1,0 1 1,0-1 0,0 0 0,0 0 0,1 1 0,-1-1 0,1 1-1,-1-1 1,1 1 0,-1 0 0,1 0 0,0-1 0,0 1 0,3-1-1,19-8 77,1 0 0,0 2-1,0 1 1,1 1-1,43-4 1,135 3-1319,-202 7 1200,0-1-235,1 1 0,-1 0 0,0 1 0,0-1-1,0 0 1,1 1 0,-1-1 0,0 1 0,0 0-1,0 0 1,0-1 0,0 1 0,0 1 0,0-1-1,0 0 1,0 0 0,-1 1 0,1-1 0,-1 1 0,1-1-1,-1 1 1,1 0 0,-1 0 0,0 0 0,0 0-1,1-1 1,-2 1 0,1 1 0,0-1 0,0 0-1,-1 0 1,2 4 0,-1 17-4632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12123,'0'0'9578,"187"14"-9314,-131-11-240,0 0-24,-10 2-752,11 12-1489,-20-3-2160,0 0-2736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26 584 14835,'0'0'7406,"-4"-29"-6631,-15-101-213,17 98-527,1 1 0,2-1-1,0 1 1,3-1-1,0 1 1,2 0 0,14-41-1,6-40-20,-24 92-5,-1 65 111,2 1-1,2-1 0,19 80 0,-16-98-52,0 0 0,2 0 0,0 0 0,2-2 0,1 1 0,2-1 0,24 33 0,-35-53-21,1 0 0,0 0 1,1 0-1,-1 0 0,1-1 1,0 0-1,0 0 0,0 0 1,9 3-1,-13-6-27,0 0-1,0 0 1,0-1-1,0 1 1,0-1 0,1 1-1,-1-1 1,0 0 0,0 0-1,1 0 1,-1 0 0,0 0-1,0 0 1,0-1 0,1 1-1,-1-1 1,0 1 0,0-1-1,0 0 1,0 0 0,0 0-1,0 0 1,0 0 0,0 0-1,0-1 1,0 1 0,-1-1-1,1 1 1,-1-1 0,1 0-1,-1 1 1,0-1 0,2-3-1,6-13 83,-1 0 1,0 0-1,-2-1 0,0 0 0,-1-1 1,-1 1-1,3-39 0,-3-135-2349,-5 146-1011,1 79-1865,0 5-1017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98 183 12603,'0'0'6829,"-2"31"-5619,-2 100-435,3-123-721,1 0 0,0-1 0,1 1 0,0 0 1,0-1-1,1 1 0,0-1 0,0 0 0,1 1 1,0-1-1,0 0 0,1 0 0,0-1 0,0 1 1,0-1-1,1 0 0,0 0 0,0 0 0,0-1 1,1 0-1,0 0 0,0 0 0,0 0 0,1-1 1,-1 0-1,1-1 0,0 0 0,0 0 0,0 0 1,1-1-1,-1 0 0,1 0 0,-1-1 0,1 0 1,0 0-1,-1-1 0,1 0 0,15-1 0,-17-1-18,-1 0 0,0 0 0,1-1 0,-1 1 0,0-1 0,0 0 0,0-1 0,0 1 0,-1-1 0,0 0 0,1 0 0,-1 0 0,-1-1-1,1 1 1,-1-1 0,1 0 0,-2 0 0,1 0 0,3-7 0,2-5-14,-1-1 0,-1 1 1,0-1-1,6-35 0,-9 28-117,0 0 0,-2-46 0,-1 62 55,-1 1-1,0-1 1,0 0-1,-1 1 1,0 0-1,0-1 1,-1 1-1,0 0 1,-1 0-1,0 0 1,-8-12-1,4 11 75,-1 0-1,1 1 1,-1 1 0,-1-1-1,1 2 1,-1-1 0,-1 1-1,1 1 1,-1 0-1,0 0 1,0 1 0,0 0-1,-1 1 1,1 0 0,-1 1-1,0 1 1,0 0 0,-13 0-1,18 1-1,-1 0 0,1 1 1,-1-1-1,1 2 0,-1-1 0,1 1 0,-1 0 0,1 1 0,0-1 1,0 1-1,0 1 0,1 0 0,-1-1 0,1 2 0,0-1 0,0 1 0,0 0 1,1 0-1,0 1 0,0 0 0,0 0 0,0 0 0,1 0 0,0 1 1,1-1-1,-1 1 0,1 0 0,-4 14 0,6-17-141,0 1 1,-1 0-1,2-1 1,-1 1-1,0 0 1,1 0-1,0-1 1,0 1-1,0 0 1,1 0-1,0-1 0,0 1 1,0 0-1,0-1 1,1 1-1,-1-1 1,1 1-1,1-1 1,-1 0-1,0 0 1,1 0-1,0 0 0,0 0 1,0-1-1,0 1 1,1-1-1,5 4 1,4 2-946,0-1-1,1-1 1,0 0 0,0-1 0,1 0 0,27 6 0,16 1-4046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11282,'0'0'8276,"-26"8"-7543,-80 30-416,104-37-306,0 0 0,0 0-1,0 0 1,1 0 0,-1 1-1,0-1 1,1 0 0,-1 1-1,1-1 1,-1 1 0,1-1-1,0 1 1,0 0-1,0-1 1,0 1 0,0 0-1,0 0 1,0 0 0,0 0-1,1 0 1,-1 0 0,1 0-1,-1 0 1,1 0 0,0 0-1,0 3 1,1 1 22,-1-1 1,1 0-1,1 1 1,-1-1 0,1 0-1,4 8 1,-5-8 2,4 5 42,1 0-1,-1 0 0,2 0 1,-1-1-1,1 0 1,1 0-1,0-1 1,11 10-1,13 8 377,35 22 0,-38-29-143,40 36 0,-51-39-186,-1 2-1,22 28 1,-35-42-99,-1 1 0,0-1 0,0 1-1,0 0 1,-1 0 0,0 0 0,0 0 0,0 0 0,0 0 0,-1 0 0,0 1 0,0-1 0,0 1 0,-1-1 0,0 1 0,0-1 0,-1 8 0,0-10-10,-1 0 1,1 0-1,-1-1 1,0 1 0,1 0-1,-1-1 1,-1 1 0,1-1-1,0 0 1,0 1 0,-1-1-1,1-1 1,-1 1-1,0 0 1,0 0 0,1-1-1,-1 0 1,0 1 0,0-1-1,0 0 1,-1-1 0,1 1-1,-5 0 1,-10 2 93,1-1 1,-35 0-1,39-2-535,0 0 0,0-1 0,0 0 0,0-2-1,0 1 1,-14-6 0,24 7 273,0 0 0,0 0 1,1 0-1,-1-1 0,0 1 0,1-1 0,-1 1 0,0-1 0,1 0 1,0 0-1,0 0 0,-1-1 0,1 1 0,1 0 0,-1-1 1,0 0-1,1 1 0,-1-1 0,1 0 0,0 0 0,-1 1 1,1-1-1,1 0 0,-1 0 0,0 0 0,1 0 0,0 0 1,-1-1-1,1 1 0,0 0 0,1 0 0,0-3 0,10-24-4293,14 2-878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7058,'0'0'14359,"-22"0"-14177,-65 1-182,86-1-4,0 0 0,-1 0 0,1 0 0,0 0 0,0 0 0,0 0 0,0 1 0,0-1 0,0 0-1,0 0 1,0 1 0,0-1 0,0 1 0,0-1 0,0 1 0,0-1 0,0 1 0,1 0 0,-1-1 0,0 1-1,0 0 1,1 0 0,-2 1 0,3 14 7,0-12 3,0 17 124,1 0 0,1 0 0,1-1 0,1 1 0,0-1 0,2 0 0,0 0-1,1-1 1,2 0 0,-1 0 0,2-1 0,1-1 0,0 0 0,1 0 0,16 16 0,-18-22-104,-1 0 0,-1 1 0,0 0 0,-1 1 0,7 13 0,-12-20 6,0 1 0,-1-1 0,0 1 0,0 0 0,0 0 1,-1 0-1,0 0 0,-1 0 0,0 0 0,0 0 0,0 0 0,-3 12 1,2-15-11,-1 1 1,0-1-1,0 1 1,0-1-1,-1 0 1,0 0-1,1 0 1,-1 0 0,-1-1-1,1 1 1,0-1-1,-1 0 1,0 0-1,0 0 1,0 0-1,0-1 1,0 1 0,0-1-1,-1 0 1,-8 2-1,0 1-13,0-1-1,0 0 0,-1-1 1,0-1-1,1 0 0,-18 0 1,27-2 2,-27-4-1169,30 3 1062,0 0 0,0 1 0,0-1 0,1 0 0,-1 0 0,0 0 0,1 0 0,-1 0 0,1 1 0,-1-1-1,1 0 1,-1 0 0,1 0 0,0-1 0,-1 1 0,1 0 0,0 0 0,0 0 0,0 0 0,0 0 0,0 0 0,0 0-1,0 0 1,0 0 0,0 0 0,0 0 0,1-1 0,-1 1 0,0 0 0,1 0 0,0-1 0,3-8-1007,0 1 0,0 0-1,1 1 1,0-1 0,1 1 0,11-14 0,19-17-4095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12883,'0'0'9311,"-9"31"-8457,-29 104-180,35-122-546,1 1 0,0-1 0,1 1 1,0 0-1,1-1 0,0 1 0,1 0 0,1-1 0,0 1 0,1-1 0,1 0 0,0 0 0,0 0 0,1 0 0,1-1 0,11 19 0,-13-23-165,0-1-1,0 1 1,0-1 0,1-1 0,0 1 0,1 0-1,-1-1 1,1 0 0,0-1 0,1 1-1,-1-1 1,1 0 0,0-1 0,1 0-1,-1 0 1,1 0 0,-1-1 0,1 0 0,0-1-1,0 0 1,0 0 0,11 1 0,-16-3-156,-1-1 0,0 1 1,0-1-1,1 1 0,-1-1 1,0 0-1,0 0 0,0 0 1,0 0-1,0 0 0,0 0 1,0 0-1,0-1 0,-1 1 0,1-1 1,0 0-1,-1 1 0,1-1 1,1-3-1,20-40-5718,-12 8-981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10 242 12723,'0'0'9506,"178"0"-9034,-122-9-312,-9-2-160,-1-3-136,-18-3-960,-9-11-977,0 3-1656,-19 5-2048</inkml:trace>
  <inkml:trace contextRef="#ctx0" brushRef="#br0" timeOffset="1">1 62 14819,'0'0'6690,"224"-8"-7323,-168-20-3087,-9 3-5458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11690,'0'0'8466,"-25"23"-7820,-76 83-289,97-101-336,0 1-1,0-1 1,1 1-1,-1 0 1,2 0-1,-1 0 1,0 0-1,1 1 1,0-1-1,1 0 1,-1 1-1,1 0 1,1-1-1,-1 1 1,1 0-1,0-1 1,2 12-1,-1 7 82,-1-5-16,0 17 304,7 62-1,-5-86-323,1-1 0,0 0-1,1 1 1,0-1 0,1-1-1,0 1 1,1-1 0,11 18-1,-9-18-68,1 0 0,0-1 0,0 0 1,1-1-1,0 0 0,1 0 0,0-1 0,0-1 0,1 0 0,15 7 0,-22-11-9,1-1 0,-1 0 1,1 0-1,0 0 0,0-1 0,0 0 0,0 0 1,0 0-1,0-1 0,0 0 0,0 0 1,0-1-1,0 0 0,0 0 0,-1 0 0,1 0 1,0-1-1,0 0 0,-1-1 0,1 1 0,-1-1 1,0 0-1,0 0 0,0 0 0,7-7 1,-5 3-5,-1 0 1,0 0-1,0-1 1,0 0-1,-1 0 1,0 0-1,-1-1 1,0 0-1,0 0 1,-1 0-1,0 0 1,0-1-1,1-11 1,0-14-105,-1 0 0,-1-45 0,-3 63 42,2 16 103,-1-1 0,0 1 0,1 0 1,-1 0-1,0 0 0,0 0 0,0 0 0,0-1 1,0 1-1,0 0 0,-1 0 0,1 0 1,0 0-1,0 0 0,-1 0 0,1 0 0,-1-1 1,1 1-1,-1 0 0,1 0 0,-1 1 0,0-1 1,0 0-1,1 0 0,-1 0 0,0 0 1,0 1-1,0-1 0,0 0 0,0 1 0,0-1 1,0 0-1,0 1 0,0-1 0,0 1 0,0 0 1,0-1-1,0 1 0,0 0 0,-1 0 1,1 0-1,-2 0 0,3 37 39,2-29-52,1 0 0,-1 0-1,2 0 1,-1-1 0,1 0 0,0 1 0,0-1 0,1-1-1,0 1 1,0-1 0,1 0 0,0 0 0,0 0-1,0-1 1,1 0 0,12 7 0,-11-7-9,0 0 1,1-1-1,-1 0 1,1 0-1,0-1 0,0 0 1,0-1-1,0 0 1,0 0-1,1-1 0,-1 0 1,0-1-1,1 0 1,15-2-1,-21 1 8,-1 0 0,0 0 0,0 0 0,0-1-1,0 1 1,0-1 0,0 0 0,0 0 0,-1 0 0,1 0 0,-1 0 0,1-1-1,-1 1 1,0-1 0,0 1 0,0-1 0,0 0 0,-1 0 0,1 0 0,-1 0-1,1 0 1,-1 0 0,0-1 0,0 1 0,0-4 0,2-10 31,-1 0 0,0 0 0,-1-29 1,-1 38-32,-1-3-9,0 0-1,0 0 1,-2 0 0,1 0 0,-1 1-1,0-1 1,-1 1 0,-1 0 0,1 0-1,-2 1 1,1-1 0,-1 1 0,-1 0-1,0 1 1,0-1 0,0 1 0,-1 1 0,0-1-1,-11-7 1,5 6 53,1 0 1,-1 0-1,-1 1 0,1 1 1,-1 1-1,-1 0 1,1 0-1,-1 2 0,0 0 1,0 1-1,0 0 0,-26 0 1,40 3-50,-1 0 0,1 0 0,-1 0 1,1 1-1,0-1 0,-1 0 0,1 1 0,-1 0 1,1 0-1,0-1 0,-1 1 0,1 0 1,0 1-1,0-1 0,0 0 0,0 1 0,0-1 1,0 1-1,0 0 0,1-1 0,-3 4 1,2-1-19,0 0 0,0 0 0,1 0 1,-1 0-1,1 1 0,0-1 0,0 1 1,0-1-1,1 1 0,-1-1 0,1 8 1,1-5-82,0-1 1,0 1 0,0 0 0,0-1-1,1 0 1,1 1 0,-1-1 0,1 0 0,0 0-1,0 0 1,0 0 0,1-1 0,0 1-1,0-1 1,1 0 0,-1 0 0,1-1 0,0 1-1,0-1 1,1 0 0,8 5 0,10 5-1325,1-2-1,0 0 1,44 13 0,23 4-4130,-14-5-1218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92 511 11450,'0'0'9142,"-6"-30"-8938,-19-100-132,21 98-43,-2-49-1,0 8 19,3 55-23,1-1 23,-2-1 0,0 0 0,-1 1 1,-1 0-1,-15-31 0,23 124 172,9-33-94,1 0 0,3-1 0,1-1 0,38 67 0,-27-53-10,-22-43-94,-1-1-1,2 0 1,-1-1-1,1 1 1,0-1-1,1 0 1,12 11-1,-19-18-7,1-1 1,-1 1-1,1 0 0,-1-1 0,0 1 1,1-1-1,-1 1 0,1-1 1,-1 1-1,1-1 0,0 0 0,-1 1 1,1-1-1,0 0 0,-1 1 0,1-1 1,0 0-1,-1 0 0,1 1 0,0-1 1,-1 0-1,1 0 0,0 0 1,-1 0-1,1 0 0,0 0 0,0 0 1,-1 0-1,1 0 0,0 0 0,-1-1 1,1 1-1,0 0 0,-1 0 0,1-1 1,0 1-1,-1 0 0,1-1 1,-1 1-1,1-1 0,0 1 0,-1-1 1,1 1-1,-1-1 0,0 1 0,1-1 1,-1 1-1,1-1 0,-1 0 0,0 1 1,1-1-1,-1 0 0,0 1 1,0-1-1,1 0 0,-1 0 0,7-49 618,-6 39-588,5-46 134,1 2-159,-3-1-1,-2 0 0,-5-60 0,-12 69-1431,12 38-3523,14 26-1328,6 6 1708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11546,'0'0'7211,"-3"29"-6864,-1 0-216,-2 30 348,0 66 1,8-89-306,2 1 1,1-1-1,2 0 0,20 63 1,-27-99-175,0 1-1,0-1 1,0 1 0,1-1 0,-1 1 0,0 0-1,0-1 1,0 1 0,0-1 0,1 1-1,-1-1 1,0 0 0,0 1 0,1-1 0,-1 1-1,0-1 1,1 1 0,-1-1 0,1 0-1,-1 1 1,0-1 0,1 0 0,-1 1 0,1-1-1,-1 0 1,1 0 0,-1 0 0,1 1-1,-1-1 1,1 0 0,0 0 0,11-11-108,4-24-15,-13 27 121,-1 0 0,1 0-1,1 1 1,-1-1-1,1 1 1,0 0 0,1 0-1,0 0 1,0 1-1,1 0 1,-1 0-1,1 0 1,0 1 0,1-1-1,9-5 1,-10 8 14,0 0-1,-1-1 1,1 0 0,-1 0 0,0 0-1,0-1 1,-1 1 0,1-1 0,-1-1-1,0 1 1,-1 0 0,1-1 0,-1 0-1,0 0 1,0 0 0,-1 0 0,0 0-1,3-12 1,-1-5 92,-2 0 0,0 0 0,-2 0 0,-2-25 0,0-7 293,3 45-242,-1 9-116,1 0 0,-1 1 0,0-1 0,1 0-1,-1 1 1,0-1 0,0 0 0,0 1 0,0-1 0,0 0 0,0 0-1,0 1 1,0-1 0,0 0 0,0 1 0,0-1 0,0 0 0,0 0-1,-1 1 1,1-1 0,0 0 0,0 1 0,-1-1 0,1 0 0,-1 1-1,1-1 1,0 1 0,-1-1 0,1 1 0,-1-1 0,0 1 0,1-1 0,-1 1-1,1-1 1,-1 1 0,0 0 0,1-1 0,-1 1 0,1 0 0,-2-1-1,2 25 968,1-6-855,1 0 0,1 0-1,0 0 1,2-1 0,0 1 0,10 24 0,52 98 85,-67-140-237,2 3-179,0 1-1,0-1 1,0 0 0,0 0-1,0 0 1,1 0 0,0 0-1,-1 0 1,1-1 0,0 1-1,7 3 1,-8-5-241,0 0 0,0 0 1,0-1-1,0 1 0,0-1 1,0 0-1,0 1 0,1-1 0,-1 0 1,0 0-1,0 0 0,0-1 1,0 1-1,1-1 0,-1 1 0,0-1 1,0 0-1,0 1 0,0-1 0,0 0 1,0 0-1,-1 0 0,4-2 1,21-18-8677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10266,'0'0'10038,"-8"25"-8589,0-2-1161,1-5-117,1 2 0,1-1 0,1 0 0,0 1 0,1 0 0,1 29 0,2-15 235,2-1 0,2 0 1,14 63-1,-15-82-327,1 0 0,1-1 0,0 1 1,1-1-1,1-1 0,-1 1 0,2-1 1,0 0-1,0 0 0,1-1 0,18 16 1,-24-24-148,1 0 0,-1-1 1,1 1-1,0-1 1,0 0-1,0-1 0,0 1 1,0-1-1,0 1 1,0-1-1,0 0 1,1-1-1,-1 1 0,7-1 1,-5 0-418,1-1-1,-1 0 1,0 0 0,0 0 0,0-1-1,0 0 1,0 0 0,-1 0 0,1-1-1,-1 0 1,1 0 0,-1-1 0,0 1-1,5-6 1,12-16-4017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38 312 12763,'0'0'10346,"168"0"-10282,-131 0-64,-9 0-376,-9 0-760,-10 0-905,-9-20-959,0 1-1001,-9-1-5825</inkml:trace>
  <inkml:trace contextRef="#ctx0" brushRef="#br0" timeOffset="1">0 1 9938,'0'0'12235,"150"64"-12235,-104-55-576,20-1-1265,-10-2-2296,-19-1-1800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14107,'0'0'7858,"-19"191"-7250,19-107-248,9 0-80,10-8-64,0-15-96,-1-16-120,-8-17 0,-1-19-600,0-9-632,-9-34-753,0-14-2480,-18-8-2896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11442,'0'0'10041,"-28"21"-9195,-87 73-266,109-88-492,0 0-1,1 1 1,0 0 0,0 0-1,1 1 1,0-1-1,0 1 1,1 0 0,0 0-1,0 0 1,1 0 0,0 1-1,0-1 1,1 1 0,0-1-1,1 1 1,0 0 0,0-1-1,2 14 1,-1 6 183,-2-8-79,2 0 0,0 0 0,1 0-1,1-1 1,0 1 0,2-1 0,9 26 0,-11-39-222,-1-1 1,1 1 0,1-1 0,-1 0-1,1 0 1,-1-1 0,1 1-1,1-1 1,-1 0 0,1 0 0,-1 0-1,1-1 1,0 1 0,0-1 0,1 0-1,-1-1 1,1 1 0,-1-1-1,1 0 1,0-1 0,0 1 0,0-1-1,0 0 1,0-1 0,0 1 0,0-1-1,0-1 1,0 1 0,7-2-1,0 1-628,-1-1 0,0-1 0,0 0 0,0-1 0,0 0 0,-1 0 0,1-1 0,18-12 0,26-19-5150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13835,'0'0'7105,"-9"196"-6736,18-134-113,10-3 0,-1-6-160,1-11-88,0-11-8,-10-14-568,10-11-1217,9-12-1063,-10-28-1401,-8-5-6986</inkml:trace>
  <inkml:trace contextRef="#ctx0" brushRef="#br0" timeOffset="1">244 0 3169,'0'0'14419,"-10"160"-12843,10-101-216,0-3-663,0-5-481,0-12-144,19-8-72,-10-12-665,10-13-1087,-10-14-752,1-26-233,-10-8-3696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11322,'0'0'7646,"28"15"-6292,93 50-490,-79-43-189,63 47 0,-86-54-396,-1 1 1,0 1-1,-1 0 1,15 22-1,-27-33-195,0 1 1,-1 0-1,1 0 0,-2 1 0,1-1 0,-1 1 1,0 0-1,0-1 0,-1 1 0,0 1 0,-1-1 1,0 0-1,0 0 0,-1 0 0,0 1 1,0-1-1,-1 0 0,0 1 0,0-1 0,-4 10 1,2-8-46,-1 1 0,-1-1 0,1 0 1,-2 0-1,0 0 0,0-1 1,0 0-1,-1 0 0,-1-1 1,1 0-1,-1 0 0,-1 0 0,1-1 1,-12 7-1,4-4-95,0-1 1,-1-1-1,0 0 1,0-1-1,-1-1 1,0 0-1,0-2 0,-23 4 1,0-4-3768,-2-2-3733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0 598 15947,'0'0'9601,"2"-25"-9205,-1 0-347,-1 3-25,2 0 0,0 1 1,2-1-1,0 1 1,9-26-1,6-22 6,13-86-1,0-6-5,-32 161-24,0 0 0,0 0 0,0-1 0,0 1 0,0 0 0,0-1 0,0 1 0,0 0 0,0 0 0,0-1 0,0 1 0,0 0 0,1 0 1,-1-1-1,0 1 0,0 0 0,0 0 0,0-1 0,0 1 0,1 0 0,-1 0 0,0 0 0,0-1 0,0 1 0,1 0 0,-1 0 0,0 0 0,0 0 1,1 0-1,-1-1 0,0 1 0,1 0 0,-1 0 0,0 0 0,0 0 0,1 0 0,-1 0 0,0 0 0,0 0 0,1 0 0,-1 0 0,1 0 0,10 12 14,13 34 74,-19-34-28,73 147 550,84 161-2619,-159-311 118,-22-7-11107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430 437 13355,'0'0'10914,"168"73"-11362,-149-73-2144,-1-8-4106</inkml:trace>
  <inkml:trace contextRef="#ctx0" brushRef="#br0" timeOffset="1">0 0 16548,'0'0'6337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7 731 7826,'0'0'9690,"0"0"-9598,-1-1 1,1 1-1,-1 0 1,1 0 0,-1-1-1,1 1 1,0 0-1,-1-1 1,1 1-1,0 0 1,-1-1 0,1 1-1,0-1 1,0 1-1,-1-1 1,1 1-1,0 0 1,0-1 0,0 1-1,-1-1 1,1 1-1,0-1 1,0 1-1,0-1 1,0 1 0,0-1-1,0 1 1,0-1-1,0 1 1,0-1-1,0 1 1,0-1 0,1 0-1,12-13 41,0 0 1,-1-1-1,0 0 1,-2-1-1,0-1 0,0 1 1,-2-2-1,11-28 0,-6-4-88,-3 0 0,-2-1 0,-2-1-1,-3 1 1,-4-71 0,1 80 48,0 40 113,0 2-174,-1 1 0,0-1 0,1 0 0,-1 1 0,0-1 0,1 0 0,-1 1 0,1-1 0,-1 1-1,1-1 1,-1 1 0,1-1 0,-1 1 0,1-1 0,0 1 0,-1-1 0,1 1 0,0-1 0,-1 1 0,1 0-1,0-1 1,0 1 0,0 0 0,0-1 0,-1 2 0,-3 25 86,1 0-1,1 0 1,3 41-1,-1-23 10,1-16 41,1-1 0,1 0 0,9 34 0,-9-46-78,2 0 1,0-1-1,0 0 1,2 0-1,0 0 0,1-1 1,11 17-1,-16-28-93,0 1 0,1 0 0,0-1 0,0 0 0,0 0 0,0 0 0,0-1 0,0 1 0,1-1 0,-1 0 0,1 0 0,-1-1 0,8 2 0,-9-2 10,1 0-1,-1-1 0,1 1 0,-1-1 1,1 0-1,0 0 0,-1 0 1,1 0-1,-1-1 0,1 0 1,-1 1-1,1-1 0,-1-1 1,1 1-1,-1 0 0,0-1 1,0 0-1,0 1 0,0-1 1,3-3-1,7-8 0,0-2-1,-2 1 1,1-1 0,-2-1 0,0 0-1,-1 0 1,-1-1 0,0-1-1,-2 1 1,0-1 0,0 0-1,-2 0 1,3-21 0,2-32-350,-3 0 0,-3-75 0,-3 136 301,-1 0-1,0-1 1,0 1 0,-4-16-1,4 24 63,1 1 0,0-1 0,-1 1 0,1-1 0,-1 1 0,1-1 0,-1 1 0,0-1 0,1 1 1,-1 0-1,0-1 0,0 1 0,0 0 0,0 0 0,0-1 0,0 1 0,0 0 0,-1 0 0,1 0 0,0 0 0,-1 1 0,1-1 0,0 0 0,-1 1 0,1-1 0,-1 1 0,1-1 0,-1 1 0,1-1 0,-1 1 0,0 0 0,1 0 0,-1 0 0,1 0 0,-1 0 0,0 0 0,1 0 0,-3 1 0,3 1 7,0 0 1,0 1-1,0-1 0,0 0 0,0 0 0,0 1 0,0-1 1,1 0-1,0 1 0,-1-1 0,1 0 0,0 4 0,0-2 5,-2 21 44,1 0 1,2 0-1,0 0 0,2 0 1,0-1-1,2 1 0,1-1 1,1 0-1,1 0 0,1-1 0,1 0 1,1 0-1,1-1 0,25 36 1,-29-47-51,1 0 0,0-1 1,0 0-1,1 0 0,18 13 0,-22-19-31,0 0-1,0 0 0,0-1 0,0 1 1,1-1-1,0-1 0,0 0 0,-1 0 1,1 0-1,0 0 0,1-1 0,8 0 1,-13-1-69,0-1 1,-1 1 0,1-1 0,-1 0 0,1 0 0,-1 0 0,1 0-1,-1 0 1,0 0 0,1-1 0,-1 1 0,0-1 0,0 0-1,0 1 1,0-1 0,0 0 0,-1 0 0,1 0 0,0 0 0,-1-1-1,0 1 1,1 0 0,-1-1 0,0 1 0,0-1 0,-1 1-1,2-4 1,3-11-1336,0-1-1,3-35 0,-5 32-968,7-34-4853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17036,'0'0'8898,"84"53"-8610,-37-33-128,-1-3-8,1-3-104,-10-6-48,1-8-64,-1 0-905,-9-14-1343,0-17-2417,-18-2-2329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16836,'0'0'9474,"112"8"-9330,-75-5-88,1-3-56,-1 0-720,10 0-1881,-19-11-3400,0-1-3841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34 522 11306,'0'0'10860,"-4"-2"-10124,2-2-617,-1 0-1,1 1 1,0-1-1,0 0 1,0 0-1,0 0 1,0 0-1,1 0 1,0-1 0,0 1-1,0 0 1,1-1-1,-1-4 1,-2-71-29,4 65 5,-3-40-6,0 39-80,1 0 1,0 1 0,1-1 0,1 0-1,1 0 1,0 1 0,1-1 0,1 1 0,8-24-1,-7 29-35,1 0 0,0 1 0,0 0 0,1 0 0,0 0 0,0 1 0,1 0 0,15-12 0,-20 18 22,-1 1 0,1-1 1,0 1-1,0 0 0,0-1 0,0 1 1,0 0-1,0 1 0,0-1 0,0 1 1,0-1-1,0 1 0,0 0 0,0 0 1,1 0-1,-1 0 0,0 1 0,0 0 1,0-1-1,0 1 0,0 0 0,0 0 1,0 0-1,0 1 0,-1-1 0,1 1 1,0 0-1,-1 0 0,1-1 0,-1 2 1,0-1-1,1 0 0,-1 0 0,0 1 1,2 3-1,17 22 72,0 1 0,-2 2 0,-2 0 0,0 0 0,-2 2 0,-2 0 0,-1 0 0,10 46 0,-3 23 64,-29-252 988,8 131-1118,-1-6-11,0 0 0,2-45 0,2 64 2,-1 0-1,1 0 1,0 0-1,0 0 1,1 0 0,-1 1-1,1-1 1,1 0-1,-1 1 1,1 0-1,0-1 1,0 1 0,1 0-1,-1 1 1,1-1-1,0 1 1,5-5 0,-7 8-2,0-1 1,0 1 0,0 0-1,0 0 1,0 0 0,0 0-1,1 0 1,-1 0 0,0 0-1,1 1 1,-1-1 0,0 1-1,1 0 1,-1 0 0,1-1-1,-1 2 1,0-1 0,1 0-1,-1 0 1,1 1 0,-1-1-1,0 1 1,0 0 0,1 0-1,-1 0 1,0 0 0,0 0-1,0 0 1,0 1 0,0-1-1,0 1 1,0-1 0,0 1-1,-1 0 1,1 0 0,-1 0-1,2 2 1,6 6 32,-1 1-1,-1 1 0,0-1 1,-1 1-1,7 16 1,60 149 94,-65-150-116,3 3-2,-11-30-4,1 0 0,-1 0 0,1 0 1,-1 0-1,0 0 0,1 0 1,-1 0-1,1 0 0,-1 0 0,0 0 1,1 0-1,-1 0 0,0 0 1,1 0-1,-1 0 0,1-1 0,-1 1 1,0 0-1,1 0 0,-1 0 0,0-1 1,1 1-1,-1 0 0,0 0 1,0-1-1,1 1 0,-1 0 0,0-1 1,0 1-1,1 0 0,-1-1 1,0 1-1,0 0 0,0-1 0,0 1 1,0-1-1,1 1 0,-1 0 0,0-1 1,0 1-1,0-1 0,0 1 1,0 0-1,0-1 0,0 1 0,0-1 1,-1 0-1,9-29-281,-7 24 231,9-32 2,-1-6 16,2 1-1,2 1 1,2 0 0,29-57 0,-31 74 2,-10 19 21,0-1 1,1 1 0,0 0 0,0 0-1,0 0 1,6-5 0,-10 11 12,1 0 0,-1 0-1,1 0 1,-1 0 0,1 0 0,-1 0 0,0 1 0,1-1 0,-1 0 0,1 0 0,-1 0 0,1 1-1,-1-1 1,1 0 0,-1 0 0,0 1 0,1-1 0,-1 0 0,0 1 0,1-1 0,-1 0 0,0 1-1,0-1 1,1 1 0,-1-1 0,0 0 0,0 1 0,1-1 0,-1 1 0,0-1 0,0 1-1,0-1 1,0 1 0,0-1 0,0 1 0,0-1 0,0 1 0,0-1 0,0 1 0,0-1 0,0 1-1,8 38 165,-4-19-58,14 45 393,34 80 1,-44-125-428,1 0 1,1-1-1,1 0 1,1-1-1,0 0 1,2-1-1,0-1 1,19 18-1,-29-30-121,-1-1 1,1 1-1,0-1 0,0-1 1,1 1-1,-1 0 0,1-1 1,-1 0-1,1 0 0,0-1 1,-1 1-1,1-1 0,0 0 1,0 0-1,0 0 0,0-1 1,10 0-1,-11-1-321,0 0 0,0 0 0,0 0 0,0 0 1,0-1-1,0 0 0,0 0 0,4-3 0,31-31-6370,-11 2-2749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5129,'0'0'12627,"-15"25"-11660,11-18-902,-8 9 173,2 2-1,0-1 0,2 1 0,0 1 0,0 0 0,2 0 0,1 0 0,0 1 0,1-1 0,-2 36 1,8 375 3163,3-357-2654,4 1 1,3-1 0,43 139 0,-27-128-158,5 21 175,82 168-1,-103-243-701,-10-25-59,-1 0-1,1 0 0,0 0 1,0 0-1,1-1 1,0 1-1,-1-1 1,1 1-1,1-1 1,6 7-1,-8-10-256,15-1-9683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94 219 5753,'0'0'12187,"-5"-6"-11066,-13-18-339,13 18 195,6 12-888,1 0-1,0 0 0,0 0 0,0 0 0,1 0 0,0 0 1,0 0-1,0-1 0,1 1 0,-1-1 0,9 8 0,4 9 48,45 66 271,48 75 25,-91-132-384,-1 0-1,-2 1 0,16 47 0,-28-65-27,0-1 0,-1 1-1,0 0 1,-1 1-1,-1 17 1,0-25-16,0-6-2,0 1 0,0 0 0,-1-1 0,1 1 0,0-1 1,-1 1-1,1-1 0,-1 1 0,0-1 0,1 1 0,-1-1 0,0 1 1,0-1-1,0 0 0,0 0 0,0 1 0,0-1 0,0 0 1,0 0-1,0 0 0,-1 0 0,-1 1 0,-2 1-4,1-1 1,-1 0-1,0-1 0,0 1 0,1-1 0,-1 0 1,-8 1-1,-4-1-11,0 0 0,-1-2 0,-23-2 1,32 1 6,1 0-1,-1-1 1,0 0 0,1 0 0,-1-1 0,1 0 0,0 0 0,0-1 0,0 0 0,-9-9 0,12 10-3,0 0 0,0-1 0,0 1 0,1-1 0,0-1-1,0 1 1,0-1 0,1 1 0,-1-1 0,2 0 0,-1 0 0,0 0 0,1-1 0,-2-11 0,3 7 2,0 0 1,2 0 0,-1-1-1,1 1 1,1 0-1,0 0 1,1 0-1,0 1 1,0-1-1,1 0 1,1 1-1,-1 0 1,8-11-1,10-12-33,1 1-1,39-41 0,4-6 10,-48 56 36,1-1 38,-2 0-1,26-47 1,-40 64-32,1 0 0,-1 0 0,-1 0 1,0 0-1,0 0 0,0 0 0,-1-1 1,0 1-1,0-1 0,-1 1 0,0-1 1,0 1-1,-1-1 0,1 1 0,-2 0 1,-2-10-1,2 13 18,0 0 0,0 1 0,0-1 0,-1 1 0,1 0 0,-1 0 1,0 0-1,0 0 0,0 0 0,0 0 0,0 1 0,-1 0 0,1 0 0,-1 0 0,0 0 0,0 0 0,1 1 1,-1-1-1,0 1 0,0 0 0,-6 0 0,-10-3 80,1 2-1,-1 0 1,-20 1 0,31 2-88,0 0 1,0 0-1,1 1 1,-1 0-1,0 0 1,1 1-1,0 0 1,0 1-1,0 0 1,0 0-1,0 0 1,1 1-1,0 1 1,0-1-1,0 1 1,1 0-1,-11 13 1,10-10-38,0 0 0,0 0 1,1 1-1,1 0 0,0 0 0,0 0 1,1 1-1,0 0 0,0-1 0,2 2 1,-1-1-1,1 0 0,0 20 1,2-27-139,0 0 0,1 0 0,-1 0 1,1 0-1,0 0 0,0 0 1,1-1-1,-1 1 0,1 0 1,0-1-1,0 1 0,0-1 1,0 0-1,5 6 0,46 37-4235,-37-34 2394,31 23-4300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14163,'0'0'8906,"168"73"-8562,-102-62-344,8-3-560,-8-5-928,-1-3-2281,-9 0-568,-18-6-3361</inkml:trace>
  <inkml:trace contextRef="#ctx0" brushRef="#br0" timeOffset="1">506 0 7090,'0'0'12330,"56"199"-11602,-38-134-232,10-1-160,-9-5-239,0-9-97,-10-10-65,-9-18-903,0-27-3929,0-26-1656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10802,'0'0'10477,"12"-3"-9991,6 3-380,-1 0 0,0 2 1,1 0-1,-1 1 1,0 1-1,0 0 0,30 13 1,-41-14-61,1 0 1,-1 0-1,0 1 1,0 0 0,0 0-1,-1 1 1,0 0-1,0 0 1,0 0-1,0 0 1,-1 1-1,0-1 1,0 1-1,0 0 1,-1 1 0,0-1-1,0 1 1,0-1-1,-1 1 1,0 0-1,0 0 1,0 11-1,0-4 36,0 0 1,-2 0-1,0 0 0,0 0 0,-5 26 0,4-36-67,0 0-1,-1 0 1,1 0 0,-1 0 0,1-1 0,-1 1 0,0-1-1,-1 1 1,1-1 0,-1 0 0,1 1 0,-1-1-1,0-1 1,0 1 0,0 0 0,0-1 0,-1 1 0,1-1-1,-1 0 1,1 0 0,-1-1 0,0 1 0,0-1-1,-5 2 1,-1 0-429,0-1 0,-1 0 0,1-1-1,-1 0 1,1-1 0,-1 0 0,0 0 0,1-1 0,-18-4-1,24 4 152,0 0 0,0 0-1,1-1 1,-1 1-1,0-1 1,1 0-1,-1 0 1,1-1 0,-1 1-1,1-1 1,0 1-1,0-1 1,0 0-1,1 0 1,-1-1 0,1 1-1,0 0 1,-1-1-1,1 1 1,1-1-1,-1 0 1,1 0 0,-1 0-1,1 1 1,0-1-1,-1-8 1,1-25-6807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11963,'0'0'10690,"-74"148"-9746,74-108 48,18 2-608,20 0-232,-1 0-56,19-3-32,-9-5-56,0-4-8,-1-4-568,1-12-1272,0-14-1113,-10 0-2392,-9 0-2985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15859,'0'0'6838,"2"-27"-6778,5-195 45,-7 191 141,0 31 80,0 12-96,1-2-228,0 0 0,0 0 0,1 0 0,1-1 0,-1 1 0,1-1 0,1 1 0,0-1 0,9 15 0,-12-21-19,1 0 0,0 0 0,0 0 1,0 0-1,0 0 0,1 0 0,-1 0 1,1-1-1,0 1 0,0-1 0,-1 0 1,2 0-1,-1 0 0,0 0 0,0 0 1,1-1-1,-1 0 0,0 1 0,1-1 1,0-1-1,-1 1 0,1 0 0,-1-1 1,1 0-1,0 0 0,-1 0 0,1 0 0,0 0 1,6-2-1,-7 0-6,0 0 1,0 0-1,-1 0 1,1 0-1,-1 0 0,1 0 1,-1-1-1,0 1 1,0-1-1,0 1 0,0-1 1,-1 0-1,1 0 1,-1 0-1,2-6 0,17-49-167,-20 57 190,6-17 0,7-43 15,-4 64 322,-7 0-267,0 0 0,0 0 0,0 0 0,-1 0 0,1 0 0,-1 0 0,0 1 0,0-1 0,0 1 0,0 3 0,5 17 257,6 8 55,25 69-45,43 190 1,-75-275-3657,-14-32-1940,-16-18-2720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5281,'0'0'12960,"4"25"-11642,18 78-361,-21-98-899,1 0-1,0-1 0,0 1 1,0 0-1,0-1 0,1 0 0,-1 1 1,1-1-1,0 0 0,0 0 1,1-1-1,-1 1 0,7 4 0,-8-6-35,0-1 0,0 1 0,1-1 0,-1 0 0,0 1 0,1-1 0,-1 0 0,1-1 0,-1 1 1,1 0-1,0-1 0,-1 1 0,1-1 0,0 0 0,-1 0 0,1 0 0,0 0 0,4-1 0,-6-45 196,-1 38-231,-1-1 0,0 0 0,0 1 0,-1-1 0,-1 1 0,-5-16-1,7 22 10,1 0 0,-1 0 0,0 0 0,0 0-1,0 0 1,0 0 0,0 1 0,0-1 0,-1 0-1,1 1 1,-1-1 0,1 1 0,-1-1 0,1 1-1,-1 0 1,0-1 0,0 1 0,1 0 0,-1 0-1,0 0 1,0 1 0,0-1 0,0 0 0,0 1-1,0-1 1,0 1 0,-1 0 0,1 0 0,0 0-1,0 0 1,0 0 0,0 0 0,-4 1 0,5 0 21,-1 1 1,0-1-1,0 0 1,1 1 0,-1 0-1,1-1 1,-1 1-1,1 0 1,0 0-1,0 0 1,0 0 0,0 0-1,0 0 1,0 0-1,0 0 1,1 0 0,-1 0-1,1 0 1,-1 1-1,1 2 1,-5 47 113,5-34-186,-1-12 99,1 0-1,0 0 1,0 0-1,0 0 1,1 0-1,0 0 0,2 6 1,-3-11-91,1 0 1,0 1 0,0-1-1,0 0 1,0 0-1,-1 0 1,1 1-1,1-1 1,-1 0 0,0 0-1,0-1 1,0 1-1,0 0 1,1 0-1,-1-1 1,0 1 0,1 0-1,-1-1 1,1 1-1,-1-1 1,1 0-1,-1 1 1,0-1-1,1 0 1,-1 0 0,1 0-1,-1 0 1,1 0-1,-1 0 1,1-1-1,-1 1 1,1 0 0,2-2-1,-2 1-100,-1 1-1,1-1 1,0 0 0,0 0-1,-1 0 1,1 0-1,-1 0 1,1 0-1,-1-1 1,1 1 0,-1-1-1,0 1 1,1-1-1,-1 1 1,0-1 0,0 1-1,0-1 1,0 0-1,-1 0 1,2-2 0,11-45-4050,-10 37 1878,6-28-7917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95 984,'0'0'19162,"0"-34"-18616,0 8-209,-1 46 796,3 42-91,-1-60-1035,0 1-1,1-1 1,-1 0 0,0 0 0,1 0 0,-1 0 0,1 0 0,-1 0 0,1 0 0,0 0 0,0-1 0,0 1 0,3 1 0,-5-2-6,1-1 1,-1 0 0,1 1-1,0-1 1,-1 1-1,1-1 1,0 0 0,-1 1-1,1-1 1,0 0 0,0 0-1,-1 0 1,1 0 0,0 1-1,-1-1 1,1 0 0,0 0-1,0 0 1,-1-1 0,1 1-1,0 0 1,0 0-1,-1 0 1,1 0 0,0-1-1,0 1 1,-1 0 0,1-1-1,-1 1 1,1 0 0,0-1-1,-1 1 1,1-1 0,-1 1-1,1-1 1,-1 1 0,1-1-1,-1 0 1,1 1-1,-1-1 1,0 0 0,1 1-1,-1-1 1,0 0 0,1 1-1,-1-1 1,0-1 0,4-16 14,-1 1 1,0-1 0,-2 0-1,-1-31 1,0 33-8,-17 18 720,13 9-721,0 0 1,1 1-1,0-1 0,1 1 0,0-1 0,1 1 0,0 15 1,1-26-137,0 0 0,0 1 0,0-1 0,0 0 1,1 1-1,-1-1 0,0 0 0,1 1 1,-1-1-1,1 0 0,-1 1 0,1-1 0,0 0 1,0 0-1,-1 0 0,1 0 0,0 0 1,0 0-1,0 0 0,0 0 0,0 0 0,0 0 1,1-1-1,-1 1 0,0 0 0,0-1 1,0 1-1,1-1 0,-1 1 0,0-1 0,2 1 1,18 4-5584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12707,'0'0'12214,"-11"-3"-11370,6 1-786,7 1 439,73 11 207,-56-5-543,0-2 0,31 1 0,-37-3-300,14-2-2719,0-4-5659,-10-1 958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35 13003,'0'0'5336,"9"-6"-5286,-2 2-11,-1 0-1,1 1 0,0-1 1,0 1-1,1 1 1,-1-1-1,0 1 0,9-1 1,-13 3 35,0-1 1,0 1-1,0 0 1,1 0 0,-1 1-1,0-1 1,0 0-1,0 1 1,1 0-1,-1 0 1,0 0 0,0 0-1,0 0 1,0 1-1,-1-1 1,1 1 0,0 0-1,-1 0 1,1 0-1,-1 0 1,1 0-1,-1 1 1,0-1 0,0 1-1,3 5 1,7 13 124,-1 1 1,-1 0-1,-1 1 1,-1 0-1,0 1 1,-2 0-1,-1 0 1,-1 0 0,-2 0-1,0 1 1,-1-1-1,-1 1 1,-2-1-1,-8 48 1,6-52-168,-1 0 1,0 0 0,-2-1 0,0 0-1,-1 0 1,-1-1 0,-1 0-1,-1 0 1,0-1 0,-1-1-1,-1 0 1,0-1 0,-1 0-1,-1-1 1,0 0 0,-1-1-1,-1-1 1,-22 13 0,31-22-31,0 1 0,0-1 0,0-1 0,0 0 0,0 0-1,-1 0 1,1-1 0,-1 0 0,1-1 0,-13-1 0,19 1-28,-1-1-1,1 1 0,-1-1 0,1 0 1,-1 0-1,1 0 0,0 0 1,-1 0-1,1-1 0,0 1 1,0-1-1,0 1 0,0-1 1,0 0-1,0 0 0,1 0 1,-1 0-1,1 0 0,-1 0 1,1 0-1,0-1 0,0 1 1,0-1-1,0 1 0,0 0 0,0-1 1,1 1-1,-1-1 0,1 0 1,0-2-1,-3-13-41,0-1 0,2-35 0,1 49 67,-1 2-2,1 0-1,0 0 1,0 0 0,0 0-1,1 0 1,-1 0 0,1 0-1,-1 0 1,1 0-1,0 0 1,0 0 0,0 0-1,1 1 1,-1-1 0,4-4-1,-2 5 11,0 0 0,-1 0 0,1 1-1,0 0 1,0-1 0,0 1 0,0 0 0,0 0-1,0 1 1,0-1 0,1 1 0,-1-1-1,0 1 1,0 0 0,6 1 0,6 0 144,1 1 0,0 0 0,0 1 0,-1 1 0,1 0 0,-1 1 0,0 1 0,-1 1 0,27 15 0,9 10 315,60 50-1,-77-56-431,107 87-578,-135-109 325,0-1-1,0 0 1,1 0 0,-1 0 0,1-1-1,0 0 1,0 0 0,0 0 0,0-1-1,8 2 1,36-1-4407,-21-2-908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14875,'0'0'7914,"10"32"-7073,1 10-592,54 162 869,90 120 416,-106-230-1454,-48-93-173,-1 0-1,0 0 1,1 1-1,-1-1 1,1 0 0,0 0-1,-1 0 1,1 0-1,0 0 1,0 0-1,0 0 1,0 0 0,0 0-1,-1 0 1,2 0-1,-1-1 1,0 1 0,0 0-1,1 0 1,-1-2-17,-1 1 0,1 0 1,0-1-1,-1 1 0,1-1 0,-1 1 1,1-1-1,-1 1 0,0-1 0,1 1 1,-1-1-1,1 1 0,-1-1 0,0 0 1,0 1-1,1-1 0,-1 0 0,0 1 1,0-1-1,0 0 0,1 1 0,-1-1 1,0 0-1,0 0 0,2-58-7011,-2 54 5746,0-32-6679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7314,'0'0'12062,"-26"1"-10962,-86 10-301,106-10-706,0 1 0,0 0 0,1 0 0,-1 0 0,1 1 0,-1-1-1,1 2 1,0-1 0,0 0 0,0 1 0,1 0 0,-1 0 0,1 0 0,0 1 0,0 0-1,0-1 1,1 1 0,0 1 0,0-1 0,0 0 0,1 1 0,-3 7 0,-5 6 236,-3 7-62,2 0 1,0 0-1,2 1 0,1 0 0,1 1 1,2 0-1,0 0 0,2 0 0,0 50 1,3-76-327,0 0 0,0 0 0,0 0 0,0 1 0,1-1 0,-1 0 0,1 0 0,-1 0 0,1 0-1,0 1 1,-1-1 0,1 0 0,0 0 0,1-1 0,-1 1 0,0 0 0,0 0 0,1 0 0,-1-1 0,1 1 0,0-1 0,-1 1 0,1-1 0,0 0 0,0 0 0,0 0 0,0 1 0,4 0 0,3 0-1106,0 0-1,0 0 0,0-1 1,0 0-1,17-2 0,-20 1 44,32 0-5790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9658,'0'0'11528,"-3"-2"-11177,3 2-342,0 0 0,-1 0 0,1 0 0,0 0 0,0 0 0,-1 0 0,1 0 0,0 0 0,0 0 0,0 0 0,-1 0 0,1 0 0,0-1 0,0 1 0,-1 0 0,1 0 0,0 0 0,0 0 0,0 0 0,0 0 0,-1-1 0,1 1 0,0 0 0,0 0 0,0 0 0,0-1 0,-1 1 0,1 0 0,0 0 0,0 0 1,0-1-1,0 1 0,0 0 0,0 0 0,0-1 0,0 1 0,0 0 0,0 0 0,0 0 0,0-1 0,0 1 0,0 0 0,0 0 0,0-1 0,0 1 0,0 0 0,0 0 0,0-1 0,0 1 0,0 0 0,0 0 0,1 0 0,-1-1 0,0 1 0,0 0 0,0 0 0,0 0 0,0 0 0,1-1 0,-1 1 0,0 0 0,0 0 0,0 0 0,1 0 0,-1 0 1,0 0-1,0-1 0,1 1 0,-1 0 0,29 2 600,-20-1-487,-1 1 1,1 0 0,0 0 0,-1 1-1,0 0 1,9 5 0,-6 0 47,0 1-1,-1 0 1,-1 1 0,1 0 0,-2 1-1,1 0 1,-1 0 0,-1 0 0,0 1-1,-1 0 1,9 25 0,-9-19-95,-1 0 1,-1 0-1,-1 0 1,0 1-1,-2-1 1,0 1 0,-1-1-1,-3 25 1,2-37-69,-1 0 0,1 0 0,-1 0 0,0 0 0,-1-1 0,1 1 0,-1 0 0,0-1 0,-1 0 0,1 0 0,-1 0 0,0 0 0,-1 0 0,1-1 0,-8 6 0,8-6-215,0-1 0,-1 0 0,1 0 1,-1-1-1,1 1 0,-1-1 0,0 0 1,0 0-1,0-1 0,0 1 0,0-1 1,0 0-1,0-1 0,-1 1 0,1-1 0,0 0 1,0 0-1,-9-2 0,13 2-147,-1-1 1,0 0-1,1 0 0,-1 0 0,1 0 0,-1 0 1,1 0-1,-1 0 0,1 0 0,0-1 0,-1 1 1,1 0-1,0-1 0,0 1 0,0-1 1,0 1-1,0-1 0,1 0 0,-1 1 0,0-1 1,1 0-1,-1 1 0,1-1 0,0 0 0,-1 0 1,1 0-1,0-1 0,-1-31-7748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6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12587,'0'0'8611,"34"2"-8075,110 9-311,-139-10-216,1-1 0,-1 1-1,1 0 1,-1 1 0,0-1-1,0 1 1,1 0 0,-1 0-1,0 1 1,-1-1 0,1 1 0,0 0-1,-1 1 1,0-1 0,1 1-1,-1 0 1,-1 0 0,1 0-1,-1 0 1,1 1 0,-1-1-1,0 1 1,3 8 0,-3-3 122,0 0 0,-1 0 0,0 0 0,-1 1 1,0-1-1,0 0 0,-1 1 0,-1-1 0,-1 13 1,0-16-107,0 1 0,0-1 1,0 0-1,-1 0 0,0 0 1,0 0-1,0 0 0,-1 0 1,0-1-1,-1 0 0,0 0 1,-7 7-1,-9 9 97,-45 32 0,17-14-74,85-46-544,20-12 0,7-7 466,-43 15 12,1 2 0,0 0 0,0 1 0,39-7 0,-60 14 49,1 1 0,-1-1 0,1 0 0,0 0 0,-1 0-1,1 0 1,-1 1 0,1-1 0,-1 0 0,1 1 0,-1-1 0,1 0 0,-1 1 0,1-1 0,-1 1 0,0-1 0,1 0 0,-1 1 0,0-1-1,1 1 1,-1-1 0,0 1 0,1-1 0,-1 1 0,0 0 0,0-1 0,0 1 0,0-1 0,0 1 0,1-1 0,-1 1 0,0 0 0,0-1-1,0 1 1,-1 0 0,1 30 410,0-21-249,0 26-3,1 0 1,2-1 0,10 43-1,-13-77-219,1 1 0,0-1 0,0 1 0,0-1-1,0 0 1,0 0 0,0 1 0,0-1 0,0 0-1,0 0 1,1 0 0,-1 0 0,0 0 0,1-1-1,-1 1 1,1 0 0,-1 0 0,1-1 0,-1 1-1,1-1 1,-1 0 0,1 1 0,-1-1 0,1 0-1,0 0 1,-1 0 0,1 0 0,-1 0-1,1 0 1,0-1 0,-1 1 0,3-1 0,4 0-217,1-1 0,-1 0-1,0 0 1,0-1 0,9-4 0,9-6-510,43-29-1,-61 37 727,-1-1-1,0 1 0,-1-1 0,1 0 1,-1-1-1,0 0 0,-1 0 0,1 0 0,-1 0 1,4-10-1,-3 10 5387,-6 7-5259,6 10-513,0-1 462,1 0-1,0-1 1,0 0 0,1 0-1,0-1 1,0 0 0,0 0-1,1 0 1,0-1-1,1-1 1,-1 0 0,1 0-1,0-1 1,0 0-1,0-1 1,1 0 0,-1 0-1,1-1 1,0-1 0,0 1-1,20-2 1,-27-1-44,-1 0 1,1 1 0,-1-2-1,0 1 1,0 0-1,0-1 1,0 0-1,0 1 1,0-1 0,0 0-1,0-1 1,-1 1-1,1 0 1,-1-1-1,1 1 1,-1-1 0,0 0-1,0 0 1,0 0-1,-1 0 1,1 0-1,-1 0 1,0-1 0,0 1-1,2-6 1,0-2-22,-1 0-1,1 0 1,-2-1 0,0 1 0,0 0 0,-2-20 0,-1 21-21,0 0 0,-1 0 0,0 0 0,-1 0 0,0 1 1,-1-1-1,0 1 0,0 0 0,-1 0 0,0 1 0,0 0 0,-1 0 0,0 0 0,-1 1 1,1 0-1,-2 0 0,-10-6 0,7 4 55,-1 1 0,1 0 0,-2 1-1,1 1 1,-1 0 0,0 1 0,0 0 0,0 1 0,-1 1 0,0 0-1,-23 0 1,35 2-8,-1 1 0,1 0 0,0 1 0,-1-1 0,1 1 0,0-1 0,-1 1 0,1 0 0,0 0 0,0 1 0,0-1 0,0 1 0,0-1 0,0 1 0,0 0 0,1 0 0,-5 4 0,4-2-19,0-1 1,1 1 0,-1 1 0,1-1-1,0 0 1,0 0 0,1 1 0,-1-1-1,1 1 1,0-1 0,0 1 0,0 6-1,-1 5-498,1-1 0,1 1-1,1 0 1,2 18 0,-2-26-299,0-1 0,1 1 0,1 0 0,-1-1 0,1 0 0,0 0 0,1 0 0,-1 0 1,10 12-1,15 12-4993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15579,'0'0'5457,"-46"177"-3968,46-110-65,0 0-440,28 1-360,9-9-159,0-6-9,10-14-216,-10-8-72,10-11-88,-9-15-80,-1-5-608,-9-3-849,0-53-1183,-9 6-2977,-19-1-4442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18 191 12067,'0'0'8357,"-3"-21"-8233,-10-66-4,12 83-88,1 0-1,-1 0 0,1-1 0,0 1 0,0 0 1,1 0-1,-1 0 0,2-5 0,-2 8-3,0 0 0,1 1 0,-1-1-1,0 0 1,1 1 0,-1-1 0,1 0 0,-1 1 0,1-1 0,-1 1-1,1-1 1,0 0 0,-1 1 0,1 0 0,-1-1 0,1 1 0,0-1 0,0 1-1,-1 0 1,1-1 0,1 1 0,0-1 217,26 7 590,-19 1-558,0 0 0,0 0 0,13 14 1,-13-11-148,0-2 0,0 0 1,19 13-1,-20-16-105,-1-1 0,1 0 0,0 0 0,1-1 0,-1 0 1,1 0-1,-1 0 0,1-2 0,0 1 0,0-1 0,10 0 0,-18-1-25,0 0 0,1-1 0,-1 1 0,0-1 0,1 0 0,-1 1 0,0-1 0,0 0 0,0 0 0,1 0 0,-1 1 0,0-1 0,0 0 0,0-1 0,-1 1 0,1 0 0,0 0 0,0 0 0,-1 0 0,1-1 0,0 1 0,-1 0 0,1-1 0,-1 1 0,0-1 1,1 1-1,-1 0 0,0-1 0,0 1 0,0-2 0,3-51-31,-3 47 16,0-55-908,28 61-8142,-19 1 2903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5569,'0'0'13655,"-3"5"-12787,2-2-824,0-1-1,0 1 1,0 0-1,0-1 1,0 1-1,1 0 0,-1 0 1,1-1-1,0 1 1,0 0-1,0 0 1,0 0-1,0 0 1,1-1-1,-1 1 1,1 0-1,0 0 0,0-1 1,0 1-1,0 0 1,0-1-1,0 1 1,1-1-1,-1 0 1,1 1-1,0-1 0,0 0 1,0 0-1,0 0 1,0 0-1,0 0 1,0-1-1,1 1 1,-1-1-1,0 1 1,1-1-1,0 0 0,-1 0 1,1 0-1,0 0 1,-1 0-1,7 0 1,-7-1-31,0 1 0,0-1 0,0 0 0,1 0 1,-1 0-1,0-1 0,0 1 0,0 0 0,1-1 0,-1 1 1,0-1-1,0 0 0,0 0 0,0 0 0,0 0 0,0 0 1,0 0-1,-1 0 0,1-1 0,0 1 0,-1-1 0,1 1 1,1-3-1,-1 1-8,0-1 1,0 0 0,0 0-1,-1 1 1,0-1 0,1 0-1,-1 0 1,-1-1 0,1 1-1,-1 0 1,1 0-1,-2-5 1,2-4-48,-1-28-120,0 40 161,0 0 0,0 0 0,0 0 0,0 0 0,-1 1 0,1-1 0,0 0 0,-1 0 0,1 0 0,0 0 0,-1 0 0,1 0 0,-1 1 0,1-1 0,-1 0 0,0 0 0,1 1 0,-1-1 0,0 0 0,1 1 0,-1-1 0,0 1 0,0-1 0,0 1 1,1-1-1,-1 1 0,0-1 0,0 1 0,0 0 0,0 0 0,0-1 0,0 1 0,-1 0 0,0 0 34,-1 0 1,1 0-1,-1 1 0,1-1 1,-1 1-1,1-1 0,0 1 1,-1 0-1,1 0 1,0 0-1,0 0 0,-1 0 1,1 0-1,0 1 1,0-1-1,0 1 0,0 0 1,1-1-1,-1 1 1,0 0-1,1 0 0,-1 0 1,1 0-1,0 0 1,0 1-1,0-1 0,0 0 1,0 0-1,0 1 1,0-1-1,0 3 0,-1 9 5,0 0 0,0 0 0,1 0 0,2 20-1,-1-14-13,2-19-40,-1-1 0,1 0 0,0 1 0,-1-1 0,1 0 0,-1 0 0,1 0 0,-1 0 0,1-1 0,-1 1 0,1 0 0,0-1 0,-1 1 0,1-1 0,1 0 0,-2-3 28,0 0 1,-1 0-1,1 1 0,-1-1 0,0 0 0,0 0 0,0 0 1,-1-5-1,0-2 56,1 10 8,-1 1-120,-1 1 1,0-1-1,0 1 1,1 0-1,-1 0 1,0-1 0,1 1-1,-1 0 1,0 1-1,1-1 1,0 0-1,-1 0 1,1 1-1,0-1 1,-1 0-1,1 1 1,0-1 0,0 1-1,0 0 1,1-1-1,-1 1 1,0 0-1,0 0 1,1-1-1,-1 1 1,1 0-1,0 0 1,0 0 0,-1 0-1,1 3 1,-3 70-3861,3-62 2480,0 33-4099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2777,'0'0'15687,"-16"0"-8364,85 12-6516,-21-3-543,64 3 1,0-9-314,-110-3-279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12395,'0'0'9282,"5"26"-8894,2 13-135,1-1 1,3-1 0,23 59 0,98 159 1833,-41-86-1378,-69-110-553,-19-48-233,1 0 1,0-1-1,0 1 1,9 14-1,-8-22-42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4017,'0'0'15989,"-26"8"-14629,-86 27-229,98-31-924,1 2 0,-1-1 0,1 2 0,1 0 1,-1 0-1,1 1 0,1 1 0,-1 0 0,1 0 0,1 1 1,0 1-1,0 0 0,1 0 0,1 1 0,0 0 0,0 0 0,-10 24 1,7-10-260,1 1 1,1 1 0,1-1 0,2 1 0,0 1 0,2-1 0,2 1 0,1 52 0,13-84-4745,11-19-165,-2-8-934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6649,'0'0'16281,"-5"-5"-15819,9 4-401,0 0 1,0 0 0,0 1 0,1-1-1,-1 1 1,0 0 0,0 0 0,0 0-1,1 1 1,-1 0 0,6 1-1,49 17 331,-57-18-386,0 0 0,-1 0 0,1 0 0,-1 0-1,1 1 1,-1-1 0,0 0 0,1 1 0,-1-1 0,0 1 0,0-1 0,0 1 0,0-1 0,0 1-1,0 0 1,0 0 0,-1-1 0,1 1 0,-1 0 0,1 0 0,-1 0 0,0 0 0,0 0 0,0 0-1,0-1 1,0 1 0,0 0 0,0 0 0,-1 0 0,1 0 0,0 0 0,-1 0 0,-1 3 0,-3 7 34,0-1 0,-1 0 0,0 0 1,-8 11-1,5-8-1,-4 8 9,5-11 33,0 1 0,1 1 1,0-1-1,1 1 0,0 0 0,1 1 1,1-1-1,0 1 0,-4 28 1,8-40-55,1 0 1,-1 1 0,1-1 0,0 0-1,0 1 1,0-1 0,0 0 0,0 0 0,0 0-1,0 0 1,1 0 0,-1 0 0,1 0 0,0 0-1,-1-1 1,1 1 0,0-1 0,0 1 0,0-1-1,0 0 1,0 1 0,0-1 0,0 0 0,1-1-1,-1 1 1,0 0 0,0-1 0,1 1-1,-1-1 1,5 1 0,12 2-249,0-1 0,36-1 0,-42-2-586,-7 2-192,0-1-1,-1 1 0,1 0 0,-1 0 1,1 1-1,-1 0 0,0 0 0,0 0 0,1 0 1,-1 1-1,7 5 0,8 7-8331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13915,'0'0'8150,"17"4"-7890,5 0-147,-1 2 0,0 0 1,36 16-1,-51-19-54,1 1 1,0-1-1,-1 1 0,0 1 1,0-1-1,0 1 0,-1 0 0,1 0 1,-1 1-1,0-1 0,-1 1 0,1 0 1,-1 0-1,-1 1 0,1 0 1,-1-1-1,5 14 0,-6-10 28,0 1-1,0-1 1,-1 1 0,-1 0 0,1 0-1,-2-1 1,1 1 0,-2 0-1,1 0 1,-2-1 0,1 1-1,-1-1 1,-1 0 0,0 0-1,0 0 1,-1-1 0,0 1-1,-7 9 1,-4 2-118,0-1 1,-2-1-1,0 0 0,-1-2 1,0 0-1,-32 21 0,44-33-161,-38 22-832,43-26 694,-1 0 0,1 0 0,-1-1 0,1 1 1,0 0-1,-1-1 0,1 0 0,-1 0 0,0 0 0,-3 0 0,3-27-12404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12171,'0'0'10106,"-18"183"-8538,18-119-224,28 3-591,0-2-129,0-6-168,0-9-184,0-11-208,0-13-64,0-10-328,-9-13-768,9-20-1553,-10-25-2152,-8-5-3025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16428,'0'0'5490,"8"-15"-5390,25-46-44,-20 44 136,-4 16 568,0 22 960,-4-9-1571,1-4-105,1-1 1,1 1-1,-1-1 1,1 0-1,1-1 1,-1 0-1,1 0 1,0-1-1,0 0 1,1-1-1,-1 0 1,1 0-1,0-1 1,0 0-1,0-1 1,1 0-1,-1-1 1,0 0-1,1 0 1,-1-1-1,20-2 1,-27 0-34,1 1 0,-1 0 0,1-1 0,-1 0 0,1 1 0,-1-2 0,0 1 0,0 0 0,0 0 1,0-1-1,-1 0 0,1 1 0,-1-1 0,1 0 0,-1 0 0,0-1 0,0 1 0,0 0 1,-1-1-1,1 1 0,1-5 0,0-3-73,0 1 0,0-1 0,-1 1 0,0-1 0,0 0 0,-1-12 0,3 22-788,0 0 0,0 0 1,0 0-1,0 1 0,0 0 0,0-1 0,0 2 0,6-1 0,-5 1-1728,13-1-4413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1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14131,'0'0'10386,"-6"28"-9776,-2 4-492,1-7-48,1 0 0,2 1 0,1 0 0,-1 45 0,4-40 13,-1-16-28,1 1 0,0 0 0,2 0 1,4 26-1,-4-38-29,-1 1 1,1-1-1,0 1 1,0-1-1,0 0 0,0 0 1,1 0-1,0 0 1,0 0-1,0 0 1,0-1-1,1 1 1,-1-1-1,1 0 1,0 0-1,0-1 1,0 1-1,0-1 1,0 0-1,5 2 1,9 2 144,0-1 0,1-1 1,0-1-1,-1 0 0,1-2 1,0 0-1,23-2 0,-11 1 357,46 5 0,-76-5-540,-1 0 0,1 0 0,-1 0 0,0 0 0,1 0 0,-1 0 0,0 0 0,1 0 0,-1 0 0,1 0 1,-1 0-1,0 1 0,1-1 0,-1 0 0,0 0 0,1 0 0,-1 0 0,0 1 0,1-1 0,-1 0 1,0 0-1,0 1 0,1-1 0,-1 0 0,0 0 0,0 1 0,1-1 0,-1 0 0,0 1 0,0-1 1,0 0-1,0 1 0,0-1 0,1 0 0,-1 1 0,0-1 0,0 0 0,0 1 0,0-1 0,0 1 0,0-1 1,0 0-1,0 1 0,0-1 0,0 0 0,0 1 0,-1-1 0,1 1 0,0-1 0,0 0 0,0 1 1,0-1-1,0 0 0,-1 0 0,1 1 0,0-1 0,-1 1 0,-17 14-3082,-9-6-3605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15947,'0'0'6500,"11"27"-5141,-7-18-1217,95 202 1850,-44-110-1472,-3 3 0,-6 2 1,-4 2-1,-5 1 0,-4 2 0,24 160 0,-50-214-346,-3 1 0,-2-1 0,-3 1 1,-2-1-1,-3 1 0,-2-1 0,-3-1 0,-2 0 0,-3 0 0,-2-2 1,-47 99-1,59-140-152,0-1 0,-1 1 1,-17 20-1,22-30-127,0-1 1,0 1-1,-1-1 0,1 1 1,-1-1-1,0 0 1,1 0-1,-1 0 1,0 0-1,0-1 0,0 1 1,-1-1-1,1 0 1,0 0-1,0 0 0,-1 0 1,1-1-1,0 1 1,-1-1-1,1 0 0,-1 0 1,-4-1-1,-39-14-3422,14-5-2963,-4-7-8094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11602,'0'0'9222,"-14"17"-8811,3-5-328,4-5-20,0 1 0,0 1 0,0-1 0,1 1-1,1 0 1,0 1 0,0-1 0,1 1 0,0 0 0,0 0 0,1 0 0,-2 12-1,-1 16 374,2-1 1,1 0-1,2 1 0,2 0 0,1-1 0,11 58 0,-11-87-431,1-1 0,0 0 0,1 1 0,0-1 0,0-1 0,0 1 0,1 0 0,0-1 0,0 0-1,0 0 1,1-1 0,0 0 0,0 0 0,1 0 0,-1 0 0,1-1 0,0 0 0,0-1 0,1 1 0,-1-2 0,1 1 0,-1-1 0,1 0 0,0 0 0,0-1 0,0 0-1,0 0 1,0-1 0,0 0 0,0-1 0,0 0 0,-1 0 0,1 0 0,0-1 0,0 0 0,-1-1 0,1 0 0,-1 0 0,0 0 0,0-1 0,0 0 0,0-1 0,11-9-1,-9 4-5,0 1-1,0-1 0,-1-1 0,-1 0 0,1 0 1,-2 0-1,0-1 0,0 0 0,-1 0 0,-1 0 1,0-1-1,0 0 0,-1 1 0,-1-1 0,0-1 1,0-22-1,-2 35 437,3 35-536,1-27 96,0 0-1,0 0 0,1 0 1,0-1-1,0 0 0,1 0 0,-1-1 1,11 8-1,1 0 28,1-1 1,22 13 0,-28-20-11,0 0 0,0 0 0,1-1 0,-1-1 1,1 0-1,0 0 0,0-2 0,0 1 1,0-2-1,17 0 0,-27 0-4,0-1 0,-1 1 0,1 0-1,0-1 1,0 0 0,0 0 0,0 0-1,-1 0 1,1 0 0,0 0 0,-1-1 0,1 1-1,-1-1 1,0 0 0,1 0 0,-1 0-1,3-3 1,-1 0 0,-1 0 0,0 0 0,0 0 0,-1 0 0,1 0 0,-1-1 0,0 1 0,2-9 1,0-10 15,-1 0 0,-1 0 0,-2-35 0,0 45-1,0 2-26,-1 0-1,-1 1 0,0-1 1,-1 1-1,0-1 1,0 1-1,-2 0 0,1 0 1,-1 1-1,-1-1 0,0 1 1,0 1-1,-1-1 1,0 1-1,-1 0 0,0 0 1,0 1-1,-1 0 0,0 1 1,0 0-1,-1 0 1,0 1-1,0 0 0,0 1 1,-1 0-1,0 0 0,0 1 1,0 1-1,0 0 1,-1 1-1,-11-2 0,12 3 2,0 1-1,1-1 0,-1 2 1,0-1-1,-19 5 1,28-4-3,-1 0 0,1 0 1,-1 0-1,1 0 1,-1 0-1,1 1 0,-1-1 1,1 1-1,0 0 1,0-1-1,0 1 0,0 0 1,0 0-1,0 1 1,1-1-1,-1 0 0,1 0 1,-1 1-1,1-1 0,0 1 1,0 0-1,0-1 1,0 1-1,1 0 0,-1-1 1,0 5-1,0 2-96,0-1-1,0 0 1,1 0-1,0 1 1,1-1-1,0 0 1,0 0-1,0 1 1,1-1-1,1 0 0,-1-1 1,1 1-1,1 0 1,-1-1-1,1 0 1,10 14-1,-5-10-521,1-1 0,0 0-1,0-1 1,1 0-1,1-1 1,-1 0 0,1 0-1,23 9 1,30 11-4123,-7-9-1322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42 423 9554,'0'0'12256,"-6"-24"-12095,-19-83-142,20 78-14,2 1 0,1-1 0,1 0 0,4-34 0,-1-2 22,-2 17 266,0 47 9,0 5-137,0 6-127,1 0-1,1 0 1,0 0-1,0 0 1,1-1 0,0 1-1,0-1 1,1 0-1,1 1 1,5 8-1,10 13 121,35 41 0,-44-58-139,-7-9-22,-1-1 1,1 1-1,0-1 0,0 0 0,0 0 0,1 0 0,-1-1 0,1 0 0,0 0 0,0 0 0,0 0 0,0-1 1,1 1-1,-1-1 0,1-1 0,-1 1 0,1-1 0,-1 0 0,1 0 0,0-1 0,6 0 0,-10 0 9,-1 0 1,1-1-1,-1 0 0,1 1 0,-1-1 0,1 0 0,-1 0 0,0 1 1,1-1-1,-1 0 0,0 0 0,0-1 0,1 1 0,-1 0 0,0 0 1,0-1-1,0 1 0,-1 0 0,1-1 0,0 1 0,0-1 0,-1 1 1,1-1-1,-1 1 0,1-4 0,12-53 245,-10 40-191,4-14 197,-2-2-1,2-55 1,-7 88 128,1 3 99,13 22 136,19 43 1,3 7-182,14 16-133,78 128-363,-122-210-238,0 1 1,1-1 0,0 0-1,0 0 1,16 11 0,22 8-4423,-16-14-1898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12307,'0'0'11217,"11"0"-11117,12 0-26,12-1-17,1 2 0,-1 1 1,1 1-1,50 13 1,-76-13-6,0 0 0,-1 1 0,0 0 0,1 0 1,-1 1-1,-1 0 0,1 1 0,-1 0 1,8 8-1,-10-9 31,-2 0 0,1 1-1,-1 0 1,0 0 0,0 0 0,0 0 0,-1 1 0,0 0-1,-1-1 1,1 1 0,-1 0 0,0 0 0,-1 0 0,1 10-1,-1-5-22,0 0-1,-1-1 0,0 1 0,-1 0 0,-1 0 0,0-1 0,0 1 0,-1-1 0,0 0 0,-1 0 1,-1 0-1,-6 13 0,2-11-109,1 0 1,-1-1 0,-1 0-1,0 0 1,-1-1 0,0-1-1,0 0 1,-1 0 0,-15 8-1,16-11-390,0-1 0,0 0 0,-1-1 0,1 0 0,-1-1 0,0 0 0,-21 3 0,23-6-939,1 0 1,-1-1-1,0 0 1,0 0 0,1-1-1,-13-2 1,-8-9-8836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18172,'0'0'7057,"-19"199"-5952,47-134-521,9-1-248,10-2-96,0-3 0,0-11-168,-10-9-24,0-8-48,1-15-48,-10-10-648,0-6-753,9-25-1423,-9-14-1849,-9-1-3417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72 11258,'0'0'12762,"-6"-7"-12514,-17-22-207,23 28-40,-1 1 0,1-1 0,0 1-1,0-1 1,0 0 0,0 1 0,0-1 0,0 1-1,0-1 1,0 0 0,0 1 0,0-1 0,1 0-1,-1 1 1,0-1 0,0 1 0,1-1 0,-1 1-1,0-1 1,0 1 0,1-1 0,-1 1 0,1-1-1,-1 1 1,0-1 0,1 1 0,-1-1 0,1 1-1,-1 0 1,1-1 0,-1 1 0,1 0 0,0 0-1,-1-1 1,1 1 0,-1 0 0,1 0 0,0 0-1,-1 0 1,1-1 0,-1 1 0,1 0 0,0 0-1,-1 0 1,1 0 0,0 1 0,2-2 25,0 1 1,0-1 0,0 1-1,-1 0 1,1 0 0,0 0-1,0 0 1,0 1 0,5 0-1,3 6 242,0 1 0,0-1 0,0 2 0,10 11-1,-10-10-182,0 0 0,0-1 0,1-1-1,16 10 1,-18-13-65,0-1 0,0 0-1,1-1 1,14 2-1,-24-4-17,1 0-1,0-1 1,0 1-1,-1-1 1,1 0-1,0 1 1,0-1-1,0 0 1,-1 0-1,1 0 1,0-1-1,0 1 0,0 0 1,-1-1-1,1 1 1,0-1-1,0 1 1,-1-1-1,1 0 1,0 0-1,-1 0 1,1 0-1,-1 0 1,1 0-1,-1 0 1,0 0-1,1 0 1,-1-1-1,0 1 0,0-1 1,0 1-1,0-1 1,1-2-1,0-9-2,-1-1-1,0 1 0,-1-1 0,-1-15 1,0-6-1472,2 34 1239,0 1 0,0-1 0,0 1 0,1-1 0,-1 1 0,0-1 0,1 1 1,-1-1-1,0 1 0,1 0 0,-1 0 0,0 0 0,1 0 0,-1 0 0,0 0 0,1 0 0,2 1 1,-2-1-408,26 6-4821,0 10-1578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17420,'0'0'8113,"103"42"-7969,-66-37-63,-9-5-81,0 0-313,-9 0-727,-1-14-1160,-18-11-1697,0 0-3305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3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14843,'0'0'11427,"187"0"-11427,-150 0-144,10 0-1465,-19 0-2624,-9 0-5753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8410,'0'0'12416,"3"4"-12112,5 5-185,0-2 0,0 1-1,0-1 1,1 0 0,1-1 0,-1 0 0,15 6-1,37 26 419,-54-31-445,0-1 1,0 1-1,0 0 0,-1 0 1,0 1-1,0 0 1,-1 0-1,0 1 0,0-1 1,-1 1-1,-1 0 1,1 0-1,-1 0 1,3 16-1,-3 1 132,0 1 1,-2-1-1,-1 0 1,-4 32-1,2-43-170,-1-1 0,-1 0 1,0 0-1,0 0 0,-2 0 0,1-1 0,-2 0 0,0 0 0,0-1 0,-1 0 0,-13 15 0,14-18-222,0 0 0,-1-1 0,0 0-1,0-1 1,-1 0 0,0 0 0,0-1 0,-1 0 0,1 0-1,-1-1 1,0 0 0,-1-1 0,1-1 0,-1 1 0,-15 2 0,25-6-41,1 0 1,-1 0 0,0 0 0,1 0-1,-1 0 1,0 0 0,1 0 0,-1 0 0,0-1-1,0 1 1,1 0 0,-1 0 0,1-1 0,-1 1-1,0 0 1,1-1 0,-1 1 0,1 0-1,-1-1 1,1 1 0,-1-1 0,1 1 0,-1-1-1,1 1 1,-1-1 0,1 1 0,-1-1-1,1 0 1,0 1 0,0-1 0,-1 0 0,1 1-1,0-1 1,0 0 0,0 1 0,-1-1-1,1-1 1,-1-21-7121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13587,'0'0'6684,"-13"25"-5457,-36 83-120,45-98-989,1-1-1,0 1 1,1 0 0,0 0 0,1 0-1,0 0 1,1 0 0,0 0 0,0 1-1,1-1 1,1 0 0,2 13 0,3-3 181,0 0 1,2 0-1,20 34 0,-27-50-256,7 13 67,2 0-1,0-1 0,1 0 1,1-1-1,0 0 1,1-1-1,1-1 0,20 15 1,-28-23-239,-1-1 1,1-1 0,0 1-1,0-1 1,0 0-1,0-1 1,0 0-1,1 0 1,-1 0-1,13 0 1,-15-2-218,1 0 0,0-1 0,-1 0-1,1 0 1,-1 0 0,1 0 0,-1-1 0,1 0 0,-1 0-1,0-1 1,0 1 0,0-1 0,0 0 0,0 0 0,6-7-1,27-31-6135,-9-3-5485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2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1798 3793,'0'0'8420,"0"-17"153,0-3-4951,0 17-3576,1 1-1,-1-1 1,1 0 0,0 1-1,0-1 1,0 1-1,0 0 1,0-1 0,0 1-1,1 0 1,-1 0 0,1-1-1,-1 1 1,1 0 0,2-1-1,37-32 107,-18 16-51,57-48-13,129-84 1,100-36-36,577-260 140,-864 437-184,282-128 275,529-163 0,324 35 569,-1057 245-831,-61 13 44,73-16 185,2 5 0,188-9 0,-301 28-218,0 0 0,0 0 0,0 0 0,0 0 1,0 0-1,0 0 0,0 0 0,0 1 0,0-1 1,0 0-1,0 0 0,0 1 0,0-1 0,0 1 1,0-1-1,0 1 0,0-1 0,-1 1 0,1 0 1,0-1-1,0 1 0,-1 0 0,1-1 0,0 1 1,-1 0-1,1 0 0,0 0 0,-1 0 0,0 0 1,1 0-1,-1 0 0,1 0 0,-1 0 0,0 0 1,0 0-1,1 1 0,-1-1 238,0 10-3868,0 31-3997,0-22 1444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12411,'0'0'13130,"177"67"-12946,-139-64-111,-1-3-73,-9 0-761,-9 0-863,-1 0-728,1 0-2642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5721,'0'0'17192,"9"1"-16916,9 1-155,1 1 0,-1 1 0,0 1 0,0 1 0,-1 0 0,1 1 0,-1 1 0,-1 1 0,0 0 0,0 1 1,0 1-1,17 16 0,-30-24-80,0 1 0,0 0 0,0 0 0,-1 0 0,1 0 0,-1 0 0,0 0 0,0 1 0,-1-1 0,1 1 0,-1 0 0,1 7 0,0 61 614,-2-45-430,-1-14-169,-1 0-1,0 1 1,-1-1-1,-1 0 1,0 0 0,-1-1-1,0 1 1,-1-1-1,-13 22 1,5-12-32,-2-1-1,0-1 1,0 0 0,-32 28 0,30-31-18,-2-2 0,-34 23-1,48-35-228,0 0 0,0-1 0,0 0 0,-1 0 0,0 0-1,1-1 1,-1 0 0,0 0 0,0-1 0,0 0 0,0 0-1,-1-1 1,1 0 0,-9 0 0,15-1-5,0 1-1,0 0 1,-1-1 0,1 1 0,0-1-1,0 1 1,0-1 0,0 1 0,0-1-1,0 0 1,0 0 0,1 1-1,-1-1 1,0 0 0,0 0 0,1 0-1,-1 0 1,0 0 0,1 0-1,-1 0 1,1 0 0,-1 0 0,1 0-1,-1 0 1,1 0 0,0-1 0,0 1-1,0 0 1,-1 0 0,1 0-1,0 0 1,0-1 0,1 1 0,-1 0-1,0 0 1,1-2 0,-1-1-593,0-29-8336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14899,'0'0'9418,"-56"182"-8202,56-129-575,9 0-305,19 1-160,10-4 16,-1-8-112,0-8-32,-9-9-48,10-8-328,-1-9-641,-9-5-1423,9-3-1617,-8 0-1240,-1-14-3201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13675,'0'0'10665,"0"-10"-10300,0-288 1692,0 301-2050,1 0-1,-1 1 1,1-1 0,0 0 0,1 0 0,-1 0-1,0 0 1,1 0 0,-1 0 0,1 0 0,0 0-1,0-1 1,0 1 0,1-1 0,-1 1 0,4 2-1,48 35 56,-44-33-31,-8-6-28,0 1 1,-1-1-1,1 0 1,0 0-1,0 0 1,0 0-1,0 0 1,1 0-1,-1-1 1,0 1-1,0 0 1,0-1-1,0 0 1,1 0-1,-1 1 1,0-1-1,0-1 1,1 1-1,-1 0 1,0 0-1,0-1 1,0 1-1,1-1 1,-1 0-1,0 0 1,0 0-1,3-2 1,-2 1 1,0-1-1,-1 1 1,1-1 0,-1 0-1,0 0 1,0 0 0,0 0 0,0 0-1,-1-1 1,1 1 0,-1 0-1,0-1 1,0 1 0,0-1-1,1-6 1,7-29 24,2-17 27,-9 56-8,-1 1 0,0 0-1,1-1 1,-1 1-1,0 0 1,1-1-1,-1 1 1,0 0-1,0 0 1,0 0-1,0 0 1,0 0 0,0 0-1,0 0 1,0 1-1,0 0 1,73 125 1556,64 92-709,-120-204-1221,-17-15 247,0 1 0,-1-1 0,1 0-1,-1 0 1,1 0 0,0 0-1,-1-1 1,1 1 0,-1 0-1,1 0 1,0 0 0,-1 0-1,1-1 1,-1 1 0,1 0-1,-1 0 1,1-1 0,-1 1-1,1 0 1,-1-1 0,1 1 0,-1-1-1,1 0 1,1-2-823,1 0 0,-1-1 1,0 1-1,-1-1 0,1 0 0,-1 0 0,0 1 1,2-6-1,6-32-12015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15139,'0'0'7762,"-4"22"-7389,-1 21-30,1 1-1,2 1 1,2-1-1,7 48 1,0-50-197,9 52 394,6 162 1,-19-211-3862,0-38 246,2-27 11,3-16-3152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10658,'0'0'9866,"23"4"-9288,-9-2-488,8 1 60,0 2-1,25 8 0,-39-11-67,0 1 0,0 0 0,-1 1 0,1 0 0,-1 0 0,0 0 0,-1 1 0,1 0 0,-1 0 0,0 1 0,9 10-1,-9-7 61,0 1-1,0 0 1,-1 0-1,0 1 1,-1 0-1,0-1 1,-1 1-1,0 0 1,-1 1-1,0-1 1,-1 0-1,0 1 1,-1-1-1,0 1 1,-1-1-1,0 1 0,-5 20 1,2-18-113,0-1-1,0 0 1,-1 0 0,-1-1 0,0 1 0,0-1-1,-2 0 1,1-1 0,-2 0 0,1 0-1,-1-1 1,-1 0 0,0 0 0,-16 12-1,16-16-62,0 0 0,0-1 0,0 0-1,-1 0 1,1-1 0,-1-1-1,0 0 1,0 0 0,-13 1 0,-61 1-3683,96-14-5396,14 1 3894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8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35 13067,'0'0'6853,"-3"31"-6161,-5 107-251,9-125-337,1 0 1,0-1-1,1 1 1,0 0-1,1-1 1,0 0-1,1 0 1,0 0-1,1 0 1,1-1-1,0 0 1,0 0-1,15 15 1,-14-15 9,-3-5-18,8 12 126,1 0 0,1-1 0,20 17 0,-32-31-200,1 0-1,-1 0 0,1 0 1,-1-1-1,1 1 0,0-1 0,0 0 1,0 0-1,0-1 0,0 1 1,0-1-1,0 0 0,1 0 0,-1 0 1,0 0-1,1-1 0,-1 0 0,1 0 1,-1 0-1,0 0 0,1-1 1,-1 0-1,6-1 0,-8 1-17,-1 0 0,0 0 1,1-1-1,-1 1 0,0 0 0,0 0 0,1-1 0,-1 1 0,0-1 1,-1 1-1,1-1 0,0 1 0,0-1 0,0 0 0,-1 1 0,1-1 1,-1 0-1,0 1 0,1-1 0,-1 0 0,0-2 0,2-43 7,-3 36-26,3-43-136,-1 35 44,0-1-1,-1 0 1,0 1-1,-2-1 0,-1 1 1,0-1-1,-1 1 1,-10-26-1,7 29 5,-1 0 0,0 1 1,-2 0-1,0 0 0,-16-18 1,21 28 116,-1 0 0,1-1 0,-1 2 0,0-1 0,0 1 0,0 0 0,-1 0 0,0 0 0,0 1 0,1 0 0,-2 1 0,1-1 0,0 1 0,0 1 0,-11-2 0,11 2 4,0 1-1,1-1 1,-1 1 0,0 1 0,1-1 0,-1 1 0,0 0-1,1 1 1,-1 0 0,1 0 0,0 0 0,-1 1-1,1 0 1,0 0 0,1 0 0,-1 1 0,1 0 0,-1 0-1,1 0 1,0 1 0,0-1 0,1 1 0,0 1-1,0-1 1,0 0 0,0 1 0,1 0 0,0 0 0,0 0-1,1 0 1,-1 1 0,1-1 0,1 0 0,-1 1-1,0 12 1,1-12-59,0 0-1,0 0 0,1 0 0,0 0 1,1 0-1,1 12 0,-1-17-48,-1 1-1,1-1 1,0 1-1,0-1 1,0 0 0,0 0-1,1 1 1,-1-1-1,1 0 1,-1 0-1,1 0 1,-1 0-1,1-1 1,0 1-1,0 0 1,0-1 0,0 1-1,0-1 1,1 0-1,-1 0 1,0 0-1,4 2 1,11 1-1608,-1-1 0,1-1 0,31 1 0,-1-2-3150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7698,'0'0'13589,"0"26"-12977,0-13-504,9 178 1377,21 34 1001,-28-188-2254,2 0 1,15 58 0,-19-96-287,0 1-1,0-1 0,0 1 1,0-1-1,0 1 0,0-1 1,1 1-1,-1 0 0,0-1 1,0 1-1,1-1 0,-1 1 1,0 0-1,1-1 0,-1 1 1,0 0-1,1 0 0,-1-1 1,0 1-1,1 0 0,-1 0 1,0-1-1,1 1 0,-1 0 1,1 0-1,-1 0 0,1 0 1,-1-1-1,1 1 0,-1 0 1,0 0-1,1 0 1,-1 0-1,1 0 0,-1 0 1,1 0-1,-1 0 0,1 1 1,-1-1-1,1 0 0,-1 0 1,0 0-1,1 0 0,-1 1 1,1-1-1,-1 0 0,0 0 1,1 1-1,-1-1 0,0 0 1,1 1-1,-1-1 0,0 0 1,1 1-1,-1-1 0,0 0 1,0 1-1,1-1 0,-1 1 1,0-1-1,0 0 0,0 1 1,0-1-1,0 1 0,0-1 1,1 1-1,-1-1 0,0 1 1,16-35-5152,-16 33 5193,11-37-5614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12523,'0'0'7275,"-17"14"-7115,-51 50-52,66-63-94,0 1 0,0 1 0,0-1 0,1 0 1,-1 0-1,1 1 0,0-1 0,-1 1 1,1-1-1,0 1 0,1-1 0,-1 1 0,0 0 1,1-1-1,-1 1 0,1 0 0,0-1 1,0 1-1,0 0 0,0 0 0,1-1 0,-1 1 1,1 0-1,-1-1 0,3 6 0,1-2 56,-1 1 1,2-1-1,-1 1 0,1-1 0,0-1 0,10 10 0,-2-2 103,2 2-6,1-2 0,1 0 0,0 0 0,1-2-1,0 0 1,24 10 0,-24-13-125,-1 1 0,-1 0 0,0 1 0,0 1 0,-1 1 0,0 0 0,15 16 0,-27-25 6,-1 0-1,0-1 0,0 1 1,0 0-1,0 1 0,0-1 1,-1 0-1,1 0 0,-1 1 1,0-1-1,0 1 0,0-1 1,-1 1-1,1-1 0,-1 1 0,0-1 1,1 1-1,-2 0 0,1-1 1,-1 5-1,-1-2-7,0-1-1,0 0 1,-1 0 0,1 0 0,-1 0-1,0 0 1,0-1 0,-1 1-1,0-1 1,1 0 0,-9 7 0,-5 2-19,-1-1 1,0 0 0,-1-1-1,0-1 1,-34 12 0,17-9 133,4-3-863,53-12-10424,7-15 1574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4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85 13123,'0'0'5465,"0"-8"-5704,0-64 446,-1 72-39,-1-1-1,1 1 1,-1 0 0,0 0-1,1-1 1,-1 1 0,1 0-1,-1 1 1,0-1 0,1 0-1,-1 0 1,1 1 0,-1-1-1,1 1 1,-1-1 0,1 1-1,-2 0 1,1 5-119,0 0-1,0 1 1,1-1-1,0 0 1,0 0-1,1 1 1,-1-1 0,1 1-1,1 7 1,0 5 128,-1-19-187,0 1-1,0-1 1,0 0 0,1 1 0,-1-1 0,0 0 0,0 0 0,0 1-1,1-1 1,-1 0 0,0 0 0,0 1 0,1-1 0,-1 0 0,0 0 0,1 0-1,-1 1 1,0-1 0,1 0 0,-1 0 0,0 0 0,1 0 0,-1 0-1,0 0 1,1 0 0,-1 0 0,0 0 0,1 0 0,-1 0 0,0 0-1,1 0 1,-1 0 0,0 0 0,1 0 0,-1 0 0,0 0 0,0 0-1,1-1 1,-1 1 0,0 0 0,1 0 0,13-10-686,-12 4 553,-1-1 0,0 1-1,0 0 1,-1-1 0,0 1 0,0-9-1,0 14 138,0-1-1,0 1 1,0-1-1,0 1 0,0-1 1,0 1-1,0-1 1,-1 1-1,1-1 1,0 1-1,-1-1 0,1 1 1,-1 0-1,0-1 1,1 1-1,-1 0 0,0-1 1,0 1-1,0 0 1,0 0-1,0 0 1,0 0-1,0 0 0,0 0 1,0 0-1,-1 0 1,1 0-1,0 1 1,-3-2-1,-15 2 406,10 0-7729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24 12275,'0'0'10661,"-3"-5"-10391,3 5-267,-1 0 0,1 0 0,-1-1 0,1 1 1,-1-1-1,1 1 0,0 0 0,-1-1 0,1 1 0,-1-1 0,1 1 0,0-1 0,0 1 0,-1-1 0,1 1 0,0-1 0,0 1 0,-1-1 0,1 0 0,0 1 0,0-1 0,0 1 0,0-1 0,0 0 1,0 1-1,0-1 0,0 1 0,0-1 0,0 1 0,0-1 0,1 0 0,-1 1 0,0-1 0,1 0 0,21 4 242,38 26 222,-51-25-409,0 2 0,0-1 1,0 2-1,-1-1 0,0 1 0,0 0 0,0 0 0,9 14 1,-13-15 4,0 1 1,-1 0 0,0 0 0,0 0 0,0 0 0,-1 0 0,0 1-1,-1-1 1,1 1 0,-1 0 0,-1-1 0,0 11 0,-1 1 95,0-1 1,-2 0 0,0 0-1,-1 0 1,0 0 0,-2-1-1,0 0 1,-1 0-1,-1 0 1,-14 23 0,3-11 134,-2-1 0,0-1 1,-1-1-1,-45 39 0,64-60-248,2-4-44,-1 0 0,1 0 1,0 0-1,0 1 0,-1-2 0,1 1 1,-1 0-1,1 0 0,-1 0 0,1-1 1,-1 1-1,1 0 0,-1-1 0,1 0 1,-1 1-1,0-1 0,1 0 0,-1 0 1,-3 0-1,-44 1-7337,22-1-24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52 15459,'0'0'4896,"0"2"-4843,0 5-107,-1-10 93,1 0-1,-1 0 1,1 1 0,-1-1 0,0 0 0,0 1 0,0-1 0,-1 0-1,1 1 1,-1-1 0,1 1 0,-1 0 0,0-1 0,0 1 0,0 0 0,0 0-1,0 0 1,0 0 0,0 1 0,-1-1 0,1 1 0,-1-1 0,1 1-1,-1 0 1,0 0 0,1 0 0,-1 0 0,0 0 0,0 1 0,0-1 0,1 1-1,-1 0 1,0 0 0,-3 0 0,5 0-2,0 0 1,0 1-1,0-1 0,0 0 1,0 1-1,0-1 0,0 0 0,0 1 1,1-1-1,-1 1 0,0-1 1,0 1-1,0 0 0,1-1 1,-1 1-1,0 0 0,1 0 1,-1-1-1,1 1 0,-1 0 0,1 0 1,-1 0-1,1 0 0,-1 0 1,1-1-1,0 1 0,-1 0 1,1 0-1,0 0 0,0 0 1,0 1-1,-2 33 249,2-31-123,0 2-99,0-6-92,0-36-1144,0 29 1473,0-6-3962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14427,'0'0'5097,"0"8"-7257,19 6-441,-10 0-4688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42 654 12643,'0'0'8243,"0"-15"-8083,2-88 76,-3-125 234,-1 180-367,-3 0-1,-17-80 0,17 108-92,-3-12 168,8 31-109,7 20-79,0-2 137,1-1-1,1 1 1,1-2-1,0 1 0,17 18 1,9 16 133,-32-44-234,-4-4-26,1-1 0,0 0-1,0 1 1,-1-1 0,1 0 0,0 1 0,0-1-1,0 0 1,0 0 0,1 0 0,-1 0-1,0 0 1,0 0 0,1 0 0,-1 0 0,0 0-1,1-1 1,-1 1 0,1-1 0,-1 1 0,1-1-1,-1 1 1,1-1 0,-1 0 0,1 0-1,-1 1 1,4-2 0,-4 0 14,0 0 1,1 0-1,-1 0 0,0 0 0,0 0 1,0-1-1,0 1 0,-1-1 0,1 1 1,0 0-1,0-1 0,-1 1 0,1-1 1,-1 0-1,1 1 0,-1-1 0,0 1 1,0-1-1,0-1 0,3-8 32,3-17 18,-1-1 0,-1 1 1,-1-1-1,-2-45 0,2 58-19,6 21 16,8 24 89,131 292 1872,-143-309-2365,1 3 510,0-1 0,1 0 0,17 26 0,-22-37-525,1 1 0,0-1 0,1 0 1,-1 0-1,0 0 0,1 0 0,5 3 0,-6-5-562,1 1 0,-1-1-1,1 1 1,-1-1 0,1 0-1,-1 0 1,1-1-1,0 1 1,7-1 0,7 0-8117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61 562 8954,'0'0'11737,"-6"-21"-11390,1 5-328,-6-17 200,1-1-1,2 0 1,1-1-1,-2-48 1,7 10 188,0 39-258,1 0-1,2 0 1,11-64 0,-11 92-128,-1 5-20,0 0 0,0 0 0,0 0 0,0 0 0,0 0-1,0 0 1,0 0 0,0 0 0,1 0 0,-1 0 0,1 0 0,-1 0 0,0 0 0,1 0 0,0 0 0,-1 0 0,1 0 0,-1 0 0,1 1 0,0-1 0,0 0 0,-1 0 0,1 1 0,0-1 0,0 1 0,0-1-1,0 1 1,0-1 0,0 1 0,1-1 0,1 2-1,-1 1 0,1-1 0,-1 1 0,1-1 0,-1 1 1,0 0-1,0 0 0,0 0 0,0 0 0,0 0 0,0 1 0,-1-1 0,1 0 0,-1 1 0,1-1 0,-1 1 0,1 4 0,3 1 45,155 279 2229,-80-142-3572,-88-180-16189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3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12779,'0'0'9562,"205"87"-9562,-158-79-192,9-8-736,-19 0-1785,1 0-2648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8546,'0'0'10253,"-3"31"-9679,-3 10-349,1 6 334,0 79 0,5-95-219,0 25 445,8 72 0,-7-118-776,6 23 393,1-30-246,5-16-220,-9 7 63,-1 1 0,1 0 0,0 0 0,0 0 0,0 1 0,1-1-1,0 1 1,0 0 0,0 0 0,0 1 0,0-1 0,1 1 0,-1 1 0,1-1 0,0 1 0,0 0 0,0 0 0,0 0 0,0 1 0,1 0 0,-1 0-1,0 1 1,1 0 0,9 1 0,-1 0 9,0 0 0,0 1 0,0 1 0,0 1-1,-1 0 1,26 11 0,-36-13-305,-1-1 0,1 0 0,0 0 0,-1 0 1,1 0-1,0 0 0,0-1 0,-1 0 0,1 0 0,0 0 0,0 0 0,-1 0 1,1-1-1,0 0 0,0 0 0,-1 0 0,1 0 0,-1 0 0,1-1 0,-1 1 1,1-1-1,-1 0 0,0 0 0,0 0 0,0-1 0,0 1 0,3-4 1,14-21-5339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11602,'0'0'8266,"-19"151"-7418,28-100-327,1-1-113,9-5 8,-10-3-56,10-11-168,-10-6-136,0-11-56,1-6-672,-1-8-1201,0 0-2400,-9-11-664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0 239 11747,'0'0'10602,"168"95"-10418,-130-92-136,-1-3-48,1 0-168,-10 0-512,-10-6-841,1-30-1623,0 0-1313,-10 2-4129</inkml:trace>
  <inkml:trace contextRef="#ctx0" brushRef="#br0" timeOffset="1">262 1 12427,'0'0'8281,"0"162"-6944,19-100-497,-10-3-248,10 2-16,-1-2-120,1-5-256,0-10-200,-1-7-120,1-9-1280,0-8-993,-1-9-2560,-8-8-928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1 609 12483,'0'0'8824,"0"-25"-8552,0-381 1033,3 229-1099,70 315 1333,-2-5-667,68 162-1862,-137-285 86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13099,'0'0'9394,"205"98"-9394,-130-84-1088,0-2-1441,-10-4-3520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1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12083,'0'0'9956,"-2"8"-9476,-5 51 465,3-1 0,5 106-1,1-59-343,-2 208 398,0-221-6917,0-130 461,0-8-2119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47 139 14307,'0'0'7267,"6"26"-6690,2 10-442,-1-2 19,1 0 0,21 52 0,-18-56-8,51 142 448,-52-142-518,-9-29-83,-1 0 1,0 0-1,1 0 0,-1 0 0,1 0 0,-1 0 1,1 0-1,0-1 0,-1 1 0,1 0 0,0 0 0,-1 0 1,1-1-1,0 1 0,0 0 0,0-1 0,0 1 0,0-1 1,0 1-1,1 0 0,-2-28-885,-6 1 272,-1 1-1,-1 1 1,-2-1 0,0 1 0,-2 1 0,-18-29-1,-8-17-774,20 34 1095,2-1 1,-16-46-1,28 65 786,0 0 0,1-1 1,0 1-1,0-28 0,4 43-417,0 1 0,0-1 0,0 0 0,0 1 1,0-1-1,0 0 0,0 1 0,0-1 0,1 1 0,-1 0 0,1-1 0,-1 1 0,1 0 1,-1 0-1,1 0 0,0 0 0,-1 0 0,1 1 0,0-1 0,0 0 0,0 1 0,0-1 1,-1 1-1,1 0 0,0-1 0,2 1 0,59-8 749,-17 5-630,1 1 0,0 3 0,90 13-1,-98 0-1696,-37-13 1042,-1 0-1,1 0 1,-1 1 0,1-1-1,-1 0 1,0 1 0,0-1-1,0 1 1,1-1 0,-1 1-1,1 3 1,0 6-5141</inkml:trace>
  <inkml:trace contextRef="#ctx0" brushRef="#br0" timeOffset="1">47 282 12523,'0'0'8017,"187"14"-8017,-131-14-904,-9 0-1936,-10 0-2754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6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12019,'0'0'6832,"-6"31"-5565,-19 105-304,21-116-656,2 0 1,-1 1-1,2-1 1,1 1-1,1 0 1,0-1 0,2 1-1,0-1 1,1 0-1,1 0 1,1 0 0,1-1-1,15 31 1,-19-43-316,0-1 1,0 0 0,0 0 0,1 0-1,0-1 1,0 1 0,0-1-1,1 0 1,0 0 0,0-1 0,0 1-1,1-1 1,-1 0 0,1 0 0,0-1-1,0 0 1,0 0 0,0 0-1,1-1 1,-1 0 0,1 0 0,-1-1-1,1 1 1,0-2 0,11 1-1,-14-2-430,1 0-1,-1-1 1,1 1-1,-1-1 1,0 0-1,1-1 1,-1 1-1,0-1 1,0 1-1,-1-1 0,1 0 1,-1-1-1,1 1 1,-1-1-1,0 1 1,0-1-1,4-8 1,5-14-5528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85 284 8106,'0'0'11138,"168"14"-10978,-130-8-160,-10-4-584,0-2-920,0 0-1129,-19-5-3112</inkml:trace>
  <inkml:trace contextRef="#ctx0" brushRef="#br0" timeOffset="1">1 1 13651,'0'0'8602,"196"48"-8602,-158-43-696,18 4-1345,-10-1-2424,-8 3-3008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7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20 5233,'0'0'15271,"-19"-5"-14513,-59-9-287,76 14-437,0 0 1,-1 1-1,1-1 1,0 1 0,0-1-1,0 1 1,-1 0-1,1 0 1,0 0-1,0 0 1,0 0 0,1 0-1,-1 1 1,0-1-1,0 1 1,1-1 0,-1 1-1,1 0 1,-1-1-1,1 1 1,0 0-1,-1 0 1,1 0 0,0 0-1,0 0 1,1 0-1,-1 0 1,0 1-1,0 3 1,-3 4 160,-4 15 197,1 0 0,1 0-1,2 0 1,0 1 0,1 0 0,2 0 0,1 0-1,1-1 1,6 44 0,-4-56-338,1 0 0,0 0 0,1 0 0,0 0 0,1-1 0,0 0 0,1 0 0,1-1 0,0 1-1,0-2 1,1 1 0,0-1 0,1-1 0,0 1 0,1-2 0,0 1 0,19 10 0,-26-17-181,1 0-1,-1 0 1,0 0-1,0-1 1,1 0-1,-1 0 1,1 0 0,-1-1-1,1 1 1,-1-1-1,1 0 1,-1 0-1,1-1 1,-1 1 0,1-1-1,-1 0 1,1 0-1,-1-1 1,8-3-1,-6 2-619,0-1 0,-1 0 0,1 0 0,-1-1 0,0 1-1,-1-1 1,1 0 0,-1-1 0,0 1 0,0-1 0,5-10-1,12-29-7693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10202,'0'0'10074,"-10"140"-8857,10-86-425,0 2-360,10-3-224,9-5-56,-10-9-56,-9-11-88,9-11-8,-9-9-704,10-8-761,-10-22-6096,0-6-441</inkml:trace>
  <inkml:trace contextRef="#ctx0" brushRef="#br0" timeOffset="1">38 258 9178,'0'0'12379,"149"20"-12283,-121-18-88,0-2-8,-9 0-408,0 0-689,-10 0-959,0-11-497,-9-11-1440,0-6-1472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10434,'0'0'11907,"0"182"-10579,19-123-304,-1 0-328,1-6-191,0-5-289,0-6-152,-1-9-64,-8-10-280,8-4-1161,1-2-1175,0-3-3426,-10-3-2663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19 546 9098,'0'0'11458,"-3"-28"-10495,-13-220 315,25-22-389,-8 270-886,0 0 0,0 0 0,0 0-1,0 1 1,0-1 0,0 0-1,0 0 1,0 1 0,0-1 0,0 0-1,0 1 1,0-1 0,-1 1 0,1-1-1,0 1 1,0-1 0,-1 1-1,1 0 1,0 0 0,-1-1 0,1 1-1,0 0 1,0 0 0,47 74 1219,47 98 0,9 17-899,-90-167-450,-11-17-142,1 1 1,0-1-1,0 0 1,0 0-1,1 0 1,0-1-1,8 8 1,-10-11-2278</inkml:trace>
  <inkml:trace contextRef="#ctx0" brushRef="#br0" timeOffset="1">75 240 12203,'0'0'10666,"159"96"-10666,-113-85-640,1-11-1561,-9 0-2936,-10 0-3393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12411,'0'0'7529,"9"154"-6449,10-95-639,0 0-273,-1-6-168,-8-8-328,8-9-705,-8-19-1319,-10-9-1769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13899,'0'0'8647,"30"12"-7451,6 2-920,3 1-14,0 2-1,60 36 1,-61-30-79,-2 1-1,58 52 1,-79-63-51,-2 1 0,1 1 0,-2 0 0,0 0-1,-1 1 1,0 1 0,-1 0 0,11 27 0,-18-37-95,0 0 1,-1 0-1,0 1 1,0-1-1,-1 1 1,0-1-1,0 1 1,-1-1-1,0 1 1,0-1-1,-1 1 1,0-1-1,0 1 1,-1-1-1,0 0 1,0 1-1,0-1 1,-1 0-1,0 0 1,-1-1-1,0 1 1,0-1-1,0 0 1,0 1-1,-1-2 1,0 1-1,-11 8 1,5-5-129,-1-1 0,0 0 0,-1-1 1,1 0-1,-1-1 0,-1-1 0,1 0 0,-1-1 0,0 0 1,0-1-1,0-1 0,-1 0 0,-25 0 0,16-1-587,15 0 443,-1-1 1,1 0-1,0 0 0,-19-4 1,26 4-17,0-1 0,0 1 1,1-1-1,-1 0 0,0 0 1,0 0-1,1 0 1,-1 0-1,1 0 0,-1 0 1,-2-3-1,3 2-182,0 1 0,0-1 0,0 0 0,0 1 0,0-1-1,1 0 1,-1 0 0,0 1 0,1-1 0,0 0 0,-1 0 0,1 0 0,0 0 0,0-2 0,0-11-7390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1 569 13555,'0'0'11537,"4"-22"-11396,12-53-47,-4-2-1,2-85 0,-14-70 176,0 231-248,0 7 68,2 5 38,1 1-1,-1 0 0,2-1 1,-1 1-1,2-1 0,-1 0 1,13 20-1,1 4 288,130 246 936,-139-266-1340,0 0-1,18 22 1,0-1-777,-52-65-21897</inkml:trace>
  <inkml:trace contextRef="#ctx0" brushRef="#br0" timeOffset="1">94 224 2737,'0'0'24837,"206"110"-24245,-150-99-592,0-6-208,19-5-1176,-19-2-2697,-10-18-5585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1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12003,'0'0'9294,"38"-12"-8629,122-37-233,-145 45-380,0 1 1,0 0-1,0 1 0,0 1 0,0 0 1,25 2-1,-29 1-24,0 0 1,-1 1-1,1 0 1,-1 1-1,0 0 1,0 1-1,10 6 1,-12-7-15,0 2 1,0-1 0,-1 1-1,0 0 1,0 0 0,0 1-1,-1 0 1,0 0 0,0 1-1,-1 0 1,0 0 0,-1 0-1,1 0 1,-1 1 0,-1 0-1,0 0 1,0 0 0,-1 0-1,0 0 1,0 0 0,0 12-1,-2-6 37,0 0 1,0 0-1,-1-1 0,-1 1 0,-1 0 0,0-1 0,-1 0 0,0 1 0,-1-1 0,-1-1 0,0 1 0,-16 24 0,11-21-14,-1-1 0,0 0 0,-2-1 0,0 0 0,0-1 0,-1-1 0,-30 20 0,31-25-17,1-1 1,-1 0-1,1-1 1,-2-1-1,1 0 1,-1-1-1,1-1 1,-1 0-1,0-1 1,0 0-1,-16-1 1,-13-1-300,41 0-289,9-7-3114,71-40-4486,-38 20 3455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4:59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290 315 19300,'0'0'5625</inkml:trace>
  <inkml:trace contextRef="#ctx0" brushRef="#br0" timeOffset="1">0 1 17788,'0'0'6385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22 455 6769,'0'0'15073,"-3"-6"-14609,-1-3-404,1 0-1,0 0 0,1 0 1,0 0-1,0-1 1,1 1-1,-1-14 1,4-80 847,-1 41-367,-1-119 218,1 180-762,-1 0 0,1 0 0,-1 1 1,1-1-1,-1 0 0,1 0 1,0 0-1,-1 0 0,1 1 0,0-1 1,0 0-1,-1 1 0,1-1 0,0 1 1,0-1-1,0 1 0,0-1 0,0 1 1,0-1-1,0 1 0,0 0 0,0-1 1,0 1-1,0 0 0,0 0 1,0 0-1,0 0 0,0 0 0,0 0 1,0 0-1,0 0 0,0 1 0,0-1 1,0 0-1,0 0 0,1 1 0,2 0-14,1 0 0,0 0-1,0 0 1,0 0-1,-1 1 1,1 0 0,4 2-1,10 12 44,-1 1 0,-1 1 0,0 1 0,-2 0 0,0 1 0,-1 0 0,19 39 0,-1 1 64,0-1 122,27 72 0,-46-107-160,-13-24-48,1 0 0,-1-1 0,0 1 0,1 0 0,-1 0 0,0 0 0,0 0 0,1 0 0,-1 0 0,0-1 0,0 1 0,1 0 0,-1 0 0,0 0 0,0-1 0,1 1 0,-1 0 0,0 0 0,0-1 0,0 1 0,0 0 0,1 0 0,-1-1 0,0 1 0,0 0 0,0-1 0,0 1 0,0 0 0,0 0 0,0-1 0,0 1 0,0 0 0,0-1 0,0 1 0,0 0 0,0-1 0,0 1 0,0 0 0,0-1 0,0-57 182,0 44-214,-3-76 107,1 43-93,2 0 0,6-60 0,-4 100 13,-1-1 0,1 1-1,0 0 1,1-1 0,3-7 0,-5 13-4,0 1 0,0-1 0,0 0 0,0 0 0,0 1 0,0-1 0,1 1 0,-1-1 0,0 1 0,1-1 0,-1 1 0,1 0 0,-1 0 0,1-1 0,0 1 0,0 0 0,-1 1 0,1-1 0,0 0 0,0 0 0,0 1 0,0-1 0,3 1 0,-1 0-21,-1 0 0,1 1 0,-1-1-1,1 1 1,-1 0 0,1 0 0,-1 1 0,0-1 0,0 0 0,1 1 0,-1 0 0,0 0 0,0 0 0,-1 0 0,4 4-1,36 44-12,-27-31 42,13 22 54,-3 1 0,-1 1 0,-2 2 1,-2 0-1,18 61 0,-35-99-45,-1 0-1,0 0 1,0 1-1,-1-1 1,0 1-1,-1-1 1,0 11-1,2-10 45,1-8 20,2-18-46,-6-55-112,4-112-83,-1 162 116,1 1-1,0 1 1,2-1 0,1 1 0,1-1 0,10-22 0,-16 44 48,-1-1 0,1 0 0,0 1 1,0-1-1,-1 1 0,1 0 0,0-1 0,0 1 1,0 0-1,0-1 0,0 1 0,0 0 1,0 0-1,-1 0 0,1-1 0,0 1 0,0 0 1,0 0-1,0 1 0,0-1 0,0 0 1,0 0-1,0 0 0,0 1 0,0-1 0,0 0 1,-1 1-1,1-1 0,0 1 0,0-1 1,0 1-1,0 0 0,7 8 80,0 0 1,-1 0-1,0 0 0,-1 1 0,0 0 1,-1 1-1,6 13 0,8 13 252,129 252 777,-136-271-1049,-3-11-1519,-1-10-4725,0-9-605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11330,'0'0'9764,"25"3"-9144,82 14-137,-97-14-363,-1 0 0,0 1 0,0 0 0,0 0 0,0 1 0,-1 0 0,1 1 0,-1 0 0,-1 0 0,1 0 0,-1 1 0,0 0 0,-1 1 0,1 0 0,-2 0 0,1 0 0,-1 0 0,0 1 0,6 18 0,-7-20-74,-2 1 0,1 0 1,-1 0-1,0 0 0,-1 0 0,0 0 0,0 1 0,0-1 0,-1 0 0,-1 0 0,1 0 0,-2 1 0,1-1 0,-1 0 1,0 0-1,0 0 0,-1-1 0,0 1 0,-1-1 0,0 1 0,0-1 0,0 0 0,-1 0 0,0-1 0,0 0 0,-1 1 1,1-2-1,-1 1 0,-1-1 0,1 0 0,-1 0 0,0 0 0,0-1 0,0-1 0,-14 6 0,7-4-530,-1 0-1,-1-1 1,1-1-1,-1 0 1,-26 0-1,33-2-484,1-2 1,-1 1-1,0-1 0,0-1 0,0 1 0,-13-5 1,-9-14-5638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2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13955,'0'0'7682,"-28"155"-5954,28-96 0,10 8-711,18-11-409,9 0-128,0-17-56,1-8-88,-1-11-144,-9-9-160,0-11-32,0 0-368,-9-11-392,0-48-1049,-10 3-2271,-9 0-2306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12171,'0'0'10399,"5"16"-10303,15 48-93,-12-50-1,-5-25 4,-3-19 2,0 28 9,-1 1 0,1-1 0,0 0 0,-1 0 0,1 0 0,-1 1 0,0-1 0,0 0 0,1 1 0,-1-1 0,0 0 0,0 1 0,-1-1 0,1 1 0,0 0 0,0-1 0,-1 1 0,1 0 0,-1 0 0,1 0 0,-1 0 0,1 0 0,-1 0 0,0 0 0,1 0 0,-1 1 0,0-1 0,-2 0 0,3 26 767,1-17-762,-1 1-24,2 1 0,-1-1 0,1 0 0,0 0 0,3 10 0,-4-17-8,1-1 0,-1 1-1,1-1 1,-1 0 0,1 1-1,0-1 1,-1 0 0,1 1-1,0-1 1,0 0 0,0 0-1,0 0 1,0 1 0,0-1 0,0-1-1,1 1 1,-1 0 0,0 0-1,0 0 1,1 0 0,-1-1-1,1 1 1,-1-1 0,0 1-1,1-1 1,-1 0 0,1 1-1,-1-1 1,1 0 0,-1 0 0,1 0-1,-1 0 1,1 0 0,-1 0-1,1-1 1,-1 1 0,1 0-1,-1-1 1,2 0 0,-1-40-196,-2 35 173,-1 1 1,1 0-1,-1-1 0,0 1 0,-1 0 0,1 0 0,-1 0 0,0 0 1,0 0-1,-5-7 0,6 10 35,0 0 0,0 1 0,0-1-1,0 1 1,-1-1 0,1 1 0,0-1 0,-1 1 0,0 0 0,1-1 0,-1 1 0,0 0 0,1 0 0,-1 0 0,0 0-1,0 1 1,0-1 0,0 1 0,0-1 0,0 1 0,0-1 0,0 1 0,0 0 0,0 0 0,0 0 0,0 0 0,0 0-1,0 1 1,-3 0 0,4 0-16,0-1 1,0 1-1,0 0 0,1 0 0,-1 0 0,0 0 1,1 0-1,-1 0 0,1 0 0,-1 0 0,1 0 1,-1 0-1,1 0 0,0 0 0,-1 1 0,1-1 0,0 0 1,0 0-1,0 0 0,0 2 0,0 26-744,2-21 21,0 0-1,0 0 1,0 0 0,1 0-1,0-1 1,0 1 0,8 12-1,16 9-5203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88 111 14187,'0'0'7322,"5"12"-7293,15 35-98,-12-37 83,-5-13 6,-2-5 31,-1-3-6,0 1 1,-1-1-1,0 1 1,-1-1-1,0 1 0,-1-1 1,-4-10-1,5 16-4,-1 1 1,1-1-1,-1 0 0,0 1 0,0 0 1,0-1-1,0 1 0,-1 0 0,0 1 0,0-1 1,0 1-1,0 0 0,-1 0 0,1 0 1,-1 0-1,-5-2 0,9 4-11,0 1 1,0-1-1,0 0 0,0 1 1,0-1-1,0 1 0,0-1 1,0 1-1,0 0 0,0-1 0,0 1 1,0 0-1,0 0 0,0 0 1,0 0-1,0 0 0,0 0 1,0 0-1,0 0 0,0 0 1,-1 0-1,1 0 0,0 1 0,0-1 1,0 0-1,0 1 0,0-1 1,0 1-1,0-1 0,1 1 1,-1 0-1,0-1 0,0 1 0,0 0 1,0 0-1,1-1 0,-1 1 1,0 0-1,1 0 0,-1 0 1,1 0-1,-1 0 0,1 0 0,-1 0 1,1 0-1,0 0 0,-1 0 1,1 0-1,0 0 0,0 0 1,0 0-1,0 0 0,0 3 0,0 2-151,1 1 0,0-1 0,0 1 0,0-1-1,1 0 1,-1 1 0,2-1 0,2 7 0,23 28-2603,-7-14-2626,-18-24 4495,17 23-11716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12515,'0'0'14451,"28"0"-14315,9 3-80,-9 2-56,0 1 0,-9-6-248,-1 0-544,1 0-1449,-10-23-672,1-2-3224,-10 3-4457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17180,'0'0'9474,"178"39"-9194,-141-39-136,-9 3-96,-9-3-40,-1 0-8,-8 0-344,-1 0-777,0 3-1303,1 0-2665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8 357 9282,'0'0'12341,"-1"-4"-11853,-1-4-454,0-1 0,1 1 0,0 0 0,1 0 0,-1-1 0,2 1 0,-1 0 0,1-1 0,0 1 0,1 0 0,0 0 0,0 0 0,1 0 0,4-9 0,9-18 113,33-56 1,-48 90-147,3-6 11,0 1-1,1 0 1,0 0-1,0 0 1,1 0 0,12-9-1,-17 14-21,1-1 1,-1 1-1,1 0 0,0 0 0,-1 0 1,1 0-1,0 0 0,0 0 0,0 1 0,0-1 1,0 1-1,0-1 0,0 1 0,0-1 1,0 1-1,0 0 0,0 0 0,0 0 0,0 0 1,0 1-1,0-1 0,0 1 0,0-1 1,0 1-1,0-1 0,0 1 0,-1 0 0,1 0 1,0 0-1,0 0 0,-1 0 0,3 3 1,11 14 122,-1 1 1,-1 0 0,-1 1 0,-1 1 0,-1 0 0,9 25 0,-1-4-82,-5-18-11,-10-18 1,1 1 0,-1-1 0,0 1 0,0-1-1,-1 1 1,0 0 0,0 0 0,1 11-1,-3-18 7,1 0 0,-1-1 0,1 1-1,-1 0 1,1 0 0,-1-1-1,1 1 1,-1 0 0,1-1 0,-1 1-1,1 0 1,-1-1 0,0 1-1,1-1 1,-1 1 0,0-1 0,1 1-1,-1-1 1,0 1 0,0-1 0,0 1-1,1-1 1,-1 1 0,0-1-1,0 1 1,0-1 0,0 0 0,1-37-21,2 0 0,1 1 1,2 0-1,2 0 1,1 0-1,18-46 1,-27 83-18,0 0 0,0-1 1,0 1-1,0-1 1,0 1-1,0 0 0,0-1 1,0 1-1,0-1 1,0 1-1,0 0 0,1-1 1,-1 1-1,0 0 1,0-1-1,0 1 0,1 0 1,-1-1-1,0 1 0,0 0 1,1-1-1,-1 1 1,0 0-1,1 0 0,-1-1 1,0 1-1,1 0 1,-1 0-1,0 0 0,1 0 1,-1-1-1,1 1 1,-1 0-1,0 0 0,1 0 1,-1 0-1,1 0 1,-1 0-1,0 0 0,1 0 1,-1 0-1,1 0 1,-1 0-1,0 0 0,1 0 1,-1 0-1,0 1 1,1-1-1,-1 0 0,1 0 1,-1 0-1,0 1 1,1-1-1,-1 0 0,0 0 1,0 1-1,1-1 0,-1 0 1,0 1-1,0-1 1,1 0-1,-1 1 0,0-1 1,0 0-1,0 1 1,1 0-1,14 33-136,-11-22 161,15 27 68,45 67 0,-60-99-87,1-1-1,0 0 0,1 0 0,-1-1 1,8 7-1,-12-11-26,0-1 1,0 1-1,-1 0 0,1 0 1,0 0-1,0-1 0,0 1 0,0-1 1,0 1-1,0 0 0,0-1 1,0 0-1,1 1 0,-1-1 1,0 0-1,0 1 0,0-1 1,0 0-1,1 0 0,-1 0 0,0 0 1,0 0-1,0 0 0,0-1 1,1 1-1,-1 0 0,0-1 1,0 1-1,0 0 0,0-1 1,0 1-1,0-1 0,0 0 0,0 1 1,0-1-1,0 0 0,0 0 1,0 1-1,-1-1 0,1 0 1,0 0-1,0 0 0,-1 0 1,2-2-1,9-20 37,0-1-1,-2 0 1,-1-1 0,-1 0 0,-1 0 0,-1 0 0,3-50-1,-8 74 146,2 4 67,30 78 841,-8-16-579,-17-48-595,55 114 613,-23-71-1947,9-8-3279,-28-38-1418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9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15659,'0'0'6158,"-8"28"-5414,-3 13-292,2 1 1,1 0 0,3 1-1,-1 55 1,7 21 617,20 137 1,-11-192-513,3 1 0,2-2 0,47 120 0,-43-135-510,2 0 0,3-1 0,41 61 0,-62-104-273,0-1-1,0 1 1,0-1-1,1 0 1,0 0 0,-1 0-1,1-1 1,6 4-1,10-3-3671,-19-3 3527,0 0 0,0-1 0,0 1-1,0-1 1,0 1 0,0-1 0,0 1 0,0-1 0,-1 0 0,1 1 0,0-1 0,0 0 0,-1 0 0,1 1 0,0-1 0,-1 0 0,1 0 0,-1 0 0,1-1 0,2-23-11619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1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 7786,'0'0'13964,"-8"13"-13417,-12 24-238,1 1 0,3 0 0,-15 46 0,-8 87 180,35-144-420,1 0 0,1 0 0,1-1 0,5 43 0,-2-63-45,-1 0 1,1 0 0,0-1-1,1 1 1,0 0 0,0-1-1,0 0 1,0 0 0,1 0-1,-1 0 1,1 0 0,1-1 0,-1 0-1,1 0 1,-1 0 0,1 0-1,0-1 1,1 0 0,6 4-1,4 1 20,1 0 0,0-1 0,0-1-1,1 0 1,22 3 0,-22-6-267,1-1-1,-1-1 1,0-1 0,22-2 0,31-11-9357,-59 10 3299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0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6649,'0'0'12987,"13"-3"-12609,17-2-202,1 1 1,0 2-1,0 1 1,47 4-1,-73-2-122,0 1 0,0-1 0,0 1 0,0 0-1,-1 0 1,1 0 0,0 1 0,-1 0 0,1 0-1,-1 0 1,0 0 0,0 1 0,-1 0-1,1 0 1,-1 0 0,1 0 0,-1 0 0,0 0-1,-1 1 1,1 0 0,-1-1 0,0 1 0,0 0-1,-1 0 1,2 9 0,1 1 112,-1 1 0,-1 1 0,-1-1 0,0 0 0,-1 0 0,-1 1-1,-3 16 1,0-17-167,0 0 0,-1 0 0,0-1 0,-2 0 0,1 0 0,-2-1 0,0 0 0,-1 0 0,0-1 0,-1 0 0,-1 0 0,0-1 0,0-1-1,-1 1 1,-1-2 0,0 0 0,0-1 0,-1 0 0,-23 11 0,1-12-1673,35-8 1401,0 0-1,-1 1 1,1-1 0,0 0 0,0-1 0,-1 1 0,1 0 0,0 0-1,-1 0 1,1-1 0,0 1 0,0-1 0,-1 1 0,1-1 0,0 1 0,0-1-1,0 0 1,0 0 0,0 1 0,0-1 0,0 0 0,-1-2 0,-1-17-6314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14475,'0'0'8626,"-19"157"-7442,38-118-408,19-3-440,-1 1-264,0-12-72,10 0-80,-10-13-1288,10-12-864,0 0-2369,-19 0-1561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0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0 499 11963,'0'0'9362,"3"-27"-8977,22-161 88,2-66 456,-21 224-632,-2 40 64,9 29-110,-1-13-31,44 86 354,-48-98-528,0-1-1,1 0 0,1-1 0,0 0 0,24 21 1,-34-32-45,2 1 0,-1-1 0,0 0 0,0 0 0,0 0 0,0 0 0,1 0 0,-1 0 0,0 0 0,1 0 0,-1-1 0,1 1 0,-1 0 0,1-1 0,-1 1 1,1-1-1,-1 0 0,1 1 0,0-1 0,-1 0 0,1 0 0,-1 0 0,1 0 0,0 0 0,-1-1 0,1 1 0,-1 0 0,1-1 0,-1 1 0,1-1 0,-1 0 0,1 1 0,-1-1 0,1 0 1,-1 0-1,0 0 0,1 0 0,-1 0 0,2-2 0,2-5 3,-1 0-1,1 0 1,-1 0 0,-1-1 0,1 1-1,1-11 1,-3 11-12,1 0 0,0 0 0,0 1 0,0-1 0,7-8 0,-9 15 11,0 0-1,0 0 1,0 1 0,0-1 0,0 0 0,1 1 0,-1-1 0,0 0 0,0 1 0,1 0-1,-1-1 1,0 1 0,1 0 0,-1 0 0,0-1 0,1 1 0,-1 0 0,0 0 0,1 1-1,-1-1 1,1 0 0,-1 0 0,0 1 0,0-1 0,1 1 0,-1-1 0,0 1 0,0-1-1,1 1 1,-1 0 0,0-1 0,0 1 0,0 0 0,0 0 0,1 2 0,36 35 575,-37-38-559,31 40-184,54 86 1,-83-114-2964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11090,'0'0'5942,"0"25"-4822,3 80 20,-3-102-1097,0 0-1,0 0 1,1 0-1,-1-1 1,1 1-1,-1 0 1,1 0 0,0-1-1,0 1 1,0 0-1,0-1 1,1 1-1,-1-1 1,1 0 0,-1 1-1,1-1 1,0 0-1,0 0 1,0 0-1,0 0 1,0 0-1,1-1 1,-1 1 0,0-1-1,1 1 1,-1-1-1,1 0 1,-1 0-1,1 0 1,0 0-1,0 0 1,-1-1 0,1 1-1,0-1 1,0 0-1,0 0 1,-1 0-1,1 0 1,0 0-1,4-2 1,1 2 23,-8 0-59,1 0 0,0-1-1,-1 1 1,1-1 0,0 1-1,-1-1 1,1 1 0,-1-1-1,1 1 1,0-1 0,-1 1 0,1-1-1,-1 0 1,0 1 0,1-1-1,-1 0 1,0 1 0,1-1-1,-1 0 1,0 0 0,0 1 0,1-1-1,-1 0 1,0 0 0,0 0-1,0 1 1,0-2 0,1-24 82,-1 25-74,0-98-3,0 98 0,0 1-1,0-1 1,1 0-1,-1 1 1,0-1-1,0 0 1,0 1-1,-1-1 1,1 0-1,0 1 1,0-1-1,0 0 1,0 1-1,-1-1 1,1 1-1,0-1 1,0 0-1,-1 1 1,1-1-1,0 1 1,-1-1-1,1 1 1,-1-1-1,1 1 1,-1-1-1,1 1 1,-1 0-1,1-1 1,-1 1-1,1 0 1,-1-1-1,0 1 1,1 0-1,-1 0 1,1-1-1,-1 1 1,0 0-1,1 0 1,-1 0-1,0 0 1,1 0-1,-1 0 1,0 0-1,1 0 1,-1 0-1,-1 0 1,1 1 11,0-1 0,0 1 0,0-1 0,0 1 0,0-1 0,0 1 1,0 0-1,0 0 0,0-1 0,0 1 0,1 0 0,-1 0 1,0 0-1,0 0 0,1 0 0,-1 0 0,1 0 0,-1 0 1,1 0-1,-1 0 0,1 0 0,0 0 0,-1 0 0,1 0 1,0 0-1,0 3 0,-1 16-55,1-8-105,0 0 0,0 0 0,1 0 0,2 12 1,-2-21-69,-1-1 0,1 0 1,0 0-1,-1 0 0,1 0 1,0 0-1,0 0 0,0 0 1,0 0-1,1 0 0,-1 0 1,0 0-1,1-1 0,-1 1 1,1-1-1,0 1 0,-1-1 1,1 1-1,0-1 0,0 0 1,0 0-1,0 0 0,0 0 1,0 0-1,0-1 0,1 1 1,1 0-1,24 0-4042,0-1-574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1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11522,'0'0'9069,"12"18"-8777,41 51-155,-52-68-134,0 0 0,-1 0 0,1 0-1,0-1 1,-1 1 0,1 0 0,0 0-1,0 0 1,0-1 0,0 1 0,-1-1-1,1 1 1,0 0 0,0-1 0,0 0-1,0 1 1,1-1 0,-1 0-1,0 1 1,0-1 0,0 0 0,0 0-1,0 0 1,0 0 0,0 0 0,0 0-1,1 0 1,-1 0 0,0 0 0,0-1-1,0 1 1,0 0 0,0-1 0,0 1-1,0-1 1,0 1 0,0-1-1,0 0 1,0 1 0,0-1 0,-1 0-1,1 0 1,0 1 0,1-3 0,17-33 120,-17 23-35,0 0 0,0-1-1,-1 1 1,-1-1 0,-1 1-1,0-1 1,-3-16 0,4 29-44,0-1-1,-1 1 1,1 0 0,0-1 0,-1 1 0,0 0 0,1-1 0,-1 1-1,0 0 1,1 0 0,-1 0 0,0 0 0,0 0 0,0 0 0,0 0-1,0 0 1,0 0 0,0 0 0,0 0 0,0 1 0,-1-1 0,1 0-1,-3 0 1,-30-3 1504,28 4-1265,5 0-271,0 1 0,0-1-1,-1 0 1,1 0 0,0 0 0,0 1-1,0-1 1,0 0 0,0 1 0,0-1-1,0 1 1,0 0 0,0-1 0,0 1-1,0-1 1,1 1 0,-1 0 0,0 0-1,0 0 1,1 0 0,-1-1 0,0 1 0,1 0-1,-1 0 1,1 0 0,-1 0 0,1 0-1,-1 0 1,1 2 0,-5 38-705,5-39 636,0 15-733,0-1 0,1 1 1,1-1-1,1 1 0,4 15 0,18 22-4707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13171,'0'0'12628,"9"1"-12121,68 11-69,88 13 826,-51-19-3824,-88-14-6300,-24 8 8145,16-11-7700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4281,'0'0'18029,"7"-1"-17494,2 0-414,0 0 0,0 1 0,0 0 1,0 1-1,0 0 0,0 0 0,0 1 0,0 0 0,0 1 0,16 7 1,-8-3-3,-1 1 1,0 0 0,0 2 0,-1-1-1,15 14 1,-26-19-78,-1-1 0,1 1 0,-1-1 0,0 1 0,0 0 0,-1 1 0,1-1 0,-1 0 0,0 1 0,0-1-1,-1 1 1,1-1 0,-1 1 0,1 6 0,0 6 251,-1 0 0,-1 31 0,-1-15-111,1-15-124,-2 1 1,-1-1 0,0 1 0,-1-1 0,-1 0-1,-8 20 1,-51 103 60,46-106-89,-16 27 29,21-42 70,2 1 0,0 0 0,-12 37 0,23-58-119,0 1 0,0 0-1,0-1 1,0 1 0,0 0 0,0-1 0,0 1 0,0-1 0,0 1 0,0 0 0,0-1 0,0 1 0,0 0 0,0-1 0,1 1 0,-1-1 0,0 1 0,1-1 0,-1 1 0,0-1 0,1 1 0,-1-1 0,0 1 0,1-1 0,-1 1 0,1-1 0,-1 1 0,1-1 0,0 1 0,25 7 331,39-6 98,-52-2-456,91-5-1412,-4-12-5342,-61 8 695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14011,'0'0'11553,"9"34"-10835,2 10-521,6 21 264,31 79 0,138 271 1086,-184-410-1596,0 0-41,0 0-1,1-1 1,-1 0 0,1 1-1,0-1 1,0 0-1,0 0 1,1-1 0,4 5-1,-7-8-72,-1 0 0,1 0 0,-1 0 0,1 0 0,-1 0 0,1 0 0,-1 0 0,1 0 0,-1 0 0,1 0 0,-1-1 0,1 1 0,-1 0 0,1 0 0,-1 0 0,1-1 0,-1 1 0,0 0 0,1-1 0,-1 1 0,0 0 0,1-1 0,-1 1 0,0-1 0,1 1 0,-1-1 0,0 1 0,0 0-1,1-1 1,-1 1 0,0-1 0,0 1 0,0-1 0,0 0 0,6-17-3463,-4-9-3026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3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12459,'0'0'11369,"-18"24"-10106,-60 80-358,71-93-751,1-1 0,0 1 0,1 0-1,1 0 1,-1 0 0,2 1 0,-1 0-1,2-1 1,-1 1 0,0 24 0,-2 7 321,0 7-294,1 83 0,4-112-736,0-20 445,0-1-1,1 1 1,-1-1 0,0 1 0,1-1 0,-1 1-1,1-1 1,-1 1 0,1-1 0,-1 1-1,1-1 1,0 0 0,-1 1 0,1-1-1,-1 0 1,1 1 0,0-1 0,-1 0-1,1 0 1,0 0 0,-1 0 0,1 1-1,0-1 1,-1 0 0,1 0 0,0 0-1,-1 0 1,1-1 0,0 1 0,-1 0-1,1 0 1,-1 0 0,1 0 0,0-1-1,-1 1 1,1 0 0,0-1 0,-1 1-1,1 0 1,-1-1 0,2 0 0,29-15-5026,-3-10-1265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4297,'0'0'19309,"14"4"-18893,-2-1-350,29 8 127,38 16-1,-68-23-172,0 1 0,0 0 0,0 1 0,-1 0 0,0 0 0,0 1 0,-1 1 0,0-1 0,11 13 0,-16-13 58,0-1 0,-1 1 0,0 0-1,-1 0 1,1 0 0,-1 0-1,-1 0 1,1 0 0,-1 1 0,0-1-1,-1 0 1,0 12 0,-1 0 110,-1 0-1,0 1 1,-8 28 0,6-34-315,0-1 0,-2 1 0,0-1-1,0 0 1,-1 0 0,-1 0 0,0-1 0,0-1 0,-2 1 0,1-1-1,-1-1 1,-1 0 0,0 0 0,-18 11 0,27-20-541,-1 0 0,1 0 1,-1 0-1,1 0 0,-1-1 1,0 1-1,1-1 0,-1 1 0,0-1 1,-4-1-1,3 1-1666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2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0 849 12803,'0'0'8647,"2"-31"-7574,-1-11-826,1-6 80,12-76 0,-1 43 110,5-34 18,7-176 0,-16 178-382,-8 112-77,-1 1 1,1 0-1,-1-1 0,1 1 1,-1 0-1,0-1 0,1 1 1,-1 0-1,1 0 0,-1 0 1,1 0-1,-1-1 0,1 1 1,0 0-1,-1 0 0,1 0 1,-1 0-1,1 0 0,-1 0 1,1 0-1,-1 1 0,1-1 1,-1 0-1,1 0 0,-1 0 1,1 0-1,-1 1 0,1-1 1,-1 0-1,1 0 0,-1 1 1,0-1-1,1 0 0,-1 1 1,1-1-1,-1 1 0,0-1 1,1 0-1,-1 1 0,0-1 1,0 1-1,1-1 0,-1 1 1,0-1-1,0 1 0,0-1 1,1 2-1,8 14-1,-1 1 1,0 0-1,-1 1 1,5 19-1,9 22 181,127 352 398,-128-365-485,1 2-684,-15-16-4528,-25-32-5737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2617,'0'0'21780,"-9"162"-20091,9-97-465,9-4-624,19 4-352,0-3-136,10-12-64,-10-8-48,0-17-272,9-16-808,1-9-1625,-10-23-2112,0-10-2064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13 281 15835,'0'0'5915,"-3"-26"-5172,-6-82-251,9 103-466,0 0 1,0 0-1,1 0 1,0 0-1,0 1 1,0-1-1,0 0 0,1 1 1,0-1-1,0 1 1,0-1-1,0 1 1,1 0-1,0 0 0,0 0 1,0 0-1,0 0 1,0 1-1,1 0 1,0-1-1,7-4 0,-4 2 49,-5 5-51,-1-1 1,1 1-1,0 0 1,0 0-1,0 0 0,0-1 1,0 2-1,0-1 1,1 0-1,-1 0 0,0 1 1,0-1-1,0 1 0,1 0 1,-1-1-1,0 1 1,1 0-1,-1 1 0,0-1 1,0 0-1,1 1 1,-1-1-1,0 1 0,0-1 1,0 1-1,1 0 0,-1 0 1,0 0-1,0 0 1,-1 1-1,4 2 0,4 3 121,-1 1 0,0 0 0,0 1-1,12 18 1,-11-15 14,28 42 502,-16-23-341,31 36-1,-46-60-305,1 0 1,-1-1-1,1 1 0,0-2 1,0 1-1,1-1 0,0 0 1,0-1-1,0 1 0,13 3 1,-20-8-21,0 1 0,1-1 0,-1 0 1,0 0-1,0 0 0,1 0 0,-1 0 1,0-1-1,0 1 0,0 0 0,1-1 1,-1 1-1,0-1 0,0 1 0,0-1 1,0 1-1,0-1 0,0 0 0,0 1 1,0-1-1,0 0 0,0 0 0,0 0 1,0 0-1,0 0 0,-1 0 0,1 0 1,0 0-1,-1 0 0,1 0 0,-1 0 1,1-1-1,-1 1 0,0 0 0,1 0 1,-1 0-1,0-1 0,0 1 0,0 0 1,0-2-1,5-56-371,-5 54 279,0-38-1068,-1-50-2855,-8 32-1924,0 23 28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14419,'0'0'9554,"13"23"-9155,40 69-80,-52-89-307,1-1 1,0 1-1,-1-1 1,1 1-1,0-1 1,0 0-1,1 0 1,-1 0-1,0 0 1,1 0-1,-1-1 1,4 2-1,17-2-12,-11-3-50,-11 2 48,0 0 1,0-1 0,0 1 0,0 0-1,0 0 1,-1-1 0,1 1 0,0-1 0,0 1-1,0-1 1,-1 1 0,1-1 0,0 1-1,-1-1 1,1 1 0,0-1 0,-1 0 0,1 0-1,-1 1 1,1-1 0,-1 0 0,1 0-1,-1 1 1,0-1 0,1 0 0,-1 0 0,0 0-1,0 0 1,1 0 0,-1 0 0,0 1-1,0-3 1,0-36-32,0 27 29,0 3 40,0 1 1,0-1-1,-1 1 0,0 0 0,-1 0 1,0-1-1,-4-9 0,5 15-27,0 1 1,0-1-1,-1 1 1,1 0-1,-1 0 1,0-1-1,0 1 1,0 1-1,0-1 1,0 0-1,0 0 1,0 1-1,0-1 1,-1 1-1,1-1 1,-1 1-1,1 0 0,-1 0 1,1 0-1,-1 1 1,0-1-1,1 1 1,-1-1-1,0 1 1,0 0-1,-4 0 1,6 0-41,1 1 1,-1-1 0,0 1-1,0-1 1,1 1 0,-1-1-1,0 1 1,1 0 0,-1-1-1,1 1 1,-1 0-1,1-1 1,-1 1 0,1 0-1,-1 0 1,1-1 0,0 1-1,-1 0 1,1 0 0,0 0-1,0 0 1,0-1-1,0 1 1,-1 0 0,1 0-1,0 0 1,1 0 0,-1 0-1,0 0 1,0-1 0,0 1-1,0 0 1,1 0 0,0 1-1,-1 8-393,0 18-2270,1-1 1,9 46-1,7-11-5223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16219,'0'0'9595,"197"0"-9427,-141 0-96,-10 0-72,1 0-553,-10 0-1063,1-23-1016,-1 6-3066,-18-8-3528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14091,'0'0'9687,"8"26"-8488,126 390 762,-123-381-1899,10 33-93,3-2-1,3 0 0,38 67 1,-56-122-398,-3-13-2448,-2-19-6097,-4-4-3308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 9034,'0'0'14264,"-26"7"-13496,-4 2-469,-51 21 0,76-27-237,0 0-1,0 1 1,0-1-1,0 1 1,1 0 0,-1 1-1,1-1 1,0 1-1,1 0 1,-1 0 0,1 0-1,0 1 1,0-1-1,0 1 1,1-1 0,0 1-1,0 0 1,-1 9-1,-3 2 155,-5 23 140,2 0 0,1 0 1,2 0-1,2 1 1,2-1-1,3 48 0,-1-68-315,0-17-77,0-1 0,0 1 0,0-1 0,0 1 0,0-1 0,1 1 0,-1-1 0,1 1 0,-1-1 0,1 0 0,0 1 0,0-1 0,0 0 0,0 0 0,1 1 0,-1-1 0,0 0 0,1 0 0,0 0 0,2 2 0,-1-3-159,0 0 0,-1 0 0,1 0 0,0 0 0,0 0 0,0-1 0,0 1-1,-1-1 1,1 0 0,0 0 0,0 0 0,0 0 0,0 0 0,0-1 0,0 1-1,0-1 1,4-1 0,-2 0-539,1 0-1,-1 0 1,1-1-1,-1 1 1,0-1 0,8-7-1,26-27-6887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15683,'0'0'7586,"17"10"-7283,124 72-23,-139-80-268,0 0 1,0 0 0,1 1-1,-1-1 1,-1 1-1,1-1 1,0 1-1,-1 0 1,1 0 0,-1-1-1,0 1 1,0 0-1,0 0 1,0 0 0,0 0-1,-1 0 1,1 1-1,-1-1 1,0 0 0,0 0-1,0 0 1,-1 0-1,1 0 1,-1 1 0,1-1-1,-1 0 1,0 0-1,0 0 1,-2 3-1,-3 9 82,0 0 0,-1-1-1,0 0 1,-12 16-1,13-22 5,1 0 0,0 1 0,0 0 0,0 0 0,1 0 0,1 0 0,0 1 0,0-1 0,1 1 0,0 0 1,0 0-1,1 0 0,0 12 0,1-18-27,0-1 1,0 1 0,0-1 0,0 1 0,1-1 0,-1 1-1,1-1 1,0 1 0,0-1 0,0 0 0,1 1 0,2 4 0,-2-6-59,0 0 0,1 0 0,-1 0 0,1 0 0,-1-1 0,1 1 0,0-1 0,0 1 0,0-1 0,-1 0 0,1 0 0,0-1 0,0 1 0,0 0 0,4-1 0,18 3-1308,0-1-1,34-1 1,-31-1-1523,11 0-4327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9218,'0'0'13610,"25"6"-13220,82 18-208,-98-22-140,-1 0 0,1 0 0,-1 1 1,0 0-1,0 0 0,0 1 0,-1 1 0,1-1 1,-1 1-1,0 0 0,0 0 0,-1 1 0,1 0 1,-1 0-1,-1 1 0,1 0 0,-1 0 0,0 0 1,5 12-1,-4-2 196,-1 0 0,-1 0 0,-1 1-1,0 0 1,-1-1 0,-1 1 0,-2 25 0,0-32-181,0 0 1,0 0-1,-1-1 0,-1 1 0,0 0 1,0-1-1,-1 0 0,-1 0 1,1 0-1,-2 0 0,1-1 1,-8 10-1,-5 3-264,0 0 0,-1-2 0,-34 30 0,48-45-180,-1-1-1,0 1 0,-1-1 0,1 0 1,-10 4-1,-1-2-2908,-2-5-3442</inkml:trace>
  <inkml:trace contextRef="#ctx0" brushRef="#br0" timeOffset="1">308 96 11522,'0'0'11379,"-28"157"-10155,28-96 184,0-2-591,28-8-505,10-9-312,-1-17-24,1-14-432,-1-11-937,10-25-999,-10-17-2465,-9-9-3673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15915,'0'0'8886,"3"-7"-8743,0 1-134,1 1 1,-1-1-1,1 1 0,0-1 0,1 1 1,4-5-1,-7 9-19,-1-1 0,1 0-1,0 1 1,0-1 0,0 1 0,-1 0 0,1-1 0,0 1 0,1 0-1,-1 0 1,0 0 0,0 1 0,0-1 0,1 1 0,-1-1 0,0 1 0,1-1-1,-1 1 1,0 0 0,0 0 0,1 1 0,-1-1 0,0 0 0,1 1-1,3 0 1,-3 2 55,-1-1-1,1 1 0,0 0 1,-1 0-1,0 0 0,0 0 1,0 0-1,0 1 0,0-1 1,2 6-1,6 11 203,-2-9-107,0-1 0,1 1 0,0-1 0,0-1 0,1 0-1,1 0 1,0-1 0,21 13 0,-27-18-213,1-1-1,-1 1 0,1-1 1,0 0-1,0-1 1,0 0-1,-1 1 1,1-2-1,12 1 1,-14-1-233,0-1 1,0 1 0,1-1 0,-1 0 0,0 0 0,0-1 0,0 0 0,0 1 0,0-1-1,0 0 1,0-1 0,-1 1 0,1-1 0,-1 1 0,3-4 0,15-17-5830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7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12275,'0'0'8974,"11"26"-7367,7 21-866,49 117 1837,105 256 802,-151-352-3096,-2 1 1,-4 1-1,-2 1 1,4 98-1,-15-130-186,2 159 321,-6-160-320,-1 0-1,-1 0 1,-11 41-1,9-56-62,-5 23 14,-1-2 1,-3 0-1,-22 48 1,21-69-769,11-41-2427,4 6 2401,-7-25-5157,-1-6-4963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13339,'0'0'8146,"197"20"-8146,-141-3-280,9 13-1457,-9-1-2304,-19-4-2976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8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10938,'0'0'10741,"-1"0"-10654,0 1-1,1-1 1,-1 1-1,1-1 1,-1 1-1,0-1 0,1 1 1,-1-1-1,1 1 1,-1 0-1,1-1 1,-1 1-1,1 0 1,0-1-1,-1 1 1,1 0-1,0-1 0,0 1 1,-1 0-1,1 0 1,0-1-1,0 1 1,0 0-1,0 0 1,0 0-1,0-1 1,0 1-1,0 1 1,-4 97 1375,-26 153 0,24-213-1278,-178 953 2213,130-807-2252,53-185-171,1 0 1,0 1-1,0-1 1,-1 0-1,1 0 0,0 1 1,0-1-1,0 0 0,0 1 1,-1-1-1,1 1 1,0-1-1,0 0 0,0 1 1,0-1-1,0 0 1,0 1-1,0-1 0,0 1 1,0-1-1,0 0 0,0 1 1,0-1-1,0 0 1,0 1-1,1-1 0,-1 0 1,0 1-1,0-1 0,0 0 1,0 1-1,1-1 1,-1 0-1,0 1 0,0-1 1,1 0-1,-1 1 1,0-1-1,1 0 0,-1 0 1,0 0-1,0 1 0,1-1 1,-1 0-1,1 0 1,-1 0-1,0 0 0,1 0 1,-1 0-1,0 1 1,1-1-1,0 0 0,21-9-2700,-11 5 2508,42-16-3314,3-4-2628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1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0 13835,'0'0'10209,"-13"14"-9329,1 0-754,0 1 1,1 1-1,0 0 0,1 0 0,1 1 1,1 1-1,0-1 0,1 1 1,-4 19-1,-44 197 1099,10 1-1,-14 260 1,40 45-19,19-537-1465,5 6-2224,17 1-1661,-2 2-3417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 12659,'0'0'9686,"-1"0"-9653,1-1 0,0 1 0,-1-1 0,1 1 0,0 0 0,0-1 1,0 1-1,-1-1 0,1 1 0,0-1 0,0 1 0,0-1 0,0 1 0,0-1 0,0 1 1,0-1-1,0 1 0,0-1 0,0 1 0,0-1 0,0 1 0,0-1 0,0 1 0,0-1 1,0 1-1,1-1 0,-1 1 0,0-1 0,0 1 0,1 0 0,-1-1 0,0 1 0,1-1 1,-1 1-1,0 0 0,1-1 0,-1 1 0,0 0 0,1-1 0,0 1 0,26-4 37,-1 1 0,1 1 0,39 3 0,-19 0 187,-41-1-221,0 0 0,-1 1 0,1-1 0,0 1 0,-1 1 0,1-1 0,0 1 0,-1 0 0,0 0 0,1 1 0,-1-1 0,0 1 0,0 0 0,-1 1 0,10 7 0,-8-4 50,0 0-1,0 0 0,0 1 1,-1 0-1,0 0 1,-1 1-1,1-1 1,-2 1-1,4 10 0,-1 3 53,-1 0 0,-1 0 0,-1 0-1,-1 0 1,0 0 0,-2 1-1,-5 40 1,2-49-130,0 0 0,-1-1 0,0 1 0,-2-1 0,1 0 0,-1-1 0,-1 1 0,-1-1 0,1 0 0,-2-1 0,1 0 0,-2 0 0,-16 14 0,17-17-311,-1 1 1,0-2 0,0 0-1,0 0 1,-1 0 0,0-2 0,-1 1-1,1-1 1,-1-1 0,0 0-1,0-1 1,-1 0 0,1-1 0,0 0-1,-17-1 1,25-1-356,-1 0-1,1 0 1,0-1 0,0 1 0,0-1-1,0 0 1,-6-2 0,-20-21-6960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5433,'0'0'16649,"-24"24"-15513,-71 83-278,91-101-753,0 0 0,1-1 1,-1 1-1,1 1 0,0-1 1,1 0-1,-1 1 0,1-1 0,1 1 1,-1 0-1,1-1 0,0 1 1,1 0-1,0 0 0,0 0 1,1 10-1,0 5 155,-1-9-223,0 0 0,0 0 0,1-1 0,1 1 0,0-1 0,1 1 0,0-1 1,1 0-1,1 0 0,0 0 0,0-1 0,1 1 0,0-1 0,1-1 0,0 1 0,1-1 1,0-1-1,1 1 0,0-1 0,0-1 0,1 0 0,0 0 0,13 7 0,-11-7-105,0 0-1,1-1 1,0 0-1,0-1 1,0-1-1,1 0 1,0 0-1,0-2 1,0 0-1,1 0 1,-1-1-1,29-1 1,-37-1-210,-1 0 0,1-1 0,-1 0 1,1 0-1,-1 0 0,1 0 1,-1-1-1,1 0 0,-1 0 1,0-1-1,0 0 0,0 1 1,-1-2-1,9-5 0,-6 2-994,0 0 1,-1 0-1,0 0 1,9-14-1,6-21-7016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14563,'0'0'5181,"13"-26"-5118,40-82-36,-49 98-10,2 0 1,-1 0 0,1 1 0,0 0 0,1 0-1,0 0 1,16-14 0,-3 3 74,-19 20-78,0-1-1,-1 0 0,1 0 0,0 1 0,0-1 1,0 0-1,0 1 0,0-1 0,0 1 0,0-1 1,1 1-1,-1-1 0,0 1 0,0 0 0,0 0 1,0-1-1,0 1 0,1 0 0,-1 0 1,0 0-1,0 0 0,0 1 0,0-1 0,1 0 1,-1 0-1,0 1 0,0-1 0,0 1 0,0-1 1,0 1-1,0-1 0,0 1 0,2 1 1,0 0 54,0 1 0,0-1 0,0 1 0,0 0 0,-1 0 1,1 0-1,-1 1 0,3 4 0,4 9 256,7 13 233,36 52 0,-47-75-520,1 1 0,0-2-1,0 1 1,0-1 0,1 0-1,0 0 1,0-1 0,1 0-1,0 0 1,0 0 0,0-1 0,11 3-1,-18-6-23,1 0 0,0-1-1,-1 1 1,1-1 0,0 0-1,-1 1 1,1-1 0,0 0-1,-1 0 1,1 0 0,0 0 0,-1-1-1,1 1 1,0 0 0,-1-1-1,1 1 1,-1-1 0,1 0-1,-1 1 1,1-1 0,-1 0 0,1 0-1,-1 0 1,0 0 0,1 0-1,-1 0 1,0 0 0,0 0-1,0-1 1,0 1 0,0 0-1,0-1 1,0 1 0,0-1 0,0 1-1,-1-1 1,1 1 0,-1-1-1,1 0 1,-1 1 0,0-1-1,1-1 1,1-11-26,-1 0 0,0 0 1,0-1-1,-3-17 0,1 7-335,2 7-274,0 14 64,-1 0 0,0-1 0,0 1 0,0-1 0,0 1 0,0 0 0,-1-1 0,0 1 0,-2-8 0,-13-1-4754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4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 9826,'0'0'8555,"0"18"-8359,2 53-198,-2-70-1,0-1 0,-1 1 0,1-1 0,0 1 1,0 0-1,0-1 0,0 1 0,0-1 1,0 1-1,0 0 0,0-1 0,0 1 0,0-1 1,0 1-1,0 0 0,1-1 0,-1 1 0,0-1 1,0 1-1,0-1 0,1 1 0,-1-1 0,0 1 1,1-1-1,-1 1 0,1-1 0,-1 1 1,0-1-1,1 0 0,-1 1 0,1-1 0,0 1 1,1-1 211,-2-21 204,0 15-379,0 1 0,0-1 0,-1 0-1,0 0 1,0 0 0,0 1 0,-1-1-1,-4-9 1,5 13-17,0-1 0,-1 1 0,1 0 0,-1 0 0,1 1 0,-1-1 0,0 0 0,0 0 0,0 1 0,0-1 0,0 1 0,0 0 0,0 0 0,-1 0 0,1 0 0,0 0 0,-1 0 0,1 0 0,0 1 0,-1-1 0,1 1 0,-1 0 0,1 0 0,-5 0 0,6 1 9,-1 1 1,1 0-1,0 0 1,0 0 0,1-1-1,-1 1 1,0 0-1,1 0 1,-1 0-1,1 0 1,-1 0 0,1 0-1,0 0 1,0 1-1,0-1 1,0 0 0,1 2-1,2 45 170,-3-48-186,1 1-1,-1 0 0,1-1 0,0 1 0,0-1 0,0 0 1,0 1-1,0-1 0,0 0 0,0 1 0,0-1 0,1 0 0,-1 0 1,0 0-1,1 0 0,-1 0 0,1 0 0,-1 0 0,1-1 1,-1 1-1,1 0 0,0-1 0,-1 0 0,1 1 0,0-1 1,-1 0-1,1 0 0,0 0 0,-1 0 0,1 0 0,0 0 1,-1 0-1,4-1 0,0 1-66,-4-43-63,0 35 87,0-24 12,-2 31 19,1 1 0,0-1 1,0 0-1,0 0 0,0 1 1,0-1-1,-1 0 0,1 0 1,0 0-1,-1 1 0,1-1 1,0 0-1,-1 1 0,1-1 1,-1 0-1,1 1 0,-1-1 1,0 1-1,1-1 1,-1 1-1,0-1 0,1 1 1,-1-1-1,0 1 0,1 0 1,-1-1-1,0 1 0,0 0 1,1 0-1,-1-1 0,0 1 1,0 0-1,-1 0 0,1 1-3,0 0 1,0-1-1,0 1 0,0 0 0,0 0 0,0 0 0,0 0 0,1 0 0,-1 1 0,0-1 0,1 0 0,-1 0 0,1 0 0,-1 1 0,1-1 1,-1 0-1,1 0 0,0 1 0,0-1 0,0 0 0,0 1 0,0-1 0,0 0 0,0 1 0,0-1 0,1 2 0,2 41-1511,-3-42 1222,1 0 1,0 1-1,0-1 0,0 0 1,0 0-1,1 0 1,-1 0-1,0 0 0,1 0 1,0 0-1,-1 0 1,1 0-1,0-1 0,0 1 1,0-1-1,0 0 1,0 1-1,0-1 0,4 1 1,14 10-5644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5329,'0'0'14070,"8"20"-13761,26 60-499,-33-79 188,-1 1-1,1-1 1,0 1 0,0 0 0,-1-1 0,1 1 0,0-1 0,0 0 0,1 1 0,-1-1 0,0 0 0,0 1 0,1-1 0,-1 0 0,0 0 0,1 0 0,-1 0 0,1-1 0,-1 1 0,1 0 0,0 0 0,-1-1 0,1 1 0,0-1 0,-1 0 0,1 1 0,0-1 0,0 0 0,-1 0 0,1 0 0,0 0 0,0-1 0,-1 1 0,3-1 0,7 0-9,-10 1 23,-1 0-1,1 0 1,0-1-1,-1 1 1,1 0 0,-1-1-1,1 1 1,-1 0-1,1-1 1,-1 1 0,1-1-1,-1 1 1,1-1-1,-1 1 1,1-1-1,-1 1 1,0-1 0,1 1-1,-1-1 1,0 0-1,0 1 1,1-1-1,-1 1 1,0-1 0,0 0-1,0 1 1,0-1-1,0 0 1,0 1 0,0-1-1,0 0 1,0 1-1,0-1 1,0 0-1,-1 0 1,-1-19 198,1 17-125,-1-1 0,1 0 1,-1 1-1,0-1 0,0 1 0,0 0 0,-1 0 1,1 0-1,-1 0 0,0 0 0,1 0 0,-1 1 1,0-1-1,-1 1 0,1 0 0,0 0 0,-1 0 1,1 0-1,-1 1 0,0-1 0,1 1 0,-1 0 1,0 0-1,0 0 0,-6 0 0,8 26-141,3-23 20,-1-1 1,1 1-1,0 0 0,-1 0 0,1 0 0,0 0 1,0 0-1,0-1 0,0 1 0,0 0 1,1-1-1,-1 1 0,0-1 0,1 1 0,-1-1 1,1 0-1,0 0 0,-1 1 0,1-1 1,0 0-1,0-1 0,0 1 0,0 0 0,-1 0 1,1-1-1,0 1 0,0-1 0,0 0 1,0 1-1,0-1 0,1 0 0,-1 0 0,0-1 1,2 1-1,-4-28 136,-1 27-104,0 0 0,0 0 0,0 0 0,0 0 0,0 0 0,-1 0 0,1 0 0,0 0 0,-1 0 0,1 0 0,0 1 0,-1-1 1,1 0-1,-1 1 0,1 0 0,-1-1 0,1 1 0,-1 0 0,1 0 0,-1-1 0,1 1 0,-1 0 0,-1 1 0,1 15-1856,2 9-1293,0 1-3191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13499,'0'0'9054,"18"1"-8834,37 4-17,143 8 509,-195-11-1137,1-1 0,-1 1 0,1 0 0,-1 0 0,1 1 0,-1-1 0,0 0 0,0 1 0,0 0 0,-1 0 0,1 0 0,-1 0 0,4 6 0,13 12-5569,0-6-3269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14523,'0'0'9173,"9"-3"-9129,4 0-34,1 1 0,-1 0 0,0 1 0,1 0 0,-1 1 0,0 1 0,1 0 0,-1 1 0,0 0 0,0 1 0,0 1 0,0 0 0,-1 0-1,1 1 1,-1 1 0,21 13 0,-22-12 76,-1 0 0,0 0 0,-1 1 0,1 0 0,-1 0 0,-1 1 0,0 0-1,0 1 1,-1 0 0,0 0 0,0 1 0,-1 0 0,-1 0 0,0 0-1,-1 1 1,0-1 0,0 1 0,-1 0 0,2 19 0,-4-8 42,-2 1 0,0-1 1,-2 1-1,0-1 0,-2 0 1,0 0-1,-2 0 0,0-1 1,-2 0-1,0 0 0,-21 35 1,11-26-104,-2-1 0,-1-1 1,-1-1-1,-1-1 1,-1-1-1,-2-1 0,-31 22 1,51-41-5,12-7-2,0 0-1,0 1 0,0 0 0,0 1 1,0-1-1,-1 1 0,1 0 1,0 0-1,0 0 0,0 1 1,6 2-1,-2-1 12,192 61 501,-4-1-4894,-176-54-57,-2-2-1566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14051,'0'0'6193,"-38"143"-4656,38-70-417,0 9-376,0-7-112,0 1-104,0-14-280,0-12-128,19-8-120,0-11-1016,27-3-1304,-8-6-2433,-1-16-1793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5777,'0'0'14889,"-6"8"-14493,-4 7-294,0 0 1,2 1 0,-1 0-1,2 1 1,0-1 0,-7 29-1,-22 121 774,24-103-672,7-40-124,1 0 0,1 0 1,2 1-1,0-1 1,1 0-1,4 26 0,-2-45-69,-1 0 0,1-1 0,0 0 0,0 1 0,0-1 0,0 0-1,0 0 1,1 0 0,0 0 0,-1 0 0,1-1 0,0 1 0,0-1-1,1 0 1,-1 0 0,0 0 0,1 0 0,-1-1 0,5 2 0,10 4 64,-1 0 0,30 5 0,-16-5-312,63 13-269,-34-15-9092,-49-5 2963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2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1 590 8914,'0'0'9497,"0"-29"-8294,0-176-81,0-150 1382,2 378-2477,2 1 0,1-1 0,1 0 0,1 0 0,17 39 0,2 10 171,-15-40-110,49 133 239,-53-149-295,1-1 0,0 1 0,2-1 0,-1-1 0,2 0 0,0 0 0,23 21 0,-30-31-12,1-1 0,0 1 0,1-1 0,-1 0 0,1 0 0,-1-1 1,1 1-1,0-1 0,10 2 0,-13-4 12,0 1-1,0-1 1,0 1 0,0-1 0,0 0-1,0 0 1,0-1 0,0 1-1,0-1 1,0 1 0,0-1-1,0 0 1,0 0 0,-1 0-1,1 0 1,0-1 0,-1 1 0,1-1-1,-1 0 1,1 0 0,3-4-1,4-5 29,-2-1-1,0 0 0,-1-1 0,0 0 0,0 0 1,-2 0-1,1-1 0,-2 0 0,0 0 0,-1 0 1,3-20-1,0-22-14,-2-88 0,-4 117 13,0-137 29,0 163-372,0 16-1727,-1 13-1717,2 0 0,8 49 0,0-31-3677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8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9314,'0'0'12427,"8"18"-11677,98 233 1088,5-8-244,-18-44-1127,-93-198-583,1 1 0,0 0 0,0-1 0,-1 1 0,1 0 0,0-1 0,0 1 0,0-1 0,1 1 0,-1-1 0,0 0 0,3 3 0,-2-26-10436,-10 0 1159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12683,'0'0'10822,"-15"29"-9626,-49 97-409,58-112-680,1 0 0,1 0 0,0 0-1,1 1 1,0 0 0,1-1 0,1 1 0,0 0-1,2 0 1,1 21 0,1 12 152,-5-26-172,1-17-166,1 0-1,-1 0 0,1 0 1,0 0-1,0 0 0,1 0 0,-1 0 1,1 0-1,2 6 0,-1-10-98,-1 0 1,1 0-1,-1 0 0,1 0 0,0-1 0,0 1 0,-1-1 0,1 1 0,0-1 0,0 1 1,0-1-1,-1 0 0,1 0 0,0 0 0,0 0 0,0 0 0,0 0 0,3-1 0,2 0-820,22-2-3918,-1-14-1184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11867,'0'0'9858,"33"17"-9576,104 60-148,-128-72-121,0 1 0,0-1 0,-1 1 0,0 1-1,0-1 1,0 1 0,-1 1 0,0-1 0,9 15 0,-5-8 20,-4-4 106,-1 1-1,0-1 0,0 1 0,-1 1 0,-1-1 0,1 1 0,-2 0 0,0 0 0,0 0 0,-1 0 1,-1 0-1,0 1 0,-1-1 0,0 0 0,0 1 0,-2-1 0,1 0 0,-2 0 0,1 0 0,-10 23 0,2-9-78,-1 0-1,-2-1 1,0 0-1,-2-1 1,0 0-1,-2-1 1,-1-1-1,-22 22 1,36-40-309,-29 25-240,6-21-4580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16315,'0'0'8770,"-18"199"-7489,18-140-625,28-3-376,0-8-160,0-12-112,9-11-8,-9-11-512,0-14-721,0-5-1319,-9-26-2041,0-3-2977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2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16396,'0'0'6625,"5"-16"-6514,17-48-101,-21 62 5,0-1 0,0 1 0,0-1 0,0 1 0,0-1 0,1 1 0,-1 0-1,1 0 1,0-1 0,0 1 0,0 1 0,0-1 0,0 0 0,0 0 0,0 1 0,0-1-1,1 1 1,-1 0 0,1-1 0,-1 1 0,1 0 0,-1 1 0,1-1 0,0 0 0,-1 1-1,1-1 1,0 1 0,-1 0 0,1 0 0,0 0 0,0 0 0,-1 1 0,1-1 0,0 1 0,4 1-1,3 2 157,-1 0 1,1 1-1,-1 0 0,0 0 0,0 1 0,12 10 0,16 16 269,-18-14-295,1-2-1,23 15 0,-36-27-117,0 0-1,0-1 0,0 1 1,1-1-1,-1-1 0,1 1 1,0-1-1,0-1 0,0 0 1,14 1-1,-21-2-28,-1 0 0,1-1 0,0 1 0,-1 0 1,1-1-1,-1 1 0,1-1 0,-1 1 0,1-1 0,-1 1 0,1-1 1,-1 1-1,1-1 0,-1 1 0,0-1 0,1 1 0,-1-1 0,0 0 0,1 1 1,-1-1-1,0 0 0,0 1 0,0-1 0,0 0 0,0 1 0,1-1 1,-1 0-1,0 1 0,-1-1 0,1-1 0,0-31-447,0 22 36,-1-1-468,1 1-1,-1 0 1,-1 0 0,0 1 0,0-1 0,-1 0 0,-1 1 0,0-1 0,-6-11-1,-8-14-5175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0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62 13571,'0'0'9819,"5"14"-9505,16 41-173,-20-53-148,0 0 0,0-1 0,0 1 1,0 0-1,0-1 0,1 1 0,-1-1 0,0 1 0,1-1 0,-1 0 0,1 0 1,-1 0-1,1 0 0,0 0 0,-1 0 0,1 0 0,0 0 0,0 0 0,0-1 0,0 1 1,-1-1-1,1 0 0,0 1 0,0-1 0,0 0 0,0 0 0,4-1 0,-5 1-1,-1 0 8,1-1-1,0 1 1,0-1 0,0 1 0,-1-1 0,1 0 0,0 0-1,-1 1 1,1-1 0,0 0 0,-1 0 0,1 0 0,-1 0 0,0 0-1,1 1 1,-1-1 0,0 0 0,1 0 0,-1 0 0,0 0-1,0 0 1,0 0 0,0 0 0,0 0 0,0 0 0,0 0 0,0 0-1,0 0 1,0 0 0,-1 0 0,1 0 0,-1-1 0,1 0 3,0-6 2,-1 0-1,0 0 0,0 0 0,-1 0 1,0 0-1,0 1 0,0-1 0,-6-9 1,7 14 35,0 1 1,-1-1 0,0 0-1,1 0 1,-1 1 0,0-1 0,-1 1-1,1-1 1,0 1 0,-1 0-1,1 0 1,-1 0 0,0 0 0,1 0-1,-1 1 1,0-1 0,0 1 0,0 0-1,0 0 1,0 0 0,-1 0-1,1 1 1,0-1 0,-5 0 0,7 2-7,-1-1 0,1 0 0,0 1 0,-1-1 0,1 0 0,-1 1 0,1 0 0,0-1 1,0 1-1,-1 0 0,1-1 0,0 1 0,0 0 0,0 0 0,0 0 0,0 0 0,0 0 0,0 1 1,0-1-1,0 0 0,0 0 0,1 0 0,-1 1 0,1-1 0,-1 1 0,1-1 0,-1 0 1,1 1-1,-1 2 0,-5 53-8,5-38 49,-3 16 19,1-22-40,2 1 1,-1 0 0,2-1-1,0 1 1,0 0-1,4 16 1,-4-29-61,1 0 0,-1 0 1,1 1-1,0-1 0,0 0 0,-1 0 0,1-1 1,0 1-1,0 0 0,0 0 0,0 0 0,0 0 0,0-1 1,0 1-1,0-1 0,0 1 0,0 0 0,1-1 1,-1 0-1,0 1 0,0-1 0,1 0 0,-1 0 1,0 0-1,0 1 0,1-1 0,-1 0 0,0-1 1,0 1-1,1 0 0,-1 0 0,2-1 0,6 1-141,-8-2 125,1 1 0,-1 0 0,0-1 0,0 1-1,0 0 1,0-1 0,0 1 0,0-1 0,0 0 0,0 1-1,0-1 1,-1 0 0,1 0 0,-1 1 0,1-1 0,-1 0-1,0 0 1,0 0 0,0 1 0,0-4 0,4-45-493,-4 41 215,0 0-1,0 0 1,-1 0-1,0 0 1,0 0-1,-1 0 1,0 0-1,-1 1 1,-5-12-1,-2-9-2303,10 16-4343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16131,'0'0'9651,"149"5"-9451,-83 1-64,-1-6-80,-9 0 32,-18 0-88,-1 0 0,-18 0-929,-1 0-1047,-8-6-577,-10-5-2688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12947,'0'0'11010,"0"162"-9306,10-77-655,-1 1-449,10 1-240,-19-14-152,9-8-200,1-15-8,8-2-816,1-15-1993,-10-13-4232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12427,'0'0'9520,"-1"13"-8443,-3 15-595,3 0 1,0 0 0,1 0 0,2 1-1,6 32 1,112 431 2448,-104-442-2840,-12-39-133,0-1 1,-1 1-1,0 0 1,-1 0-1,2 17 1,-3-20-1480,7-31-11165,-8 4 4993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0 160,'0'0'19988,"-30"18"-18346,-93 62-195,117-75-1346,1-1 0,0 1 0,0-1 0,0 1 0,0 1 0,1-1 1,0 1-1,0 0 0,0 0 0,1 0 0,0 0 0,0 1 0,1-1 0,-1 1 0,1-1 0,-2 15 0,-1 2 139,-2 16 236,1 0 1,2 1-1,2 75 0,3-83-360,-1-25-110,0-1-1,0 1 1,1 0-1,0-1 1,0 1-1,1-1 1,0 0-1,0 1 1,1-1-1,3 7 1,-4-10-120,0 0 1,0 0-1,1 0 1,-1 0 0,1-1-1,-1 1 1,1-1-1,0 1 1,0-1-1,0 0 1,0-1 0,1 1-1,-1 0 1,0-1-1,1 0 1,-1 1-1,1-1 1,-1-1 0,1 1-1,0-1 1,3 1-1,1 0-484,-1-1 0,0 0 0,0-1 0,1 0-1,-1 0 1,0 0 0,0-1 0,0 0 0,0 0-1,12-6 1,26-16-4568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3329,'0'0'17905,"-2"34"-17433,-5 224 716,6-214-877,2 0 0,1 0-1,3 0 1,2 0 0,2-1 0,24 73-1,-22-99-930,-6-26-2108,-3-33-2334,-2 39 4983,-1-48-5943,-7-2-1911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7418,'0'0'14743,"14"-1"-14321,156-6 3,-169 7-421,0 0 1,0 0 0,0 0-1,0 0 1,0 0-1,0 0 1,0 1 0,0-1-1,0 0 1,0 1 0,-1-1-1,1 0 1,0 1 0,0-1-1,0 1 1,0 0 0,0-1-1,-1 1 1,1 0-1,0-1 1,-1 1 0,1 0-1,0 0 1,-1 0 0,1 0-1,-1-1 1,0 1 0,1 0-1,-1 0 1,1 0 0,-1 0-1,0 0 1,0 0-1,0 0 1,0 0 0,0 0-1,0 0 1,0 0 0,0 0-1,0 0 1,0 0 0,0 0-1,0 0 1,-1 0 0,0 2-1,-17 47 399,17-47-366,-99 193 403,97-188-330,0 0-1,1-1 1,0 1 0,0 0-1,1 0 1,0 0 0,0 0-1,1 1 1,0-1 0,1 0-1,0 0 1,1 8 0,-1-14-78,1 0 0,-1 0 0,1-1 0,-1 1 0,1-1 0,-1 1 0,1-1 0,0 0 0,-1 0 0,1 0 0,0 1 0,0-2 0,0 1 0,0 0 0,0 0 0,0-1 0,0 1 0,0-1 0,1 1 0,2-1 0,48 3 43,-10-4-518,37 1-2752,-27 7-4323,-25-2-190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12763,'0'0'9143,"20"1"-8680,3 1-376,-1 1 0,1 0 0,-1 2 0,25 7 1,-40-10-33,-1 1 1,1-1 0,0 1 0,-1 1 0,1-1 0,-1 1 0,0 0 0,0 0 0,0 1 0,-1 0 0,1 0 0,-1 0 0,-1 1 0,1-1 0,-1 1 0,0 0 0,0 0 0,0 1 0,-1-1 0,3 9 0,-4-5 100,1 0 0,-2 0 0,1 1 0,-1-1 1,-1 0-1,0 1 0,-1-1 0,0 0 0,0 0 1,-1 0-1,0 1 0,-1-2 0,0 1 0,0 0 0,-1-1 1,-8 14-1,-6 5-163,0 0 1,-3-1-1,-39 42 0,6-19-614,50-47 195,0 0 0,0 0 0,0 0-1,-1-1 1,1 0 0,-1 0-1,1 0 1,-1-1 0,0 0 0,0 1-1,0-2 1,-7 2 0,2-4-5038,9-7-2629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24,'0'0'23573,"-37"193"-21949,46-137-447,19-5-569,9-3-304,1-4-184,-1-18-120,0-7-16,1-13-448,-1-6-520,10-14-1689,-19-23-2496,-9-5-2433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13659,'0'0'8468,"7"-10"-8261,24-24-304,41-34 1,-62 58 114,-9 9 144,1 9 686,0 0-584,6 21 459,2 1 0,1-1-1,27 49 1,-35-71-708,1-1 0,0 0 0,0 0 0,1 0 0,0-1 0,0 1 0,0-1 0,0 0 0,1-1 0,0 1 0,0-1 0,0 0 0,0-1 0,1 1 0,0-1 0,0 0 0,-1-1-1,1 0 1,1 0 0,-1 0 0,0-1 0,11 0 0,-15-1-31,-1 0 0,1-1-1,-1 1 1,1-1-1,-1 0 1,1 1 0,-1-1-1,1-1 1,-1 1 0,0 0-1,1 0 1,-1-1-1,0 0 1,0 1 0,0-1-1,0 0 1,0 0-1,-1 0 1,1 0 0,-1 0-1,1 0 1,-1 0 0,0-1-1,1 1 1,0-3-1,3-10-646,0 1-1,0-1 0,3-20 0,-1 3-2140,2 3-2336,1 7-1581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3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37 345 19660,'0'0'5913,"169"0"-6761,-132 0-744,10-17-785,-10-2-2784,-18-1-2760</inkml:trace>
  <inkml:trace contextRef="#ctx0" brushRef="#br0" timeOffset="1">0 0 12339,'0'0'10226,"159"40"-10226,-56-29-992,-19-6-4402,-9 4-4568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85 183 14283,'0'0'7035,"-2"37"-6224,-2 121 458,4-141-1087,1 1 0,1-1 1,1 0-1,0 0 0,1 0 0,1-1 0,1 1 0,0-1 0,1 0 0,1-1 0,0 1 0,1-2 0,1 1 0,0-1 0,1-1 0,0 0 0,1 0 1,1-1-1,0-1 0,1 0 0,0-1 0,20 12 0,-24-16-134,0 0-1,1-1 1,0 0 0,0-1 0,0 0-1,0-1 1,1 0 0,0 0 0,-1-2-1,1 1 1,0-1 0,0-1 0,0 0 0,17-3-1,-21 1-34,0 1-1,0-2 0,0 1 1,0-1-1,-1 0 0,1-1 1,-1 1-1,0-2 0,0 1 1,-1-1-1,1 0 1,-1 0-1,0-1 0,0 1 1,-1-1-1,0-1 0,0 1 1,0-1-1,-1 0 0,0 0 1,5-12-1,-1-1 9,-2 1 0,0-1-1,-1-1 1,-1 1 0,-1-1-1,-1 0 1,-1 1 0,0-1-1,-2 0 1,0 0 0,-2 0 0,0 1-1,-1-1 1,-1 1 0,-1 0-1,-1 1 1,-1-1 0,0 1-1,-2 1 1,0-1 0,-1 2 0,-13-18-1,12 20-188,0 1-1,-2 1 0,1 0 1,-2 0-1,1 2 1,-2 0-1,1 0 0,-2 2 1,1 0-1,-1 0 1,-34-10-1,8 10-1702,-1 1-1,0 3 1,-51 0 0,-15 4-6069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38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243 525 8554,'0'0'7111,"-15"3"-6043,1 30 468,0-6-1162,2 0 0,1 0 1,2 2-1,0-1 0,-5 39 0,-14 155 251,23-170-439,-21 453 716,14-176-590,-6 170 2672,50-499-3036,4 4 81,47 11 1,-46-8-25,56 5 0,578-6 213,-476-31-164,-136 15 108,109-5-1,22 21 214,229 38-1,-325-31-355,0-4 0,0-4-1,1-4 1,0-4 0,96-16-1,64-19-13,283-6 0,256 34 91,-231 29-122,332-63 307,-229-34 203,6 43-362,-547 35-102,1085-37 172,-1023 24-187,-64 5 28,193-36 0,-291 39-37,1 1 1,0 1-1,27 0 0,-51 3 32,-1-1 0,1 1 0,-1 0 0,1 0 0,-1-1 0,0 1 0,1-1 0,-1 1 0,0-1 0,1 1 0,-1-1 0,0 0 0,0 0 0,0 0 0,1 0 0,-1 0 0,0 0 0,0 0 0,-1 0 0,1 0 0,0 0-1,0 0 1,0-1 0,-1 1 0,1 0 0,0 0 0,-1-1 0,0 1 0,1-1 0,-1-1 0,6-54 172,-5 33-206,7-315-421,-8 258 364,-5-16 40,-5 0 0,-29-129 0,20 126 11,7 6-25,4 0 0,7-137 0,2 117 41,-2 82-3,-1 0 0,-1 0 1,-2 1-1,-2-1 0,0 1 0,-13-33 0,10 32 7,-12-66 1,13 50 7,9 45-6,-1 0 0,1 0 0,-1 1-1,0-1 1,0 0 0,0 0-1,0 1 1,0-1 0,0 0 0,-1 1-1,0 0 1,1-1 0,-1 1 0,0 0-1,0 0 1,0 0 0,0 0-1,-1 0 1,-2-2 0,-1 2 62,1 0 0,-1 1 0,0-1-1,1 1 1,-1 1 0,0-1 0,0 1 0,-9 0 0,-368 19-308,31 2 117,181-15 79,-237 39-131,294-29 141,1-7 57,-175-6 1,-12-1 46,-244 57 60,171-15-74,191-24-33,-169 14 0,62-11-33,-289 10 92,162-53-239,-50 36 74,-259 5 166,407-35-294,238 14 194,-1-3 0,-123-22-1,166 20 11,-57-3-1,1 1 2,-345-30-5,370 33-48,-90 4 1,61 2 19,74-1 27,-1 2 0,0 1 1,1 1-1,-26 8 0,16-4 14,-47 7 0,-19-3-4,-339 24-164,204-21-315,50-16 445,183 0 48,49 60-9037,-19-24 1062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 7562,'0'0'8447,"-5"0"-7314,4 0-1099,0-1 0,1 1 0,-1 0 0,0 0-1,0 0 1,1 0 0,-1 0 0,0 0 0,0 0-1,1 0 1,-1 0 0,0 0 0,0 0 0,1 1-1,-1-1 1,0 0 0,0 1 0,1-1 0,-1 0 0,0 1-1,1-1 1,-1 1 0,1-1 0,-1 1 0,0-1-1,1 1 1,-1-1 0,0 2 0,-1 28 692,2-25-680,3 74 1124,21 113 0,3 40-247,37 394 554,-44-472-1218,10 169 59,-4-35-77,21 173 15,-29-301-232,11 73 55,11 102 257,-13-100 75,-12-38-139,-2-14 7,15 130 309,-14-132-182,-12-114-213,4 1 0,18 84 0,-18-128-151,-1 0-1,-2 0 0,2 47 1,-4-71-204,0 0 0,0 0 1,-1 0-1,1 0 0,0 0 0,0 0 1,0 0-1,-1 0 0,1 0 1,0-1-1,0 1 0,-1 0 1,1 0-1,0-1 0,0 1 1,-1-1-1,1 1 0,0-1 1,-1 1-1,1-1 0,-1 1 0,1-1 1,0 1-1,0-2 0,25-45-9890,-15 22-1558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0 290 12579,'0'0'7420,"7"-18"-7209,8-23-131,23-40 1,-29 62-62,1 2 0,1-1 0,1 1 0,0 1 1,24-25-1,-34 39 27,1 0 1,0 0 0,0 0 0,-1 0-1,1 0 1,0 0 0,1 1 0,-1 0-1,0-1 1,0 1 0,1 1-1,-1-1 1,0 0 0,1 1 0,-1-1-1,1 1 1,-1 0 0,0 0 0,1 1-1,-1-1 1,1 1 0,-1-1-1,0 1 1,1 0 0,-1 0 0,0 1-1,0-1 1,0 1 0,0 0 0,0-1-1,0 1 1,0 0 0,4 5-1,8 7 323,0 1 0,-2 0 0,0 0 0,17 27 0,-15-21-300,-5-6-530,11 13 1104,-2-20-9062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12915,'0'0'7757,"30"-1"-7067,96-1-154,-111 2-379,0-1 0,1 2-1,-1 0 1,0 1 0,0 1 0,17 5 0,-28-7-118,-1 0 0,0 1 1,1 0-1,-1-1 1,0 1-1,0 0 0,0 1 1,-1-1-1,1 0 1,-1 1-1,1 0 0,-1-1 1,0 1-1,0 0 0,0 0 1,0 1-1,0-1 1,-1 0-1,1 0 0,-1 1 1,0-1-1,0 1 1,0-1-1,-1 1 0,1 5 1,1 6 58,0 0 1,-1 1-1,-1 0 0,0-1 1,-1 1-1,-1-1 1,0 1-1,-1-1 0,-1 0 1,-1 0-1,0 0 1,0-1-1,-9 15 0,-7 4-116,-2-1-1,-1 0 1,-41 41-1,-42 22-4746,86-79 102,2-11-1958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3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3633,'0'0'20580,"205"-48"-20300,-139 48-80,-1 0-200,-9 0-72,-9 0-1056,9 34-1128,-18 2-2730,-20-2-1223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13515,'0'0'7217,"-37"152"-5784,65-96-321,19 3-584,-1-1-168,10-4-16,0-9-104,-9-9-152,0-11-88,-10-8-720,-9-14-1480,-9-12-1801,-10-21-832,-9-10-5585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4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13619,'0'0'6741,"9"-14"-6577,31-44-30,-37 55-122,-1 0 1,0 0-1,1 0 1,0 1 0,-1-1-1,1 1 1,0 0-1,0-1 1,1 1-1,4-2 1,-7 4-2,0-1 0,0 1 0,0 0 1,0 0-1,1-1 0,-1 1 0,0 0 0,0 0 0,0 0 0,1 0 0,-1 0 0,0 1 1,0-1-1,0 0 0,0 1 0,1-1 0,-1 0 0,0 1 0,0-1 0,0 1 1,1 0-1,1 2 56,0 0 1,0 0-1,-1 1 1,1-1-1,-1 0 1,0 1-1,0 0 1,0-1-1,-1 1 1,1 0-1,-1 0 1,2 6-1,1 6 238,0 0-1,1 0 1,1-1-1,13 26 1,-17-38-286,-1 0 0,1-1 1,0 1-1,0 0 0,0-1 0,0 1 1,0-1-1,1 0 0,-1 1 0,1-1 0,-1 0 1,1-1-1,0 1 0,0 0 0,0-1 1,0 0-1,0 1 0,0-1 0,0 0 1,0-1-1,1 1 0,-1 0 0,0-1 1,0 0-1,1 0 0,-1 0 0,0 0 0,0-1 1,1 1-1,5-2 0,-7 1 14,1-1 0,-1 1 0,1-1 1,-1 1-1,0-1 0,0 0 0,0 0 0,0 1 0,0-2 0,0 1 0,-1 0 0,1 0 1,-1 0-1,1-1 0,-1 1 0,0-1 0,0 1 0,0-1 0,0 1 0,-1-1 0,1 0 1,-1 1-1,1-6 0,2-36-722,-4 21-3446,1 15-922,0 25-2044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5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12227,'0'0'9490,"159"-3"-9346,-112-6-144,0 1-296,-10 0-1041,1-1-2544,-20 1-1040,-8-1-2656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5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11690,'0'0'9090,"149"30"-9090,-74-16-816,-19 0-2112,-9-8-3306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12379,'0'0'7811,"26"6"-7299,86 21-163,-103-25-270,-1 0-1,0 1 0,0 1 1,0-1-1,0 1 1,-1 1-1,1-1 1,-1 1-1,0 0 0,-1 1 1,1 0-1,-1 0 1,0 0-1,-1 1 1,1 0-1,-1 0 0,-1 0 1,1 0-1,-1 1 1,-1 0-1,1 0 1,-1 0-1,-1 0 1,1 1-1,-1-1 0,1 15 1,-2-8 44,-1 0 1,0 0-1,-1 0 1,-1-1 0,0 1-1,-1-1 1,-1 1-1,0-1 1,-1 0-1,-1 0 1,0-1 0,0 0-1,-13 18 1,4-11-182,0-1 1,-2-1-1,0 0 1,-2-1-1,1-1 1,-2-1-1,0-1 1,-1 0-1,-41 19 1,56-30-358,0-1-1,0 0 1,0 0 0,0 0 0,-12 1-1,-15-1-6026</inkml:trace>
  <inkml:trace contextRef="#ctx0" brushRef="#br0" timeOffset="1">361 56 13171,'0'0'10026,"-46"202"-8714,46-129-528,0-3-271,28-5-81,0-6-144,0-15-144,0-7-144,0-15-160,0-8-921,0-11-1023,9-3-793,-9-22-2032,0-9-2120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9570,'0'0'14115,"121"14"-13971,-93-8-144,10-1-480,-1-5-1104,0 0-3057,-9 0-3185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13099,'0'0'10323,"6"-5"-10157,2 1-118,1-1 0,0 2 0,0-1 0,0 1 1,0 1-1,0-1 0,0 1 0,1 1 0,-1 0 0,1 0 1,-1 1-1,1 1 0,-1-1 0,1 1 0,12 4 1,-16-3-29,-1 0 0,0 1 0,0 0 0,0 0 0,0 1 1,0-1-1,-1 1 0,1 0 0,-1 0 0,0 1 0,-1-1 1,1 1-1,-1 0 0,6 10 0,-4-6 31,0 1 1,-1 0-1,0 0 1,0 0-1,-1 1 0,-1-1 1,2 13-1,-2 1 39,0 1 0,-2-1 0,-4 34 0,2-45-60,-1-1-1,1 0 1,-2 0 0,0 0-1,0-1 1,-1 1 0,-1-1-1,-9 14 1,6-12 25,0 0 0,-1-1 0,0 0 1,-22 19-1,27-27-304,0-1 0,0 0 0,0 1 0,0-1 0,-1-1 1,-9 4-1,12-5-313,-1 0 0,0 0 0,1-1 0,-1 1 0,0-1 1,0 0-1,0 0 0,1 0 0,-1-1 0,0 1 0,-6-3 0,0-4-7406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10938,'0'0'11219,"-38"179"-9763,38-115-336,0-2-624,19-9-200,9-5-112,0-9-63,0-8-121,0-6-425,0-5-1207,0-14-800,0-6-2746,0 0-2415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5 318 13259,'0'0'10793,"-1"-17"-10629,-2-33 11,3 0-1,6-54 1,3 7 212,-6 107-409,1 2 33,0 0 0,0-1 1,1 0-1,7 13 1,-11-22-9,-1-1 1,1 1-1,0-1 0,0 0 1,0 1-1,0-1 1,0 0-1,0 1 1,0-1-1,0 0 1,1 0-1,-1 0 1,0 0-1,1 0 1,-1 0-1,1-1 1,-1 1-1,1 0 1,-1-1-1,1 1 1,-1-1-1,1 1 1,0-1-1,-1 0 0,1 0 1,0 0-1,-1 0 1,1 0-1,-1 0 1,1 0-1,0 0 1,-1-1-1,1 1 1,0-1-1,-1 1 1,1-1-1,-1 0 1,1 1-1,-1-1 1,3-2-1,-1 0 3,0 0 1,0 0-1,0-1 0,0 0 1,0 1-1,-1-1 0,0 0 1,0 0-1,0 0 0,2-7 1,-2 6-6,0 0 1,0 0 0,1 1 0,-1-1 0,1 1-1,0 0 1,6-7 0,-8 9 50,1 38 347,7 42 0,2 32-2283,-11-96 383,0-1 0,-1 1 0,-4 17 1,-11 10-7745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5:4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8450,'0'0'12253,"0"-1"-12066,0 0 0,0 0-1,0 0 1,0 0 0,0 0 0,0 1-1,1-1 1,-1 0 0,0 0 0,1 0-1,-1 0 1,1 0 0,-1 1 0,1-1 0,-1 0-1,1 0 1,-1 1 0,1-1 0,0 0-1,-1 1 1,1-1 0,2-1 0,201-9 1756,123 11 141,-301 3-2025,1 1 0,0 1 0,-1 1-1,0 2 1,0 0 0,24 13 0,-15-8-49,62 33 160,-26-10-116,-56-28-35,-1 1 0,0 0 0,18 17 0,3 1 7,12 9 49,-1 3 0,-3 2-1,56 66 1,-86-91-63,-2 0 0,0 0-1,9 19 1,-11-18 5,1 0 1,1-1-1,15 19 0,-17-24-7,-1 1 1,-1 0-1,10 20 0,-2-3 28,-11-22-27,-1 1 0,0 0 0,0 0 0,-1 0 0,1 10 0,9 25 56,102 210 114,-97-217-174,3 29 101,-9-41-57,0 1-1,9 30 0,9 25 23,-9-33 12,-14-31-77,0 0 0,1 0 0,1-1 0,12 18 1,-4-9 12,-2 0 0,18 39 1,-20-38-13,0 0-1,24 33 1,29 48 21,27 40 34,-52-81-53,-3-3-1,65 82 1,-65-96-9,-20-25 1,32 33 0,-8-15 9,-27-25 0,1 0-1,1-1 1,0-1-1,1-1 1,32 20-1,14 1 8,3 2 104,86 33-1,-70-41-37,1-3 1,163 27-1,78-15 11,-257-24-83,-55-10-7,1 0 0,0 0 0,26 0 0,-11-3 4,-2-1-5,-1 1-1,1 2 1,0 0-1,38 9 1,-19 0-2,90 9 1,-53-10-2,9-1 14,183-6 0,-135-5 0,48 2-1662,-177 11-5315,-1 0-2444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2 714 7458,'0'0'13860,"0"-29"-12668,-1 0-946,1 4-95,0-1 0,2 1 0,0 0 0,12-47 1,31-192 222,-25 100-351,-18 116 17,2 42-29,3 15-101,86 336 1037,-64-247-791,81 182 0,-89-249-237,-8-12-1506,-10-11-2537,-3-31-23,0-12-1889</inkml:trace>
  <inkml:trace contextRef="#ctx0" brushRef="#br0" timeOffset="1">11 305 5697,'0'0'16772,"122"30"-16612,-57 1-160,38 11-368,-10-2-2265,-8-12-4336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0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12395,'0'0'7040,"-9"-9"-2753,8 10-4236,0-1 0,1 1 1,-1-1-1,0 1 0,1-1 0,-1 1 0,1-1 0,-1 1 0,1 0 0,-1-1 0,1 1 0,-1 0 0,1 0 0,0-1 0,-1 1 0,1 0 0,0 0 0,0-1 0,0 1 0,-1 0 0,1 0 0,0 0 0,0-1 0,0 1 0,0 1 0,0 70 418,-2-2-239,4-1 1,17 121 0,8-7-95,1 187 284,-13-82-276,-2-35-18,7 216 57,-6-281-169,0 2 16,-5 78 34,1-40 111,-1 90 218,17 38 46,-7-152-300,-5-22 44,20 477 233,-34 246-299,14-712-115,0-1 47,-4-72-49,-1 55 38,-7-142-31,2 0 0,11 49-1,-6-38 0,33 114 81,0-3 152,-37-134-214,2 0 0,0 0 0,2-1 0,16 30-1,-25-48-15,0-1-7,-1-1 0,1 1-1,0-1 1,0 1-1,0 0 1,0-1 0,0 1-1,0-1 1,0 1 0,1-1-1,-1 1 1,0 0 0,0-1-1,0 1 1,1-1 0,-1 1-1,0-1 1,0 1 0,1-1-1,-1 1 1,0-1 0,1 0-1,-1 1 1,1-1 0,-1 1-1,0-1 1,1 0-1,-1 1 1,1-1 0,-1 0-1,1 0 1,-1 1 0,1-1-1,0 0 1,1 1-27,-2-9-1794,1 0 1012,0 0 0,1 0 1,4-14-1,2-7-3561,2-15-5316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0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11258,'0'0'7294,"28"0"-6569,402 0 1489,400 17-1230,-756-16-806,-14 1-137,-1-3 1,0-2-1,0-3 0,63-14 1,-47 6 32,0 3 1,1 4 0,120 4 0,89-8 192,444-10 434,-496 23-645,-69-2-12,487-19 381,-246 10-114,-240 11-87,253-14 169,-6-1-293,49 2 719,-454 8-1549,-1 0 1,0 0-1,0 0 0,0-1 1,0 0-1,0 0 0,-1-1 1,8-7-1,-2 3-2174,9-11-4482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0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13595,'0'0'8212,"10"9"-7772,30 20-220,-20-15-144,0 1 0,19 18 0,-35-29-15,1 1 0,-1 0 0,1 0 0,-1 0 0,-1 0 0,1 1 0,-1-1 0,0 1 0,0 0 0,-1 0 0,0 0 0,0 0 0,1 8 0,-1 13 272,-2 0 1,-1 0-1,-1 0 1,-1-1-1,-1 1 0,-2-1 1,-10 31-1,12-43-303,-18 98-187,11-39-3188,7-39-347,2-2-2061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1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 3873,'0'0'13289,"-3"-3"-12290,-17-10 1436,19 13-2374,1 0-1,-1 0 1,1 0-1,-1 0 1,0 0 0,1 0-1,-1 0 1,1 0-1,-1 0 1,1 1 0,-1-1-1,1 0 1,-1 0-1,1 0 1,-1 1 0,1-1-1,-1 0 1,1 1-1,-1-1 1,1 0 0,-1 1-1,1-1 1,0 1-1,-1-1 1,1 1-1,0-1 1,-1 1 0,1-1-1,0 1 1,0-1-1,-1 1 1,1-1 0,0 1-1,0-1 1,0 1-1,0-1 1,0 1 0,0-1-1,0 1 1,0 0-1,0-1 1,0 1-1,0-1 1,0 1 0,0-1-1,0 1 1,0-1-1,1 2 1,-1 369 2417,0-363-2467,0-1 1,1 0-1,0 0 0,0 0 1,1 0-1,0 0 0,0 0 1,1 0-1,-1 0 0,1-1 1,8 13-1,-8-16-18,-1 1 0,1-1 0,0 0 0,0 0 0,0 0 0,1 0 0,-1-1 0,1 1 0,-1-1 0,1 0 0,0 0 0,0 0 0,0 0 0,0-1 0,0 0 0,0 0 0,0 0 0,0 0 0,1 0 0,6-1 0,6 1-278,-13-1 116,-1 1 0,0-1-1,0 0 1,1 0 0,-1 0 0,0 0 0,1-1 0,-1 1 0,0-1 0,0 0-1,0 0 1,0 0 0,1 0 0,-1-1 0,-1 1 0,1-1 0,0 0 0,0 0-1,-1 0 1,1 0 0,2-2 0,-1-1-184,35-45-6812,-28 25 419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1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14163,'0'0'8634,"177"56"-7922,-121-44-400,0-10-312,-9-2-408,0 0-1120,0-8-2497,-19-12-3409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12 493 13771,'0'0'9153,"-3"7"-8865,-5 16-113,9-19 29,11-18 103,11-24-19,-1-1 0,-2-1 0,-2-1 0,18-57 0,12-27-245,-38 100-38,-4 11-4,0-1 0,0 1 1,2 0-1,0 1 0,11-16 0,-18 29-8,-1-1-1,1 1 0,-1-1 0,1 1 0,0-1 1,-1 1-1,1-1 0,-1 1 0,1-1 0,0 1 0,-1 0 1,1-1-1,0 1 0,0 0 0,-1 0 0,1-1 1,0 1-1,0 0 0,-1 0 0,1 0 0,0 0 1,0 0-1,0 0 0,-1 0 0,1 0 0,0 0 0,0 1 1,0-1-1,21 17-86,12 32 49,-5 10 103,39 119-1,-50-124-31,3 0 0,2-2 0,31 55 0,-53-106-22,-1 1 1,1-1 0,0 0-1,-1 0 1,1 1-1,0-1 1,0 0 0,0 0-1,0 0 1,0 0-1,0 0 1,0 0 0,0 0-1,1 0 1,-1-1-1,2 2 1,-2-3 1,0 0 0,0 1-1,0-1 1,0 0 0,-1 0 0,1 0-1,0 0 1,-1 0 0,1 0 0,-1 0 0,1 0-1,-1 0 1,0 0 0,1-1 0,-1 1-1,0 0 1,0 0 0,0 0 0,0 0 0,0-1-1,0-1 1,16-137 161,26-139-150,-39 261-34,4-20 37,-6 36-29,-1 1 0,0 0 0,0 0 0,1 0 0,-1 1 0,0-1 0,1 0 0,-1 0 0,1 0 0,-1 0 0,1 0 0,0 0 0,-1 1 0,1-1 0,0 0 0,0 0 0,-1 1 0,1-1 0,0 0 0,0 1 0,0-1 0,0 1 0,0 0 0,0-1 0,0 1 0,1-1 0,1 3-4,0 0 0,-1 0 0,1 0 0,-1 0 0,0 0 0,0 0 0,0 1 0,0-1 0,0 1-1,-1 0 1,1-1 0,-1 1 0,1 0 0,-1 0 0,1 5 0,2 0 9,81 193 116,-9-18-18,-76-183-92,0 1-1,0-1 0,0 0 0,0 1 0,0-1 1,0 0-1,1 1 0,-1-1 0,0 0 0,0 1 1,0-1-1,1 0 0,-1 0 0,0 1 0,0-1 0,1 0 1,-1 0-1,0 1 0,1-1 0,-1 0 0,0 0 1,1 0-1,-1 0 0,0 1 0,1-1 0,-1 0 1,0 0-1,1 0 0,-1 0 0,0 0 0,1 0 1,-1 0-1,0 0 0,1 0 0,-1 0 0,1 0 0,-1 0 1,0 0-1,1-1 0,-1 1 0,0 0 0,1 0 1,-1 0-1,0 0 0,1-1 0,-1 1 0,0 0 1,0 0-1,1 0 0,-1-1 0,0 1 0,14-20 24,5-29-172,25-101-1,-17 48 44,-25 91 118,-1 21 52,1 0-1,0 0 1,0 0 0,1-1 0,1 0 0,-1 1-1,8 11 1,7 21 91,-16-35-171,6 18-68,1 0 0,1 0 1,1-1-1,1 0 0,1-1 0,23 31 0,-35-53-41,-1-1 0,0 1 0,0-1-1,1 1 1,-1-1 0,0 1 0,1-1 0,-1 1 0,0-1 0,1 1 0,-1-1 0,1 0 0,-1 1 0,1-1 0,-1 0 0,1 1 0,-1-1 0,1 0-1,-1 0 1,1 0 0,-1 1 0,1-1 0,-1 0 0,1 0 0,-1 0 0,1 0 0,0 0 0,-1 0 0,1 0 0,-1 0 0,1 0 0,-1 0 0,1 0-1,0-1 1,3-17-6756,-4-6-2680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13715,'0'0'7245,"31"-28"-7111,98-88-66,-66 64-39,-27 37 163,-24 11-64,-11 4-59,0 0-1,0 0 0,0 0 1,1 0-1,-1 1 1,0-1-1,0 0 0,0 0 1,0 1-1,0-1 0,1 1 1,-1-1-1,0 1 1,0-1-1,0 1 0,0 0 1,0-1-1,0 1 1,0 0-1,-1 0 0,1 0 1,0 0-1,0 0 0,-1 0 1,1 0-1,0 0 1,-1 0-1,1 0 0,0 2 1,18 43 873,-11-25-594,0-3-293,0 1 100,1 0 0,1 0 0,0-1 0,14 17 0,-20-30-399,1 0 0,-1-1-1,1 1 1,0-1 0,0 0-1,0-1 1,0 1 0,0-1 0,1 0-1,0 0 1,0-1 0,-1 0-1,2 0 1,-1 0 0,0-1-1,0 1 1,11-1 0,28 0-5000,-6-1-2652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6617,'0'0'15556,"122"20"-15444,-85-20-112,0-6-224,1-14-528,-19-13-1337,-1 2-1880,-18 0-2600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15091,'0'0'5153,"178"0"-5153,-75-3-712,-19 0-1584,-9-2-3634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1800,'0'0'18670,"-28"25"-17727,-86 87 414,109-105-1259,1-1-1,-1 1 1,1 0-1,0 0 1,0 0-1,1 0 1,0 1-1,0-1 1,1 1-1,0 0 1,1 0-1,-1 0 1,1 0-1,1 0 1,0 16-1,0 1 101,-2-3-96,2 0 0,1 0 0,0-1 0,2 1 0,0 0 0,2-1 0,0 0 0,1 0 0,1 0 0,1-1-1,1 0 1,1 0 0,1-1 0,0 0 0,2-1 0,0-1 0,0 0 0,2 0 0,0-2 0,1 0 0,34 25 0,-39-33-171,-1-1 0,1-1 0,1 0 0,-1-1 0,1 0 0,0 0 0,0-1 0,0-1 0,0 0 0,0-1 0,0 0 0,1-1 0,11-1 1,-20 1-150,0-1 1,0 0-1,0 0 1,0-1-1,-1 1 1,1-1-1,0 1 1,-1-1 0,1 0-1,-1-1 1,0 1-1,0-1 1,0 1-1,0-1 1,0 0 0,0 0-1,-1 0 1,5-7-1,0-2-1667,0-1 0,-1 0 0,9-26 0,-4 0-5296</inkml:trace>
  <inkml:trace contextRef="#ctx0" brushRef="#br0" timeOffset="1">19 253 4721,'0'0'18716,"215"6"-18524,-150-6-184,-9 0-8,0 0-664,-18-11-808,-20-20-1201,1 3-1544,-19 2-1264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12139,'0'0'9972,"-27"27"-9600,-8 8-128,-37 49-1,67-76-185,0-1-1,1 1 1,0 0 0,0 0-1,1 0 1,0 0-1,0 1 1,1-1 0,0 1-1,1-1 1,0 1-1,0 0 1,1 0 0,0 0-1,2 14 1,-1 8 103,-1-18-84,0 23 74,0-1 0,3 0-1,0 1 1,12 44-1,-12-71-133,0 0 0,0 0-1,1 0 1,0 0-1,1-1 1,0 1-1,0-1 1,13 14 0,-13-17-15,0 0 0,0-1 0,1 0 0,-1 0 0,1 0 0,0-1 0,0 0 0,0 0 0,1-1 1,-1 1-1,0-1 0,1-1 0,0 1 0,8 0 0,-8-1-62,0 0 1,1 0-1,0-1 0,-1 0 0,1 0 1,-1-1-1,1 0 0,-1-1 1,0 1-1,1-1 0,-1-1 1,0 1-1,0-1 0,0-1 0,-1 1 1,1-1-1,-1 0 0,0 0 1,0-1-1,0 0 0,-1 0 0,1 0 1,-1-1-1,0 0 0,-1 0 1,0 0-1,0 0 0,0-1 0,-1 0 1,4-9-1,4-8-24,-1 0 1,-2-1-1,0 0 1,-2 0-1,-1-1 1,-1 0-1,-1 0 0,0-35 1,-3 60 336,1 4-122,24 68 42,-20-52 6,2 1 1,11 25 0,-9-28-96,1 1 1,0-1-1,1-1 0,1 0 0,1-1 1,0 0-1,26 22 0,-31-31-65,-1 0 0,1-1-1,1 0 1,-1 0 0,1-1-1,0 0 1,0-1 0,0 0 0,0 0-1,1-1 1,-1 0 0,1-1-1,-1 0 1,1 0 0,-1-1-1,1 0 1,0-1 0,10-2 0,-14 1-13,1 0 1,-1 0-1,0-1 1,0 0-1,0 0 1,-1 0-1,1-1 1,-1 0 0,0 0-1,0-1 1,0 1-1,0-1 1,-1 0-1,0 0 1,0-1-1,0 1 1,0-1-1,-1 0 1,0 0 0,-1 0-1,1 0 1,1-8-1,4-10-5,-2-1 0,0 1 0,-2-1-1,3-40 1,-6 41-30,-1 0-1,-1 0 1,0 0-1,-2 1 1,-1-1-1,-1 1 1,-9-26-1,11 40 36,0 1-1,-1-1 1,0 1-1,0-1 1,-1 1-1,0 1 1,0-1-1,-1 1 1,0 0-1,-1 0 1,1 1-1,-1-1 1,-1 1-1,1 1 1,-1 0-1,0 0 1,0 0 0,0 1-1,-1 0 1,1 1-1,-12-3 1,9 3 23,0 0 1,-1 1 0,1 1-1,0 0 1,0 0 0,-1 1 0,1 1-1,0 0 1,-16 4 0,21-4-37,-1 1 0,2 1 0,-1-1 0,0 1 0,0 0 1,1 0-1,-1 1 0,1 0 0,0 0 0,1 0 0,-1 0 0,0 1 0,1 0 1,0 0-1,0 0 0,1 0 0,-1 1 0,-3 8 0,-10 28-1671,-12 44 0,10-29-4332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13299,'0'0'7297,"168"5"-6929,-93-5-263,9 0-105,28 0-905,-28 0-1839,-9-5-2497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 11827,'0'0'4555,"-31"-2"-3648,-101-3 737,124 4-1489,1 0 0,0 1 0,0 0 0,0 0-1,0 1 1,0 0 0,-1 0 0,1 1-1,1 0 1,-1 0 0,0 1 0,0-1 0,1 1-1,0 1 1,-1-1 0,-6 7 0,8-5-81,1 0 0,1 0-1,-1 1 1,1 0 0,0-1 0,0 1 0,0 0 0,1 0 0,0 1 0,0-1-1,1 0 1,0 1 0,0-1 0,0 11 0,-1-9-19,2 0 0,-1 0-1,1 0 1,0 0 0,1 0 0,0 0 0,0 0 0,1 0-1,0 0 1,0 0 0,1 0 0,0-1 0,1 0 0,-1 1 0,1-1-1,1 0 1,-1-1 0,1 1 0,0-1 0,1 0 0,-1 0-1,1-1 1,11 9 0,27 20 221,2-3-1,67 37 1,5 3-133,-111-67-100,0 1 1,0 0 0,-1 0-1,1 0 1,-1 1-1,0 0 1,-1 0 0,0 1-1,0 0 1,0-1-1,0 2 1,-1-1 0,-1 0-1,1 1 1,-1 0 0,0 0-1,-1 0 1,0 0-1,0 0 1,-1 0 0,0 1-1,0-1 1,-2 17 0,1-22-12,0 0 1,-1 0-1,1 0 0,-1 0 1,0 0-1,0 0 1,0-1-1,0 1 1,0 0-1,-1-1 1,1 1-1,-1 0 1,0-1-1,0 0 1,0 1-1,-3 2 1,-2 1 6,1-1 0,-2 0 1,1 0-1,0 0 1,-14 5-1,2-2-22,-1 0-1,1-2 1,-1-1 0,-27 5 0,-46-9-1096,84-2-773,11-3-33,16-6-1524,-12 7 2313,22-15-4618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16668,'0'0'6498,"-2"25"-5727,1-8-637,-1-2-44,1 0 0,1 1 0,0-1 0,1 0 0,0 1 0,2-1 0,0 0 0,0 0 0,12 29 0,28 57 237,90 181 27,-115-255-600,-10-20-1418,-8-19-3947,-9-17 874,-8-7-2888</inkml:trace>
  <inkml:trace contextRef="#ctx0" brushRef="#br0" timeOffset="1">0 71 15619,'0'0'8794,"196"6"-8178,-112-6-400,-9 0-112,0 0-96,-10-12-8,-18-2-424,0 9-1024,-10 5-880,-18 0-2169,-10 0-1529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15011,'0'0'8882,"-18"166"-8090,27-99-360,19 3-208,0-8-112,-9-6-56,9-14-56,-9-8-376,-1-9-1160,10-3-1329,0-8-2648,-9 3-2280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1 741 11618,'0'0'10668,"4"-27"-10262,-1 11-335,7-43 317,2-60-1,-5 19 206,-3 0 0,-18-169 0,6 232-497,8 35 19,0 22 25,2 5-124,1-1-1,1 1 1,1-1-1,1 0 1,1-1-1,1 0 1,1 0-1,1 0 1,1-1-1,1-1 1,1 0-1,20 26 1,-29-42-14,0 0 1,0 0 0,1 0 0,-1 0 0,1-1 0,0 1 0,0-1 0,1 0-1,-1-1 1,1 1 0,0-1 0,0 0 0,0-1 0,0 0 0,0 0 0,0 0-1,1 0 1,6 0 0,-10-3-3,-1 1-1,0-1 0,0 0 1,0 0-1,0 0 1,0 0-1,0-1 1,0 1-1,0-1 0,0 1 1,0-1-1,-1 1 1,1-1-1,-1 0 1,1 0-1,-1 0 0,1 0 1,-1 0-1,0 0 1,0 0-1,0 0 1,-1 0-1,1-1 0,0 1 1,0-4-1,15-69 4,-15 68-3,38-269 14,-32 257 5,0 24 107,7 35 117,7 42 275,-4-10-195,4-1 0,2 0 1,44 90-1,-29-102-297,-35-55-383,1 0 1,-1 0-1,1 0 1,0-1-1,0 1 1,0-1-1,0 0 1,1 0-1,-1-1 1,1 1 0,7 2-1,14 4-4019,-7 1-1282,0 1-3644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41 723 14459,'0'0'7046,"-6"-31"-5870,-19-105 3,20 104-884,2-1-1,2 1 1,2-38 0,1 12-98,0 14-29,12-72 0,-1 23-127,4 21-26,-17 72-15,0 0 0,0 0 0,0 0 0,0 0 0,0 0 0,0-1 0,0 1 0,0 0 0,0 0 0,0 0 0,0 0 0,0-1 0,0 1 0,0 0 0,0 0 0,0 0 0,0 0 0,0-1 0,0 1 0,0 0 0,0 0 0,0 0 0,0 0 0,0-1 0,0 1 0,0 0 0,0 0 0,1 0 0,-1 0 0,0 0 0,0 0 0,0-1 0,0 1 0,0 0 0,0 0 0,1 0 0,-1 0 0,0 0 0,0 0 0,0 0 0,0 0 0,0 0 0,1 0 0,-1 0 0,0-1 0,0 1 0,0 0 0,0 0 0,1 0 0,-1 0 0,0 0 0,0 1 0,9 7-4,6 16 29,64 155 405,-56-121-459,2-1-1,63 104 1,-62-130-661,3 8-4157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11899,'0'0'8289,"84"152"-7801,-37-121-488,9-15-464,28-16-1936,-18 0-1849,-10 0-4393</inkml:trace>
  <inkml:trace contextRef="#ctx0" brushRef="#br0" timeOffset="1">617 1 10386,'0'0'8039,"-1"29"-6261,-2 10-1212,-1 16 369,4 79-1,6-79-587,2-1 1,3 1-1,2-2 0,2 0 0,43 99 0,-58-151-485,0 1-1,1-1 1,-1 0 0,1 0-1,-1 0 1,1 0-1,-1 0 1,1 0 0,0 0-1,0 0 1,-1 0-1,1 0 1,0 0 0,0-1-1,0 1 1,0 0-1,0-1 1,0 1 0,0 0-1,0-1 1,0 1-1,0-1 1,0 0 0,2 1-1,-2-1-68,0-1 0,-1 1-1,1-1 1,0 1-1,0-1 1,0 1 0,0-1-1,-1 0 1,1 1 0,0-1-1,-1 0 1,1 0 0,0 1-1,-1-1 1,1 0 0,-1 0-1,1 0 1,-1 0 0,0 0-1,1 0 1,-1 0-1,0 0 1,0 0 0,1 0-1,-1 1 1,0-1 0,0-2-1,1-24-5573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13883,'0'0'10426,"196"42"-10106,-131-28-232,1-2-88,-1-4-744,-9-2-736,0-6-537,-18 0-2031,-10 0-1218</inkml:trace>
  <inkml:trace contextRef="#ctx0" brushRef="#br0" timeOffset="1">767 0 13619,'0'0'8930,"-9"182"-7330,9-111-776,9 7-328,10-8-199,-1-8-113,10-6-184,-9-17-64,0-2-729,9-12-1239,9-14-1737,-9-5-824,0-6-8282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13731,'0'0'6460,"10"32"-5558,-1 0-721,1 7 43,2 0 0,2 0 0,25 48 0,46 61 717,-72-128-877,2 0-1,0-1 1,0-1-1,35 30 1,-48-46-82,0 0 0,1 0 1,-1 0-1,1 0 0,-1 0 0,1 0 1,-1-1-1,1 0 0,0 1 0,0-1 0,0 0 1,0 0-1,0 0 0,0-1 0,3 1 1,-4-2-9,-1 0 0,1 0 1,-1 0-1,1 0 1,-1-1-1,1 1 0,-1 0 1,0-1-1,0 1 1,0-1-1,0 0 0,0 1 1,0-1-1,0 0 1,0 1-1,-1-1 0,1 0 1,-1 0-1,1 0 1,-1 0-1,0 1 0,0-1 1,1-3-1,5-42-202,-1-1 0,-3 0 0,-4-66-1,0 21 225,2 45 16,-2 1 0,-3 1 0,-1-1 0,-2 1 0,-26-80 0,72 195-6728,-12-20 1845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7 654 12395,'0'0'6376,"-2"-27"-4879,-2-89-82,4 99-1188,1 0-1,1 1 0,0-1 1,2 1-1,0 0 0,0 0 1,14-31-1,7-24 539,-10 12-239,29-134-76,-44 191-458,0 1 0,1-1 0,-1 1 0,0 0 1,0-1-1,1 1 0,-1-1 0,1 1 0,-1 0 0,1-1 1,-1 1-1,1 0 0,0-1 0,0 1 0,0 0 0,-1 0 1,3-2-1,-2 3 5,-1 0 0,1 1 0,-1-1 0,1 0 0,0 0 0,-1 0 0,1 0 0,0 1 0,-1-1 0,1 0 0,-1 1 0,1-1 0,-1 0 0,1 1 0,-1-1 0,1 1 0,-1-1 0,1 1 0,-1-1 1,0 1-1,1-1 0,-1 1 0,0-1 0,1 1 0,-1-1 0,0 2 0,26 62 137,-20-46 62,16 35 224,35 85-14,40 154-1,-89-254-1714,-6-14-2410,-21-22-3096,16-2 5754,-31 0-4016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14 746 1112,'0'0'18571,"-3"-4"-17796,1 1-702,1 0 1,0-1 0,-1 1-1,1 0 1,0-1 0,1 1-1,-1-1 1,0 1 0,1-1-1,0 0 1,0 1 0,0-1-1,0 1 1,1-1 0,-1 1-1,1-1 1,0 1 0,0-1-1,0 1 1,1 0 0,2-6-1,8-31 332,3-45 54,-4-2-1,0-146 0,-12 179-385,0-37 129,3 64-118,-2 27-83,0 0-1,0 0 1,0 0 0,0 0 0,0 0 0,0 1 0,0-1 0,0 0 0,0 0 0,0 0 0,1 0 0,-1 0 0,0 0 0,0 0 0,0 0 0,0 0 0,0 0 0,0 0-1,0 0 1,0 0 0,1 0 0,-1 0 0,0 0 0,0 0 0,0 0 0,0 0 0,0 0 0,0 0 0,0 0 0,1 0 0,-1 0 0,0 0 0,0 0 0,0 0 0,0-1 0,16 48 20,2-1 0,29 51 0,-17-38 0,-23-43 16,0 0 0,1-1 0,1-1 0,1 1 0,22 25 0,-31-39-30,0 0 0,0-1 0,0 1-1,0 0 1,0 0 0,0-1 0,0 1-1,1-1 1,-1 1 0,0-1 0,0 0 0,1 1-1,-1-1 1,0 0 0,0 0 0,1 0-1,-1 0 1,0 0 0,1 0 0,-1 0 0,0 0-1,0 0 1,1-1 0,-1 1 0,0 0-1,0-1 1,1 1 0,-1-1 0,0 0 0,0 1-1,0-1 1,0 0 0,0 0 0,0 1-1,0-1 1,0 0 0,0 0 0,1-2 0,2-3 22,1 0 1,-1 0-1,1 0 1,-2-1-1,5-8 1,5-20-10,-1-1 1,-2-1-1,-1 0 1,6-59-1,-1 7-36,-7 62-43,-1 28-16,1 19 29,41 167 537,-22-76-208,5-2 0,71 169-1,-101-275-342,0-1-1,1 0 0,-1 1 1,0-1-1,1 0 0,-1 0 1,1 0-1,0 0 0,0 0 1,0-1-1,0 1 1,0 0-1,0-1 0,0 0 1,0 1-1,1-1 0,2 1 1,17 2-2631,4-3-3797,-8-1-1420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9706,'0'0'13043,"159"113"-12835,-103-94-208,0 1-208,28-3-1617,-9-12-2920,-19-5-2832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16428,'0'0'7209,"3"-25"-6610,13-82-302,-12 87-135,1 1 1,1 0-1,1 0 0,0 1 0,14-23 0,3-11 101,50-120-17,-74 172-248,0 0 0,0 0 1,0 0-1,0 0 0,0 1 1,0-1-1,0 0 0,0 0 0,0 0 1,0 0-1,0 0 0,0 0 0,0 1 1,0-1-1,1 0 0,-1 0 0,0 0 1,0 0-1,0 0 0,0 0 1,0 0-1,0 0 0,0 0 0,1 0 1,-1 0-1,0 0 0,0 0 0,0 0 1,0 0-1,0 1 0,1-1 1,-1 0-1,0 0 0,0 0 0,0-1 1,0 1-1,0 0 0,0 0 0,1 0 1,-1 0-1,0 0 0,0 0 0,0 0 1,0 0-1,0 0 0,0 0 1,1 0-1,-1 0 0,0 0 0,0 0 1,0 0-1,0-1 0,0 1 0,0 0 1,0 0-1,0 0 0,0 0 1,6 24-7,1 38 115,-6-55-92,2 31 86,13 56-1,-13-80-80,2 0-1,0 0 0,0-1 0,1 0 0,1 0 0,0 0 0,12 15 0,-17-25-13,0 0 1,1 1-1,-1-1 0,1 0 0,0-1 1,0 1-1,0-1 0,1 1 1,-1-1-1,0 0 0,1 0 1,3 2-1,-4-4 1,-1 0 1,0 1-1,0-1 1,0 0-1,0 0 1,1 0-1,-1 0 1,0-1-1,0 1 1,0-1-1,0 1 0,0-1 1,0 0-1,0 1 1,0-1-1,0 0 1,0 0-1,0-1 1,0 1-1,-1 0 1,1-1-1,0 1 1,-1-1-1,1 1 1,1-3-1,14-19 20,0-1 0,-2-1 0,0 0 0,-2-1 0,16-44 1,13-22-3,-35 83-21,-6 8-3,0 0-1,0 1 1,0-1-1,0 0 1,-1 0 0,1 0-1,0 0 1,0 0-1,-1 0 1,1 0 0,-1 0-1,1-1 1,-1 1-1,0 0 1,1 0 0,-1 0-1,0-2 1,0 2 63,2 3-53,0 1 0,0 0 1,0-1-1,-1 1 0,1 0 1,-1 0-1,0 0 0,0 0 0,0 0 1,1 5-1,0-1 22,0-1-8,35 89 113,-34-90-136,-1 1-1,1-1 1,0 0-1,0 0 1,1 0 0,0 0-1,-1-1 1,2 1-1,-1-1 1,0 0-1,1 0 1,0 0 0,0-1-1,6 3 1,-8-4-14,0-1 1,1 0-1,-1 0 0,0 0 1,1-1-1,-1 1 0,1-1 1,-1 0-1,1 0 1,-1 0-1,1 0 0,-1-1 1,1 1-1,-1-1 0,1 0 1,-1 0-1,0 0 1,1-1-1,4-2 0,0-1-4,-1-1 0,1-1 0,-1 1 0,0-1 0,8-11 0,-8 10 9,-1 1 1,1 0-1,0 0 0,0 0 0,10-5 0,-16 12 13,-1 0 0,1 0-1,0 0 1,0 1-1,0-1 1,0 0-1,0 0 1,-1 1-1,1-1 1,0 0-1,0 1 1,0-1 0,-1 1-1,1-1 1,0 1-1,-1 0 1,1-1-1,0 1 1,-1-1-1,1 1 1,-1 0 0,1 0-1,-1-1 1,0 1-1,1 0 1,-1 0-1,0 0 1,1-1-1,-1 1 1,0 0 0,0 0-1,0 0 1,1 0-1,-1 1 1,2 3 66,44 87 1012,-40-82-1014,0 0 1,1 0-1,0-1 1,0 0 0,1 0-1,15 13 1,-20-20-124,0 0 0,0 0 0,0-1 0,0 1 0,1-1 1,-1 1-1,0-1 0,1 0 0,-1 0 0,1-1 0,-1 1 0,1-1 0,-1 1 1,1-1-1,-1 0 0,1-1 0,0 1 0,-1-1 0,1 1 0,3-2 0,-1 0-535,0-1 0,-1 1 0,1-1 0,-1 0 0,0 0-1,0 0 1,0-1 0,0 0 0,-1 0 0,8-8 0,17-27-9095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3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1014 13707,'0'0'9610,"0"-6"-9127,18-456 900,-18 21-833,10 449-23,73 179 44,0-2-446,-69-157-120,27 50 8,-39-74-12,0-1-1,0 0 1,0 0-1,0 0 0,1-1 1,0 1-1,-1 0 1,1-1-1,0 0 0,0 1 1,0-1-1,1 0 0,-1-1 1,0 1-1,1-1 1,-1 1-1,1-1 0,4 1 1,-6-2-1,-1 0 0,1 0 1,-1 0-1,1-1 0,0 1 1,-1 0-1,1-1 0,-1 1 1,1-1-1,-1 0 0,1 1 1,-1-1-1,0 0 0,1 0 1,-1 0-1,0 0 0,0 0 1,1 0-1,-1 0 0,0 0 1,0-1-1,0 1 0,0 0 1,0-2-1,18-41 34,-14 29-22,9-36-20,-1 0 0,-3-1 0,-2 0 0,1-100 0,-1 32-38,-6 42 54,8 92 133,5 19 20,18 67-1,-7-19-51,179 494 341,-201-563-549,1-1 0,0 0-1,0 0 1,1-1 0,8 12-1,-13-21 15,-1-1 1,1 0-1,-1 1 0,1-1 0,0 1 1,-1-1-1,1 0 0,0 1 0,-1-1 0,1 0 1,0 0-1,-1 0 0,1 1 0,0-1 1,-1 0-1,1 0 0,0 0 0,0 0 0,-1 0 1,1 0-1,0-1 0,-1 1 0,1 0 0,0 0 1,-1 0-1,1-1 0,0 1 0,-1 0 1,1-1-1,0 1 0,-1 0 0,1-1 0,-1 1 1,1-1-1,-1 1 0,1-1 0,-1 1 1,1-1-1,-1 1 0,1-1 0,-1 0 0,1 0 1,17-27-2746,-18 27 2654,19-33-4907,0 0-1364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1068 14283,'0'0'9363,"-3"-36"-8748,0 9-501,-1-9-3,2 0 1,2 0-1,1 0 1,8-58-1,10-75 87,-7-297 0,-13 336 146,1 130-333,0 0-1,1 0 1,-1 0-1,0-1 1,0 1-1,1 0 1,-1 0-1,0 0 1,1 0-1,-1 0 1,0-1-1,1 1 1,-1 0-1,0 0 1,1 0-1,-1 0 1,0 0-1,1 0 1,-1 0-1,0 0 1,0 0-1,1 0 1,-1 1-1,0-1 1,1 0-1,-1 0 1,0 0-1,1 0 1,-1 0-1,0 0 1,0 1-1,1-1 1,-1 0-1,0 0 1,0 0-1,1 1 1,-1-1-1,0 0 1,0 0-1,0 1 1,1-1-1,-1 0 1,0 1-1,0-1 1,0 0-1,0 0 1,0 1-1,8 9 60,-2-1 1,1 2-1,-1-1 0,-1 1 0,7 15 0,2 6 48,265 633 570,-276-658-685,24 63-609,22 87 0,-86-227-11242,1 17 5136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3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11779,'0'0'9386,"225"36"-9354,-132-36-32,1 0-857,18 0-1807,-19-14-1801,-18 3-3049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3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14027,'0'0'5173,"-28"7"-3939,-88 26-302,113-32-904,1 0 0,-1 0 0,0 0 0,0 0 0,0 0 0,1 1 0,-1-1 0,1 1 0,-1 0 0,1 0 1,0 0-1,-1 0 0,1 0 0,0 0 0,0 0 0,-1 4 0,2-4-18,0 0 0,1 1 0,-1-1 1,1 0-1,-1 1 0,1-1 0,0 1 0,0-1 0,0 0 0,1 1 1,-1-1-1,1 3 0,1 12 45,-1-11-25,0 0 0,0 0 0,0 0 0,1-1-1,0 1 1,0 0 0,1-1 0,0 0 0,0 1 0,0-1 0,0 0 0,1-1 0,0 1 0,0-1-1,0 1 1,1-1 0,-1 0 0,8 4 0,13 9 214,-1-1 1,38 18-1,-58-32-217,72 36 359,-13-7 42,-2 2 1,63 45-1,-114-70-329,-1 0-1,0 1 0,-1 0 0,1 0 0,-2 1 1,0 1-1,0-1 0,-1 1 0,0 0 0,0 0 1,-2 1-1,1-1 0,4 24 0,-6-26-58,-2 1 0,1-1 0,-1 0 0,-1 1 0,0-1 0,0 1 0,-1-1 0,0 0 0,0 1 0,-1-1 0,0 0 0,-1 0 0,0 0 0,-1 0 0,0-1 0,0 1 0,0-1 0,-12 15 0,3-9-76,-1-1 0,0-1-1,-1 0 1,0-1 0,-1-1 0,0 0-1,-1-1 1,0 0 0,0-2-1,-1 0 1,0-1 0,0-1-1,0 0 1,-1-2 0,1 0-1,-1-1 1,0-1 0,0 0-1,0-2 1,-19-2 0,31 2-104,0 0 0,0 0 1,-1-1-1,1 0 0,1-1 0,-1 1 1,0-1-1,0 0 0,1-1 1,0 0-1,0 0 0,-7-5 0,10 5-227,-1 0 0,1 1 0,-1-1 0,1 0 0,1-1 0,-1 1 0,0 0 0,1-1 0,0 0 0,0 1 0,0-1 0,1 0 0,0 0 0,0 0 0,0 0 0,0 0 0,1-9 0,0-20-5393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3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77 556 9842,'0'0'16890,"-13"-3"-16275,5 1-535,6 2-66,-1 0 1,1 0 0,0-1-1,-1 1 1,1-1-1,0 1 1,0-1-1,0 0 1,-1 0-1,1 0 1,0 0-1,0 0 1,0 0-1,0 0 1,1-1-1,-1 1 1,0-1-1,0 1 1,1-1-1,-1 0 1,1 0-1,0 1 1,-1-1-1,1 0 1,0 0-1,0-1 1,0 1 0,1 0-1,-1 0 1,0 0-1,1 0 1,-1-1-1,1-1 1,0-11 41,-1-12-27,1 1-1,1 0 0,1 0 0,2 0 1,0 0-1,14-42 0,-3 29-18,24-44 0,-35 74-11,1 1-1,0-1 1,1 1 0,0 0-1,0 0 1,0 1 0,1 0 0,0 0-1,1 0 1,-1 1 0,10-6-1,-14 11-1,-1 0-1,1 0 0,-1 0 1,1 1-1,0-1 0,-1 1 1,1-1-1,-1 1 0,1 0 0,0 0 1,-1 0-1,1 0 0,0 1 1,-1-1-1,1 1 0,0 0 1,-1-1-1,1 1 0,-1 0 0,0 0 1,1 1-1,-1-1 0,0 0 1,1 1-1,-1 0 0,0-1 1,0 1-1,2 3 0,5 5 33,0 1 0,0 0 0,-1 0 0,7 15 0,-6-12-32,21 43 35,-3 0-1,-2 2 1,-2 1-1,15 68 1,-24-81-30,-9-12 4,-5-30-1,0 0-1,1-1 1,0 1-1,-1 0 0,1-1 1,4 9-1,1-9 30,-5-33-142,-1-503-176,1 531 275,-1 1 1,1-1-1,-1 1 1,0-1-1,1 1 1,-1 0-1,1-1 0,-1 1 1,1 0-1,-1 0 1,1-1-1,0 1 1,-1 0-1,1 0 1,-1 0-1,1-1 1,-1 1-1,1 0 1,0 0-1,-1 0 1,1 0-1,-1 0 1,1 0-1,0 1 1,-1-1-1,1 0 1,-1 0-1,1 0 0,-1 0 1,1 1-1,0-1 1,-1 0-1,1 1 1,-1-1-1,0 0 1,1 1-1,-1-1 1,1 0-1,-1 1 1,1 0-1,8 7-4,0 0 1,-1 1-1,0 0 0,-1 1 0,0 0 0,10 18 0,35 77 79,-41-82-54,19 50 37,-2 2 0,26 120 0,-43-157-33,-6-26 6,-2-24 4,-3-362-359,0 352 305,2 1 1,0-1-1,1 1 1,1-1-1,2 1 1,0 0-1,1 0 1,0 1-1,21-36 1,-27 53 23,0 0 0,1 1 0,-1-1 0,1 1-1,-1 0 1,1-1 0,0 1 0,0 0 0,0 0 0,0 0 0,0 0 0,0 1 0,1-1 0,-1 0 0,1 1 0,-1 0 0,1-1-1,4 0 1,-5 2 10,0 0 0,0 0-1,0 1 1,0-1-1,0 0 1,0 1-1,0 0 1,-1-1 0,1 1-1,0 0 1,0 0-1,0 0 1,-1 0 0,1 1-1,0-1 1,-1 0-1,1 1 1,-1-1 0,0 1-1,1-1 1,-1 1-1,0 0 1,0-1-1,0 1 1,0 0 0,1 2-1,79 155 742,-58-107-585,3-2 0,1-1 0,3-1 0,41 51 0,-68-96-232,-1 0 0,1 0 0,0-1 0,0 1 0,0-1 1,0 1-1,0-1 0,0 0 0,1 0 0,-1-1 0,1 1 1,-1-1-1,1 0 0,0 0 0,0 0 0,-1 0 0,1 0 1,0-1-1,7 0 0,-7 0-423,0-1-1,0 0 1,0 0 0,0 0 0,0-1-1,0 1 1,0-1 0,0 0 0,0 0-1,-1-1 1,1 1 0,-1-1 0,0 1-1,1-1 1,-1 0 0,3-5-1,15-20-7597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28 867 13179,'0'0'7796,"3"-10"-7248,4-14-30,-1 0 0,-1 0 1,2-49-1,-7 30-147,1-26 2,-3 1-1,-14-90 1,-21-81-213,35 197-173,2 40-52,3 7 3,92 170 293,133 224 117,-213-376-335,0-1 0,2-1 0,1-1 0,38 35 1,-54-53-13,-1-1 0,1 0 1,-1 1-1,1-1 1,-1 0-1,1 0 0,0 0 1,0 0-1,0 0 1,-1 0-1,1-1 0,0 1 1,0-1-1,0 1 1,0-1-1,0 0 0,0 1 1,0-1-1,3-1 1,-3 1 6,-1-1 0,0 0 0,1 1 1,-1-1-1,0 0 0,1 0 1,-1 0-1,0 0 0,0 0 0,0 0 1,0 0-1,0 0 0,0-1 1,0 1-1,0 0 0,-1-1 0,1 1 1,0-1-1,0-1 0,3-9 60,-1-1-1,-1 1 1,0-1 0,1-22-1,-3 32-61,3-67-30,-2 0 1,-4 1-1,-3-1 1,-2 1-1,-23-84 1,-25-53-227,56 206 220,0 0-1,0 0 0,0 0 1,0 0-1,0 0 1,-1 0-1,1-1 0,0 1 1,0 0-1,0 0 1,0 0-1,0 0 1,0-1-1,0 1 0,0 0 1,0 0-1,0 0 1,0 0-1,0-1 0,0 1 1,0 0-1,0 0 1,0 0-1,0-1 0,0 1 1,0 0-1,0 0 1,0 0-1,0 0 0,0-1 1,0 1-1,0 0 1,0 0-1,0 0 1,0 0-1,0-1 0,1 1 1,-1 0-1,0 0 1,0 0-1,0 0 0,0 0 1,0 0-1,1 0 1,-1-1-1,0 1 0,0 0 1,0 0-1,0 0 1,0 0-1,1 0 0,-1 0 1,12 6-721,12 15-13,20 29-2687,-2 3 0,50 82 0,-77-112 1978,33 53-5036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12 725 12459,'0'0'6962,"-2"-29"-5697,0-6-909,-4-139 888,5 73-694,4-122 406,-2 207-923,2 1 1,-1-1 0,2 0-1,0 1 1,1 0 0,1 0-1,14-28 1,-19 42-31,-1 1 0,1-1-1,-1 0 1,1 0 0,0 0-1,0 1 1,0-1 0,-1 0 0,1 1-1,0-1 1,0 0 0,0 1 0,0-1-1,0 1 1,0 0 0,0-1-1,0 1 1,0 0 0,0 0 0,0-1-1,0 1 1,0 0 0,0 0-1,0 0 1,1 0 0,-1 1 0,0-1-1,0 0 1,0 0 0,0 1 0,0-1-1,0 0 1,0 1 0,0-1-1,1 2 1,30 24 203,-10 4 3,-1 0-1,21 40 1,-6-9-11,20 35-28,74 177-1,-126-262-318,-1-6-202,-1 1-1,0-1 0,0 1 0,-1-1 0,1 1 0,-1 0 1,0 10-1,-7-17-2070,-8-6-197,0 0 0,0-1 0,-22-16 0,-10-12-6312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10186,'0'0'11275,"168"56"-10715,-102-39-264,-1-3-176,1-3-120,-1-5-136,-9-6-936,-9 0-1377,0-3-656,-10-14-2000,-18-2-952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6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13203,'0'0'10542,"-14"4"-10353,6-2-178,5-2-8,1 0 0,-1 0 1,0 1-1,0 0 0,0-1 0,1 1 0,-1 0 0,0 1 0,1-1 0,-1 0 1,1 1-1,0-1 0,-1 1 0,1 0 0,0 0 0,0 0 0,0 0 0,0 0 1,0 0-1,0 0 0,1 1 0,-1-1 0,1 1 0,0-1 0,-1 1 0,1-1 1,1 1-1,-1 0 0,0 0 0,0-1 0,1 1 0,0 0 0,-1 0 0,2 4 0,-2 51 145,0-1 305,8 72 1,-5-111-373,1-1-1,1 0 0,0-1 1,1 1-1,1-1 0,1 0 1,0 0-1,15 23 0,-13-25-43,0-1 1,1 0-1,1-1 0,0 0 0,0-1 1,23 16-1,-26-21-128,0-1-1,1-1 1,0 1 0,0-1 0,0-1-1,0 0 1,0 0 0,1-1 0,0 0-1,-1 0 1,1-1 0,12 0 0,-18-2-158,1 1 1,-1 0 0,1-1-1,-1 0 1,0 0 0,1 0-1,-1-1 1,0 1 0,0-1-1,0 0 1,0 0-1,0-1 1,0 1 0,-1-1-1,1 0 1,4-5 0,27-38-5975,-15 4-1342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626 480 1456,'0'0'16787,"0"24"-15254,-1 0-1165,0-12-199,0 1-1,1-1 1,0 0 0,1 1 0,1-1 0,0 0-1,0 1 1,1-1 0,1-1 0,7 19 0,0-8 221,1 0 1,1-1 0,1-1 0,1 0-1,0-1 1,31 28 0,-37-38-302,1-1 0,0 1 0,1-2 1,0 0-1,0 0 0,1-1 0,-1 0 0,1-1 1,1 0-1,-1-1 0,1 0 0,-1-1 0,1-1 0,14 2 1,-23-4-79,0 0 1,0 0 0,1 0-1,-1-1 1,0 0-1,0 1 1,0-2 0,0 1-1,0 0 1,-1-1 0,1 1-1,0-1 1,-1 0 0,1 0-1,-1-1 1,0 1 0,6-6-1,-5 3-26,0 0 0,0 0 0,0-1-1,-1 1 1,0-1 0,0 0 0,-1 0-1,1 0 1,-1 0 0,2-9 0,-1-3-227,-1 0-1,0 0 1,-2 0 0,0 0 0,0 0 0,-2 0 0,-5-27 0,0 23-316,0 1 0,-1 0 0,-1 0 1,-1 1-1,-1 0 0,-1 0 1,-1 1-1,0 1 0,-22-23 1,-9-6-2164,-100-80 0,93 86 780,-2 2 0,-1 3 0,-1 2 0,-2 3 0,-100-40 0,141 67 2026,0-1-1,-28-2 1,-57 6 5614,72 1-4375,17 1-420,0-1 0,-1 2-1,1-1 1,-16 6 0,25-7-727,1 1 0,0-1 0,-1 1 0,1 0 0,0 0 0,0 0 0,0 0 0,0 0 0,0 1 0,0-1 0,0 1 0,0-1 0,0 1 0,1 0 0,-1-1 0,1 1 0,-1 0 0,1 0 0,0 0 0,-1 0 0,1 0 0,0 1 0,1-1 0,-1 0 0,0 0 0,1 1 0,-1-1 0,0 5 0,1-5-78,1-1 1,-1 1-1,0 0 1,1 0-1,-1 0 1,1-1-1,0 1 1,-1 0 0,1-1-1,0 1 1,0-1-1,0 1 1,0-1-1,0 1 1,1-1-1,-1 1 1,0-1 0,1 0-1,-1 0 1,1 0-1,-1 0 1,1 0-1,-1 0 1,3 1-1,46 14 650,-41-14-568,54 10 551,0-3 1,1-3-1,124-5 1,-155-3-1398,0-3 0,0 0-1,-1-2 1,1-2 0,40-16 0,-20 7-3254,6 0-3528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13499,'0'0'7847,"-13"21"-7490,4-6-243,2-5-14,1-1 0,0 1 0,0 0 1,1 1-1,1-1 0,0 1 0,0 0 0,1 0 1,1 0-1,-1 1 0,2-1 0,-1 16 1,2-3 229,-1 27 363,2 0 1,2 0-1,17 83 1,-17-120-635,1 0 1,0-1-1,1 1 1,1-1-1,0 0 1,1 0-1,0-1 0,1 0 1,0 0-1,1-1 1,0 0-1,1 0 1,0-1-1,1 0 1,0-1-1,0-1 0,25 15 1,-23-17-50,0 0-1,1-1 1,-1 0 0,1-1-1,0-1 1,24 3 0,-30-5-70,0 0-1,0-1 1,-1 0 0,1-1 0,0 0 0,0 0 0,0 0 0,-1-1 0,1 0 0,-1 0 0,1-1 0,-1 0 0,0-1-1,10-6 1,0-5-903,-1-1 0,-1 0 0,-1-1 0,0-1 0,19-33 0,6-17-5052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84 270 5873,'0'0'16204,"225"53"-15500,-151-53-464,1 0-224,-19 0-16,-9-3-936,-19-14-505,-19-16-1135,-9 2-601,0 3-2504</inkml:trace>
  <inkml:trace contextRef="#ctx0" brushRef="#br0" timeOffset="1">0 45 11026,'0'0'9674,"197"3"-9281,-132 0-273,0-3-120,-9 0-369,-9-11-1439,-9-9-2121,-20 1-2336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13419,'0'0'7633,"206"0"-7336,-131 0-297,28 0-825,-19 0-3087,-19 0-4130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11058,'0'0'10717,"-18"4"-10201,8-2-458,5-2-49,1 0 0,0 1 1,0-1-1,-1 1 0,1 0 1,0 0-1,0 1 0,0-1 1,0 1-1,1 0 0,-1 0 1,0 0-1,1 0 0,-1 1 1,1 0-1,0-1 0,0 1 1,0 0-1,0 1 0,0-1 1,1 0-1,-1 1 0,1-1 1,0 1-1,0 0 0,-1 4 1,-5 25 134,2-1 0,1 1 0,1 0 1,2 0-1,2 1 0,1-1 0,1 0 0,12 56 0,-11-77-119,1-1 0,1 1 0,0-1 0,0 1 0,1-1 0,0-1 0,1 1 0,1-1 0,-1-1 0,2 1 0,-1-1 0,1 0 0,0-1 0,1 0 0,0-1 0,0 0 0,1-1-1,0 0 1,0 0 0,0-1 0,1 0 0,0-1 0,0-1 0,0 0 0,0 0 0,0-1 0,1-1 0,-1 0 0,0-1 0,1 0 0,-1-1 0,1 0 0,16-4 0,-21 3-67,-1 0 0,0 0 1,1-1-1,-1 0 0,0 0 1,0-1-1,-1 0 0,1 0 1,-1 0-1,0-1 0,0 0 1,0 0-1,-1-1 1,1 0-1,-1 0 0,-1 0 1,1 0-1,5-13 0,-3 7-55,-2-1-1,1-1 1,-2 1 0,0-1-1,0 1 1,-2-1-1,1 0 1,-2 0-1,0-18 1,-1-69 25,-1 87 492,-2 20 320,-2 26-308,4-19-406,1 0 1,1 0-1,0 0 0,0 0 1,1 0-1,1 0 0,0 0 0,1 0 1,10 21-1,-4-14 36,1-1 0,1 0 0,1 0 0,28 31 0,-37-45-51,1 0 0,0-1 1,0 1-1,0-1 0,0 0 1,1-1-1,-1 0 0,1 1 0,0-2 1,0 1-1,0-1 0,1 0 1,-1 0-1,1 0 0,-1-1 0,1 0 1,-1-1-1,1 1 0,-1-1 0,14-2 1,-18 2-7,1-1 1,-1 0-1,1-1 1,-1 1 0,0 0-1,1-1 1,-1 1-1,0-1 1,0 0-1,0 0 1,0 0 0,-1 0-1,1 0 1,0 0-1,-1 0 1,0 0-1,1-1 1,-1 1 0,0-1-1,0 1 1,0-1-1,0 1 1,-1-1-1,1 0 1,-1-4 0,3-10 11,-1 0 1,-1-31 0,-1 39-19,-1-11-11,-2 0-1,0 0 0,-1 1 1,-1-1-1,-1 1 1,0 0-1,-2 0 0,0 1 1,-1 0-1,-1 0 1,-13-17-1,5 8 6,-2 2 0,0 0 1,-2 1-1,-1 2 0,0 0 0,-34-24 0,52 42 4,1 1 0,-1-1-1,1 1 1,-1 0 0,0 0-1,0 1 1,-1-1 0,1 1-1,0 0 1,-1 1 0,0-1-1,1 1 1,-1 0 0,0 1-1,1-1 1,-1 1 0,-8 1-1,13 0-22,0 0 0,0-1-1,0 1 1,0 0-1,0 1 1,0-1-1,0 0 1,0 0 0,1 0-1,-1 1 1,0-1-1,1 0 1,-1 0 0,1 1-1,0-1 1,-1 0-1,1 1 1,0-1 0,0 1-1,0-1 1,0 1-1,0-1 1,0 0-1,0 1 1,0-1 0,1 0-1,0 3 1,-1 4-135,-1 23-337,0-17 99,1 0 0,0 0 0,1 0 1,1 0-1,0-1 0,0 1 0,9 22 0,4-5-1915,2 0 0,32 45 0,-45-71 1813,35 53-5386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1 800 9754,'0'0'12051,"0"-31"-10864,0-186-20,14 32-1033,0 1-76,-14 168-57,1-26 45,-1 41-41,0 0 0,0-1-1,0 1 1,0 0 0,0 0-1,0-1 1,0 1 0,-1 0 0,1 0-1,0 0 1,-1 0 0,1-1 0,-1 1-1,1 0 1,-1 0 0,1 0-1,-1 0 1,0 0 0,0 0 0,-1-1-1,0 23 79,3 15-62,1 0 0,2 0 0,1 0 0,2-1 0,1 0 0,2 0 0,1-1 0,2 0 0,1-1 0,2-1 0,32 49 0,-41-71 0,0 0 1,1-1-1,0 0 1,18 16-1,-23-23-8,0 0-1,0 1 0,0-1 1,0-1-1,0 1 0,0 0 1,1-1-1,-1 0 0,0 1 1,1-2-1,-1 1 0,1 0 1,-1 0-1,1-1 1,0 0-1,-1 0 0,1 0 1,-1 0-1,1-1 0,4 0 1,-5-1 14,0 0 1,0 0 0,0 0 0,0 0-1,0 0 1,-1-1 0,1 0 0,-1 1-1,1-1 1,-1 0 0,0 0-1,0 0 1,0 0 0,-1-1 0,3-4-1,18-52 142,-21 59-164,10-48-23,-2 0-1,-3 0 1,-1-1 0,-3 1-1,-4-59 1,2 36-165,0 50-22,-1 1 0,0-1 1,-8-36-1,5 49-851,5 34-5084,41 34-1838,-24-35 2137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7890,'0'0'11114,"-6"-3"-10454,5 2-651,0 1 1,1-1-1,-1 1 0,0-1 0,1 1 1,-1-1-1,0 1 0,0 0 0,1 0 1,-1-1-1,0 1 0,0 0 0,0 0 1,1 0-1,-1 0 0,0 0 0,0 0 1,0 0-1,1 0 0,-1 0 0,0 0 1,0 0-1,0 0 0,1 1 0,-1-1 1,0 0-1,0 1 0,1-1 0,-1 0 1,0 1-1,1-1 0,-1 1 0,0-1 1,1 1-1,-1 0 0,1-1 0,-1 1 1,1-1-1,-1 1 0,1 0 0,-1-1 1,1 1-1,0 0 0,-1 0 0,1-1 1,0 2-1,-7 56 265,6-32-132,-10 494 2249,11-470-2236,0-50-149,0 1-1,1-1 1,-1 1 0,0-1 0,1 0 0,-1 1-1,0-1 1,1 0 0,-1 1 0,1-1 0,-1 0-1,1 0 1,-1 1 0,0-1 0,1 0-1,-1 0 1,1 0 0,-1 0 0,1 0 0,-1 0-1,1 1 1,-1-1 0,1 0 0,-1 0-1,1-1 1,-1 1 0,1 0 0,-1 0 0,1 0-1,-1 0 1,1 0 0,-1 0 0,1-1-1,-1 1 1,1 0 0,20-9 73,32-51 17,-43 46-92,2 0 1,-1 1-1,23-19 0,13 2 23,-40 27 6,0-1 1,-1 0 0,1 0-1,-1 0 1,0 0-1,0-1 1,0 0 0,0-1-1,-1 1 1,0-1 0,-1 0-1,1 0 1,4-10-1,-2-10-21,-1 0 0,-1-1-1,-1 1 1,-2-1 0,-1 0-1,-1 0 1,-4-31-1,2-18 4,2 43-71,0 22 164,0 19 551,1 93 137,5 0 1,34 188-1,-39-283-915,0-1 0,0 1 0,1-1-1,0 0 1,0 1 0,1-1 0,4 8 0,-6-12-95,0 0-1,0 0 0,0 0 1,0 0-1,0 0 1,1-1-1,-1 1 1,0 0-1,0 0 1,1-1-1,-1 1 1,1-1-1,-1 1 1,0-1-1,1 0 1,-1 1-1,1-1 1,-1 0-1,1 0 1,-1 0-1,1 0 1,-1 0-1,1-1 1,-1 1-1,1 0 1,-1-1-1,0 1 1,1-1-1,-1 1 1,1-1-1,-1 0 1,0 1-1,0-1 1,2-1-1,23-19-6151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12587,'0'0'8200,"-13"30"-6526,-37 99 181,46-115-1615,1-1-1,0 1 1,1 0 0,0 0-1,1 0 1,1 0 0,1 18-1,1 3 162,-1-12-247,1 0 1,1 0 0,1 0 0,1-1 0,2 1-1,0-1 1,1-1 0,1 1 0,0-1 0,2-1-1,1 0 1,0 0 0,2-2 0,0 1-1,19 18 1,-26-32-184,1 0 0,0 0-1,0-1 1,0 0-1,0 0 1,1-1 0,-1 0-1,1-1 1,15 3 0,-18-4-170,0 0 0,0-1 0,0 1 0,0-1-1,0-1 1,0 1 0,7-3 0,-11 3-6,0-1-1,0 1 1,0-1-1,0 0 0,0 0 1,0 0-1,0 0 1,-1 0-1,1 0 1,0 0-1,-1-1 0,1 1 1,0-1-1,-1 1 1,0-1-1,1 1 1,-1-1-1,0 0 1,2-3-1,0-4-1134,0 0 1,0 0-1,-1 0 1,0-1-1,0 1 1,0-18-1,-2-11-5138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131 210 9938,'0'0'15908,"178"14"-15716,-122-8-104,-9-3-88,-19-1-136,0-2-585,-10 0-783,-8 0-240,-10-25-3057,-28 0-112,-10 0-537</inkml:trace>
  <inkml:trace contextRef="#ctx0" brushRef="#br0" timeOffset="1">0 0 11466,'0'0'9819,"19"0"-8747,28 14-168,0 0-240,18 0-400,0-6-264,-9 1-208,38-9-1104,-38 0-1729,-9 0-3544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12467,'0'0'7981,"-28"23"-6392,-10 10-1091,-38 39 1,72-67-424,-1 1 1,1 0-1,0 0 0,0 0 0,1 0 1,-1 1-1,1 0 0,1 0 0,0-1 0,0 1 1,0 1-1,0-1 0,1 0 0,1 0 0,-1 0 1,1 13-1,0 3 219,-2 9 102,1 1 0,2-1 0,1 1 0,2-1 0,10 43 1,-9-57-365,0-2 1,1 1 0,1-1 0,0 0 0,2 0 0,-1-1 0,2 0-1,0 0 1,1-1 0,0-1 0,20 19 0,-26-28-205,1 1 0,-1-1 0,1 0 1,0 0-1,-1-1 0,2 0 0,-1 0 0,0 0 0,0-1 1,1 0-1,0 0 0,-1-1 0,1 0 0,0 0 1,0 0-1,11-1 0,-11-1-442,1 0 0,-1 0 1,0-1-1,0 0 0,-1 0 1,1-1-1,0 0 0,-1 0 1,12-7-1,28-23-5159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20 345 12995,'0'0'8650,"177"-3"-8402,-111 3-200,-20 0-48,1 0-104,-10 0-849,-18 0-1455,0-14-1385,-19-8-1400,0 0-2665</inkml:trace>
  <inkml:trace contextRef="#ctx0" brushRef="#br0" timeOffset="1">1 26 8250,'0'0'12650,"131"-25"-12498,-75 25-152,0 0-632,19 0-1536,-19 11-1865,-19 0-2696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9690,'0'0'13667,"-10"205"-13475,10-135-80,10 6 40,-1-3-80,1-12-72,8-10-352,-8-15-1008,8-19-1025,1-17-1792,0-11-672,-1-23-3280</inkml:trace>
  <inkml:trace contextRef="#ctx0" brushRef="#br0" timeOffset="1">215 1 12467,'0'0'4721,"0"179"-3249,10-109-448,-1 3-696,10-6-168,9-8-160,-28-11-24,19-17-784,-1-20-936,-8-11-745,-1 0-2944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12683,'0'0'9327,"20"25"-8157,3 3-904,-1 0-37,1-2 1,1 0 0,43 36 0,-34-35-106,125 113 405,-140-122-399,-1 1 1,0 1-1,-2 1 0,0 0 0,-1 1 0,11 25 1,-22-37-35,0 0 0,0 0 0,-1 0 1,0 0-1,-1 1 0,0-1 0,-1 0 1,0 1-1,0-1 0,-3 13 0,2-20-86,0 0 0,0 0-1,0-1 1,-1 1-1,1 0 1,-1 0-1,0-1 1,0 1-1,0-1 1,0 1 0,0-1-1,0 0 1,-1 0-1,1 0 1,-1 0-1,1 0 1,-1-1 0,0 1-1,0-1 1,0 0-1,0 1 1,0-1-1,0-1 1,-6 2-1,-7 2-58,0-2 0,0 1-1,-23-1 1,22-1-296,0 0 1,0-2 0,0 0 0,0 0-1,0-2 1,0 0 0,0-1-1,0 0 1,1-1 0,0-2 0,-23-11-1,-36-22-6772,47 30 1426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4 797 18436,'0'0'5662,"0"-26"-4032,-2-9-1173,1 15-273,0 0 1,2 0-1,0 0 0,1 0 1,9-36-1,7-11 13,-10 42-114,-2-1 0,0 0-1,2-34 1,10-50-41,-1 4-56,-6-33-192,-7 119 110,6 25 15,13 32 62,-20-31 57,8 18 32,0 1-1,-2 0 1,-1 0-1,6 33 1,5 16 20,17 46-10,46 184-957,-79-240-1571,-3-45-793,-28-44-7720,0-7 1167</inkml:trace>
  <inkml:trace contextRef="#ctx0" brushRef="#br0" timeOffset="1">69 380 13931,'0'0'10034,"168"157"-9274,-112-129-552,1-14-208,-1-11-1176,18-9-1224,-36-25-2986,-1-5-3704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3977,'0'0'19244,"0"173"-17404,10-83 81,8 3-353,1-6-664,0-9-592,-10-11-184,10-11-128,-10-11-192,0-14-640,1-9-944,-10 9-2305,0-5-2256,0-4-1881</inkml:trace>
  <inkml:trace contextRef="#ctx0" brushRef="#br0" timeOffset="1">112 1013 10842,'0'0'18116,"0"-23"-23373,0-2-6345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2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11242,'0'0'9577,"-1"-1"-9518,1 1 0,0 0 0,0 0 0,-1 0 0,1 0 0,0 0 0,-1 0 0,1 0 0,0 0 0,0 0 0,-1 0 0,1 0 0,0 0 0,-1 0 0,1 0 0,0 0 0,-1 0 1,1 0-1,0 0 0,0 0 0,-1 0 0,1 1 0,0-1 0,0 0 0,-1 0 0,1 0 0,0 0 0,0 1 0,-1-1 0,1 0 0,0 0 0,0 0 0,0 1 0,-1-1 0,-16 92 712,0 133 166,16 292-1,9-387-869,10 281 129,-18 81 275,-9-414-383,9-76-76,-1-1-1,1 1 1,1-1-1,-1 1 1,0-1-1,0 0 1,0 1 0,1-1-1,-1 1 1,1-1-1,-1 0 1,1 1-1,0-1 1,-1 0 0,1 1-1,0-1 1,0 0-1,0 0 1,0 0-1,0 0 1,0 0 0,0 0-1,0 0 1,0 0-1,1 0 1,-1-1-1,0 1 1,1 0 0,-1-1-1,0 1 1,1-1-1,1 1 1,9 4-55,5 3 47,0-2 1,1 0-1,0-1 1,0 0 0,0-2-1,35 3 1,120-6 31,-86-2-28,305 13-15,306-6 32,-349-10-18,-318 5-3,244 8 55,-213-6 60,-1-2 0,1-4 0,88-15 0,-83 10-108,4 3-11,121 6 0,-120 2 29,109-10 0,-82-3-31,0 5-1,151 9 0,91 0 72,-176-5-34,217-13 11,127 1 0,-261 11 88,890-1 101,-632 6-218,-177 7 0,19-5-6,263-4 11,-327-25-24,675-74 10,-786 84 17,-36 4-9,498-72 32,-153 47-72,3 31 0,-424 5 24,386-14 32,49 28 7,-421-11-37,197 20 5,-152-12 10,215-6 0,-184-7-10,-150 2 161,-1 2 850,0 4-2546,-12-11-1602,-13-13-3454,-3-7-4309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1 970 13539,'0'0'6473,"26"-27"-6035,86-93-209,-95 99-207,-1 0 0,-1-2 0,-1 0 0,-1 0 0,-1-1 0,-1-1 1,-1 0-1,-2 0 0,0-1 0,6-41 0,-10 49-9,10-59 169,-3 0 0,-3 0 0,-3-101 0,-5 175-139,-3-23 295,3 25-305,0 0 0,0 1 0,0-1 0,-1 0 0,1 1-1,0-1 1,-1 0 0,1 1 0,0-1 0,-1 1 0,1-1-1,-1 1 1,1-1 0,-1 1 0,1-1 0,-1 1 0,1-1-1,-1 1 1,0 0 0,1-1 0,-1 1 0,0 0 0,1 0-1,-1-1 1,0 1 0,1 0 0,-1 0 0,0 0 0,1 0-1,-2 0 1,1 0 5,0 1-1,1-1 0,-1 1 1,0-1-1,1 1 1,-1-1-1,0 1 0,1 0 1,-1-1-1,1 1 0,-1 0 1,1-1-1,0 1 1,-1 0-1,1 0 0,0 0 1,-1-1-1,1 1 1,0 0-1,0 0 0,0 0 1,-1 0-1,1-1 0,0 1 1,0 0-1,0 0 1,1 1-1,-1 37 9,1-26 18,-1 48-6,3 1 0,15 90 0,-11-120-3,1-1 0,2 0 0,1 0-1,1-1 1,1 0 0,28 43 0,-38-68-52,0 1 1,1-1-1,0 1 0,0-1 0,0 0 0,0-1 1,1 1-1,0-1 0,0 0 0,0 0 0,1 0 0,-1-1 1,1 0-1,0 0 0,0 0 0,0-1 0,0 0 1,0 0-1,1 0 0,-1-1 0,0 0 0,1 0 0,-1-1 1,1 0-1,7 0 0,-10-1 4,0 0 0,0-1 0,0 1 0,-1 0 0,1-1 0,0 0 0,-1 0 0,0 0 0,1-1 0,-1 1 0,0-1 0,0 1 0,0-1 0,0 0 0,-1 0 0,1-1 0,-1 1 0,0 0 0,0-1 0,0 1 0,3-8 0,3-10 17,0 0 0,8-36 0,-14 48-26,6-35-24,-2-1-1,-1 0 1,-5-85-1,0 72-40,0 34 29,-2 1 1,0-1 0,-9-36 0,9 50 67,-1 1-1,0-1 1,0 1 0,-1 0 0,0 0 0,-1 1 0,0-1 0,0 1-1,-1 0 1,0 1 0,-9-10 0,14 17-22,1 0 1,0-1-1,0 1 0,0 0 0,0 0 1,-1 0-1,1 0 0,0 0 0,0 0 1,0 0-1,-1 0 0,1 0 0,0 0 0,0 0 1,0 0-1,-1 0 0,1 0 0,0 0 1,0 0-1,0 0 0,0 0 0,-1 0 1,1 0-1,0 0 0,0 0 0,0 1 1,-1-1-1,1 0 0,0 0 0,0 0 1,0 0-1,0 0 0,0 0 0,-1 1 1,1-1-1,0 0 0,0 0 0,0 0 1,0 0-1,0 1 0,0-1 0,0 0 1,0 0-1,0 0 0,0 1 0,-1-1 1,1 0-1,0 0 0,0 0 0,0 1 1,0-1-1,0 0 0,0 0 0,1 0 1,-1 1-1,0-1 0,0 0 0,0 0 1,0 1-1,-1 19 175,2 0-121,1 0 0,1-1 0,1 0 0,0 0 0,11 27 0,44 99 317,-35-92-210,3 10 14,3-1 1,2-2 0,75 103 0,-100-154-197,1 0 0,0 0 1,0-1-1,1 0 1,0 0-1,20 11 1,-24-16-325,0-1 1,0 1 0,0-1 0,0-1 0,0 1 0,0-1 0,0 0-1,1 0 1,-1 0 0,0-1 0,1 0 0,-1 0 0,1 0-1,-1-1 1,0 0 0,10-2 0,15-14-5831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13539,'0'0'12467,"187"87"-12347,-131-82-120,-9-2-64,-10-3-561,-9-3-975,-19-33-1201,1-6-2944,-10 8-2633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4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16363,'0'0'6970,"187"31"-6458,-122-31-512,-9 0-120,0 0-1504,-9-6-2681,-19-8-3873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107 465 11666,'0'0'10767,"-17"-4"-10362,-52-15-233,68 18-168,-1 0-1,1 0 1,-1 0-1,1 0 1,0-1-1,0 1 1,-1 0-1,1-1 1,0 1-1,0 0 1,0-1-1,0 1 1,1-1-1,-1 0 1,0 1 0,1-1-1,-1 0 1,1 1-1,-1-1 1,1 0-1,0 0 1,0 1-1,0-1 1,0 0-1,0 0 1,0 1-1,0-1 1,1 0-1,0-3 1,0-5 2,-1-12 7,0-21 32,7-61 0,-5 90-39,1-1-1,0 0 1,2 1 0,-1 0-1,2 0 1,0 0 0,14-24-1,-15 31-5,0-1 0,0 1 1,0 0-1,1 0 0,0 1 0,1 0 0,13-11 0,-18 16 8,1-1 1,-1 1-1,1 0 0,0 0 0,-1 0 1,1 0-1,0 0 0,0 1 1,-1-1-1,1 1 0,0 0 1,0 0-1,0 0 0,0 0 0,-1 0 1,1 0-1,0 1 0,0 0 1,0-1-1,-1 1 0,1 0 1,0 0-1,-1 1 0,1-1 0,-1 0 1,1 1-1,-1 0 0,4 3 1,11 10 81,-1 0 0,-1 2 0,0 0 0,-1 0 0,17 30 0,-6-5 53,28 65 1,-41-77 12,0 0 0,-2 0 0,-1 0 0,-2 1 1,0 1-1,3 58 0,-10-88 210,0-6-156,-19-246 21,17 204-232,1-37-6,1 77 4,0 1 1,1-1 0,0 0-1,1 0 1,-1 0-1,1 1 1,0-1 0,0 1-1,1-1 1,5-7-1,-7 11-3,0 0 1,1 1-1,-1-1 0,1 1 0,0-1 0,0 1 1,-1 0-1,1 0 0,0 0 0,0 0 0,0 0 1,0 0-1,0 0 0,0 1 0,0-1 0,1 1 1,-1 0-1,0-1 0,0 1 0,0 0 0,0 0 1,1 0-1,-1 1 0,0-1 0,0 0 0,0 1 1,0 0-1,0-1 0,0 1 0,4 2 0,1 0 16,0 1-1,-1-1 1,1 2-1,-1-1 1,1 1-1,-1 0 1,7 8-1,8 12 26,-1 1 1,0 1-1,-2 0 0,-1 2 0,-2 0 1,22 56-1,-28-68-2,0 4-1,-7-20 16,-2-1-46,1-1 0,0 1 0,-1 0 0,1-1 0,-1 1 0,1 0 0,-1-1 0,1 1 0,-1-1 0,1 1 0,-1-1 0,0 1 0,1-1 0,-1 1 0,0-1 0,1 1 0,-1-1 0,0 0-1,0 1 1,1-1 0,-1 1 0,0-1 0,0 0 0,0 1 0,0-1 0,0 0 0,0 1 0,0-1 0,0 0 0,0 1 0,0-1 0,0 1 0,0-1 0,-1 0 0,1 0 0,0-1 1,0-22-30,1 0 1,1 0 0,2 0-1,0 0 1,1 0 0,2 1-1,0 0 1,2 1 0,0-1-1,1 2 1,14-22 0,-16 31 22,-4 4-15,1 1 0,0-1 0,0 1-1,1 1 1,0-1 0,9-8 0,-13 14 22,0 0 0,0-1 0,0 1 1,0 0-1,1 0 0,-1 0 0,0 1 0,1-1 1,-1 1-1,0-1 0,1 1 0,-1 0 0,1-1 1,-1 1-1,1 1 0,-1-1 0,0 0 0,1 1 0,-1-1 1,1 1-1,-1-1 0,0 1 0,1 0 0,-1 0 1,0 0-1,0 1 0,0-1 0,3 3 0,4 4 55,0 0-1,0 1 0,-1 0 0,0 0 1,0 1-1,-2 0 0,10 17 0,6 8 96,103 179 345,-83-137-454,-41-74 78,19 27-1198,-15-33-1089,-3-18-594,-2-16-2821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13363,'0'0'9470,"14"-10"-9194,176-135 176,-187 141-381,1 1 0,1 0 1,-1 0-1,0 0 0,1 0 0,-1 1 0,1 0 1,0 0-1,-1 0 0,1 0 0,0 1 1,0 0-1,1 0 0,-1 0 0,0 1 0,0 0 1,0 0-1,0 0 0,0 0 0,1 1 0,-1 0 1,0 0-1,0 0 0,0 1 0,0 0 0,-1 0 1,1 0-1,0 0 0,-1 1 0,0 0 1,1-1-1,-1 2 0,0-1 0,0 0 0,-1 1 1,1 0-1,4 6 0,113 154 1651,-10-14-1473,-110-149-301,-1 0-1,1 0 1,0 0-1,0 0 1,0 0-1,0 0 1,0 0 0,0-1-1,0 1 1,0 0-1,1-1 1,-1 1-1,0-1 1,0 1 0,1-1-1,-1 0 1,0 1-1,0-1 1,1 0-1,-1 0 1,0 0 0,1 0-1,-1 0 1,0 0-1,0 0 1,1-1-1,-1 1 1,0 0 0,0-1-1,3 0 1,-2-1-463,1 1 1,-1 0 0,0-1-1,0 0 1,0 1-1,0-1 1,0 0 0,0 0-1,0 0 1,-1 0-1,1-1 1,1-2 0,8-25-9978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7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0 12603,'0'0'4631,"-33"2"-3125,-104 11-418,132-12-1054,-1-1 1,1 1-1,0 0 0,-1 1 0,1-1 1,0 1-1,0 0 0,0 0 0,0 1 0,0-1 1,0 1-1,1 0 0,0 1 0,-1-1 0,1 1 1,0-1-1,0 1 0,1 1 0,-1-1 1,1 0-1,-5 9 0,5-3 11,0 0 0,0 0 0,1 0 0,0 1 0,1-1 0,0 1 0,1 20 0,0-26-14,2 2-16,-1-1-1,1 0 1,-1 0-1,2 0 1,-1 0-1,1 0 0,0 0 1,0-1-1,0 0 1,1 1-1,0-1 0,0 0 1,0-1-1,1 1 1,-1-1-1,1 1 0,0-2 1,8 6-1,15 10 111,0-1 0,32 14 0,-12-9-42,-10-5-22,47 30-1,-76-42-46,0 1 0,-1-1 0,1 1 0,-1 1-1,-1-1 1,1 1 0,-2 1 0,1-1 0,-1 1 0,6 12 0,-10-18 50,0 1 0,0-1 0,0 1 0,-1 0 0,0 0 1,0-1-1,0 1 0,0 0 0,-1 0 0,1 0 0,-1 0 0,0 0 0,0 0 0,0 0 0,-1 0 0,0 0 0,1-1 1,-1 1-1,-1 0 0,-1 5 0,0-5-14,0 0 1,0 0 0,0 0 0,-1-1-1,1 0 1,-1 0 0,0 0-1,0 0 1,0 0 0,0-1-1,0 0 1,0 0 0,-1 0-1,-6 2 1,-13 2 17,-1-1 0,1-1 1,-1-1-1,0-1 0,-27-1 0,43-1-91,-1-1-1,1 0 1,-1 0-1,1-1 1,0 0-1,0-1 1,0 0-1,0 0 1,0-1-1,-12-7 1,18 9-149,0 0 1,0 0-1,1-1 1,-1 1-1,1 0 1,0-1-1,-1 0 0,1 1 1,0-1-1,1 0 1,-1 0-1,0 0 1,-1-6-1,2 6-209,0-1 0,1 1 0,0 0-1,-1-1 1,1 1 0,1-1 0,-1 1 0,0 0 0,1-1 0,0 1 0,0-1 0,0 1-1,0 0 1,0 0 0,0 0 0,3-4 0,21-26-4072,3 0-1015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11242,'0'0'7594,"-23"34"-6020,10-16-1337,-3 3-17,1 1-1,2 1 0,0 0 0,1 0 0,1 1 0,1 1 1,1 0-1,2 0 0,0 1 0,-3 29 0,-3 81 799,6 1 0,15 216 0,-2-288-600,4-1-1,2 1 1,3-2 0,2 0-1,3-1 1,53 109 0,-58-141-354,17 33 37,67 100-1,-85-142-115,-13-17-137,1-1 0,0 0 0,0 0 0,1 1-1,-1-2 1,0 1 0,1 0 0,5 4 0,-7-26-4135,-1-13-79,0-9-1983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8434,'0'0'11650,"-15"0"-9605,40 0-1696,0 1 0,1 1 0,-1 1 0,-1 1 0,1 2 1,0 0-1,28 13 0,-45-16-319,0 0 0,-1 1 0,0-1 0,0 2-1,0-1 1,-1 1 0,1 0 0,-1 1 0,0-1 0,0 1 0,-1 0 0,0 1 0,0 0 0,0-1 0,-1 1-1,0 1 1,-1-1 0,1 0 0,-1 1 0,-1 0 0,0 0 0,0 0 0,0 0 0,-1 0 0,0 0 0,0 10-1,-1-2 46,1-5-39,-1 0 0,0 0 0,0 0 0,-1-1 1,-1 1-1,1 0 0,-2 0 0,0-1 0,0 0 0,-1 1 0,0-1 0,-6 10 1,1-6-17,-1-1 1,0 0 0,-1-1 0,0 0 0,-24 19-1,27-25-133,0-1-1,0 1 1,-1-1 0,0-1-1,1 0 1,-2 0-1,1-1 1,0 0 0,-1 0-1,-18 2 1,26-5 0,0 0 1,0 0-1,1 0 1,-1 0-1,0 0 1,0 0-1,0-1 1,1 1-1,-1 0 1,0-1-1,1 0 1,-1 1-1,0-1 1,1 0-1,-1 0 1,1 0-1,-1 0 1,1 0-1,-1 0 1,1 0-1,0-1 1,0 1-1,0-1 1,-1 1-1,1 0 1,1-1-1,-1 0 1,-1-2-1,-1-3-693,1 0 0,0 0 0,0 0 0,1 0 0,-1-14 0,0-34-4684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13115,'0'0'7905,"-37"165"-6400,37-92 127,9 11-632,29-8-432,9-3-111,-1-9-65,10-13-144,0-12-88,0-16-112,-9-12-48,0-11-648,0 0-817,-10-48-1223,-9 3-2425,-19 3-1793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10786,'0'0'9597,"8"-16"-9141,6-14-108,-2-1 0,0 0-1,-2-1 1,-2 0 0,-1-1 0,-1 0-1,1-37 1,2-18 468,8 111-637,-2 2-40,38 60 76,-49-80-205,0 0 0,1 0 1,0 0-1,0 0 0,0 0 1,0-1-1,1 0 0,-1 0 0,1-1 1,0 0-1,12 5 0,-16-7-5,1 0 0,-1-1 0,0 1-1,1-1 1,-1 1 0,1-1 0,-1 0-1,0 0 1,1 0 0,-1 0-1,1 0 1,-1-1 0,0 1 0,1-1-1,-1 1 1,0-1 0,0 0 0,1 0-1,-1 0 1,0 0 0,0-1 0,0 1-1,0 0 1,0-1 0,0 0 0,-1 1-1,1-1 1,0 0 0,-1 0-1,0 0 1,1 0 0,1-4 0,2-6 7,0 0 0,-1 0 0,0-1 0,-1 1 0,2-15 0,1-3-7,-1 12 7,-1 3 21,-1-1 0,0 1 0,1-19 0,7 40 468,8 19-115,-1 0-1,-1 1 1,21 42-1,18 28 106,-26-48-370,-15-22-214,2-1 0,22 26 0,-39-51 39,0 1 0,0-1 0,0 0 0,0 1 0,0-1 0,0 0 0,1 1 0,-1-1-1,0 0 1,0 0 0,0 1 0,1-1 0,-1 0 0,0 0 0,0 1 0,1-1 0,-1 0 0,0 0 0,0 0-1,1 1 1,-1-1 0,0 0 0,1 0 0,-1 0 0,0 0 0,0 0 0,1 0 0,-1 0 0,0 0 0,1 0-1,-1 0 1,0 0 0,1 0 0,-1 0 0,0 0 0,1 0 0,-1 0 0,0 0 0,1 0 0,0 0 0,-1-15-3632,0 3 2278,0-24-4269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 13715,'0'0'6345,"11"8"-6230,35 19-7,-44-26-105,-1-1 0,0 0 1,0 0-1,0 0 0,1 0 0,-1 0 1,0 0-1,0 0 0,1 0 0,-1 0 1,0 0-1,0-1 0,0 1 0,1 0 1,-1-1-1,0 1 0,0-1 0,0 1 1,0-1-1,0 0 0,0 0 0,0 1 1,0-1-1,0 0 0,0 0 0,0 0 1,-1 0-1,1 0 0,0 0 0,-1 0 1,1 0-1,-1 0 0,1 0 0,-1-1 1,1 1-1,-1 0 0,1-2 0,8-42 146,-9 38-126,0 0-1,0 1 1,0-1-1,-1 1 1,0-1 0,0 1-1,-1-1 1,-2-6 0,3 11 11,-1 0 0,1 0 0,-1 0 1,1 1-1,-1-1 0,0 0 0,0 1 1,0 0-1,0-1 0,0 1 1,0 0-1,0 0 0,0 0 0,-1 0 1,1 0-1,0 1 0,-1-1 0,1 1 1,0-1-1,-1 1 0,1 0 0,0 0 1,-1 0-1,-3 1 0,4-1-9,0 0 1,1 0-1,-1 1 0,0-1 0,1 0 0,-1 1 0,0-1 1,1 1-1,-1 0 0,1 0 0,-1-1 0,1 1 0,-1 0 0,1 0 1,0 0-1,0 1 0,-1-1 0,1 0 0,0 0 0,0 1 1,0-1-1,0 0 0,0 1 0,1-1 0,-1 1 0,0-1 0,1 1 1,-1 0-1,1-1 0,-1 1 0,1 0 0,-1 2 0,0 8-27,0 0 0,0 0 0,3 21 0,-1-11 71,-1-21-72,0 0 0,0-1 0,0 1 0,0-1 0,0 1 0,0 0 0,0-1 0,0 1-1,0-1 1,0 1 0,0-1 0,1 1 0,-1 0 0,0-1 0,0 1 0,1-1 0,-1 1 0,0-1 0,1 1 0,-1-1-1,1 0 1,-1 1 0,1-1 0,-1 1 0,1-1 0,-1 0 0,1 1 0,-1-1 0,1 0 0,-1 0 0,1 1 0,-1-1 0,1 0-1,-1 0 1,1 0 0,0 0 0,-1 0 0,1 0 0,-1 0 0,1 0 0,0 0 0,-1 0 0,1 0 0,-1 0 0,1 0 0,0 0-1,0-1 1,6 1-65,-6-1 59,0 1 0,-1-1 0,1 0 0,0 1 0,-1-1 0,1 0 0,0 0 0,-1 1 0,1-1 0,-1 0 0,1 0 0,-1 0 0,0 0 0,1 0 0,-1 0 0,0 1 0,0-1 0,0 0 0,1 0 0,-1 0 0,0 0 0,-1-2-1,3-21-45,-2-44-30,0 68 69,0 0-1,0-1 0,0 1 1,0-1-1,0 1 1,0 0-1,0-1 1,0 1-1,0 0 1,0-1-1,0 1 1,-1 0-1,1-1 1,0 1-1,0 0 1,0-1-1,-1 1 1,1 0-1,0 0 1,0-1-1,-1 1 1,1 0-1,0 0 1,0-1-1,-1 1 1,1 0-1,0 0 1,-1 0-1,1 0 1,0-1-1,-1 1 1,1 0-55,-1 1 1,1-1 0,0 0 0,0 0 0,-1 0 0,1 1 0,0-1-1,0 0 1,0 0 0,-1 1 0,1-1 0,0 0 0,0 0 0,0 1-1,0-1 1,0 0 0,0 1 0,0-1 0,0 0 0,0 1 0,0-1-1,0 0 1,0 0 0,0 1 0,0-1 0,0 0 0,0 1 0,0-1 0,0 0-1,0 1 1,0-1 0,0 0 0,0 0 0,0 1 0,1-1 0,-1 0-1,0 0 1,0 1 0,0-1 0,1 0 0,-1 0 0,0 0 0,0 1-1,1-1 1,14 22-2952,4-4-1667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23 121 15547,'0'0'5551,"16"6"-5532,49 14-11,-63-20-7,0 1 0,0-1 0,0 0 1,0 0-1,0 0 0,-1 0 1,1 0-1,0 0 0,0-1 1,0 1-1,-1-1 0,1 1 1,0-1-1,0 0 0,-1 1 0,1-1 1,0 0-1,-1 0 0,1 0 1,-1 0-1,1-1 0,-1 1 1,0 0-1,1-1 0,-1 1 1,0-1-1,0 1 0,0-1 1,0 1-1,0-1 0,-1 0 0,1 1 1,1-4-1,0-2 59,-1 0-1,1 0 1,-1 0 0,0 0 0,0-14-1,-2 19-10,1-1 0,0 1 0,-1 0 0,1-1 0,-1 1-1,0 0 1,0-1 0,0 1 0,0 0 0,0 0 0,-1 0 0,1 0-1,0 0 1,-1 0 0,0 0 0,1 1 0,-1-1 0,0 0-1,0 1 1,0 0 0,0-1 0,0 1 0,0 0 0,0 0 0,-1 0-1,1 0 1,0 0 0,-1 1 0,1-1 0,-3 1 0,-8-3 357,-1 1 0,0 0 0,-26 1 1,38 1-396,0 1-1,1-1 1,-1 1 0,0-1 0,1 1 0,-1 0 0,1 0 0,-1 0 0,1 0 0,-1 0 0,1 0 0,0 0-1,0 1 1,-1-1 0,1 0 0,0 1 0,0-1 0,0 1 0,1-1 0,-1 1 0,0 0 0,0-1 0,1 1-1,-1 0 1,1-1 0,-1 1 0,1 0 0,0 0 0,0-1 0,0 1 0,0 0 0,0 0 0,0 2 0,0-2-93,0 1-1,0 0 1,0 0 0,1 0 0,-1 0 0,0 0 0,1-1 0,0 1 0,0 0 0,0 0 0,0-1 0,0 1 0,0-1 0,1 1 0,-1-1 0,1 1 0,0-1 0,0 0-1,0 0 1,0 0 0,0 0 0,4 3 0,48 12-3394,-12-10-1928,5-5-4193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9658,'0'0'13106,"-5"0"-12629,-4 0-364,12 0 125,28 0 457,50 0 490,201 0-1440,-280-1-237,1 0 0,-1 0 0,0 0 0,0 0 0,0-1 0,0 1 0,0-1-1,0 0 1,0 1 0,-1-1 0,1 0 0,0 0 0,2-4 0,2-2-2243,5-6-4224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17188,'0'0'7872,"16"0"-7789,-9 0-78,5-1-3,0 1 0,0 1 0,0 0 1,0 1-1,0 0 0,0 1 0,0 0 1,19 8-1,-17-4 4,0 1 0,0 0-1,0 1 1,-1 1 0,0 0 0,-1 1-1,0 0 1,-1 1 0,0 0 0,-1 1 0,0 0-1,-1 0 1,-1 1 0,0 1 0,-1-1 0,0 1-1,-1 0 1,-1 1 0,-1-1 0,5 29-1,-6-23 8,-1 1 0,-1-1 0,-2 0 0,0 1 0,-1-1 0,-1 0 0,-1 0 0,0 0 0,-2 0 0,-1-1 0,-16 35 0,-7 4 1,-3-1 0,-2-2 0,-3-1 0,-2-3-1,-59 62 1,52-75 272,83-35 383,71-5-198,155 5 206,-244-2-721,31 2-1590,-3-2-4301,-25-2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17004,'0'0'7277,"12"33"-6407,-1-5-726,78 189 615,-31-95-154,-12-28-243,54 156 0,-98-241-3163,-3-21-3744,1-12 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12163,'0'0'10290,"-28"18"-9181,-89 63-203,111-76-817,1 1 1,-1-1-1,1 1 1,0 0-1,1 0 1,-1 0-1,1 1 1,0-1-1,1 1 1,-1 0-1,2 0 1,-1 1-1,1-1 1,-3 13-1,-3 11 271,-5 12-165,3 1 0,1 0 1,3 1-1,1 0 0,3 75 1,23-126-4377,12-19 93,-3-5-1254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8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12587,'0'0'8259,"0"28"-7667,0-11-511,0 19 126,1-1 0,2 0-1,12 61 1,49 190 864,-57-256-1070,-7-24-50,1 0 1,0-1-1,0 1 0,1-1 0,0 1 0,0-1 0,0 0 0,0 0 0,1 1 0,0-2 0,0 1 0,5 6 0,-6-35-3921,-2-13-300,0-7-1814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5905,'0'0'14231,"16"3"-13416,1 1-648,0 0 0,0 2 0,30 12 0,-39-14-62,0 1 0,0-1 0,0 2-1,-1-1 1,1 1 0,-1 0 0,-1 1 0,1-1-1,-1 1 1,0 1 0,7 11 0,-7-7 56,0 0 0,0 1 1,-1 0-1,-1 0 0,0 0 0,-1 1 0,0-1 1,-1 1-1,-1 0 0,0 0 0,-1-1 0,0 1 1,-1 0-1,0 0 0,-2-1 0,1 1 1,-2-1-1,0 1 0,-8 17 0,2-8-50,-1-1 0,-1 0 1,-1-1-1,-1 0 0,-1-1 0,-1 0 0,0-2 0,-2 0 0,-38 31 0,18-27-169,38-22 0,-1 1 0,0 0 1,0-1-1,-1 1 0,1-1 1,0 1-1,0-1 1,0 0-1,0 1 0,0-1 1,0 0-1,-1 0 0,1 0 1,0 0-1,0 0 1,0 0-1,0 0 0,0 0 1,-1-1-1,1 1 0,0 0 1,0-1-1,0 1 0,0-1 1,0 1-1,0-1 1,0 1-1,0-1 0,0 0 1,0 1-1,-1-3 0,0-5-1025,1-1-1,0 0 1,0 0-1,1 0 0,0 0 1,3-17-1,-3 22 488,8-47-6706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16219,'0'0'6722,"-56"168"-4930,56-109-303,0 0-761,37-6-448,1-8-128,9-8-136,-1-9-16,1-12-152,9-16-576,-19 0-1241,19-30-919,-18-18-2546,-19 3-2479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15195,'0'0'5984,"21"-24"-5876,66-72-24,-85 94-74,0-1 0,1 1 0,-1 0 0,1 0 0,0 0 0,0 0 0,0 0 0,0 0 0,0 1 0,0-1 0,0 1 0,0 0 0,0 0 0,1 0 0,-1 0 0,1 1 0,-1-1 0,0 1 0,1 0 0,-1 0 0,1 0-1,3 1 1,6 0 48,-10 0-38,0-1 1,0 1-1,0 0 0,0 0 1,0 0-1,0 0 0,0 1 1,0-1-1,-1 1 0,1 0 1,0-1-1,-1 1 0,1 0 1,-1 1-1,0-1 0,0 0 1,0 1-1,0-1 0,0 1 1,-1-1-1,1 1 0,-1 0 1,1 0-1,-1 0 0,1 4 1,5 13 270,0 0 1,6 36-1,-8-30 16,3 17 135,-6-27-293,0-1 0,1 0 0,1 0 0,9 23-1,-12-35-135,0 0-1,1-1 1,-1 1-1,1-1 1,-1 1-1,1-1 1,0 0-1,0 1 0,0-1 1,0 0-1,1 0 1,-1-1-1,0 1 1,1 0-1,-1-1 1,1 1-1,0-1 1,-1 0-1,1 0 0,0 0 1,0 0-1,0-1 1,0 1-1,-1-1 1,1 1-1,0-1 1,0 0-1,0 0 1,4-1-1,-3 0 11,0 0 0,0-1 0,-1 1 0,1-1 0,-1 0 0,1 0 0,-1 0 0,0 0 0,0 0 0,0-1 0,0 0-1,0 1 1,0-1 0,-1 0 0,1 0 0,-1-1 0,0 1 0,2-5 0,4-5 27,-2 0 0,0-1 0,8-25 0,-6 4-155,-2 0-1,-1 0 1,1-45-1,-5 8-8411,-1 94 3928,0 6-902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6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12363,'0'0'9816,"2"23"-9441,7 69-191,-8-90-174,-1 0-1,1 0 0,0 0 0,0 0 1,0 0-1,-1 0 0,2 0 1,-1-1-1,0 1 0,0 0 1,0-1-1,1 1 0,-1-1 1,1 0-1,-1 1 0,1-1 1,0 0-1,0 0 0,-1 0 1,1 0-1,0 0 0,0 0 1,0-1-1,0 1 0,0 0 1,0-1-1,0 0 0,0 1 1,0-1-1,0 0 0,0 0 0,0 0 1,0-1-1,0 1 0,0 0 1,0-1-1,0 1 0,3-2 1,2 1 17,-6 0-27,0 1-1,0-1 1,-1 1 0,1-1-1,0 0 1,0 1 0,-1-1 0,1 0-1,0 0 1,-1 1 0,1-1-1,-1 0 1,1 0 0,-1 0 0,1 0-1,-1 0 1,0 0 0,1 0-1,-1 1 1,0-1 0,0 0-1,0 0 1,0 0 0,0 0 0,0 0-1,0 0 1,0-1 0,-1-38-85,1 29 51,-1 8 27,1-1-1,-1 1 1,0-1-1,0 1 1,0-1-1,-1 1 1,1 0-1,-1-1 0,0 1 1,0 0-1,0 0 1,0 0-1,0 0 1,-1 1-1,1-1 1,-1 1-1,0-1 1,0 1-1,0 0 1,-4-2-1,2 0 17,-1 1 0,0 0-1,1 0 1,-2 0 0,1 1-1,0 0 1,0 0 0,-1 1-1,1 0 1,-10-1 0,15 2-7,0 0-1,0 1 1,-1-1 0,1 0 0,0 1 0,0 0 0,0-1 0,0 1 0,0-1 0,0 1 0,0 0 0,0 0 0,1-1 0,-1 1 0,0 0 0,0 0 0,1 0 0,-1 0 0,0 0-1,1 0 1,-1 0 0,1 0 0,-1 0 0,1 0 0,0 1 0,-1-1 0,1 0 0,0 0 0,0 0 0,0 0 0,0 1 0,0-1 0,0 0 0,0 2 0,5 47-296,-3-42-67,1 1-1,0-1 1,0 1 0,1-1-1,0 0 1,1 0-1,-1-1 1,2 1-1,-1-1 1,9 8 0,23 21-5359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8674,'0'0'9194,"0"0"-9052,-1-1-1,1 1 1,0 0 0,0 0 0,0 0-1,-1-1 1,1 1 0,0 0 0,0 0 0,0 0-1,0-1 1,0 1 0,0 0 0,-1-1-1,1 1 1,0 0 0,0 0 0,0-1-1,0 1 1,0 0 0,0 0 0,0-1 0,0 1-1,0 0 1,0-1 0,0 1 0,0 0-1,0 0 1,1-1 0,-1 1 0,0 0-1,0 0 1,0-1 0,0 1 0,0 0 0,0 0-1,1 0 1,-1-1 0,0 1 0,0 0-1,0 0 1,1 0 0,-1-1 0,0 1 0,0 0-1,1 0 1,-1 0 0,0 0 0,270 19 2969,-257-18-3191,0-2-1,0 1 1,0-2 0,1 0-1,-2 0 1,16-5 0,-23 4-420,1 1-1,0-1 1,-1 0 0,1 0 0,8-8 0,-7 5-1003,-1 0-1,0-1 1,0 1 0,8-13-1,4-11-6268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9658,'0'0'13830,"0"18"-13478,0 0-258,1 0 1,1-1-1,1 1 0,0 0 1,1-1-1,1 0 1,1 0-1,9 19 0,227 401 1518,-226-410-1569,25 34 15,-30-47-109,-1-1 0,-1 2 1,-1 0-1,0 0 0,8 21 1,-11-24-1720,1-27-8227,-6-5 3572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6857,'0'0'12244,"-17"3"-11115,4-1-932,5-1-100,0 0 1,0 1 0,0-1-1,0 2 1,0-1 0,1 1-1,-1 0 1,1 1 0,0-1-1,0 2 1,0-1 0,0 1-1,-5 5 1,-46 43 1096,31-29-562,1 1 0,1 1 0,-34 47 0,40-46-382,2 1 1,1 0-1,1 1 0,2 1 1,-18 52-1,30-74-308,-1-1 0,1 1 0,0-1 0,1 1 0,0 0 0,0-1 0,1 1 0,2 13 0,-3-20 4,1 0 1,-1-1-1,0 1 0,1 0 0,-1-1 0,1 1 0,0-1 1,-1 1-1,1-1 0,-1 1 0,1-1 0,0 1 0,-1-1 1,1 1-1,0-1 0,-1 0 0,1 1 0,0-1 0,0 0 0,0 0 1,-1 1-1,1-1 0,0 0 0,0 0 0,0 0 0,-1 0 1,1 0-1,0 0 0,1-1 0,25-7-1017,-8-4-302,-1-2-1,0 0 0,-1-1 0,26-30 0,7-18-5325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12995,'0'0'9258,"23"13"-8719,139 77-165,-156-87-361,-1 0-1,0 0 0,0 1 0,0 0 1,0 0-1,-1 0 0,1 0 0,-1 1 1,0 0-1,0 0 0,-1 0 1,0 0-1,0 0 0,0 1 0,0 0 1,1 6-1,-3-6 33,0 0 0,0 0 0,-1 0 0,0 0 1,-1 0-1,1 0 0,-1 0 0,0 0 0,-1 0 0,1-1 1,-1 1-1,0 0 0,-1-1 0,1 1 0,-1-1 0,-6 9 0,-23 30 255,26-38-249,0 1 0,0 1 1,0-1-1,1 1 1,0 0-1,1 0 1,0 1-1,0-1 1,1 1-1,0 0 1,0 0-1,-2 18 1,5-24-37,0 0 0,0 0 1,0 0-1,0 0 0,1 1 1,-1-1-1,1 0 1,0 0-1,0 0 0,0 0 1,0 0-1,1 0 0,-1 0 1,1-1-1,0 1 0,-1 0 1,1-1-1,0 0 0,1 1 1,-1-1-1,0 0 1,1 0-1,-1 0 0,1 0 1,0 0-1,0-1 0,-1 0 1,1 1-1,0-1 0,6 2 1,12 5-74,1-1 0,0 0 0,0-2 0,27 4 0,47 2-2913,-13-1-3496,-52-5 986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11827,'0'0'12446,"3"3"-12116,13 10-268,0 0 0,1-1 0,0-1 0,1-1-1,1 0 1,23 8 0,42 24-10,-69-33-23,0 0 0,0 1 0,-1 1 0,-1 1 0,0 0 0,0 0 0,12 18 0,-21-25 22,-1 0 0,1 0 0,-1 0 0,0 1 0,-1 0 0,0-1 0,0 1 0,0 0 0,0 0 0,-1 0 0,0 0 0,0 0 0,-1 1 0,0-1 0,0 0 0,0 0 0,-1 0 0,0 0 0,0 0 0,0 0 0,-1 0 0,0 0 0,0 0 0,-4 7 0,-1-1 2,-1 1-1,0-1 1,-1-1-1,-1 0 1,0 0-1,0-1 1,-1 0-1,-12 9 1,-101 63-113,105-70-240,-1-1-1,-1-1 1,0-1-1,0-1 0,-1 0 1,-37 7-1,57-15 164,0 1 0,1-1 0,-1 0 0,0 1 0,1-1 0,-1 0 1,0 0-1,1 0 0,-1 0 0,0 0 0,1 0 0,-1-1 0,0 1 0,1-1 0,-1 1 0,0-1 0,1 1 0,-1-1 1,-2-1-1,3-1-366,0 1 1,0 0-1,1 0 1,-1 0-1,1-1 1,-1 1 0,1 0-1,0-1 1,-1 1-1,1 0 1,1-1-1,-1-2 1,0-1-428,0-30-6340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15131,'0'0'5185,"-56"146"-3144,47-76 215,9 6-607,0-4-609,19-1-368,9-10-280,9-10-232,10-9-160,-10-17-72,10-11-648,28-14-1297,-10-28-2591,-9-9-2906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13259,'0'0'8394,"-2"13"-8146,0 24 108,2 0 0,1 0 0,2 0 0,8 41 0,40 160 475,-48-226-843,0 1-167,10 31 60,-12-42-110,-1-1 1,1 0 0,-1 1-1,1-1 1,0 0 0,0 0-1,0 0 1,0 1 0,0-1-1,0 0 1,0 0 0,0 0-1,0 0 1,1-1 0,-1 1-1,0 0 1,1 0 0,-1-1 0,0 1-1,1-1 1,-1 1 0,1-1-1,-1 0 1,1 1 0,1-1-1,15 0-5320,1 0-2646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8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10474,'0'0'12139,"159"-8"-11707,-94 10-264,-9 7-168,0 2 0,0 0-984,10 0-1617,-10 1-1712,-9-7-3392</inkml:trace>
  <inkml:trace contextRef="#ctx0" brushRef="#br0" timeOffset="1">683 1 11002,'0'0'8541,"-3"26"-7050,-2 13-1085,-13 130 647,14-86-619,3 0 0,12 83 1,-4-127-1171,-4-50-2742,-2-70-4607,-1 64 7049,0-39-3848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13115,'0'0'10067,"-5"-2"-9697,2 2-312,3 0-46,-1 0 0,0 0 1,0 0-1,0 0 0,0-1 0,0 1 1,0 0-1,1 0 0,-1-1 1,0 1-1,0 0 0,0-1 1,1 1-1,-1-1 0,0 1 1,0-1-1,1 1 0,-1-1 0,0 1 1,1-1-1,-1 0 0,1 1 1,-1-1-1,1 0 0,-1 0 1,1 1-1,-1-1 0,1-1 0,0 1 24,4 2 27,1 0 0,-1 0-1,0 1 1,0-1 0,1 1-1,-1 0 1,0 1-1,-1-1 1,1 0 0,0 1-1,-1 0 1,1 0-1,4 6 1,25 17 90,-21-21-140,-1 1-1,1-1 1,0-1-1,1 0 1,-1-1-1,1 0 1,0-1-1,-1-1 1,1 1-1,0-2 1,0 0-1,16-2 1,-26 1-47,-1 1 0,1-1 1,0 0-1,0 0 0,0 0 0,-1 0 1,1-1-1,-1 1 0,1-1 0,-1 1 1,1-1-1,-1 0 0,0 0 1,0 0-1,0 0 0,0-1 0,0 1 1,0 0-1,-1-1 0,1 1 1,1-5-1,0 0-446,-1 0 0,0 0 1,0 0-1,-1 0 0,0 0 1,0 0-1,0-13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16796,'0'0'6509,"9"26"-5169,0 1-1036,5 16 147,2-1 1,32 60-1,49 66 488,135 275 820,-211-393-1573,-2 1 0,-2 0-1,-3 2 1,-2 0 0,-3 0 0,-1 1 0,-1 65 0,-7-73-24,-2-1 0,-13 70 1,11-94-126,-2 0 1,0 0 0,-1 0 0,-1-1 0,-1 0 0,-1-1-1,-14 23 1,5-10 3,16-26-94,0 0 1,0 0-1,0 0 1,-1 0-1,0-1 1,0 0 0,0 0-1,-1 0 1,-9 8-1,14-13-55,-1 1-1,0-1 0,1 0 1,-1 0-1,1 0 0,-1 0 1,1 0-1,-1 0 0,0 0 1,1 0-1,-1-1 1,1 1-1,-1 0 0,1 0 1,-1 0-1,1-1 0,-1 1 1,1 0-1,-1 0 0,1-1 1,-1 1-1,1 0 0,-1-1 1,1 1-1,0-1 1,-1 1-1,1-1 0,0 1 1,-1-1-1,1 1 0,0-1 1,-1 1-1,1-1 0,0 1 1,0-1-1,0 0 1,-6-26-3951,5 17 633,-15-24-8181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2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8 485 10362,'0'0'7464,"0"0"-7351,-1 0 0,1 0-1,0 0 1,0 0-1,-1 0 1,1 0-1,0 0 1,-1 0-1,1 0 1,0 1 0,0-1-1,-1 0 1,1 0-1,0 0 1,-1 0-1,1 0 1,0 1 0,0-1-1,0 0 1,-1 0-1,1 0 1,0 1-1,0-1 1,0 0-1,-1 0 1,1 0 0,0 1-1,0-1 1,0 0-1,0 1 1,0-1-1,-1 0 1,1 0-1,0 1 1,4 2-3,0 0 0,-1-1 0,1 1 0,0-1-1,1 0 1,-1 0 0,0-1 0,1 1 0,-1-1 0,0 0 0,10 1 0,2 2 143,244 49 1310,-75-19-1176,-121-22-331,0-3 1,0-3-1,125-4 0,186-40 51,-26 20 63,-235 17 78,136-18 1,227-16-42,-361 26-185,207-42 0,-207 28-16,209-14 1,-246 31 96,130-27 1,-136 19-10,1 2-1,96-2 1,432-14 76,-363 12-149,285-43 228,94-12-129,427-17 167,-611 74-200,1-1-14,710-19-101,-993 34 16,89 16 3,-61-1 25,199 7 14,223 4-35,278-21-20,-790-1 5,118 21 1,-2 0 11,336 36 57,-168-20-67,-329-35 42,77 1 0,-121-7-30,-1 2 12,0-2 18,3 4-66,0 0 33,0 0 0,0 1-1,-1-1 1,0 0 0,3 8-1,-5-12 10,10 29 17,-1 0 1,-1 1-1,-1 0 0,-2 0 0,2 45 0,-6 164 107,-3-119-100,11 172 172,-10-212-80,-1-31 29,2-1 1,11 81-1,-2-17 11,-6-96-129,-1 0-1,-1 1 0,0 0 1,-1-1-1,-3 18 0,1 19 59,11 100 123,0-89-139,-8-53-45,0 0-1,1 0 1,0-1-1,1 1 1,0-1-1,4 11 0,-3-11 10,0 0 0,-1 0 0,-1 1 0,0-1 0,0 1 0,0 10 0,-2 256 766,6-257-679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16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14283,'0'0'11394,"0"126"-10785,0-73-193,0 9-16,0-1-152,0 4-104,-9-6-144,-10-9-56,10-8-880,-1-14-1521,10-11-3168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17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17 360 13619,'0'0'9055,"-3"-8"-8787,0 1-251,1 0 0,0 0 0,0 0 1,0 0-1,1 0 0,1 0 0,-1-1 0,1 1 0,0 0 0,1-1 0,-1 1 0,2 0 0,-1 0 0,3-8 0,22-69 443,-16 48-204,18-41 1,-28 75-245,0 1 1,0 0 0,1 0 0,-1 0 0,0 0 0,1 0 0,-1 0 0,1 0 0,-1 0 0,1 0 0,0 0 0,-1 0 0,1 0 0,0 0 0,0 0 0,0 1-1,-1-1 1,1 0 0,0 0 0,0 1 0,0-1 0,0 1 0,0-1 0,0 1 0,0-1 0,0 1 0,1 0 0,-1-1 0,0 1 0,0 0 0,0 0 0,0 0-1,0 0 1,1 0 0,-1 0 0,0 0 0,0 0 0,0 1 0,0-1 0,0 0 0,2 1 0,2 3 45,1 0 0,-1 0 1,-1 0-1,1 1 0,0 0 0,4 7 0,-1-3-139,52 57 147,-26-30-18,-1 2-1,-1 2 1,33 55-1,-64-94-40,-1 1-1,1-1 1,0 1-1,0-1 1,-1 0-1,1 0 1,0 1-1,0-1 1,0 0-1,0 0 1,1 0-1,-1 0 1,0 0-1,0 0 1,1 0-1,0 0 1,-1-1 3,-1 0 0,1 0-1,0 0 1,-1-1 0,1 1 0,-1 0 0,1 0 0,-1 0-1,0-1 1,1 1 0,-1 0 0,1-1 0,-1 1 0,1 0-1,-1-1 1,0 1 0,1-1 0,-1 1 0,0-1 0,1 1-1,-1 0 1,0-1 0,0 1 0,1-1 0,-1 1 0,0-1-1,0 1 1,0-1 0,0 0 0,9-60 433,-8 45-536,8-41 113,3 0-1,29-87 1,-40 143-30,-1 1 0,0-1 1,0 0-1,0 1 0,0-1 0,1 0 1,-1 1-1,0-1 0,0 1 1,1-1-1,-1 1 0,1-1 0,-1 0 1,0 1-1,1 0 0,-1-1 0,1 1 1,-1-1-1,1 1 0,-1-1 0,1 1 1,0 0-1,-1 0 0,1-1 1,-1 1-1,1 0 0,0 0 0,-1 0 1,1-1-1,1 1 0,18 12-106,19 40 131,-33-43-15,18 26 33,-2 1 0,-1 1 0,21 52 0,12 31 101,-49-119 245,-2-10-298,0-17-93,0-7 6,2-1 1,0 1-1,3 0 1,0 0-1,2 1 0,26-56 1,-36 87 0,1 0-1,-1-1 1,1 1 0,0-1 0,-1 1 0,1 0-1,0 0 1,0-1 0,0 1 0,0 0-1,0 0 1,0 0 0,0 0 0,0 0-1,0 0 1,0 0 0,1 1 0,-1-1-1,0 0 1,0 1 0,1-1 0,-1 1-1,1-1 1,-1 1 0,1-1 0,1 1-1,-1 0 10,1 1 0,-1 0 0,1-1-1,-1 1 1,1 0 0,-1 0 0,0 0-1,1 0 1,-1 1 0,0-1 0,0 1-1,0-1 1,4 4 0,6 9 66,0-1 1,-1 2 0,14 21-1,-20-29-46,11 17 51,6 8 68,-1 1-1,32 69 1,-52-99-213,0 0 0,0-1 0,0 1 1,1-1-1,-1 1 0,1-1 0,-1 0 0,1 0 0,0 1 0,0-1 0,0 0 0,0-1 0,3 3 1,-4-4-213,0 1-1,0-1 1,0 0 0,0 0 0,0 1 0,0-1 0,0 0 0,0 0 0,0 0 0,0 0 0,0 0 0,0 0 0,0-1 0,0 1 0,-1 0 0,1 0 0,0-1 0,0 1 0,0 0 0,0-1 0,0 1 0,0-1 0,0 0 0,-1 1 0,1-1 0,0 1 0,-1-1 0,1 0 0,0 0 0,-1 1 0,1-1 0,-1 0-1,1 0 1,-1 0 0,1 0 0,-1 0 0,1-1 0,8-15-6979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18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19 486 9938,'0'0'10949,"-3"-28"-10801,-10-92-77,12 97-14,0 0 1,1 0 0,1 0-1,9-42 1,-2 6 273,0 10-4,2-22 1730,-10 71-2031,0-1 0,1 1 0,-1 0 0,0 0 0,1 0 0,-1 0 0,1 0 0,-1 0 0,0-1 0,1 1 0,-1 0 0,1 0 0,-1 0 0,0 0 0,1 1 0,-1-1 0,0 0 0,1 0 0,-1 0 0,1 0 0,-1 0 0,0 0 1,1 0-1,-1 1 0,0-1 0,1 0 0,-1 0 0,0 1 0,1-1 0,-1 0 0,0 0 0,0 1 0,1-1 0,-1 1 0,17 23 100,0 2 1,24 54-1,-16-30-10,26 55 47,-27-53-269,2-1 1,58 84-1,-76-127-861,-4-10-796,-4-17-2061,-1 9 2782,1-29-4464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18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9882,'0'0'9682,"159"115"-10722,-94-115-1369,-18 0-2536,0 0-5001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18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 6025,'0'0'14066,"-27"0"-13451,-79-1-163,105 1-429,-1 0-1,0-1 1,1 1 0,-1 1 0,1-1 0,-1 0-1,0 0 1,1 0 0,-1 1 0,1-1 0,-1 1-1,1-1 1,-1 1 0,1 0 0,0 0 0,-1-1-1,-1 2 1,4 10 74,1-9-20,-2 5 17,0-1 0,0 0 0,1 1 0,0-1 0,1 0 1,-1 0-1,1 0 0,1 0 0,-1 0 0,6 9 0,-2-7-58,0-1 0,1 1 1,0-2-1,0 1 0,1-1 0,16 13 0,12 6 76,48 40-81,-78-61 56,0 1-1,-1-1 0,0 1 0,0 0 1,0 1-1,-1-1 0,0 1 1,0 0-1,-1 0 0,5 12 0,-8-17-19,1 0 0,-1 1-1,1-1 1,-1 0 0,0 0-1,0 0 1,0 0 0,0 0-1,0 0 1,0 1 0,-1-1-1,1 0 1,-1 0 0,1 0-1,-1 0 1,0 0 0,0 0-1,0 0 1,0 0 0,0-1-1,0 1 1,-1 0 0,1-1-1,-3 3 1,0-1-2,0 0 0,-1 0 0,1 0 0,-1-1 1,0 1-1,0-1 0,0 0 0,0-1 0,-9 2 0,-7 1-2,0-2 0,0 0-1,-39-3 1,57 1-93,0-1-1,0 1 1,0-1-1,1 0 1,-1 0 0,0 0-1,1 0 1,-1 0-1,1-1 1,-1 1 0,1-1-1,0 0 1,0 0-1,-4-3 1,5 4-87,0 0 1,1 0-1,-1 0 1,0 0-1,0 0 0,1 0 1,-1 0-1,0-1 0,1 1 1,-1 0-1,1 0 1,-1-1-1,1 1 0,0 0 1,0-1-1,0 1 1,-1 0-1,1-1 0,1 1 1,-1 0-1,0-1 0,0 1 1,0 0-1,1 0 1,-1-1-1,0 1 0,1 0 1,-1 0-1,1-1 1,0 1-1,-1 0 0,1 0 1,1-2-1,21-12-4263,5 2-2684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19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7 11947,'0'0'6068,"-27"-1"-4423,-132-4 84,158 5-1699,-1 0 1,1 0-1,-1 0 1,0 0-1,1 0 1,-1 1 0,1-1-1,-1 0 1,1 1-1,-1-1 1,1 1-1,-1 0 1,1-1 0,0 1-1,-1 0 1,1 0-1,0 0 1,-1 0 0,1 0-1,0 0 1,0 0-1,0 0 1,0 1-1,0-1 1,0 0 0,1 1-1,-1-1 1,0 0-1,1 1 1,-1-1-1,0 1 1,1-1 0,0 1-1,-1-1 1,1 1-1,0 2 1,0-1-20,0 1-1,0-1 1,1 0 0,-1 0-1,1 1 1,0-1 0,0 0 0,0 0-1,0 0 1,0 0 0,1 0 0,-1 0-1,1-1 1,0 1 0,0 0-1,0-1 1,3 4 0,38 27 27,2-1 0,1-2 0,54 26 0,-50-29-26,-43-22 90,0-1 0,0 1 0,0 0 0,0 0 1,-1 1-1,0 0 0,8 10 0,-12-14-49,1 1-1,-2 0 1,1 0-1,0 1 1,-1-1-1,1 0 1,-1 1 0,0-1-1,0 0 1,-1 1-1,1-1 1,0 1-1,-1-1 1,0 1-1,0 0 1,0-1 0,-1 1-1,1-1 1,-2 6-1,0-5-2,0-1-1,0 0 1,0 1-1,-1-1 1,1 0-1,-1 0 1,0-1-1,0 1 1,0-1-1,0 1 1,0-1-1,-1 0 0,1 0 1,-1 0-1,1-1 1,-8 3-1,-61 17 152,-3-17-1378,55-5-2770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1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19 413 3145,'0'0'19262,"-3"-25"-18579,-1 4-585,-1-13-13,1 1 1,2-1 0,3-53-1,23-59-49,-22 132-215,3-5 907,-4 19-700,0 1 0,-1-1 0,1 0 0,0 1 0,0-1 0,0 0 0,-1 1 0,1-1 0,0 1 0,-1 0 0,1-1 0,0 1 0,-1-1 0,1 1 0,-1 0 0,1-1 1,-1 1-1,1 0 0,-1 0 0,1-1 0,-1 1 0,0 0 0,1 0 0,-1 0 0,0 0 0,0 1 0,100 195 1091,-14-43-1078,-75-143-944,-6-20-875,-4-23-1930,-9-4-2604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4017,'0'0'14443,"28"-14"-13543,90-40-168,-114 52-697,0 0-1,0 0 1,0 1 0,0-1-1,1 1 1,-1 0 0,0 0-1,1 0 1,-1 1-1,0 0 1,1 0 0,-1 0-1,1 0 1,-1 0-1,1 1 1,-1 0 0,0 0-1,1 0 1,-1 1-1,0-1 1,0 1 0,0 0-1,0 0 1,0 0-1,-1 1 1,1 0 0,0-1-1,-1 1 1,4 5-1,0-3 19,-3-1-37,0 0 0,0 0 0,0 0-1,0 0 1,-1 1 0,0-1 0,0 1 0,0 0-1,-1 0 1,1 0 0,-1 0 0,0 0 0,1 7-1,-1-2 23,-1 1 0,0-1 0,-1 1-1,0-1 1,0 1 0,-3 12 0,1-16-20,0 0 1,0 0-1,-1-1 1,0 1-1,0-1 1,-1 0-1,0 0 1,0 0-1,0 0 1,-1-1-1,0 1 1,0-1-1,0 0 1,-1-1-1,1 1 1,-10 5 0,6-4-63,0-1 1,0 0 0,-1 0 0,1 0 0,-1-2-1,0 1 1,0-1 0,0 0 0,0-1 0,-18 2 0,27-4 32,0 0 0,0 0 1,0 0-1,0 0 0,0 0 1,0-1-1,1 1 0,-1 0 1,0 0-1,0-1 1,0 1-1,0 0 0,0-1 1,0 1-1,1-1 0,-1 1 1,0-1-1,0 1 0,0-1 1,1 0-1,-1 1 0,0-1 1,1 0-1,-1 0 1,1 1-1,-1-1 0,1 0 1,-1 0-1,1 0 0,0 0 1,-1 0-1,1 0 0,0 1 1,0-1-1,0 0 0,-1 0 1,1 0-1,0 0 1,0 0-1,0 0 0,1 0 1,-1 0-1,0 0 0,0 0 1,0 0-1,1 0 0,-1 0 1,0 0-1,1 1 0,0-2 1,1-3-2,0 0 1,0 0-1,0 0 1,1 1-1,0-1 0,0 1 1,0 0-1,6-6 1,-4 4 85,1 1 0,0 1 1,0-1-1,1 1 0,-1 0 0,1 0 1,0 1-1,0 0 0,0 0 0,0 1 1,0 0-1,1 0 0,-1 0 1,1 1-1,9 0 0,-15 1-9,-1 0 0,0 1 1,1-1-1,-1 1 0,0 0 0,0-1 0,0 1 1,1 0-1,-1 0 0,0 0 0,0 0 0,0-1 1,0 1-1,0 1 0,0-1 0,-1 0 0,1 0 1,0 0-1,-1 0 0,1 1 0,0 1 0,13 30 625,-13-29-583,38 153 1678,-31-115-1835,2 0 0,2 0 1,23 55-1,-34-96-100,-1 1 1,1-1-1,0 1 1,0-1-1,0 0 1,-1 0-1,1 1 1,1-1-1,-1 0 1,0 0-1,0 0 1,0 0-1,1 0 1,-1 0-1,0 0 1,1-1-1,-1 1 0,1 0 1,-1-1-1,0 1 1,1-1-1,0 0 1,-1 1-1,1-1 1,-1 0-1,1 0 1,-1 0-1,1 0 1,0 0-1,-1 0 1,1-1-1,-1 1 1,1 0-1,-1-1 1,1 1-1,-1-1 1,1 0-1,1-1 1,3-1-618,0 0 0,0-1 1,-1 0-1,1 0 1,-1 0-1,0-1 1,6-6-1,17-22-3998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11482,'0'0'11827,"159"112"-11827,-131-104-88,9-2-1032,1-6-1033,-20 0-2264,10 0-1208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0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11242,'0'0'8682,"0"162"-7385,0-108-505,18-4-328,-8-5-240,-1-6-112,0-11-112,1-8-344,-1-12-848,-9-22-5210,0-14 1145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0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10746,'0'0'10145,"30"26"-9895,91 81-158,-109-96-77,0-1 1,-1 2-1,16 22 1,-25-31-18,0 0 0,-1 1 1,1-1-1,-1 0 0,0 1 0,0-1 1,-1 1-1,1 0 0,0-1 1,-1 1-1,0 0 0,0 3 1,-1-5-25,1 0 0,0 0 0,-1 0 0,1-1 0,-1 1 0,0 0 1,0 0-1,0 0 0,0-1 0,0 1 0,0 0 0,0-1 0,0 1 0,-1-1 1,1 1-1,0-1 0,-1 0 0,1 0 0,-1 0 0,0 0 0,1 0 1,-1 0-1,0 0 0,0 0 0,0 0 0,1-1 0,-1 1 0,0-1 1,-4 1-1,-8 2-109,1-1 1,-1-1-1,-15 0 1,19 0 43,-72-1 882,80 0-39,7-1-702,-1-1-1,1 1 1,0 0-1,0 0 1,-1 1 0,1 0-1,0-1 1,9 2-1,-11-1 1,4 0-12,15 0 212,0 0 1,0 1 0,0 1-1,-1 2 1,23 5-1,-39-8-155,0 1 0,0 0-1,0 0 1,0 1-1,0-1 1,0 1-1,-1 0 1,1 1-1,-1-1 1,0 1 0,0 0-1,0 0 1,-1 0-1,1 0 1,-1 0-1,0 1 1,0 0-1,0-1 1,-1 1 0,0 0-1,0 1 1,0-1-1,-1 0 1,1 0-1,0 9 1,-1-7-20,0 1 0,0-1 0,0 1 0,-1-1 0,-1 1 0,1-1 0,-1 1 0,0-1 0,-1 1 0,0-1 0,-4 11 0,3-13-72,0 0 1,0 0-1,0-1 0,-1 1 1,1-1-1,-1 0 0,0 0 1,-1 0-1,1-1 0,-1 1 1,1-1-1,-1 0 0,0 0 1,0-1-1,-9 4 0,1-2-196,0 0 0,0 0 0,-1-1-1,0-1 1,1-1 0,-1 0 0,0 0-1,0-1 1,-21-3 0,33 2 72,-1 1-1,1-1 1,0 1 0,0-1-1,0 0 1,-1 0 0,1 0 0,0 0-1,0 0 1,0-1 0,0 1-1,1 0 1,-1-1 0,0 0-1,1 1 1,-1-1 0,1 0-1,-1 0 1,1 0 0,0 0-1,-2-3 1,0-2-528,1 0 0,-1 1 0,1-1-1,1-1 1,-2-10 0,1-19-4360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1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13955,'0'0'7546,"-19"152"-6266,19-110-616,0 0-280,19-3-96,9-5 56,-10-6-152,10-9-24,-9-7-168,9-12-80,-9 0-624,9-14-840,-10-20-1305,1 0-2824</inkml:trace>
  <inkml:trace contextRef="#ctx0" brushRef="#br0" timeOffset="1">141 9 11570,'0'0'9907,"178"56"-10011,-160-56-737,1-6-1247,-10-16-1689,-9-3-1912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1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85 169 12307,'-84'-168'2712,"103"173"-1960,9 1-344,0-1 81,9 4-489,0-1-449,-9-2-2543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1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28 415 11690,'0'0'8425,"0"-29"-7890,0-202-198,0 218-322,1 0 2,-1-1-1,-1 1 0,0-1 0,0 1 1,-1 0-1,-1-1 0,-7-21 1,10 35-6,-1 0 1,1 0-1,0 1 1,0-1 0,0 0-1,0 0 1,0 0-1,0 0 1,0 0 0,0 0-1,-1 1 1,1-1 0,0 0-1,0 0 1,0 0-1,0 0 1,0 0 0,-1 0-1,1 0 1,0 0 0,0 0-1,0 0 1,0 0-1,-1 0 1,1 0 0,0 0-1,0 0 1,0 0 0,0 0-1,-1 0 1,1 0-1,0 0 1,0 0 0,0 0-1,0 0 1,0 0 0,-1 0-1,1 0 1,0 0-1,0 0 1,0-1 0,0 1-1,0 0 1,0 0 0,-1 0-1,1 0 1,0 0-1,0 0 1,0-1 0,0 1-1,0 0 1,0 0 0,0 0-1,0 0 1,0 0-1,0-1 1,0 1 0,0 0-1,0 0 1,0 0-1,0 0 1,0-1 0,0 1-1,0 0 1,0 0 0,0 0-1,-3 20 138,3 28-178,2-37 47,1-1 0,0 1 0,1-1 0,0 0 0,0 0 0,1 0 0,0 0 0,1-1 0,10 14 0,-12-18-54,0 0-1,0 0 0,0-1 0,0 1 1,1-1-1,0 0 0,0 0 1,0-1-1,0 1 0,1-1 1,-1 0-1,1-1 0,0 1 0,0-1 1,0 0-1,0-1 0,0 1 1,8 0-1,-12-3-6,1 1-1,-1-1 1,1 0 0,-1 0 0,1 1-1,-1-2 1,1 1 0,-1 0 0,0 0-1,1-1 1,-1 1 0,0-1 0,0 0-1,0 0 1,0 0 0,-1 0-1,1 0 1,0 0 0,-1 0 0,1 0-1,-1-1 1,0 1 0,1-4 0,25-68-334,-21 52 318,-1 5 248,0 0 0,-2 0 0,0-1 0,1-32-1,9 83 860,-5-16-729,34 122 1464,6 18-1180,-47-153-649,1 0-1,-1 0 0,1-1 1,0 1-1,0 0 1,1-1-1,-1 1 0,1-1 1,3 4-1,-4-5-373,0-1 0,1 0 1,-1 0-1,0 0 0,1 0 0,-1 0 1,0-1-1,1 1 0,-1 0 0,1-1 0,-1 0 1,1 0-1,-1 0 0,1 0 0,4-1 0,12-1-5203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2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16 118 13675,'0'0'6131,"-3"31"-4602,-8 101-298,10-124-1173,1 0 0,-1 1 0,2-1-1,-1 0 1,1 1 0,0-1 0,1 0 0,0 0-1,0 0 1,1 0 0,0-1 0,0 1 0,1 0-1,0-1 1,1 0 0,-1 0 0,1-1 0,0 1-1,1-1 1,0 0 0,0 0 0,0-1 0,0 0-1,1 0 1,0 0 0,0-1 0,0 0 0,9 3 0,-12-5-57,0 0 0,0 0 1,0 0-1,1-1 1,-1 0-1,0 0 1,1 0-1,-1-1 0,1 1 1,0-1-1,-1 0 1,1 0-1,-1-1 1,1 1-1,-1-1 0,1 0 1,-1 0-1,0-1 1,0 1-1,1-1 1,-1 0-1,0 0 0,0 0 1,0-1-1,-1 1 1,1-1-1,-1 0 1,1 0-1,-1 0 0,0 0 1,0-1-1,0 0 1,-1 1-1,1-1 1,-1 0-1,2-4 0,3-7-29,0 1 0,-2-1-1,1-1 1,-2 1 0,0 0-1,-1-1 1,-1 0 0,0 0-1,0-17 1,-2 16-7,0-4-27,0 0-1,-1 1 1,-1-1-1,0 0 1,-9-30-1,9 46 59,0 0-1,0 0 1,0 0 0,-1 0-1,0 1 1,0-1 0,0 1-1,0 0 1,-1 0 0,1 0-1,-1 0 1,0 0 0,0 1-1,-1 0 1,1 0 0,-1 0-1,0 0 1,1 1 0,-1-1-1,0 1 1,0 1 0,-1-1-1,1 1 1,0 0 0,0 0-1,-11-1 1,10 2-64,0-1 0,0 1 0,0 0 1,0 1-1,0-1 0,0 1 0,0 0 0,1 1 0,-1-1 0,0 1 1,1 0-1,-1 1 0,1-1 0,-1 1 0,1 0 0,0 0 0,0 1 0,0 0 1,1 0-1,0 0 0,-1 0 0,1 1 0,1-1 0,-1 1 0,1 0 1,-1 0-1,2 0 0,-1 1 0,0-1 0,1 1 0,0-1 0,0 1 1,1 0-1,-1 8 0,1-8-546,0 0-1,0 0 1,1 0 0,0 0 0,1 0 0,0 7-1,0-11 221,-1 0 0,1 0 0,0 0 0,0 0 0,0 0 0,0 0 0,0 0 0,0 0 0,1-1 0,-1 1 0,0 0 0,1-1 0,0 1 0,-1-1 0,1 1 0,0-1-1,0 0 1,2 2 0,24 9-6120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2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0 264,'0'0'18503,"-9"20"-17760,1-4-588,1 1 0,-11 34 0,18-47-133,0 0 1,0-1-1,0 1 1,0-1-1,1 1 1,-1 0-1,1-1 1,0 1-1,0-1 1,0 0-1,0 1 0,1-1 1,0 0-1,-1 0 1,1 0-1,0 0 1,0 0-1,5 5 1,3 2 40,-1-1 0,2 0 0,13 9 0,-21-15-46,72 44 197,-48-32-171,-2 2 0,32 25 0,-53-38 84,-1 1 0,1-1 1,-1 1-1,0 0 0,-1 0 0,1 0 1,-1 1-1,0-1 0,-1 0 1,1 1-1,-1 0 0,0-1 0,0 1 1,-1 0-1,1-1 0,-1 1 1,-1 0-1,1-1 0,-1 1 0,0 0 1,0-1-1,0 1 0,-1-1 0,0 1 1,0-1-1,-1 0 0,1 0 1,-1 0-1,0 0 0,-1 0 0,-3 4 1,0-2-67,0 0 1,-1 0-1,1-1 1,-1 0-1,-1 0 1,1-1-1,-1 0 1,0-1-1,0 0 1,-1 0-1,1 0 1,-1-2-1,0 1 1,0-1-1,1-1 0,-1 1 1,-1-2-1,-13 0 1,23 0-223,0 0 0,0 0 0,-1 0 0,1 0 0,0 0 0,-1-1 0,1 1 0,0-1 0,0 1-1,0-1 1,-1 1 0,1-1 0,0 0 0,0 1 0,0-1 0,0 0 0,0 0 0,0 0 0,0 0 0,0 0 0,1 0 0,-1 0 0,0 0 0,0 0 0,1 0 0,-1 0 0,1 0 0,-1-2 0,-9-14-6229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3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39 456 14267,'0'0'9345,"-6"-3"-9061,4 3-267,0-1 0,1 1 0,-1-1 0,1 0 0,-1 0 0,1 0 0,-1 0 1,1 0-1,-1 0 0,1 0 0,0 0 0,0 0 0,-1-1 0,1 1 0,0-1 0,0 1 0,1-1 0,-1 1 1,0-1-1,-1-2 0,-1-44 156,3 43-180,-1-37 68,2-64 64,0 97-118,0 0 1,1 0 0,-1 0 0,2 1-1,-1-1 1,1 1 0,1-1-1,-1 1 1,6-8 0,-3 12 41,-4 4-31,0 0 1,0 0-1,0 0 0,0 0 0,0 0 0,0 0 1,0 0-1,0 1 0,0-1 0,0 1 0,-1-1 0,1 1 1,0 0-1,0 0 0,-1 0 0,1 0 0,0 0 0,1 1 1,29 27-21,-24-22 28,10 13 59,-1 2 0,0-1 0,-2 2 0,0 0 0,-2 1 0,0 1 0,-2-1 0,-1 2 0,9 30 1,-22-93 246,5-63 0,0 14-386,3 11 32,-5 70 12,0 0 0,1 0-1,0 0 1,1 0 0,-1 0-1,1 0 1,0 1 0,0-1 0,0 0-1,0 1 1,1 0 0,4-6-1,-7 10 8,1-1 0,0 1 0,-1-1-1,1 1 1,0 0 0,0 0 0,-1-1 0,1 1-1,0 0 1,-1 0 0,1 0 0,0 0-1,0 0 1,0 0 0,-1 0 0,1 0 0,0 0-1,0 0 1,-1 0 0,1 0 0,0 0-1,0 1 1,-1-1 0,1 0 0,0 1 0,-1-1-1,1 0 1,0 1 0,-1-1 0,1 1-1,0-1 1,0 1 0,22 24-133,-14-15 112,10 14 70,0 2-1,-2 0 1,-1 1 0,-1 0 0,-1 2 0,14 40 0,-18-43-31,-5-11 2,-2-5-7,-1-13-179,-3-45-91,2-1 0,2 1 0,3-1 0,13-54 0,10 31-228,-29 71 476,0 1 1,0-1 0,0 0-1,1 1 1,-1-1-1,0 0 1,0 1 0,0-1-1,1 0 1,-1 1-1,0-1 1,0 0-1,1 1 1,-1-1 0,1 1-1,-1-1 1,0 1-1,1-1 1,-1 1 0,1-1-1,0 1 1,-1-1-1,1 1 1,-1-1-1,1 1 1,-1 0 0,1 0-1,0-1 1,-1 1-1,1 0 1,0 0 0,-1 0-1,1-1 1,0 1-1,0 0 1,-1 0-1,1 0 1,0 0 0,-1 0-1,1 0 1,0 1-1,-1-1 1,1 0 0,0 0-1,-1 0 1,1 1-1,0-1 1,0 1-1,1 0 22,0 1 0,1 0 0,-1 0 0,0 0-1,-1 0 1,1 0 0,0 0 0,0 0-1,-1 1 1,2 2 0,111 212 1685,-94-185-1672,1-2 0,2 0 0,1-1 0,42 40 0,-62-66-364,-1 0 0,1-1 0,0 1 0,0-1 0,0 0 0,1 0 0,-1 0 0,1-1 0,-1 1 1,1-1-1,-1 0 0,1 0 0,-1-1 0,1 1 0,0-1 0,5 0 0,-3 0-764,21 0-4409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4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5265,'0'0'20875,"6"8"-19969,7 7-737,-1-1 0,2 0 0,0-1 0,0-1 0,2 0 0,-1-1 0,20 10 0,135 63 209,-5-3-266,-153-74-81,-5-3-33,-1-1 0,1 1 0,-1 1 0,0-1 0,10 11 0,-15-14 24,0 0 0,0 0 0,0 0 0,0 1 1,-1-1-1,1 0 0,0 1 0,-1-1 0,1 0 0,-1 1 1,0-1-1,1 1 0,-1-1 0,0 0 0,0 1 1,0-1-1,0 1 0,0-1 0,0 1 0,0-1 1,-1 1-1,1-1 0,0 1 0,-1-1 0,1 0 1,-1 1-1,1-1 0,-1 0 0,0 1 0,0-1 1,0 0-1,0 0 0,0 0 0,0 0 0,0 0 0,-1 2 1,-18 13 126,1 1 0,-2-2 1,0-1-1,-30 15 0,-1 2-26,-2 2 0,-115 68 233,160-94-4282,16-3 1602,25-3-2891,-24-1 2268,18 0-4515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10490,'0'0'10216,"-1"30"-9132,-3 10-780,1-5 32,1 1 0,1-1 0,6 49 0,-2-62-95,2-1-1,0 1 0,1-1 0,1 0 1,1-1-1,1 0 0,20 34 0,-23-44-192,-1-1-1,1-1 0,1 1 1,0-1-1,0 0 0,1-1 1,0 1-1,0-1 0,0-1 0,1 0 1,0 0-1,0-1 0,1 0 1,-1 0-1,1-1 0,0-1 0,1 1 1,11 1-1,-18-5-41,-1 1 1,1-1-1,-1 0 0,0 0 1,1 0-1,-1-1 1,0 1-1,1-1 0,-1 0 1,0 0-1,0 0 0,1 0 1,-1 0-1,0-1 1,0 0-1,0 1 0,-1-1 1,5-4-1,-3 2 3,0-1 0,0 1-1,0-1 1,-1 0 0,0 0 0,0-1-1,0 1 1,0-1 0,2-9 0,1-7-23,-2 1 1,0-1-1,-1 0 1,-1-41-1,-2 34-108,2 6-45,-2 1 0,0-1 1,-2 1-1,0-1 0,-2 1 0,0 0 1,-2 0-1,-13-37 0,18 59 60,1 0-1,0 0 1,0 1-1,0-1 1,0 0-1,0 0 1,0 0-1,0 1 1,-1-1 0,1 0-1,0 0 1,0 0-1,0 1 1,0-1-1,-1 0 1,1 0-1,0 0 1,0 0-1,0 0 1,-1 0-1,1 0 1,0 0-1,0 1 1,-1-1-1,1 0 1,0 0-1,0 0 1,-1 0 0,1 0-1,0 0 1,0 0-1,0 0 1,-1 0-1,1 0 1,0 0-1,0-1 1,-1 1-1,1 0 1,0 0-1,0 0 1,0 0-1,-1 0 1,1 0-1,0 0 1,0-1-1,0 1 1,-1 0-1,1 25-3620,10 10-1206,7-3-2213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4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5217,'0'0'21823,"-17"20"-21320,-4 5-340,-26 37 0,43-55-135,1-1 0,1 1 0,-1 0 0,1 0 0,0 0 1,1 0-1,-1 0 0,1 0 0,1 0 0,0 0 0,0 1 1,0-1-1,1 0 0,0 0 0,0 0 0,0 0 0,1 0 1,0 0-1,1 0 0,0 0 0,0-1 0,0 1 0,1-1 1,4 6-1,1 2 8,0 0-1,1 0 1,1-2 0,0 1 0,1-1 0,0-1 0,0 0-1,22 14 1,-26-20-26,1 0 0,0-1 0,0 0 0,1 0-1,-1 0 1,1-2 0,0 1 0,0-1 0,0 0 0,0-1 0,0-1-1,0 1 1,0-1 0,0-1 0,14-2 0,-19 2-9,-1 0 0,0 0 1,0-1-1,1 1 0,-1-1 0,0 0 0,0 0 1,-1-1-1,1 1 0,0-1 0,-1 0 1,0 1-1,1-2 0,-1 1 0,0 0 0,-1-1 1,1 1-1,0-1 0,-1 0 0,0 0 1,0 0-1,0 0 0,-1 0 0,3-8 0,0-7 22,-1 0-1,0 0 0,-2 0 0,0-28 0,-1 42-19,-1-2 8,1 0 0,-1-1 1,-1 1-1,0 0 0,0 0 0,0 0 1,0 0-1,-1 0 0,-1 1 0,1-1 1,-1 1-1,0 0 0,0 0 0,-1 0 1,1 1-1,-1-1 0,-1 1 0,1 0 1,-1 1-1,0-1 0,0 1 0,0 0 1,-12-5-1,1 1-106,0 1 1,0 1 0,0 0-1,-1 1 1,0 1-1,0 1 1,0 0-1,-32 0 1,47 3-115,0 0 0,0 1 1,0-1-1,0 1 0,1-1 0,-1 1 1,0 0-1,1 0 0,-1 0 0,0 0 1,1 1-1,-1-1 0,1 1 0,0-1 1,0 1-1,-4 3 0,-19 24-6468,24-28 6278,-17 22-9399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5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15915,'0'0'9389,"48"7"-8913,463 28 500,350-82 162,-146 2-333,-600 44 526,-113 1-1195,-4-20-2699,2 19 2410,-1 0 0,0 0 0,1 0 0,-1 0 0,0 0-1,1 0 1,-1 1 0,0-1 0,0 0 0,0 0 0,0 1 0,0-1-1,0 0 1,0 1 0,0-1 0,0 1 0,-2-1 0,-47-16-4956,-14 2-3473,0 6-342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6:25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9026,'0'0'15099,"6"12"-14569,-4-8-496,1 0 0,-1 0 1,1 0-1,0 0 0,0 0 0,0-1 1,0 0-1,0 1 0,1-1 1,0-1-1,0 1 0,-1 0 1,1-1-1,1 0 0,5 3 0,4-1 57,0 0 0,0-1-1,1-1 1,-1 0-1,18 0 1,796-7 1712,-2-66-968,-387 39 828,-429 17-11769,-1 2-922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11242,'0'0'9577,"-1"-1"-9518,1 1 0,0 0 0,0 0 0,-1 0 0,1 0 0,0 0 0,-1 0 0,1 0 0,0 0 0,0 0 0,-1 0 0,1 0 0,0 0 0,-1 0 0,1 0 0,0 0 0,-1 0 1,1 0-1,0 0 0,0 0 0,-1 0 0,1 1 0,0-1 0,0 0 0,-1 0 0,1 0 0,0 0 0,0 1 0,-1-1 0,1 0 0,0 0 0,0 0 0,0 1 0,-1-1 0,-16 92 712,0 133 166,16 292-1,9-387-869,10 281 129,-18 81 275,-9-414-383,9-76-76,-1-1-1,1 1 1,1-1-1,-1 1 1,0-1-1,0 0 1,0 1 0,1-1-1,-1 1 1,1-1-1,-1 0 1,1 1-1,0-1 1,-1 0 0,1 1-1,0-1 1,0 0-1,0 0 1,0 0-1,0 0 1,0 0 0,0 0-1,0 0 1,0 0-1,1 0 1,-1-1-1,0 1 1,1 0 0,-1-1-1,0 1 1,1-1-1,1 1 1,9 4-55,5 3 47,0-2 1,1 0-1,0-1 1,0 0 0,0-2-1,35 3 1,120-6 31,-86-2-28,305 13-15,306-6 32,-349-10-18,-318 5-3,244 8 55,-213-6 60,-1-2 0,1-4 0,88-15 0,-83 10-108,4 3-11,121 6 0,-120 2 29,109-10 0,-82-3-31,0 5-1,151 9 0,91 0 72,-176-5-34,217-13 11,127 1 0,-261 11 88,890-1 101,-632 6-218,-177 7 0,19-5-6,263-4 11,-327-25-24,675-74 10,-786 84 17,-36 4-9,498-72 32,-153 47-72,3 31 0,-424 5 24,386-14 32,49 28 7,-421-11-37,197 20 5,-152-12 10,215-6 0,-184-7-10,-150 2 161,-1 2 850,0 4-2546,-12-11-1602,-13-13-3454,-3-7-4309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1 970 13539,'0'0'6473,"26"-27"-6035,86-93-209,-95 99-207,-1 0 0,-1-2 0,-1 0 0,-1 0 0,-1-1 0,-1-1 1,-1 0-1,-2 0 0,0-1 0,6-41 0,-10 49-9,10-59 169,-3 0 0,-3 0 0,-3-101 0,-5 175-139,-3-23 295,3 25-305,0 0 0,0 1 0,0-1 0,-1 0 0,1 1-1,0-1 1,-1 0 0,1 1 0,0-1 0,-1 1 0,1-1-1,-1 1 1,1-1 0,-1 1 0,1-1 0,-1 1 0,1-1-1,-1 1 1,0 0 0,1-1 0,-1 1 0,0 0 0,1 0-1,-1-1 1,0 1 0,1 0 0,-1 0 0,0 0 0,1 0-1,-2 0 1,1 0 5,0 1-1,1-1 0,-1 1 1,0-1-1,1 1 1,-1-1-1,0 1 0,1 0 1,-1-1-1,1 1 0,-1 0 1,1-1-1,0 1 1,-1 0-1,1 0 0,0 0 1,-1-1-1,1 1 1,0 0-1,0 0 0,0 0 1,-1 0-1,1-1 0,0 1 1,0 0-1,0 0 1,1 1-1,-1 37 9,1-26 18,-1 48-6,3 1 0,15 90 0,-11-120-3,1-1 0,2 0 0,1 0-1,1-1 1,1 0 0,28 43 0,-38-68-52,0 1 1,1-1-1,0 1 0,0-1 0,0 0 0,0-1 1,1 1-1,0-1 0,0 0 0,0 0 0,1 0 0,-1-1 1,1 0-1,0 0 0,0 0 0,0-1 0,0 0 1,0 0-1,1 0 0,-1-1 0,0 0 0,1 0 0,-1-1 1,1 0-1,7 0 0,-10-1 4,0 0 0,0-1 0,0 1 0,-1 0 0,1-1 0,0 0 0,-1 0 0,0 0 0,1-1 0,-1 1 0,0-1 0,0 1 0,0-1 0,0 0 0,-1 0 0,1-1 0,-1 1 0,0 0 0,0-1 0,0 1 0,3-8 0,3-10 17,0 0 0,8-36 0,-14 48-26,6-35-24,-2-1-1,-1 0 1,-5-85-1,0 72-40,0 34 29,-2 1 1,0-1 0,-9-36 0,9 50 67,-1 1-1,0-1 1,0 1 0,-1 0 0,0 0 0,-1 1 0,0-1 0,0 1-1,-1 0 1,0 1 0,-9-10 0,14 17-22,1 0 1,0-1-1,0 1 0,0 0 0,0 0 1,-1 0-1,1 0 0,0 0 0,0 0 1,0 0-1,-1 0 0,1 0 0,0 0 0,0 0 1,0 0-1,-1 0 0,1 0 0,0 0 1,0 0-1,0 0 0,0 0 0,-1 0 1,1 0-1,0 0 0,0 0 0,0 1 1,-1-1-1,1 0 0,0 0 0,0 0 1,0 0-1,0 0 0,0 0 0,-1 1 1,1-1-1,0 0 0,0 0 0,0 0 1,0 0-1,0 1 0,0-1 0,0 0 1,0 0-1,0 0 0,0 1 0,-1-1 1,1 0-1,0 0 0,0 0 0,0 1 1,0-1-1,0 0 0,0 0 0,1 0 1,-1 1-1,0-1 0,0 0 0,0 0 1,0 1-1,-1 19 175,2 0-121,1 0 0,1-1 0,1 0 0,0 0 0,11 27 0,44 99 317,-35-92-210,3 10 14,3-1 1,2-2 0,75 103 0,-100-154-197,1 0 0,0 0 1,0-1-1,1 0 1,0 0-1,20 11 1,-24-16-325,0-1 1,0 1 0,0-1 0,0-1 0,0 1 0,0-1 0,0 0-1,1 0 1,-1 0 0,0-1 0,1 0 0,-1 0 0,1 0-1,-1-1 1,0 0 0,10-2 0,15-14-5831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13539,'0'0'12467,"187"87"-12347,-131-82-120,-9-2-64,-10-3-561,-9-3-975,-19-33-1201,1-6-2944,-10 8-2633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16363,'0'0'6970,"187"31"-6458,-122-31-512,-9 0-120,0 0-1504,-9-6-2681,-19-8-3873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107 465 11666,'0'0'10767,"-17"-4"-10362,-52-15-233,68 18-168,-1 0-1,1 0 1,-1 0-1,1 0 1,0-1-1,0 1 1,-1 0-1,1-1 1,0 1-1,0 0 1,0-1-1,0 1 1,1-1-1,-1 0 1,0 1 0,1-1-1,-1 0 1,1 1-1,-1-1 1,1 0-1,0 0 1,0 1-1,0-1 1,0 0-1,0 0 1,0 1-1,0-1 1,1 0-1,0-3 1,0-5 2,-1-12 7,0-21 32,7-61 0,-5 90-39,1-1-1,0 0 1,2 1 0,-1 0-1,2 0 1,0 0 0,14-24-1,-15 31-5,0-1 0,0 1 1,0 0-1,1 0 0,0 1 0,1 0 0,13-11 0,-18 16 8,1-1 1,-1 1-1,1 0 0,0 0 0,-1 0 1,1 0-1,0 0 0,0 1 1,-1-1-1,1 1 0,0 0 1,0 0-1,0 0 0,0 0 0,-1 0 1,1 0-1,0 1 0,0 0 1,0-1-1,-1 1 0,1 0 1,0 0-1,-1 1 0,1-1 0,-1 0 1,1 1-1,-1 0 0,4 3 1,11 10 81,-1 0 0,-1 2 0,0 0 0,-1 0 0,17 30 0,-6-5 53,28 65 1,-41-77 12,0 0 0,-2 0 0,-1 0 0,-2 1 1,0 1-1,3 58 0,-10-88 210,0-6-156,-19-246 21,17 204-232,1-37-6,1 77 4,0 1 1,1-1 0,0 0-1,1 0 1,-1 0-1,1 1 1,0-1 0,0 1-1,1-1 1,5-7-1,-7 11-3,0 0 1,1 1-1,-1-1 0,1 1 0,0-1 0,0 1 1,-1 0-1,1 0 0,0 0 0,0 0 0,0 0 1,0 0-1,0 0 0,0 1 0,0-1 0,1 1 1,-1 0-1,0-1 0,0 1 0,0 0 0,0 0 1,1 0-1,-1 1 0,0-1 0,0 0 0,0 1 1,0 0-1,0-1 0,0 1 0,4 2 0,1 0 16,0 1-1,-1-1 1,1 2-1,-1-1 1,1 1-1,-1 0 1,7 8-1,8 12 26,-1 1 1,0 1-1,-2 0 0,-1 2 0,-2 0 1,22 56-1,-28-68-2,0 4-1,-7-20 16,-2-1-46,1-1 0,0 1 0,-1 0 0,1-1 0,-1 1 0,1 0 0,-1-1 0,1 1 0,-1-1 0,1 1 0,-1-1 0,0 1 0,1-1 0,-1 1 0,0-1 0,1 1 0,-1-1 0,0 0-1,0 1 1,1-1 0,-1 1 0,0-1 0,0 0 0,0 1 0,0-1 0,0 0 0,0 1 0,0-1 0,0 0 0,0 1 0,0-1 0,0 1 0,0-1 0,-1 0 0,1 0 0,0-1 1,0-22-30,1 0 1,1 0 0,2 0-1,0 0 1,1 0 0,2 1-1,0 0 1,2 1 0,0-1-1,1 2 1,14-22 0,-16 31 22,-4 4-15,1 1 0,0-1 0,0 1-1,1 1 1,0-1 0,9-8 0,-13 14 22,0 0 0,0-1 0,0 1 1,0 0-1,1 0 0,-1 0 0,0 1 0,1-1 1,-1 1-1,0-1 0,1 1 0,-1 0 0,1-1 1,-1 1-1,1 1 0,-1-1 0,0 0 0,1 1 0,-1-1 1,1 1-1,-1-1 0,0 1 0,1 0 0,-1 0 1,0 0-1,0 1 0,0-1 0,3 3 0,4 4 55,0 0-1,0 1 0,-1 0 0,0 0 1,0 1-1,-2 0 0,10 17 0,6 8 96,103 179 345,-83-137-454,-41-74 78,19 27-1198,-15-33-1089,-3-18-594,-2-16-2821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13363,'0'0'9470,"14"-10"-9194,176-135 176,-187 141-381,1 1 0,1 0 1,-1 0-1,0 0 0,1 0 0,-1 1 0,1 0 1,0 0-1,-1 0 0,1 0 0,0 1 1,0 0-1,1 0 0,-1 0 0,0 1 0,0 0 1,0 0-1,0 0 0,0 0 0,1 1 0,-1 0 1,0 0-1,0 0 0,0 1 0,0 0 0,-1 0 1,1 0-1,0 0 0,-1 1 0,0 0 1,1-1-1,-1 2 0,0-1 0,0 0 0,-1 1 1,1 0-1,4 6 0,113 154 1651,-10-14-1473,-110-149-301,-1 0-1,1 0 1,0 0-1,0 0 1,0 0-1,0 0 1,0 0 0,0-1-1,0 1 1,0 0-1,1-1 1,-1 1-1,0-1 1,0 1 0,1-1-1,-1 0 1,0 1-1,0-1 1,1 0-1,-1 0 1,0 0 0,1 0-1,-1 0 1,0 0-1,0 0 1,1-1-1,-1 1 1,0 0 0,0-1-1,3 0 1,-2-1-463,1 1 1,-1 0 0,0-1-1,0 0 1,0 1-1,0-1 1,0 0 0,0 0-1,0 0 1,-1 0-1,1-1 1,1-2 0,8-25-9978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11242,'0'0'7594,"-23"34"-6020,10-16-1337,-3 3-17,1 1-1,2 1 0,0 0 0,1 0 0,1 1 0,1 1 1,1 0-1,2 0 0,0 1 0,-3 29 0,-3 81 799,6 1 0,15 216 0,-2-288-600,4-1-1,2 1 1,3-2 0,2 0-1,3-1 1,53 109 0,-58-141-354,17 33 37,67 100-1,-85-142-115,-13-17-137,1-1 0,0 0 0,0 0 0,1 1-1,-1-2 1,0 1 0,1 0 0,5 4 0,-7-26-4135,-1-13-79,0-9-1983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9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13259,'0'0'8150,"-3"29"-7488,0-7-536,-10 178 779,13-144-505,-1 32 203,19 163 0,-15-227-383,-3-17-980,-3-15-2924,-6-20-1495,-8-7-2172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8434,'0'0'11650,"-15"0"-9605,40 0-1696,0 1 0,1 1 0,-1 1 0,-1 1 0,1 2 1,0 0-1,28 13 0,-45-16-319,0 0 0,-1 1 0,0-1 0,0 2-1,0-1 1,-1 1 0,1 0 0,-1 1 0,0-1 0,0 1 0,-1 0 0,0 1 0,0 0 0,0-1 0,-1 1-1,0 1 1,-1-1 0,1 0 0,-1 1 0,-1 0 0,0 0 0,0 0 0,0 0 0,-1 0 0,0 0 0,0 10-1,-1-2 46,1-5-39,-1 0 0,0 0 0,0 0 0,-1-1 1,-1 1-1,1 0 0,-2 0 0,0-1 0,0 0 0,-1 1 0,0-1 0,-6 10 1,1-6-17,-1-1 1,0 0 0,-1-1 0,0 0 0,-24 19-1,27-25-133,0-1-1,0 1 1,-1-1 0,0-1-1,1 0 1,-2 0-1,1-1 1,0 0 0,-1 0-1,-18 2 1,26-5 0,0 0 1,0 0-1,1 0 1,-1 0-1,0 0 1,0 0-1,0-1 1,1 1-1,-1 0 1,0-1-1,1 0 1,-1 1-1,0-1 1,1 0-1,-1 0 1,1 0-1,-1 0 1,1 0-1,-1 0 1,1 0-1,0-1 1,0 1-1,0-1 1,-1 1-1,1 0 1,1-1-1,-1 0 1,-1-2-1,-1-3-693,1 0 0,0 0 0,0 0 0,1 0 0,-1-14 0,0-34-4684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13115,'0'0'7905,"-37"165"-6400,37-92 127,9 11-632,29-8-432,9-3-111,-1-9-65,10-13-144,0-12-88,0-16-112,-9-12-48,0-11-648,0 0-817,-10-48-1223,-9 3-2425,-19 3-1793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10786,'0'0'9597,"8"-16"-9141,6-14-108,-2-1 0,0 0-1,-2-1 1,-2 0 0,-1-1 0,-1 0-1,1-37 1,2-18 468,8 111-637,-2 2-40,38 60 76,-49-80-205,0 0 0,1 0 1,0 0-1,0 0 0,0 0 1,0-1-1,1 0 0,-1 0 0,1-1 1,0 0-1,12 5 0,-16-7-5,1 0 0,-1-1 0,0 1-1,1-1 1,-1 1 0,1-1 0,-1 0-1,0 0 1,1 0 0,-1 0-1,1 0 1,-1-1 0,0 1 0,1-1-1,-1 1 1,0-1 0,0 0 0,1 0-1,-1 0 1,0 0 0,0-1 0,0 1-1,0 0 1,0-1 0,0 0 0,-1 1-1,1-1 1,0 0 0,-1 0-1,0 0 1,1 0 0,1-4 0,2-6 7,0 0 0,-1 0 0,0-1 0,-1 1 0,2-15 0,1-3-7,-1 12 7,-1 3 21,-1-1 0,0 1 0,1-19 0,7 40 468,8 19-115,-1 0-1,-1 1 1,21 42-1,18 28 106,-26-48-370,-15-22-214,2-1 0,22 26 0,-39-51 39,0 1 0,0-1 0,0 0 0,0 1 0,0-1 0,0 0 0,1 1 0,-1-1-1,0 0 1,0 0 0,0 1 0,1-1 0,-1 0 0,0 0 0,0 1 0,1-1 0,-1 0 0,0 0 0,0 0-1,1 1 1,-1-1 0,0 0 0,1 0 0,-1 0 0,0 0 0,0 0 0,1 0 0,-1 0 0,0 0 0,1 0-1,-1 0 1,0 0 0,1 0 0,-1 0 0,0 0 0,1 0 0,-1 0 0,0 0 0,1 0 0,0 0 0,-1-15-3632,0 3 2278,0-24-4269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 13715,'0'0'6345,"11"8"-6230,35 19-7,-44-26-105,-1-1 0,0 0 1,0 0-1,0 0 0,1 0 0,-1 0 1,0 0-1,0 0 0,1 0 0,-1 0 1,0 0-1,0-1 0,0 1 0,1 0 1,-1-1-1,0 1 0,0-1 0,0 1 1,0-1-1,0 0 0,0 0 0,0 1 1,0-1-1,0 0 0,0 0 0,0 0 1,-1 0-1,1 0 0,0 0 0,-1 0 1,1 0-1,-1 0 0,1 0 0,-1-1 1,1 1-1,-1 0 0,1-2 0,8-42 146,-9 38-126,0 0-1,0 1 1,0-1-1,-1 1 1,0-1 0,0 1-1,-1-1 1,-2-6 0,3 11 11,-1 0 0,1 0 0,-1 0 1,1 1-1,-1-1 0,0 0 0,0 1 1,0 0-1,0-1 0,0 1 1,0 0-1,0 0 0,0 0 0,-1 0 1,1 0-1,0 1 0,-1-1 0,1 1 1,0-1-1,-1 1 0,1 0 0,0 0 1,-1 0-1,-3 1 0,4-1-9,0 0 1,1 0-1,-1 1 0,0-1 0,1 0 0,-1 1 0,0-1 1,1 1-1,-1 0 0,1 0 0,-1-1 0,1 1 0,-1 0 0,1 0 1,0 0-1,0 1 0,-1-1 0,1 0 0,0 0 0,0 1 1,0-1-1,0 0 0,0 1 0,1-1 0,-1 1 0,0-1 0,1 1 1,-1 0-1,1-1 0,-1 1 0,1 0 0,-1 2 0,0 8-27,0 0 0,0 0 0,3 21 0,-1-11 71,-1-21-72,0 0 0,0-1 0,0 1 0,0-1 0,0 1 0,0 0 0,0-1 0,0 1-1,0-1 1,0 1 0,0-1 0,1 1 0,-1 0 0,0-1 0,0 1 0,1-1 0,-1 1 0,0-1 0,1 1 0,-1-1-1,1 0 1,-1 1 0,1-1 0,-1 1 0,1-1 0,-1 0 0,1 1 0,-1-1 0,1 0 0,-1 0 0,1 1 0,-1-1 0,1 0-1,-1 0 1,1 0 0,0 0 0,-1 0 0,1 0 0,-1 0 0,1 0 0,0 0 0,-1 0 0,1 0 0,-1 0 0,1 0 0,0 0-1,0-1 1,6 1-65,-6-1 59,0 1 0,-1-1 0,1 0 0,0 1 0,-1-1 0,1 0 0,0 0 0,-1 1 0,1-1 0,-1 0 0,1 0 0,-1 0 0,0 0 0,1 0 0,-1 0 0,0 1 0,0-1 0,0 0 0,1 0 0,-1 0 0,0 0 0,-1-2-1,3-21-45,-2-44-30,0 68 69,0 0-1,0-1 0,0 1 1,0-1-1,0 1 1,0 0-1,0-1 1,0 1-1,0 0 1,0-1-1,0 1 1,-1 0-1,1-1 1,0 1-1,0 0 1,0-1-1,-1 1 1,1 0-1,0 0 1,0-1-1,-1 1 1,1 0-1,0 0 1,0-1-1,-1 1 1,1 0-1,0 0 1,-1 0-1,1 0 1,0-1-1,-1 1 1,1 0-55,-1 1 1,1-1 0,0 0 0,0 0 0,-1 0 0,1 1 0,0-1-1,0 0 1,0 0 0,-1 1 0,1-1 0,0 0 0,0 0 0,0 1-1,0-1 1,0 0 0,0 1 0,0-1 0,0 0 0,0 1 0,0-1-1,0 0 1,0 0 0,0 1 0,0-1 0,0 0 0,0 1 0,0-1 0,0 0-1,0 1 1,0-1 0,0 0 0,0 0 0,0 1 0,1-1 0,-1 0-1,0 0 1,0 1 0,0-1 0,1 0 0,-1 0 0,0 0 0,0 1-1,1-1 1,14 22-2952,4-4-1667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23 121 15547,'0'0'5551,"16"6"-5532,49 14-11,-63-20-7,0 1 0,0-1 0,0 0 1,0 0-1,0 0 0,-1 0 1,1 0-1,0 0 0,0-1 1,0 1-1,-1-1 0,1 1 1,0-1-1,0 0 0,-1 1 0,1-1 1,0 0-1,-1 0 0,1 0 1,-1 0-1,1-1 0,-1 1 1,0 0-1,1-1 0,-1 1 1,0-1-1,0 1 0,0-1 1,0 1-1,0-1 0,-1 0 0,1 1 1,1-4-1,0-2 59,-1 0-1,1 0 1,-1 0 0,0 0 0,0-14-1,-2 19-10,1-1 0,0 1 0,-1 0 0,1-1 0,-1 1-1,0 0 1,0-1 0,0 1 0,0 0 0,0 0 0,-1 0 0,1 0-1,0 0 1,-1 0 0,0 0 0,1 1 0,-1-1 0,0 0-1,0 1 1,0 0 0,0-1 0,0 1 0,0 0 0,0 0 0,-1 0-1,1 0 1,0 0 0,-1 1 0,1-1 0,-3 1 0,-8-3 357,-1 1 0,0 0 0,-26 1 1,38 1-396,0 1-1,1-1 1,-1 1 0,0-1 0,1 1 0,-1 0 0,1 0 0,-1 0 0,1 0 0,-1 0 0,1 0 0,0 0-1,0 1 1,-1-1 0,1 0 0,0 1 0,0-1 0,0 1 0,1-1 0,-1 1 0,0 0 0,0-1 0,1 1-1,-1 0 1,1-1 0,-1 1 0,1 0 0,0 0 0,0-1 0,0 1 0,0 0 0,0 0 0,0 2 0,0-2-93,0 1-1,0 0 1,0 0 0,1 0 0,-1 0 0,0 0 0,1-1 0,0 1 0,0 0 0,0 0 0,0-1 0,0 1 0,0-1 0,1 1 0,-1-1 0,1 1 0,0-1 0,0 0-1,0 0 1,0 0 0,0 0 0,4 3 0,48 12-3394,-12-10-1928,5-5-4193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9658,'0'0'13106,"-5"0"-12629,-4 0-364,12 0 125,28 0 457,50 0 490,201 0-1440,-280-1-237,1 0 0,-1 0 0,0 0 0,0 0 0,0-1 0,0 1 0,0-1-1,0 0 1,0 1 0,-1-1 0,1 0 0,0 0 0,2-4 0,2-2-2243,5-6-4224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17188,'0'0'7872,"16"0"-7789,-9 0-78,5-1-3,0 1 0,0 1 0,0 0 1,0 1-1,0 0 0,0 1 0,0 0 1,19 8-1,-17-4 4,0 1 0,0 0-1,0 1 1,-1 1 0,0 0 0,-1 1-1,0 0 1,-1 1 0,0 0 0,-1 1 0,0 0-1,-1 0 1,-1 1 0,0 1 0,-1-1 0,0 1-1,-1 0 1,-1 1 0,-1-1 0,5 29-1,-6-23 8,-1 1 0,-1-1 0,-2 0 0,0 1 0,-1-1 0,-1 0 0,-1 0 0,0 0 0,-2 0 0,-1-1 0,-16 35 0,-7 4 1,-3-1 0,-2-2 0,-3-1 0,-2-3-1,-59 62 1,52-75 272,83-35 383,71-5-198,155 5 206,-244-2-721,31 2-1590,-3-2-4301,-25-2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17004,'0'0'7277,"12"33"-6407,-1-5-726,78 189 615,-31-95-154,-12-28-243,54 156 0,-98-241-3163,-3-21-3744,1-12 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12163,'0'0'10290,"-28"18"-9181,-89 63-203,111-76-817,1 1 1,-1-1-1,1 1 1,0 0-1,1 0 1,-1 0-1,1 1 1,0-1-1,1 1 1,-1 0-1,2 0 1,-1 1-1,1-1 1,-3 13-1,-3 11 271,-5 12-165,3 1 0,1 0 1,3 1-1,1 0 0,3 75 1,23-126-4377,12-19 93,-3-5-1254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5905,'0'0'14231,"16"3"-13416,1 1-648,0 0 0,0 2 0,30 12 0,-39-14-62,0 1 0,0-1 0,0 2-1,-1-1 1,1 1 0,-1 0 0,-1 1 0,1-1-1,-1 1 1,0 1 0,7 11 0,-7-7 56,0 0 0,0 1 1,-1 0-1,-1 0 0,0 0 0,-1 1 0,0-1 1,-1 1-1,-1 0 0,0 0 0,-1-1 0,0 1 1,-1 0-1,0 0 0,-2-1 0,1 1 1,-2-1-1,0 1 0,-8 17 0,2-8-50,-1-1 0,-1 0 1,-1-1-1,-1 0 0,-1-1 0,-1 0 0,0-2 0,-2 0 0,-38 31 0,18-27-169,38-22 0,-1 1 0,0 0 1,0-1-1,-1 1 0,1-1 1,0 1-1,0-1 1,0 0-1,0 1 0,0-1 1,0 0-1,-1 0 0,1 0 1,0 0-1,0 0 1,0 0-1,0 0 0,0 0 1,-1-1-1,1 1 0,0 0 1,0-1-1,0 1 0,0-1 1,0 1-1,0-1 1,0 1-1,0-1 0,0 0 1,0 1-1,-1-3 0,0-5-1025,1-1-1,0 0 1,0 0-1,1 0 0,0 0 1,3-17-1,-3 22 488,8-47-6706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39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11162,'0'0'12155,"215"-12"-11907,-140 21-232,0 2-16,-19 0-88,9 0-736,-18 1-560,9-4-2841,-19-5-520,-9 0-1353</inkml:trace>
  <inkml:trace contextRef="#ctx0" brushRef="#br0" timeOffset="1">636 1 9298,'0'0'10504,"-4"24"-9674,-8 151 489,12-146-932,0 0 0,3-1 0,0 0 0,2 1 0,9 31 0,-10-50-280,0 1 0,1-1 0,0 0 0,1 0 0,0 0 0,1-1 0,0 0 0,0 0 0,12 10 0,-17-16-90,1-1-1,-1 0 0,0 0 1,1 0-1,-1-1 0,1 1 1,0 0-1,0-1 0,-1 0 1,1 0-1,0 0 0,0 0 1,0 0-1,0 0 0,1-1 1,-1 1-1,0-1 0,0 0 1,0 0-1,0 0 0,0-1 1,0 1-1,0-1 0,0 1 1,0-1-1,0 0 0,0 0 1,0-1-1,0 1 0,0 0 1,-1-1-1,1 0 0,0 0 1,-1 0-1,0 0 0,1 0 1,-1 0-1,3-4 0,1-2 7,1-1 0,-1-1-1,-1 1 1,0-1 0,0 0 0,-1 0-1,0-1 1,-1 1 0,0-1-1,0 0 1,1-15 0,0-20-378,-1-66 1,-3 91 33,0 20 178,0 1 0,1-1 0,-1 1 0,0 0 0,1-1 0,-1 1 0,0 0 0,1 0 0,-1-1 0,1 1 0,-1 0 0,0 0 0,1-1 0,-1 1 1,1 0-1,-1 0 0,1 0 0,-1 0 0,1 0 0,-1 0 0,0 0 0,1 0 0,-1 0 0,1 0 0,-1 0 0,1 0 0,-1 0 0,1 0 0,-1 0 0,1 0 0,-1 1 0,0-1 0,1 0 1,-1 0-1,1 0 0,-1 1 0,0-1 0,1 0 0,-1 1 0,0-1 0,1 0 0,-1 1 0,0-1 0,1 0 0,-1 1 0,0-1 0,1 1 0,8 17-5223,0 0-2268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16219,'0'0'6722,"-56"168"-4930,56-109-303,0 0-761,37-6-448,1-8-128,9-8-136,-1-9-16,1-12-152,9-16-576,-19 0-1241,19-30-919,-18-18-2546,-19 3-2479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15195,'0'0'5984,"21"-24"-5876,66-72-24,-85 94-74,0-1 0,1 1 0,-1 0 0,1 0 0,0 0 0,0 0 0,0 0 0,0 0 0,0 1 0,0-1 0,0 1 0,0 0 0,0 0 0,1 0 0,-1 0 0,1 1 0,-1-1 0,0 1 0,1 0 0,-1 0 0,1 0-1,3 1 1,6 0 48,-10 0-38,0-1 1,0 1-1,0 0 0,0 0 1,0 0-1,0 0 0,0 1 1,0-1-1,-1 1 0,1 0 1,0-1-1,-1 1 0,1 0 1,-1 1-1,0-1 0,0 0 1,0 1-1,0-1 0,0 1 1,-1-1-1,1 1 0,-1 0 1,1 0-1,-1 0 0,1 4 1,5 13 270,0 0 1,6 36-1,-8-30 16,3 17 135,-6-27-293,0-1 0,1 0 0,1 0 0,9 23-1,-12-35-135,0 0-1,1-1 1,-1 1-1,1-1 1,-1 1-1,1-1 1,0 0-1,0 1 0,0-1 1,0 0-1,1 0 1,-1-1-1,0 1 1,1 0-1,-1-1 1,1 1-1,0-1 1,-1 0-1,1 0 0,0 0 1,0 0-1,0-1 1,0 1-1,-1-1 1,1 1-1,0-1 1,0 0-1,0 0 1,4-1-1,-3 0 11,0 0 0,0-1 0,-1 1 0,1-1 0,-1 0 0,1 0 0,-1 0 0,0 0 0,0 0 0,0-1 0,0 0-1,0 1 1,0-1 0,-1 0 0,1 0 0,-1-1 0,0 1 0,2-5 0,4-5 27,-2 0 0,0-1 0,8-25 0,-6 4-155,-2 0-1,-1 0 1,1-45-1,-5 8-8411,-1 94 3928,0 6-902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12363,'0'0'9816,"2"23"-9441,7 69-191,-8-90-174,-1 0-1,1 0 0,0 0 0,0 0 1,0 0-1,-1 0 0,2 0 1,-1-1-1,0 1 0,0 0 1,0-1-1,1 1 0,-1-1 1,1 0-1,-1 1 0,1-1 1,0 0-1,0 0 0,-1 0 1,1 0-1,0 0 0,0 0 1,0-1-1,0 1 0,0 0 1,0-1-1,0 0 0,0 1 1,0-1-1,0 0 0,0 0 0,0 0 1,0-1-1,0 1 0,0 0 1,0-1-1,0 1 0,3-2 1,2 1 17,-6 0-27,0 1-1,0-1 1,-1 1 0,1-1-1,0 0 1,0 1 0,-1-1 0,1 0-1,0 0 1,-1 1 0,1-1-1,-1 0 1,1 0 0,-1 0 0,1 0-1,-1 0 1,0 0 0,1 0-1,-1 1 1,0-1 0,0 0-1,0 0 1,0 0 0,0 0 0,0 0-1,0 0 1,0-1 0,-1-38-85,1 29 51,-1 8 27,1-1-1,-1 1 1,0-1-1,0 1 1,0-1-1,-1 1 1,1 0-1,-1-1 0,0 1 1,0 0-1,0 0 1,0 0-1,0 0 1,-1 1-1,1-1 1,-1 1-1,0-1 1,0 1-1,0 0 1,-4-2-1,2 0 17,-1 1 0,0 0-1,1 0 1,-2 0 0,1 1-1,0 0 1,0 0 0,-1 1-1,1 0 1,-10-1 0,15 2-7,0 0-1,0 1 1,-1-1 0,1 0 0,0 1 0,0 0 0,0-1 0,0 1 0,0-1 0,0 1 0,0 0 0,0 0 0,1-1 0,-1 1 0,0 0 0,0 0 0,1 0 0,-1 0 0,0 0-1,1 0 1,-1 0 0,1 0 0,-1 0 0,1 0 0,0 1 0,-1-1 0,1 0 0,0 0 0,0 0 0,0 0 0,0 1 0,0-1 0,0 0 0,0 2 0,5 47-296,-3-42-67,1 1-1,0-1 1,0 1 0,1-1-1,0 0 1,1 0-1,-1-1 1,2 1-1,-1-1 1,9 8 0,23 21-5359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8674,'0'0'9194,"0"0"-9052,-1-1-1,1 1 1,0 0 0,0 0 0,0 0-1,-1-1 1,1 1 0,0 0 0,0 0 0,0 0-1,0-1 1,0 1 0,0 0 0,-1-1-1,1 1 1,0 0 0,0 0 0,0-1-1,0 1 1,0 0 0,0 0 0,0-1 0,0 1-1,0 0 1,0-1 0,0 1 0,0 0-1,0 0 1,1-1 0,-1 1 0,0 0-1,0 0 1,0-1 0,0 1 0,0 0 0,0 0-1,1 0 1,-1-1 0,0 1 0,0 0-1,0 0 1,1 0 0,-1-1 0,0 1 0,0 0-1,1 0 1,-1 0 0,0 0 0,270 19 2969,-257-18-3191,0-2-1,0 1 1,0-2 0,1 0-1,-2 0 1,16-5 0,-23 4-420,1 1-1,0-1 1,-1 0 0,1 0 0,8-8 0,-7 5-1003,-1 0-1,0-1 1,0 1 0,8-13-1,4-11-6268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9658,'0'0'13830,"0"18"-13478,0 0-258,1 0 1,1-1-1,1 1 0,0 0 1,1-1-1,1 0 1,1 0-1,9 19 0,227 401 1518,-226-410-1569,25 34 15,-30-47-109,-1-1 0,-1 2 1,-1 0-1,0 0 0,8 21 1,-11-24-1720,1-27-8227,-6-5 3572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6857,'0'0'12244,"-17"3"-11115,4-1-932,5-1-100,0 0 1,0 1 0,0-1-1,0 2 1,0-1 0,1 1-1,-1 0 1,1 1 0,0-1-1,0 2 1,0-1 0,0 1-1,-5 5 1,-46 43 1096,31-29-562,1 1 0,1 1 0,-34 47 0,40-46-382,2 1 1,1 0-1,1 1 0,2 1 1,-18 52-1,30-74-308,-1-1 0,1 1 0,0-1 0,1 1 0,0 0 0,0-1 0,1 1 0,2 13 0,-3-20 4,1 0 1,-1-1-1,0 1 0,1 0 0,-1-1 0,1 1 0,0-1 1,-1 1-1,1-1 0,-1 1 0,1-1 0,0 1 0,-1-1 1,1 1-1,0-1 0,-1 0 0,1 1 0,0-1 0,0 0 0,0 0 1,-1 1-1,1-1 0,0 0 0,0 0 0,0 0 0,-1 0 1,1 0-1,0 0 0,1-1 0,25-7-1017,-8-4-302,-1-2-1,0 0 0,-1-1 0,26-30 0,7-18-5325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12995,'0'0'9258,"23"13"-8719,139 77-165,-156-87-361,-1 0-1,0 0 0,0 1 0,0 0 1,0 0-1,-1 0 0,1 0 0,-1 1 1,0 0-1,0 0 0,-1 0 1,0 0-1,0 0 0,0 1 0,0 0 1,1 6-1,-3-6 33,0 0 0,0 0 0,-1 0 0,0 0 1,-1 0-1,1 0 0,-1 0 0,0 0 0,-1 0 0,1-1 1,-1 1-1,0 0 0,-1-1 0,1 1 0,-1-1 0,-6 9 0,-23 30 255,26-38-249,0 1 0,0 1 1,0-1-1,1 1 1,0 0-1,1 0 1,0 1-1,0-1 1,1 1-1,0 0 1,0 0-1,-2 18 1,5-24-37,0 0 0,0 0 1,0 0-1,0 0 0,1 1 1,-1-1-1,1 0 1,0 0-1,0 0 0,0 0 1,0 0-1,1 0 0,-1 0 1,1-1-1,0 1 0,-1 0 1,1-1-1,0 0 0,1 1 1,-1-1-1,0 0 1,1 0-1,-1 0 0,1 0 1,0 0-1,0-1 0,-1 0 1,1 1-1,0-1 0,6 2 1,12 5-74,1-1 0,0 0 0,0-2 0,27 4 0,47 2-2913,-13-1-3496,-52-5 986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11827,'0'0'12446,"3"3"-12116,13 10-268,0 0 0,1-1 0,0-1 0,1-1-1,1 0 1,23 8 0,42 24-10,-69-33-23,0 0 0,0 1 0,-1 1 0,-1 1 0,0 0 0,0 0 0,12 18 0,-21-25 22,-1 0 0,1 0 0,-1 0 0,0 1 0,-1 0 0,0-1 0,0 1 0,0 0 0,0 0 0,-1 0 0,0 0 0,0 0 0,-1 1 0,0-1 0,0 0 0,0 0 0,-1 0 0,0 0 0,0 0 0,0 0 0,-1 0 0,0 0 0,0 0 0,-4 7 0,-1-1 2,-1 1-1,0-1 1,-1-1-1,-1 0 1,0 0-1,0-1 1,-1 0-1,-12 9 1,-101 63-113,105-70-240,-1-1-1,-1-1 1,0-1-1,0-1 0,-1 0 1,-37 7-1,57-15 164,0 1 0,1-1 0,-1 0 0,0 1 0,1-1 0,-1 0 1,0 0-1,1 0 0,-1 0 0,0 0 0,1 0 0,-1-1 0,0 1 0,1-1 0,-1 1 0,0-1 0,1 1 0,-1-1 1,-2-1-1,3-1-366,0 1 1,0 0-1,1 0 1,-1 0-1,1-1 1,-1 1 0,1 0-1,0-1 1,-1 1-1,1 0 1,1-1-1,-1-2 1,0-1-428,0-30-6340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15131,'0'0'5185,"-56"146"-3144,47-76 215,9 6-607,0-4-609,19-1-368,9-10-280,9-10-232,10-9-160,-10-17-72,10-11-648,28-14-1297,-10-28-2591,-9-9-2906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13115,'0'0'10067,"-5"-2"-9697,2 2-312,3 0-46,-1 0 0,0 0 1,0 0-1,0 0 0,0-1 0,0 1 1,0 0-1,1 0 0,-1-1 1,0 1-1,0 0 0,0-1 1,1 1-1,-1-1 0,0 1 1,0-1-1,1 1 0,-1-1 0,0 1 1,1-1-1,-1 0 0,1 1 1,-1-1-1,1 0 0,-1 0 1,1 1-1,-1-1 0,1-1 0,0 1 24,4 2 27,1 0 0,-1 0-1,0 1 1,0-1 0,1 1-1,-1 0 1,0 1-1,-1-1 1,1 0 0,0 1-1,-1 0 1,1 0-1,4 6 1,25 17 90,-21-21-140,-1 1-1,1-1 1,0-1-1,1 0 1,-1-1-1,1 0 1,0-1-1,-1-1 1,1 1-1,0-2 1,0 0-1,16-2 1,-26 1-47,-1 1 0,1-1 1,0 0-1,0 0 0,0 0 0,-1 0 1,1-1-1,-1 1 0,1-1 0,-1 1 1,1-1-1,-1 0 0,0 0 1,0 0-1,0 0 0,0-1 0,0 1 1,0 0-1,-1-1 0,1 1 1,1-5-1,0 0-446,-1 0 0,0 0 1,0 0-1,-1 0 0,0 0 1,0 0-1,0-13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0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12547,'0'0'7765,"-2"27"-7020,0 5-564,-2 25 238,4 70-1,4-89-47,11 47-1,-7-46-151,2 42-1,-5-38-306,2-1 1,16 56-1,-21-87-3625,-3-23-2220,1-14-2514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16796,'0'0'6509,"9"26"-5169,0 1-1036,5 16 147,2-1 1,32 60-1,49 66 488,135 275 820,-211-393-1573,-2 1 0,-2 0-1,-3 2 1,-2 0 0,-3 0 0,-1 1 0,-1 65 0,-7-73-24,-2-1 0,-13 70 1,11-94-126,-2 0 1,0 0 0,-1 0 0,-1-1 0,-1 0 0,-1-1-1,-14 23 1,5-10 3,16-26-94,0 0 1,0 0-1,0 0 1,-1 0-1,0-1 1,0 0 0,0 0-1,-1 0 1,-9 8-1,14-13-55,-1 1-1,0-1 0,1 0 1,-1 0-1,1 0 0,-1 0 1,1 0-1,-1 0 0,0 0 1,1 0-1,-1-1 1,1 1-1,-1 0 0,1 0 1,-1 0-1,1-1 0,-1 1 1,1 0-1,-1 0 0,1-1 1,-1 1-1,1 0 0,-1-1 1,1 1-1,0-1 1,-1 1-1,1-1 0,0 1 1,-1-1-1,1 1 0,0-1 1,-1 1-1,1-1 0,0 1 1,0-1-1,0 0 1,-6-26-3951,5 17 633,-15-24-8181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8 485 10362,'0'0'7464,"0"0"-7351,-1 0 0,1 0-1,0 0 1,0 0-1,-1 0 1,1 0-1,0 0 1,-1 0-1,1 0 1,0 1 0,0-1-1,-1 0 1,1 0-1,0 0 1,-1 0-1,1 0 1,0 1 0,0-1-1,0 0 1,-1 0-1,1 0 1,0 1-1,0-1 1,0 0-1,-1 0 1,1 0 0,0 1-1,0-1 1,0 0-1,0 1 1,0-1-1,-1 0 1,1 0-1,0 1 1,4 2-3,0 0 0,-1-1 0,1 1 0,0-1-1,1 0 1,-1 0 0,0-1 0,1 1 0,-1-1 0,0 0 0,10 1 0,2 2 143,244 49 1310,-75-19-1176,-121-22-331,0-3 1,0-3-1,125-4 0,186-40 51,-26 20 63,-235 17 78,136-18 1,227-16-42,-361 26-185,207-42 0,-207 28-16,209-14 1,-246 31 96,130-27 1,-136 19-10,1 2-1,96-2 1,432-14 76,-363 12-149,285-43 228,94-12-129,427-17 167,-611 74-200,1-1-14,710-19-101,-993 34 16,89 16 3,-61-1 25,199 7 14,223 4-35,278-21-20,-790-1 5,118 21 1,-2 0 11,336 36 57,-168-20-67,-329-35 42,77 1 0,-121-7-30,-1 2 12,0-2 18,3 4-66,0 0 33,0 0 0,0 1-1,-1-1 1,0 0 0,3 8-1,-5-12 10,10 29 17,-1 0 1,-1 1-1,-1 0 0,-2 0 0,2 45 0,-6 164 107,-3-119-100,11 172 172,-10-212-80,-1-31 29,2-1 1,11 81-1,-2-17 11,-6-96-129,-1 0-1,-1 1 0,0 0 1,-1-1-1,-3 18 0,1 19 59,11 100 123,0-89-139,-8-53-45,0 0-1,1 0 1,0-1-1,1 1 1,0-1-1,4 11 0,-3-11 10,0 0 0,-1 0 0,-1 1 0,0-1 0,0 1 0,0 10 0,-2 256 766,6-257-679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11923,'0'0'9760,"0"-4"-8443,0 2-1096,0 1-171,0 1 1,1-1 0,-1 0 0,0 1 0,0-1 0,0 0 0,0 1-1,0-1 1,0 0 0,0 1 0,0-1 0,0 0 0,-1 1-1,1-1 1,0 0 0,0 1 0,0-1 0,-1 1 0,1-1 0,0 1-1,-1-1 1,1 0 0,-1 1 0,1-1 0,0 1 0,-1 0 0,1-1-1,-1 1 1,1-1 0,-1 1 0,0 0 0,-1-1 1711,1 1-1628,0-1 0,0 1 0,1 0 0,-1 0 1,0 0-1,0 0 0,1 0 0,-1 0 0,0 0 1,0 0-1,1 1 0,-1-1 0,0 0 0,0 0 0,1 1 1,-1-1-1,0 0 0,1 1 0,-1-1 0,0 1 0,1-1 1,-1 0-1,1 1 0,-1 0 0,0 0 0,1 58-94,17 395 139,-16-429-178,-1-22-16,0 0 1,0 1-1,0-1 1,0 0-1,1 1 1,-1-1-1,1 0 1,0 0-1,0 1 1,0-1-1,2 4 1,1-12-1631,-1-1 0,0 0 0,0 1 0,-1-1 0,4-10 0,3-14-6330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5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 12163,'0'0'12097,"-3"-1"-11458,-9-7-38,9 6 23,2 2-600,1 0 0,0 0 0,-1 0 0,1 0 0,0 0 0,-1 1 0,1-1 0,0 0 0,-1 0 0,1 0 0,0 0 0,-1 0 0,1 1 0,0-1 0,0 0 0,-1 0 0,1 0 0,0 1 0,0-1 0,-1 0 0,1 1 0,0-1 0,0 0 0,0 0-1,0 1 1,-1-1 0,1 0 0,0 1 0,0-1 0,0 0 0,0 1 0,0-1 0,0 0 0,0 1 0,0-1 0,0 0 0,0 1 0,0 0 0,-6 28 380,2 1 0,-2 49 0,3-35-157,0 212 803,5-137-6071,-2-119 4641,-1 1 0,1 0 0,0-1 0,0 1 0,0-1 0,0 1 0,-1-1 0,1 1 0,0-1 0,0 0 0,-1 1 0,-5 3-4939,6-4 4939,-1 0 0,0 1 0,-16 4-11820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5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13971,'0'0'10015,"-5"-6"-9271,5 6-735,0 1 0,0-1 0,1 0-1,-1 0 1,0 0 0,0 0 0,0 0 0,0 0 0,0 1 0,0-1-1,0 0 1,0 0 0,0 0 0,0 0 0,0 0 0,0 0 0,0 1-1,0-1 1,0 0 0,-1 0 0,1 0 0,0 0 0,0 0 0,0 0-1,0 0 1,0 1 0,0-1 0,0 0 0,0 0 0,0 0 0,0 0-1,0 0 1,-1 0 0,1 0 0,0 0 0,0 0 0,0 0 0,0 0 0,0 1-1,0-1 1,0 0 0,-1 0 0,1 0 0,0 0 0,0 0 0,0 0-1,0 0 1,0 0 0,0 0 0,-1 0 0,1 0 0,0 0 0,0 0-1,0 0 1,0 0 0,0-1 0,0 1 0,-1 0 0,1 0 0,0 0-1,0 0 1,0 0 0,0 0 0,0 0 0,0 0 0,2 12 186,0 0 0,1 0 0,1 0-1,0-1 1,0 1 0,1-1 0,1 0 0,0 0 0,10 13 0,6 15 100,-5-9-98,0-1 0,23 29 0,-33-48-180,1-1 0,0 0-1,0-1 1,1 1 0,0-2-1,0 1 1,1-1-1,0-1 1,14 8 0,-21-13-17,-1 1 1,1-1-1,0 0 1,-1 0 0,1 0-1,0 0 1,-1 0-1,1-1 1,0 1 0,0-1-1,0 0 1,0 0-1,0 0 1,-1 0-1,1 0 1,0-1 0,0 1-1,0-1 1,-1 0-1,1 0 1,0 0 0,-1 0-1,1 0 1,0-1-1,-1 1 1,0-1-1,1 1 1,-1-1 0,0 0-1,0 0 1,0 0-1,0 0 1,0 0-1,0-1 1,-1 1 0,1-1-1,-1 1 1,2-4-1,2-6 34,2-2-14,-1 1-1,0-2 0,-1 1 1,-1 0-1,0-1 0,-1 0 1,-1 0-1,1-21 0,-3 29-532,2-11 956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5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7162,'0'0'15099,"-4"1"-14580,2-1-495,0 1 1,0-1-1,0 1 1,0 0-1,1 0 1,-1 0-1,0 0 1,0 0-1,1 0 1,-1 1-1,1-1 1,-1 0-1,1 1 1,0-1-1,-1 1 1,0 2-1,-24 43 352,-6 53 527,24-58-277,2 1 0,1 0 1,3 72-1,2-111-596,1 9 52,0-1 0,0 1 0,1-1 0,1 0 0,0 0 1,0 0-1,1 0 0,1-1 0,0 0 0,8 13 0,-10-19-151,0-1-1,0 0 1,1 1-1,-1-1 1,1-1-1,0 1 1,0 0-1,0-1 1,1 0-1,-1 0 1,7 3-1,-7-5-226,0 1 0,0-1 0,0 0 0,0 0 0,0 0 0,0-1 0,0 0 0,1 1 0,-1-2 0,0 1 0,0 0-1,0-1 1,0 0 0,0 1 0,1-2 0,3-1 0,11-12-4482,-8-6-2336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5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13539,'0'0'8978,"158"-17"-8898,-130 17-80,1-3-440,-11 0-897,-18-8-1167,10 0-2105,-10 0-2217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5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12963,'0'0'8202,"159"-67"-8202,-122 61-1177,-9 6-1599,0 0-2185,-9 14-4617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7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141 579 12139,'0'0'8708,"-10"-21"-8563,-2 1-110,2 1 16,0 0 1,1-1-1,1 0 0,-9-35 0,-40-197 1186,52 229-1108,5 22-115,-1 1 0,1-1 0,0 1-1,-1-1 1,1 1 0,0 0 0,0-1 0,0 1 0,0-1 0,0 1 0,-1-1 0,1 1 0,0-1-1,0 1 1,0-1 0,0 1 0,0-1 0,0 1 0,1-1 0,-1 1 0,0-1 0,0 1 0,0-1-1,0 1 1,1-1 0,-1 1 0,0-1 0,0 1 0,1 0 0,-1-1 0,0 1 0,1 0 0,-1-1-1,0 1 1,1 0 0,0-1 0,16 12 156,29 42-141,-37-42 58,11 14-24,10 11 3,1-1 0,42 37 0,-71-70-65,-1-1-1,1 1 1,0-1-1,0 1 1,0-1-1,0 0 1,1 0-1,-1 0 1,0 0-1,0 0 1,3 0-1,-4-1 2,0 0-1,0 0 0,-1 0 1,1 0-1,0 0 1,-1 0-1,1-1 1,0 1-1,-1 0 1,1 0-1,0-1 1,0 1-1,-1 0 1,1-1-1,-1 1 1,1 0-1,0-1 1,-1 1-1,1-1 0,-1 1 1,1-1-1,-1 1 1,1-1-1,-1 0 1,3-4 15,-1-1 0,0 1 0,-1 0 0,1-1 0,-1 0 0,0 1 0,0-9 0,2-8 51,6-49 9,-2-1-1,-4-73 1,-2 145-56,0 0 0,0 1 1,0-1-1,0 0 0,0 1 1,0 0-1,0-1 0,-1 1 1,1-1-1,0 1 0,0 0 1,0 0-1,0-1 0,-1 1 1,1 0-1,0 0 0,-1 0 1,1 0-1,-1 0 0,1 0 1,-1 0-1,0 0 0,1 0 1,-1 1-1,74 201 1553,-8-22-968,-60-163-619,-3-7-1,0 0 0,1 0 0,0 0 0,0 0 0,1-1-1,1 0 1,0 0 0,10 12 0,1-16-3649,-6-10-3927,-2-10-2556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8938,'0'0'12192,"0"-7"-11295,5-96 467,28-150-1,-4 54-1190,-28 178-162,-1 13-8,1 1 0,-1 0 0,1-1 0,1 1 0,2-11 0,3 12-15,-7 6 9,0 0 0,1 0 1,-1 0-1,1 1 0,-1-1 0,1 0 1,-1 0-1,1 0 0,-1 0 0,1 1 1,-1-1-1,0 0 0,1 0 0,-1 1 1,1-1-1,-1 0 0,0 1 0,1-1 1,-1 0-1,0 1 0,1-1 0,-1 0 1,0 1-1,0-1 0,1 1 0,-1-1 1,0 1-1,0-1 0,0 1 0,0 0 1,21 48 43,14 52 0,-24-62-3,3 0 0,1-1-1,31 56 1,-44-91-67,15 18 147,-17-20-113,0-1-1,1 0 1,-1 0 0,1 0-1,-1 1 1,1-1-1,-1 0 1,1 0 0,-1 0-1,1 0 1,-1 0-1,1 0 1,0 0 0,-1 0-1,1 0 1,-1-1-1,1 1 1,-1 0 0,1 0-1,-1 0 1,0 0-1,1-1 1,-1 1 0,1 0-1,-1-1 1,1 1-1,-1 0 1,0-1 0,1 1-1,-1 0 1,0-1-1,1 1 1,-1-1 0,0 1-1,1 0 1,-1-1-1,0 1 1,0-1 0,0 1-1,1-1 1,-1 1-1,0-1 1,0 1 0,0-1-1,0 1 1,0-2-1,19-50 116,-1-1 0,9-56-1,-19 85 197,-7 25-306,1 0 0,-1 0 0,0 0 0,-1 0 1,1 0-1,0 1 0,0-1 0,0 0 0,-1 1 0,1-1 1,-1 1-1,1-1 0,-1 1 0,0-1 0,1 1 1,-1-1-1,0 2 0,88 248 935,-72-206-836,65 135 229,-70-171-1264,15-8-5331,-14-2 3269,6 1-3374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0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13259,'0'0'6308,"30"-4"-5379,97-11-525,-118 14-390,0 0 0,0 1 0,0 0 0,0 0 0,0 1 0,0 0 0,0 1 0,0 0 0,-1 0 0,1 1 0,-1 0-1,1 1 1,-1 0 0,13 8 0,-16-8-7,-1-1 0,0 1 0,0 0 0,0 1 0,0-1 0,0 1 0,-1-1 0,0 1 0,0 0 0,0 1 0,-1-1 0,0 0 0,0 1 0,0-1 0,-1 1 0,1-1 0,-1 1 1,-1 0-1,1 0 0,-1 5 0,0 0 30,1-6-2,-1 1 1,1 0 0,-2-1 0,1 1 0,0 0-1,-1-1 1,0 1 0,0-1 0,-1 1 0,0-1-1,1 1 1,-2-1 0,1 0 0,-1 0 0,0 0-1,0 0 1,-6 6 0,1-1-10,0-1-1,-1 0 1,-1-1 0,1 0 0,-2 0-1,1-1 1,-1-1 0,0 1 0,0-2-1,0 0 1,-1 0 0,0-1 0,0 0-1,0-1 1,0 0 0,-21 1-1,33-5-30,-1 1-1,1 0 0,0 0 1,0-1-1,0 1 1,-1 0-1,1 0 0,0-1 1,0 1-1,0 0 0,-1-1 1,1 1-1,0 0 0,0-1 1,0 1-1,0 0 0,0-1 1,0 1-1,0 0 0,0-1 1,0 1-1,0 0 0,0-1 1,0 1-1,0 0 0,0-1 1,0 1-1,0 0 0,0-1 1,1 1-1,-1 0 0,0-1 1,0 1-1,0 0 0,1-1 1,-1 1-1,0 0 0,0 0 1,0-1-1,1 1 0,10-15-7,1 8 119,1 0 1,-1 1-1,1 1 1,1 0-1,-1 1 0,1 0 1,-1 1-1,1 1 1,0 0-1,0 1 1,0 0-1,0 1 0,24 3 1,-34-1-35,0 0 1,0 1 0,0-1 0,0 1-1,0 0 1,0 0 0,-1 0 0,1 0-1,-1 1 1,0-1 0,0 1-1,0 0 1,0 0 0,-1 0 0,3 7-1,30 68 742,-28-57-658,-2-5-82,0-1 0,1-1 0,1 1 0,1-1 0,0 0 0,13 18 0,-21-33-57,0 0 0,0 1 1,1-1-1,-1 0 0,0 0 0,0 1 0,1-1 1,-1 0-1,0 0 0,1 1 0,-1-1 0,0 0 1,1 0-1,-1 0 0,0 0 0,1 0 0,-1 1 1,1-1-1,-1 0 0,0 0 0,1 0 1,-1 0-1,0 0 0,1 0 0,-1 0 0,1 0 1,-1 0-1,0-1 0,1 1 0,-1 0 0,1 0 1,-1 0-1,0 0 0,1 0 0,-1-1 0,0 1 1,1 0-1,-1 0 0,0-1 0,0 1 0,1 0 1,-1 0-1,1-1 0,13-24 224,3-34-177,49-244-622,-61 276 477,-4 16-27,0 1-1,2 0 1,-1 0 0,1 0-1,8-18 1,-11 28 102,0-1 1,0 1-1,0 0 0,1 0 0,-1 0 0,0 0 0,0 0 0,0-1 1,0 1-1,0 0 0,0 0 0,1 0 0,-1 0 0,0 0 1,0 0-1,0 0 0,0-1 0,1 1 0,-1 0 0,0 0 1,0 0-1,0 0 0,0 0 0,1 0 0,-1 0 0,0 0 0,0 0 1,0 0-1,1 0 0,-1 0 0,0 0 0,0 0 0,0 0 1,0 0-1,1 0 0,-1 0 0,0 0 0,0 1 0,0-1 0,0 0 1,1 0-1,-1 0 0,0 0 0,0 0 0,0 0 0,0 0 1,0 1-1,0-1 0,1 0 0,-1 0 0,0 0 0,0 0 1,0 1-1,0-1 0,0 0 0,0 0 0,0 0 0,0 0 0,0 1 1,0-1-1,0 0 0,0 0 0,0 0 0,0 0 0,0 1 1,0-1-1,5 19 18,-4-11-41,38 122-376,56 128-1,-92-243-597,-31-14-12649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12 664 10426,'0'0'12840,"-3"-25"-12576,1 11-244,-1-5-8,1 0 0,1 0-1,1 0 1,0-1-1,2 1 1,6-36 0,45-262 691,-38 212-373,-6 77 51,-9 27-369,0 1 1,0 0 0,0 0-1,1-1 1,-1 1-1,0 0 1,0 0 0,1-1-1,-1 1 1,0 0 0,0 0-1,1 0 1,-1-1-1,0 1 1,0 0 0,1 0-1,-1 0 1,0 0-1,1 0 1,-1 0 0,0-1-1,1 1 1,-1 0 0,0 0-1,1 0 1,-1 0-1,0 0 1,1 0 0,-1 0-1,0 1 1,0-1 0,1 0-1,-1 0 1,0 0-1,1 0 1,-1 0 0,0 0-1,1 1 1,2 2 12,0 1 0,0-1 0,0 1 0,0 0 0,-1 0 0,0 0 0,0 1 0,3 6 0,26 57 165,22 58 165,87 236-164,-131-342 335,-2-12-3949,-7-9 3027,0 0-1,0-1 0,0 1 1,0 0-1,0 0 1,0 0-1,-1 0 0,1 0 1,0 0-1,0 0 0,-1 0 1,1 0-1,0 0 0,-1 0 1,1 1-1,-1-1 1,0 0-1,1 0 0,-1 0 1,1 0-1,-1 1 0,0-1 1,-1-1-1,-23-28-7141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13955,'0'0'8874,"168"146"-8890,-131-140-1032,10-6-1905,-10 0-1600,-9-15-1808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14723,'0'0'7143,"0"34"-6628,0 208 253,0 78 720,0-318-1420,3-3-212,29-9 159,1 2 0,-1 2 0,1 1 0,66-2 0,-95 7-111,-1 0 1,1 0-1,0 0 1,-1 1-1,1 0 0,-1-1 1,1 1-1,-1 0 1,1 1-1,-1-1 1,0 1-1,0-1 0,0 1 1,0 0-1,0 0 1,0 0-1,0 1 1,3 2-1,25 19-8125,-14-18 2864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4761,'0'0'16370,"-3"33"-15146,-8 110-339,10-122-736,2-1 0,0 0 0,1 1 0,1-1 0,10 34 0,0 7 130,6 11 177,-4-16-923,-11-21-2869,-4-93-5915,0 14 1957</inkml:trace>
  <inkml:trace contextRef="#ctx0" brushRef="#br0" timeOffset="1">1 194 12003,'0'0'11466,"196"115"-11202,-149-98-144,-10-3-80,1-6-40,-10-8-464,-10 0-1112,1-11-1481,-10-20-1456,1-3-1680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5009,'0'0'18156,"0"168"-17348,0-115-96,10-2-192,-1-4-296,-9-5-136,0-5-88,9-4-912,-9-5-1096,19 6-2345,0-12-1576,-10-5-2161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38 658 14947,'0'0'10285,"0"-22"-10208,-1 1-69,1-11 0,1-1 1,8-46 0,9-50 151,1-212 0,-19 341-156,0 0 0,0 0 0,0 0 0,0 0 1,0 0-1,0 1 0,0-1 0,0 0 0,0 0 0,0 0 1,0 0-1,1 0 0,-1 0 0,0 0 0,0 0 1,0 0-1,0 1 0,0-1 0,0 0 0,0 0 0,0 0 1,0 0-1,0 0 0,0 0 0,0 0 0,1 0 0,-1 0 1,0 0-1,0 0 0,0 0 0,0 0 0,0 0 0,0 0 1,0 0-1,0 0 0,1 0 0,-1 0 0,0 0 0,0 0 1,0 0-1,0 0 0,0 0 0,0 0 0,0 0 0,0 0 1,1 0-1,-1 0 0,0 0 0,0 0 0,0 0 0,0 0 1,0 0-1,0 0 0,0 0 0,0 0 0,0 0 0,0 0 1,0-1-1,1 1 0,-1 0 0,0 0 0,0 0 0,0 0 1,0 0-1,0 0 0,0 0 0,0 0 0,0 0 0,0-1 1,6 15 6,73 273 638,-30-123-342,35 84-277,-82-243-314,0 0-1,0-1 1,0 1-1,0-1 1,1 0-1,0 1 1,0-1-1,4 5 1,-3-37-19315</inkml:trace>
  <inkml:trace contextRef="#ctx0" brushRef="#br0" timeOffset="1">0 394 16668,'0'0'6121,"224"48"-9578,-158-48-336,-19 0-3440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4489,'0'0'18949,"-2"29"-18195,-1 7-495,0 14 343,3 80 1,6-79-264,2 1 0,3-1 0,28 83 0,-39-132-398,0-1 0,1 1-1,-1 0 1,1-1 0,-1 1 0,1 0-1,0-1 1,-1 1 0,1-1-1,0 1 1,0-1 0,0 0-1,0 1 1,0-1 0,1 0-1,-1 1 1,0-1 0,0 0-1,1 0 1,-1 0 0,1 0-1,-1-1 1,1 1 0,1 0-1,-1-8-1988,-2-81-6619,0 32 1255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9826,'0'0'14835,"206"48"-14619,-160-42-128,1-1-88,-10-2-368,-9 0-744,0 2-1072,-9 1-2521,-10 0-1273</inkml:trace>
  <inkml:trace contextRef="#ctx0" brushRef="#br0" timeOffset="1">29 320 6425,'0'0'15068,"187"-14"-15068,-150 5-641,19-2-1375,-9 3-489,0-1-3800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40,'0'0'21737,"-23"26"-20524,-74 89-265,91-106-807,0 0-1,0 0 1,1 1 0,0 0-1,1 0 1,0 0-1,0 1 1,1-1-1,1 1 1,0 0-1,0-1 1,1 1-1,0 0 1,1 0-1,2 17 1,-1 3 180,-2 10 68,0-13-110,2-1-1,0 1 0,7 36 1,-6-55-255,0-1-1,0 0 1,1 0 0,1 0 0,-1 0-1,1 0 1,0-1 0,1 1 0,0-1 0,0 0-1,1-1 1,0 1 0,0-1 0,13 10-1,-17-14-107,0 0-1,1-1 0,-1 1 0,1-1 1,-1 0-1,1 0 0,0 0 0,-1 0 0,1-1 1,0 1-1,0-1 0,-1 1 0,1-1 1,0 0-1,0 0 0,0 0 0,2-1 1,0 0-484,-1 0 1,1-1-1,-1 1 1,1-1-1,-1 0 1,0 0-1,0-1 1,0 1 0,0-1-1,-1 0 1,1 0-1,-1 0 1,6-7-1,17-22-6342,-5 2-4173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75 331 12107,'0'0'11370,"140"-2"-11290,-103 2-72,-9-3-8,-9-3-632,0-2-544,-10-6-825,-9-20-1960,0 3-912,0 1-1752</inkml:trace>
  <inkml:trace contextRef="#ctx0" brushRef="#br0" timeOffset="1">0 1 11282,'0'0'12435,"196"22"-12435,-158-16-168,-1-1-1416,19 7-1113,-9-4-1904,-10 0-3649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1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14403,'0'0'10986,"214"68"-10666,-157-54-320,-11 0-456,-8 0-2016,-20-11-5378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12003,'0'0'9902,"-26"28"-8907,26-28-995,-106 119 817,102-114-737,1 0 0,0 0 0,0 0 0,0 0-1,0 0 1,1 1 0,0-1 0,0 1 0,1 0 0,-1-1 0,1 1-1,0 0 1,1 0 0,-1 0 0,1 0 0,1 0 0,1 11 0,0 8 270,-3 1 0,2 1-1,0-1 0,11 52 0,-9-69-330,-1 0 0,2-1 0,-1 1-1,1-1 1,1 0 0,-1 0 0,1 0 0,0-1 0,1 0 0,0 0 0,0 0 0,1-1 0,0 0 0,0 0 0,8 6-1,-9-9-131,-1 0-1,0 1 1,1-2-1,0 1 1,0-1-1,0 0 1,0 0-1,0 0 0,0-1 1,0 0-1,0 0 1,1-1-1,10 0 1,-11 0-373,-1-1 0,0 0 0,1-1 0,-1 1 0,0-1 0,0 0 0,0 0 0,0-1 0,0 0 0,-1 1 0,1-1 1,-1-1-1,0 1 0,0-1 0,5-5 0,21-30-7040</inkml:trace>
  <inkml:trace contextRef="#ctx0" brushRef="#br0" timeOffset="1">350 95 11266,'0'0'10611,"-18"197"-10219,18-133-152,0-5-80,0-3-104,9-11-56,0-11-104,-9-9-408,10-11-761,-10-34-13010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8850,'0'0'13515,"178"11"-13331,-132-11-184,-8 0-696,-1 0-945,-9-20-1279,-9-8-1697,-10 0-3409</inkml:trace>
  <inkml:trace contextRef="#ctx0" brushRef="#br0" timeOffset="1">252 1 11146,'0'0'10459,"-9"179"-9275,9-131-624,19-1-304,-1-2-256,1-3-16,0 0-1032,-1 9-817,1-9-2656,-10-6-1560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12043,'0'0'7933,"0"-24"-6614,1-27-560,3 0 1,10-54-1,5-30 146,-13 83-483,14-61 1,-20 112-413,0 1 1,0 0 0,0-1-1,0 1 1,0 0 0,0-1-1,0 1 1,0 0-1,0-1 1,0 1 0,0 0-1,0-1 1,0 1 0,0 0-1,0 0 1,1-1-1,-1 1 1,0 0 0,0-1-1,0 1 1,0 0 0,1 0-1,-1-1 1,0 1 0,0 0-1,1 0 1,-1 0-1,0-1 1,0 1 0,1 0-1,-1 0 1,0 0 0,0 0-1,1 0 1,-1 0-1,0-1 1,1 1 0,-1 0-1,0 0 1,1 0 0,-1 0-1,0 0 1,1 0-1,-1 0 1,0 0 0,0 0-1,1 0 1,0 1 0,12 18 207,15 53-56,-20-48 50,129 306 402,-119-296-771,6 16-627,-17-19-2605,-18-30-4325,-6-8 1246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10002,'0'0'13107,"197"160"-13107,-151-149-592,1-5-961,9-6-1087,-9-20-2081,-19-5-1520</inkml:trace>
  <inkml:trace contextRef="#ctx0" brushRef="#br0" timeOffset="1">430 0 7762,'0'0'14491,"0"149"-14227,0-104-144,0-3-48,9-6-72,1-8-104,-1-5-568,-9-9-809,0-45-9953,-9-8 4312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10898,'0'0'9673,"27"9"-8253,86 37-285,-97-39-939,-1 1 0,0 1-1,-1 1 1,0 0 0,0 0-1,-1 2 1,-1 0 0,0 0 0,14 19-1,-19-24-137,4 8 30,0 0 0,-1 1 0,0 0 0,-2 1 0,1 0 0,-2 0 0,-1 0 1,0 1-1,-1 0 0,-1 0 0,0 1 0,-2-1 0,0 1 0,-1 0 0,-1 0 0,-3 29 0,2-40-47,0-1 1,0 1 0,-1-1 0,0 0 0,-1 0 0,1 0-1,-1 0 1,-1 0 0,1-1 0,-1 1 0,0-1-1,-1 0 1,0 0 0,1 0 0,-2-1 0,1 0-1,-1 0 1,-9 6 0,6-5-124,0-1 1,0 0-1,0 0 0,-1-1 1,0-1-1,0 0 1,0 0-1,0-1 0,0 0 1,-1-1-1,1 0 1,-20-1-1,29 0-19,-1 0 0,1 0 0,0 0 0,-1 0 0,1 0 0,-1-1 0,1 1 0,0 0 0,-1-1 0,1 0 0,0 1 0,-1-1 0,1 0 0,0 1 0,0-1 0,0 0 0,0 0 0,0 0 0,0 0 0,0 0 0,0 0 0,0 0 0,0-1 0,0 1 0,1 0 1,-1 0-1,0-3 0,-4-42-5343,5 43 4930,0-29-5446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0 630 3001,'0'0'18232,"10"-25"-17087,-1-2-942,9-23 145,12-55 1,-25 86-215,45-204 1483,-39 161-1362,-5 38 123,-2-1 1,3-45-1,1 75-17,152 506 736,-151-472-3039,-9-39 1744,-1 0 0,1 1-1,-1-1 1,1 0 0,-1 0 0,0 0 0,1 0 0,-1 0-1,1 0 1,-1-1 0,1 1 0,-1 0 0,1 0 0,-1 0-1,1 0 1,-1-1 0,1 1 0,-1 0 0,1-1 0,-1 1-1,1 0 1,-1-1 0,1 1 0,0 0 0,-1-1 0,0 0-1,-31-26-4800,-6-6-824</inkml:trace>
  <inkml:trace contextRef="#ctx0" brushRef="#br0" timeOffset="1">75 213 10922,'0'0'15196,"178"53"-14252,-122-31-608,-19-5-272,0-3-64,-9-8-824,-9-3-2009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24 485 12779,'0'0'8894,"-1"-6"-8117,-6-35-214,1 0-1,3 0 0,2-60 1,-1 36-451,-1 43-90,2 0 0,1 1 1,1-1-1,1 0 0,9-41 0,-11 62-20,0 0-1,0 0 0,1 0 1,-1 0-1,1 0 0,-1 0 1,1 1-1,-1-1 0,1 0 1,-1 0-1,1 0 0,0 1 1,-1-1-1,1 0 0,0 1 1,0-1-1,0 1 0,-1-1 1,1 1-1,0-1 0,0 1 1,0 0-1,0-1 0,0 1 1,0 0-1,0 0 0,0 0 1,0-1-1,0 1 0,0 0 1,0 0-1,0 0 0,0 1 1,0-1-1,0 0 0,1 1 1,29 14 26,-10 1 21,0 2 0,-2 0 1,0 1-1,-1 1 0,-1 1 1,29 44-1,-20-20-1,-2 1 1,32 82-1,-44-87 177,-1 1 0,5 42 0,-18-115-140,-1 1 0,-11-46 0,8 45-101,0-1 1,-1-47-1,7 45 6,-1 12 1,1 0 0,1 0 1,7-43-1,-7 60 3,0 0 0,1 0 0,-1 0 0,1 0 0,0 0 0,1 0 1,-1 0-1,1 1 0,0-1 0,0 1 0,1 0 0,-1 0 0,1 0 0,0 0 1,0 1-1,0-1 0,0 1 0,1 0 0,-1 1 0,1-1 0,7-3 1,-7 5 2,-1-1 1,0 1 0,1 0 0,-1 0 0,1 1 0,-1-1 0,1 1 0,-1 0 0,1 0-1,-1 0 1,1 1 0,0-1 0,-1 1 0,0 1 0,1-1 0,-1 0 0,0 1 0,0 0-1,1 0 1,-1 0 0,-1 1 0,1-1 0,0 1 0,-1 0 0,1 0 0,-1 0 0,0 0-1,0 1 1,0-1 0,0 1 0,-1 0 0,5 7 0,4 12 1,0-1 1,-1 1 0,-2 1-1,10 38 1,-16-55 1,2 18 6,0 0 0,-2 0 1,-1 42-1,-1-52 13,1-35-83,0 0 0,2 0-1,1 0 1,0 1 0,12-34-1,3 6 45,26-49 0,-40 87 7,0 0 1,0 1 0,1-1 0,0 2 0,11-13 0,-16 18 11,1 1-1,-1-1 1,1 1-1,0 0 1,0-1 0,-1 1-1,1 0 1,0 0-1,0 0 1,0 0 0,0 0-1,0 0 1,0 1-1,0-1 1,0 1 0,1-1-1,-1 1 1,0 0-1,0 0 1,0 0 0,0 0-1,1 0 1,-1 1-1,0-1 1,0 0 0,0 1-1,0 0 1,0-1-1,0 1 1,0 0 0,0 0-1,0 0 1,3 3-1,8 10 87,0 0-1,0 1 0,-2 1 0,0 0 0,-1 0 1,0 1-1,12 32 0,4 5 108,96 205 131,-107-236-1082,-4-19-2169,0-12-4065,-2-10-1117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1008,'0'0'20706,"27"2"-20266,88 7-235,-102-8-147,-1 2-1,1-1 0,-1 2 0,1 0 0,-1 0 0,-1 1 0,1 1 1,-1-1-1,1 2 0,-2 0 0,19 15 0,-22-16 6,-1 0-1,0 1 1,0 0-1,0 0 1,-1 1 0,0-1-1,0 1 1,-1 0-1,0 1 1,-1-1 0,0 1-1,0-1 1,0 1-1,-1 0 1,1 11-1,-2-6-46,-1 0-1,0-1 0,0 1 1,-1 0-1,-1 0 0,-1-1 1,0 1-1,0-1 0,-1 0 1,-1 0-1,0 0 1,-1 0-1,-1-1 0,1 0 1,-2-1-1,0 1 0,0-1 1,-1-1-1,0 0 0,-1 0 1,0 0-1,-1-2 0,0 1 1,0-1-1,-1-1 0,0 0 1,-22 9-1,24-12-445,-1 0 0,0-1 1,0-1-1,0 0 0,-22 1 0,-24-3-5185,25-5-345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14371,'0'0'8034,"-38"160"-6810,38-104-448,10 5-192,27-5-128,-9-2-95,9-12-57,1-11-224,-10-9-16,0-11-64,0-11-112,-10 0-1137,-8-42-1383,-10-11-2313,0-3-3025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12763,'0'0'6829,"11"28"-6018,-7-18-737,19 46 366,51 95 1,-68-143-424,-1-1 0,1 1 0,0-1 0,1 0 0,9 7 1,-15-13-2,0-5-21,-1 0 1,1 0-1,-1-1 1,0 1 0,-1 0-1,1 0 1,-1 0 0,1-1-1,-1 1 1,0 0-1,-1 0 1,1 0 0,-1 0-1,0 1 1,0-1 0,-3-5-1,2 5-11,-3-9 8,0 0-1,-1 1 1,-1 0-1,0 0 1,-1 1 0,0 0-1,-1 0 1,0 1 0,0 1-1,-17-13 1,26 21 40,0 1 0,1-1 0,-1 0 0,0 1 0,0-1 0,0 0 0,0 1 0,0-1 0,0 1 1,0-1-1,0 1 0,0 0 0,0-1 0,0 1 0,0 0 0,0 0 0,0 0 0,0 0 0,0 0 0,0 0 0,0 0 0,-1 0 0,1 0 0,0 0 0,0 1 1,0-1-1,0 0 0,0 1 0,0-1 0,0 1 0,0-1 0,0 1 0,0-1 0,1 1 0,-1 0 0,0-1 0,0 1 0,0 0 0,1 0 0,-1 0 0,0-1 1,1 1-1,-1 0 0,1 0 0,-1 0 0,1 0 0,-1 1 0,-1 5-38,1 0-1,0 0 1,0 0 0,0 0 0,1 12 0,1-14 11,-1-5-125,0-31-1118,0 12 1041,1 13 147,0 1 0,-1-1-1,0 1 1,0-1 0,0 0 0,-1 1-1,0-1 1,0 1 0,0 0-1,0-1 1,-1 1 0,-4-9-1,-4 6 57,5 13-344,6 12-639,3-6-273,2-1 1,-1 1 0,2-1-1,-1 0 1,9 9 0,13 12-7105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1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7314,'0'0'11698,"0"30"-10996,-1 18-500,4 125 344,1-120-269,2 0 0,2 0 1,21 71-1,-29-124-330,0-1 0,0 1 0,0 0 0,0 0 0,0 0 0,0 0 0,0 0 0,0-1-1,0 1 1,0 0 0,0 0 0,0 0 0,1 0 0,-1 0 0,0 0 0,0 0 0,0-1 0,0 1 0,0 0-1,0 0 1,0 0 0,1 0 0,-1 0 0,0 0 0,0 0 0,0 0 0,0 0 0,0 0 0,1 0 0,-1 0-1,0 0 1,0 0 0,0 0 0,0 0 0,0 0 0,1 0 0,-1 0 0,0 0 0,0 0 0,0 0 0,0 0-1,0 0 1,1 0 0,-1 0 0,0 0 0,0 0 0,0 0 0,0 0 0,0 1 0,0-1 0,0 0 0,1 0-1,-1 0 1,0 0 0,0 0 0,0 0 0,0 0 0,0 1 0,0-1 0,0 0 0,0 0 0,0 0 0,0 0 0,0 0-1,0 1 1,0-1 0,0 0 0,0 0 0,9-19-2677,2-26-2470,-1-7-2546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15 238 11106,'0'0'10145,"-3"6"-9999,-8 20-164,11-26 17,0 0 0,0 1 0,0-1-1,0 0 1,0 0 0,0 0 0,-1 0 0,1 0 0,0 1-1,0-1 1,0 0 0,0 0 0,0 0 0,0 0-1,0 1 1,0-1 0,0 0 0,0 0 0,0 0-1,0 0 1,0 0 0,0 1 0,0-1 0,0 0-1,0 0 1,0 0 0,1 0 0,-1 1 0,0-1-1,0 0 1,0 0 0,0 0 0,0 0 0,0 0 0,0 0-1,0 1 1,1-1 0,-1 0 0,0 0 0,0 0-1,0 0 1,0 0 0,0 0 0,0 0 0,1 0-1,-1 0 1,0 0 0,0 0 0,0 0 0,0 0-1,1 0 1,-1 0 0,0 0 0,0 0 0,0 0 0,0 0-1,1 0 1,-1 0 0,0 0 0,0 0 0,0 0-1,0 0 1,0 0 0,1 0 0,-1 0 0,1-1 10,0 0 1,1-1-1,-1 1 1,0 0-1,0-1 1,0 1-1,0 0 1,0-1-1,0 0 1,-1 1-1,1-1 1,0 1-1,-1-1 1,1 0-1,-1 1 1,0-1-1,1 0 1,-1-2-1,4-34 253,-6 7-324,3 8 945,1 24-843,0 0 1,-1 0 0,1 0-1,-1 1 1,1-1 0,-1 0-1,1 1 1,-1 0 0,0-1-1,0 1 1,1 0 0,-1 0-1,1 2 1,3 3-24,0-1 0,1 0 0,-1 0 0,1-1 0,1 1 0,-1-1 0,12 6 0,-17-10-15,1 0 0,-1 0-1,0 0 1,1 0 0,-1 0 0,1 0 0,-1 0 0,1-1-1,-1 1 1,1-1 0,0 1 0,-1-1 0,1 0-1,-1 0 1,1 0 0,0 1 0,-1-1 0,1-1 0,0 1-1,-1 0 1,1 0 0,0-1 0,-1 1 0,1-1-1,-1 1 1,1-1 0,-1 0 0,1 1 0,-1-1 0,1 0-1,-1 0 1,0 0 0,1 0 0,-1 0 0,0-1-1,0 1 1,0 0 0,0 0 0,0-1 0,0 1 0,0-1-1,-1 1 1,2-2 0,2-13-61,-1 0 1,0-1 0,-1 1-1,-1 0 1,-1-1-1,-2-31 1,0 0-20,2 48 91,0-1-1,0 0 0,0 0 1,0 0-1,0 1 0,0-1 1,0 0-1,-1 0 1,1 1-1,0-1 0,0 0 1,-1 1-1,1-1 0,-1 0 1,1 1-1,0-1 1,-1 0-1,1 1 0,-1-1 1,1 1-1,-1-1 1,0 1-1,1-1 0,-1 1 1,0-1-1,1 1 0,-1 0 1,0-1-1,1 1 1,-1 0-1,0-1 0,0 1 1,1 0-1,-1 0 0,0 0 1,0 0-1,1 0 1,-3 0-1,2 0 18,0 0-1,-1 0 1,1 1 0,0-1-1,-1 0 1,1 1 0,0-1-1,-1 1 1,1-1 0,0 1-1,0 0 1,-1 0 0,1-1 0,0 1-1,0 0 1,0 0 0,0 0-1,0 0 1,0 0 0,1 0-1,-1 0 1,-1 2 0,-1 3-151,-1 3 223,-1 1 1,1-1 0,1 1-1,-4 18 1,6-26-226,1 0 0,-1 0-1,1 1 1,0-1 0,0 0 0,0 0 0,1 0 0,-1 0 0,0 1-1,1-1 1,-1 0 0,1 0 0,0 0 0,0 0 0,-1 0 0,1 0 0,1 0-1,-1-1 1,0 1 0,0 0 0,1-1 0,-1 1 0,1 0 0,-1-1-1,1 0 1,0 1 0,0-1 0,-1 0 0,5 2 0,20 6-5456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11498,'0'0'13835,"140"0"-13435,-83 3-199,-1-1-185,-10-2-16,-8 0-433,-1-5-1439,-18-29-2081,-1 6-1496,-18-3-2153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16331,'0'0'7490,"177"0"-6826,-111 0-424,-1 0-240,0 0-904,-18 0-1688,-9 0-4850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11987,'0'0'11401,"0"-11"-11072,2-31 38,1 1 0,11-50-1,-6 54-107,-2 6-153,1-1 0,1 1 1,2 0-1,26-53 0,-28 68-112,-1 3 12,0 1 1,1 0-1,17-23 0,-22 32-13,1 0 0,-1 0 0,0 0 0,1 1 0,0-1 0,-1 1 0,1 0 0,0 0 0,0 0 0,0 0-1,0 1 1,1-1 0,-1 1 0,0 0 0,1 1 0,-1-1 0,7 1 0,-6 0 0,0 0 1,0 0 0,0 1 0,0 0-1,0 0 1,0 0 0,-1 0-1,1 1 1,0 0 0,-1 0-1,1 0 1,5 4 0,-3 0 19,0 0 1,-1 0 0,1 0-1,-1 1 1,-1 0 0,7 10-1,14 24 21,-2 1 1,-2 1-1,-1 1 0,-3 1 0,13 48 0,-29-87-68,9 26 205,-7-28-5,-2-20-55,-3-19-81,2-1 0,2 1 0,9-46 0,-10 69-37,2 1-1,-1-1 0,1 1 1,1 0-1,0 1 0,1-1 1,0 1-1,0 0 0,1 1 1,1-1-1,-1 1 1,1 1-1,16-14 0,-22 20 2,0 1 0,0 0 0,0-1 0,0 1 0,1 0 0,-1 0-1,0 0 1,0 0 0,1 0 0,-1 1 0,0-1 0,1 1 0,-1-1 0,1 1 0,-1 0-1,1 0 1,-1 0 0,1 0 0,-1 0 0,0 1 0,1-1 0,-1 1 0,0 0-1,1 0 1,-1-1 0,0 1 0,0 1 0,1-1 0,-1 0 0,0 0 0,0 1 0,0 0-1,-1-1 1,1 1 0,2 2 0,6 7 20,-1 0 0,0 1-1,-1 0 1,11 22 0,-12-23-19,94 144 23,-101-155-27,0 1 0,1 0 1,-1-1-1,0 1 0,0-1 1,1 1-1,-1-1 0,1 1 1,-1-1-1,0 1 1,1-1-1,-1 0 0,1 1 1,-1-1-1,1 1 0,-1-1 1,1 0-1,-1 1 1,1-1-1,0 0 0,-1 0 1,1 0-1,-1 1 0,1-1 1,0 0-1,-1 0 0,1 0 1,-1 0-1,1 0 1,0 0-1,-1 0 0,1 0 1,-1 0-1,1-1 0,0 1 1,-1 0-1,1 0 1,-1 0-1,1-1 0,0 1 1,-1 0-1,1-1 0,-1 1 1,1 0-1,-1-1 0,0 1 1,1-1-1,-1 1 1,1-1-1,-1 1 0,0-1 1,1 1-1,-1-1 0,0 1 1,1-1-1,-1 1 0,0-1 1,0 0-1,0 1 1,0-1-1,1 1 0,-1-1 1,0 0-1,0 1 0,0-2 1,0 1 13,7-21-72,0 0-1,5-34 0,9-29 82,35-76-29,-56 160 21,0-1 0,1 1 0,-1 0 0,1 0 0,-1-1 0,1 1-1,0 0 1,-1 0 0,1 0 0,0 0 0,0-1 0,0 1 0,0 0-1,0 1 1,0-1 0,0 0 0,0 0 0,0 0 0,0 1 0,0-1-1,1 0 1,-1 1 0,0-1 0,0 1 0,1-1 0,-1 1 0,0 0-1,1 0 1,-1 0 0,0 0 0,1-1 0,-1 2 0,1-1 0,-1 0-1,0 0 1,1 0 0,-1 1 0,0-1 0,1 0 0,-1 1 0,0 0-1,0-1 1,0 1 0,1 0 0,0 0 0,6 5 77,0 1 1,0-1-1,0 1 1,11 15-1,-16-19-63,54 69 663,61 99-1,-34-46-281,-47-69-376,-23-32-389,2-1-1,1 0 0,29 31 0,-37-50-1353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17004,'0'0'7249,"12"-12"-6951,41-39 113,-3-3 0,50-68 0,-99 121-369,0-1 0,0 1 0,0 0 0,0-1-1,1 1 1,-1 0 0,0 0 0,1 0 0,-1 0 0,0 0 0,1 1-1,-1-1 1,1 0 0,0 1 0,-1-1 0,1 1 0,0-1 0,-1 1 0,1 0-1,0 0 1,-1 0 0,1 0 0,0 0 0,-1 0 0,1 0 0,0 0-1,-1 1 1,1-1 0,-1 1 0,1-1 0,0 1 0,-1 0 0,1-1-1,2 3 1,5 3 48,0-1-1,0 2 1,0-1-1,8 10 1,-13-12 6,52 47 345,84 71-136,-135-119-402,0 1 0,0-1 0,0-1 1,0 1-1,0-1 0,0 0 0,8 2 0,23 2-5054,-17-6-2043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11202,'0'0'8466,"-6"24"-7455,-6 24-582,2 0-1,2 1 0,-1 51 1,5 28 511,7 0 0,5 0 0,5 0 1,58 240-1,-52-309-723,2-1 0,3 0 0,2-2 0,3-1-1,39 57 1,-63-104-353,26 33 449,-30-40-419,1 1 1,-1-1-1,0 1 0,1-1 0,0 0 0,-1 1 0,1-1 0,0 0 0,0 0 0,-1 0 0,1-1 0,0 1 0,0 0 0,0-1 0,0 1 0,0-1 0,0 1 1,0-1-1,4 0 0,-5-1-52,1 1 1,-1-1 0,0 0 0,0 0-1,0 0 1,0 0 0,0 0 0,0 0-1,0 0 1,0 0 0,-1 0 0,1-1-1,0 1 1,0 0 0,-1 0 0,1-1 0,-1 1-1,0 0 1,1-1 0,-1 1 0,0 0-1,1-4 1,1-4-957,14-25-3471,-5 3-1511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13595,'0'0'8148,"16"3"-8026,1 2-65,0 0-1,0 0 1,0 2 0,-1 0 0,0 1 0,0 1 0,-1 0-1,0 2 1,0-1 0,-1 2 0,-1-1 0,17 20 0,-23-22 43,0 2 1,0-1-1,-1 1 1,0 0-1,-1 0 1,0 0 0,-1 1-1,0 0 1,3 16-1,-6-21-34,0-1-1,0 0 0,-1 1 0,1-1 0,-1 0 1,-1 1-1,1-1 0,-1 1 0,0-1 0,0 0 1,-1 0-1,0 0 0,0 0 0,-1 0 0,1 0 1,-1 0-1,-1-1 0,1 1 0,-1-1 0,-5 6 1,-5 2-158,-2 0 0,0-2 0,0 0 1,-1 0-1,0-2 0,-1 0 0,0-1 1,0 0-1,-1-2 0,0 0 0,0-1 0,0-1 1,-1-1-1,0-1 0,-34 0 0,50-2-266,0 1 0,0-1-1,0 0 1,0-1 0,1 1-1,-1 0 1,0-1 0,0 0-1,1 0 1,-1 0 0,0-1-1,1 1 1,-1-1-1,1 0 1,0 0 0,-5-3-1,-13-19-4936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16147,'0'0'6682,"-66"165"-5282,66-97-72,19-4-479,18 0-249,19-7-208,0-10-176,10-13-80,-1-12-56,-9-13-80,-9-9-112,-10 0-816,1-20-1273,-10-30-1624,-19 5-1624,0-3-3097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28 438 14699,'0'0'9926,"-5"-31"-9850,-13-100-65,16 112 0,0 1-1,2 0 1,0-1 0,1 1 0,1 0-1,1 0 1,0 0 0,1 0 0,1 0-1,10-22 1,-12 30-2,16-33 164,-18 43-161,0 0 1,0 0-1,0 1 0,0-1 1,0 0-1,0 1 0,0-1 1,0 1-1,0-1 0,0 1 1,0-1-1,0 1 0,0-1 1,0 1-1,-1 0 0,1 0 1,0-1-1,-1 1 0,2 1 1,12 26 19,2-1 0,1-1 1,1 0-1,1-1 0,1-2 1,1 0-1,39 33 0,-58-54-29,0-1 0,0 1 1,1 0-1,-1-1 0,0 0 0,1 1 0,-1-1 0,1 0 0,0 0 0,-1 0 0,1-1 0,-1 1 0,1-1 0,0 1 0,0-1 0,-1 0 0,1 0 0,0 0 0,0-1 0,-1 1 0,1 0 0,3-2 0,-3 0 7,0 1 0,0-1 0,0 0 0,-1-1 0,1 1 0,-1 0 0,1-1 0,-1 1 0,0-1 0,0 0 0,0 0 0,0 0 0,-1 0 0,1 0 0,1-4 0,2-8 29,0 0 0,-2-1 0,1 1 0,-2-1 0,0 0 0,0-21 0,-2 37-25,0-1 1,0 1-1,0-1 0,-1 1 1,1-1-1,0 1 0,0-1 0,0 1 1,0-1-1,0 1 0,1-1 0,-1 1 1,0-1-1,0 0 0,0 1 0,0-1 1,0 1-1,1-1 0,-1 1 0,0 0 1,1-1-1,-1 1 0,0-1 0,1 1 1,-1-1-1,0 1 0,1 0 1,-1-1-1,1 1 0,-1 0 0,0-1 1,2 1-1,14 10 289,21 38 171,-30-37-252,141 207 674,-132-186-1734,-13-8-4439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97 7826,'0'0'12193,"4"22"-12018,10 68-141,-6-72-2,0-22 28,3-21 81,-10 24-122,0-7 11,0-1 0,0 1 1,0-1-1,-1 0 0,0 1 0,-1-1 0,0 1 0,0-1 0,-1 1 0,0 0 0,-5-14 0,5 18 9,0 0 0,0 1 0,0-1 0,0 1 0,-1-1-1,1 1 1,-1 0 0,0 0 0,0 0 0,0 0 0,0 1 0,0-1 0,-1 1 0,1 0 0,-1 0-1,0 0 1,1 1 0,-1-1 0,0 1 0,0 0 0,0 0 0,0 0 0,0 0 0,0 1 0,0 0-1,-5 0 1,8 0-27,0 0 1,1 0-1,-1 1 0,0-1 0,0 0 0,0 1 0,0-1 0,0 1 0,1-1 0,-1 1 1,0-1-1,0 1 0,1 0 0,-1-1 0,0 1 0,1 0 0,-1-1 0,1 1 0,-1 0 1,1 0-1,-1 0 0,1 0 0,-1-1 0,1 1 0,0 0 0,0 0 0,-1 0 0,1 0 1,0 0-1,0 0 0,0 0 0,0 1 0,-1 39 31,2-30 0,-2-6-33,1 0 0,0 0 0,1 0 0,-1 1 0,1-2-1,0 1 1,0 0 0,0 0 0,1 0 0,0 0 0,0-1 0,4 8 0,-4-10-13,1 1 1,-1-1-1,1 0 0,0 0 1,0 0-1,0 0 0,0 0 1,0-1-1,0 0 0,0 1 1,1-1-1,-1 0 0,0-1 1,1 1-1,-1 0 0,0-1 1,1 0-1,-1 0 0,7 0 1,-9-1 5,0 1 0,0 0 0,0 0 0,0-1 1,0 1-1,0-1 0,0 1 0,-1-1 0,1 1 0,0-1 1,0 0-1,0 1 0,0-1 0,-1 0 0,1 1 0,0-1 0,-1 0 1,1 0-1,-1 0 0,1 0 0,-1 0 0,1 0 0,-1 0 1,0 0-1,1 0 0,-1 0 0,0 0 0,0 0 0,1 0 1,-1 0-1,0 0 0,-1-2 0,1-44-25,-1 30 4,2 8 42,-5-49-85,4 56 76,0 1 1,-1-1 0,1 0-1,0 1 1,-1-1 0,0 1-1,1-1 1,-1 1-1,0-1 1,1 1 0,-1-1-1,0 1 1,0 0-1,0-1 1,0 1 0,-1 0-1,1 0 1,0 0 0,0 0-1,-1 0 1,1 0-1,0 0 1,-1 0 0,1 0-1,-1 1 1,0-1 0,1 1-1,-1-1 1,1 1-1,-1 0 1,-1-1 0,2 1-18,1 0 1,0 0-1,0 0 1,-1 0-1,1 0 1,0 0 0,0-1-1,0 1 1,-1 0-1,1 0 1,0 0-1,0 0 1,-1 0-1,1 0 1,0 0 0,0 0-1,-1 0 1,1 0-1,0 1 1,0-1-1,0 0 1,-1 0 0,1 0-1,0 0 1,0 0-1,-1 0 1,1 0-1,0 0 1,0 1-1,0-1 1,0 0 0,-1 0-1,1 0 1,0 1-1,0-1 1,0 0-1,0 0 1,0 0 0,0 1-1,-1-1 1,1 0-1,0 0 1,0 0-1,0 1 1,0-1-1,0 0 1,0 0 0,0 1-1,0-1 1,0 0-1,0 0 1,0 1-1,0-1 1,0 0 0,0 1-1,1 1-24,-1 2-114,0 1 1,0 0-1,0 0 1,1 0-1,0 0 1,0-1-1,1 1 1,-1 0-1,1-1 1,0 0-1,3 6 1,-2-5-663,1 0 1,0 0 0,0-1 0,0 0-1,0 0 1,6 4 0,16 8-5491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2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10162,'0'0'9287,"24"5"-8452,7 2-631,0 2-1,-1 1 1,0 1-1,-1 2 1,0 1-1,29 18 1,-43-21-157,-1-1 0,-1 2 1,1 0-1,-2 0 1,0 1-1,0 1 0,-1 0 1,16 28-1,-20-29-30,-1 1-1,-1-1 0,0 1 0,-1 0 0,-1 1 1,0-1-1,-1 1 0,0-1 0,-1 1 1,-1 0-1,-1 17 0,0-23-6,-1 0 0,0 1 0,0-1 1,0 0-1,-1 0 0,-1 0 0,0-1 0,0 1 0,0-1 0,-11 14 0,4-8 22,0-2-1,0 0 0,-1 0 0,0-1 1,-25 17-1,13-13 7,-1 0-1,-1-2 1,0-1 0,0-1-1,-1-1 1,-51 12 0,54-19-97,0 0 1,0-2-1,-27-1 0,23 0-916,29-14-3163,3 7 3082,0 0-1,0 0 1,1 1 0,0 0-1,0 0 1,1 0-1,6-5 1,24-17-6158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20 108 11322,'0'0'5703,"3"2"-5674,-3-2-25,1 1-1,-1-1 1,0 0 0,1 0-1,-1 1 1,1-1-1,-1 0 1,1 0 0,-1 1-1,0-1 1,1 0-1,-1 0 1,1 0-1,-1 0 1,1 0 0,-1 0-1,1 0 1,-1 0-1,1 0 1,-1 0-1,1 0 1,-1 0 0,1 0-1,-1 0 1,1 0-1,-1-1 1,1 1-1,-1 0 1,1 0 0,-1 0-1,0-1 1,1 1-1,-1 0 1,1-1 0,-1 1-1,0 0 1,1-1-1,-1 0 1,10-25 144,-9 20 14,0 0-1,-1 0 0,0 0 1,0 0-1,0 0 1,-1 0-1,1-1 0,-2 1 1,-1-6-1,3 11-117,-1 0-1,1 0 1,-1 0 0,1 1 0,-1-1-1,0 0 1,1 0 0,-1 0-1,0 1 1,1-1 0,-1 0-1,0 1 1,0-1 0,0 1-1,0-1 1,0 1 0,0-1 0,1 1-1,-1 0 1,0-1 0,0 1-1,0 0 1,0 0 0,0 0-1,-1 0 1,1 0 0,0 0 0,0 0-1,0 0 1,0 0 0,0 0-1,0 0 1,0 1 0,0-1-1,0 0 1,1 1 0,-1-1-1,0 1 1,0-1 0,0 1 0,0-1-1,0 1 1,1 0 0,-1-1-1,0 1 1,0 0 0,1 0-1,-1 0 1,1-1 0,-1 1 0,1 0-1,-1 0 1,1 0 0,-1 0-1,1 0 1,0 0 0,0 0-1,-1 0 1,1 0 0,0 0 0,0 0-1,0 0 1,0 1 0,-1 11-7,2 13 1,0-25-39,-1-1 0,0 1-1,0-1 1,0 1 0,1 0-1,-1-1 1,0 1 0,1-1 0,-1 1-1,1-1 1,-1 1 0,1-1 0,-1 1-1,1-1 1,-1 1 0,1-1-1,-1 0 1,1 1 0,-1-1 0,1 0-1,0 1 1,-1-1 0,1 0 0,0 0-1,-1 0 1,1 1 0,0-1-1,-1 0 1,1 0 0,0 0 0,0 0-1,1 0-22,4 0 430,-4 0-2170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12579,'0'0'11884,"59"0"-9959,282 20-278,-340-20-1723,2 0-671,-1 0 0,0 0 1,0 0-1,0-1 0,1 1 0,-1 0 0,0-1 0,0 0 0,0 1 0,0-1 0,0 0 0,0 0 0,0 0 1,0 0-1,2-2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 16187,'0'0'8517,"14"-2"-8268,-4-1-208,-5 2-24,0-1 1,1 1-1,-1 0 1,0 0-1,1 1 1,-1 0-1,1-1 1,-1 2-1,0-1 1,1 1-1,-1 0 0,1 0 1,-1 0-1,0 1 1,0 0-1,8 3 1,-5 1 15,0 1 1,0-1-1,0 1 1,-1 1-1,0-1 1,0 1-1,-1 1 1,0-1-1,0 1 1,-1 0-1,0 0 1,-1 1-1,0-1 1,0 1-1,-1 0 1,-1 0-1,1 0 1,-2 1-1,1-1 1,-1 15-1,0-4 34,-1 0 1,-1 0-1,-1 0 0,-1 1 1,-1-2-1,-1 1 0,0 0 0,-2-1 1,-10 23-1,-32 55 75,-4-1 0,-129 174-1,182-270-126,-1 0-1,0-1 1,1 1-1,-1 0 1,0 0-1,1 0 0,-1 0 1,1 0-1,-1 0 1,1 0-1,0 0 1,-1 0-1,1 0 0,0 0 1,0 0-1,0 0 1,-1 1-1,2 0 1,-1-1-6,0 0 0,1-1 0,-1 1 1,0 0-1,1-1 0,-1 1 0,1-1 0,-1 1 1,1-1-1,-1 1 0,1-1 0,-1 0 1,1 1-1,-1-1 0,1 0 0,0 1 1,-1-1-1,1 0 0,0 0 0,-1 1 0,2-1 1,49 1 342,-33-1-156,126-1 530,82 5-2027,-179 6-8249,-36-9 3239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10402,'0'0'15744,"11"35"-14899,71 219 331,18 91 740,-61-202-1650,-39-142-345,0 0-1,0 0 0,0 0 1,1 0-1,-1 0 0,0 0 1,1 0-1,-1-1 0,0 1 1,1 0-1,-1 0 0,1 0 1,-1 0-1,1-1 1,0 1-1,-1 0 0,1-1 1,0 1-1,0 0 0,-1-1 1,1 1-1,0-1 0,1 1 1,-1-1-61,-1 0-1,1 0 1,0 0 0,0-1 0,0 1-1,-1 0 1,1-1 0,0 1 0,0 0 0,-1-1-1,1 1 1,0-1 0,-1 1 0,1-1-1,0 0 1,-1 1 0,1-1 0,-1 1 0,1-1-1,0-1 1,24-46-6961,-22 41 5721,8-24-4886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11883,'0'0'10763,"-31"27"-9317,-98 90-227,122-110-1104,0 0 0,1 0 0,0 0 0,0 1 0,1 0 0,0 0 0,1 0 0,-1 1 0,2 0 0,-1 0 0,1 0 0,-3 14 0,0 3 198,-5 11-11,3 0 1,1 1-1,1 0 0,0 63 0,6-99-383,0-1-1,0 0 0,0 0 1,1 1-1,-1-1 1,0 0-1,0 0 1,1 0-1,-1 0 1,1 1-1,-1-1 1,1 0-1,0 0 0,-1 0 1,1 0-1,0 0 1,0 0-1,0 0 1,-1-1-1,1 1 1,0 0-1,0 0 1,0-1-1,0 1 0,1 0 1,-1-1-1,0 1 1,0-1-1,2 1 1,39 4-4142,-31-5 2253,17 1-4226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15131,'0'0'9228,"22"9"-8571,-7-2-573,14 4 53,-2 1-1,1 2 0,-2 1 0,31 21 1,-51-30-63,1 1 0,-1-1 1,-1 1-1,1 0 1,-1 1-1,-1-1 1,1 1-1,-1 0 1,0 0-1,-1 1 1,0-1-1,0 1 1,-1-1-1,2 17 1,-3-15-14,0 1 0,0-1 1,-1 1-1,0-1 1,-1 1-1,0-1 0,-1 1 1,0-1-1,-1 0 0,0 0 1,-1 0-1,-5 12 1,-3-1 12,-1 0-1,-31 37 1,37-49-85,-1 0-1,-1-1 1,0 0 0,0 0-1,0-1 1,-1 0-1,0-1 1,-14 6-1,22-11-65,0 0 0,0 0 0,0 0 1,0-1-1,0 1 0,-1-1 0,1 1 0,0-1 0,0 0 0,-1 0 0,-2 0 0,4 0-19,0-1-1,0 1 0,0 0 1,1-1-1,-1 1 1,0 0-1,0-1 0,0 1 1,1-1-1,-1 1 1,0-1-1,1 0 1,-1 1-1,1-1 0,-1 0 1,0 1-1,1-1 1,-1 0-1,1 0 0,-1 0 1,0-4-710,-1-1 0,1 1 0,1 0 0,-1 0 0,1-1 0,0 1 0,1-9 0,-1-2-1624,0-20-4362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13795,'0'0'9935,"-21"28"-8620,-61 95-293,77-116-919,1 1 1,1 0 0,-1-1-1,1 2 1,0-1-1,1 0 1,0 0 0,0 1-1,1-1 1,0 1-1,1 0 1,0-1 0,1 12-1,0 6 171,-1-20-212,-1 12 124,1 1-1,0-1 1,1 0-1,2 1 1,0-1-1,0 0 0,2-1 1,7 21-1,-6-25-112,0 0 0,1 0-1,1 0 1,0-1 0,13 15-1,-18-23-103,1-1 0,-1 1-1,1-1 1,0 0 0,0 0 0,0-1 0,0 1-1,0-1 1,0 0 0,1 0 0,-1 0-1,1-1 1,-1 0 0,1 1 0,0-2-1,-1 1 1,1 0 0,0-1 0,0 0-1,7-1 1,-8 0-125,-1 0-1,1 0 1,-1 0-1,1-1 1,-1 0-1,0 1 1,1-1 0,-1-1-1,0 1 1,0 0-1,0-1 1,-1 1-1,1-1 1,-1 0-1,1 0 1,2-4-1,2-4-1371,0 0-1,-1-1 0,8-17 0,-2-16-7171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10 216 11146,'0'0'12096,"-9"-17"-9898,9 13-2150,0 0-1,0 0 1,1 0-1,0 0 1,0 1-1,0-1 1,0 0-1,0 1 0,1-1 1,0 1-1,-1-1 1,1 1-1,1 0 1,-1 0-1,3-4 1,-3 6-39,-1 0-1,1-1 1,-1 1 0,1 0-1,-1 0 1,1 0 0,0 0-1,0 1 1,-1-1 0,1 0-1,0 1 1,0-1 0,0 1-1,0-1 1,0 1 0,0 0-1,0 0 1,-1 0 0,1 0-1,0 0 1,0 1 0,0-1 0,0 0-1,0 1 1,0 0 0,0-1-1,-1 1 1,1 0 0,0 0-1,-1 0 1,1 0 0,0 0-1,1 2 1,18 13 145,3 2-19,1-1 0,30 15 1,-49-29-132,1 1 1,1-1 0,-1 0 0,0-1 0,1 0-1,-1 0 1,1-1 0,0 0 0,-1 0 0,1 0-1,0-1 1,0-1 0,12-1 0,-18 1-55,0 0 0,0 0 1,0 0-1,-1-1 0,1 1 1,0-1-1,0 0 0,-1 1 1,1-1-1,-1 0 0,1 0 1,-1 0-1,0 0 0,0 0 1,0 0-1,0 0 0,0 0 1,0 0-1,-1-1 0,1 1 0,-1 0 1,1-1-1,-1 1 0,0 0 1,0-1-1,0-2 0,-4-68-3629,3 68 3152,-1 0-1,1 0 1,-1 0 0,0 0 0,-1 1-1,1-1 1,-1 1 0,0-1 0,0 1 0,0 0-1,-1 0 1,1 0 0,-1 1 0,0-1 0,-7-4-1,-10-10-3928,1-2-2921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9938,'0'0'9862,"3"18"-9202,11 55-250,-13-71-384,-1 1 1,1-1 0,0 1 0,0-1-1,0 0 1,0 0 0,0 0-1,0 1 1,1-1 0,-1 0-1,1 0 1,1 2 0,-2-4 12,0 1 0,0 0 0,0-1 0,0 1 0,-1-1 0,1 1 0,0-1 0,0 0 0,0 1 0,0-1 0,0 0 0,0 0 0,0 1 0,0-1 1,0 0-1,0 0 0,1 0 0,-1 0 0,1-1 0,0 1 16,-1-1 0,1 1 0,0-1 0,-1 0 0,1 0 1,-1 1-1,1-1 0,-1 0 0,1 0 0,-1-1 0,0 1 0,1 0 0,-1 0 0,0-1 1,0 1-1,0 0 0,0-1 0,0 1 0,0-1 0,-1 1 0,2-3 0,0-8-1,0 1 0,-1-1 0,-1 0 0,0 0 0,0 1 0,-1-1 0,-3-15 0,3 26-53,0-1-1,-1 1 1,1 0-1,0-1 1,-1 1-1,1 0 1,-1 0-1,1 0 0,-1 0 1,0 0-1,1 0 1,-1 0-1,0 0 1,-2 0-1,2 32-75,1-9 69,2 25 3,-1-46 3,0 1 1,0-1-1,1 0 0,-1 0 1,1 0-1,-1 0 1,1 0-1,-1 0 1,1 0-1,-1 0 0,1 0 1,0 0-1,0 0 1,-1 0-1,1 0 0,0-1 1,0 1-1,0 0 1,0-1-1,0 1 0,0 0 1,0-1-1,0 1 1,0-1-1,0 0 1,1 1-1,-1-1 0,0 0 1,0 0-1,0 0 1,0 0-1,2 0 0,-2 1 2,0-1 0,0 0 0,-1 0-1,1 0 1,0 0 0,0 0 0,-1-1 0,1 1-1,0 0 1,-1 0 0,1 0 0,0 0-1,0-1 1,-1 1 0,1 0 0,0-1-1,-1 1 1,1-1 0,-1 1 0,1-1-1,-1 1 1,1-1 0,-1 1 0,1-1 0,-1 1-1,1-1 1,0-1 0,0-20 146,-2 9-108,1 11-36,0 0 0,0 1 0,0-1 0,-1 0 0,1 0 1,-1 1-1,1-1 0,-1 0 0,0 1 0,1-1 0,-1 0 0,0 1 0,0-1 1,0 1-1,0 0 0,-1-1 0,1 1 0,0 0 0,-1-1 0,1 1 0,0 0 1,-1 0-1,1 0 0,-1 0 0,-1 0 0,-2-1-7,0 0 0,1 1 0,-1-1 0,0 1 0,0 0 0,0 1 0,0-1 0,-6 1 0,11 0-29,-1 1 0,0-1 1,0 1-1,1-1 0,-1 1 1,0 0-1,1-1 0,-1 1 1,1 0-1,-1-1 0,1 1 1,-1 0-1,1 0 0,-1-1 0,1 1 1,0 0-1,0 0 0,-1 0 1,1 0-1,0-1 0,0 1 1,0 0-1,0 0 0,0 0 1,0 0-1,0 0 0,0 0 0,0-1 1,0 1-1,0 0 0,1 0 1,-1 0-1,0 0 0,1-1 1,-1 1-1,1 1 0,11 36-1873,19 6-2780,-1-4-2534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6057,'0'0'17027,"13"-1"-16694,275-7 752,-187 9-4069,-92-2-2200,1-1-2820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5:3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12603,'0'0'7143,"3"25"-6534,0 10-357,20 121 899,-14-116-792,1-1-1,2 0 1,30 65 0,-39-99-353,0 0 1,1 0-1,-1-1 0,1 1 1,0-1-1,0 0 0,1 0 1,4 4-1,-7-7 0,-1 0 1,0 0-1,1 0 1,-1 0-1,0 0 1,1-1 0,-1 1-1,1 0 1,-1-1-1,1 1 1,0-1-1,-1 1 1,1-1-1,0 0 1,-1 0-1,1 0 1,0 0-1,-1 0 1,1 0-1,0 0 1,-1-1-1,1 1 1,-1 0 0,1-1-1,0 1 1,-1-1-1,1 0 1,-1 0-1,0 1 1,1-1-1,-1 0 1,1 0-1,-1 0 1,2-2-1,4-8 50,0 0-1,-1-1 1,-1 1-1,1-1 1,-2-1-1,0 1 1,5-25-1,-1 8-11,37-176 52,-36 131-33,-8 59-27,0 0 0,1 1 0,1 0 0,0-1 0,6-15 0,-9 30-136,1-1 0,-1 0 0,1 1 0,-1-1 0,0 0 0,1 1 0,-1-1 0,1 1 0,0-1 0,-1 0 0,1 1 0,-1 0 0,1-1 0,0 1 0,-1-1 0,1 1 0,0 0 0,0-1 0,-1 1 0,1 0 0,0 0 0,0 0 0,-1 0 0,1-1 0,0 1 0,0 0 0,-1 0 1,1 1-1,0-1 0,0 0 0,0 0 0,-1 0 0,1 0 0,0 1 0,-1-1 0,1 0 0,0 1 0,0-1 0,29 19-5455,-10 0-1098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73 106 11586,'0'0'6738,"-14"32"-5492,-5 13-764,-15 52 0,33-90-426,-1-1-1,1 1 1,1 0 0,-1-1 0,1 1 0,0 0-1,0 0 1,1-1 0,0 1 0,0 0 0,1-1-1,0 1 1,0-1 0,0 0 0,1 1 0,0-1-1,0 0 1,0-1 0,1 1 0,6 7 0,-1 0 60,0 0-61,0-1 1,0 0-1,2 0 1,-1-1-1,2-1 1,-1 0-1,1 0 1,1-1-1,-1-1 1,2 0-1,-1 0 1,1-2-1,0 0 1,0 0-1,1-1 0,0-1 1,0-1-1,0 0 1,0 0-1,0-2 1,23 0-1,-32-1-45,0 0-1,0 0 1,1-1-1,-1 0 1,-1 0-1,1-1 1,0 1-1,0-1 1,0-1-1,-1 1 1,1-1-1,-1 0 1,0 0-1,0 0 1,0-1-1,0 0 1,-1 0-1,1 0 1,-1 0-1,0-1 1,0 0-1,4-6 1,-3 0 0,1 1-1,-2-1 1,1-1 0,-2 1-1,1 0 1,-1-1 0,-1 0 0,0 1-1,-1-1 1,0-20 0,-1 17 1,-5-82 85,4 87-86,-1 1 0,-1 0-1,1 1 1,-1-1 0,-1 0-1,0 1 1,0-1 0,-7-10-1,-1 2 17,-1 1-1,0 1 1,-1 0-1,-1 0 0,-1 2 1,1 0-1,-2 0 1,-21-11-1,27 18-20,1 0 1,-1 1-1,-1 0 1,1 1-1,0 0 1,-1 1-1,0 0 1,0 1-1,0 0 1,0 1-1,0 0 1,-1 1-1,1 0 1,-23 5-1,31-4-20,0 0-1,0 1 1,0 0 0,0 0-1,1 0 1,-1 0-1,0 0 1,1 1 0,-1 0-1,1 0 1,0 0 0,0 0-1,0 0 1,1 0-1,-1 1 1,1-1 0,0 1-1,0 0 1,0 0-1,0 0 1,0 0 0,1 0-1,-1 6 1,-1 0-188,1 1 1,0-1 0,1 1-1,1 0 1,-1 0-1,2-1 1,-1 1-1,4 13 1,-2-18-60,0 0 0,1 0 1,-1 0-1,2 0 0,-1 0 0,1-1 0,0 1 0,0-1 1,0 0-1,1 0 0,-1-1 0,1 1 0,0-1 0,1 0 1,-1 0-1,10 4 0,-4 0-389,56 36-5048,-1-11-4198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12227,'0'0'9898,"0"24"-8766,3 55 96,22 137-1,-17-175-949,4 24 111,2 0 1,3-2-1,42 103 0,-57-163-471,0 1-1,0-1 0,0 0 1,1 1-1,-1-1 0,1 0 1,-1-1-1,1 1 1,0 0-1,0-1 0,7 5 1,-9-6-230,0-1 0,1 1 0,-1-1 0,1 1 0,0-1 0,-1 1 0,1-1 0,-1 0 0,1 1 0,-1-1 0,1 0 0,0 0 0,-1 0 0,1 0 0,-1-1 0,1 1 0,0 0 0,-1-1 0,1 1 0,-1-1 0,1 0 0,-1 1 0,1-1 0,-1 0 0,0 0 0,1 0 0,-1 0 0,0 0 0,0 0 0,0 0 0,2-1 0,7-17-6402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12963,'0'0'9396,"-30"28"-8349,-93 93-165,115-112-739,0 0 1,0 0-1,0 1 0,1 0 1,1 0-1,0 1 0,0 0 1,1 0-1,0 0 0,1 1 1,1-1-1,-4 15 0,0 5 196,1-7-169,1 0-1,1 0 1,1 1 0,0 40 0,4-65-226,-1 1 0,0 0 0,0 0 0,1-1 0,-1 1 0,0 0 0,1-1 0,-1 1 1,1 0-1,-1-1 0,1 1 0,-1 0 0,1-1 0,-1 1 0,1-1 0,-1 1 0,1-1 0,0 0 0,-1 1 0,1-1 0,0 0 0,0 1 0,-1-1 0,1 0 0,0 0 0,0 1 0,-1-1 0,1 0 0,0 0 0,0 0 0,-1 0 0,1 0 0,0 0 0,0 0 1,-1 0-1,1-1 0,0 1 0,0 0 0,31-7-2052,-25 5 1290,-1 0 0,0-1 0,0 0 0,0 0 0,9-7 0,24-25-6385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14899,'0'0'9209,"11"4"-8678,3 1-419,6 2 45,0 2 1,0 0-1,20 13 1,-35-20-144,-1 1 0,0-1 0,0 1 0,0 0 0,0 1-1,0-1 1,-1 1 0,0 0 0,1-1 0,-1 1 0,-1 1 0,1-1 0,-1 0 0,1 1 0,-1-1-1,0 1 1,-1 0 0,1-1 0,-1 1 0,0 0 0,0 5 0,-2 7 6,-2 0 1,0 0-1,-1-1 0,0 1 1,-1-1-1,-1 0 0,-1-1 1,-11 21-1,-21 55 17,38-88-25,0 0 0,0 0 1,0 1-1,0-1 0,1 0 0,0 0 1,-1 1-1,1-1 0,0 0 0,1 1 1,0 3-1,-1-6-10,1 0 0,-1 0 0,1 0 0,-1 0 0,1 0 0,0 0 0,0 0 1,-1 0-1,1 0 0,0 0 0,0-1 0,0 1 0,0 0 0,0 0 0,0-1 0,0 1 0,0-1 0,0 1 0,1-1 0,-1 0 1,0 1-1,0-1 0,0 0 0,1 0 0,-1 1 0,0-1 0,0 0 0,0 0 0,2-1 0,45 0-764,17 0-2609,-3 7-5459,-33 4-2035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10234,'0'0'12882,"18"4"-12482,-14-3-377,14 3 32,0 1-1,0 1 0,24 12 0,-36-15-17,-1-1 0,1 1 0,-1 1 0,0-1 0,0 1 0,0 0 0,-1 0 0,1 1 0,-1-1 0,0 1 0,0 0 0,-1 0 0,1 0 0,-1 0 1,0 1-1,-1 0 0,4 7 0,-3 1 58,-1-1 1,0 0 0,-1 1 0,0 0 0,-1-1-1,0 1 1,-1-1 0,-1 1 0,0-1 0,-1 1-1,-1-1 1,0 0 0,0 0 0,-1-1 0,-11 21-1,0-7-234,-1 0 0,-1-2 0,-1 1 0,-2-2 0,-42 38 0,62-60 39,-29 22-1253,5-18-6112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15659,'0'0'8106,"-19"154"-6514,19-95-391,0-6-465,19 1-432,9-12-184,0-6-48,-10-8-72,10-11-296,1-11-584,-1-6-1457,-10-20-2280,1-11-1952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15795,'0'0'6394,"5"-8"-6332,-1 1-47,-3 3-8,1 0 0,1 1 0,-1-1 1,0 0-1,1 1 0,0 0 0,0 0 0,0-1 0,0 2 0,0-1 0,5-3 0,-7 6 17,0 0 0,0 0 0,-1 0 0,1 0 1,0 0-1,0 0 0,0 1 0,-1-1 0,1 0 0,0 0 0,0 1 0,-1-1 0,1 0 0,0 1 0,-1-1 0,1 1 0,0-1 0,-1 1 0,1-1 0,0 1 0,-1-1 0,1 1 0,-1-1 0,1 1 0,-1 0 0,0-1 0,1 1 0,-1 1 0,17 25 566,-14-21-387,9 12 58,0 0 0,1 0 0,0-2 0,20 20 0,-27-31-203,0 0 0,0-1-1,0 1 1,0-1 0,1-1 0,0 1-1,0-1 1,0 0 0,0-1-1,0 1 1,0-1 0,1-1-1,-1 0 1,1 0 0,10 0 0,-16-1-146,0 0 0,1-1 1,-1 1-1,0-1 1,0 1-1,1-1 0,-1 0 1,0 0-1,0 0 1,0 0-1,0 0 0,0-1 1,0 1-1,-1-1 1,1 1-1,0-1 0,-1 0 1,1 1-1,-1-1 1,1 0-1,-1 0 0,0 0 1,0 0-1,2-4 1,1-4-1004,0-1 0,0 0 0,2-18 1,-3 17-18,6-22-4320,1 5-2664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13291,'0'0'8023,"9"27"-6515,2 7-1002,4 10 480,36 77 0,-39-95-768,132 295 2054,-124-268-1918,-2 2 1,-3 0-1,-2 1 0,6 67 0,-14-82-216,-2 1 0,-2 0 0,-2 0-1,-2 0 1,-1-1 0,-2 1 0,-19 63 0,1-36-52,-3-1-1,-3-1 1,-63 102 0,90-164-86,0 1 1,0-1-1,0 0 1,-1-1-1,0 1 1,0-1-1,0 1 1,-1-1-1,-9 6 1,13-10-173,1-52-6388,0 28 1040,0-9-6799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29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44 12259,'0'0'7981,"-17"-7"-7706,-55-21-196,70 27-76,-1 0 1,1 0-1,-1 0 1,0 0-1,0 0 1,1 0-1,-1 1 1,0-1-1,0 1 0,0 0 1,1 0-1,-1 0 1,0 0-1,0 1 1,0-1-1,0 1 1,1-1-1,-1 1 1,0 0-1,1 0 1,-1 0-1,1 1 1,-1-1-1,1 1 1,-1-1-1,1 1 1,0 0-1,0 0 0,0 0 1,0 0-1,0 0 1,0 0-1,1 0 1,-1 1-1,1-1 1,-1 1-1,-1 4 1,-1 4 32,1 0 0,1 1 0,0-1 1,0 1-1,1-1 0,1 19 0,0-26-34,0-1 0,0 0 0,0 0 1,1 1-1,-1-1 0,1 0 0,0 0 0,0 0 0,0 0 0,1 0 0,-1 0 0,1 0 0,-1-1 0,1 1 1,0 0-1,0-1 0,0 1 0,0-1 0,1 0 0,-1 0 0,0 0 0,1 0 0,0 0 0,-1 0 0,1-1 1,5 3-1,2 3 0,18 12-4,-2-3 53,-1 2-1,36 34 1,-55-46-26,1 0 0,-2 1 1,1 0-1,-1 0 0,0 1 1,-1-1-1,1 1 0,-2 0 0,1 0 1,-1 0-1,0 1 0,-1-1 1,3 16-1,-3-8 72,-1 0-1,-1 0 1,0-1-1,-1 1 1,-3 19 0,2-27-69,0-1 0,0 0 0,0 0 0,-1 0 0,0 0 0,-1 0 0,0 0 0,0-1 0,0 1 0,-1-1 0,0 0 0,-8 7 0,4-4-7,-2 0 0,1-1 0,-1 0 0,0-1 0,-1 0 0,0 0-1,0-1 1,0-1 0,-1 0 0,1-1 0,-1 0 0,-22 2 0,-50 0-2313,100-28-9740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0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10042,'0'0'12021,"-3"25"-11747,0-5-208,0-10-34,1 0 1,1 0-1,0 1 0,0-1 0,1 0 1,0 0-1,1 1 0,0-1 1,1 0-1,0 0 0,0 0 1,1 0-1,1-1 0,6 15 1,8 9 170,2-1 1,31 37-1,-41-56-266,1-1 0,1 0 0,0-1 0,0-1 0,1 0 0,0 0 0,27 13 0,-39-22-112,0 0-1,0-1 0,0 1 1,0 0-1,1-1 0,-1 1 1,0 0-1,1-1 0,-1 0 1,0 1-1,1-1 0,-1 0 1,1 0-1,-1 1 0,0-1 1,1 0-1,-1-1 0,1 1 1,-1 0-1,0 0 0,1 0 1,-1-1-1,0 1 0,1-1 1,-1 1-1,0-1 0,0 0 1,2-1-1,-1 0-384,-1 0 0,0-1-1,0 1 1,0-1 0,0 0 0,0 1-1,-1-1 1,1 0 0,-1 0 0,0 1 0,0-1-1,0 0 1,0-2 0,0-29-6200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0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0 253 7578,'0'0'14291,"206"-11"-14123,-150 8-168,-9-3-16,-1 6-744,-27-11-1337,-10-3-992,-9 0-1832,0-3 24</inkml:trace>
  <inkml:trace contextRef="#ctx0" brushRef="#br0" timeOffset="1">19 54 12187,'0'0'7617,"196"-39"-7473,-140 30-144,0 4-496,0 5-1272,-9 0-2465,-19 14-2080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3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19 638 10458,'0'0'8886,"-3"-26"-8476,-1-5-357,-2-15-1,1-73 0,5-218 547,0 336-438,0 8-64,1 13-86,1-1-1,1 1 0,0-1 0,2 0 1,0 0-1,9 18 0,-10-24 2,1-1-1,1 0 1,0 0 0,1 0-1,0-1 1,1 0 0,0 0-1,1-1 1,19 18-1,-24-26-5,1 1 0,-1-1 0,1 0 0,0 0 0,-1 0 0,1 0-1,0-1 1,0 0 0,0 0 0,0-1 0,0 1 0,10-1-1,-13-1 2,-1 1 0,1 0 0,0-1-1,0 0 1,-1 0 0,1 1-1,-1-1 1,1 0 0,-1 0-1,1 0 1,-1 0 0,1-1-1,-1 1 1,0 0 0,1-1-1,-1 1 1,0-1 0,0 1 0,0-1-1,0 1 1,0-4 0,16-35 62,-7 2-48,-2-1 1,5-52 0,-8 47-25,15-59 1,-20 103 3,0-1 0,0 1 1,0 0-1,0 0 1,0 0-1,0 0 1,0-1-1,0 1 1,0 0-1,0 0 1,0 0-1,0-1 0,0 1 1,0 0-1,0 0 1,0 0-1,0 0 1,0-1-1,0 1 1,0 0-1,0 0 0,0 0 1,0 0-1,1 0 1,-1-1-1,0 1 1,0 0-1,0 0 1,0 0-1,0 0 1,0 0-1,1 0 0,-1 0 1,0-1-1,0 1 1,0 0-1,0 0 1,1 0-1,-1 0 1,0 0-1,0 0 1,0 0-1,0 0 0,1 0 1,-1 0-1,0 0 1,0 0-1,0 0 1,0 0-1,1 0 1,-1 0-1,0 0 0,0 0 1,0 0-1,0 0 1,1 0-1,-1 1 1,7 14 187,7 38 339,-10-35-300,15 66 472,-14-56-652,1 1 0,1-1 0,2 0 0,1 0 0,1-1 0,14 26 0,-23-49-240,1-1-1,-1 1 1,1-1-1,0 0 1,0 0-1,0 0 1,0 0-1,0-1 1,0 1 0,1-1-1,0 1 1,-1-1-1,1-1 1,0 1-1,0 0 1,5 0-1,1 0-1166,1 0 0,0-1 0,0-1 0,18-1 0,-22 1 693,22-3-5318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0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1 544 10058,'0'0'9115,"1"-25"-8453,7-389 668,-8 311-768,0 101-444,11 6-77,-5 2-49,0 1-1,0 0 1,-1 1 0,0-1 0,0 1-1,0 0 1,3 9 0,11 20 113,1-5 19,79 118 195,-87-135-273,0-1 0,1 0 0,0-1 0,1 0 0,0-1 0,1 0 0,23 12 0,-36-23-28,0 1 1,0-1 0,1 0 0,-1 0-1,1 0 1,-1 0 0,1 0 0,-1-1-1,1 1 1,0-1 0,-1 0 0,1 0-1,4 0 1,-5 0-3,-1-1-1,0 1 1,0-1 0,0 1-1,0-1 1,0 0 0,0 0-1,0 1 1,0-1 0,0 0-1,0 0 1,-1 0 0,1 0-1,0 0 1,0 0 0,-1 0-1,1 0 1,-1 0 0,1 0-1,-1-1 1,1 1 0,-1 0-1,0 0 1,0 0 0,1-1-1,-1-1 1,8-62-71,1-109 1,-9 174 221,0-8-1102,1 8 784,-1-1 0,0 1 0,5-2-4078,-5 2 4078,0 0 0,0 0 0,0 0 0,1 0 0,-1 1 0,0-1 0,0 0 0,2 3-2567,8 9-4489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1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13123,'0'0'7729,"47"193"-7464,-28-137-113,9 0-144,-10-13 56,1-10-64,-10-8-240,1-13-1457,-10-40-17187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1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11642,'0'0'5247,"26"10"-3735,4 1-1053,-11-5-230,-1 1 1,-1 0-1,1 1 0,-1 1 0,-1 1 0,1 0 1,18 17-1,-13-8-46,-1 0 0,-1 2 1,-2 0-1,0 2 0,0 0 1,24 45-1,-35-55-90,-1 0 1,0 1 0,-1-1-1,0 1 1,-1 1-1,-1-1 1,0 0 0,-1 1-1,-1 0 1,0-1-1,-1 1 1,0 0 0,-1-1-1,-1 1 1,-4 16-1,3-20-35,-2-1-1,1 0 0,-1 0 0,-1 0 0,0-1 1,0 1-1,-1-1 0,0-1 0,0 1 1,-1-1-1,-1-1 0,1 1 0,-18 10 0,15-10-316,-1-1-1,0-1 1,0 0-1,0 0 1,-1-1-1,1-1 0,-1 0 1,0-1-1,-1 0 1,1-1-1,-17 1 1,29-3 40,0 0 0,0 0 0,0 1 0,0-1 0,0 0 1,0 0-1,0 0 0,0-1 0,1 1 0,-1 0 0,0 0 1,0 0-1,0-1 0,0 1 0,0-1 0,0 1 0,0 0 1,0-1-1,0 1 0,1-1 0,-1 0 0,0 1 1,0-1-1,1 0 0,-1 1 0,0-1 0,1 0 0,-1 0 1,1 0-1,-1 0 0,1 1 0,0-1 0,-1 0 0,1 0 1,-1-1-1,0-18-4902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12683,'0'0'6927,"4"29"-5392,-3-17-1370,0 11 117,2 0-1,1 0 0,0 0 1,2 0-1,0-1 0,2 0 1,0 0-1,2-1 0,13 24 1,-15-34-215,0 1 1,1-1-1,0-1 0,1 0 1,0 0-1,0-1 1,1 0-1,0-1 0,1 0 1,0-1-1,0 0 1,1-1-1,-1 0 1,1-1-1,1-1 0,-1 0 1,1 0-1,-1-2 1,1 1-1,0-2 0,20 0 1,-28-1-59,-1-2-1,0 1 1,1 0 0,-1-1 0,0 0 0,1 0 0,-1-1-1,0 1 1,-1-1 0,1 0 0,0 0 0,-1-1-1,0 0 1,0 1 0,0-1 0,0-1 0,0 1 0,-1 0-1,0-1 1,0 0 0,0 0 0,-1 0 0,1 0-1,1-6 1,4-11-2,-1 0 0,-1 0 0,-1-1 0,4-31 0,-6 29 11,0-1 0,-2 1 0,0 0 0,-2 0 0,-7-44 0,5 57 67,0 1-1,0 0 1,-1 1-1,-1-1 1,0 1-1,0-1 1,-1 2-1,0-1 1,-1 0-1,0 1 1,0 1-1,-1-1 1,0 1-1,-16-12 1,21 17-48,-1 0 1,-1 0-1,1 0 1,0 0-1,-1 1 1,1 0-1,-1 0 1,0 0-1,0 0 1,1 1-1,-1 0 1,0 0-1,-1 0 1,1 0-1,0 1 1,0 0-1,0 0 1,0 1-1,0-1 1,0 1-1,0 0 1,0 0-1,0 1 1,0-1-1,0 1 1,1 0-1,-1 1 1,1-1-1,-1 1 1,1 0-1,0 0 1,0 0-1,0 0 1,-5 6-1,0 2-239,-1 0 0,1 0-1,1 1 1,0 0 0,1 1 0,0 0 0,1 0-1,0 0 1,1 1 0,-5 22 0,1 26-3175,7-12-3897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4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30 388 10546,'0'0'10129,"-4"-1"-9250,2 1-853,1 0 0,0 0 0,0 0 0,0-1 0,0 1 0,0 0 0,0-1 0,0 1 0,0-1 0,0 1 0,0-1 0,0 0 0,0 1 0,1-1 1,-1 0-1,0 1 0,0-1 0,1 0 0,-1 0 0,0 0 0,1 0 0,-1 0 0,1 0 0,-1 0 0,1 0 0,0 0 0,-1 0 0,1 0 0,0-1 0,-1-3 20,0-1 0,1 1 0,0 0 0,0 0 0,0 0 0,3-10 0,3-4-22,1-1 0,1 1 0,1 1 0,1-1 0,0 2 0,1-1 0,19-21 0,-9 10-13,-12 16-10,0 1 0,1 0 0,0 0 0,1 1 0,1 1 1,18-13-1,-28 20 8,1 1 0,0 1 1,-1-1-1,1 0 0,0 1 0,0-1 1,0 1-1,1 0 0,-1 0 1,0 0-1,0 0 0,0 1 1,1-1-1,-1 1 0,0 0 0,1 0 1,-1 0-1,0 1 0,1-1 1,-1 1-1,0-1 0,0 1 0,1 0 1,-1 0-1,0 1 0,0-1 1,0 1-1,0-1 0,-1 1 0,1 0 1,0 0-1,-1 0 0,1 1 1,-1-1-1,4 6 0,7 9 57,-1 1-1,0 1 1,-2 0-1,0 0 1,11 33-1,22 106 322,-22-73-128,-13-63-194,3 12 53,-11-33 27,7-39 181,33-146-13,-33 158-326,2 0-1,1 1 1,1 0 0,26-45-1,-36 68 10,0 1 0,1 0 0,-1-1 0,0 1 0,1 0 0,-1 0 0,0 0 0,1 0 0,0 0 0,-1 0 0,1 0 0,-1 1 0,1-1-1,0 1 1,0-1 0,-1 1 0,1 0 0,0-1 0,0 1 0,-1 0 0,1 0 0,0 0 0,0 0 0,0 1 0,-1-1 0,1 0 0,0 1 0,-1-1 0,1 1 0,0 0-1,-1-1 1,1 1 0,-1 0 0,1 0 0,2 2 0,3 1 15,0 1 1,-1 0-1,1 0 1,-1 1-1,0-1 0,6 9 1,-2 0 6,-1 2 0,0-1 0,-1 1 0,10 30 0,-11-28 6,0 0 1,18 29 0,-25-47-26,0 1 0,0-1 1,1 0-1,-1 0 0,0 1 0,0-1 1,0 0-1,0 0 0,0 0 1,1 1-1,-1-1 0,0 0 0,0 0 1,0 0-1,0 0 0,1 0 1,-1 1-1,0-1 0,0 0 0,1 0 1,-1 0-1,0 0 0,0 0 0,1 0 1,-1 0-1,0 0 0,0 0 1,0 0-1,1 0 0,-1 0 0,0 0 1,0 0-1,1 0 0,-1 0 1,0 0-1,0 0 0,1 0 0,-1 0 1,0 0-1,0-1 0,0 1 1,1 0-1,-1 0 0,0 0 0,0 0 1,0 0-1,1-1 0,-1 1 1,0 0-1,0 0 0,0 0 0,0-1 1,0 1-1,1 0 0,-1 0 0,0 0 1,0-1-1,0 1 0,0 0 1,0 0-1,0-1 0,0 1 0,2-24-6,1 0 0,1 0 0,1 1 0,1-1 0,1 1 0,2 1 0,0 0 0,1 0 0,1 0 0,1 1 0,22-30 0,-33 50 7,-1 0 0,1 0 0,-1 1 0,1-1 0,-1 0 0,1 0 0,0 0-1,-1 0 1,1 0 0,0 1 0,0-1 0,0 0 0,0 1 0,0-1 0,0 0 0,0 1-1,0-1 1,0 1 0,0 0 0,0-1 0,0 1 0,0 0 0,0-1 0,0 1 0,0 0-1,0 0 1,0 0 0,0 0 0,0 0 0,1 0 0,-1 1 0,0-1 0,0 0 0,0 0-1,0 1 1,0-1 0,0 1 0,0-1 0,0 1 0,0-1 0,0 1 0,0 0-1,-1-1 1,1 1 0,0 0 0,1 1 0,3 4 47,0 2 0,0-1 0,0 0-1,-1 1 1,3 8 0,2 2 71,50 89 372,-34-59-343,1-1 1,61 79-1,-82-119-242,0-1 0,1 0 0,0-1 0,1 1 0,-1-1 0,1 0 0,0-1 0,0 0 0,10 5 0,-17-9-13,0 0 0,1 0-1,-1 0 1,1 0-1,-1 0 1,0 0-1,1 0 1,-1 0 0,1 0-1,-1 0 1,0 0-1,1 0 1,-1 0-1,0 0 1,1 0 0,-1 0-1,1 0 1,-1 0-1,0 0 1,1-1-1,-1 1 1,0 0-1,1 0 1,-1 0 0,0-1-1,1 1 1,-1 0-1,0 0 1,0-1-1,1 1 1,-1 0 0,0-1-1,0 1 1,0 0-1,1-1 1,-1 1-1,0 0 1,0-1 0,0 1-1,0-1 1,0 1-1,0 0 1,0-1-1,0 1 1,0 0-1,0-1 1,0 1 0,0-1-1,0 1 1,0 0-1,0-1 1,0 1-1,0-1 1,0 1 0,0 0-1,-1-1 1,1 1-1,0-1 1,0-2-1041,0-23-5676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5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1 292 5129,'0'0'13970,"0"-5"-13652,2-5-186,1 0 0,0 0 0,1 1-1,0-1 1,1 1 0,0 0 0,0 0-1,1 1 1,9-11 0,7-15 127,33-42 193,-54 76-406,0-1 0,-1 1 0,1-1 1,0 1-1,0-1 0,0 1 0,0 0 0,0-1 0,0 1 1,0 0-1,0 0 0,0 0 0,0 0 0,0 0 1,0 0-1,0 0 0,0 0 0,0 0 0,0 0 0,-1 1 1,1-1-1,0 0 0,0 1 0,0-1 0,0 1 0,0-1 1,0 1-1,-1-1 0,1 1 0,0-1 0,0 1 0,0 0 1,30 26 83,-25-21 55,-1-2-147,-1 0-1,1 0 1,0 0 0,1-1-1,-1 1 1,1-1 0,-1-1 0,1 1-1,0-1 1,0 0 0,0 0-1,0 0 1,1-1 0,-1 0-1,0-1 1,0 1 0,1-1-1,10-1 1,-15 0-35,0 0 0,0 0-1,0 0 1,0 0 0,0 0-1,0 0 1,-1-1 0,1 1-1,0 0 1,-1-1 0,1 0-1,-1 1 1,0-1 0,1 0-1,1-3 1,17-36 93,-13 25-51,-5 10-39,0 0 0,0 0 0,0 0-1,-1 0 1,0-1 0,0 1 0,-1-1-1,0-11 1,0 17-82,8 18-7947,-7-3 543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7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12395,'0'0'13296,"0"-1"-13195,0 0-1,0 1 1,0-1 0,0 0 0,1 0-1,-1 1 1,0-1 0,0 0-1,1 0 1,-1 1 0,0-1 0,1 0-1,-1 1 1,1-1 0,-1 0 0,1 1-1,-1-1 1,1 1 0,-1-1 0,1 1-1,0-1 1,-1 1 0,1-1 0,0 1-1,0-1 1,102 15 1162,-95-14-1671,0 0 0,0-1 0,0 0 0,0-1 0,-1 0 0,1 0 0,0 0 0,9-5-1,30-24-5552,-17 4-1071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8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16700,'0'0'9554,"131"17"-9146,-85-6-256,1-3-48,-10 1-104,-9-1 0,-9-2-424,0 2-1201,-1 3-847,1 3-3826,-9-2-3184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9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30 330 10354,'0'0'11384,"-5"-1"-10701,4 1-638,0 0-1,0 0 1,0 0 0,0-1 0,0 1 0,0 0 0,0-1-1,0 1 1,0-1 0,1 1 0,-1-1 0,0 0 0,0 1-1,0-1 1,0 0 0,1 1 0,-1-1 0,0 0-1,1 0 1,-1 0 0,1 0 0,-1 1 0,1-1 0,-1-2-1,-2-30 1269,3 23-1298,0-6 85,-1 5-84,0 1 1,1-1-1,1 1 0,-1-1 0,2 0 0,-1 1 1,2 0-1,-1-1 0,1 1 0,1 0 0,0 0 1,0 1-1,11-19 0,-9 21-33,-1-1 1,2 1-1,-1 0 0,0 0 0,1 1 1,1 0-1,-1 0 0,1 1 0,0 0 1,0 0-1,0 1 0,1 0 0,16-5 0,-20 7 11,1 1-1,0 0 0,0 0 0,-1 1 0,1 0 0,0 0 0,0 0 0,-1 1 0,1 0 1,0 0-1,0 0 0,-1 1 0,1 0 0,-1 0 0,0 0 0,0 1 0,1 0 0,-2 0 0,1 0 1,0 0-1,-1 1 0,1 0 0,4 5 0,18 23 56,-1 1-1,-1 0 1,-2 2-1,-2 1 1,-1 1-1,23 61 1,-39-89-24,2 4 28,-1 0 0,-1 1 0,0 0 0,5 28 525,-9-75-45,-2-8-525,1 18-8,1 0 0,3-26 0,-3 44 0,1 0-1,0-1 1,0 1-1,1 0 1,-1 0-1,1 0 1,0 0 0,1 0-1,-1 0 1,1 1-1,0-1 1,0 1 0,0-1-1,5-4 1,-3 5 9,-3 2-22,-1 1 0,0 0-1,1-1 1,0 1-1,-1 0 1,1 0 0,0 0-1,0 0 1,-1 0 0,1 0-1,0 0 1,0 0 0,0 1-1,0-1 1,0 1 0,0 0-1,0 0 1,0-1 0,1 1-1,-1 0 1,0 1 0,2-1-1,0 1 16,0-1 0,1 1-1,-1 0 1,0 1 0,-1-1 0,1 0-1,0 1 1,0 0 0,-1 0 0,1 0-1,-1 1 1,1-1 0,-1 1-1,0-1 1,0 1 0,0 0 0,2 4-1,9 11 44,-1 0-1,12 20 1,-13-18-11,52 92 63,-52-98-76,-3-16-61,4-28-114,-8 13 94,21-57 5,-15 41 50,1 0 0,1 1 0,1 1 0,2 0 0,21-29 0,-36 59 10,-1 0 1,0 1 0,1-1-1,-1 1 1,1-1-1,0 0 1,-1 1 0,1-1-1,-1 1 1,1-1 0,0 1-1,-1 0 1,1-1 0,0 1-1,0 0 1,-1-1-1,1 1 1,0 0 0,0 0-1,-1 0 1,1-1 0,0 1-1,0 0 1,0 0 0,-1 0-1,1 0 1,0 1-1,0-1 1,-1 0 0,1 0-1,0 0 1,0 1 0,-1-1-1,1 0 1,0 1 0,0-1-1,-1 0 1,1 1-1,0-1 1,-1 1 0,1-1-1,-1 1 1,1 0 0,-1-1-1,1 1 1,-1 0 0,1-1-1,-1 1 1,1 0-1,24 44 292,-19-32-229,145 290 1085,-140-288-240,-5-11-3814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7706,'0'0'15803,"8"-3"-15396,27-13-26,1-1 0,-2-3 0,-1 0 0,45-37 1,-76 56-328,0 0 1,0 0 0,0 0 0,0 0 0,0 0 0,0 1 0,1-1 0,-1 1 0,0 0 0,0-1 0,0 1 0,1 0 0,-1 0 0,0 0 0,0 1 0,1-1 0,-1 0 0,0 1 0,0 0 0,0-1 0,0 1 0,3 1 0,43 27 313,-37-21-285,93 48-1811,-51-28-3958,-31-14-618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3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28 161 10818,'0'0'7391,"-1"27"-6018,-1 84-459,3-103-839,1-1-1,0 1 0,0-1 0,0 0 0,1 0 1,0 0-1,0 0 0,1 0 0,0-1 1,0 1-1,1-1 0,-1 0 0,1-1 0,1 1 1,-1-1-1,1 0 0,0 0 0,0-1 1,0 1-1,1-2 0,-1 1 0,1-1 0,0 1 1,0-2-1,12 4 0,-12-4-54,-1 0-1,1 0 0,0-1 1,-1 0-1,1 0 0,0 0 1,0-1-1,0 0 1,-1-1-1,1 1 0,0-1 1,0-1-1,-1 1 1,1-1-1,-1 0 0,1-1 1,-1 1-1,0-1 1,10-7-1,-10 6-13,-1-2-1,1 1 1,-1-1 0,0 1 0,-1-1-1,0-1 1,0 1 0,0-1-1,0 0 1,-1 1 0,0-1 0,-1-1-1,0 1 1,0 0 0,0-1-1,-1 1 1,1-11 0,0 0-13,-1 0 1,0 1-1,-1-1 0,-1 1 1,-1-1-1,-6-25 1,6 35-10,-1-1 0,0 1 1,-1 0-1,0 0 0,0 1 1,-1-1-1,0 1 0,0 0 1,-1 0-1,0 1 0,0 0 1,0 0-1,-1 0 0,-13-9 1,12 10 9,0 0 1,0 1 0,-1 0 0,1 1 0,-1-1 0,0 1 0,1 1 0,-1 0 0,-1 0 0,1 1-1,0 0 1,0 0 0,0 1 0,-1 1 0,1-1 0,-16 5 0,19-4-92,1 1 1,-1 0-1,1 0 0,-1 0 1,1 1-1,0 0 0,0 0 1,0 1-1,1-1 0,-1 1 1,1 0-1,0 0 1,0 0-1,0 1 0,1-1 1,-1 1-1,1 0 0,0 0 1,0 0-1,1 1 0,0-1 1,0 1-1,0-1 0,0 1 1,1 0-1,0-1 1,0 9-1,0-10-166,1 0 0,0 0 0,0 0-1,0 0 1,0 0 0,0 0 0,1 0 0,0-1 0,0 1 0,0 0 0,0 0 0,1-1 0,0 1-1,-1-1 1,1 1 0,0-1 0,1 0 0,-1 1 0,0-1 0,6 4 0,28 20-4589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39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16668,'0'0'8437,"17"2"-8101,142 15-10,-142-14-493,-7-1-3088,2-1-4129,-3-1-624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22 402 11506,'0'0'11454,"-3"-7"-10885,-1-4-455,1 1 1,0-1-1,0 0 1,1 0-1,0 1 1,1-1-1,1-1 0,0 1 1,0 0-1,1 0 1,0 0-1,1 0 0,0 1 1,5-14-1,-1 6-83,1 0 0,0 1-1,2-1 1,0 1 0,1 1-1,0 0 1,23-26 0,-25 32-55,-4 3-44,1 1 0,0 1 0,0-1 0,1 1 0,6-6 0,-12 11 60,1-1-1,0 0 1,0 1 0,0-1-1,0 0 1,0 1 0,0 0 0,1-1-1,-1 1 1,0-1 0,0 1 0,0 0-1,0 0 1,0 0 0,1 0 0,-1 0-1,0 0 1,0 0 0,0 0 0,1 0-1,-1 0 1,0 1 0,0-1-1,0 0 1,0 1 0,0-1 0,0 1-1,0-1 1,0 1 0,0 0 0,0-1-1,0 1 1,0 0 0,0 0 0,0 0-1,-1 0 1,1 0 0,0-1-1,-1 1 1,2 2 0,10 17 62,-1 1 0,-1 0 0,-1 0 0,-1 1 0,7 27 0,21 121 263,-27-121-207,-5-10-40,-4-32-53,1 0 0,-1-1 0,1 1-1,0 0 1,0 0 0,1-1 0,0 1-1,4 7 1,-5-100-120,-1 66 119,1 0 0,0 0 0,2 0 0,0 0 0,1 1 0,2-1 0,0 1 0,0 0 0,2 1 1,0 0-1,11-18 0,-18 35-15,0 0 1,-1-1 0,1 1-1,0 0 1,-1 0 0,1 0 0,0 0-1,0 0 1,0 0 0,0 0 0,0 1-1,0-1 1,0 0 0,0 0 0,0 1-1,0-1 1,1 1 0,-1-1 0,0 1-1,0-1 1,1 1 0,-1 0-1,0-1 1,1 1 0,-1 0 0,0 0-1,0 0 1,1 0 0,-1 0 0,0 1-1,1-1 1,-1 0 0,0 0 0,0 1-1,1-1 1,-1 1 0,0-1 0,0 1-1,0 0 1,0-1 0,2 2 0,1 3 15,1-1 0,-1 1 0,0 1 0,0-1 0,0 0 0,3 9 0,-2-6 1,26 50 105,47 124-1,-55-125-5,-20-48-96,0 0-4,0-1-1,0 0 0,1-1 0,0 1 0,1 0 0,4 6 0,-7-13 36,-1-5-26,12-40 6,10-74 0,-12 59-35,3 0 0,36-98 1,-49 155 4,-1 0 1,1 0 0,0 0 0,0 0-1,0 0 1,0 0 0,0 0 0,1 0-1,-1 1 1,1-1 0,-1 0 0,3-1-1,-4 3 1,1 0 0,-1 0 0,1-1 0,-1 1-1,1 0 1,-1 0 0,1 0 0,-1 0 0,1 0-1,-1 0 1,1 0 0,-1 0 0,1 0 0,-1 0-1,1 0 1,-1 0 0,1 0 0,-1 1 0,1-1-1,-1 0 1,1 0 0,-1 1 0,1-1 0,-1 0-1,1 0 1,-1 1 0,0-1 0,1 0 0,-1 1-1,0-1 1,1 1 0,3 6 36,1-1 0,-2 1 0,1 0 1,-1 1-1,3 9 0,2 3 38,20 45 255,32 69 669,-52-120-886,0 0 0,1-1-1,1 0 1,0-1 0,0 1 0,25 19 0,-32-29-135,0 0 1,0-1-1,0 0 0,0 0 1,0 0-1,1 0 1,-1 0-1,1-1 1,-1 1-1,1-1 1,-1 0-1,1 0 1,0-1-1,0 1 1,0-1-1,-1 1 1,1-1-1,0-1 1,7 0-1,-8 0-329,0-1-1,1 1 0,-1-1 1,0 0-1,0 0 1,0 0-1,0 0 1,0-1-1,-1 1 1,1-1-1,-1 0 0,1 0 1,-1 0-1,0 0 1,0 0-1,0 0 1,-1 0-1,1-1 1,1-5-1,8-30-8021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2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11426,'0'0'12619,"-19"177"-12243,19-105-184,0-2-192,-9-5-56,-1 5-1144,1-17-3481,-10-11-3857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4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51 392,'0'0'19718,"-11"-8"-18539,5 3-1037,1 1-26,0 0-1,0 0 1,0 1-1,0 0 0,-1 0 1,1 0-1,-1 1 1,0-1-1,0 1 1,0 1-1,0-1 1,0 1-1,0 0 0,-1 0 1,-6 1-1,9 0-74,0 0 0,0 0-1,0 1 1,0-1-1,0 1 1,0 0-1,1 0 1,-1 1 0,0-1-1,1 1 1,-1 0-1,1 0 1,-1 0 0,1 0-1,0 0 1,-5 5-1,4-2 3,-1 1 0,1-1 0,0 1 0,1 0 0,-1 0 0,1 1-1,0-1 1,-3 12 0,-1 10 138,1-1-1,2 1 1,-2 48-1,5-70-128,0 25 137,0-1-1,2 1 1,2-1 0,0 1 0,2-1-1,1 0 1,11 29 0,-13-48-174,0 0 0,0 0 1,1-1-1,1 1 0,0-1 1,0-1-1,1 1 0,0-1 1,1 0-1,-1-1 0,2 1 1,-1-2-1,1 1 0,1-1 1,-1-1-1,1 1 0,0-2 1,1 1-1,-1-2 0,1 1 1,18 4-1,-19-7-261,0 0 0,1 0 0,-1-1 0,1 0 0,-1-1 0,18-2 0,-22 1-56,-1 0-1,0 0 0,0-1 0,0 1 0,0-1 0,0 0 1,0-1-1,-1 1 0,1-1 0,-1 0 0,1 0 1,-1 0-1,0-1 0,4-4 0,22-34-5418,-10 4-1499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12683,'0'0'7023,"3"25"-6318,-1-4-540,3 20 237,1-1 0,15 49 0,7-2 378,-12-41-494,13 64-1,-22-90-4681,-14-49-625,-8-15 338,4 0 459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5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1 365 6833,'0'0'13267,"158"-25"-12707,-120 25-312,-10-3-104,-9 0-144,-1-5-120,-8 0-1096,-1-6-952,-9-17-673,0 3-1520,0-3-632</inkml:trace>
  <inkml:trace contextRef="#ctx0" brushRef="#br0" timeOffset="1">216 1 5521,'0'0'15483,"7"30"-14472,4 12-664,36 124 1151,-21-57-69,-22-84-1430,1-1 0,1 0 1,1 0-1,1-1 0,2 0 1,17 34-1,-26-56-232,0 0 0,0 0 0,0 0 0,0 0 0,0-1 0,0 1 0,0 0 0,0-1 0,1 1 0,-1-1 0,0 1 0,0-1 0,0 0 0,1 1 0,-1-1 0,0 0 0,0 0 0,1 0 0,-1 0 0,0 0 0,0 0 0,1 0-1,-1 0 1,0 0 0,0-1 0,1 1 0,-1-1 0,0 1 0,0-1 0,0 1 0,0-1 0,0 1 0,0-1 0,0 0 0,0 0 0,0 0 0,0 0 0,0 1 0,0-1 0,1-2 0,17-23-5751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5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12579,'0'0'9455,"-3"28"-8432,-2 2-723,1-15-173,2 0 1,0 0-1,1 1 1,0-1-1,1 1 1,1-1-1,0 0 1,1 0-1,6 21 1,4-1 267,2-2-1,1 0 1,2 0 0,1-2 0,43 56-1,-50-72-304,1-1-1,0-1 1,1 0 0,20 15-1,-27-23-197,0 0-1,1-1 1,-1 0 0,1 0 0,1 0-1,-1-1 1,0 0 0,1-1-1,-1 1 1,1-2 0,0 1 0,13 0-1,-20-2 9,0 0 0,0 0 0,1 0 1,-1-1-1,0 1 0,0-1 0,0 1 0,0-1 0,0 1 0,0-1 0,0 0 0,0 1 0,0-1 0,0 0 0,0 0 0,0 0 1,0 0-1,-1 0 0,1 0 0,0 0 0,-1 0 0,1 0 0,-1 0 0,1 0 0,-1 0 0,1 0 0,-1-1 0,0 1 0,1 0 1,-1 0-1,0-2 0,3-47-4031,-3 41 2652,0-33-4624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6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75 220 13475,'0'0'9810,"215"11"-9530,-168-3-184,0 1-96,-19-7-112,-10 1-720,-8-3-881,-10-25-11681</inkml:trace>
  <inkml:trace contextRef="#ctx0" brushRef="#br0" timeOffset="1">1 1 7466,'0'0'14043,"214"19"-14043,-157-10-585,27-3-1439,-28-4-1937,-10-2-2464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6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0 11707,'0'0'9422,"-20"28"-8696,-8 11-298,-25 44 1,48-74-286,1 1 1,0 0 0,1 0 0,0 1 0,0-1 0,1 1 0,0-1 0,1 1 0,0 0 0,2 15 0,-2 7 309,-1-3-55,2 0-1,0 1 1,2-1-1,2 0 1,12 53-1,-14-73-352,2 0 0,-1 0 0,1 0-1,1 0 1,-1 0 0,2-1-1,-1 0 1,1 0 0,1-1-1,0 1 1,0-1 0,0-1-1,1 0 1,0 0 0,1 0 0,-1-1-1,1 0 1,1-1 0,16 8-1,-21-11-56,0 0 0,0 0 0,0-1 0,0 0 0,0 0 0,0 0 0,0-1 0,1 0 0,7 0 0,-11-1-5,0 1-1,-1 0 1,1-1 0,0 1 0,-1-1 0,1 0-1,-1 1 1,1-1 0,-1 0 0,1 0 0,-1 0 0,1 0-1,-1 0 1,0-1 0,0 1 0,0 0 0,0 0-1,1-1 1,-2 1 0,1-1 0,0 1 0,0-1-1,0 1 1,-1-1 0,1 0 0,-1 1 0,1-1-1,-1 0 1,0 1 0,1-3 0,1-13-156,0 1 0,-1-1 0,-1 0 0,-1 1 0,0-1 0,-1 0 0,-1 1 0,0 0 1,-1 0-1,-1 0 0,-1 0 0,0 0 0,-1 1 0,-13-22 0,11 24 44,-30-42-234,38 53 414,-1-1 0,0 1 0,0 0 0,-1-1 0,1 1 1,0 0-1,-1 1 0,1-1 0,-1 0 0,0 1 0,1-1 1,-1 1-1,0 0 0,0 0 0,0 0 0,-4-1 0,6 2 279,1 1-319,-1-1 0,1 0 0,0 1 0,0-1 0,0 0-1,0 1 1,-1-1 0,1 0 0,0 1 0,0-1 0,0 0 0,0 1 0,0-1 0,0 0 0,0 1 0,0-1 0,0 1 0,0-1 0,0 0 0,1 1 0,-1-1 0,0 0 0,0 1 0,0-1 0,0 0-1,0 1 1,1-1 0,-1 0 0,0 1 0,0-1 0,1 0 0,-1 0 0,0 1 0,0-1 0,1 0 0,-1 0 0,0 0 0,1 1 0,-1-1 0,0 0 0,1 0 0,-1 0 0,12 12 15,0 0 1,1-1-1,0-1 1,0 0 0,1-1-1,0-1 1,1 0-1,0 0 1,0-2 0,0 0-1,1-1 1,0 0 0,0-1-1,0-1 1,23 2-1,25-5-3626,-3-9-3426,-33 1-497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6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0 530 12755,'0'0'10939,"10"-22"-10747,2-3-156,-4 8-22,0 0 1,-2 0 0,1-1 0,-2 0 0,5-28-1,2-41 421,-3 0 0,-2-88 0,-6 175-429,0 0 1,-1 0-1,1-1 0,0 1 1,0 0-1,0 0 1,0 0-1,0 1 1,0-1-1,0 0 1,-1 0-1,1 0 0,0 1 1,0-1-1,0 0 1,0 1-1,-1-1 1,1 1-1,0-1 0,0 1 1,-1-1-1,2 2 1,15 20 298,-1 1 0,-1 1 0,14 30 0,-3-7-8,94 142 88,-105-171-439,-12-16-132,-1 0 1,0 0 0,0 1 0,0-1 0,0 0-1,-1 1 1,1-1 0,-1 1 0,1 0-1,-1-1 1,1 4 0,-22-4-6758,-7-2 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3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11178,'0'0'7610,"-18"185"-7066,46-129-232,-10 0-160,10-8-40,-9-6-112,0-14-440,-10-9-760,-9-10-769,-9-54-5536,-10 0 4616,-9-3-2080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4977,'0'0'19668,"131"76"-19516,-93-62-152,-1 0-704,10 8-1016,-10-8-2161,-9 0-2224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7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0 578 12707,'0'0'9648,"3"-27"-9158,21-162 103,-22-45 573,-3 144 80,3 103-1230,1 0 0,0 0 1,1 0-1,0-1 0,1 1 1,1-1-1,12 20 0,1 6 63,65 121 342,-83-158-417,-1 1-1,1 0 1,0-1-1,0 1 0,0-1 1,0 1-1,0-1 1,0 1-1,0-1 1,0 0-1,0 1 0,1-1 1,-1 0-1,1 0 1,-1 0-1,1 0 1,-1 0-1,1 0 0,-1-1 1,1 1-1,0 0 1,0-1-1,-1 1 1,1-1-1,0 0 0,3 1 1,-3-2-7,0-1 1,0 1 0,0 0-1,0 0 1,0-1-1,0 1 1,-1-1-1,1 0 1,-1 0 0,1 1-1,-1-1 1,0 0-1,1 0 1,-1 0-1,0 0 1,0 0 0,0-1-1,-1 1 1,2-3-1,20-68-187,-3 0 0,11-93 0,-29 160 113,5-21 356,0 25 20,2 18-75,43 145 891,28 76-811,-77-234-409,2 9-27,1-1 1,0 0 0,11 16 0,6-7-2991,-20-19 2374,0 0 1,0 0-1,1 0 0,-1 0 0,0 0 1,1-1-1,-1 1 0,1-1 0,-1 0 1,4 1-1,5-1-6107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7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39 269 9962,'0'0'12596,"6"28"-11020,23 93-565,-24-109-942,-1 0-1,1-1 0,1 1 1,0-1-1,1 0 0,0-1 1,1 1-1,0-1 0,0-1 1,1 1-1,1-2 0,-1 1 1,1-1-1,1-1 0,-1 0 1,1 0-1,1-1 0,-1 0 1,1-1-1,17 5 0,-21-7-59,-1-1 0,1 0 0,0 0 0,0-1 0,-1 0 0,1 0 0,0 0 0,0-1 0,0-1 0,0 1 0,13-4 0,-15 2-5,-1 0 1,1 0-1,-1-1 0,0 0 1,1 0-1,-1-1 1,-1 1-1,1-1 0,0 0 1,-1 0-1,0 0 0,0-1 1,0 0-1,-1 0 0,6-9 1,-1 0-23,-1-1-1,-1 0 1,0 0 0,-1 0 0,-1-1 0,0 0 0,2-26 0,-4 14-29,0 0 0,-2 0 0,-6-47 1,3 61 28,0 1 0,0-1 0,-2 1 0,1 0 0,-2 0 0,0 0 0,0 1 0,-1 0 0,-1 0 0,-14-17 0,16 21 28,-1 1 0,0 0 0,0 0 0,0 1 0,-1 0 0,0 0 0,0 1 0,-1 0-1,1 0 1,-1 1 0,0 0 0,-1 0 0,1 1 0,0 1 0,-18-3 0,17 4-7,0 0 0,1 1-1,-1 0 1,0 1 0,1 0 0,-1 1-1,1 0 1,-1 0 0,1 1 0,0 0-1,0 1 1,0 0 0,0 0 0,-11 9 0,9-5-24,0 1 0,1 1 0,1 0 0,-1 0 0,2 1 0,-1 0 0,2 0 0,-1 1 0,-8 20 0,10-20-266,1 0 0,0 1 0,1-1 0,1 1 1,-3 16-1,5-21-452,1 1 0,-1 0 1,1 0-1,1-1 0,1 11 1,-2-17 313,1 0 0,-1 0 1,1 0-1,0 0 1,0 0-1,0 0 1,0 0-1,0 0 0,0-1 1,1 1-1,-1 0 1,0-1-1,1 1 1,0-1-1,-1 1 0,1-1 1,0 0-1,-1 0 1,1 1-1,0-1 1,0-1-1,0 1 0,0 0 1,3 0-1,31 7-8554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8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 5129,'0'0'15393,"-19"3"-15147,-57 13-118,74-16-117,0 1 0,1 0 0,-1 0 0,1 0 0,-1 0-1,1 0 1,-1 0 0,1 0 0,-1 0 0,1 1-1,0-1 1,0 0 0,0 1 0,-1-1 0,1 1 0,1-1-1,-1 1 1,0 0 0,0-1 0,1 1 0,-1 0 0,0 3-1,1 39 342,1-28-170,0-9-99,0 0 0,0-1 0,0 1 0,1 0 0,0-1 0,0 1 0,0-1 0,1 0 0,0 0 0,1 0 0,-1 0-1,1 0 1,0-1 0,0 1 0,1-1 0,6 5 0,12 11 311,0-2 0,39 25 0,2 1-82,-42-27-228,-1 1 0,37 41 0,-53-53-25,1 0 0,-1 1 0,-1-1 0,1 1 0,-2 0 0,1 0 0,-1 0 0,0 1 0,0-1 0,-1 1 0,0-1 0,-1 1 0,1 14 0,-2-20-33,-1 0 0,1 0-1,-1 0 1,0 0 0,0 0-1,0-1 1,0 1-1,-1 0 1,1-1 0,-1 1-1,0-1 1,1 1 0,-1-1-1,0 0 1,0 0-1,-1 1 1,1-2 0,0 1-1,-1 0 1,1 0-1,-1-1 1,1 1 0,-1-1-1,0 0 1,0 0 0,-4 1-1,-7 3-7,1-2 1,-1 1-1,0-2 0,-16 2 0,-4-2-169,1-1 0,-61-5 0,74 1-1292,1-1 0,-1-1 0,-24-9 0,29 9-3369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8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0 751 13123,'0'0'9850,"13"-30"-9067,4-11-580,1-1 50,-2 0 1,14-56 0,-4-7 570,24-188 0,-42 193-450,1 105-365,3 16 103,-2 0 0,-1 1 1,13 43-1,0 1 129,14 33-8,-12-31-324,55 110-1,-70-154-593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8:4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13851,'0'0'12699,"206"90"-12179,-160-87-360,-8-3-160,-1 0-576,-18 0-1281,0-3-1847,-19-11-3402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10058,'0'0'10705,"-4"-5"-9481,40 4-848,-19 1-197,81 1 699,138 20 1,-209-20-2272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1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13411,'0'0'6488,"9"-4"-6032,15-1-18,0 1-1,0 0 1,0 2 0,46 1-1,33-2 81,-100 2-1028,10-1 832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1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10786,'0'0'10284,"17"0"-9560,30 5-321,0 2 0,-1 3 0,49 15 0,-71-18-214,-5-1-88,0 0-1,-1 1 1,20 10-1,-35-15-56,0-1-1,0 1 1,1 0-1,-1 0 0,-1 0 1,1 1-1,0-1 0,0 1 1,-1-1-1,0 1 0,1 0 1,-1 0-1,0 0 0,0 0 1,-1 0-1,1 1 1,-1-1-1,1 0 0,-1 1 1,0-1-1,0 1 0,0 7 1,-1-2 74,-1 1 0,0-1 1,0 1-1,-1-1 0,0 1 1,0-1-1,-1 0 0,-1 0 1,-7 14-1,-1-3-13,0-1 1,-2-1 0,-16 18-1,14-18-50,-3 5 5,-1 0 1,-36 29-1,56-52-119,0 0-1,0 0 0,0 0 0,0 0 0,-1 1 0,1-1 0,0 0 0,0 0 0,0 0 1,0 0-1,-1 0 0,1 0 0,0 0 0,0 0 0,0 0 0,0 0 0,-1 0 0,1 1 1,0-1-1,0 0 0,0 0 0,0 0 0,0 0 0,0 0 0,0 1 0,-1-1 0,1 0 1,0 0-1,0 0 0,0 0 0,0 1 0,0-1 0,0 0 0,0 0 0,0 0 0,0 0 1,0 1-1,0-1 0,0 0 0,0 0 0,0 0 0,0 1 0,0-1 0,0 0 0,0 0 1,0 0-1,0 0 0,0 1 0,1-1 0,-1 0 0,0 0 0,0 0 0,0 0 0,0 0 1,0 1-1,1-1 0,11 2-8365,-3-2 5874,10 3-8984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19 437 7466,'0'0'13505,"-9"-6"-8768,6 0-3631,-4-15-357,9 7-709,1-1 1,0 1-1,0 0 0,1 0 1,1 1-1,1-1 0,0 1 0,11-19 1,0-2-26,0 2-15,26-37 1,-19 33-1,-19 28-14,0 0 0,1 1 0,-1 0 0,2 0 1,-1 0-1,1 1 0,0 0 0,0 0 0,1 1 0,10-6 0,-14 9 8,0 0 0,0 0 0,0 1-1,1 0 1,-1 0 0,0 0 0,1 0 0,-1 1 0,1 0-1,-1-1 1,0 2 0,1-1 0,-1 0 0,1 1-1,-1 0 1,0 0 0,1 0 0,-1 1 0,0 0-1,0-1 1,0 1 0,0 1 0,5 3 0,14 11 38,-1 1 1,0 1 0,-2 1-1,0 1 1,30 43 0,70 128 107,-54-80-52,-59-95-74,-7-17-4,0 1 0,0 0 1,1-1-1,-1 1 0,0 0 1,0-1-1,0 1 0,1 0 1,-1-1-1,0 1 0,0-1 0,1 1 1,-1-1-1,1 1 0,-1-1 1,1 1-1,-1-1 0,0 1 1,1-1-1,0 1 0,-1-1 0,1 0 1,-1 1-1,1-1 0,-1 0 1,1 0-1,0 1 0,-1-1 0,1 0 1,0 0-1,-1-34 125,0-1-107,-1 14-32,0 0 1,2 0-1,1 0 1,0 0-1,9-32 1,-10 48-11,1 0 1,0 1 0,0-1-1,0 1 1,1 0-1,-1 0 1,1 0-1,0 0 1,0 0-1,1 0 1,-1 1 0,1-1-1,0 1 1,-1 0-1,2 0 1,-1 1-1,0-1 1,0 1 0,1 0-1,-1 0 1,1 0-1,0 1 1,-1 0-1,1 0 1,0 0-1,0 0 1,0 1 0,0-1-1,8 2 1,-8-1 4,1 1 0,0-1 0,0 1 0,0 1 0,-1-1 0,1 1 1,-1 0-1,1 0 0,-1 1 0,0-1 0,0 1 0,7 6 0,-1-1 18,-2 0 0,1 1-1,-1 1 1,-1-1-1,11 15 1,0 6 37,-1 0-1,-2 1 1,17 44-1,-20-37-45,-1-6 159,-9-37-139,-1-24-116,-5-47 2,1 44 70,1-1 0,2 1-1,7-52 1,-6 74 19,1 0 0,0 0 0,1 0 0,0 1 0,0 0 0,1 0 0,1 0 0,-1 0 0,8-8 0,-9 13-12,-1 0 0,0 1 1,1-1-1,0 1 0,0 0 1,0 0-1,0 0 0,1 0 1,-1 1-1,1 0 0,-1-1 1,1 2-1,0-1 0,0 1 1,0-1-1,0 1 0,0 1 1,0-1-1,9 1 0,-11 0 17,-1 1-1,1-1 1,-1 1-1,0 0 1,1 0-1,-1 0 1,0 0-1,0 0 0,1 0 1,-1 1-1,0-1 1,0 1-1,0-1 1,-1 1-1,1 0 1,2 2-1,23 38 106,-16-24-34,87 169 333,-50-91-235,2 0-82,-50-95-138,1 0-1,-1-1 1,1 1 0,-1 0-1,1-1 1,-1 1-1,1-1 1,0 1 0,-1-1-1,1 0 1,0 1-1,0-1 1,-1 1 0,1-1-1,0 0 1,0 0-1,-1 0 1,1 1 0,0-1-1,0 0 1,0 0-1,-1 0 1,1 0 0,0 0-1,0 0 1,0 0-1,-1-1 1,1 1 0,0 0-1,0 0 1,-1-1 0,1 1-1,0 0 1,0-1-1,-1 1 1,1-1 0,0 1-1,-1 0 1,1-1-1,-1 0 1,1 1 0,-1-1-1,2 0 1,23-31-6766,-8 8 844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4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70 672,'0'0'15213,"19"-13"-14016,0-1-856,1 1 0,23-10 0,-39 21-272,1 1 0,-1 0 0,1 0 0,-1 0 0,1 1 0,-1-1 0,1 1 0,-1 0 1,1 1-1,0-1 0,-1 1 0,1 0 0,-1 0 0,0 0 0,1 0 0,-1 1 0,0 0 0,0 0 0,0 0 0,0 0 0,5 4 0,4 2 129,9 3 23,0 2 1,-1 1-1,0 0 0,-2 2 1,20 18-1,-32-27-150,-1 0 0,1 0 0,-1 1 0,-1-1 0,1 1 0,-1 1 0,-1-1-1,1 1 1,-2 0 0,1 0 0,-1 0 0,0 0 0,-1 1 0,0-1 0,-1 1 0,1 10-1,-2 1 142,-1 0 0,0 0 0,-6 24-1,5-36-161,-1 0 0,0 0-1,0 0 1,-1-1-1,-1 1 1,1-1 0,-1 0-1,0 0 1,-10 10-1,-4 4 33,-1-2-1,-1 0 1,-1-1-1,-44 28 1,53-38-485,-1-1 0,0-1 0,0-1 0,0 0 0,-1 0 0,0-1-1,0-1 1,0-1 0,0 0 0,-25 1 0,40-27-8984,16-2 1366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4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40 9658,'0'0'9834,"-29"-6"-9074,-6-1-578,3 2 133,-48-16-1,78 21 316,5 10-432,12 8 22,0-1 0,1-1 0,1 0-1,35 24 1,-30-22-40,31 23 429,70 71 0,-118-106-536,1 0 0,-2 1 0,1-1 0,-1 1 0,6 11 0,-9-17-43,-1 1-1,1 0 1,0 0-1,0 0 0,-1-1 1,1 1-1,-1 0 1,0 0-1,1 0 1,-1 0-1,0 0 1,0 0-1,0 0 0,-1 0 1,1 0-1,0 0 1,-1 0-1,1 0 1,-1-1-1,0 1 1,1 0-1,-1 0 0,0 0 1,0-1-1,0 1 1,0-1-1,-1 1 1,0 1-1,-12 7 91,-1-1-1,0 0 1,0-1-1,-1 0 0,1-2 1,-2 0-1,1 0 1,-1-2-1,-32 5 1,-30 11 139,79-21-305,0 1 0,0 0 1,0 0-1,0 0 1,0-1-1,0 1 0,0 0 1,0 0-1,0 0 0,0-1 1,0 1-1,0 0 0,0 0 1,0 0-1,0 0 0,0-1 1,0 1-1,0 0 0,0 0 1,0 0-1,0-1 0,0 1 1,0 0-1,0 0 1,-1 0-1,1 0 0,0 0 1,0-1-1,0 1 0,0 0 1,0 0-1,-1 0 0,1 0 1,0 0-1,0 0 0,0-1 1,0 1-1,-1 0 0,1 0 1,0 0-1,0 0 0,0 0 1,0 0-1,-1 0 1,1 0-1,0 0 0,0 0 1,0 0-1,-1 0 0,1 0 1,0 0-1,0 0 0,0 0 1,-1 0-1,1 0 0,0 0 1,0 0-1,0 1 0,0-1 1,-1 0-1,1 0 0,0 0 1,0 0-1,0 0 0,11-15-6253,-7 10 3311,6-19-5122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5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12 120 15395,'0'0'6320,"0"8"-6186,3 27-40,-3-35-91,0 1 0,0 0 0,1-1 0,-1 1-1,0 0 1,1-1 0,-1 1 0,1-1 0,-1 1 0,0-1-1,1 1 1,0-1 0,-1 1 0,1-1 0,-1 1-1,1-1 1,-1 1 0,1-1 0,0 0 0,-1 1 0,1-1-1,0 0 1,-1 0 0,1 0 0,1 1 0,-2-1 9,1 0 1,0 0-1,-1 0 1,1 0-1,0 0 1,-1 0-1,1 0 1,-1 0-1,1 0 1,0 0-1,-1 0 1,1 0-1,0-1 1,-1 1-1,1 0 1,-1 0-1,1-1 1,0 1-1,-1 0 1,1-1-1,-1 1 1,1-1-1,-1 1 1,0-1-1,1 1 1,-1-1-1,1 1 1,-1-1-1,0 1 1,1-1-1,-1 0 1,5-25 329,-6 20-286,1 1 0,-1-1 0,1 1 0,-1-1 0,-1 1-1,1 0 1,-4-8 0,4 11-15,0 1 0,0-1 0,0 1 1,0-1-1,0 1 0,-1 0 0,1-1 0,0 1 0,0 0 0,-1 0 0,1 0 0,-1 0 0,1 0 0,-1 0 0,0 1 0,1-1 0,-1 0 0,0 1 1,1-1-1,-1 1 0,0 0 0,0-1 0,-1 1 0,1 29 74,2-23-105,0 1 0,1 0 0,0-1 1,0 1-1,0 0 0,1-1 1,0 0-1,5 12 0,-6-15-6,1-1 0,-1 1 0,1-1 0,0 0 0,-1 0 0,1 0 0,0 0 0,0 0 1,0 0-1,1 0 0,-1-1 0,0 1 0,1-1 0,-1 0 0,1 1 0,-1-1 0,1 0 0,0-1 0,-1 1 0,1 0 0,0-1 0,-1 1 0,1-1 0,4 0 0,-6 0-3,0-1 0,0 1 0,0 0-1,0-1 1,0 1 0,0-1 0,0 1 0,0-1 0,0 1 0,0-1 0,-1 0 0,1 1-1,0-1 1,0 0 0,-1 0 0,1 0 0,0 0 0,-1 1 0,1-1 0,-1 0 0,1 0-1,-1 0 1,1 0 0,-1 0 0,0 0 0,0 0 0,1 0 0,-1 0 0,0-1 0,0 1-1,0 0 1,0-1 0,0-48 26,-1 34-27,1 8-1,0-1-1,-1 0 1,0 1 0,0-1 0,-1 1-1,-5-15 1,7 21 12,-1 0 1,0 1-1,0-1 1,1 1-1,-1-1 0,0 1 1,0 0-1,0-1 0,-1 1 1,1 0-1,0 0 0,0 0 1,-1 0-1,1 0 0,-1 0 1,1 0-1,-1 0 0,1 0 1,-1 1-1,1-1 1,-1 0-1,0 1 0,1 0 1,-1-1-1,0 1 0,1 0 1,-1 0-1,0 0 0,1 0 1,-1 0-1,0 0 0,0 1 1,1-1-1,-1 0 1,0 1-1,1-1 0,-1 1 1,1 0-1,-1 0 0,1-1 1,-3 3-1,1-1-7,1 0-1,1 0 0,-1 1 1,0-1-1,0 0 1,1 1-1,0-1 1,-1 1-1,1-1 1,0 1-1,0 0 1,0-1-1,1 1 1,-1 0-1,0 0 1,1-1-1,0 1 1,0 0-1,0 0 1,0 0-1,0 0 1,1 2-1,-1 1-6,2-5-11,-1-1-1,0 1 0,1 0 1,-1 0-1,1-1 0,-1 1 1,1-1-1,0 1 0,-1-1 1,1 0-1,-1 1 0,1-1 1,0 0-1,-1 0 0,1 0 1,-1 0-1,1-1 0,0 1 1,-1 0-1,1-1 0,-1 1 1,1-1-1,-1 0 0,1 1 1,-1-1-1,1 0 0,1-1 1,-1-5-8,-1 1 0,0-1 1,0 1-1,-1-1 0,0 1 1,0-1-1,-2-8 0,1-6-7217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12563,'0'0'11970,"1"-3"-11484,1 2-453,-1-1 1,1 1 0,-1 0-1,1-1 1,0 1 0,-1 0-1,1 0 1,0 0-1,0 0 1,0 1 0,0-1-1,0 0 1,0 1 0,0-1-1,0 1 1,0 0 0,0 0-1,4 0 1,51 0 519,-33 1-324,1-1-56,229-10 510,-240 10-1118,6-2 817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14771,'0'0'9146,"0"156"-8226,18-105-344,-8-6-239,-1-9-73,0-2-144,1-6-120,-10-8-481,9 5-1183,-9-6-3129,0-2-5169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6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11090,'0'0'12171,"4"8"-11582,175 253 2438,-56-89-2271,-20-40-634,-86-98-1377,-15-22-2012,-1-2-3869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7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0 11482,'0'0'10176,"-20"6"-9371,-66 20-70,76-21-528,1 0-1,0 0 1,0 1-1,1 0 1,-1 0 0,1 1-1,0 0 1,1 1-1,0 0 1,0 0-1,1 0 1,0 1-1,0 0 1,1 0-1,0 0 1,-5 14 0,2-6 23,0-1-18,1 1-1,1 0 1,1 0-1,0 0 1,1 1-1,-2 21 1,0 108-238,6-140-40,0-4-290,1-1 0,-1 0 0,0 0 0,1 0 0,-1 0 1,1 1-1,0-1 0,0 0 0,0 0 0,0 0 0,0 0 0,0 0 1,0-1-1,1 1 0,-1 0 0,1-1 0,-1 1 0,1 0 0,0-1 1,1 2-1,1 0-861,7 8-6107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24 284 11682,'0'0'11534,"-3"-5"-10778,-1-8-620,0-1 0,0 1 0,1-1 0,1 0 0,0 0 0,1 1 0,1-1 0,0 0 0,1 0 0,0 0 0,1 0 0,1 0 0,4-14 0,-5 23-135,1 0-1,0 0 1,0 0-1,0 0 0,1 0 1,-1 1-1,1-1 1,0 1-1,0 0 1,1 0-1,-1 1 1,1-1-1,8-4 0,-10 7 2,-1 0-1,1 0 0,0 0 0,-1 1 0,1-1 1,0 1-1,-1-1 0,1 1 0,0 0 0,0 0 0,-1 0 1,1 0-1,0 1 0,0-1 0,-1 1 0,1 0 0,0-1 1,-1 1-1,1 0 0,-1 1 0,1-1 0,-1 0 0,0 1 1,1-1-1,-1 1 0,0 0 0,0 0 0,0 0 1,0 0-1,2 4 0,16 19 103,-2 0 0,-1 2 0,0 0 0,-3 1 0,0 1 0,-1 0 0,14 55 0,-25-78-91,-1-1 8,0-1 0,0 1-1,0 0 1,1-1-1,0 1 1,0-1 0,0 1-1,0-1 1,1 0 0,5 7-1,-7-10 391,1-33-280,2 0 1,9-38 0,-11 59-124,-1 4-19,1 0 1,0 0 0,0 1 0,1-1 0,0 1 0,0 0-1,1 0 1,0 0 0,5-7 0,-8 11-1,1 1 1,-1-1-1,0 1 1,1-1-1,-1 1 0,1 0 1,-1 0-1,1 0 1,-1 0-1,1 0 0,0 0 1,0 0-1,-1 1 1,1-1-1,0 0 0,0 1 1,0 0-1,0-1 1,0 1-1,0 0 0,0 0 1,-1 0-1,1 0 1,0 0-1,0 1 1,0-1-1,0 0 0,0 1 1,0 0-1,-1-1 1,1 1-1,0 0 0,0 0 1,-1 0-1,1 0 1,-1 0-1,1 0 0,1 2 1,7 8 56,0 0 0,-1 0 0,0 1 0,-1 0 0,0 1 0,-1 0 0,-1 0 0,7 17 1,27 48 85,-36-72-123,11 13-39,-8-21-53,-2-14-64,5-29 70,2 0-1,2 0 1,33-68-1,-29 91 22,-18 21 60,1 1 1,0-1-1,-1 1 0,1-1 0,0 1 0,0-1 0,0 1 0,0 0 0,-1-1 1,1 1-1,0 0 0,0 0 0,0 0 0,0 0 0,0-1 0,0 1 0,0 0 1,0 1-1,0-1 0,-1 0 0,1 0 0,0 0 0,0 0 0,0 1 0,0-1 0,0 0 1,0 1-1,-1-1 0,1 1 0,0-1 0,0 1 0,-1-1 0,1 1 0,1 1 1,8 10 193,-1 0 0,-1 1 1,0 0-1,12 27 1,7 11 181,17 38 94,-34-66-446,0 0 1,2-1-1,15 22 1,-2-25-3110,-13-13-1305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09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44 4425,'0'0'17513,"-26"-8"-16721,-82-22-344,105 29-367,-1 0 0,1 0 0,-1 0 1,1 0-1,-1 1 0,0-1 0,1 1 0,-1 0 0,-7 1 0,11-1-65,0 0 1,-1 1 0,1-1-1,0 0 1,-1 1-1,1-1 1,0 0-1,0 1 1,-1-1 0,1 0-1,0 1 1,0-1-1,0 1 1,0-1-1,0 1 1,-1-1 0,1 0-1,0 1 1,0-1-1,0 1 1,0-1-1,0 1 1,0-1 0,0 1-1,0-1 1,1 0-1,-1 1 1,0-1-1,0 1 1,0-1 0,0 1-1,1 0 1,1 8 46,-3 13 162,0-16-154,1 0 1,-1 0 0,1 0-1,0 0 1,1-1 0,-1 1 0,1 0-1,0 0 1,1 0 0,0-1-1,-1 1 1,2-1 0,-1 1-1,1-1 1,4 7 0,28 25 418,46 36 0,-43-40-207,38 43 1,-72-73-217,-1 1 1,0-1 0,-1 1-1,1 0 1,-1 0-1,1 1 1,-1-1 0,0 0-1,-1 1 1,1-1-1,-1 1 1,0 0 0,0-1-1,0 1 1,-1 0-1,1 0 1,-1-1 0,-1 1-1,1 0 1,0 0-1,-3 6 1,1-9-33,0 1 0,-1-1 0,1 0 0,-1 0 0,0 0 1,1 0-1,-1 0 0,0 0 0,0-1 0,0 0 0,-1 0 0,1 1 0,0-2 1,-4 2-1,-11 4 53,-29 7 92,39-12-324,0 1 0,0 0-1,0 0 1,0 1 0,-9 4-1,4 7-2739,0 0-5336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0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17236,'0'0'8464,"20"0"-8096,45 1-150,175-4 308,-230 2-565,0 0 1,0-1-1,0 0 0,12-4 0,-20 5-146,-1 1 0,1-1 0,0 0 0,0 0 0,0 0 0,-1 0 0,1 0 0,-1 0 0,1 0 0,-1 0 0,1-1 0,-1 1 0,1-1 0,-1 1 0,0-1 0,0 0 0,0 1 0,0-1 0,0 0 0,0 1 0,-1-1 0,1 0 0,0 0 0,-1 0 0,0 0 0,1 0 0,-1-2 0,0-17-4805,0-3-2440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15483,'0'0'10651,"149"-5"-10443,-102 5-112,0 0-48,-19 0-48,9 0-408,-9 0-1257,0 0-2272,0 0-2664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3697,'0'0'17026,"-18"32"-16100,-57 104-420,72-131-468,1 0-1,0 0 1,0 0-1,0 1 1,1-1-1,0 1 1,0-1-1,0 1 1,0-1-1,1 1 1,0-1-1,0 1 1,1 0-1,0-1 1,0 1-1,1 5 1,2-3 36,0 0 0,0-1-1,0 0 1,1 1 0,0-2 0,0 1 0,7 6 0,3 4 108,-6-5-138,0-1-1,1-1 1,1 0-1,-1 0 1,2-1-1,-1 0 1,1-1-1,1 0 0,-1-1 1,1-1-1,1 0 1,-1 0-1,1-1 1,0-1-1,0-1 1,0 0-1,1 0 0,17-1 1,-30-2-205,1 0 1,-1 0-1,1-1 0,-1 1 1,0-1-1,1 1 1,-1-1-1,0 0 0,1 0 1,-1 0-1,0-1 1,0 1-1,0 0 0,0-1 1,0 1-1,0-1 1,0 0-1,-1 0 1,1 1-1,-1-1 0,1 0 1,-1 0-1,2-4 1,1-3-1402,1-1 0,-2 1 0,1-1 0,2-12 0,-3-14-5357</inkml:trace>
  <inkml:trace contextRef="#ctx0" brushRef="#br0" timeOffset="1">53 129 12875,'0'0'8690,"159"-14"-8426,-103 11-128,0 0-136,-9 3 0,-10-2-848,-9-1-1457,0-8 25,-18 2-2257,-1 1-2073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7 428 12859,'0'0'11581,"-1"-9"-11190,-1-4-345,0-1 1,1 0 0,0 1 0,1-1 0,1 0-1,0 1 1,1-1 0,0 1 0,1-1 0,6-16-1,-5 20-20,12-27 59,34-61 0,-45 89-87,0 0 1,1 1 0,0 0-1,0 1 1,1-1 0,0 1-1,1 0 1,-1 1-1,1 0 1,0 0 0,1 1-1,15-9 1,-20 13 1,0-1 1,1 1-1,-1 0 1,0 0-1,0 1 1,1-1-1,-1 1 1,0 0-1,1 0 1,-1 0-1,0 0 0,1 1 1,-1 0-1,0 0 1,0 0-1,0 1 1,0-1-1,0 1 1,0 0-1,0 0 1,0 0-1,0 0 1,-1 1-1,0 0 1,1 0-1,-1 0 1,0 0-1,0 0 0,0 0 1,2 6-1,-4-8 8,24 35 148,-1 2 0,-2 0 0,28 68-1,-48-99-138,1 3 6,1 0 1,0-1-1,0 1 0,0-1 0,9 12 0,-11-92 1210,-3 52-1232,2 0 0,0 1 0,1-1 0,9-31 0,-11 46-9,1 0 1,1 0-1,-1 0 1,1 0-1,-1 1 1,1-1-1,0 1 1,0-1-1,0 1 0,1 0 1,-1 0-1,1 0 1,0 0-1,0 0 1,0 0-1,0 1 0,1-1 1,-1 1-1,0 0 1,1 0-1,0 1 1,-1-1-1,1 1 1,0-1-1,0 1 0,0 0 1,0 1-1,0-1 1,6 1-1,-4 0 8,1 1-1,-1 1 0,1 0 1,-1-1-1,0 2 1,0-1-1,0 1 1,0 0-1,-1 0 1,1 1-1,-1-1 0,0 1 1,0 1-1,0-1 1,0 1-1,-1-1 1,1 1-1,-1 1 0,-1-1 1,6 10-1,8 14 38,-1 1 0,19 52-1,-35-81-34,2 7 19,-2-6-19,0 0 0,1 0 0,-1 0-1,0 0 1,1-1 0,0 1 0,-1 0 0,1 0 0,0 0-1,0-1 1,0 1 0,0 0 0,0-1 0,0 1 0,1-1-1,1 3 1,-1-3-22,7-27-433,17-43 380,43-85 0,-68 151 82,1 0-1,-1 0 1,0 1-1,1-1 1,0 0-1,-1 0 1,1 1-1,0-1 0,1 1 1,-1-1-1,0 1 1,1 0-1,-1 0 1,1 0-1,-1 0 1,1 1-1,0-1 0,0 1 1,0 0-1,0-1 1,0 1-1,0 0 1,0 1-1,0-1 1,1 1-1,-1-1 0,0 1 1,0 0-1,0 0 1,1 0-1,-1 1 1,0-1-1,0 1 1,0 0-1,1 0 1,-1 0-1,0 0 0,0 0 1,-1 1-1,1-1 1,0 1-1,0 0 1,-1 0-1,1 0 1,-1 0-1,1 0 0,3 5 1,39 43 412,40 56 0,17 20-238,-93-110-230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2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2 118 14811,'0'0'7983,"-1"-5"-7636,1 1-301,0 1 1,1-1-1,-1 1 1,1-1-1,0 0 1,0 1-1,0-1 1,1 1-1,-1 0 1,1-1-1,0 1 1,0 0-1,0 0 1,0 0-1,0 0 1,1 0-1,-1 1 1,1-1-1,0 1 1,0 0-1,0 0 1,0 0-1,0 0 1,0 0-1,1 0 1,-1 1-1,1 0 1,6-2-1,-6 2-16,1 0 0,0 0-1,-1 1 1,1 0-1,0 0 1,-1 0 0,1 0-1,0 1 1,-1 0 0,1 0-1,-1 0 1,1 0 0,-1 1-1,1 0 1,-1 0 0,0 0-1,0 0 1,0 0 0,0 1-1,0 0 1,-1 0-1,1 0 1,-1 0 0,0 1-1,4 5 1,7 5 89,0 0 0,24 16-1,-33-26-88,1-1 0,-1 0-1,1 0 1,-1 0 0,1-1-1,0 1 1,0-1 0,0-1-1,1 1 1,-1-1 0,12 0-1,-16-2-8,-1 0-1,1 0 0,-1-1 0,0 1 1,0-1-1,0 1 0,1-1 1,-1 1-1,-1-1 0,1 0 0,0 1 1,0-1-1,-1 0 0,1 0 1,-1 1-1,1-4 0,9-35 190,-9-50-237,-1 90-291,10 23-4678,-1 4-565,0 1-1710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17412,'0'0'6553,"-10"0"-8457,29 0-345,0 0-2232,-1 0-3600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4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3 686 10202,'0'0'11609,"-1"-27"-11123,-1-87-125,3 104-345,1 1-1,0-1 0,1 1 1,-1 0-1,2-1 1,-1 1-1,2 1 0,-1-1 1,1 1-1,0 0 0,9-12 1,12-20 39,31-57 27,8-18 571,-65 115-632,0-1 0,0 1 0,0-1 0,0 1 0,0 0 0,0-1 0,1 1 0,-1-1 0,0 1 0,0-1 0,0 1 0,1 0 0,-1-1 0,0 1 0,0-1 0,1 1 0,-1 0 0,0-1 0,1 1 0,-1 0 0,1 0 0,-1-1 0,0 1 0,1 0 0,-1 0 0,1-1 0,-1 1 0,1 0 0,-1 0 0,0 0 0,1 0 0,-1 0 0,1 0 0,-1 0 0,1 0 0,-1 0 0,1 0 0,-1 0 0,1 0 0,-1 0 0,1 0 0,-1 0 0,0 0 0,1 1 0,-1-1 0,1 0 0,-1 0 0,1 0 0,-1 1 0,0-1 0,1 0 0,-1 1 0,0-1 0,1 0 0,-1 1 0,0-1 0,1 0 0,-1 1 0,0-1 0,0 1 0,0-1 0,1 0 0,-1 1-1,0-1 1,0 2 0,17 38 219,-13-27 59,25 58 552,73 157 692,-89-205-1464,0-1 0,1-1 0,1 0 0,1-2 0,1 1 0,0-2 0,34 27 0,-45-41-75,1 1-1,0-1 0,0-1 0,0 0 0,13 5 0,-18-7-2,0-1 0,1 1 0,-1 0 0,0-1 0,0 1 0,0-1 0,0 0-1,1 0 1,-1 0 0,0 0 0,0 0 0,0 0 0,1-1 0,-1 1 0,0-1 0,0 1 0,0-1 0,0 0 0,0 0 0,0 0 0,0 0 0,0 0 0,0 0 0,0-1 0,-1 1-1,3-2 1,1-6 19,-1 0 0,1 0 0,-2 0 0,1 0 0,-1-1 0,-1 1 0,1-1 0,-2 0 0,2-14 0,1-102-23,-4 104-26,-1-14-76,-1 0 0,-2 0-1,-1 1 1,-2-1 0,-14-41-1,14 56 63,-1 1 1,0-1-1,-2 2 0,0-1 0,-2 1 0,0 1 1,0 0-1,-2 1 0,-27-28 0,88 56 599,107 25 191,7-33-113,-100-3-458,-56-1-165,-1 1 0,1 0 1,-1-1-1,0 0 1,1 0-1,-1 0 0,0-1 1,0 1-1,1-1 1,3-3-1,17-5-1575,-46 9-7768,-13 1-3216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7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33 13803,'0'0'6892,"-31"-6"-6145,-99-14-302,121 18-311,0 0 1,-1 1-1,1 0 0,-1 1 0,0 0 0,1 0 0,-1 1 0,1 0 1,-1 1-1,-10 3 0,17-4-93,1 1 1,-1 0 0,1 0-1,0 0 1,0 0-1,0 0 1,0 0-1,0 1 1,0-1 0,1 0-1,-1 1 1,1 0-1,-1-1 1,1 1 0,0 0-1,0 0 1,0 0-1,1-1 1,-1 1-1,1 0 1,-1 0 0,1 0-1,0 0 1,0 0-1,1 6 1,-1-5-30,0 0 0,0 0 0,0 0 1,1 0-1,0 0 0,0 0 0,0 0 0,0 0 0,0 0 1,1 0-1,-1-1 0,1 1 0,0 0 0,0-1 0,1 1 0,-1-1 1,1 0-1,0 0 0,-1 0 0,1 0 0,1-1 0,-1 1 1,0-1-1,5 3 0,27 19 97,1-2 1,2-2-1,48 20 0,-38-19-38,-9-4-44,-28-13-6,1 1 1,-1-1 0,1 2 0,-1 0-1,-1 0 1,1 1 0,-1 0-1,0 1 1,-1 0 0,10 11-1,-17-16-5,0 0 0,0 1 0,0 0 0,-1-1 0,1 1 0,-1 0 0,0 0 0,0-1-1,0 1 1,-1 0 0,1 0 0,-1 0 0,0 0 0,0 0 0,0 0 0,-1 0 0,0 0 0,1 0-1,-1 0 1,-2 4 0,1-1 21,-1-1 0,0 1 0,0-1-1,0 0 1,0 0 0,-1-1 0,0 1 0,-1-1 0,1 1-1,-10 7 1,4-5 25,0 0 1,0-1-1,-1 0 0,-1-1 0,1 0 0,-1-1 0,1 0 0,-2-1 0,1 0 0,0-1 1,-1-1-1,1 1 0,-1-2 0,0 0 0,0 0 0,1-2 0,-1 1 0,-14-3 1,26 2-135,1 1 0,-1 0 0,0 0 1,0 0-1,0-1 0,0 1 1,0-1-1,1 1 0,-1 0 0,0-1 1,0 1-1,1-1 0,-1 0 1,0 1-1,1-1 0,-1 0 0,0 1 1,1-1-1,-1 0 0,1 1 1,-1-1-1,1 0 0,-1-1 1,1 1-47,0 1 0,1-1 0,-1 1 1,0-1-1,0 0 0,1 1 1,-1-1-1,0 1 0,1-1 0,-1 1 1,0-1-1,1 1 0,-1-1 0,1 1 1,-1-1-1,1 1 0,-1 0 1,1-1-1,-1 1 0,1 0 0,0-1 1,-1 1-1,1 0 0,-1 0 1,1-1-1,0 1 0,-1 0 0,1 0 1,0 0-1,-1 0 0,1 0 1,0 0-1,-1 0 0,1 0 0,-1 0 1,1 0-1,0 1 0,1-1 1,86 0-8132,-41 0 610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7090,'0'0'18523,"0"-5"-18034,0 4-479,0-1 0,0 1 1,0 0-1,0 0 1,0 0-1,0 0 1,0-1-1,0 1 1,1 0-1,-1 0 1,0 0-1,1 0 0,-1 0 1,1 0-1,0 0 1,-1 0-1,1 0 1,0 0-1,-1 0 1,1 0-1,0 0 0,1 0 1,32-11 263,-30 11-246,38-8 90,-27 6-222,-1 1-1,1-2 1,-1 0-1,0-1 1,0 0-1,23-13 1,-35 16-254,-1 1 1,0-1-1,0 0 0,0 1 1,0-1-1,0 0 1,0 0-1,0 0 0,0 0 1,-1 0-1,1 0 1,-1 0-1,1 0 0,-1 0 1,0 0-1,0 0 1,0 0-1,0 0 0,0-1 1,-1-3-1,0-3-2565,1-10-4833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8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11242,'0'0'13907,"84"-14"-13347,-37 14-175,-10 0-97,0 0-120,-8 0-120,-1 3-48,-10 0-312,1 5-897,0 6-1327,-10 3-4010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8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3817,'0'0'16941,"25"-3"-16289,68-5-8,113 3 0,-202 5-605,0 1-1,0-1 1,0 1-1,0-1 1,0 1 0,-1 0-1,1 1 1,0-1-1,-1 0 1,1 1-1,0 0 1,-1 0 0,0 0-1,0 0 1,1 1-1,-1-1 1,-1 1-1,1 0 1,0 0 0,-1 0-1,1 0 1,-1 0-1,0 1 1,0-1-1,0 1 1,-1-1-1,3 6 1,-1 3 113,-1-1 1,0 1-1,0 0 0,-1 0 0,-1 0 1,0 0-1,-3 19 0,1-21-99,0 0-1,-1 0 1,0 0 0,-1 0-1,0-1 1,-1 0-1,0 1 1,0-2 0,-1 1-1,0-1 1,-7 8 0,-4 4-26,-1-2 1,-1 0 0,-26 20 0,36-32-234,1 0 0,-1-1 0,0 0-1,0-1 1,-1 0 0,-11 4 0,-5-2-3372,-1-4-3688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8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13259,'0'0'8554,"-6"31"-7306,-16 100-360,22-120-774,0-1 0,1 1 0,0-1 0,0 1 0,1-1 0,0 0 0,1 0-1,0 0 1,1 0 0,0 0 0,1-1 0,0 1 0,0-1 0,1 0 0,0-1 0,9 11 0,-3-3 84,1 2-35,1-2 0,0 1 0,1-2 0,1 0 0,0 0 0,21 12 0,-29-21-283,0-1-1,0 0 0,0-1 1,1 0-1,0 0 0,0-1 1,0 0-1,0 0 1,0-1-1,1-1 0,-1 1 1,1-2-1,-1 1 1,1-1-1,-1-1 0,11-1 1,-17 0-359,-1 1 1,0-1 0,0 0-1,0 0 1,0 0 0,0-1-1,-1 1 1,1 0 0,-1-1-1,1 1 1,-1-1 0,0 1-1,0-1 1,0 0 0,0 0-1,0 1 1,0-5 0,-1 5-534,2-13-4635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9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88 7162,'0'0'12601,"-2"-7"-12345,2 5-201,-1-1 0,1 0 0,-1 0 0,1 1 0,0-1 0,0 0 0,0 0 0,0 1 0,1-1 0,-1 0 0,1 0 0,0 1 0,0-1 0,0 0 0,0 1 0,0-1 0,0 1 0,1-1 0,-1 1 0,1 0 0,0 0 0,-1 0 0,1-1 0,0 2 0,0-1 0,1 0 0,-1 0 0,0 1 1,1-1-1,-1 1 0,0 0 0,1-1 0,0 1 0,-1 1 0,1-1 0,0 0 0,-1 0 0,1 1 0,0 0 0,0-1 0,-1 1 0,4 1 0,-1 0 39,-1 0-1,1 0 1,-1 0 0,0 1-1,1 0 1,-1 0 0,0 0 0,0 1-1,0-1 1,-1 1 0,1 0 0,0 0-1,-1 0 1,0 1 0,0-1 0,3 5-1,20 17 342,-21-21-405,0 0 0,0 0 0,0-1 1,0 0-1,0 0 0,1 0 0,-1-1 0,1 1 0,0-1 0,0-1 0,0 1 0,0-1 0,0 0 0,0-1 0,0 1 1,0-1-1,8-1 0,-13 0 14,1 1 0,-1-1 0,0 0 0,0 0 0,0 0 0,0 0 0,0 0 0,0 0 0,0-1 0,0 1 0,-1 0 0,1 0-1,0-1 1,-1 1 0,1 0 0,-1-1 0,1 1 0,-1-1 0,1-1 0,2-11-2155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12107,'0'0'8385,"168"0"-8385,-112 0-152,19 0-1456,-10 0-728,-8 0-3906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19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11506,'0'0'8506,"3"12"-8110,11 37-34,-14-48-349,0-1 1,0 1-1,0 0 0,0-1 1,0 1-1,0 0 1,0-1-1,0 1 0,1 0 1,-1-1-1,0 1 1,0-1-1,1 1 1,-1 0-1,0-1 0,1 1 1,-1-1-1,1 1 1,-1-1-1,0 1 0,1-1 1,-1 0-1,1 1 1,0-1-1,-1 1 1,1-1-1,-1 0 0,1 0 1,-1 1-1,1-1 1,0 0-1,-1 0 0,1 0 1,0 0-1,-1 1 1,1-1-1,0 0 0,-1 0 1,1 0-1,0 0 1,-1-1-1,1 1 1,0 0-1,9-14 349,-9 13-339,-1 0 0,0 0 0,0 0-1,0 0 1,0 0 0,0 0 0,0 0 0,0 0 0,0 0-1,0 0 1,-1 0 0,1 0 0,0 0 0,0 0 0,-1 0 0,1 0-1,-1 0 1,1 0 0,-1 0 0,1 0 0,-1 1 0,0-1 0,1 0-1,-1 0 1,0 1 0,0-1 0,1 1 0,-1-1 0,0 0-1,0 1 1,0-1 0,0 1 0,0 0 0,0-1 0,0 1 0,0 0-1,0 0 1,0-1 0,0 1 0,0 0 0,0 0 0,0 0-1,0 0 1,-1 1 0,0-1 165,2 34-94,0-32-88,0 1 1,0 0-1,1-1 1,-1 1 0,1 0-1,-1-1 1,1 1 0,0-1-1,0 1 1,0-1 0,0 1-1,0-1 1,0 0-1,1 0 1,-1 1 0,1-1-1,0 0 1,0 0 0,-1-1-1,1 1 1,0 0 0,1-1-1,-1 1 1,0-1-1,0 1 1,1-1 0,-1 0-1,1 0 1,-1 0 0,1 0-1,-1-1 1,1 1-1,-1-1 1,1 1 0,0-1-1,-1 0 1,4 0 0,-5-1-9,-1 0 1,1 1 0,0-1 0,0 0-1,-1 0 1,1 1 0,0-1 0,-1 0 0,1 0-1,0 0 1,-1 0 0,0 0 0,1 0-1,-1 0 1,1 0 0,-1 0 0,0 0-1,0 0 1,0 0 0,0 0 0,0 0 0,0 0-1,0 0 1,0 0 0,0-2 0,-1-40 4,1 31-5,-1 7 3,0 0 1,0-1-1,0 1 1,-1 0-1,1 0 1,-1 0-1,-1 0 1,1 0-1,-1 1 0,0-1 1,0 1-1,0-1 1,-1 1-1,1 0 1,-1 0-1,0 1 1,0-1-1,0 1 1,-1 0-1,1 0 0,-1 0 1,-7-3-1,5 6 66,5 7-993,2-4 387,1 0 0,0 1 0,-1-1 0,1 0-1,1 0 1,-1 0 0,0 0 0,1 0 0,-1 0-1,1 0 1,0 0 0,0 0 0,0-1 0,1 1-1,2 2 1,16 19-11821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14107,'0'0'9995,"23"-8"-9502,7-2-345,-5 1-17,1 1 1,0 0 0,42-4-1,171-3-685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0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15091,'0'0'8570,"56"190"-7970,-37-145-368,0 0-88,-1-3-88,-8-5-56,-1-4-480,10 9-1208,-19-8-3569,9-9-2713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1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12291,'0'0'9932,"10"29"-8767,1 9-863,-2-5-53,1-1 0,2-1 0,22 44 1,11 15 518,48 88 103,-79-165-966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4 2657,'0'0'18950,"-11"-1"-17796,5 1-1014,4-1-87,-1 0 0,1 1-1,-1 0 1,1-1 0,-1 1-1,1 0 1,-1 0 0,1 1 0,-1-1-1,1 0 1,-1 1 0,1 0-1,-1-1 1,1 1 0,0 0 0,-1 0-1,1 0 1,0 1 0,0-1-1,0 1 1,0-1 0,0 1 0,0-1-1,0 1 1,1 0 0,-1 0-1,0 0 1,1 0 0,-2 3 0,-3 9 235,0 0 0,1 0 0,1 0 1,0 0-1,1 1 0,-2 19 0,0 93 713,5-112-932,0-12-87,0 0-1,0 0 1,0 1 0,1-1-1,-1 0 1,1 0 0,0 0 0,-1 0-1,1 0 1,1 0 0,-1 0-1,0 0 1,1-1 0,-1 1-1,1 0 1,0-1 0,0 1 0,0-1-1,3 3 1,-2-3-240,1 0 0,-1 0-1,1 0 1,0 0 0,0-1 0,-1 0-1,1 1 1,0-1 0,1-1 0,-1 1 0,0-1-1,0 1 1,7-1 0,24 0-3735,-5 0-2032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2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5033,'0'0'15078,"0"-5"-13839,0-21 999,28 27-787,-19 1-1384,0 1 0,1 0 0,-1 1 0,-1 0 0,1 0 0,0 1 0,-1 0 0,0 1 0,0 0 0,-1 0 0,0 0 0,0 1 1,0 0-1,7 10 0,-3-3-11,-1 1 0,0 0 0,-1 0-1,0 1 1,-1 0 0,10 30 0,-12-22 6,-1 0-1,-1 0 0,-1 1 1,-1 46-1,-2-66-57,-1 0 0,0 1 0,0-1 1,0 0-1,0 0 0,-1 0 0,1-1 0,-1 1 0,-1 0 0,1-1 1,-1 1-1,-6 7 0,7-9-215,-1 0 0,1 0 0,-1-1 0,0 1 0,0-1 1,0 0-1,0 1 0,-4 0 0,4-1-329,1-1 1,-1-1-1,1 1 1,-1 0 0,0 0-1,0-1 1,1 0-1,-1 1 1,0-1-1,0 0 1,-5-1-1,-9-7-6684,6-14-3633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2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15523,'0'0'7458,"-9"148"-5898,18-97-95,10-1-713,9-8-344,0-2-200,0-4-88,0-11-72,-9-5-48,9-9-160,-9-11-744,-1 0-825,1 0-1031,0-25-2994,-10 0-2031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15 203 4761,'0'0'19261,"-3"-11"-18711,0 3-468,2 5-67,-1 1 0,1 0 0,0-1 0,1 0 0,-1 1 0,0-1 1,1 1-1,-1-1 0,1 0 0,0 1 0,0-1 0,0 0 1,0 1-1,0-1 0,1 0 0,-1 1 0,1-1 0,0 1 0,0-1 1,0 1-1,0-1 0,0 1 0,0-1 0,1 1 0,-1 0 1,3-3-1,26-25 179,41-36 26,-70 65-215,0 1-1,0-1 1,0 1-1,0-1 1,0 1-1,0-1 1,0 1-1,0 0 0,0 0 1,0-1-1,0 1 1,0 0-1,0 0 1,0 0-1,0 0 1,0 0-1,0 0 1,0 1-1,0-1 0,0 0 1,0 0-1,0 1 1,0-1-1,-1 0 1,1 1-1,0-1 1,0 1-1,0 0 0,0-1 1,0 1-1,-1-1 1,1 1-1,0 0 1,-1 0-1,1-1 1,0 1-1,-1 0 1,1 0-1,-1 0 0,1 0 1,-1 0-1,0 0 1,1 0-1,-1 0 1,0 0-1,0 0 1,1 0-1,-1 1 0,1 2 48,7 10 125,1 4 7,0 0 0,2-1 0,20 26 0,-27-38-178,0-1 1,0 0-1,0 0 0,0-1 0,1 1 0,-1-1 0,1 0 1,0 0-1,0-1 0,0 1 0,0-1 0,0 0 1,1 0-1,-1-1 0,1 0 0,-1 0 0,1 0 1,6 0-1,-9-2-6,-1 0 1,1 0-1,-1 0 1,1-1-1,-1 1 1,1-1-1,-1 1 1,0-1-1,0 0 1,0 0-1,0 0 1,0 0-1,0 0 1,0 0-1,-1 0 1,1-1-1,-1 1 1,0-1 0,1 1-1,-1-1 1,0 1-1,-1-1 1,2-4-1,3-8 14,0-1-1,4-28 1,-8-22-833,-1 65 750,0 1 0,0 0 0,0 0 0,0 0 0,1-1-1,-1 1 1,0 0 0,0 0 0,0 0 0,0-1 0,0 1 0,0 0-1,0 0 1,0 0 0,0 0 0,1-1 0,-1 1 0,0 0 0,0 0 0,0 0-1,0 0 1,1 0 0,-1-1 0,0 1 0,0 0 0,0 0 0,0 0-1,1 0 1,-1 0 0,0 0 0,0 0 0,0 0 0,1 0 0,-1 0 0,0 0-1,0 0 1,1 0 0,-1 0 0,0 0 0,0 0 0,0 0 0,1 0-1,-1 0 1,0 0 0,0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5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1 285 10362,'0'0'8695,"1"-16"-8060,3-11-468,1 0 1,1-1-1,1 2 0,18-44 0,22-21 5,-47 92-130,1-1-1,-1 0 0,0 0 0,1 1 0,-1-1 1,1 1-1,-1-1 0,0 0 0,1 1 0,-1-1 1,0 1-1,1-1 0,-1 1 0,0-1 0,0 1 1,0-1-1,1 1 0,-1-1 0,0 1 0,0-1 0,0 1 1,0-1-1,0 1 0,0-1 0,0 1 0,0 0 1,0-1-1,0 1 0,0-1 0,0 1 0,-1-1 1,1 1-1,3 38-136,-2-25 257,8 58 182,2-1 1,4-1-1,42 120 0,-50-169-238,5 13 155,32 64 1,-41-90-223,2-1 1,-1 1-1,1-1 1,0 0-1,1-1 1,-1 1 0,1-1-1,1 0 1,-1 0-1,1-1 1,0 0-1,0 0 1,16 7 0,-22-11-29,0-1 0,1 1 0,-1 0 0,1-1 1,-1 1-1,1-1 0,-1 1 0,1-1 0,-1 0 1,1 1-1,0-1 0,-1 0 0,1 0 0,-1 0 1,1-1-1,-1 1 0,1 0 0,0 0 0,-1-1 1,1 1-1,-1-1 0,0 1 0,1-1 0,-1 0 1,1 0-1,-1 0 0,0 1 0,1-1 0,-1 0 1,0-1-1,0 1 0,0 0 0,0 0 0,0 0 1,0-1-1,0 1 0,0 0 0,-1-1 0,1 1 1,0-1-1,-1 1 0,0-1 0,1 1 0,0-3 1,0-9 79,1 0 1,-1 1 0,-1-1-1,-3-23 1,2 6-154,1-16-544,-13-92 1,11 123 488,-1 0 0,-1 0 0,0 0 0,-2 0-1,1 1 1,-2 0 0,0 0 0,0 0 0,-18-22 0,14 19 286,22 16 148,6 2-162,234-1 49,-250 0-378,-1 0 0,1 0 0,-1 0 0,1 0 0,-1 1 0,1-1-1,0 0 1,-1 0 0,1 0 0,-1 1 0,1-1 0,-1 0 0,0 1-1,1-1 1,-1 0 0,1 1 0,-1-1 0,1 0 0,-1 1 0,0-1-1,1 1 1,-1-1 0,0 1 0,0-1 0,1 1 0,-1-1 0,0 1-1,0-1 1,0 1 0,1-1 0,-1 1 0,0-1 0,0 1 0,0 0-1,0-1 1,0 1 0,0-1 0,0 1 0,0-1 0,-1 1 0,1-1-1,0 1 1,0 0 0,-1 0 0,1 5-2086,0 8-5581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13539,'0'0'10394,"149"0"-10226,-93 0-80,-19 0-8,1-6-80,-10-2-512,-9 2-1064,-10-13-2233,-9-4-1216,0 4-2249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5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11330,'0'0'4656,"-15"33"-3312,-51 111-478,54-114-576,1 0 1,2 1-1,1 0 1,1 0 0,2 1-1,1 0 1,1 0-1,3 56 1,0-72-170,1-14-83,-1 0 0,1-1 0,-1 1 0,1 0 0,0-1 0,-1 1-1,1-1 1,0 1 0,0-1 0,0 1 0,0-1 0,1 0 0,-1 1-1,0-1 1,1 0 0,-1 0 0,0 0 0,1 0 0,-1 0 0,1 0-1,0-1 1,-1 1 0,1 0 0,-1-1 0,1 1 0,0-1 0,1 1 0,55 9 909,-50-9-830,33 5-416,25 2 1451,-43-7-5835,0-2-4922,-6-2 655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6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14195,'0'0'10314,"187"37"-10074,-131-32-240,-9-2-176,-1 0-1048,-8-3-1665,-10 0-3432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7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43 11899,'0'0'8897,"5"-4"-8420,0 0-406,0 0 0,0 1 1,0-1-1,1 1 1,-1 0-1,1 1 0,0 0 1,0 0-1,0 0 1,0 0-1,6 0 0,77-3 720,-85 5-770,-1 1 1,1-1 0,0 1-1,0 0 1,-1 0-1,1 0 1,-1 1 0,1-1-1,-1 1 1,1 0 0,-1 0-1,0 0 1,0 0 0,0 1-1,0-1 1,0 1 0,-1 0-1,1 0 1,-1 0 0,0 0-1,1 0 1,-1 0 0,-1 1-1,1-1 1,0 1 0,-1-1-1,0 1 1,0 0 0,0-1-1,0 5 1,4 14 99,-2-1 0,0 0 0,-1 44-1,-3-53-86,0 1 0,-1-1 0,0 1-1,-1-1 1,-1 0 0,0 0-1,0 0 1,-1 0 0,-1-1-1,-7 12 1,-1 0-4,-2 0 0,-1-2 0,-31 33 0,42-48-146,0 0 0,0 0 0,-1-1 0,0 0-1,0 0 1,0-1 0,0 0 0,0 0 0,-1-1-1,0 0 1,0 0 0,0 0 0,0-1 0,0-1 0,0 1-1,-15-1 1,21-1-146,0 0 0,1-1 0,-1 1 0,0-1 0,0 1 0,1-1 0,-1 0 0,0 0 0,1 1 0,-1-1 0,1-1-1,-1 1 1,1 0 0,0 0 0,-1 0 0,1-1 0,0 1 0,0-1 0,0 1 0,0-1 0,0 1 0,0-1 0,0 1 0,1-1 0,-2-2 0,-1-26-5041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7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12163,'0'0'8747,"-11"28"-7592,-32 94-324,40-113-750,0 1 1,2-1 0,-1 1 0,1 0-1,0 0 1,1 0 0,0-1 0,1 1-1,0 0 1,0 0 0,1-1 0,1 1 0,-1-1-1,8 17 1,-1-9 68,1 0 1,0-1-1,1-1 0,1 0 1,20 21-1,-24-28-129,0-1 0,1 0 1,0 0-1,0-1 0,0 0 0,1 0 1,0-1-1,0-1 0,14 5 0,-17-7-398,0 0 0,0-1-1,0 1 1,1-2 0,-1 1-1,11-1 1,-13 0-313,-1-1 0,0 0 1,0 1-1,0-1 0,0-1 0,0 1 1,0-1-1,0 1 0,0-1 0,0 0 0,5-5 1,11-10-6315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8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0 441 11883,'0'0'8867,"7"-27"-8629,3-13-181,5-13 87,11-82 1,-19 82 1,-2 24 174,0-45 1,-5 73 376,3 3-684,0 1-1,0-1 1,0 1-1,-1-1 1,1 1-1,-1 0 1,1 0-1,-1 0 1,0 0-1,0 1 1,-1-1 0,1 0-1,1 7 1,10 13 113,-2-8-63,31 35 38,-39-47-101,0-1-1,0 0 1,0 0-1,0 0 1,0 0-1,0-1 1,1 1-1,-1-1 1,1 0-1,-1 0 1,1 0-1,0 0 1,-1-1-1,9 1 1,-11-1-3,1-1 0,0 1-1,0 0 1,-1-1 0,1 0 0,0 1 0,0-1 0,-1 0 0,1 0-1,-1 0 1,1 0 0,-1 0 0,1 0 0,-1 0 0,0-1-1,1 1 1,-1 0 0,0-1 0,0 1 0,0-1 0,1-2-1,18-41 85,-14 32-63,22-77 1,-28 89-1,0 1-1,0-1 1,0 1 0,0-1 0,0 1-1,0-1 1,0 1 0,0-1-1,0 1 1,0-1 0,0 1 0,1-1-1,-1 1 1,0-1 0,0 1 0,1-1-1,-1 1 1,0 0 0,1-1-1,-1 1 1,0-1 0,1 1 0,-1 0-1,1 0 1,-1-1 0,0 1-1,1 0 1,-1 0 0,1-1 0,-1 1-1,1 0 1,-1 0 0,1 0-1,-1 0 1,1 0 0,-1-1 0,1 1-1,0 0 1,15 17 350,9 34 22,-24-49-357,63 149 803,-56-136-806,0 1 0,-2 0 0,6 18 1,-7 1-2395,-24-38-5625,1-13-44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10746,'0'0'8039,"8"19"-7553,26 56-226,-32-70-239,-1-4-15,-1 0 1,0 0-1,1 0 0,-1 0 1,1 0-1,-1 0 1,1 0-1,-1 0 1,1 0-1,0-1 1,-1 1-1,1 0 0,0 0 1,0-1-1,0 1 1,0 0-1,0-1 1,0 1-1,-1-1 0,1 1 1,0-1-1,1 1 1,-1-1-1,0 0 1,0 1-1,0-1 1,0 0-1,0 0 0,0 0 1,0 0-1,0 0 1,2 0-1,-1-27 296,-2 20-293,-1-1 0,0 1 1,0-1-1,0 1 1,-1 0-1,-3-9 0,5 14-5,-1 0 0,0 0 0,0 0 0,0 0 0,0 0-1,0 0 1,0 0 0,0 1 0,-1-1 0,1 0 0,-1 1-1,1-1 1,-1 1 0,1 0 0,-1-1 0,0 1 0,0 0-1,0 0 1,0 0 0,0 0 0,0 0 0,0 1 0,0-1-1,0 1 1,0-1 0,-4 0 0,5 2 25,0 0 0,0 0 0,0 0 1,0 0-1,0 0 0,1 0 0,-1 0 0,0 0 0,1 1 1,-1-1-1,1 0 0,-1 0 0,1 0 0,0 1 0,-1-1 1,1 0-1,0 0 0,0 1 0,0-1 0,0 0 0,0 1 0,0-1 1,0 2-1,1 46 26,-1-36 33,0 45 299,1-58-382,-1 1-1,0-1 1,1 1 0,-1-1 0,0 1 0,1-1 0,-1 0 0,1 1 0,-1-1 0,1 0 0,-1 1 0,1-1 0,-1 0 0,1 0 0,-1 1 0,1-1 0,-1 0 0,1 0 0,-1 0 0,1 0-1,-1 0 1,1 0 0,-1 0 0,1 0 0,0 0 0,-1 0 0,1 0 0,-1 0 0,1 0 0,-1 0 0,2-1 0,-1 1-8,1 0 0,-1 0 0,0-1 1,1 1-1,-1 0 0,0-1 0,1 1 0,-1-1 1,0 0-1,1 1 0,-1-1 0,0 0 0,0 0 0,2-1 1,1-8-12,-1-1 1,1 0-1,-2 0 0,1 0 1,-2 0-1,1-1 1,-2 1-1,1 0 1,-3-16-1,2 14-18,0 13 35,0-1 0,0 0 0,0 0 1,0 1-1,0-1 0,0 0 1,0 0-1,0 1 0,-1-1 0,1 0 1,0 0-1,-1 1 0,1-1 0,0 0 1,-1 1-1,1-1 0,-1 0 1,1 1-1,-1-1 0,1 1 0,-1-1 1,0 1-1,1-1 0,-1 1 1,0-1-1,1 1 0,-1 0 0,0-1 1,1 1-1,-1 0 0,0 0 0,0 0 1,1-1-1,-1 1 0,0 0 1,0 0-1,0 0 0,1 0 0,-1 0 1,0 0-1,0 0 0,1 1 1,-3-1-1,1 0 53,0 23 169,2 81-378,1-103 82,-1-1 1,0 1 0,0 0 0,1-1-1,-1 1 1,1-1 0,-1 1 0,0-1-1,1 0 1,-1 1 0,1-1 0,-1 1-1,1-1 1,-1 0 0,1 1 0,0-1-1,-1 0 1,1 0 0,-1 1 0,1-1-1,0 0 1,-1 0 0,1 0 0,-1 0-1,1 0 1,0 0 0,-1 0 0,1 0-1,0 0 1,-1 0 0,1 0 0,-1 0-1,1 0 1,1-1 0,25-7-5976,-8-9-2141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29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13587,'0'0'4313,"5"-4"-4226,-3 2-60,-1 1 0,1-1 1,0 0-1,0 0 1,-1 0-1,1 0 1,-1-1-1,0 1 1,0 0-1,0-1 1,0 1-1,0-1 1,0 1-1,0-5 1,2-44 2884,-3 47-2433,-1 14-473,1 25 65,0-34-68,0 0 1,0-1-1,0 1 1,0 0-1,0 0 0,0 0 1,1 0-1,-1-1 0,0 1 1,0 0-1,1 0 1,-1-1-1,1 1 0,-1 0 1,1 0-1,-1-1 1,1 1-1,-1-1 0,1 1 1,0 0-1,-1-1 0,1 1 1,0-1-1,-1 1 1,1-1-1,0 0 0,0 1 1,-1-1-1,1 0 1,0 1-1,0-1 0,0 0 1,1 0-1,0 0-15,-2-1-18,1 0-1,-1 0 1,0 0 0,0 0-1,1 0 1,-1 0 0,0 0-1,0 0 1,0 0 0,0 0 0,0-1-1,0 1 1,0 0 0,0 0-1,-1 0 1,1 0 0,0 0-1,-1 0 1,1 0 0,-1 0-1,1 0 1,-1 0 0,1 0-1,-1 0 1,0 1 0,1-1-1,-1 0 1,0 0 0,-1-1-1,0 2-350,2 7-2226,3 17-3899,13-10-803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0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14 9818,'0'0'13586,"-3"-1"-12678,-10-7-231,10 6-143,6 2-82,348-3 2138,-350 3-2576,17 0-11716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14091,'0'0'10104,"27"-5"-9694,85-11-176,-105 15-209,1 0 0,-1 0 0,0 1 0,1 0 1,-1 1-1,1 0 0,-1 0 0,1 0 0,-1 1 1,0 0-1,0 0 0,0 1 0,0 0 0,0 0 0,-1 1 1,1 0-1,-1 0 0,0 0 0,0 1 0,-1 0 1,1 0-1,-1 1 0,0-1 0,0 1 0,-1 0 1,0 0-1,0 1 0,4 7 0,-1 2 36,-1 1 0,0-1 0,-1 1 0,0 0 0,-2 0 0,0 0 0,-1 1 0,-1-1 0,-1 35 0,-2-37-33,0 1 0,-1 0-1,-1-1 1,0 1 0,-1-1 0,-1 0 0,-12 23 0,-4 1-31,-38 47 1,13-20 27,43-59-27,1-4-2,1 0 0,0 0-1,0 0 1,0 0 0,1 0 0,-1 1-1,1-1 1,-2 5 0,4-7 9,0 0 0,0 0 0,1 0 0,-1 0 1,0 0-1,0 0 0,1 0 0,-1-1 1,0 1-1,1 0 0,-1-1 0,1 1 0,-1-1 1,1 1-1,-1-1 0,1 0 0,2 1 0,-3-1 16,306 97-55,-272-89-3027,-33-8 2628,-1 0 0,1 0 0,-1 1 0,1-1 0,-1 0 0,1-1 0,-1 1 0,1 0 0,-1 0 0,1-1 0,-1 1 0,1-1 0,-1 1 0,1-1 0,-1 0 0,0 1 0,1-1 0,-1 0 0,0 0 0,2-2 0,6-14-5649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8490,'0'0'14766,"11"12"-13956,11 12-380,-1 1-1,-1 1 0,-1 1 0,21 40 0,136 256 1013,-102-208-2017,-58-99-990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1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9074,'0'0'15386,"-25"17"-14510,-4 4-608,-42 38 0,68-56-232,0 0 0,0 1 0,1 0 0,-1-1 0,1 1-1,0 0 1,0 0 0,0 1 0,1-1 0,-1 0 0,1 0 0,0 1 0,0-1 0,1 1-1,-1-1 1,1 1 0,0-1 0,0 1 0,1-1 0,1 8 0,-1 9 121,-1-8-83,-1-4-59,1 0-1,-1 0 0,2 0 1,-1 1-1,1-1 0,1 0 1,-1 0-1,2 0 1,-1 0-1,1-1 0,0 1 1,1-1-1,0 1 0,1-1 1,7 11-1,-5-11-362,0 0 0,0 0 0,1-1 0,13 9 0,-17-13-416,-1-1 1,1 0-1,0 0 1,0 0-1,0 0 0,1-1 1,-1 0-1,8 2 1,14-3-4925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56 230 11306,'0'0'10804,"3"29"-10337,15 97-120,-17-118-304,1-1 1,0 1 0,0 0 0,1-1 0,0 0 0,1 1 0,-1-1 0,1 0-1,1-1 1,-1 1 0,1-1 0,0 0 0,1 0 0,-1 0 0,1-1-1,0 0 1,1 0 0,12 7 0,-8-7 22,1 0-1,0 0 1,1-1 0,-1-1-1,1 0 1,0-1-1,0 0 1,0-1 0,16-1-1,-23 0-48,-1 0-1,1 0 0,-1-1 0,1 0 1,-1 0-1,0-1 0,1 1 1,-1-1-1,0 0 0,0-1 0,0 1 1,-1-1-1,1 0 0,8-7 1,-7 4-4,0 0-1,0-1 1,-1 1 0,0-1 0,0 0 0,-1-1 0,0 1 0,6-16 0,-3 0-9,0 0 0,-2-1 0,-1 0 0,-1 0 0,0 0 0,-2-25 1,-2 38-11,0 0 0,-1 0 1,0 0-1,-1 0 1,0 0-1,-1 1 0,0-1 1,0 1-1,-1 0 1,-1 0-1,0 1 0,0 0 1,-1 0-1,0 0 0,0 1 1,-1 0-1,0 0 1,-11-8-1,12 10 5,-1 0 0,0 1-1,-1 0 1,1 0 0,-1 0 0,0 1-1,0 1 1,0-1 0,-1 2 0,1-1 0,-1 1-1,0 0 1,1 1 0,-1 1 0,0-1 0,0 1-1,0 1 1,1 0 0,-1 0 0,0 1-1,-12 4 1,13-2 1,0 0-1,1 1 0,-1 0 1,1 0-1,0 1 0,1 0 0,-1 1 1,1 0-1,1 0 0,-1 0 1,1 1-1,0 0 0,1 0 1,0 0-1,-6 13 0,4-6-151,0 1-1,2 0 0,0 0 0,0 0 1,2 0-1,0 1 0,1 0 0,-1 21 1,3-32-57,1-1 0,-1 0 0,1 1 0,0-1 0,0 1 0,0-1 0,1 0 1,0 0-1,0 0 0,1 0 0,-1 0 0,1 0 0,0-1 0,6 8 0,0-2-836,0-1 0,1-1 0,0 0 0,0 0 0,12 6 0,27 13-6282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13715,'0'0'10665,"19"-9"-10328,1-2-264,-11 5-55,0 1 0,0 0 0,1 0 1,0 1-1,0 1 0,0-1 1,1 2-1,-1-1 0,1 2 0,10-2 1,-1 2 21,-1 0 1,0 1-1,1 1 1,36 6-1,-50-5 2,1 0 0,-1 0 0,-1 0 0,1 1 0,0-1 0,-1 2 0,1-1 0,-1 0 0,0 1 0,0 0 0,0 0 0,-1 1 0,1-1 0,-1 1 0,0 0 0,0 0 0,-1 1 0,6 10 0,-2-1 103,-1 0 1,0 0-1,-1 0 1,0 1-1,-2 0 1,0 0-1,2 32 1,-5-38-140,0 0 0,0-1 0,-2 1 0,1-1 0,-1 1 0,0-1 0,-1 0 0,0 0 0,0 0 0,-1 0 0,-1-1 1,1 1-1,-1-1 0,-12 15 0,6-10-165,0-1 0,-1 0 0,-14 9 0,-12-1-2766,36-19 2241,-1 0 0,1-1 0,-1 1 1,0-1-1,1 0 0,-1 0 0,1 0 1,-1 0-1,1 0 0,-1-1 1,0 1-1,1-1 0,-4-1 0,-5-7-6795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2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10162,'0'0'13691,"0"168"-12043,28-112-471,9 0-641,1 0-320,-1-11-120,0-14 0,1-6-96,-10-11-80,0-9-616,-9-5-897,-10 0-463,-9-50-1865,0 0-1152,-19-1-5417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13715,'0'0'10023,"20"-26"-9829,67-84-116,-83 104-66,1 1-1,-1 0 0,1 0 0,0 0 0,0 0 0,0 1 0,1 0 1,-1 0-1,1 0 0,0 1 0,0 0 0,1 0 0,-1 0 0,1 1 0,-1 0 1,1 0-1,0 1 0,-1 0 0,1 0 0,0 0 0,0 1 0,8 1 1,-14-1 10,0 0 0,1 1 0,-1-1 1,1 1-1,-1-1 0,0 1 1,1 0-1,-1 0 0,0 0 0,0-1 1,1 1-1,-1 0 0,0 0 1,0 1-1,0-1 0,0 0 0,0 0 1,-1 0-1,1 1 0,1 1 1,15 33 256,-13-26-130,4 6 40,0 0 0,0-1 0,2-1 0,17 22 1,-25-34-183,0 1 0,0 0 0,0-1 0,1 1 0,0-1 1,-1 0-1,1 1 0,0-1 0,0-1 0,0 1 1,0 0-1,0-1 0,0 0 0,1 1 0,-1-1 1,0-1-1,1 1 0,-1 0 0,1-1 0,-1 0 1,1 1-1,-1-1 0,1-1 0,-1 1 0,1 0 1,-1-1-1,1 0 0,-1 0 0,6-2 0,-7 1-9,0 1 0,0-1 0,0 0 0,0 0 0,0 0 0,-1 0 0,1 0 0,0 0 0,-1 0 0,0-1-1,0 1 1,0-1 0,0 1 0,0-1 0,0 1 0,0-1 0,-1 1 0,1-5 0,3-48-648,-4 53 578,0 1-558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3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48 5025,'0'0'17617,"17"23"-17353,57 69-145,-72-89-119,1-1-1,0 1 1,0 0 0,0-1-1,0 1 1,0-1 0,1 0 0,-1 0-1,1 0 1,4 1 0,-7-2 2,0-1 0,0 0 0,0 0 1,0 0-1,0 0 0,0 0 0,0 0 1,0 0-1,0 0 0,0 0 0,0 0 1,0 0-1,0-1 0,-1 1 0,1 0 1,0-1-1,0 1 0,0-1 0,0 1 1,0-1-1,0 1 0,-1-1 0,3-1 1,-2-1 9,1 0-1,0 0 1,0 0 0,-1 0 0,0 0 0,1-1 0,-1 1 0,-1 0 0,1-1 0,0 1 0,-1-1-1,0 1 1,1-5 0,-2 2 13,0 0 1,-1 0-1,0 0 0,1 0 0,-2 0 0,1 1 0,-1-1 1,0 1-1,0-1 0,0 1 0,-1 0 0,0 0 0,0 0 0,0 1 1,-7-6-1,7 6 46,0 0 1,0 0 0,0 1-1,-1 0 1,0-1 0,1 2-1,-1-1 1,-1 0 0,1 1-1,0 0 1,0 0 0,-1 1-1,1 0 1,-1 0 0,1 0-1,-1 0 1,-9 1 0,14 0-75,0 1 0,0-1 1,0 1-1,0 0 0,0-1 1,0 1-1,0 0 0,0 0 1,0-1-1,1 1 0,-1 0 1,0 0-1,0 0 0,1 0 1,-1 0-1,1 0 0,-1 0 1,1 0-1,-1 0 0,1 0 1,0 1-1,-1-1 0,1 0 1,0 0-1,0 0 0,0 2 1,-2 38-260,2-33 158,-1 64-1078,0-25-2430,6 67 0,11-41-5373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5209,'0'0'21381,"149"-8"-20941,-102 8-192,9 0-128,-18 0-120,-10 0 0,0 0-72,-19 0-448,0 0-689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4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14667,'0'0'7886,"18"28"-6787,132 190 464,-47-61-528,110 146-1065,-212-299-1351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4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10594,'0'0'10350,"-29"20"-9195,-94 72-148,116-87-900,1 1-1,1 1 1,-1-1-1,1 1 1,0 0 0,0 0-1,1 0 1,0 1-1,0 0 1,1-1-1,0 1 1,1 0-1,-1 1 1,-1 14 0,-2 4 232,-1 9-14,1 0 0,2 0 0,2 0 0,2 42 0,0-45-331,0-32-70,1 1 0,-1-1 0,0 1 0,0-1 0,1 1 0,-1-1 0,1 1 0,-1-1 0,1 1 0,0-1 0,-1 0 0,1 0 0,0 1 0,0-1 0,0 0 0,0 0 0,0 0 0,0 0 0,1 0 0,-1 0 0,0 0 0,0 0 0,1 0 0,-1-1 0,0 1 0,1 0 0,-1-1 0,1 0 0,-1 1 0,1-1 0,-1 0 0,1 1 0,1-1 0,4 0-742,-1 1 0,0-1 0,0 0 0,0-1 0,0 1 1,0-1-1,8-3 0,16-12-5812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7090,'0'0'17493,"8"-4"-17028,1 0-369,1 0 0,0 0 0,-1 2 1,1-1-1,0 1 0,0 0 0,16 0 0,84 2 478,-54 2-511,-55-2-63,0 0 0,0 0 0,0 0 0,0 0 0,0 1 0,0-1 0,0 0 0,0 1 0,0-1 0,0 1 0,0-1 0,0 1 1,0 0-1,0-1 0,0 1 0,-1 0 0,1-1 0,0 1 0,0 0 0,-1 0 0,1 0 0,-1 0 0,1 0 0,-1 0 0,1 0 0,-1 0 1,1 0-1,-1 0 0,0 0 0,0 0 0,1 0 0,-1 0 0,0 0 0,0 2 0,-2 47 25,0-37-3,-2 9 18,-1-1 0,-2 1 1,0-1-1,-1-1 0,-1 1 0,-1-1 0,-13 19 0,-13 29-2,35-65-39,-1 0 1,1 0 0,0 0 0,-1 0-1,1 0 1,1 0 0,-1 0-1,0 1 1,1-1 0,-1 5-1,2-6-22,-1-1 0,1 0 0,-1 0 0,1 0-1,0 0 1,-1 0 0,1 0 0,0-1-1,-1 1 1,1 0 0,0 0 0,0 0-1,0-1 1,0 1 0,0 0 0,0-1-1,0 1 1,0-1 0,0 1 0,0-1-1,0 1 1,0-1 0,1 0 0,-1 0 0,0 0-1,0 1 1,0-1 0,0 0 0,1 0-1,-1 0 1,2-1 0,101 13-5585,-36 8-2747,-29-1-52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5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11322,'0'0'12526,"11"-5"-12155,1 0-290,0 1 0,0 0 0,1 0 1,-1 1-1,22-2 0,-27 4-34,0 1 0,-1 0 0,1 0 1,0 0-1,-1 1 0,1 0 0,-1 0 0,1 0 0,-1 1 0,1 0 0,-1 1 0,0-1 0,0 1 0,10 7 0,-8-3 21,-1 0 1,0 0-1,-1 1 0,0 0 0,0 0 1,0 1-1,-1 0 0,-1 0 0,1 0 1,-1 0-1,-1 1 0,0-1 1,0 1-1,-1 0 0,0 0 0,-1 0 1,0 13-1,0 2 74,-1 0 0,-1 0 0,-1 0 1,-2 0-1,-11 45 0,5-37-51,-21 50-1,26-71-260,-1-1-1,0-1 1,0 1-1,-1-1 0,0 0 1,-1-1-1,0 1 1,-10 7-1,17-16-22,0 0-1,0 0 1,-1 0-1,1 0 1,0 0-1,0-1 1,-1 1-1,1-1 1,0 1-1,-1-1 1,1 1-1,0-1 1,-1 0 0,-1 1-1,2-1-141,0-1 0,0 1 0,0 0 0,1 0 0,-1-1 0,0 1 0,0-1 0,0 1 0,1-1 0,-1 1 0,0-1 0,0 1 0,1-1 0,-1 0 0,1 1 0,-1-1 0,1 0 0,-1 1 0,1-1 0,-1 0 0,1 0 0,-1 0 0,1 1 0,-1-3 0,-8-25-7286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5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4657,'0'0'19028,"-19"143"-17004,29-75-575,18-4-641,0 3-400,0-11-112,9-5-136,-9-15-64,0-10-96,0-12-336,-9-9-632,-10-5-1009,0-25-991,-9-14-2945,0-3-2793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06:45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14 13435,'0'0'10657,"-12"10"-10312,7-6-330,0 0-13,-1 0 1,1 0-1,1 1 0,-1-1 1,1 1-1,0 0 1,0 0-1,0 0 1,0 1-1,1-1 1,0 1-1,0 0 1,1 0-1,0 0 1,0 0-1,0 0 0,-1 11 1,-3 132 208,7-135-183,0 0 0,0-1 0,1 1-1,1 0 1,0-1 0,1 0 0,0 0 0,11 21-1,-12-29-20,1 1-1,0-1 0,1 0 1,-1-1-1,1 1 0,0-1 1,0 0-1,0 0 0,0 0 1,1-1-1,0 1 0,-1-2 1,1 1-1,0-1 0,1 1 1,-1-2-1,0 1 0,1-1 1,-1 0-1,11 1 0,-11-2-5,1 0-1,-1 0 1,0 0-1,0-1 1,0 0-1,0 0 1,0 0-1,-1-1 1,1 0-1,0 0 1,-1-1-1,1 1 1,-1-1-1,0 0 1,1-1-1,-2 1 1,1-1-1,0 0 0,-1 0 1,0-1-1,0 1 1,5-7-1,-2-1-20,0 0-1,0 0 1,-1-1-1,-1 0 0,0-1 1,6-24-1,-3 7 56,-8 31 6,1 6-191,5 10 175,0-1 1,1 1 0,1-1-1,1-1 1,0 0 0,0 0 0,20 21-1,-23-28 1,1-1 0,0 0 0,1-1 0,-1 1 0,1-2 0,0 1 1,1-1-1,-1 0 0,1 0 0,-1-1 0,1 0 0,0-1 0,0 0 0,0-1 0,1 1 0,8-1 0,-8-1-3,-1 0 1,0 0 0,0 0-1,1-1 1,-1-1-1,0 0 1,0 0-1,0-1 1,12-4-1,-17 4-16,-1 1 0,1 0-1,0-1 1,-1 0 0,0 0-1,1 0 1,-1 0-1,0-1 1,-1 1 0,1-1-1,-1 0 1,1 1 0,-1-1-1,0 0 1,-1 0-1,1-1 1,-1 1 0,0 0-1,0 0 1,0-1 0,0 1-1,-1-6 1,2-2-1,0 0 0,-2 0 0,1 0 0,-2-1 0,1 1-1,-2 0 1,1 0 0,-2 0 0,0 1 0,0-1 0,-1 0 0,0 1 0,-1 0 0,-1 0 0,0 0 0,0 1 0,-9-12 0,-2 2-1,0 0 0,-2 2 0,0 0 0,-36-26 0,45 37-28,-1 0 1,0 1-1,0 0 1,0 1-1,-1 0 0,0 1 1,0 1-1,0 0 1,0 0-1,0 1 1,-23-1-1,32 3 5,1 1 0,-1-1 0,1 1 0,-1 0-1,1-1 1,-1 1 0,1 0 0,0 0 0,-1 1-1,1-1 1,0 0 0,0 1 0,0-1 0,0 1 0,0 0-1,0 0 1,1 0 0,-1 0 0,1 0 0,-1 0 0,1 0-1,-1 0 1,1 0 0,0 1 0,0-1 0,0 1 0,1-1-1,-1 0 1,1 1 0,-1-1 0,1 1 0,0 2 0,-3 15-357,1 0 0,1 0-1,2 24 1,0-18-561,-1-17 445,1-1 0,0 0 0,0 1 1,1-1-1,-1 0 0,2 0 0,-1 0 1,1-1-1,8 15 0,-1-6-1614,0-1 0,1 0 1,19 19-1,15 10-6640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3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17572,'0'0'8263,"10"-17"-8124,-4 2-125,-1 4-7,-1 0-1,1 1 1,1 0-1,0 1 0,0-1 1,1 1-1,0 0 0,0 0 1,18-14-1,-24 22 6,0 0-1,1 0 1,-1 0-1,1 0 0,0 1 1,-1-1-1,1 1 1,-1-1-1,1 1 1,0-1-1,0 1 0,-1 0 1,1 0-1,0 0 1,-1 0-1,1 0 1,0 0-1,0 0 0,-1 1 1,1-1-1,0 1 1,-1-1-1,1 1 1,-1 0-1,1-1 0,0 1 1,1 2-1,3 1 102,0 1-1,0 1 0,-1-1 0,0 1 1,5 6-1,7 9-2,-7-12-52,-1-1 0,1 0 0,0 0-1,1-1 1,-1 0 0,1-1 0,1 0-1,22 7 1,-30-11-53,0-1 1,0 0-1,0 0 0,0 0 0,0-1 1,1 1-1,-1-1 0,0 0 0,0 0 1,0-1-1,0 1 0,1-1 0,-1 0 1,0 0-1,0 0 0,0 0 1,0-1-1,-1 0 0,1 0 0,0 0 1,-1 0-1,1 0 0,-1-1 0,0 0 1,0 1-1,0-1 0,0 0 0,0-1 1,4-6-1,-2-1-18,0 0 1,0 0-1,-1-1 1,4-20-1,-7 28-1156,-1 27-1416,0 2-3084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57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19 6369,'0'0'13822,"-6"-1"-12819,-26-4 899,7 0-1192,0 2 1,0 0-1,-30 2 0,49 1-691,-1 0 0,1 1-1,0 0 1,0 0-1,-1 0 1,1 1 0,0 0-1,0 0 1,1 1-1,-1-1 1,0 1 0,1 1-1,0-1 1,0 1-1,0 0 1,0 0 0,0 0-1,-4 7 1,2-2-16,0 1 0,2 0-1,-1 1 1,1-1 0,1 1 0,0 0 0,0 0-1,1 0 1,-3 21 0,2 7-9,2 63 1,2-66 5,1-19-2,0 0-1,0 0 1,2 0-1,0 0 0,1-1 1,0 1-1,2-1 1,0 0-1,0-1 0,12 20 1,-13-27-23,0 0-1,1-1 1,-1 0 0,1 0 0,1 0 0,-1 0 0,1-1-1,0 0 1,1-1 0,-1 0 0,1 0 0,0 0-1,1-1 1,-1 0 0,1-1 0,-1 0 0,1 0-1,0-1 1,0 0 0,15 1 0,-16-2-29,-1-1-1,0 0 1,1 0 0,-1-1-1,1 0 1,-1 0 0,0 0-1,0-1 1,1 0 0,-1-1 0,-1 1-1,1-2 1,0 1 0,-1-1-1,1 1 1,-1-2 0,0 1-1,0-1 1,-1 0 0,0 0 0,0 0-1,0-1 1,0 0 0,-1 0-1,0 0 1,0-1 0,3-7 0,-6 12 49,0 0 1,0 0-1,-1-1 1,1 1-1,-1-1 1,1 1 0,-1 0-1,0-1 1,0 1-1,0-1 1,-1-3-1,0-12-22,1 18 214,14 0-2405,55-7-4915,-40-3 1933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57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104 189 10898,'0'0'8297,"-8"8"-7980,2-1-227,1 0 1,0 0-1,1 1 0,-1-1 1,1 1-1,1 0 0,-1 0 0,1 0 1,1 0-1,0 1 0,0-1 0,0 1 1,1-1-1,1 1 0,0 10 0,-1 19 359,0-11-82,1 1 0,2-1 0,9 52 0,-9-70-335,0-1 0,1 1 0,1-1 0,-1 0 0,1 1 0,1-2 0,0 1 0,0-1 1,0 1-1,1-1 0,0-1 0,0 1 0,1-1 0,-1 0 0,1-1 0,10 7 0,-8-7-29,0 0-1,0-1 0,0 0 1,0 0-1,1-1 0,0 0 0,0 0 1,0-2-1,0 1 0,17 0 1,-22-2-13,0 0 0,1 0 0,-1-1 0,0 0 0,1 0 0,-1 0 0,0-1 0,0 1 0,0-1 0,0 0 0,0-1 0,-1 1 0,1-1 0,-1 0 0,1 0 0,-1 0 0,0-1 0,0 0 0,-1 0 0,1 0 0,4-6 0,-3 1-6,1-1 0,-2 0 0,1 0 0,-2 0 0,1 0 0,-1-1 0,-1 1 0,2-13 0,-1-11-1,-2-44-1,-1 50 18,-1 7 18,-2 0 0,0 1 0,-2-1 0,0 1-1,-1 0 1,-1 1 0,-1 0 0,-1 0 0,0 0 0,-1 1 0,-1 0 0,-1 1 0,-1 1 0,0 0 0,-1 0-1,0 1 1,-2 1 0,1 1 0,-2 0 0,-24-14 0,35 24 59,0 0 1,0 0-1,-1 0 1,1 1-1,-1 0 1,1 1-1,-1-1 1,0 1-1,0 1 1,0-1-1,0 1 1,1 0-1,-1 1 1,-8 1-1,11-1-73,0 0 0,0 1 0,0-1-1,1 1 1,-1 0 0,0 0 0,1 1 0,-1-1-1,1 0 1,0 1 0,0 0 0,0 0 0,0 0 0,0 0-1,1 1 1,-1-1 0,1 0 0,0 1 0,0 0-1,1 0 1,-1-1 0,1 1 0,-2 6 0,-2 13-210,2-1 1,1 1 0,0-1 0,3 28 0,-1-24-314,0-21 305,0 0 0,0-1 0,1 1 0,0 0 0,0 0 0,0 0 0,1-1 0,-1 1 0,1-1 0,0 1 0,1-1 0,-1 0 0,1 1 0,5 5 0,2 1-1069,0-2 1,1 1-1,21 13 1,-19-14 8,33 23-5016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58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94 647 9578,'0'0'11296,"0"-15"-10788,-5-50 74,-23-109 0,5 42 56,6 57-246,12 57-193,0 1 1,1 0-1,2-1 1,-2-20-1,6 43-215,-1-1 0,1-1 0,0 1 0,1 0 0,-1 0 0,1-1 0,0 1-1,-1-1 1,2 0 0,-1 0 0,4 3 0,6 7 32,16 24 33,-13-16-18,1 0 1,0-2 0,2 0-1,0 0 1,40 28 0,-58-46-28,1 0 0,0 1 0,0-1 0,-1 0 1,1 0-1,0 0 0,0 0 0,0-1 0,0 1 1,0 0-1,0-1 0,1 1 0,-1-1 1,0 0-1,0 0 0,0 0 0,0 0 0,1 0 1,-1 0-1,0-1 0,0 1 0,0-1 0,0 1 1,0-1-1,0 0 0,0 0 0,0 0 0,0 0 1,0 0-1,0 0 0,-1 0 0,1-1 0,0 1 1,-1-1-1,1 1 0,-1-1 0,0 0 1,1 1-1,1-4 0,2-7-2,1 0 1,-2 0-1,0 0 1,0-1-1,3-19 1,-2 9-14,0-2 7,2-48 0,3-6 2,-10 79 5,-1-1 0,1 0-1,0 1 1,1-1 0,-1 1 0,0-1-1,0 1 1,0-1 0,0 1 0,0-1-1,0 1 1,1 0 0,-1-1-1,0 1 1,0-1 0,1 1 0,-1-1-1,0 1 1,1 0 0,-1-1-1,0 1 1,1 0 0,-1-1 0,0 1-1,1 0 1,-1-1 0,1 1 0,0 0-1,9 11 195,10 43 315,-11-28-298,183 437 1544,-186-442-1910,7 15 507,-13-35-492,1 0 1,-1 0 0,1 0 0,0 0-1,-1 0 1,1 0 0,0 0 0,-1 0-1,1 0 1,0 0 0,0-1-1,0 1 1,0 0 0,0-1 0,0 1-1,0 0 1,0-1 0,0 1 0,0-1-1,0 1 1,1-1 0,-1 0 0,2 1-1,11-1-2746,-2 0-3645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19:59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15 8146,'0'0'12281,"-15"-2"-11618,-138-10 2736,151 13-3371,-1-1 0,1 1 1,0 0-1,0 0 0,0 1 0,0-1 0,0 0 0,0 1 0,0-1 0,0 1 1,0 0-1,1-1 0,-1 1 0,0 0 0,1 0 0,0 0 0,-1 0 0,1 0 1,0 1-1,-1 3 0,-18 49 301,14-15-222,2-1-1,2 1 0,1 0 0,8 64 0,-2-75-95,2 0 0,0-1 0,16 35-1,8 33 34,-24-67-13,-2 1-1,-2 0 1,0 0 0,-2 31-1,-1-59-26,0 0 1,-1 0-1,1 0 0,-1 0 0,1 1 0,-1-1 0,0 0 0,1 0 1,-1 0-1,0 0 0,0-1 0,-1 1 0,1 0 0,0 0 0,-1-1 1,1 1-1,-1 0 0,1-1 0,-1 0 0,0 1 0,0-1 0,-2 2 0,-1-1 21,0 1 0,-1-1 0,1 0-1,0-1 1,-1 1 0,1-1 0,-1 0-1,1-1 1,-12 1 0,16-1-84,46 0-852,-42 1 915,1-1 0,0 1-1,0 0 1,-1 1 0,1-1-1,-1 1 1,1-1 0,-1 1-1,0 0 1,0 0 0,0 1-1,0-1 1,0 1 0,0-1-1,0 1 1,-1 0 0,0 0-1,1 0 1,-1 0 0,0 0-1,0 1 1,-1-1 0,1 1-1,1 5 1,2 3 63,-1 0 0,-1 0 0,1 0 0,-2 1 0,0-1 0,1 22 0,-2 59 357,0-12 166,-13 129 0,6-152-286,3 96 0,3-104-195,0-37-97,0 0-1,2 0 0,-1 0 0,1 0 0,1 0 0,1 0 0,0-1 1,0 1-1,1-1 0,0 0 0,1 0 0,1-1 0,0 0 0,1 0 1,-1-1-1,12 12 0,-18-21-65,1 1 0,-1-1 0,1 0 0,-1 0 0,1 1 0,0-1 0,-1 0 0,1 0 0,0-1 0,0 1 0,0 0 0,0 0-1,-1-1 1,1 1 0,0-1 0,0 0 0,0 0 0,0 0 0,0 0 0,0 0 0,0 0 0,0 0 0,4-1 0,-4 0-323,1 0 1,-1 0-1,0 0 0,0 0 1,1 0-1,-1-1 0,0 1 0,0-1 1,-1 1-1,1-1 0,3-3 1,14-19-6109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06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17 383 12275,'-17'-5'11549,"1614"5"-7829,-906 0-3519,-325-20-109,20-8 101,-129 5-97,9-7 26,38-2 3,3 28 76,160-10-98,105-70 46,24 3 121,-557 77-242,-6 1 1,766-50 216,-550 52-76,578 13 110,-204-7-201,-339-7-98,44-3-50,230 5 1208,-506 2-1022,260 21 576,-285-18-439,45 16-1,-42-11 13,-28-10-209,0 0-296,-2 1 205,1-1 0,-1 0 0,0 0 0,1 0-1,-1 1 1,1-1 0,-1 0 0,0 0-1,1 1 1,-1-1 0,0 0 0,1 1 0,-1-1-1,0 0 1,1 1 0,-1-1 0,0 0 0,0 1-1,0-1 1,1 1 0,-1-1 0,0 1 0,0-1-1,0 0 1,0 1 0,0-1 0,0 1 0,0 0-1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07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7274,'0'0'2128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09.2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1 459 6849,'3'0'8528,"35"3"-6309,52 9 0,12 1-709,831 9 1297,-806-30-2482,188-39 0,-138 18 181,-8 9-315,241 2 1,-64 4 15,-85 2-118,40-1-22,417-71-1,-304 32-42,-146 22 11,581-48 308,-251 60-152,-298 14-150,-15 0-63,214-9 100,-161-20-27,-247 23-14,713-12 231,-541 25-200,1027-3 2214,-1276 1-2190,0 0 1,-1 2 0,1 0-1,-1 0 1,23 10 0,-17-7 67,0 0 1,26 5-1,-42-11-118,-3 0-33,1 0-1,-1 0 0,0 0 1,0 0-1,1 0 0,-1 0 0,0 0 1,0 0-1,1 0 0,-1 0 0,0 0 1,0 0-1,1 0 0,-1 0 1,0 1-1,0-1 0,0 0 0,1 0 1,-1 0-1,0 0 0,0 0 0,0 1 1,0-1-1,1 0 0,-1 0 1,0 0-1,0 1 0,0-1 0,0 0 1,0 0-1,0 0 0,1 1 0,-1-1 1,0 0-1,0 0 0,0 1 1,0-1-1,0 0 0,0 0 0,0 1 1,0-1-1,0 0 0,0 0 0,0 0 1,0 1-1,0-1 0,-1 0 1,1 0-1,0 1 0,0-1 0,0 1-29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1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29 12763,'0'0'8220,"-7"0"-7157,369 17 2283,536-23-1722,-508 0-1362,-118-8-53,49-2 405,-159 14-336,234 6 144,-245 5-195,137 5 79,-160-11-49,-54 0 12,87-7 0,7 1 244,-84 4-383,-82-1-135,18-2-5741,16-15-4138,-18 8 2237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20:20:1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 14051,'0'0'9273,"-3"-2"-8872,-4-7 393,27 16-275,35 22 92,-50-26-564,0 0-1,-1 0 0,0 0 0,1 1 0,-1-1 0,0 1 0,-1 0 0,1 0 1,-1 0-1,0 1 0,0-1 0,0 1 0,-1-1 0,1 1 0,-1 0 0,0 0 1,0 0-1,-1 1 0,0-1 0,0 0 0,0 1 0,0-1 0,-1 8 0,0 9 181,-1-1 0,-1 0 0,-1 0 0,-1 0 1,-12 40-1,10-47-162,1 0 1,-2-1 0,0 0 0,-1 0 0,0-1 0,-1 0-1,0 0 1,0-1 0,-17 14 0,20-20-76,5-3 2,-1 0-1,0 0 1,1 0 0,-1-1-1,0 1 1,0-1 0,-1 1-1,1-1 1,0 0-1,0 0 1,-1 0 0,1 0-1,0 0 1,-1-1 0,1 1-1,-1-1 1,-2 1 0,4-21-2878,1 17 2222,0-1 0,1 0-1,-1 0 1,1 1 0,0-1 0,0 0 0,1 1 0,-1-1 0,1 1-1,0-1 1,0 1 0,0 0 0,0 0 0,0 0 0,5-5 0,13-16-10704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1B02-4DBD-4B81-B566-55969429020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BFB5C-CE97-42AB-B3B1-BAE3B54412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4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02CC-635F-490F-AA23-5E9A0897DE5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55.png"/><Relationship Id="rId671" Type="http://schemas.openxmlformats.org/officeDocument/2006/relationships/customXml" Target="../ink/ink2781.xml"/><Relationship Id="rId769" Type="http://schemas.openxmlformats.org/officeDocument/2006/relationships/customXml" Target="../ink/ink2830.xml"/><Relationship Id="rId21" Type="http://schemas.openxmlformats.org/officeDocument/2006/relationships/image" Target="../media/image2407.png"/><Relationship Id="rId324" Type="http://schemas.openxmlformats.org/officeDocument/2006/relationships/customXml" Target="../ink/ink2607.xml"/><Relationship Id="rId531" Type="http://schemas.openxmlformats.org/officeDocument/2006/relationships/image" Target="../media/image2657.png"/><Relationship Id="rId629" Type="http://schemas.openxmlformats.org/officeDocument/2006/relationships/image" Target="../media/image2706.png"/><Relationship Id="rId170" Type="http://schemas.openxmlformats.org/officeDocument/2006/relationships/customXml" Target="../ink/ink2530.xml"/><Relationship Id="rId836" Type="http://schemas.openxmlformats.org/officeDocument/2006/relationships/image" Target="../media/image2808.png"/><Relationship Id="rId268" Type="http://schemas.openxmlformats.org/officeDocument/2006/relationships/customXml" Target="../ink/ink2579.xml"/><Relationship Id="rId475" Type="http://schemas.openxmlformats.org/officeDocument/2006/relationships/image" Target="../media/image2629.png"/><Relationship Id="rId682" Type="http://schemas.openxmlformats.org/officeDocument/2006/relationships/image" Target="../media/image2731.png"/><Relationship Id="rId32" Type="http://schemas.openxmlformats.org/officeDocument/2006/relationships/customXml" Target="../ink/ink2461.xml"/><Relationship Id="rId128" Type="http://schemas.openxmlformats.org/officeDocument/2006/relationships/customXml" Target="../ink/ink2509.xml"/><Relationship Id="rId335" Type="http://schemas.openxmlformats.org/officeDocument/2006/relationships/image" Target="../media/image2559.png"/><Relationship Id="rId542" Type="http://schemas.openxmlformats.org/officeDocument/2006/relationships/customXml" Target="../ink/ink2716.xml"/><Relationship Id="rId181" Type="http://schemas.openxmlformats.org/officeDocument/2006/relationships/image" Target="../media/image2485.png"/><Relationship Id="rId402" Type="http://schemas.openxmlformats.org/officeDocument/2006/relationships/customXml" Target="../ink/ink2646.xml"/><Relationship Id="rId847" Type="http://schemas.openxmlformats.org/officeDocument/2006/relationships/customXml" Target="../ink/ink2869.xml"/><Relationship Id="rId279" Type="http://schemas.openxmlformats.org/officeDocument/2006/relationships/image" Target="../media/image2531.png"/><Relationship Id="rId486" Type="http://schemas.openxmlformats.org/officeDocument/2006/relationships/customXml" Target="../ink/ink2688.xml"/><Relationship Id="rId693" Type="http://schemas.openxmlformats.org/officeDocument/2006/relationships/customXml" Target="../ink/ink2792.xml"/><Relationship Id="rId707" Type="http://schemas.openxmlformats.org/officeDocument/2006/relationships/customXml" Target="../ink/ink2799.xml"/><Relationship Id="rId43" Type="http://schemas.openxmlformats.org/officeDocument/2006/relationships/image" Target="../media/image2418.png"/><Relationship Id="rId139" Type="http://schemas.openxmlformats.org/officeDocument/2006/relationships/image" Target="../media/image2466.png"/><Relationship Id="rId346" Type="http://schemas.openxmlformats.org/officeDocument/2006/relationships/customXml" Target="../ink/ink2618.xml"/><Relationship Id="rId553" Type="http://schemas.openxmlformats.org/officeDocument/2006/relationships/image" Target="../media/image2668.png"/><Relationship Id="rId760" Type="http://schemas.openxmlformats.org/officeDocument/2006/relationships/image" Target="../media/image2770.png"/><Relationship Id="rId192" Type="http://schemas.openxmlformats.org/officeDocument/2006/relationships/customXml" Target="../ink/ink2541.xml"/><Relationship Id="rId206" Type="http://schemas.openxmlformats.org/officeDocument/2006/relationships/customXml" Target="../ink/ink2548.xml"/><Relationship Id="rId413" Type="http://schemas.openxmlformats.org/officeDocument/2006/relationships/image" Target="../media/image2598.png"/><Relationship Id="rId858" Type="http://schemas.openxmlformats.org/officeDocument/2006/relationships/image" Target="../media/image2819.png"/><Relationship Id="rId497" Type="http://schemas.openxmlformats.org/officeDocument/2006/relationships/image" Target="../media/image2640.png"/><Relationship Id="rId620" Type="http://schemas.openxmlformats.org/officeDocument/2006/relationships/customXml" Target="../ink/ink2755.xml"/><Relationship Id="rId718" Type="http://schemas.openxmlformats.org/officeDocument/2006/relationships/image" Target="../media/image2749.png"/><Relationship Id="rId357" Type="http://schemas.openxmlformats.org/officeDocument/2006/relationships/image" Target="../media/image2570.png"/><Relationship Id="rId54" Type="http://schemas.openxmlformats.org/officeDocument/2006/relationships/customXml" Target="../ink/ink2472.xml"/><Relationship Id="rId217" Type="http://schemas.openxmlformats.org/officeDocument/2006/relationships/image" Target="../media/image2503.png"/><Relationship Id="rId564" Type="http://schemas.openxmlformats.org/officeDocument/2006/relationships/customXml" Target="../ink/ink2727.xml"/><Relationship Id="rId771" Type="http://schemas.openxmlformats.org/officeDocument/2006/relationships/customXml" Target="../ink/ink2831.xml"/><Relationship Id="rId424" Type="http://schemas.openxmlformats.org/officeDocument/2006/relationships/customXml" Target="../ink/ink2657.xml"/><Relationship Id="rId631" Type="http://schemas.openxmlformats.org/officeDocument/2006/relationships/image" Target="../media/image2707.png"/><Relationship Id="rId729" Type="http://schemas.openxmlformats.org/officeDocument/2006/relationships/customXml" Target="../ink/ink2810.xml"/><Relationship Id="rId270" Type="http://schemas.openxmlformats.org/officeDocument/2006/relationships/customXml" Target="../ink/ink2580.xml"/><Relationship Id="rId65" Type="http://schemas.openxmlformats.org/officeDocument/2006/relationships/image" Target="../media/image2429.png"/><Relationship Id="rId130" Type="http://schemas.openxmlformats.org/officeDocument/2006/relationships/customXml" Target="../ink/ink2510.xml"/><Relationship Id="rId368" Type="http://schemas.openxmlformats.org/officeDocument/2006/relationships/customXml" Target="../ink/ink2629.xml"/><Relationship Id="rId575" Type="http://schemas.openxmlformats.org/officeDocument/2006/relationships/image" Target="../media/image2679.png"/><Relationship Id="rId782" Type="http://schemas.openxmlformats.org/officeDocument/2006/relationships/image" Target="../media/image2781.png"/><Relationship Id="rId228" Type="http://schemas.openxmlformats.org/officeDocument/2006/relationships/customXml" Target="../ink/ink2559.xml"/><Relationship Id="rId435" Type="http://schemas.openxmlformats.org/officeDocument/2006/relationships/image" Target="../media/image2609.png"/><Relationship Id="rId642" Type="http://schemas.openxmlformats.org/officeDocument/2006/relationships/customXml" Target="../ink/ink2766.xml"/><Relationship Id="rId281" Type="http://schemas.openxmlformats.org/officeDocument/2006/relationships/image" Target="../media/image2532.png"/><Relationship Id="rId502" Type="http://schemas.openxmlformats.org/officeDocument/2006/relationships/customXml" Target="../ink/ink2696.xml"/><Relationship Id="rId76" Type="http://schemas.openxmlformats.org/officeDocument/2006/relationships/customXml" Target="../ink/ink2483.xml"/><Relationship Id="rId141" Type="http://schemas.openxmlformats.org/officeDocument/2006/relationships/image" Target="../media/image2467.png"/><Relationship Id="rId379" Type="http://schemas.openxmlformats.org/officeDocument/2006/relationships/image" Target="../media/image2581.png"/><Relationship Id="rId586" Type="http://schemas.openxmlformats.org/officeDocument/2006/relationships/customXml" Target="../ink/ink2738.xml"/><Relationship Id="rId793" Type="http://schemas.openxmlformats.org/officeDocument/2006/relationships/customXml" Target="../ink/ink2842.xml"/><Relationship Id="rId807" Type="http://schemas.openxmlformats.org/officeDocument/2006/relationships/customXml" Target="../ink/ink2849.xml"/><Relationship Id="rId7" Type="http://schemas.openxmlformats.org/officeDocument/2006/relationships/image" Target="../media/image2400.png"/><Relationship Id="rId239" Type="http://schemas.openxmlformats.org/officeDocument/2006/relationships/image" Target="../media/image2513.png"/><Relationship Id="rId446" Type="http://schemas.openxmlformats.org/officeDocument/2006/relationships/customXml" Target="../ink/ink2668.xml"/><Relationship Id="rId653" Type="http://schemas.openxmlformats.org/officeDocument/2006/relationships/image" Target="../media/image2718.png"/><Relationship Id="rId292" Type="http://schemas.openxmlformats.org/officeDocument/2006/relationships/customXml" Target="../ink/ink2591.xml"/><Relationship Id="rId306" Type="http://schemas.openxmlformats.org/officeDocument/2006/relationships/customXml" Target="../ink/ink2598.xml"/><Relationship Id="rId860" Type="http://schemas.openxmlformats.org/officeDocument/2006/relationships/image" Target="../media/image2820.png"/><Relationship Id="rId87" Type="http://schemas.openxmlformats.org/officeDocument/2006/relationships/image" Target="../media/image2440.png"/><Relationship Id="rId513" Type="http://schemas.openxmlformats.org/officeDocument/2006/relationships/image" Target="../media/image2648.png"/><Relationship Id="rId597" Type="http://schemas.openxmlformats.org/officeDocument/2006/relationships/image" Target="../media/image2690.png"/><Relationship Id="rId720" Type="http://schemas.openxmlformats.org/officeDocument/2006/relationships/image" Target="../media/image2750.png"/><Relationship Id="rId818" Type="http://schemas.openxmlformats.org/officeDocument/2006/relationships/image" Target="../media/image2799.png"/><Relationship Id="rId152" Type="http://schemas.openxmlformats.org/officeDocument/2006/relationships/customXml" Target="../ink/ink2521.xml"/><Relationship Id="rId457" Type="http://schemas.openxmlformats.org/officeDocument/2006/relationships/image" Target="../media/image2620.png"/><Relationship Id="rId664" Type="http://schemas.openxmlformats.org/officeDocument/2006/relationships/customXml" Target="../ink/ink2777.xml"/><Relationship Id="rId14" Type="http://schemas.openxmlformats.org/officeDocument/2006/relationships/customXml" Target="../ink/ink2452.xml"/><Relationship Id="rId317" Type="http://schemas.openxmlformats.org/officeDocument/2006/relationships/image" Target="../media/image2550.png"/><Relationship Id="rId524" Type="http://schemas.openxmlformats.org/officeDocument/2006/relationships/customXml" Target="../ink/ink2707.xml"/><Relationship Id="rId731" Type="http://schemas.openxmlformats.org/officeDocument/2006/relationships/customXml" Target="../ink/ink2811.xml"/><Relationship Id="rId98" Type="http://schemas.openxmlformats.org/officeDocument/2006/relationships/customXml" Target="../ink/ink2494.xml"/><Relationship Id="rId163" Type="http://schemas.openxmlformats.org/officeDocument/2006/relationships/image" Target="../media/image2476.png"/><Relationship Id="rId370" Type="http://schemas.openxmlformats.org/officeDocument/2006/relationships/customXml" Target="../ink/ink2630.xml"/><Relationship Id="rId829" Type="http://schemas.openxmlformats.org/officeDocument/2006/relationships/customXml" Target="../ink/ink2860.xml"/><Relationship Id="rId230" Type="http://schemas.openxmlformats.org/officeDocument/2006/relationships/customXml" Target="../ink/ink2560.xml"/><Relationship Id="rId468" Type="http://schemas.openxmlformats.org/officeDocument/2006/relationships/customXml" Target="../ink/ink2679.xml"/><Relationship Id="rId675" Type="http://schemas.openxmlformats.org/officeDocument/2006/relationships/customXml" Target="../ink/ink2783.xml"/><Relationship Id="rId25" Type="http://schemas.openxmlformats.org/officeDocument/2006/relationships/image" Target="../media/image2409.png"/><Relationship Id="rId328" Type="http://schemas.openxmlformats.org/officeDocument/2006/relationships/customXml" Target="../ink/ink2609.xml"/><Relationship Id="rId535" Type="http://schemas.openxmlformats.org/officeDocument/2006/relationships/image" Target="../media/image2659.png"/><Relationship Id="rId742" Type="http://schemas.openxmlformats.org/officeDocument/2006/relationships/image" Target="../media/image2761.png"/><Relationship Id="rId174" Type="http://schemas.openxmlformats.org/officeDocument/2006/relationships/customXml" Target="../ink/ink2532.xml"/><Relationship Id="rId381" Type="http://schemas.openxmlformats.org/officeDocument/2006/relationships/image" Target="../media/image2582.png"/><Relationship Id="rId602" Type="http://schemas.openxmlformats.org/officeDocument/2006/relationships/customXml" Target="../ink/ink2746.xml"/><Relationship Id="rId241" Type="http://schemas.openxmlformats.org/officeDocument/2006/relationships/image" Target="../media/image1299.png"/><Relationship Id="rId479" Type="http://schemas.openxmlformats.org/officeDocument/2006/relationships/image" Target="../media/image2631.png"/><Relationship Id="rId686" Type="http://schemas.openxmlformats.org/officeDocument/2006/relationships/image" Target="../media/image2733.png"/><Relationship Id="rId36" Type="http://schemas.openxmlformats.org/officeDocument/2006/relationships/customXml" Target="../ink/ink2463.xml"/><Relationship Id="rId339" Type="http://schemas.openxmlformats.org/officeDocument/2006/relationships/image" Target="../media/image2561.png"/><Relationship Id="rId546" Type="http://schemas.openxmlformats.org/officeDocument/2006/relationships/customXml" Target="../ink/ink2718.xml"/><Relationship Id="rId753" Type="http://schemas.openxmlformats.org/officeDocument/2006/relationships/customXml" Target="../ink/ink2822.xml"/><Relationship Id="rId101" Type="http://schemas.openxmlformats.org/officeDocument/2006/relationships/image" Target="../media/image2447.png"/><Relationship Id="rId185" Type="http://schemas.openxmlformats.org/officeDocument/2006/relationships/image" Target="../media/image2487.png"/><Relationship Id="rId406" Type="http://schemas.openxmlformats.org/officeDocument/2006/relationships/customXml" Target="../ink/ink2648.xml"/><Relationship Id="rId392" Type="http://schemas.openxmlformats.org/officeDocument/2006/relationships/customXml" Target="../ink/ink2641.xml"/><Relationship Id="rId613" Type="http://schemas.openxmlformats.org/officeDocument/2006/relationships/image" Target="../media/image2698.png"/><Relationship Id="rId697" Type="http://schemas.openxmlformats.org/officeDocument/2006/relationships/customXml" Target="../ink/ink2794.xml"/><Relationship Id="rId820" Type="http://schemas.openxmlformats.org/officeDocument/2006/relationships/image" Target="../media/image2800.png"/><Relationship Id="rId252" Type="http://schemas.openxmlformats.org/officeDocument/2006/relationships/customXml" Target="../ink/ink2571.xml"/><Relationship Id="rId47" Type="http://schemas.openxmlformats.org/officeDocument/2006/relationships/image" Target="../media/image2420.png"/><Relationship Id="rId112" Type="http://schemas.openxmlformats.org/officeDocument/2006/relationships/customXml" Target="../ink/ink2501.xml"/><Relationship Id="rId557" Type="http://schemas.openxmlformats.org/officeDocument/2006/relationships/image" Target="../media/image2670.png"/><Relationship Id="rId764" Type="http://schemas.openxmlformats.org/officeDocument/2006/relationships/image" Target="../media/image2772.png"/><Relationship Id="rId196" Type="http://schemas.openxmlformats.org/officeDocument/2006/relationships/customXml" Target="../ink/ink2543.xml"/><Relationship Id="rId417" Type="http://schemas.openxmlformats.org/officeDocument/2006/relationships/image" Target="../media/image2600.png"/><Relationship Id="rId624" Type="http://schemas.openxmlformats.org/officeDocument/2006/relationships/customXml" Target="../ink/ink2757.xml"/><Relationship Id="rId831" Type="http://schemas.openxmlformats.org/officeDocument/2006/relationships/customXml" Target="../ink/ink2861.xml"/><Relationship Id="rId263" Type="http://schemas.openxmlformats.org/officeDocument/2006/relationships/image" Target="../media/image2524.png"/><Relationship Id="rId470" Type="http://schemas.openxmlformats.org/officeDocument/2006/relationships/customXml" Target="../ink/ink2680.xml"/><Relationship Id="rId58" Type="http://schemas.openxmlformats.org/officeDocument/2006/relationships/customXml" Target="../ink/ink2474.xml"/><Relationship Id="rId123" Type="http://schemas.openxmlformats.org/officeDocument/2006/relationships/image" Target="../media/image2458.png"/><Relationship Id="rId330" Type="http://schemas.openxmlformats.org/officeDocument/2006/relationships/customXml" Target="../ink/ink2610.xml"/><Relationship Id="rId568" Type="http://schemas.openxmlformats.org/officeDocument/2006/relationships/customXml" Target="../ink/ink2729.xml"/><Relationship Id="rId775" Type="http://schemas.openxmlformats.org/officeDocument/2006/relationships/customXml" Target="../ink/ink2833.xml"/><Relationship Id="rId428" Type="http://schemas.openxmlformats.org/officeDocument/2006/relationships/customXml" Target="../ink/ink2659.xml"/><Relationship Id="rId635" Type="http://schemas.openxmlformats.org/officeDocument/2006/relationships/image" Target="../media/image2709.png"/><Relationship Id="rId842" Type="http://schemas.openxmlformats.org/officeDocument/2006/relationships/image" Target="../media/image2811.png"/><Relationship Id="rId274" Type="http://schemas.openxmlformats.org/officeDocument/2006/relationships/customXml" Target="../ink/ink2582.xml"/><Relationship Id="rId481" Type="http://schemas.openxmlformats.org/officeDocument/2006/relationships/image" Target="../media/image2632.png"/><Relationship Id="rId702" Type="http://schemas.openxmlformats.org/officeDocument/2006/relationships/image" Target="../media/image2741.png"/><Relationship Id="rId69" Type="http://schemas.openxmlformats.org/officeDocument/2006/relationships/image" Target="../media/image2431.png"/><Relationship Id="rId134" Type="http://schemas.openxmlformats.org/officeDocument/2006/relationships/customXml" Target="../ink/ink2512.xml"/><Relationship Id="rId579" Type="http://schemas.openxmlformats.org/officeDocument/2006/relationships/image" Target="../media/image2681.png"/><Relationship Id="rId786" Type="http://schemas.openxmlformats.org/officeDocument/2006/relationships/image" Target="../media/image2783.png"/><Relationship Id="rId341" Type="http://schemas.openxmlformats.org/officeDocument/2006/relationships/image" Target="../media/image2562.png"/><Relationship Id="rId439" Type="http://schemas.openxmlformats.org/officeDocument/2006/relationships/image" Target="../media/image2611.png"/><Relationship Id="rId646" Type="http://schemas.openxmlformats.org/officeDocument/2006/relationships/customXml" Target="../ink/ink2768.xml"/><Relationship Id="rId201" Type="http://schemas.openxmlformats.org/officeDocument/2006/relationships/image" Target="../media/image2495.png"/><Relationship Id="rId285" Type="http://schemas.openxmlformats.org/officeDocument/2006/relationships/image" Target="../media/image2534.png"/><Relationship Id="rId506" Type="http://schemas.openxmlformats.org/officeDocument/2006/relationships/customXml" Target="../ink/ink2698.xml"/><Relationship Id="rId853" Type="http://schemas.openxmlformats.org/officeDocument/2006/relationships/customXml" Target="../ink/ink2872.xml"/><Relationship Id="rId492" Type="http://schemas.openxmlformats.org/officeDocument/2006/relationships/customXml" Target="../ink/ink2691.xml"/><Relationship Id="rId713" Type="http://schemas.openxmlformats.org/officeDocument/2006/relationships/customXml" Target="../ink/ink2802.xml"/><Relationship Id="rId797" Type="http://schemas.openxmlformats.org/officeDocument/2006/relationships/customXml" Target="../ink/ink2844.xml"/><Relationship Id="rId145" Type="http://schemas.openxmlformats.org/officeDocument/2006/relationships/image" Target="../media/image2469.png"/><Relationship Id="rId352" Type="http://schemas.openxmlformats.org/officeDocument/2006/relationships/customXml" Target="../ink/ink2621.xml"/><Relationship Id="rId212" Type="http://schemas.openxmlformats.org/officeDocument/2006/relationships/customXml" Target="../ink/ink2551.xml"/><Relationship Id="rId657" Type="http://schemas.openxmlformats.org/officeDocument/2006/relationships/image" Target="../media/image2720.png"/><Relationship Id="rId864" Type="http://schemas.openxmlformats.org/officeDocument/2006/relationships/image" Target="../media/image2822.png"/><Relationship Id="rId296" Type="http://schemas.openxmlformats.org/officeDocument/2006/relationships/customXml" Target="../ink/ink2593.xml"/><Relationship Id="rId517" Type="http://schemas.openxmlformats.org/officeDocument/2006/relationships/image" Target="../media/image2650.png"/><Relationship Id="rId724" Type="http://schemas.openxmlformats.org/officeDocument/2006/relationships/image" Target="../media/image2752.png"/><Relationship Id="rId60" Type="http://schemas.openxmlformats.org/officeDocument/2006/relationships/customXml" Target="../ink/ink2475.xml"/><Relationship Id="rId156" Type="http://schemas.openxmlformats.org/officeDocument/2006/relationships/customXml" Target="../ink/ink2523.xml"/><Relationship Id="rId363" Type="http://schemas.openxmlformats.org/officeDocument/2006/relationships/image" Target="../media/image2573.png"/><Relationship Id="rId570" Type="http://schemas.openxmlformats.org/officeDocument/2006/relationships/customXml" Target="../ink/ink2730.xml"/><Relationship Id="rId223" Type="http://schemas.openxmlformats.org/officeDocument/2006/relationships/image" Target="../media/image2506.png"/><Relationship Id="rId430" Type="http://schemas.openxmlformats.org/officeDocument/2006/relationships/customXml" Target="../ink/ink2660.xml"/><Relationship Id="rId668" Type="http://schemas.openxmlformats.org/officeDocument/2006/relationships/image" Target="../media/image2724.png"/><Relationship Id="rId18" Type="http://schemas.openxmlformats.org/officeDocument/2006/relationships/customXml" Target="../ink/ink2454.xml"/><Relationship Id="rId528" Type="http://schemas.openxmlformats.org/officeDocument/2006/relationships/customXml" Target="../ink/ink2709.xml"/><Relationship Id="rId735" Type="http://schemas.openxmlformats.org/officeDocument/2006/relationships/customXml" Target="../ink/ink2813.xml"/><Relationship Id="rId167" Type="http://schemas.openxmlformats.org/officeDocument/2006/relationships/image" Target="../media/image2478.png"/><Relationship Id="rId374" Type="http://schemas.openxmlformats.org/officeDocument/2006/relationships/customXml" Target="../ink/ink2632.xml"/><Relationship Id="rId581" Type="http://schemas.openxmlformats.org/officeDocument/2006/relationships/image" Target="../media/image2682.png"/><Relationship Id="rId71" Type="http://schemas.openxmlformats.org/officeDocument/2006/relationships/image" Target="../media/image2432.png"/><Relationship Id="rId234" Type="http://schemas.openxmlformats.org/officeDocument/2006/relationships/customXml" Target="../ink/ink2562.xml"/><Relationship Id="rId679" Type="http://schemas.openxmlformats.org/officeDocument/2006/relationships/customXml" Target="../ink/ink2785.xml"/><Relationship Id="rId802" Type="http://schemas.openxmlformats.org/officeDocument/2006/relationships/image" Target="../media/image2791.png"/><Relationship Id="rId2" Type="http://schemas.openxmlformats.org/officeDocument/2006/relationships/customXml" Target="../ink/ink2446.xml"/><Relationship Id="rId29" Type="http://schemas.openxmlformats.org/officeDocument/2006/relationships/image" Target="../media/image2411.png"/><Relationship Id="rId441" Type="http://schemas.openxmlformats.org/officeDocument/2006/relationships/image" Target="../media/image2612.png"/><Relationship Id="rId539" Type="http://schemas.openxmlformats.org/officeDocument/2006/relationships/image" Target="../media/image2661.png"/><Relationship Id="rId746" Type="http://schemas.openxmlformats.org/officeDocument/2006/relationships/image" Target="../media/image2763.png"/><Relationship Id="rId178" Type="http://schemas.openxmlformats.org/officeDocument/2006/relationships/customXml" Target="../ink/ink2534.xml"/><Relationship Id="rId301" Type="http://schemas.openxmlformats.org/officeDocument/2006/relationships/image" Target="../media/image2542.png"/><Relationship Id="rId82" Type="http://schemas.openxmlformats.org/officeDocument/2006/relationships/customXml" Target="../ink/ink2486.xml"/><Relationship Id="rId385" Type="http://schemas.openxmlformats.org/officeDocument/2006/relationships/image" Target="../media/image2584.png"/><Relationship Id="rId592" Type="http://schemas.openxmlformats.org/officeDocument/2006/relationships/customXml" Target="../ink/ink2741.xml"/><Relationship Id="rId606" Type="http://schemas.openxmlformats.org/officeDocument/2006/relationships/customXml" Target="../ink/ink2748.xml"/><Relationship Id="rId813" Type="http://schemas.openxmlformats.org/officeDocument/2006/relationships/customXml" Target="../ink/ink2852.xml"/><Relationship Id="rId245" Type="http://schemas.openxmlformats.org/officeDocument/2006/relationships/image" Target="../media/image2515.png"/><Relationship Id="rId452" Type="http://schemas.openxmlformats.org/officeDocument/2006/relationships/customXml" Target="../ink/ink2671.xml"/><Relationship Id="rId105" Type="http://schemas.openxmlformats.org/officeDocument/2006/relationships/image" Target="../media/image2449.png"/><Relationship Id="rId312" Type="http://schemas.openxmlformats.org/officeDocument/2006/relationships/customXml" Target="../ink/ink2601.xml"/><Relationship Id="rId757" Type="http://schemas.openxmlformats.org/officeDocument/2006/relationships/customXml" Target="../ink/ink2824.xml"/><Relationship Id="rId93" Type="http://schemas.openxmlformats.org/officeDocument/2006/relationships/image" Target="../media/image2443.png"/><Relationship Id="rId189" Type="http://schemas.openxmlformats.org/officeDocument/2006/relationships/image" Target="../media/image2489.png"/><Relationship Id="rId396" Type="http://schemas.openxmlformats.org/officeDocument/2006/relationships/customXml" Target="../ink/ink2643.xml"/><Relationship Id="rId617" Type="http://schemas.openxmlformats.org/officeDocument/2006/relationships/image" Target="../media/image2700.png"/><Relationship Id="rId824" Type="http://schemas.openxmlformats.org/officeDocument/2006/relationships/image" Target="../media/image2802.png"/><Relationship Id="rId256" Type="http://schemas.openxmlformats.org/officeDocument/2006/relationships/customXml" Target="../ink/ink2573.xml"/><Relationship Id="rId463" Type="http://schemas.openxmlformats.org/officeDocument/2006/relationships/image" Target="../media/image2623.png"/><Relationship Id="rId670" Type="http://schemas.openxmlformats.org/officeDocument/2006/relationships/image" Target="../media/image2725.png"/><Relationship Id="rId116" Type="http://schemas.openxmlformats.org/officeDocument/2006/relationships/customXml" Target="../ink/ink2503.xml"/><Relationship Id="rId323" Type="http://schemas.openxmlformats.org/officeDocument/2006/relationships/image" Target="../media/image2553.png"/><Relationship Id="rId530" Type="http://schemas.openxmlformats.org/officeDocument/2006/relationships/customXml" Target="../ink/ink2710.xml"/><Relationship Id="rId768" Type="http://schemas.openxmlformats.org/officeDocument/2006/relationships/image" Target="../media/image2774.png"/><Relationship Id="rId20" Type="http://schemas.openxmlformats.org/officeDocument/2006/relationships/customXml" Target="../ink/ink2455.xml"/><Relationship Id="rId628" Type="http://schemas.openxmlformats.org/officeDocument/2006/relationships/customXml" Target="../ink/ink2759.xml"/><Relationship Id="rId835" Type="http://schemas.openxmlformats.org/officeDocument/2006/relationships/customXml" Target="../ink/ink2863.xml"/><Relationship Id="rId267" Type="http://schemas.openxmlformats.org/officeDocument/2006/relationships/image" Target="../media/image2526.png"/><Relationship Id="rId474" Type="http://schemas.openxmlformats.org/officeDocument/2006/relationships/customXml" Target="../ink/ink2682.xml"/><Relationship Id="rId127" Type="http://schemas.openxmlformats.org/officeDocument/2006/relationships/image" Target="../media/image2460.png"/><Relationship Id="rId681" Type="http://schemas.openxmlformats.org/officeDocument/2006/relationships/customXml" Target="../ink/ink2786.xml"/><Relationship Id="rId779" Type="http://schemas.openxmlformats.org/officeDocument/2006/relationships/customXml" Target="../ink/ink2835.xml"/><Relationship Id="rId31" Type="http://schemas.openxmlformats.org/officeDocument/2006/relationships/image" Target="../media/image2412.png"/><Relationship Id="rId334" Type="http://schemas.openxmlformats.org/officeDocument/2006/relationships/customXml" Target="../ink/ink2612.xml"/><Relationship Id="rId541" Type="http://schemas.openxmlformats.org/officeDocument/2006/relationships/image" Target="../media/image2662.png"/><Relationship Id="rId639" Type="http://schemas.openxmlformats.org/officeDocument/2006/relationships/image" Target="../media/image2711.png"/><Relationship Id="rId180" Type="http://schemas.openxmlformats.org/officeDocument/2006/relationships/customXml" Target="../ink/ink2535.xml"/><Relationship Id="rId278" Type="http://schemas.openxmlformats.org/officeDocument/2006/relationships/customXml" Target="../ink/ink2584.xml"/><Relationship Id="rId401" Type="http://schemas.openxmlformats.org/officeDocument/2006/relationships/image" Target="../media/image2592.png"/><Relationship Id="rId846" Type="http://schemas.openxmlformats.org/officeDocument/2006/relationships/image" Target="../media/image2813.png"/><Relationship Id="rId485" Type="http://schemas.openxmlformats.org/officeDocument/2006/relationships/image" Target="../media/image2634.png"/><Relationship Id="rId692" Type="http://schemas.openxmlformats.org/officeDocument/2006/relationships/image" Target="../media/image2736.png"/><Relationship Id="rId706" Type="http://schemas.openxmlformats.org/officeDocument/2006/relationships/image" Target="../media/image2743.png"/><Relationship Id="rId42" Type="http://schemas.openxmlformats.org/officeDocument/2006/relationships/customXml" Target="../ink/ink2466.xml"/><Relationship Id="rId138" Type="http://schemas.openxmlformats.org/officeDocument/2006/relationships/customXml" Target="../ink/ink2514.xml"/><Relationship Id="rId345" Type="http://schemas.openxmlformats.org/officeDocument/2006/relationships/image" Target="../media/image2564.png"/><Relationship Id="rId552" Type="http://schemas.openxmlformats.org/officeDocument/2006/relationships/customXml" Target="../ink/ink2721.xml"/><Relationship Id="rId191" Type="http://schemas.openxmlformats.org/officeDocument/2006/relationships/image" Target="../media/image2490.png"/><Relationship Id="rId205" Type="http://schemas.openxmlformats.org/officeDocument/2006/relationships/image" Target="../media/image2497.png"/><Relationship Id="rId412" Type="http://schemas.openxmlformats.org/officeDocument/2006/relationships/customXml" Target="../ink/ink2651.xml"/><Relationship Id="rId857" Type="http://schemas.openxmlformats.org/officeDocument/2006/relationships/customXml" Target="../ink/ink2874.xml"/><Relationship Id="rId289" Type="http://schemas.openxmlformats.org/officeDocument/2006/relationships/image" Target="../media/image2536.png"/><Relationship Id="rId496" Type="http://schemas.openxmlformats.org/officeDocument/2006/relationships/customXml" Target="../ink/ink2693.xml"/><Relationship Id="rId717" Type="http://schemas.openxmlformats.org/officeDocument/2006/relationships/customXml" Target="../ink/ink2804.xml"/><Relationship Id="rId53" Type="http://schemas.openxmlformats.org/officeDocument/2006/relationships/image" Target="../media/image2423.png"/><Relationship Id="rId149" Type="http://schemas.openxmlformats.org/officeDocument/2006/relationships/image" Target="../media/image2471.png"/><Relationship Id="rId356" Type="http://schemas.openxmlformats.org/officeDocument/2006/relationships/customXml" Target="../ink/ink2623.xml"/><Relationship Id="rId563" Type="http://schemas.openxmlformats.org/officeDocument/2006/relationships/image" Target="../media/image2673.png"/><Relationship Id="rId770" Type="http://schemas.openxmlformats.org/officeDocument/2006/relationships/image" Target="../media/image2775.png"/><Relationship Id="rId216" Type="http://schemas.openxmlformats.org/officeDocument/2006/relationships/customXml" Target="../ink/ink2553.xml"/><Relationship Id="rId423" Type="http://schemas.openxmlformats.org/officeDocument/2006/relationships/image" Target="../media/image2603.png"/><Relationship Id="rId630" Type="http://schemas.openxmlformats.org/officeDocument/2006/relationships/customXml" Target="../ink/ink2760.xml"/><Relationship Id="rId728" Type="http://schemas.openxmlformats.org/officeDocument/2006/relationships/image" Target="../media/image2754.png"/><Relationship Id="rId64" Type="http://schemas.openxmlformats.org/officeDocument/2006/relationships/customXml" Target="../ink/ink2477.xml"/><Relationship Id="rId367" Type="http://schemas.openxmlformats.org/officeDocument/2006/relationships/image" Target="../media/image2575.png"/><Relationship Id="rId574" Type="http://schemas.openxmlformats.org/officeDocument/2006/relationships/customXml" Target="../ink/ink2732.xml"/><Relationship Id="rId227" Type="http://schemas.openxmlformats.org/officeDocument/2006/relationships/image" Target="../media/image1966.png"/><Relationship Id="rId781" Type="http://schemas.openxmlformats.org/officeDocument/2006/relationships/customXml" Target="../ink/ink2836.xml"/><Relationship Id="rId434" Type="http://schemas.openxmlformats.org/officeDocument/2006/relationships/customXml" Target="../ink/ink2662.xml"/><Relationship Id="rId641" Type="http://schemas.openxmlformats.org/officeDocument/2006/relationships/image" Target="../media/image2712.png"/><Relationship Id="rId739" Type="http://schemas.openxmlformats.org/officeDocument/2006/relationships/customXml" Target="../ink/ink2815.xml"/><Relationship Id="rId280" Type="http://schemas.openxmlformats.org/officeDocument/2006/relationships/customXml" Target="../ink/ink2585.xml"/><Relationship Id="rId501" Type="http://schemas.openxmlformats.org/officeDocument/2006/relationships/image" Target="../media/image2642.png"/><Relationship Id="rId75" Type="http://schemas.openxmlformats.org/officeDocument/2006/relationships/image" Target="../media/image2434.png"/><Relationship Id="rId140" Type="http://schemas.openxmlformats.org/officeDocument/2006/relationships/customXml" Target="../ink/ink2515.xml"/><Relationship Id="rId378" Type="http://schemas.openxmlformats.org/officeDocument/2006/relationships/customXml" Target="../ink/ink2634.xml"/><Relationship Id="rId585" Type="http://schemas.openxmlformats.org/officeDocument/2006/relationships/image" Target="../media/image2684.png"/><Relationship Id="rId792" Type="http://schemas.openxmlformats.org/officeDocument/2006/relationships/image" Target="../media/image2786.png"/><Relationship Id="rId806" Type="http://schemas.openxmlformats.org/officeDocument/2006/relationships/image" Target="../media/image2793.png"/><Relationship Id="rId6" Type="http://schemas.openxmlformats.org/officeDocument/2006/relationships/customXml" Target="../ink/ink2448.xml"/><Relationship Id="rId238" Type="http://schemas.openxmlformats.org/officeDocument/2006/relationships/customXml" Target="../ink/ink2564.xml"/><Relationship Id="rId445" Type="http://schemas.openxmlformats.org/officeDocument/2006/relationships/image" Target="../media/image2614.png"/><Relationship Id="rId652" Type="http://schemas.openxmlformats.org/officeDocument/2006/relationships/customXml" Target="../ink/ink2771.xml"/><Relationship Id="rId291" Type="http://schemas.openxmlformats.org/officeDocument/2006/relationships/image" Target="../media/image2537.png"/><Relationship Id="rId305" Type="http://schemas.openxmlformats.org/officeDocument/2006/relationships/image" Target="../media/image2544.png"/><Relationship Id="rId512" Type="http://schemas.openxmlformats.org/officeDocument/2006/relationships/customXml" Target="../ink/ink2701.xml"/><Relationship Id="rId86" Type="http://schemas.openxmlformats.org/officeDocument/2006/relationships/customXml" Target="../ink/ink2488.xml"/><Relationship Id="rId151" Type="http://schemas.openxmlformats.org/officeDocument/2006/relationships/image" Target="../media/image440.png"/><Relationship Id="rId389" Type="http://schemas.openxmlformats.org/officeDocument/2006/relationships/image" Target="../media/image2586.png"/><Relationship Id="rId596" Type="http://schemas.openxmlformats.org/officeDocument/2006/relationships/customXml" Target="../ink/ink2743.xml"/><Relationship Id="rId817" Type="http://schemas.openxmlformats.org/officeDocument/2006/relationships/customXml" Target="../ink/ink2854.xml"/><Relationship Id="rId249" Type="http://schemas.openxmlformats.org/officeDocument/2006/relationships/image" Target="../media/image2517.png"/><Relationship Id="rId456" Type="http://schemas.openxmlformats.org/officeDocument/2006/relationships/customXml" Target="../ink/ink2673.xml"/><Relationship Id="rId663" Type="http://schemas.openxmlformats.org/officeDocument/2006/relationships/image" Target="../media/image209.png"/><Relationship Id="rId13" Type="http://schemas.openxmlformats.org/officeDocument/2006/relationships/image" Target="../media/image2403.png"/><Relationship Id="rId109" Type="http://schemas.openxmlformats.org/officeDocument/2006/relationships/image" Target="../media/image2451.png"/><Relationship Id="rId316" Type="http://schemas.openxmlformats.org/officeDocument/2006/relationships/customXml" Target="../ink/ink2603.xml"/><Relationship Id="rId523" Type="http://schemas.openxmlformats.org/officeDocument/2006/relationships/image" Target="../media/image2653.png"/><Relationship Id="rId97" Type="http://schemas.openxmlformats.org/officeDocument/2006/relationships/image" Target="../media/image2445.png"/><Relationship Id="rId730" Type="http://schemas.openxmlformats.org/officeDocument/2006/relationships/image" Target="../media/image2755.png"/><Relationship Id="rId828" Type="http://schemas.openxmlformats.org/officeDocument/2006/relationships/image" Target="../media/image2804.png"/><Relationship Id="rId162" Type="http://schemas.openxmlformats.org/officeDocument/2006/relationships/customXml" Target="../ink/ink2526.xml"/><Relationship Id="rId467" Type="http://schemas.openxmlformats.org/officeDocument/2006/relationships/image" Target="../media/image2625.png"/><Relationship Id="rId674" Type="http://schemas.openxmlformats.org/officeDocument/2006/relationships/image" Target="../media/image2727.png"/><Relationship Id="rId24" Type="http://schemas.openxmlformats.org/officeDocument/2006/relationships/customXml" Target="../ink/ink2457.xml"/><Relationship Id="rId327" Type="http://schemas.openxmlformats.org/officeDocument/2006/relationships/image" Target="../media/image2555.png"/><Relationship Id="rId534" Type="http://schemas.openxmlformats.org/officeDocument/2006/relationships/customXml" Target="../ink/ink2712.xml"/><Relationship Id="rId741" Type="http://schemas.openxmlformats.org/officeDocument/2006/relationships/customXml" Target="../ink/ink2816.xml"/><Relationship Id="rId839" Type="http://schemas.openxmlformats.org/officeDocument/2006/relationships/customXml" Target="../ink/ink2865.xml"/><Relationship Id="rId173" Type="http://schemas.openxmlformats.org/officeDocument/2006/relationships/image" Target="../media/image2481.png"/><Relationship Id="rId380" Type="http://schemas.openxmlformats.org/officeDocument/2006/relationships/customXml" Target="../ink/ink2635.xml"/><Relationship Id="rId601" Type="http://schemas.openxmlformats.org/officeDocument/2006/relationships/image" Target="../media/image2692.png"/><Relationship Id="rId240" Type="http://schemas.openxmlformats.org/officeDocument/2006/relationships/customXml" Target="../ink/ink2565.xml"/><Relationship Id="rId478" Type="http://schemas.openxmlformats.org/officeDocument/2006/relationships/customXml" Target="../ink/ink2684.xml"/><Relationship Id="rId685" Type="http://schemas.openxmlformats.org/officeDocument/2006/relationships/customXml" Target="../ink/ink2788.xml"/><Relationship Id="rId35" Type="http://schemas.openxmlformats.org/officeDocument/2006/relationships/image" Target="../media/image2414.png"/><Relationship Id="rId100" Type="http://schemas.openxmlformats.org/officeDocument/2006/relationships/customXml" Target="../ink/ink2495.xml"/><Relationship Id="rId338" Type="http://schemas.openxmlformats.org/officeDocument/2006/relationships/customXml" Target="../ink/ink2614.xml"/><Relationship Id="rId545" Type="http://schemas.openxmlformats.org/officeDocument/2006/relationships/image" Target="../media/image2664.png"/><Relationship Id="rId752" Type="http://schemas.openxmlformats.org/officeDocument/2006/relationships/image" Target="../media/image2766.png"/><Relationship Id="rId8" Type="http://schemas.openxmlformats.org/officeDocument/2006/relationships/customXml" Target="../ink/ink2449.xml"/><Relationship Id="rId142" Type="http://schemas.openxmlformats.org/officeDocument/2006/relationships/customXml" Target="../ink/ink2516.xml"/><Relationship Id="rId184" Type="http://schemas.openxmlformats.org/officeDocument/2006/relationships/customXml" Target="../ink/ink2537.xml"/><Relationship Id="rId391" Type="http://schemas.openxmlformats.org/officeDocument/2006/relationships/image" Target="../media/image2587.png"/><Relationship Id="rId405" Type="http://schemas.openxmlformats.org/officeDocument/2006/relationships/image" Target="../media/image2594.png"/><Relationship Id="rId447" Type="http://schemas.openxmlformats.org/officeDocument/2006/relationships/image" Target="../media/image2615.png"/><Relationship Id="rId612" Type="http://schemas.openxmlformats.org/officeDocument/2006/relationships/customXml" Target="../ink/ink2751.xml"/><Relationship Id="rId794" Type="http://schemas.openxmlformats.org/officeDocument/2006/relationships/image" Target="../media/image2787.png"/><Relationship Id="rId251" Type="http://schemas.openxmlformats.org/officeDocument/2006/relationships/image" Target="../media/image2518.png"/><Relationship Id="rId489" Type="http://schemas.openxmlformats.org/officeDocument/2006/relationships/image" Target="../media/image2636.png"/><Relationship Id="rId654" Type="http://schemas.openxmlformats.org/officeDocument/2006/relationships/customXml" Target="../ink/ink2772.xml"/><Relationship Id="rId696" Type="http://schemas.openxmlformats.org/officeDocument/2006/relationships/image" Target="../media/image2738.png"/><Relationship Id="rId861" Type="http://schemas.openxmlformats.org/officeDocument/2006/relationships/customXml" Target="../ink/ink2876.xml"/><Relationship Id="rId46" Type="http://schemas.openxmlformats.org/officeDocument/2006/relationships/customXml" Target="../ink/ink2468.xml"/><Relationship Id="rId293" Type="http://schemas.openxmlformats.org/officeDocument/2006/relationships/image" Target="../media/image2538.png"/><Relationship Id="rId307" Type="http://schemas.openxmlformats.org/officeDocument/2006/relationships/image" Target="../media/image2545.png"/><Relationship Id="rId349" Type="http://schemas.openxmlformats.org/officeDocument/2006/relationships/image" Target="../media/image2566.png"/><Relationship Id="rId514" Type="http://schemas.openxmlformats.org/officeDocument/2006/relationships/customXml" Target="../ink/ink2702.xml"/><Relationship Id="rId556" Type="http://schemas.openxmlformats.org/officeDocument/2006/relationships/customXml" Target="../ink/ink2723.xml"/><Relationship Id="rId721" Type="http://schemas.openxmlformats.org/officeDocument/2006/relationships/customXml" Target="../ink/ink2806.xml"/><Relationship Id="rId763" Type="http://schemas.openxmlformats.org/officeDocument/2006/relationships/customXml" Target="../ink/ink2827.xml"/><Relationship Id="rId88" Type="http://schemas.openxmlformats.org/officeDocument/2006/relationships/customXml" Target="../ink/ink2489.xml"/><Relationship Id="rId111" Type="http://schemas.openxmlformats.org/officeDocument/2006/relationships/image" Target="../media/image2452.png"/><Relationship Id="rId153" Type="http://schemas.openxmlformats.org/officeDocument/2006/relationships/image" Target="../media/image2472.png"/><Relationship Id="rId195" Type="http://schemas.openxmlformats.org/officeDocument/2006/relationships/image" Target="../media/image2492.png"/><Relationship Id="rId209" Type="http://schemas.openxmlformats.org/officeDocument/2006/relationships/image" Target="../media/image2499.png"/><Relationship Id="rId360" Type="http://schemas.openxmlformats.org/officeDocument/2006/relationships/customXml" Target="../ink/ink2625.xml"/><Relationship Id="rId416" Type="http://schemas.openxmlformats.org/officeDocument/2006/relationships/customXml" Target="../ink/ink2653.xml"/><Relationship Id="rId598" Type="http://schemas.openxmlformats.org/officeDocument/2006/relationships/customXml" Target="../ink/ink2744.xml"/><Relationship Id="rId819" Type="http://schemas.openxmlformats.org/officeDocument/2006/relationships/customXml" Target="../ink/ink2855.xml"/><Relationship Id="rId220" Type="http://schemas.openxmlformats.org/officeDocument/2006/relationships/customXml" Target="../ink/ink2555.xml"/><Relationship Id="rId458" Type="http://schemas.openxmlformats.org/officeDocument/2006/relationships/customXml" Target="../ink/ink2674.xml"/><Relationship Id="rId623" Type="http://schemas.openxmlformats.org/officeDocument/2006/relationships/image" Target="../media/image2703.png"/><Relationship Id="rId665" Type="http://schemas.openxmlformats.org/officeDocument/2006/relationships/image" Target="../media/image2723.png"/><Relationship Id="rId830" Type="http://schemas.openxmlformats.org/officeDocument/2006/relationships/image" Target="../media/image2805.png"/><Relationship Id="rId15" Type="http://schemas.openxmlformats.org/officeDocument/2006/relationships/image" Target="../media/image2404.png"/><Relationship Id="rId57" Type="http://schemas.openxmlformats.org/officeDocument/2006/relationships/image" Target="../media/image2425.png"/><Relationship Id="rId262" Type="http://schemas.openxmlformats.org/officeDocument/2006/relationships/customXml" Target="../ink/ink2576.xml"/><Relationship Id="rId318" Type="http://schemas.openxmlformats.org/officeDocument/2006/relationships/customXml" Target="../ink/ink2604.xml"/><Relationship Id="rId525" Type="http://schemas.openxmlformats.org/officeDocument/2006/relationships/image" Target="../media/image2654.png"/><Relationship Id="rId567" Type="http://schemas.openxmlformats.org/officeDocument/2006/relationships/image" Target="../media/image2675.png"/><Relationship Id="rId732" Type="http://schemas.openxmlformats.org/officeDocument/2006/relationships/image" Target="../media/image2756.png"/><Relationship Id="rId99" Type="http://schemas.openxmlformats.org/officeDocument/2006/relationships/image" Target="../media/image2446.png"/><Relationship Id="rId122" Type="http://schemas.openxmlformats.org/officeDocument/2006/relationships/customXml" Target="../ink/ink2506.xml"/><Relationship Id="rId164" Type="http://schemas.openxmlformats.org/officeDocument/2006/relationships/customXml" Target="../ink/ink2527.xml"/><Relationship Id="rId371" Type="http://schemas.openxmlformats.org/officeDocument/2006/relationships/image" Target="../media/image2577.png"/><Relationship Id="rId774" Type="http://schemas.openxmlformats.org/officeDocument/2006/relationships/image" Target="../media/image2777.png"/><Relationship Id="rId427" Type="http://schemas.openxmlformats.org/officeDocument/2006/relationships/image" Target="../media/image2605.png"/><Relationship Id="rId469" Type="http://schemas.openxmlformats.org/officeDocument/2006/relationships/image" Target="../media/image2626.png"/><Relationship Id="rId634" Type="http://schemas.openxmlformats.org/officeDocument/2006/relationships/customXml" Target="../ink/ink2762.xml"/><Relationship Id="rId676" Type="http://schemas.openxmlformats.org/officeDocument/2006/relationships/image" Target="../media/image2728.png"/><Relationship Id="rId841" Type="http://schemas.openxmlformats.org/officeDocument/2006/relationships/customXml" Target="../ink/ink2866.xml"/><Relationship Id="rId26" Type="http://schemas.openxmlformats.org/officeDocument/2006/relationships/customXml" Target="../ink/ink2458.xml"/><Relationship Id="rId231" Type="http://schemas.openxmlformats.org/officeDocument/2006/relationships/image" Target="../media/image2509.png"/><Relationship Id="rId273" Type="http://schemas.openxmlformats.org/officeDocument/2006/relationships/image" Target="../media/image2529.png"/><Relationship Id="rId329" Type="http://schemas.openxmlformats.org/officeDocument/2006/relationships/image" Target="../media/image2556.png"/><Relationship Id="rId480" Type="http://schemas.openxmlformats.org/officeDocument/2006/relationships/customXml" Target="../ink/ink2685.xml"/><Relationship Id="rId536" Type="http://schemas.openxmlformats.org/officeDocument/2006/relationships/customXml" Target="../ink/ink2713.xml"/><Relationship Id="rId701" Type="http://schemas.openxmlformats.org/officeDocument/2006/relationships/customXml" Target="../ink/ink2796.xml"/><Relationship Id="rId68" Type="http://schemas.openxmlformats.org/officeDocument/2006/relationships/customXml" Target="../ink/ink2479.xml"/><Relationship Id="rId133" Type="http://schemas.openxmlformats.org/officeDocument/2006/relationships/image" Target="../media/image2463.png"/><Relationship Id="rId175" Type="http://schemas.openxmlformats.org/officeDocument/2006/relationships/image" Target="../media/image2482.png"/><Relationship Id="rId340" Type="http://schemas.openxmlformats.org/officeDocument/2006/relationships/customXml" Target="../ink/ink2615.xml"/><Relationship Id="rId578" Type="http://schemas.openxmlformats.org/officeDocument/2006/relationships/customXml" Target="../ink/ink2734.xml"/><Relationship Id="rId743" Type="http://schemas.openxmlformats.org/officeDocument/2006/relationships/customXml" Target="../ink/ink2817.xml"/><Relationship Id="rId785" Type="http://schemas.openxmlformats.org/officeDocument/2006/relationships/customXml" Target="../ink/ink2838.xml"/><Relationship Id="rId200" Type="http://schemas.openxmlformats.org/officeDocument/2006/relationships/customXml" Target="../ink/ink2545.xml"/><Relationship Id="rId382" Type="http://schemas.openxmlformats.org/officeDocument/2006/relationships/customXml" Target="../ink/ink2636.xml"/><Relationship Id="rId438" Type="http://schemas.openxmlformats.org/officeDocument/2006/relationships/customXml" Target="../ink/ink2664.xml"/><Relationship Id="rId603" Type="http://schemas.openxmlformats.org/officeDocument/2006/relationships/image" Target="../media/image2693.png"/><Relationship Id="rId645" Type="http://schemas.openxmlformats.org/officeDocument/2006/relationships/image" Target="../media/image2714.png"/><Relationship Id="rId687" Type="http://schemas.openxmlformats.org/officeDocument/2006/relationships/customXml" Target="../ink/ink2789.xml"/><Relationship Id="rId810" Type="http://schemas.openxmlformats.org/officeDocument/2006/relationships/image" Target="../media/image2795.png"/><Relationship Id="rId852" Type="http://schemas.openxmlformats.org/officeDocument/2006/relationships/image" Target="../media/image2816.png"/><Relationship Id="rId242" Type="http://schemas.openxmlformats.org/officeDocument/2006/relationships/customXml" Target="../ink/ink2566.xml"/><Relationship Id="rId284" Type="http://schemas.openxmlformats.org/officeDocument/2006/relationships/customXml" Target="../ink/ink2587.xml"/><Relationship Id="rId491" Type="http://schemas.openxmlformats.org/officeDocument/2006/relationships/image" Target="../media/image2637.png"/><Relationship Id="rId505" Type="http://schemas.openxmlformats.org/officeDocument/2006/relationships/image" Target="../media/image2644.png"/><Relationship Id="rId712" Type="http://schemas.openxmlformats.org/officeDocument/2006/relationships/image" Target="../media/image2746.png"/><Relationship Id="rId37" Type="http://schemas.openxmlformats.org/officeDocument/2006/relationships/image" Target="../media/image2415.png"/><Relationship Id="rId79" Type="http://schemas.openxmlformats.org/officeDocument/2006/relationships/image" Target="../media/image2436.png"/><Relationship Id="rId102" Type="http://schemas.openxmlformats.org/officeDocument/2006/relationships/customXml" Target="../ink/ink2496.xml"/><Relationship Id="rId144" Type="http://schemas.openxmlformats.org/officeDocument/2006/relationships/customXml" Target="../ink/ink2517.xml"/><Relationship Id="rId547" Type="http://schemas.openxmlformats.org/officeDocument/2006/relationships/image" Target="../media/image2665.png"/><Relationship Id="rId589" Type="http://schemas.openxmlformats.org/officeDocument/2006/relationships/image" Target="../media/image2686.png"/><Relationship Id="rId754" Type="http://schemas.openxmlformats.org/officeDocument/2006/relationships/image" Target="../media/image2767.png"/><Relationship Id="rId796" Type="http://schemas.openxmlformats.org/officeDocument/2006/relationships/image" Target="../media/image2788.png"/><Relationship Id="rId90" Type="http://schemas.openxmlformats.org/officeDocument/2006/relationships/customXml" Target="../ink/ink2490.xml"/><Relationship Id="rId186" Type="http://schemas.openxmlformats.org/officeDocument/2006/relationships/customXml" Target="../ink/ink2538.xml"/><Relationship Id="rId351" Type="http://schemas.openxmlformats.org/officeDocument/2006/relationships/image" Target="../media/image2567.png"/><Relationship Id="rId393" Type="http://schemas.openxmlformats.org/officeDocument/2006/relationships/image" Target="../media/image2588.png"/><Relationship Id="rId407" Type="http://schemas.openxmlformats.org/officeDocument/2006/relationships/image" Target="../media/image2595.png"/><Relationship Id="rId449" Type="http://schemas.openxmlformats.org/officeDocument/2006/relationships/image" Target="../media/image2616.png"/><Relationship Id="rId614" Type="http://schemas.openxmlformats.org/officeDocument/2006/relationships/customXml" Target="../ink/ink2752.xml"/><Relationship Id="rId656" Type="http://schemas.openxmlformats.org/officeDocument/2006/relationships/customXml" Target="../ink/ink2773.xml"/><Relationship Id="rId821" Type="http://schemas.openxmlformats.org/officeDocument/2006/relationships/customXml" Target="../ink/ink2856.xml"/><Relationship Id="rId863" Type="http://schemas.openxmlformats.org/officeDocument/2006/relationships/customXml" Target="../ink/ink2877.xml"/><Relationship Id="rId211" Type="http://schemas.openxmlformats.org/officeDocument/2006/relationships/image" Target="../media/image2500.png"/><Relationship Id="rId253" Type="http://schemas.openxmlformats.org/officeDocument/2006/relationships/image" Target="../media/image2519.png"/><Relationship Id="rId295" Type="http://schemas.openxmlformats.org/officeDocument/2006/relationships/image" Target="../media/image2539.png"/><Relationship Id="rId309" Type="http://schemas.openxmlformats.org/officeDocument/2006/relationships/image" Target="../media/image2546.png"/><Relationship Id="rId460" Type="http://schemas.openxmlformats.org/officeDocument/2006/relationships/customXml" Target="../ink/ink2675.xml"/><Relationship Id="rId516" Type="http://schemas.openxmlformats.org/officeDocument/2006/relationships/customXml" Target="../ink/ink2703.xml"/><Relationship Id="rId698" Type="http://schemas.openxmlformats.org/officeDocument/2006/relationships/image" Target="../media/image2739.png"/><Relationship Id="rId48" Type="http://schemas.openxmlformats.org/officeDocument/2006/relationships/customXml" Target="../ink/ink2469.xml"/><Relationship Id="rId113" Type="http://schemas.openxmlformats.org/officeDocument/2006/relationships/image" Target="../media/image2453.png"/><Relationship Id="rId320" Type="http://schemas.openxmlformats.org/officeDocument/2006/relationships/customXml" Target="../ink/ink2605.xml"/><Relationship Id="rId558" Type="http://schemas.openxmlformats.org/officeDocument/2006/relationships/customXml" Target="../ink/ink2724.xml"/><Relationship Id="rId723" Type="http://schemas.openxmlformats.org/officeDocument/2006/relationships/customXml" Target="../ink/ink2807.xml"/><Relationship Id="rId765" Type="http://schemas.openxmlformats.org/officeDocument/2006/relationships/customXml" Target="../ink/ink2828.xml"/><Relationship Id="rId155" Type="http://schemas.openxmlformats.org/officeDocument/2006/relationships/image" Target="../media/image2473.png"/><Relationship Id="rId197" Type="http://schemas.openxmlformats.org/officeDocument/2006/relationships/image" Target="../media/image2493.png"/><Relationship Id="rId362" Type="http://schemas.openxmlformats.org/officeDocument/2006/relationships/customXml" Target="../ink/ink2626.xml"/><Relationship Id="rId418" Type="http://schemas.openxmlformats.org/officeDocument/2006/relationships/customXml" Target="../ink/ink2654.xml"/><Relationship Id="rId625" Type="http://schemas.openxmlformats.org/officeDocument/2006/relationships/image" Target="../media/image2704.png"/><Relationship Id="rId832" Type="http://schemas.openxmlformats.org/officeDocument/2006/relationships/image" Target="../media/image2806.png"/><Relationship Id="rId222" Type="http://schemas.openxmlformats.org/officeDocument/2006/relationships/customXml" Target="../ink/ink2556.xml"/><Relationship Id="rId264" Type="http://schemas.openxmlformats.org/officeDocument/2006/relationships/customXml" Target="../ink/ink2577.xml"/><Relationship Id="rId471" Type="http://schemas.openxmlformats.org/officeDocument/2006/relationships/image" Target="../media/image2627.png"/><Relationship Id="rId667" Type="http://schemas.openxmlformats.org/officeDocument/2006/relationships/customXml" Target="../ink/ink2779.xml"/><Relationship Id="rId17" Type="http://schemas.openxmlformats.org/officeDocument/2006/relationships/image" Target="../media/image2405.png"/><Relationship Id="rId59" Type="http://schemas.openxmlformats.org/officeDocument/2006/relationships/image" Target="../media/image2426.png"/><Relationship Id="rId124" Type="http://schemas.openxmlformats.org/officeDocument/2006/relationships/customXml" Target="../ink/ink2507.xml"/><Relationship Id="rId527" Type="http://schemas.openxmlformats.org/officeDocument/2006/relationships/image" Target="../media/image2655.png"/><Relationship Id="rId569" Type="http://schemas.openxmlformats.org/officeDocument/2006/relationships/image" Target="../media/image2676.png"/><Relationship Id="rId734" Type="http://schemas.openxmlformats.org/officeDocument/2006/relationships/image" Target="../media/image2757.png"/><Relationship Id="rId776" Type="http://schemas.openxmlformats.org/officeDocument/2006/relationships/image" Target="../media/image2778.png"/><Relationship Id="rId70" Type="http://schemas.openxmlformats.org/officeDocument/2006/relationships/customXml" Target="../ink/ink2480.xml"/><Relationship Id="rId166" Type="http://schemas.openxmlformats.org/officeDocument/2006/relationships/customXml" Target="../ink/ink2528.xml"/><Relationship Id="rId331" Type="http://schemas.openxmlformats.org/officeDocument/2006/relationships/image" Target="../media/image2557.png"/><Relationship Id="rId373" Type="http://schemas.openxmlformats.org/officeDocument/2006/relationships/image" Target="../media/image2578.png"/><Relationship Id="rId429" Type="http://schemas.openxmlformats.org/officeDocument/2006/relationships/image" Target="../media/image2606.png"/><Relationship Id="rId580" Type="http://schemas.openxmlformats.org/officeDocument/2006/relationships/customXml" Target="../ink/ink2735.xml"/><Relationship Id="rId636" Type="http://schemas.openxmlformats.org/officeDocument/2006/relationships/customXml" Target="../ink/ink2763.xml"/><Relationship Id="rId801" Type="http://schemas.openxmlformats.org/officeDocument/2006/relationships/customXml" Target="../ink/ink284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510.png"/><Relationship Id="rId440" Type="http://schemas.openxmlformats.org/officeDocument/2006/relationships/customXml" Target="../ink/ink2665.xml"/><Relationship Id="rId678" Type="http://schemas.openxmlformats.org/officeDocument/2006/relationships/image" Target="../media/image2729.png"/><Relationship Id="rId843" Type="http://schemas.openxmlformats.org/officeDocument/2006/relationships/customXml" Target="../ink/ink2867.xml"/><Relationship Id="rId28" Type="http://schemas.openxmlformats.org/officeDocument/2006/relationships/customXml" Target="../ink/ink2459.xml"/><Relationship Id="rId275" Type="http://schemas.openxmlformats.org/officeDocument/2006/relationships/image" Target="../media/image1245.png"/><Relationship Id="rId300" Type="http://schemas.openxmlformats.org/officeDocument/2006/relationships/customXml" Target="../ink/ink2595.xml"/><Relationship Id="rId482" Type="http://schemas.openxmlformats.org/officeDocument/2006/relationships/customXml" Target="../ink/ink2686.xml"/><Relationship Id="rId538" Type="http://schemas.openxmlformats.org/officeDocument/2006/relationships/customXml" Target="../ink/ink2714.xml"/><Relationship Id="rId703" Type="http://schemas.openxmlformats.org/officeDocument/2006/relationships/customXml" Target="../ink/ink2797.xml"/><Relationship Id="rId745" Type="http://schemas.openxmlformats.org/officeDocument/2006/relationships/customXml" Target="../ink/ink2818.xml"/><Relationship Id="rId81" Type="http://schemas.openxmlformats.org/officeDocument/2006/relationships/image" Target="../media/image2437.png"/><Relationship Id="rId135" Type="http://schemas.openxmlformats.org/officeDocument/2006/relationships/image" Target="../media/image2464.png"/><Relationship Id="rId177" Type="http://schemas.openxmlformats.org/officeDocument/2006/relationships/image" Target="../media/image2483.png"/><Relationship Id="rId342" Type="http://schemas.openxmlformats.org/officeDocument/2006/relationships/customXml" Target="../ink/ink2616.xml"/><Relationship Id="rId384" Type="http://schemas.openxmlformats.org/officeDocument/2006/relationships/customXml" Target="../ink/ink2637.xml"/><Relationship Id="rId591" Type="http://schemas.openxmlformats.org/officeDocument/2006/relationships/image" Target="../media/image2687.png"/><Relationship Id="rId605" Type="http://schemas.openxmlformats.org/officeDocument/2006/relationships/image" Target="../media/image2694.png"/><Relationship Id="rId787" Type="http://schemas.openxmlformats.org/officeDocument/2006/relationships/customXml" Target="../ink/ink2839.xml"/><Relationship Id="rId812" Type="http://schemas.openxmlformats.org/officeDocument/2006/relationships/image" Target="../media/image2796.png"/><Relationship Id="rId202" Type="http://schemas.openxmlformats.org/officeDocument/2006/relationships/customXml" Target="../ink/ink2546.xml"/><Relationship Id="rId244" Type="http://schemas.openxmlformats.org/officeDocument/2006/relationships/customXml" Target="../ink/ink2567.xml"/><Relationship Id="rId647" Type="http://schemas.openxmlformats.org/officeDocument/2006/relationships/image" Target="../media/image2715.png"/><Relationship Id="rId689" Type="http://schemas.openxmlformats.org/officeDocument/2006/relationships/customXml" Target="../ink/ink2790.xml"/><Relationship Id="rId854" Type="http://schemas.openxmlformats.org/officeDocument/2006/relationships/image" Target="../media/image2817.png"/><Relationship Id="rId39" Type="http://schemas.openxmlformats.org/officeDocument/2006/relationships/image" Target="../media/image2416.png"/><Relationship Id="rId286" Type="http://schemas.openxmlformats.org/officeDocument/2006/relationships/customXml" Target="../ink/ink2588.xml"/><Relationship Id="rId451" Type="http://schemas.openxmlformats.org/officeDocument/2006/relationships/image" Target="../media/image2617.png"/><Relationship Id="rId493" Type="http://schemas.openxmlformats.org/officeDocument/2006/relationships/image" Target="../media/image2638.png"/><Relationship Id="rId507" Type="http://schemas.openxmlformats.org/officeDocument/2006/relationships/image" Target="../media/image2645.png"/><Relationship Id="rId549" Type="http://schemas.openxmlformats.org/officeDocument/2006/relationships/image" Target="../media/image2666.png"/><Relationship Id="rId714" Type="http://schemas.openxmlformats.org/officeDocument/2006/relationships/image" Target="../media/image2747.png"/><Relationship Id="rId756" Type="http://schemas.openxmlformats.org/officeDocument/2006/relationships/image" Target="../media/image2768.png"/><Relationship Id="rId50" Type="http://schemas.openxmlformats.org/officeDocument/2006/relationships/customXml" Target="../ink/ink2470.xml"/><Relationship Id="rId104" Type="http://schemas.openxmlformats.org/officeDocument/2006/relationships/customXml" Target="../ink/ink2497.xml"/><Relationship Id="rId146" Type="http://schemas.openxmlformats.org/officeDocument/2006/relationships/customXml" Target="../ink/ink2518.xml"/><Relationship Id="rId188" Type="http://schemas.openxmlformats.org/officeDocument/2006/relationships/customXml" Target="../ink/ink2539.xml"/><Relationship Id="rId311" Type="http://schemas.openxmlformats.org/officeDocument/2006/relationships/image" Target="../media/image2547.png"/><Relationship Id="rId353" Type="http://schemas.openxmlformats.org/officeDocument/2006/relationships/image" Target="../media/image2568.png"/><Relationship Id="rId395" Type="http://schemas.openxmlformats.org/officeDocument/2006/relationships/image" Target="../media/image2589.png"/><Relationship Id="rId409" Type="http://schemas.openxmlformats.org/officeDocument/2006/relationships/image" Target="../media/image2596.png"/><Relationship Id="rId560" Type="http://schemas.openxmlformats.org/officeDocument/2006/relationships/customXml" Target="../ink/ink2725.xml"/><Relationship Id="rId798" Type="http://schemas.openxmlformats.org/officeDocument/2006/relationships/image" Target="../media/image2789.png"/><Relationship Id="rId92" Type="http://schemas.openxmlformats.org/officeDocument/2006/relationships/customXml" Target="../ink/ink2491.xml"/><Relationship Id="rId213" Type="http://schemas.openxmlformats.org/officeDocument/2006/relationships/image" Target="../media/image2501.png"/><Relationship Id="rId420" Type="http://schemas.openxmlformats.org/officeDocument/2006/relationships/customXml" Target="../ink/ink2655.xml"/><Relationship Id="rId616" Type="http://schemas.openxmlformats.org/officeDocument/2006/relationships/customXml" Target="../ink/ink2753.xml"/><Relationship Id="rId658" Type="http://schemas.openxmlformats.org/officeDocument/2006/relationships/customXml" Target="../ink/ink2774.xml"/><Relationship Id="rId823" Type="http://schemas.openxmlformats.org/officeDocument/2006/relationships/customXml" Target="../ink/ink2857.xml"/><Relationship Id="rId255" Type="http://schemas.openxmlformats.org/officeDocument/2006/relationships/image" Target="../media/image2520.png"/><Relationship Id="rId297" Type="http://schemas.openxmlformats.org/officeDocument/2006/relationships/image" Target="../media/image2540.png"/><Relationship Id="rId462" Type="http://schemas.openxmlformats.org/officeDocument/2006/relationships/customXml" Target="../ink/ink2676.xml"/><Relationship Id="rId518" Type="http://schemas.openxmlformats.org/officeDocument/2006/relationships/customXml" Target="../ink/ink2704.xml"/><Relationship Id="rId725" Type="http://schemas.openxmlformats.org/officeDocument/2006/relationships/customXml" Target="../ink/ink2808.xml"/><Relationship Id="rId115" Type="http://schemas.openxmlformats.org/officeDocument/2006/relationships/image" Target="../media/image2454.png"/><Relationship Id="rId157" Type="http://schemas.openxmlformats.org/officeDocument/2006/relationships/image" Target="../media/image2474.png"/><Relationship Id="rId322" Type="http://schemas.openxmlformats.org/officeDocument/2006/relationships/customXml" Target="../ink/ink2606.xml"/><Relationship Id="rId364" Type="http://schemas.openxmlformats.org/officeDocument/2006/relationships/customXml" Target="../ink/ink2627.xml"/><Relationship Id="rId767" Type="http://schemas.openxmlformats.org/officeDocument/2006/relationships/customXml" Target="../ink/ink2829.xml"/><Relationship Id="rId61" Type="http://schemas.openxmlformats.org/officeDocument/2006/relationships/image" Target="../media/image2427.png"/><Relationship Id="rId199" Type="http://schemas.openxmlformats.org/officeDocument/2006/relationships/image" Target="../media/image2494.png"/><Relationship Id="rId571" Type="http://schemas.openxmlformats.org/officeDocument/2006/relationships/image" Target="../media/image2677.png"/><Relationship Id="rId627" Type="http://schemas.openxmlformats.org/officeDocument/2006/relationships/image" Target="../media/image2705.png"/><Relationship Id="rId669" Type="http://schemas.openxmlformats.org/officeDocument/2006/relationships/customXml" Target="../ink/ink2780.xml"/><Relationship Id="rId834" Type="http://schemas.openxmlformats.org/officeDocument/2006/relationships/image" Target="../media/image2807.png"/><Relationship Id="rId19" Type="http://schemas.openxmlformats.org/officeDocument/2006/relationships/image" Target="../media/image2406.png"/><Relationship Id="rId224" Type="http://schemas.openxmlformats.org/officeDocument/2006/relationships/customXml" Target="../ink/ink2557.xml"/><Relationship Id="rId266" Type="http://schemas.openxmlformats.org/officeDocument/2006/relationships/customXml" Target="../ink/ink2578.xml"/><Relationship Id="rId431" Type="http://schemas.openxmlformats.org/officeDocument/2006/relationships/image" Target="../media/image2607.png"/><Relationship Id="rId473" Type="http://schemas.openxmlformats.org/officeDocument/2006/relationships/image" Target="../media/image2628.png"/><Relationship Id="rId529" Type="http://schemas.openxmlformats.org/officeDocument/2006/relationships/image" Target="../media/image2656.png"/><Relationship Id="rId680" Type="http://schemas.openxmlformats.org/officeDocument/2006/relationships/image" Target="../media/image2730.png"/><Relationship Id="rId736" Type="http://schemas.openxmlformats.org/officeDocument/2006/relationships/image" Target="../media/image2758.png"/><Relationship Id="rId30" Type="http://schemas.openxmlformats.org/officeDocument/2006/relationships/customXml" Target="../ink/ink2460.xml"/><Relationship Id="rId126" Type="http://schemas.openxmlformats.org/officeDocument/2006/relationships/customXml" Target="../ink/ink2508.xml"/><Relationship Id="rId168" Type="http://schemas.openxmlformats.org/officeDocument/2006/relationships/customXml" Target="../ink/ink2529.xml"/><Relationship Id="rId333" Type="http://schemas.openxmlformats.org/officeDocument/2006/relationships/image" Target="../media/image2558.png"/><Relationship Id="rId540" Type="http://schemas.openxmlformats.org/officeDocument/2006/relationships/customXml" Target="../ink/ink2715.xml"/><Relationship Id="rId778" Type="http://schemas.openxmlformats.org/officeDocument/2006/relationships/image" Target="../media/image2779.png"/><Relationship Id="rId72" Type="http://schemas.openxmlformats.org/officeDocument/2006/relationships/customXml" Target="../ink/ink2481.xml"/><Relationship Id="rId375" Type="http://schemas.openxmlformats.org/officeDocument/2006/relationships/image" Target="../media/image2579.png"/><Relationship Id="rId582" Type="http://schemas.openxmlformats.org/officeDocument/2006/relationships/customXml" Target="../ink/ink2736.xml"/><Relationship Id="rId638" Type="http://schemas.openxmlformats.org/officeDocument/2006/relationships/customXml" Target="../ink/ink2764.xml"/><Relationship Id="rId803" Type="http://schemas.openxmlformats.org/officeDocument/2006/relationships/customXml" Target="../ink/ink2847.xml"/><Relationship Id="rId845" Type="http://schemas.openxmlformats.org/officeDocument/2006/relationships/customXml" Target="../ink/ink2868.xml"/><Relationship Id="rId3" Type="http://schemas.openxmlformats.org/officeDocument/2006/relationships/image" Target="../media/image2398.png"/><Relationship Id="rId235" Type="http://schemas.openxmlformats.org/officeDocument/2006/relationships/image" Target="../media/image2511.png"/><Relationship Id="rId277" Type="http://schemas.openxmlformats.org/officeDocument/2006/relationships/image" Target="../media/image2530.png"/><Relationship Id="rId400" Type="http://schemas.openxmlformats.org/officeDocument/2006/relationships/customXml" Target="../ink/ink2645.xml"/><Relationship Id="rId442" Type="http://schemas.openxmlformats.org/officeDocument/2006/relationships/customXml" Target="../ink/ink2666.xml"/><Relationship Id="rId484" Type="http://schemas.openxmlformats.org/officeDocument/2006/relationships/customXml" Target="../ink/ink2687.xml"/><Relationship Id="rId705" Type="http://schemas.openxmlformats.org/officeDocument/2006/relationships/customXml" Target="../ink/ink2798.xml"/><Relationship Id="rId137" Type="http://schemas.openxmlformats.org/officeDocument/2006/relationships/image" Target="../media/image2465.png"/><Relationship Id="rId302" Type="http://schemas.openxmlformats.org/officeDocument/2006/relationships/customXml" Target="../ink/ink2596.xml"/><Relationship Id="rId344" Type="http://schemas.openxmlformats.org/officeDocument/2006/relationships/customXml" Target="../ink/ink2617.xml"/><Relationship Id="rId691" Type="http://schemas.openxmlformats.org/officeDocument/2006/relationships/customXml" Target="../ink/ink2791.xml"/><Relationship Id="rId747" Type="http://schemas.openxmlformats.org/officeDocument/2006/relationships/customXml" Target="../ink/ink2819.xml"/><Relationship Id="rId789" Type="http://schemas.openxmlformats.org/officeDocument/2006/relationships/customXml" Target="../ink/ink2840.xml"/><Relationship Id="rId41" Type="http://schemas.openxmlformats.org/officeDocument/2006/relationships/image" Target="../media/image2417.png"/><Relationship Id="rId83" Type="http://schemas.openxmlformats.org/officeDocument/2006/relationships/image" Target="../media/image2438.png"/><Relationship Id="rId179" Type="http://schemas.openxmlformats.org/officeDocument/2006/relationships/image" Target="../media/image2484.png"/><Relationship Id="rId386" Type="http://schemas.openxmlformats.org/officeDocument/2006/relationships/customXml" Target="../ink/ink2638.xml"/><Relationship Id="rId551" Type="http://schemas.openxmlformats.org/officeDocument/2006/relationships/image" Target="../media/image2667.png"/><Relationship Id="rId593" Type="http://schemas.openxmlformats.org/officeDocument/2006/relationships/image" Target="../media/image2688.png"/><Relationship Id="rId607" Type="http://schemas.openxmlformats.org/officeDocument/2006/relationships/image" Target="../media/image2695.png"/><Relationship Id="rId649" Type="http://schemas.openxmlformats.org/officeDocument/2006/relationships/image" Target="../media/image2716.png"/><Relationship Id="rId814" Type="http://schemas.openxmlformats.org/officeDocument/2006/relationships/image" Target="../media/image2797.png"/><Relationship Id="rId856" Type="http://schemas.openxmlformats.org/officeDocument/2006/relationships/image" Target="../media/image2818.png"/><Relationship Id="rId190" Type="http://schemas.openxmlformats.org/officeDocument/2006/relationships/customXml" Target="../ink/ink2540.xml"/><Relationship Id="rId204" Type="http://schemas.openxmlformats.org/officeDocument/2006/relationships/customXml" Target="../ink/ink2547.xml"/><Relationship Id="rId246" Type="http://schemas.openxmlformats.org/officeDocument/2006/relationships/customXml" Target="../ink/ink2568.xml"/><Relationship Id="rId288" Type="http://schemas.openxmlformats.org/officeDocument/2006/relationships/customXml" Target="../ink/ink2589.xml"/><Relationship Id="rId411" Type="http://schemas.openxmlformats.org/officeDocument/2006/relationships/image" Target="../media/image2597.png"/><Relationship Id="rId453" Type="http://schemas.openxmlformats.org/officeDocument/2006/relationships/image" Target="../media/image2618.png"/><Relationship Id="rId509" Type="http://schemas.openxmlformats.org/officeDocument/2006/relationships/image" Target="../media/image2646.png"/><Relationship Id="rId660" Type="http://schemas.openxmlformats.org/officeDocument/2006/relationships/customXml" Target="../ink/ink2775.xml"/><Relationship Id="rId106" Type="http://schemas.openxmlformats.org/officeDocument/2006/relationships/customXml" Target="../ink/ink2498.xml"/><Relationship Id="rId313" Type="http://schemas.openxmlformats.org/officeDocument/2006/relationships/image" Target="../media/image2548.png"/><Relationship Id="rId495" Type="http://schemas.openxmlformats.org/officeDocument/2006/relationships/image" Target="../media/image2639.png"/><Relationship Id="rId716" Type="http://schemas.openxmlformats.org/officeDocument/2006/relationships/image" Target="../media/image2748.png"/><Relationship Id="rId758" Type="http://schemas.openxmlformats.org/officeDocument/2006/relationships/image" Target="../media/image2769.png"/><Relationship Id="rId10" Type="http://schemas.openxmlformats.org/officeDocument/2006/relationships/customXml" Target="../ink/ink2450.xml"/><Relationship Id="rId52" Type="http://schemas.openxmlformats.org/officeDocument/2006/relationships/customXml" Target="../ink/ink2471.xml"/><Relationship Id="rId94" Type="http://schemas.openxmlformats.org/officeDocument/2006/relationships/customXml" Target="../ink/ink2492.xml"/><Relationship Id="rId148" Type="http://schemas.openxmlformats.org/officeDocument/2006/relationships/customXml" Target="../ink/ink2519.xml"/><Relationship Id="rId355" Type="http://schemas.openxmlformats.org/officeDocument/2006/relationships/image" Target="../media/image2569.png"/><Relationship Id="rId397" Type="http://schemas.openxmlformats.org/officeDocument/2006/relationships/image" Target="../media/image2590.png"/><Relationship Id="rId520" Type="http://schemas.openxmlformats.org/officeDocument/2006/relationships/customXml" Target="../ink/ink2705.xml"/><Relationship Id="rId562" Type="http://schemas.openxmlformats.org/officeDocument/2006/relationships/customXml" Target="../ink/ink2726.xml"/><Relationship Id="rId618" Type="http://schemas.openxmlformats.org/officeDocument/2006/relationships/customXml" Target="../ink/ink2754.xml"/><Relationship Id="rId825" Type="http://schemas.openxmlformats.org/officeDocument/2006/relationships/customXml" Target="../ink/ink2858.xml"/><Relationship Id="rId215" Type="http://schemas.openxmlformats.org/officeDocument/2006/relationships/image" Target="../media/image2502.png"/><Relationship Id="rId257" Type="http://schemas.openxmlformats.org/officeDocument/2006/relationships/image" Target="../media/image2521.png"/><Relationship Id="rId422" Type="http://schemas.openxmlformats.org/officeDocument/2006/relationships/customXml" Target="../ink/ink2656.xml"/><Relationship Id="rId464" Type="http://schemas.openxmlformats.org/officeDocument/2006/relationships/customXml" Target="../ink/ink2677.xml"/><Relationship Id="rId299" Type="http://schemas.openxmlformats.org/officeDocument/2006/relationships/image" Target="../media/image2541.png"/><Relationship Id="rId727" Type="http://schemas.openxmlformats.org/officeDocument/2006/relationships/customXml" Target="../ink/ink2809.xml"/><Relationship Id="rId63" Type="http://schemas.openxmlformats.org/officeDocument/2006/relationships/image" Target="../media/image2428.png"/><Relationship Id="rId159" Type="http://schemas.openxmlformats.org/officeDocument/2006/relationships/image" Target="../media/image2475.png"/><Relationship Id="rId366" Type="http://schemas.openxmlformats.org/officeDocument/2006/relationships/customXml" Target="../ink/ink2628.xml"/><Relationship Id="rId573" Type="http://schemas.openxmlformats.org/officeDocument/2006/relationships/image" Target="../media/image2678.png"/><Relationship Id="rId780" Type="http://schemas.openxmlformats.org/officeDocument/2006/relationships/image" Target="../media/image2780.png"/><Relationship Id="rId226" Type="http://schemas.openxmlformats.org/officeDocument/2006/relationships/customXml" Target="../ink/ink2558.xml"/><Relationship Id="rId433" Type="http://schemas.openxmlformats.org/officeDocument/2006/relationships/image" Target="../media/image2608.png"/><Relationship Id="rId640" Type="http://schemas.openxmlformats.org/officeDocument/2006/relationships/customXml" Target="../ink/ink2765.xml"/><Relationship Id="rId738" Type="http://schemas.openxmlformats.org/officeDocument/2006/relationships/image" Target="../media/image2759.png"/><Relationship Id="rId74" Type="http://schemas.openxmlformats.org/officeDocument/2006/relationships/customXml" Target="../ink/ink2482.xml"/><Relationship Id="rId377" Type="http://schemas.openxmlformats.org/officeDocument/2006/relationships/image" Target="../media/image2580.png"/><Relationship Id="rId500" Type="http://schemas.openxmlformats.org/officeDocument/2006/relationships/customXml" Target="../ink/ink2695.xml"/><Relationship Id="rId584" Type="http://schemas.openxmlformats.org/officeDocument/2006/relationships/customXml" Target="../ink/ink2737.xml"/><Relationship Id="rId805" Type="http://schemas.openxmlformats.org/officeDocument/2006/relationships/customXml" Target="../ink/ink2848.xml"/><Relationship Id="rId5" Type="http://schemas.openxmlformats.org/officeDocument/2006/relationships/image" Target="../media/image2399.png"/><Relationship Id="rId237" Type="http://schemas.openxmlformats.org/officeDocument/2006/relationships/image" Target="../media/image2512.png"/><Relationship Id="rId791" Type="http://schemas.openxmlformats.org/officeDocument/2006/relationships/customXml" Target="../ink/ink2841.xml"/><Relationship Id="rId444" Type="http://schemas.openxmlformats.org/officeDocument/2006/relationships/customXml" Target="../ink/ink2667.xml"/><Relationship Id="rId651" Type="http://schemas.openxmlformats.org/officeDocument/2006/relationships/image" Target="../media/image2717.png"/><Relationship Id="rId749" Type="http://schemas.openxmlformats.org/officeDocument/2006/relationships/customXml" Target="../ink/ink2820.xml"/><Relationship Id="rId290" Type="http://schemas.openxmlformats.org/officeDocument/2006/relationships/customXml" Target="../ink/ink2590.xml"/><Relationship Id="rId304" Type="http://schemas.openxmlformats.org/officeDocument/2006/relationships/customXml" Target="../ink/ink2597.xml"/><Relationship Id="rId388" Type="http://schemas.openxmlformats.org/officeDocument/2006/relationships/customXml" Target="../ink/ink2639.xml"/><Relationship Id="rId511" Type="http://schemas.openxmlformats.org/officeDocument/2006/relationships/image" Target="../media/image2647.png"/><Relationship Id="rId609" Type="http://schemas.openxmlformats.org/officeDocument/2006/relationships/image" Target="../media/image2696.png"/><Relationship Id="rId85" Type="http://schemas.openxmlformats.org/officeDocument/2006/relationships/image" Target="../media/image2439.png"/><Relationship Id="rId150" Type="http://schemas.openxmlformats.org/officeDocument/2006/relationships/customXml" Target="../ink/ink2520.xml"/><Relationship Id="rId595" Type="http://schemas.openxmlformats.org/officeDocument/2006/relationships/image" Target="../media/image2689.png"/><Relationship Id="rId816" Type="http://schemas.openxmlformats.org/officeDocument/2006/relationships/image" Target="../media/image2798.png"/><Relationship Id="rId248" Type="http://schemas.openxmlformats.org/officeDocument/2006/relationships/customXml" Target="../ink/ink2569.xml"/><Relationship Id="rId455" Type="http://schemas.openxmlformats.org/officeDocument/2006/relationships/image" Target="../media/image2619.png"/><Relationship Id="rId662" Type="http://schemas.openxmlformats.org/officeDocument/2006/relationships/customXml" Target="../ink/ink2776.xml"/><Relationship Id="rId12" Type="http://schemas.openxmlformats.org/officeDocument/2006/relationships/customXml" Target="../ink/ink2451.xml"/><Relationship Id="rId108" Type="http://schemas.openxmlformats.org/officeDocument/2006/relationships/customXml" Target="../ink/ink2499.xml"/><Relationship Id="rId315" Type="http://schemas.openxmlformats.org/officeDocument/2006/relationships/image" Target="../media/image2549.png"/><Relationship Id="rId522" Type="http://schemas.openxmlformats.org/officeDocument/2006/relationships/customXml" Target="../ink/ink2706.xml"/><Relationship Id="rId96" Type="http://schemas.openxmlformats.org/officeDocument/2006/relationships/customXml" Target="../ink/ink2493.xml"/><Relationship Id="rId161" Type="http://schemas.openxmlformats.org/officeDocument/2006/relationships/image" Target="../media/image2272.png"/><Relationship Id="rId399" Type="http://schemas.openxmlformats.org/officeDocument/2006/relationships/image" Target="../media/image2591.png"/><Relationship Id="rId827" Type="http://schemas.openxmlformats.org/officeDocument/2006/relationships/customXml" Target="../ink/ink2859.xml"/><Relationship Id="rId259" Type="http://schemas.openxmlformats.org/officeDocument/2006/relationships/image" Target="../media/image2522.png"/><Relationship Id="rId466" Type="http://schemas.openxmlformats.org/officeDocument/2006/relationships/customXml" Target="../ink/ink2678.xml"/><Relationship Id="rId673" Type="http://schemas.openxmlformats.org/officeDocument/2006/relationships/customXml" Target="../ink/ink2782.xml"/><Relationship Id="rId23" Type="http://schemas.openxmlformats.org/officeDocument/2006/relationships/image" Target="../media/image2408.png"/><Relationship Id="rId119" Type="http://schemas.openxmlformats.org/officeDocument/2006/relationships/image" Target="../media/image2456.png"/><Relationship Id="rId326" Type="http://schemas.openxmlformats.org/officeDocument/2006/relationships/customXml" Target="../ink/ink2608.xml"/><Relationship Id="rId533" Type="http://schemas.openxmlformats.org/officeDocument/2006/relationships/image" Target="../media/image2658.png"/><Relationship Id="rId740" Type="http://schemas.openxmlformats.org/officeDocument/2006/relationships/image" Target="../media/image2760.png"/><Relationship Id="rId838" Type="http://schemas.openxmlformats.org/officeDocument/2006/relationships/image" Target="../media/image2809.png"/><Relationship Id="rId172" Type="http://schemas.openxmlformats.org/officeDocument/2006/relationships/customXml" Target="../ink/ink2531.xml"/><Relationship Id="rId477" Type="http://schemas.openxmlformats.org/officeDocument/2006/relationships/image" Target="../media/image2630.png"/><Relationship Id="rId600" Type="http://schemas.openxmlformats.org/officeDocument/2006/relationships/customXml" Target="../ink/ink2745.xml"/><Relationship Id="rId684" Type="http://schemas.openxmlformats.org/officeDocument/2006/relationships/image" Target="../media/image2732.png"/><Relationship Id="rId337" Type="http://schemas.openxmlformats.org/officeDocument/2006/relationships/image" Target="../media/image2560.png"/><Relationship Id="rId34" Type="http://schemas.openxmlformats.org/officeDocument/2006/relationships/customXml" Target="../ink/ink2462.xml"/><Relationship Id="rId544" Type="http://schemas.openxmlformats.org/officeDocument/2006/relationships/customXml" Target="../ink/ink2717.xml"/><Relationship Id="rId751" Type="http://schemas.openxmlformats.org/officeDocument/2006/relationships/customXml" Target="../ink/ink2821.xml"/><Relationship Id="rId849" Type="http://schemas.openxmlformats.org/officeDocument/2006/relationships/customXml" Target="../ink/ink2870.xml"/><Relationship Id="rId183" Type="http://schemas.openxmlformats.org/officeDocument/2006/relationships/image" Target="../media/image2486.png"/><Relationship Id="rId390" Type="http://schemas.openxmlformats.org/officeDocument/2006/relationships/customXml" Target="../ink/ink2640.xml"/><Relationship Id="rId404" Type="http://schemas.openxmlformats.org/officeDocument/2006/relationships/customXml" Target="../ink/ink2647.xml"/><Relationship Id="rId611" Type="http://schemas.openxmlformats.org/officeDocument/2006/relationships/image" Target="../media/image2697.png"/><Relationship Id="rId250" Type="http://schemas.openxmlformats.org/officeDocument/2006/relationships/customXml" Target="../ink/ink2570.xml"/><Relationship Id="rId488" Type="http://schemas.openxmlformats.org/officeDocument/2006/relationships/customXml" Target="../ink/ink2689.xml"/><Relationship Id="rId695" Type="http://schemas.openxmlformats.org/officeDocument/2006/relationships/customXml" Target="../ink/ink2793.xml"/><Relationship Id="rId709" Type="http://schemas.openxmlformats.org/officeDocument/2006/relationships/customXml" Target="../ink/ink2800.xml"/><Relationship Id="rId45" Type="http://schemas.openxmlformats.org/officeDocument/2006/relationships/image" Target="../media/image2419.png"/><Relationship Id="rId110" Type="http://schemas.openxmlformats.org/officeDocument/2006/relationships/customXml" Target="../ink/ink2500.xml"/><Relationship Id="rId348" Type="http://schemas.openxmlformats.org/officeDocument/2006/relationships/customXml" Target="../ink/ink2619.xml"/><Relationship Id="rId555" Type="http://schemas.openxmlformats.org/officeDocument/2006/relationships/image" Target="../media/image2669.png"/><Relationship Id="rId762" Type="http://schemas.openxmlformats.org/officeDocument/2006/relationships/image" Target="../media/image2771.png"/><Relationship Id="rId194" Type="http://schemas.openxmlformats.org/officeDocument/2006/relationships/customXml" Target="../ink/ink2542.xml"/><Relationship Id="rId208" Type="http://schemas.openxmlformats.org/officeDocument/2006/relationships/customXml" Target="../ink/ink2549.xml"/><Relationship Id="rId415" Type="http://schemas.openxmlformats.org/officeDocument/2006/relationships/image" Target="../media/image2599.png"/><Relationship Id="rId622" Type="http://schemas.openxmlformats.org/officeDocument/2006/relationships/customXml" Target="../ink/ink2756.xml"/><Relationship Id="rId261" Type="http://schemas.openxmlformats.org/officeDocument/2006/relationships/image" Target="../media/image2523.png"/><Relationship Id="rId499" Type="http://schemas.openxmlformats.org/officeDocument/2006/relationships/image" Target="../media/image2641.png"/><Relationship Id="rId56" Type="http://schemas.openxmlformats.org/officeDocument/2006/relationships/customXml" Target="../ink/ink2473.xml"/><Relationship Id="rId359" Type="http://schemas.openxmlformats.org/officeDocument/2006/relationships/image" Target="../media/image2571.png"/><Relationship Id="rId566" Type="http://schemas.openxmlformats.org/officeDocument/2006/relationships/customXml" Target="../ink/ink2728.xml"/><Relationship Id="rId773" Type="http://schemas.openxmlformats.org/officeDocument/2006/relationships/customXml" Target="../ink/ink2832.xml"/><Relationship Id="rId121" Type="http://schemas.openxmlformats.org/officeDocument/2006/relationships/image" Target="../media/image2457.png"/><Relationship Id="rId219" Type="http://schemas.openxmlformats.org/officeDocument/2006/relationships/image" Target="../media/image2504.png"/><Relationship Id="rId426" Type="http://schemas.openxmlformats.org/officeDocument/2006/relationships/customXml" Target="../ink/ink2658.xml"/><Relationship Id="rId633" Type="http://schemas.openxmlformats.org/officeDocument/2006/relationships/image" Target="../media/image2708.png"/><Relationship Id="rId840" Type="http://schemas.openxmlformats.org/officeDocument/2006/relationships/image" Target="../media/image2810.png"/><Relationship Id="rId67" Type="http://schemas.openxmlformats.org/officeDocument/2006/relationships/image" Target="../media/image2430.png"/><Relationship Id="rId272" Type="http://schemas.openxmlformats.org/officeDocument/2006/relationships/customXml" Target="../ink/ink2581.xml"/><Relationship Id="rId577" Type="http://schemas.openxmlformats.org/officeDocument/2006/relationships/image" Target="../media/image2680.png"/><Relationship Id="rId700" Type="http://schemas.openxmlformats.org/officeDocument/2006/relationships/image" Target="../media/image2740.png"/><Relationship Id="rId132" Type="http://schemas.openxmlformats.org/officeDocument/2006/relationships/customXml" Target="../ink/ink2511.xml"/><Relationship Id="rId784" Type="http://schemas.openxmlformats.org/officeDocument/2006/relationships/image" Target="../media/image2782.png"/><Relationship Id="rId437" Type="http://schemas.openxmlformats.org/officeDocument/2006/relationships/image" Target="../media/image2610.png"/><Relationship Id="rId644" Type="http://schemas.openxmlformats.org/officeDocument/2006/relationships/customXml" Target="../ink/ink2767.xml"/><Relationship Id="rId851" Type="http://schemas.openxmlformats.org/officeDocument/2006/relationships/customXml" Target="../ink/ink2871.xml"/><Relationship Id="rId283" Type="http://schemas.openxmlformats.org/officeDocument/2006/relationships/image" Target="../media/image2533.png"/><Relationship Id="rId490" Type="http://schemas.openxmlformats.org/officeDocument/2006/relationships/customXml" Target="../ink/ink2690.xml"/><Relationship Id="rId504" Type="http://schemas.openxmlformats.org/officeDocument/2006/relationships/customXml" Target="../ink/ink2697.xml"/><Relationship Id="rId711" Type="http://schemas.openxmlformats.org/officeDocument/2006/relationships/customXml" Target="../ink/ink2801.xml"/><Relationship Id="rId78" Type="http://schemas.openxmlformats.org/officeDocument/2006/relationships/customXml" Target="../ink/ink2484.xml"/><Relationship Id="rId143" Type="http://schemas.openxmlformats.org/officeDocument/2006/relationships/image" Target="../media/image2468.png"/><Relationship Id="rId350" Type="http://schemas.openxmlformats.org/officeDocument/2006/relationships/customXml" Target="../ink/ink2620.xml"/><Relationship Id="rId588" Type="http://schemas.openxmlformats.org/officeDocument/2006/relationships/customXml" Target="../ink/ink2739.xml"/><Relationship Id="rId795" Type="http://schemas.openxmlformats.org/officeDocument/2006/relationships/customXml" Target="../ink/ink2843.xml"/><Relationship Id="rId809" Type="http://schemas.openxmlformats.org/officeDocument/2006/relationships/customXml" Target="../ink/ink2850.xml"/><Relationship Id="rId9" Type="http://schemas.openxmlformats.org/officeDocument/2006/relationships/image" Target="../media/image2401.png"/><Relationship Id="rId210" Type="http://schemas.openxmlformats.org/officeDocument/2006/relationships/customXml" Target="../ink/ink2550.xml"/><Relationship Id="rId448" Type="http://schemas.openxmlformats.org/officeDocument/2006/relationships/customXml" Target="../ink/ink2669.xml"/><Relationship Id="rId655" Type="http://schemas.openxmlformats.org/officeDocument/2006/relationships/image" Target="../media/image2719.png"/><Relationship Id="rId862" Type="http://schemas.openxmlformats.org/officeDocument/2006/relationships/image" Target="../media/image2821.png"/><Relationship Id="rId294" Type="http://schemas.openxmlformats.org/officeDocument/2006/relationships/customXml" Target="../ink/ink2592.xml"/><Relationship Id="rId308" Type="http://schemas.openxmlformats.org/officeDocument/2006/relationships/customXml" Target="../ink/ink2599.xml"/><Relationship Id="rId515" Type="http://schemas.openxmlformats.org/officeDocument/2006/relationships/image" Target="../media/image2649.png"/><Relationship Id="rId722" Type="http://schemas.openxmlformats.org/officeDocument/2006/relationships/image" Target="../media/image2751.png"/><Relationship Id="rId89" Type="http://schemas.openxmlformats.org/officeDocument/2006/relationships/image" Target="../media/image2441.png"/><Relationship Id="rId154" Type="http://schemas.openxmlformats.org/officeDocument/2006/relationships/customXml" Target="../ink/ink2522.xml"/><Relationship Id="rId361" Type="http://schemas.openxmlformats.org/officeDocument/2006/relationships/image" Target="../media/image2572.png"/><Relationship Id="rId599" Type="http://schemas.openxmlformats.org/officeDocument/2006/relationships/image" Target="../media/image2691.png"/><Relationship Id="rId459" Type="http://schemas.openxmlformats.org/officeDocument/2006/relationships/image" Target="../media/image2621.png"/><Relationship Id="rId666" Type="http://schemas.openxmlformats.org/officeDocument/2006/relationships/customXml" Target="../ink/ink2778.xml"/><Relationship Id="rId16" Type="http://schemas.openxmlformats.org/officeDocument/2006/relationships/customXml" Target="../ink/ink2453.xml"/><Relationship Id="rId221" Type="http://schemas.openxmlformats.org/officeDocument/2006/relationships/image" Target="../media/image2505.png"/><Relationship Id="rId319" Type="http://schemas.openxmlformats.org/officeDocument/2006/relationships/image" Target="../media/image2551.png"/><Relationship Id="rId526" Type="http://schemas.openxmlformats.org/officeDocument/2006/relationships/customXml" Target="../ink/ink2708.xml"/><Relationship Id="rId733" Type="http://schemas.openxmlformats.org/officeDocument/2006/relationships/customXml" Target="../ink/ink2812.xml"/><Relationship Id="rId165" Type="http://schemas.openxmlformats.org/officeDocument/2006/relationships/image" Target="../media/image2477.png"/><Relationship Id="rId372" Type="http://schemas.openxmlformats.org/officeDocument/2006/relationships/customXml" Target="../ink/ink2631.xml"/><Relationship Id="rId677" Type="http://schemas.openxmlformats.org/officeDocument/2006/relationships/customXml" Target="../ink/ink2784.xml"/><Relationship Id="rId800" Type="http://schemas.openxmlformats.org/officeDocument/2006/relationships/image" Target="../media/image2790.png"/><Relationship Id="rId232" Type="http://schemas.openxmlformats.org/officeDocument/2006/relationships/customXml" Target="../ink/ink2561.xml"/><Relationship Id="rId27" Type="http://schemas.openxmlformats.org/officeDocument/2006/relationships/image" Target="../media/image2410.png"/><Relationship Id="rId537" Type="http://schemas.openxmlformats.org/officeDocument/2006/relationships/image" Target="../media/image2660.png"/><Relationship Id="rId744" Type="http://schemas.openxmlformats.org/officeDocument/2006/relationships/image" Target="../media/image2762.png"/><Relationship Id="rId80" Type="http://schemas.openxmlformats.org/officeDocument/2006/relationships/customXml" Target="../ink/ink2485.xml"/><Relationship Id="rId176" Type="http://schemas.openxmlformats.org/officeDocument/2006/relationships/customXml" Target="../ink/ink2533.xml"/><Relationship Id="rId383" Type="http://schemas.openxmlformats.org/officeDocument/2006/relationships/image" Target="../media/image2583.png"/><Relationship Id="rId590" Type="http://schemas.openxmlformats.org/officeDocument/2006/relationships/customXml" Target="../ink/ink2740.xml"/><Relationship Id="rId604" Type="http://schemas.openxmlformats.org/officeDocument/2006/relationships/customXml" Target="../ink/ink2747.xml"/><Relationship Id="rId811" Type="http://schemas.openxmlformats.org/officeDocument/2006/relationships/customXml" Target="../ink/ink2851.xml"/><Relationship Id="rId243" Type="http://schemas.openxmlformats.org/officeDocument/2006/relationships/image" Target="../media/image2514.png"/><Relationship Id="rId450" Type="http://schemas.openxmlformats.org/officeDocument/2006/relationships/customXml" Target="../ink/ink2670.xml"/><Relationship Id="rId688" Type="http://schemas.openxmlformats.org/officeDocument/2006/relationships/image" Target="../media/image2734.png"/><Relationship Id="rId38" Type="http://schemas.openxmlformats.org/officeDocument/2006/relationships/customXml" Target="../ink/ink2464.xml"/><Relationship Id="rId103" Type="http://schemas.openxmlformats.org/officeDocument/2006/relationships/image" Target="../media/image2448.png"/><Relationship Id="rId310" Type="http://schemas.openxmlformats.org/officeDocument/2006/relationships/customXml" Target="../ink/ink2600.xml"/><Relationship Id="rId548" Type="http://schemas.openxmlformats.org/officeDocument/2006/relationships/customXml" Target="../ink/ink2719.xml"/><Relationship Id="rId755" Type="http://schemas.openxmlformats.org/officeDocument/2006/relationships/customXml" Target="../ink/ink2823.xml"/><Relationship Id="rId91" Type="http://schemas.openxmlformats.org/officeDocument/2006/relationships/image" Target="../media/image2442.png"/><Relationship Id="rId187" Type="http://schemas.openxmlformats.org/officeDocument/2006/relationships/image" Target="../media/image2488.png"/><Relationship Id="rId394" Type="http://schemas.openxmlformats.org/officeDocument/2006/relationships/customXml" Target="../ink/ink2642.xml"/><Relationship Id="rId408" Type="http://schemas.openxmlformats.org/officeDocument/2006/relationships/customXml" Target="../ink/ink2649.xml"/><Relationship Id="rId615" Type="http://schemas.openxmlformats.org/officeDocument/2006/relationships/image" Target="../media/image2699.png"/><Relationship Id="rId822" Type="http://schemas.openxmlformats.org/officeDocument/2006/relationships/image" Target="../media/image2801.png"/><Relationship Id="rId254" Type="http://schemas.openxmlformats.org/officeDocument/2006/relationships/customXml" Target="../ink/ink2572.xml"/><Relationship Id="rId699" Type="http://schemas.openxmlformats.org/officeDocument/2006/relationships/customXml" Target="../ink/ink2795.xml"/><Relationship Id="rId49" Type="http://schemas.openxmlformats.org/officeDocument/2006/relationships/image" Target="../media/image2421.png"/><Relationship Id="rId114" Type="http://schemas.openxmlformats.org/officeDocument/2006/relationships/customXml" Target="../ink/ink2502.xml"/><Relationship Id="rId461" Type="http://schemas.openxmlformats.org/officeDocument/2006/relationships/image" Target="../media/image2622.png"/><Relationship Id="rId559" Type="http://schemas.openxmlformats.org/officeDocument/2006/relationships/image" Target="../media/image2671.png"/><Relationship Id="rId766" Type="http://schemas.openxmlformats.org/officeDocument/2006/relationships/image" Target="../media/image2773.png"/><Relationship Id="rId198" Type="http://schemas.openxmlformats.org/officeDocument/2006/relationships/customXml" Target="../ink/ink2544.xml"/><Relationship Id="rId321" Type="http://schemas.openxmlformats.org/officeDocument/2006/relationships/image" Target="../media/image2552.png"/><Relationship Id="rId419" Type="http://schemas.openxmlformats.org/officeDocument/2006/relationships/image" Target="../media/image2601.png"/><Relationship Id="rId626" Type="http://schemas.openxmlformats.org/officeDocument/2006/relationships/customXml" Target="../ink/ink2758.xml"/><Relationship Id="rId833" Type="http://schemas.openxmlformats.org/officeDocument/2006/relationships/customXml" Target="../ink/ink2862.xml"/><Relationship Id="rId265" Type="http://schemas.openxmlformats.org/officeDocument/2006/relationships/image" Target="../media/image2525.png"/><Relationship Id="rId472" Type="http://schemas.openxmlformats.org/officeDocument/2006/relationships/customXml" Target="../ink/ink2681.xml"/><Relationship Id="rId125" Type="http://schemas.openxmlformats.org/officeDocument/2006/relationships/image" Target="../media/image2459.png"/><Relationship Id="rId332" Type="http://schemas.openxmlformats.org/officeDocument/2006/relationships/customXml" Target="../ink/ink2611.xml"/><Relationship Id="rId777" Type="http://schemas.openxmlformats.org/officeDocument/2006/relationships/customXml" Target="../ink/ink2834.xml"/><Relationship Id="rId637" Type="http://schemas.openxmlformats.org/officeDocument/2006/relationships/image" Target="../media/image2710.png"/><Relationship Id="rId844" Type="http://schemas.openxmlformats.org/officeDocument/2006/relationships/image" Target="../media/image2812.png"/><Relationship Id="rId276" Type="http://schemas.openxmlformats.org/officeDocument/2006/relationships/customXml" Target="../ink/ink2583.xml"/><Relationship Id="rId483" Type="http://schemas.openxmlformats.org/officeDocument/2006/relationships/image" Target="../media/image2633.png"/><Relationship Id="rId690" Type="http://schemas.openxmlformats.org/officeDocument/2006/relationships/image" Target="../media/image2735.png"/><Relationship Id="rId704" Type="http://schemas.openxmlformats.org/officeDocument/2006/relationships/image" Target="../media/image2742.png"/><Relationship Id="rId40" Type="http://schemas.openxmlformats.org/officeDocument/2006/relationships/customXml" Target="../ink/ink2465.xml"/><Relationship Id="rId136" Type="http://schemas.openxmlformats.org/officeDocument/2006/relationships/customXml" Target="../ink/ink2513.xml"/><Relationship Id="rId343" Type="http://schemas.openxmlformats.org/officeDocument/2006/relationships/image" Target="../media/image2563.png"/><Relationship Id="rId550" Type="http://schemas.openxmlformats.org/officeDocument/2006/relationships/customXml" Target="../ink/ink2720.xml"/><Relationship Id="rId788" Type="http://schemas.openxmlformats.org/officeDocument/2006/relationships/image" Target="../media/image2784.png"/><Relationship Id="rId203" Type="http://schemas.openxmlformats.org/officeDocument/2006/relationships/image" Target="../media/image2496.png"/><Relationship Id="rId648" Type="http://schemas.openxmlformats.org/officeDocument/2006/relationships/customXml" Target="../ink/ink2769.xml"/><Relationship Id="rId855" Type="http://schemas.openxmlformats.org/officeDocument/2006/relationships/customXml" Target="../ink/ink2873.xml"/><Relationship Id="rId287" Type="http://schemas.openxmlformats.org/officeDocument/2006/relationships/image" Target="../media/image2535.png"/><Relationship Id="rId410" Type="http://schemas.openxmlformats.org/officeDocument/2006/relationships/customXml" Target="../ink/ink2650.xml"/><Relationship Id="rId494" Type="http://schemas.openxmlformats.org/officeDocument/2006/relationships/customXml" Target="../ink/ink2692.xml"/><Relationship Id="rId508" Type="http://schemas.openxmlformats.org/officeDocument/2006/relationships/customXml" Target="../ink/ink2699.xml"/><Relationship Id="rId715" Type="http://schemas.openxmlformats.org/officeDocument/2006/relationships/customXml" Target="../ink/ink2803.xml"/><Relationship Id="rId147" Type="http://schemas.openxmlformats.org/officeDocument/2006/relationships/image" Target="../media/image2470.png"/><Relationship Id="rId354" Type="http://schemas.openxmlformats.org/officeDocument/2006/relationships/customXml" Target="../ink/ink2622.xml"/><Relationship Id="rId799" Type="http://schemas.openxmlformats.org/officeDocument/2006/relationships/customXml" Target="../ink/ink2845.xml"/><Relationship Id="rId51" Type="http://schemas.openxmlformats.org/officeDocument/2006/relationships/image" Target="../media/image2422.png"/><Relationship Id="rId561" Type="http://schemas.openxmlformats.org/officeDocument/2006/relationships/image" Target="../media/image2672.png"/><Relationship Id="rId659" Type="http://schemas.openxmlformats.org/officeDocument/2006/relationships/image" Target="../media/image2721.png"/><Relationship Id="rId214" Type="http://schemas.openxmlformats.org/officeDocument/2006/relationships/customXml" Target="../ink/ink2552.xml"/><Relationship Id="rId298" Type="http://schemas.openxmlformats.org/officeDocument/2006/relationships/customXml" Target="../ink/ink2594.xml"/><Relationship Id="rId421" Type="http://schemas.openxmlformats.org/officeDocument/2006/relationships/image" Target="../media/image2602.png"/><Relationship Id="rId519" Type="http://schemas.openxmlformats.org/officeDocument/2006/relationships/image" Target="../media/image2651.png"/><Relationship Id="rId158" Type="http://schemas.openxmlformats.org/officeDocument/2006/relationships/customXml" Target="../ink/ink2524.xml"/><Relationship Id="rId726" Type="http://schemas.openxmlformats.org/officeDocument/2006/relationships/image" Target="../media/image2753.png"/><Relationship Id="rId62" Type="http://schemas.openxmlformats.org/officeDocument/2006/relationships/customXml" Target="../ink/ink2476.xml"/><Relationship Id="rId365" Type="http://schemas.openxmlformats.org/officeDocument/2006/relationships/image" Target="../media/image2574.png"/><Relationship Id="rId572" Type="http://schemas.openxmlformats.org/officeDocument/2006/relationships/customXml" Target="../ink/ink2731.xml"/><Relationship Id="rId225" Type="http://schemas.openxmlformats.org/officeDocument/2006/relationships/image" Target="../media/image2507.png"/><Relationship Id="rId432" Type="http://schemas.openxmlformats.org/officeDocument/2006/relationships/customXml" Target="../ink/ink2661.xml"/><Relationship Id="rId737" Type="http://schemas.openxmlformats.org/officeDocument/2006/relationships/customXml" Target="../ink/ink2814.xml"/><Relationship Id="rId73" Type="http://schemas.openxmlformats.org/officeDocument/2006/relationships/image" Target="../media/image2433.png"/><Relationship Id="rId169" Type="http://schemas.openxmlformats.org/officeDocument/2006/relationships/image" Target="../media/image2479.png"/><Relationship Id="rId376" Type="http://schemas.openxmlformats.org/officeDocument/2006/relationships/customXml" Target="../ink/ink2633.xml"/><Relationship Id="rId583" Type="http://schemas.openxmlformats.org/officeDocument/2006/relationships/image" Target="../media/image2683.png"/><Relationship Id="rId790" Type="http://schemas.openxmlformats.org/officeDocument/2006/relationships/image" Target="../media/image2785.png"/><Relationship Id="rId804" Type="http://schemas.openxmlformats.org/officeDocument/2006/relationships/image" Target="../media/image2792.png"/><Relationship Id="rId4" Type="http://schemas.openxmlformats.org/officeDocument/2006/relationships/customXml" Target="../ink/ink2447.xml"/><Relationship Id="rId236" Type="http://schemas.openxmlformats.org/officeDocument/2006/relationships/customXml" Target="../ink/ink2563.xml"/><Relationship Id="rId443" Type="http://schemas.openxmlformats.org/officeDocument/2006/relationships/image" Target="../media/image2613.png"/><Relationship Id="rId650" Type="http://schemas.openxmlformats.org/officeDocument/2006/relationships/customXml" Target="../ink/ink2770.xml"/><Relationship Id="rId303" Type="http://schemas.openxmlformats.org/officeDocument/2006/relationships/image" Target="../media/image2543.png"/><Relationship Id="rId748" Type="http://schemas.openxmlformats.org/officeDocument/2006/relationships/image" Target="../media/image2764.png"/><Relationship Id="rId84" Type="http://schemas.openxmlformats.org/officeDocument/2006/relationships/customXml" Target="../ink/ink2487.xml"/><Relationship Id="rId387" Type="http://schemas.openxmlformats.org/officeDocument/2006/relationships/image" Target="../media/image2585.png"/><Relationship Id="rId510" Type="http://schemas.openxmlformats.org/officeDocument/2006/relationships/customXml" Target="../ink/ink2700.xml"/><Relationship Id="rId594" Type="http://schemas.openxmlformats.org/officeDocument/2006/relationships/customXml" Target="../ink/ink2742.xml"/><Relationship Id="rId608" Type="http://schemas.openxmlformats.org/officeDocument/2006/relationships/customXml" Target="../ink/ink2749.xml"/><Relationship Id="rId815" Type="http://schemas.openxmlformats.org/officeDocument/2006/relationships/customXml" Target="../ink/ink2853.xml"/><Relationship Id="rId247" Type="http://schemas.openxmlformats.org/officeDocument/2006/relationships/image" Target="../media/image2516.png"/><Relationship Id="rId107" Type="http://schemas.openxmlformats.org/officeDocument/2006/relationships/image" Target="../media/image2450.png"/><Relationship Id="rId454" Type="http://schemas.openxmlformats.org/officeDocument/2006/relationships/customXml" Target="../ink/ink2672.xml"/><Relationship Id="rId661" Type="http://schemas.openxmlformats.org/officeDocument/2006/relationships/image" Target="../media/image2722.png"/><Relationship Id="rId759" Type="http://schemas.openxmlformats.org/officeDocument/2006/relationships/customXml" Target="../ink/ink2825.xml"/><Relationship Id="rId11" Type="http://schemas.openxmlformats.org/officeDocument/2006/relationships/image" Target="../media/image2402.png"/><Relationship Id="rId314" Type="http://schemas.openxmlformats.org/officeDocument/2006/relationships/customXml" Target="../ink/ink2602.xml"/><Relationship Id="rId398" Type="http://schemas.openxmlformats.org/officeDocument/2006/relationships/customXml" Target="../ink/ink2644.xml"/><Relationship Id="rId521" Type="http://schemas.openxmlformats.org/officeDocument/2006/relationships/image" Target="../media/image2652.png"/><Relationship Id="rId619" Type="http://schemas.openxmlformats.org/officeDocument/2006/relationships/image" Target="../media/image2701.png"/><Relationship Id="rId95" Type="http://schemas.openxmlformats.org/officeDocument/2006/relationships/image" Target="../media/image2444.png"/><Relationship Id="rId160" Type="http://schemas.openxmlformats.org/officeDocument/2006/relationships/customXml" Target="../ink/ink2525.xml"/><Relationship Id="rId826" Type="http://schemas.openxmlformats.org/officeDocument/2006/relationships/image" Target="../media/image2803.png"/><Relationship Id="rId258" Type="http://schemas.openxmlformats.org/officeDocument/2006/relationships/customXml" Target="../ink/ink2574.xml"/><Relationship Id="rId465" Type="http://schemas.openxmlformats.org/officeDocument/2006/relationships/image" Target="../media/image2624.png"/><Relationship Id="rId672" Type="http://schemas.openxmlformats.org/officeDocument/2006/relationships/image" Target="../media/image2726.png"/><Relationship Id="rId22" Type="http://schemas.openxmlformats.org/officeDocument/2006/relationships/customXml" Target="../ink/ink2456.xml"/><Relationship Id="rId118" Type="http://schemas.openxmlformats.org/officeDocument/2006/relationships/customXml" Target="../ink/ink2504.xml"/><Relationship Id="rId325" Type="http://schemas.openxmlformats.org/officeDocument/2006/relationships/image" Target="../media/image2554.png"/><Relationship Id="rId532" Type="http://schemas.openxmlformats.org/officeDocument/2006/relationships/customXml" Target="../ink/ink2711.xml"/><Relationship Id="rId171" Type="http://schemas.openxmlformats.org/officeDocument/2006/relationships/image" Target="../media/image2480.png"/><Relationship Id="rId837" Type="http://schemas.openxmlformats.org/officeDocument/2006/relationships/customXml" Target="../ink/ink2864.xml"/><Relationship Id="rId269" Type="http://schemas.openxmlformats.org/officeDocument/2006/relationships/image" Target="../media/image2527.png"/><Relationship Id="rId476" Type="http://schemas.openxmlformats.org/officeDocument/2006/relationships/customXml" Target="../ink/ink2683.xml"/><Relationship Id="rId683" Type="http://schemas.openxmlformats.org/officeDocument/2006/relationships/customXml" Target="../ink/ink2787.xml"/><Relationship Id="rId33" Type="http://schemas.openxmlformats.org/officeDocument/2006/relationships/image" Target="../media/image2413.png"/><Relationship Id="rId129" Type="http://schemas.openxmlformats.org/officeDocument/2006/relationships/image" Target="../media/image2461.png"/><Relationship Id="rId336" Type="http://schemas.openxmlformats.org/officeDocument/2006/relationships/customXml" Target="../ink/ink2613.xml"/><Relationship Id="rId543" Type="http://schemas.openxmlformats.org/officeDocument/2006/relationships/image" Target="../media/image2663.png"/><Relationship Id="rId182" Type="http://schemas.openxmlformats.org/officeDocument/2006/relationships/customXml" Target="../ink/ink2536.xml"/><Relationship Id="rId403" Type="http://schemas.openxmlformats.org/officeDocument/2006/relationships/image" Target="../media/image2593.png"/><Relationship Id="rId750" Type="http://schemas.openxmlformats.org/officeDocument/2006/relationships/image" Target="../media/image2765.png"/><Relationship Id="rId848" Type="http://schemas.openxmlformats.org/officeDocument/2006/relationships/image" Target="../media/image2814.png"/><Relationship Id="rId487" Type="http://schemas.openxmlformats.org/officeDocument/2006/relationships/image" Target="../media/image2635.png"/><Relationship Id="rId610" Type="http://schemas.openxmlformats.org/officeDocument/2006/relationships/customXml" Target="../ink/ink2750.xml"/><Relationship Id="rId694" Type="http://schemas.openxmlformats.org/officeDocument/2006/relationships/image" Target="../media/image2737.png"/><Relationship Id="rId708" Type="http://schemas.openxmlformats.org/officeDocument/2006/relationships/image" Target="../media/image2744.png"/><Relationship Id="rId347" Type="http://schemas.openxmlformats.org/officeDocument/2006/relationships/image" Target="../media/image2565.png"/><Relationship Id="rId44" Type="http://schemas.openxmlformats.org/officeDocument/2006/relationships/customXml" Target="../ink/ink2467.xml"/><Relationship Id="rId554" Type="http://schemas.openxmlformats.org/officeDocument/2006/relationships/customXml" Target="../ink/ink2722.xml"/><Relationship Id="rId761" Type="http://schemas.openxmlformats.org/officeDocument/2006/relationships/customXml" Target="../ink/ink2826.xml"/><Relationship Id="rId859" Type="http://schemas.openxmlformats.org/officeDocument/2006/relationships/customXml" Target="../ink/ink2875.xml"/><Relationship Id="rId193" Type="http://schemas.openxmlformats.org/officeDocument/2006/relationships/image" Target="../media/image2491.png"/><Relationship Id="rId207" Type="http://schemas.openxmlformats.org/officeDocument/2006/relationships/image" Target="../media/image2498.png"/><Relationship Id="rId414" Type="http://schemas.openxmlformats.org/officeDocument/2006/relationships/customXml" Target="../ink/ink2652.xml"/><Relationship Id="rId498" Type="http://schemas.openxmlformats.org/officeDocument/2006/relationships/customXml" Target="../ink/ink2694.xml"/><Relationship Id="rId621" Type="http://schemas.openxmlformats.org/officeDocument/2006/relationships/image" Target="../media/image2702.png"/><Relationship Id="rId260" Type="http://schemas.openxmlformats.org/officeDocument/2006/relationships/customXml" Target="../ink/ink2575.xml"/><Relationship Id="rId719" Type="http://schemas.openxmlformats.org/officeDocument/2006/relationships/customXml" Target="../ink/ink2805.xml"/><Relationship Id="rId55" Type="http://schemas.openxmlformats.org/officeDocument/2006/relationships/image" Target="../media/image2424.png"/><Relationship Id="rId120" Type="http://schemas.openxmlformats.org/officeDocument/2006/relationships/customXml" Target="../ink/ink2505.xml"/><Relationship Id="rId358" Type="http://schemas.openxmlformats.org/officeDocument/2006/relationships/customXml" Target="../ink/ink2624.xml"/><Relationship Id="rId565" Type="http://schemas.openxmlformats.org/officeDocument/2006/relationships/image" Target="../media/image2674.png"/><Relationship Id="rId772" Type="http://schemas.openxmlformats.org/officeDocument/2006/relationships/image" Target="../media/image2776.png"/><Relationship Id="rId218" Type="http://schemas.openxmlformats.org/officeDocument/2006/relationships/customXml" Target="../ink/ink2554.xml"/><Relationship Id="rId425" Type="http://schemas.openxmlformats.org/officeDocument/2006/relationships/image" Target="../media/image2604.png"/><Relationship Id="rId632" Type="http://schemas.openxmlformats.org/officeDocument/2006/relationships/customXml" Target="../ink/ink2761.xml"/><Relationship Id="rId271" Type="http://schemas.openxmlformats.org/officeDocument/2006/relationships/image" Target="../media/image2528.png"/><Relationship Id="rId66" Type="http://schemas.openxmlformats.org/officeDocument/2006/relationships/customXml" Target="../ink/ink2478.xml"/><Relationship Id="rId131" Type="http://schemas.openxmlformats.org/officeDocument/2006/relationships/image" Target="../media/image2462.png"/><Relationship Id="rId369" Type="http://schemas.openxmlformats.org/officeDocument/2006/relationships/image" Target="../media/image2576.png"/><Relationship Id="rId576" Type="http://schemas.openxmlformats.org/officeDocument/2006/relationships/customXml" Target="../ink/ink2733.xml"/><Relationship Id="rId783" Type="http://schemas.openxmlformats.org/officeDocument/2006/relationships/customXml" Target="../ink/ink2837.xml"/><Relationship Id="rId229" Type="http://schemas.openxmlformats.org/officeDocument/2006/relationships/image" Target="../media/image2508.png"/><Relationship Id="rId436" Type="http://schemas.openxmlformats.org/officeDocument/2006/relationships/customXml" Target="../ink/ink2663.xml"/><Relationship Id="rId643" Type="http://schemas.openxmlformats.org/officeDocument/2006/relationships/image" Target="../media/image2713.png"/><Relationship Id="rId850" Type="http://schemas.openxmlformats.org/officeDocument/2006/relationships/image" Target="../media/image2815.png"/><Relationship Id="rId77" Type="http://schemas.openxmlformats.org/officeDocument/2006/relationships/image" Target="../media/image2435.png"/><Relationship Id="rId282" Type="http://schemas.openxmlformats.org/officeDocument/2006/relationships/customXml" Target="../ink/ink2586.xml"/><Relationship Id="rId503" Type="http://schemas.openxmlformats.org/officeDocument/2006/relationships/image" Target="../media/image2643.png"/><Relationship Id="rId587" Type="http://schemas.openxmlformats.org/officeDocument/2006/relationships/image" Target="../media/image2685.png"/><Relationship Id="rId710" Type="http://schemas.openxmlformats.org/officeDocument/2006/relationships/image" Target="../media/image2745.png"/><Relationship Id="rId808" Type="http://schemas.openxmlformats.org/officeDocument/2006/relationships/image" Target="../media/image279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50.png"/><Relationship Id="rId21" Type="http://schemas.openxmlformats.org/officeDocument/2006/relationships/image" Target="../media/image25270.png"/><Relationship Id="rId324" Type="http://schemas.openxmlformats.org/officeDocument/2006/relationships/customXml" Target="../ink/ink3039.xml"/><Relationship Id="rId531" Type="http://schemas.openxmlformats.org/officeDocument/2006/relationships/customXml" Target="../ink/ink3143.xml"/><Relationship Id="rId170" Type="http://schemas.openxmlformats.org/officeDocument/2006/relationships/customXml" Target="../ink/ink2962.xml"/><Relationship Id="rId268" Type="http://schemas.openxmlformats.org/officeDocument/2006/relationships/customXml" Target="../ink/ink3011.xml"/><Relationship Id="rId475" Type="http://schemas.openxmlformats.org/officeDocument/2006/relationships/customXml" Target="../ink/ink3115.xml"/><Relationship Id="rId32" Type="http://schemas.openxmlformats.org/officeDocument/2006/relationships/customXml" Target="../ink/ink2893.xml"/><Relationship Id="rId128" Type="http://schemas.openxmlformats.org/officeDocument/2006/relationships/customXml" Target="../ink/ink2941.xml"/><Relationship Id="rId335" Type="http://schemas.openxmlformats.org/officeDocument/2006/relationships/image" Target="../media/image2911.png"/><Relationship Id="rId542" Type="http://schemas.openxmlformats.org/officeDocument/2006/relationships/image" Target="../media/image3012.png"/><Relationship Id="rId181" Type="http://schemas.openxmlformats.org/officeDocument/2006/relationships/image" Target="../media/image2835.png"/><Relationship Id="rId402" Type="http://schemas.openxmlformats.org/officeDocument/2006/relationships/customXml" Target="../ink/ink3078.xml"/><Relationship Id="rId279" Type="http://schemas.openxmlformats.org/officeDocument/2006/relationships/image" Target="../media/image2883.png"/><Relationship Id="rId486" Type="http://schemas.openxmlformats.org/officeDocument/2006/relationships/image" Target="../media/image2985.png"/><Relationship Id="rId43" Type="http://schemas.openxmlformats.org/officeDocument/2006/relationships/image" Target="../media/image25380.png"/><Relationship Id="rId139" Type="http://schemas.openxmlformats.org/officeDocument/2006/relationships/image" Target="../media/image25860.png"/><Relationship Id="rId346" Type="http://schemas.openxmlformats.org/officeDocument/2006/relationships/customXml" Target="../ink/ink3050.xml"/><Relationship Id="rId553" Type="http://schemas.openxmlformats.org/officeDocument/2006/relationships/customXml" Target="../ink/ink3154.xml"/><Relationship Id="rId192" Type="http://schemas.openxmlformats.org/officeDocument/2006/relationships/customXml" Target="../ink/ink2973.xml"/><Relationship Id="rId206" Type="http://schemas.openxmlformats.org/officeDocument/2006/relationships/customXml" Target="../ink/ink2980.xml"/><Relationship Id="rId413" Type="http://schemas.openxmlformats.org/officeDocument/2006/relationships/image" Target="../media/image2950.png"/><Relationship Id="rId497" Type="http://schemas.openxmlformats.org/officeDocument/2006/relationships/customXml" Target="../ink/ink3126.xml"/><Relationship Id="rId357" Type="http://schemas.openxmlformats.org/officeDocument/2006/relationships/image" Target="../media/image2922.png"/><Relationship Id="rId54" Type="http://schemas.openxmlformats.org/officeDocument/2006/relationships/customXml" Target="../ink/ink2904.xml"/><Relationship Id="rId217" Type="http://schemas.openxmlformats.org/officeDocument/2006/relationships/image" Target="../media/image2853.png"/><Relationship Id="rId564" Type="http://schemas.openxmlformats.org/officeDocument/2006/relationships/image" Target="../media/image3023.png"/><Relationship Id="rId424" Type="http://schemas.openxmlformats.org/officeDocument/2006/relationships/customXml" Target="../ink/ink3089.xml"/><Relationship Id="rId270" Type="http://schemas.openxmlformats.org/officeDocument/2006/relationships/customXml" Target="../ink/ink3012.xml"/><Relationship Id="rId65" Type="http://schemas.openxmlformats.org/officeDocument/2006/relationships/image" Target="../media/image25490.png"/><Relationship Id="rId130" Type="http://schemas.openxmlformats.org/officeDocument/2006/relationships/customXml" Target="../ink/ink2942.xml"/><Relationship Id="rId368" Type="http://schemas.openxmlformats.org/officeDocument/2006/relationships/customXml" Target="../ink/ink3061.xml"/><Relationship Id="rId575" Type="http://schemas.openxmlformats.org/officeDocument/2006/relationships/customXml" Target="../ink/ink3165.xml"/><Relationship Id="rId228" Type="http://schemas.openxmlformats.org/officeDocument/2006/relationships/customXml" Target="../ink/ink2991.xml"/><Relationship Id="rId435" Type="http://schemas.openxmlformats.org/officeDocument/2006/relationships/image" Target="../media/image2961.png"/><Relationship Id="rId281" Type="http://schemas.openxmlformats.org/officeDocument/2006/relationships/image" Target="../media/image2884.png"/><Relationship Id="rId502" Type="http://schemas.openxmlformats.org/officeDocument/2006/relationships/image" Target="../media/image2993.png"/><Relationship Id="rId76" Type="http://schemas.openxmlformats.org/officeDocument/2006/relationships/customXml" Target="../ink/ink2915.xml"/><Relationship Id="rId141" Type="http://schemas.openxmlformats.org/officeDocument/2006/relationships/image" Target="../media/image25870.png"/><Relationship Id="rId379" Type="http://schemas.openxmlformats.org/officeDocument/2006/relationships/image" Target="../media/image2933.png"/><Relationship Id="rId586" Type="http://schemas.openxmlformats.org/officeDocument/2006/relationships/customXml" Target="../ink/ink3171.xml"/><Relationship Id="rId7" Type="http://schemas.openxmlformats.org/officeDocument/2006/relationships/image" Target="../media/image25200.png"/><Relationship Id="rId239" Type="http://schemas.openxmlformats.org/officeDocument/2006/relationships/image" Target="../media/image2863.png"/><Relationship Id="rId446" Type="http://schemas.openxmlformats.org/officeDocument/2006/relationships/customXml" Target="../ink/ink3100.xml"/><Relationship Id="rId292" Type="http://schemas.openxmlformats.org/officeDocument/2006/relationships/customXml" Target="../ink/ink3023.xml"/><Relationship Id="rId306" Type="http://schemas.openxmlformats.org/officeDocument/2006/relationships/customXml" Target="../ink/ink3030.xml"/><Relationship Id="rId87" Type="http://schemas.openxmlformats.org/officeDocument/2006/relationships/image" Target="../media/image25600.png"/><Relationship Id="rId513" Type="http://schemas.openxmlformats.org/officeDocument/2006/relationships/customXml" Target="../ink/ink3134.xml"/><Relationship Id="rId597" Type="http://schemas.openxmlformats.org/officeDocument/2006/relationships/image" Target="../media/image3039.png"/><Relationship Id="rId152" Type="http://schemas.openxmlformats.org/officeDocument/2006/relationships/customXml" Target="../ink/ink2953.xml"/><Relationship Id="rId457" Type="http://schemas.openxmlformats.org/officeDocument/2006/relationships/customXml" Target="../ink/ink3106.xml"/><Relationship Id="rId261" Type="http://schemas.openxmlformats.org/officeDocument/2006/relationships/image" Target="../media/image2874.png"/><Relationship Id="rId499" Type="http://schemas.openxmlformats.org/officeDocument/2006/relationships/customXml" Target="../ink/ink3127.xml"/><Relationship Id="rId14" Type="http://schemas.openxmlformats.org/officeDocument/2006/relationships/customXml" Target="../ink/ink2884.xml"/><Relationship Id="rId56" Type="http://schemas.openxmlformats.org/officeDocument/2006/relationships/customXml" Target="../ink/ink2905.xml"/><Relationship Id="rId317" Type="http://schemas.openxmlformats.org/officeDocument/2006/relationships/image" Target="../media/image2902.png"/><Relationship Id="rId359" Type="http://schemas.openxmlformats.org/officeDocument/2006/relationships/image" Target="../media/image2923.png"/><Relationship Id="rId524" Type="http://schemas.openxmlformats.org/officeDocument/2006/relationships/image" Target="../media/image3003.png"/><Relationship Id="rId566" Type="http://schemas.openxmlformats.org/officeDocument/2006/relationships/image" Target="../media/image3024.png"/><Relationship Id="rId98" Type="http://schemas.openxmlformats.org/officeDocument/2006/relationships/customXml" Target="../ink/ink2926.xml"/><Relationship Id="rId121" Type="http://schemas.openxmlformats.org/officeDocument/2006/relationships/image" Target="../media/image25770.png"/><Relationship Id="rId163" Type="http://schemas.openxmlformats.org/officeDocument/2006/relationships/image" Target="../media/image2826.png"/><Relationship Id="rId219" Type="http://schemas.openxmlformats.org/officeDocument/2006/relationships/image" Target="../media/image2854.png"/><Relationship Id="rId370" Type="http://schemas.openxmlformats.org/officeDocument/2006/relationships/customXml" Target="../ink/ink3062.xml"/><Relationship Id="rId426" Type="http://schemas.openxmlformats.org/officeDocument/2006/relationships/customXml" Target="../ink/ink3090.xml"/><Relationship Id="rId230" Type="http://schemas.openxmlformats.org/officeDocument/2006/relationships/customXml" Target="../ink/ink2992.xml"/><Relationship Id="rId468" Type="http://schemas.openxmlformats.org/officeDocument/2006/relationships/image" Target="../media/image2976.png"/><Relationship Id="rId25" Type="http://schemas.openxmlformats.org/officeDocument/2006/relationships/image" Target="../media/image25290.png"/><Relationship Id="rId67" Type="http://schemas.openxmlformats.org/officeDocument/2006/relationships/image" Target="../media/image25500.png"/><Relationship Id="rId272" Type="http://schemas.openxmlformats.org/officeDocument/2006/relationships/customXml" Target="../ink/ink3013.xml"/><Relationship Id="rId328" Type="http://schemas.openxmlformats.org/officeDocument/2006/relationships/customXml" Target="../ink/ink3041.xml"/><Relationship Id="rId535" Type="http://schemas.openxmlformats.org/officeDocument/2006/relationships/customXml" Target="../ink/ink3145.xml"/><Relationship Id="rId577" Type="http://schemas.openxmlformats.org/officeDocument/2006/relationships/customXml" Target="../ink/ink3166.xml"/><Relationship Id="rId132" Type="http://schemas.openxmlformats.org/officeDocument/2006/relationships/customXml" Target="../ink/ink2943.xml"/><Relationship Id="rId174" Type="http://schemas.openxmlformats.org/officeDocument/2006/relationships/customXml" Target="../ink/ink2964.xml"/><Relationship Id="rId381" Type="http://schemas.openxmlformats.org/officeDocument/2006/relationships/image" Target="../media/image2934.png"/><Relationship Id="rId241" Type="http://schemas.openxmlformats.org/officeDocument/2006/relationships/image" Target="../media/image2864.png"/><Relationship Id="rId437" Type="http://schemas.openxmlformats.org/officeDocument/2006/relationships/image" Target="../media/image2962.png"/><Relationship Id="rId479" Type="http://schemas.openxmlformats.org/officeDocument/2006/relationships/customXml" Target="../ink/ink3117.xml"/><Relationship Id="rId36" Type="http://schemas.openxmlformats.org/officeDocument/2006/relationships/customXml" Target="../ink/ink2895.xml"/><Relationship Id="rId283" Type="http://schemas.openxmlformats.org/officeDocument/2006/relationships/image" Target="../media/image2885.png"/><Relationship Id="rId339" Type="http://schemas.openxmlformats.org/officeDocument/2006/relationships/image" Target="../media/image2913.png"/><Relationship Id="rId490" Type="http://schemas.openxmlformats.org/officeDocument/2006/relationships/image" Target="../media/image2987.png"/><Relationship Id="rId504" Type="http://schemas.openxmlformats.org/officeDocument/2006/relationships/image" Target="../media/image2994.png"/><Relationship Id="rId546" Type="http://schemas.openxmlformats.org/officeDocument/2006/relationships/image" Target="../media/image3014.png"/><Relationship Id="rId78" Type="http://schemas.openxmlformats.org/officeDocument/2006/relationships/customXml" Target="../ink/ink2916.xml"/><Relationship Id="rId101" Type="http://schemas.openxmlformats.org/officeDocument/2006/relationships/image" Target="../media/image25670.png"/><Relationship Id="rId143" Type="http://schemas.openxmlformats.org/officeDocument/2006/relationships/image" Target="../media/image25880.png"/><Relationship Id="rId185" Type="http://schemas.openxmlformats.org/officeDocument/2006/relationships/image" Target="../media/image2837.png"/><Relationship Id="rId350" Type="http://schemas.openxmlformats.org/officeDocument/2006/relationships/customXml" Target="../ink/ink3052.xml"/><Relationship Id="rId406" Type="http://schemas.openxmlformats.org/officeDocument/2006/relationships/customXml" Target="../ink/ink3080.xml"/><Relationship Id="rId588" Type="http://schemas.openxmlformats.org/officeDocument/2006/relationships/customXml" Target="../ink/ink3172.xml"/><Relationship Id="rId9" Type="http://schemas.openxmlformats.org/officeDocument/2006/relationships/image" Target="../media/image25210.png"/><Relationship Id="rId210" Type="http://schemas.openxmlformats.org/officeDocument/2006/relationships/customXml" Target="../ink/ink2982.xml"/><Relationship Id="rId392" Type="http://schemas.openxmlformats.org/officeDocument/2006/relationships/customXml" Target="../ink/ink3073.xml"/><Relationship Id="rId448" Type="http://schemas.openxmlformats.org/officeDocument/2006/relationships/customXml" Target="../ink/ink3101.xml"/><Relationship Id="rId252" Type="http://schemas.openxmlformats.org/officeDocument/2006/relationships/customXml" Target="../ink/ink3003.xml"/><Relationship Id="rId294" Type="http://schemas.openxmlformats.org/officeDocument/2006/relationships/customXml" Target="../ink/ink3024.xml"/><Relationship Id="rId308" Type="http://schemas.openxmlformats.org/officeDocument/2006/relationships/customXml" Target="../ink/ink3031.xml"/><Relationship Id="rId515" Type="http://schemas.openxmlformats.org/officeDocument/2006/relationships/customXml" Target="../ink/ink3135.xml"/><Relationship Id="rId47" Type="http://schemas.openxmlformats.org/officeDocument/2006/relationships/image" Target="../media/image25400.png"/><Relationship Id="rId89" Type="http://schemas.openxmlformats.org/officeDocument/2006/relationships/image" Target="../media/image25610.png"/><Relationship Id="rId112" Type="http://schemas.openxmlformats.org/officeDocument/2006/relationships/customXml" Target="../ink/ink2933.xml"/><Relationship Id="rId154" Type="http://schemas.openxmlformats.org/officeDocument/2006/relationships/customXml" Target="../ink/ink2954.xml"/><Relationship Id="rId361" Type="http://schemas.openxmlformats.org/officeDocument/2006/relationships/image" Target="../media/image2924.png"/><Relationship Id="rId557" Type="http://schemas.openxmlformats.org/officeDocument/2006/relationships/customXml" Target="../ink/ink3156.xml"/><Relationship Id="rId196" Type="http://schemas.openxmlformats.org/officeDocument/2006/relationships/customXml" Target="../ink/ink2975.xml"/><Relationship Id="rId417" Type="http://schemas.openxmlformats.org/officeDocument/2006/relationships/image" Target="../media/image2952.png"/><Relationship Id="rId459" Type="http://schemas.openxmlformats.org/officeDocument/2006/relationships/customXml" Target="../ink/ink3107.xml"/><Relationship Id="rId16" Type="http://schemas.openxmlformats.org/officeDocument/2006/relationships/customXml" Target="../ink/ink2885.xml"/><Relationship Id="rId221" Type="http://schemas.openxmlformats.org/officeDocument/2006/relationships/image" Target="../media/image2855.png"/><Relationship Id="rId263" Type="http://schemas.openxmlformats.org/officeDocument/2006/relationships/image" Target="../media/image2875.png"/><Relationship Id="rId319" Type="http://schemas.openxmlformats.org/officeDocument/2006/relationships/image" Target="../media/image2903.png"/><Relationship Id="rId470" Type="http://schemas.openxmlformats.org/officeDocument/2006/relationships/image" Target="../media/image2977.png"/><Relationship Id="rId526" Type="http://schemas.openxmlformats.org/officeDocument/2006/relationships/image" Target="../media/image3004.png"/><Relationship Id="rId58" Type="http://schemas.openxmlformats.org/officeDocument/2006/relationships/customXml" Target="../ink/ink2906.xml"/><Relationship Id="rId123" Type="http://schemas.openxmlformats.org/officeDocument/2006/relationships/image" Target="../media/image25780.png"/><Relationship Id="rId330" Type="http://schemas.openxmlformats.org/officeDocument/2006/relationships/customXml" Target="../ink/ink3042.xml"/><Relationship Id="rId568" Type="http://schemas.openxmlformats.org/officeDocument/2006/relationships/image" Target="../media/image3025.png"/><Relationship Id="rId165" Type="http://schemas.openxmlformats.org/officeDocument/2006/relationships/image" Target="../media/image2827.png"/><Relationship Id="rId372" Type="http://schemas.openxmlformats.org/officeDocument/2006/relationships/customXml" Target="../ink/ink3063.xml"/><Relationship Id="rId428" Type="http://schemas.openxmlformats.org/officeDocument/2006/relationships/customXml" Target="../ink/ink3091.xml"/><Relationship Id="rId232" Type="http://schemas.openxmlformats.org/officeDocument/2006/relationships/customXml" Target="../ink/ink2993.xml"/><Relationship Id="rId274" Type="http://schemas.openxmlformats.org/officeDocument/2006/relationships/customXml" Target="../ink/ink3014.xml"/><Relationship Id="rId481" Type="http://schemas.openxmlformats.org/officeDocument/2006/relationships/customXml" Target="../ink/ink3118.xml"/><Relationship Id="rId27" Type="http://schemas.openxmlformats.org/officeDocument/2006/relationships/image" Target="../media/image25300.png"/><Relationship Id="rId69" Type="http://schemas.openxmlformats.org/officeDocument/2006/relationships/image" Target="../media/image25510.png"/><Relationship Id="rId134" Type="http://schemas.openxmlformats.org/officeDocument/2006/relationships/customXml" Target="../ink/ink2944.xml"/><Relationship Id="rId537" Type="http://schemas.openxmlformats.org/officeDocument/2006/relationships/customXml" Target="../ink/ink3146.xml"/><Relationship Id="rId579" Type="http://schemas.openxmlformats.org/officeDocument/2006/relationships/customXml" Target="../ink/ink3167.xml"/><Relationship Id="rId80" Type="http://schemas.openxmlformats.org/officeDocument/2006/relationships/customXml" Target="../ink/ink2917.xml"/><Relationship Id="rId176" Type="http://schemas.openxmlformats.org/officeDocument/2006/relationships/customXml" Target="../ink/ink2965.xml"/><Relationship Id="rId341" Type="http://schemas.openxmlformats.org/officeDocument/2006/relationships/image" Target="../media/image2914.png"/><Relationship Id="rId383" Type="http://schemas.openxmlformats.org/officeDocument/2006/relationships/image" Target="../media/image2935.png"/><Relationship Id="rId439" Type="http://schemas.openxmlformats.org/officeDocument/2006/relationships/image" Target="../media/image2963.png"/><Relationship Id="rId590" Type="http://schemas.openxmlformats.org/officeDocument/2006/relationships/customXml" Target="../ink/ink3173.xml"/><Relationship Id="rId201" Type="http://schemas.openxmlformats.org/officeDocument/2006/relationships/image" Target="../media/image2845.png"/><Relationship Id="rId243" Type="http://schemas.openxmlformats.org/officeDocument/2006/relationships/image" Target="../media/image2865.png"/><Relationship Id="rId285" Type="http://schemas.openxmlformats.org/officeDocument/2006/relationships/image" Target="../media/image2886.png"/><Relationship Id="rId450" Type="http://schemas.openxmlformats.org/officeDocument/2006/relationships/customXml" Target="../ink/ink3102.xml"/><Relationship Id="rId506" Type="http://schemas.openxmlformats.org/officeDocument/2006/relationships/image" Target="../media/image2995.png"/><Relationship Id="rId38" Type="http://schemas.openxmlformats.org/officeDocument/2006/relationships/customXml" Target="../ink/ink2896.xml"/><Relationship Id="rId103" Type="http://schemas.openxmlformats.org/officeDocument/2006/relationships/image" Target="../media/image25680.png"/><Relationship Id="rId310" Type="http://schemas.openxmlformats.org/officeDocument/2006/relationships/customXml" Target="../ink/ink3032.xml"/><Relationship Id="rId492" Type="http://schemas.openxmlformats.org/officeDocument/2006/relationships/image" Target="../media/image2988.png"/><Relationship Id="rId548" Type="http://schemas.openxmlformats.org/officeDocument/2006/relationships/image" Target="../media/image3015.png"/><Relationship Id="rId91" Type="http://schemas.openxmlformats.org/officeDocument/2006/relationships/image" Target="../media/image25620.png"/><Relationship Id="rId145" Type="http://schemas.openxmlformats.org/officeDocument/2006/relationships/image" Target="../media/image25890.png"/><Relationship Id="rId187" Type="http://schemas.openxmlformats.org/officeDocument/2006/relationships/image" Target="../media/image2838.png"/><Relationship Id="rId352" Type="http://schemas.openxmlformats.org/officeDocument/2006/relationships/customXml" Target="../ink/ink3053.xml"/><Relationship Id="rId394" Type="http://schemas.openxmlformats.org/officeDocument/2006/relationships/customXml" Target="../ink/ink3074.xml"/><Relationship Id="rId408" Type="http://schemas.openxmlformats.org/officeDocument/2006/relationships/customXml" Target="../ink/ink3081.xml"/><Relationship Id="rId212" Type="http://schemas.openxmlformats.org/officeDocument/2006/relationships/customXml" Target="../ink/ink2983.xml"/><Relationship Id="rId254" Type="http://schemas.openxmlformats.org/officeDocument/2006/relationships/customXml" Target="../ink/ink3004.xml"/><Relationship Id="rId49" Type="http://schemas.openxmlformats.org/officeDocument/2006/relationships/image" Target="../media/image25410.png"/><Relationship Id="rId114" Type="http://schemas.openxmlformats.org/officeDocument/2006/relationships/customXml" Target="../ink/ink2934.xml"/><Relationship Id="rId296" Type="http://schemas.openxmlformats.org/officeDocument/2006/relationships/customXml" Target="../ink/ink3025.xml"/><Relationship Id="rId461" Type="http://schemas.openxmlformats.org/officeDocument/2006/relationships/customXml" Target="../ink/ink3108.xml"/><Relationship Id="rId517" Type="http://schemas.openxmlformats.org/officeDocument/2006/relationships/customXml" Target="../ink/ink3136.xml"/><Relationship Id="rId559" Type="http://schemas.openxmlformats.org/officeDocument/2006/relationships/customXml" Target="../ink/ink3157.xml"/><Relationship Id="rId60" Type="http://schemas.openxmlformats.org/officeDocument/2006/relationships/customXml" Target="../ink/ink2907.xml"/><Relationship Id="rId156" Type="http://schemas.openxmlformats.org/officeDocument/2006/relationships/customXml" Target="../ink/ink2955.xml"/><Relationship Id="rId198" Type="http://schemas.openxmlformats.org/officeDocument/2006/relationships/customXml" Target="../ink/ink2976.xml"/><Relationship Id="rId321" Type="http://schemas.openxmlformats.org/officeDocument/2006/relationships/image" Target="../media/image2904.png"/><Relationship Id="rId363" Type="http://schemas.openxmlformats.org/officeDocument/2006/relationships/image" Target="../media/image2925.png"/><Relationship Id="rId419" Type="http://schemas.openxmlformats.org/officeDocument/2006/relationships/image" Target="../media/image2953.png"/><Relationship Id="rId570" Type="http://schemas.openxmlformats.org/officeDocument/2006/relationships/image" Target="../media/image3026.png"/><Relationship Id="rId223" Type="http://schemas.openxmlformats.org/officeDocument/2006/relationships/image" Target="../media/image2856.png"/><Relationship Id="rId430" Type="http://schemas.openxmlformats.org/officeDocument/2006/relationships/customXml" Target="../ink/ink3092.xml"/><Relationship Id="rId18" Type="http://schemas.openxmlformats.org/officeDocument/2006/relationships/customXml" Target="../ink/ink2886.xml"/><Relationship Id="rId265" Type="http://schemas.openxmlformats.org/officeDocument/2006/relationships/image" Target="../media/image2876.png"/><Relationship Id="rId472" Type="http://schemas.openxmlformats.org/officeDocument/2006/relationships/image" Target="../media/image2978.png"/><Relationship Id="rId528" Type="http://schemas.openxmlformats.org/officeDocument/2006/relationships/image" Target="../media/image3005.png"/><Relationship Id="rId125" Type="http://schemas.openxmlformats.org/officeDocument/2006/relationships/image" Target="../media/image25790.png"/><Relationship Id="rId167" Type="http://schemas.openxmlformats.org/officeDocument/2006/relationships/image" Target="../media/image2828.png"/><Relationship Id="rId332" Type="http://schemas.openxmlformats.org/officeDocument/2006/relationships/customXml" Target="../ink/ink3043.xml"/><Relationship Id="rId374" Type="http://schemas.openxmlformats.org/officeDocument/2006/relationships/customXml" Target="../ink/ink3064.xml"/><Relationship Id="rId581" Type="http://schemas.openxmlformats.org/officeDocument/2006/relationships/customXml" Target="../ink/ink3168.xml"/><Relationship Id="rId71" Type="http://schemas.openxmlformats.org/officeDocument/2006/relationships/image" Target="../media/image25520.png"/><Relationship Id="rId234" Type="http://schemas.openxmlformats.org/officeDocument/2006/relationships/customXml" Target="../ink/ink2994.xml"/><Relationship Id="rId2" Type="http://schemas.openxmlformats.org/officeDocument/2006/relationships/customXml" Target="../ink/ink2878.xml"/><Relationship Id="rId29" Type="http://schemas.openxmlformats.org/officeDocument/2006/relationships/image" Target="../media/image25310.png"/><Relationship Id="rId276" Type="http://schemas.openxmlformats.org/officeDocument/2006/relationships/customXml" Target="../ink/ink3015.xml"/><Relationship Id="rId441" Type="http://schemas.openxmlformats.org/officeDocument/2006/relationships/image" Target="../media/image2964.png"/><Relationship Id="rId483" Type="http://schemas.openxmlformats.org/officeDocument/2006/relationships/customXml" Target="../ink/ink3119.xml"/><Relationship Id="rId539" Type="http://schemas.openxmlformats.org/officeDocument/2006/relationships/customXml" Target="../ink/ink3147.xml"/><Relationship Id="rId40" Type="http://schemas.openxmlformats.org/officeDocument/2006/relationships/customXml" Target="../ink/ink2897.xml"/><Relationship Id="rId136" Type="http://schemas.openxmlformats.org/officeDocument/2006/relationships/customXml" Target="../ink/ink2945.xml"/><Relationship Id="rId178" Type="http://schemas.openxmlformats.org/officeDocument/2006/relationships/customXml" Target="../ink/ink2966.xml"/><Relationship Id="rId301" Type="http://schemas.openxmlformats.org/officeDocument/2006/relationships/image" Target="../media/image2894.png"/><Relationship Id="rId343" Type="http://schemas.openxmlformats.org/officeDocument/2006/relationships/image" Target="../media/image2915.png"/><Relationship Id="rId550" Type="http://schemas.openxmlformats.org/officeDocument/2006/relationships/image" Target="../media/image3016.png"/><Relationship Id="rId82" Type="http://schemas.openxmlformats.org/officeDocument/2006/relationships/customXml" Target="../ink/ink2918.xml"/><Relationship Id="rId203" Type="http://schemas.openxmlformats.org/officeDocument/2006/relationships/image" Target="../media/image2846.png"/><Relationship Id="rId385" Type="http://schemas.openxmlformats.org/officeDocument/2006/relationships/image" Target="../media/image2936.png"/><Relationship Id="rId592" Type="http://schemas.openxmlformats.org/officeDocument/2006/relationships/customXml" Target="../ink/ink3174.xml"/><Relationship Id="rId245" Type="http://schemas.openxmlformats.org/officeDocument/2006/relationships/image" Target="../media/image2866.png"/><Relationship Id="rId287" Type="http://schemas.openxmlformats.org/officeDocument/2006/relationships/image" Target="../media/image2887.png"/><Relationship Id="rId410" Type="http://schemas.openxmlformats.org/officeDocument/2006/relationships/customXml" Target="../ink/ink3082.xml"/><Relationship Id="rId452" Type="http://schemas.openxmlformats.org/officeDocument/2006/relationships/customXml" Target="../ink/ink3103.xml"/><Relationship Id="rId494" Type="http://schemas.openxmlformats.org/officeDocument/2006/relationships/image" Target="../media/image2989.png"/><Relationship Id="rId508" Type="http://schemas.openxmlformats.org/officeDocument/2006/relationships/image" Target="../media/image1358.png"/><Relationship Id="rId105" Type="http://schemas.openxmlformats.org/officeDocument/2006/relationships/image" Target="../media/image25690.png"/><Relationship Id="rId147" Type="http://schemas.openxmlformats.org/officeDocument/2006/relationships/image" Target="../media/image25900.png"/><Relationship Id="rId312" Type="http://schemas.openxmlformats.org/officeDocument/2006/relationships/customXml" Target="../ink/ink3033.xml"/><Relationship Id="rId354" Type="http://schemas.openxmlformats.org/officeDocument/2006/relationships/customXml" Target="../ink/ink3054.xml"/><Relationship Id="rId51" Type="http://schemas.openxmlformats.org/officeDocument/2006/relationships/image" Target="../media/image25420.png"/><Relationship Id="rId93" Type="http://schemas.openxmlformats.org/officeDocument/2006/relationships/image" Target="../media/image25630.png"/><Relationship Id="rId189" Type="http://schemas.openxmlformats.org/officeDocument/2006/relationships/image" Target="../media/image2839.png"/><Relationship Id="rId396" Type="http://schemas.openxmlformats.org/officeDocument/2006/relationships/customXml" Target="../ink/ink3075.xml"/><Relationship Id="rId561" Type="http://schemas.openxmlformats.org/officeDocument/2006/relationships/customXml" Target="../ink/ink3158.xml"/><Relationship Id="rId214" Type="http://schemas.openxmlformats.org/officeDocument/2006/relationships/customXml" Target="../ink/ink2984.xml"/><Relationship Id="rId256" Type="http://schemas.openxmlformats.org/officeDocument/2006/relationships/customXml" Target="../ink/ink3005.xml"/><Relationship Id="rId298" Type="http://schemas.openxmlformats.org/officeDocument/2006/relationships/customXml" Target="../ink/ink3026.xml"/><Relationship Id="rId421" Type="http://schemas.openxmlformats.org/officeDocument/2006/relationships/image" Target="../media/image2954.png"/><Relationship Id="rId463" Type="http://schemas.openxmlformats.org/officeDocument/2006/relationships/customXml" Target="../ink/ink3109.xml"/><Relationship Id="rId519" Type="http://schemas.openxmlformats.org/officeDocument/2006/relationships/customXml" Target="../ink/ink3137.xml"/><Relationship Id="rId116" Type="http://schemas.openxmlformats.org/officeDocument/2006/relationships/customXml" Target="../ink/ink2935.xml"/><Relationship Id="rId158" Type="http://schemas.openxmlformats.org/officeDocument/2006/relationships/customXml" Target="../ink/ink2956.xml"/><Relationship Id="rId323" Type="http://schemas.openxmlformats.org/officeDocument/2006/relationships/image" Target="../media/image2905.png"/><Relationship Id="rId530" Type="http://schemas.openxmlformats.org/officeDocument/2006/relationships/image" Target="../media/image3006.png"/><Relationship Id="rId20" Type="http://schemas.openxmlformats.org/officeDocument/2006/relationships/customXml" Target="../ink/ink2887.xml"/><Relationship Id="rId62" Type="http://schemas.openxmlformats.org/officeDocument/2006/relationships/customXml" Target="../ink/ink2908.xml"/><Relationship Id="rId365" Type="http://schemas.openxmlformats.org/officeDocument/2006/relationships/image" Target="../media/image2926.png"/><Relationship Id="rId572" Type="http://schemas.openxmlformats.org/officeDocument/2006/relationships/image" Target="../media/image3027.png"/><Relationship Id="rId225" Type="http://schemas.openxmlformats.org/officeDocument/2006/relationships/image" Target="../media/image2857.png"/><Relationship Id="rId267" Type="http://schemas.openxmlformats.org/officeDocument/2006/relationships/image" Target="../media/image2877.png"/><Relationship Id="rId432" Type="http://schemas.openxmlformats.org/officeDocument/2006/relationships/customXml" Target="../ink/ink3093.xml"/><Relationship Id="rId474" Type="http://schemas.openxmlformats.org/officeDocument/2006/relationships/image" Target="../media/image2979.png"/><Relationship Id="rId127" Type="http://schemas.openxmlformats.org/officeDocument/2006/relationships/image" Target="../media/image25800.png"/><Relationship Id="rId31" Type="http://schemas.openxmlformats.org/officeDocument/2006/relationships/image" Target="../media/image25320.png"/><Relationship Id="rId73" Type="http://schemas.openxmlformats.org/officeDocument/2006/relationships/image" Target="../media/image25530.png"/><Relationship Id="rId169" Type="http://schemas.openxmlformats.org/officeDocument/2006/relationships/image" Target="../media/image2829.png"/><Relationship Id="rId334" Type="http://schemas.openxmlformats.org/officeDocument/2006/relationships/customXml" Target="../ink/ink3044.xml"/><Relationship Id="rId376" Type="http://schemas.openxmlformats.org/officeDocument/2006/relationships/customXml" Target="../ink/ink3065.xml"/><Relationship Id="rId541" Type="http://schemas.openxmlformats.org/officeDocument/2006/relationships/customXml" Target="../ink/ink3148.xml"/><Relationship Id="rId583" Type="http://schemas.openxmlformats.org/officeDocument/2006/relationships/customXml" Target="../ink/ink3169.xml"/><Relationship Id="rId4" Type="http://schemas.openxmlformats.org/officeDocument/2006/relationships/customXml" Target="../ink/ink2879.xml"/><Relationship Id="rId180" Type="http://schemas.openxmlformats.org/officeDocument/2006/relationships/customXml" Target="../ink/ink2967.xml"/><Relationship Id="rId236" Type="http://schemas.openxmlformats.org/officeDocument/2006/relationships/customXml" Target="../ink/ink2995.xml"/><Relationship Id="rId278" Type="http://schemas.openxmlformats.org/officeDocument/2006/relationships/customXml" Target="../ink/ink3016.xml"/><Relationship Id="rId401" Type="http://schemas.openxmlformats.org/officeDocument/2006/relationships/image" Target="../media/image2944.png"/><Relationship Id="rId443" Type="http://schemas.openxmlformats.org/officeDocument/2006/relationships/image" Target="../media/image2965.png"/><Relationship Id="rId303" Type="http://schemas.openxmlformats.org/officeDocument/2006/relationships/image" Target="../media/image2895.png"/><Relationship Id="rId485" Type="http://schemas.openxmlformats.org/officeDocument/2006/relationships/customXml" Target="../ink/ink3120.xml"/><Relationship Id="rId42" Type="http://schemas.openxmlformats.org/officeDocument/2006/relationships/customXml" Target="../ink/ink2898.xml"/><Relationship Id="rId84" Type="http://schemas.openxmlformats.org/officeDocument/2006/relationships/customXml" Target="../ink/ink2919.xml"/><Relationship Id="rId138" Type="http://schemas.openxmlformats.org/officeDocument/2006/relationships/customXml" Target="../ink/ink2946.xml"/><Relationship Id="rId345" Type="http://schemas.openxmlformats.org/officeDocument/2006/relationships/image" Target="../media/image2916.png"/><Relationship Id="rId387" Type="http://schemas.openxmlformats.org/officeDocument/2006/relationships/image" Target="../media/image2937.png"/><Relationship Id="rId510" Type="http://schemas.openxmlformats.org/officeDocument/2006/relationships/image" Target="../media/image2996.png"/><Relationship Id="rId552" Type="http://schemas.openxmlformats.org/officeDocument/2006/relationships/image" Target="../media/image3017.png"/><Relationship Id="rId594" Type="http://schemas.openxmlformats.org/officeDocument/2006/relationships/customXml" Target="../ink/ink3175.xml"/><Relationship Id="rId191" Type="http://schemas.openxmlformats.org/officeDocument/2006/relationships/image" Target="../media/image2840.png"/><Relationship Id="rId205" Type="http://schemas.openxmlformats.org/officeDocument/2006/relationships/image" Target="../media/image2847.png"/><Relationship Id="rId247" Type="http://schemas.openxmlformats.org/officeDocument/2006/relationships/image" Target="../media/image2867.png"/><Relationship Id="rId412" Type="http://schemas.openxmlformats.org/officeDocument/2006/relationships/customXml" Target="../ink/ink3083.xml"/><Relationship Id="rId107" Type="http://schemas.openxmlformats.org/officeDocument/2006/relationships/image" Target="../media/image25700.png"/><Relationship Id="rId289" Type="http://schemas.openxmlformats.org/officeDocument/2006/relationships/image" Target="../media/image2888.png"/><Relationship Id="rId454" Type="http://schemas.openxmlformats.org/officeDocument/2006/relationships/customXml" Target="../ink/ink3104.xml"/><Relationship Id="rId496" Type="http://schemas.openxmlformats.org/officeDocument/2006/relationships/image" Target="../media/image2990.png"/><Relationship Id="rId11" Type="http://schemas.openxmlformats.org/officeDocument/2006/relationships/image" Target="../media/image25220.png"/><Relationship Id="rId53" Type="http://schemas.openxmlformats.org/officeDocument/2006/relationships/image" Target="../media/image25430.png"/><Relationship Id="rId149" Type="http://schemas.openxmlformats.org/officeDocument/2006/relationships/image" Target="../media/image25910.png"/><Relationship Id="rId314" Type="http://schemas.openxmlformats.org/officeDocument/2006/relationships/customXml" Target="../ink/ink3034.xml"/><Relationship Id="rId356" Type="http://schemas.openxmlformats.org/officeDocument/2006/relationships/customXml" Target="../ink/ink3055.xml"/><Relationship Id="rId398" Type="http://schemas.openxmlformats.org/officeDocument/2006/relationships/customXml" Target="../ink/ink3076.xml"/><Relationship Id="rId521" Type="http://schemas.openxmlformats.org/officeDocument/2006/relationships/customXml" Target="../ink/ink3138.xml"/><Relationship Id="rId563" Type="http://schemas.openxmlformats.org/officeDocument/2006/relationships/customXml" Target="../ink/ink3159.xml"/><Relationship Id="rId95" Type="http://schemas.openxmlformats.org/officeDocument/2006/relationships/image" Target="../media/image25640.png"/><Relationship Id="rId160" Type="http://schemas.openxmlformats.org/officeDocument/2006/relationships/customXml" Target="../ink/ink2957.xml"/><Relationship Id="rId216" Type="http://schemas.openxmlformats.org/officeDocument/2006/relationships/customXml" Target="../ink/ink2985.xml"/><Relationship Id="rId423" Type="http://schemas.openxmlformats.org/officeDocument/2006/relationships/image" Target="../media/image2955.png"/><Relationship Id="rId258" Type="http://schemas.openxmlformats.org/officeDocument/2006/relationships/customXml" Target="../ink/ink3006.xml"/><Relationship Id="rId465" Type="http://schemas.openxmlformats.org/officeDocument/2006/relationships/customXml" Target="../ink/ink3110.xml"/><Relationship Id="rId22" Type="http://schemas.openxmlformats.org/officeDocument/2006/relationships/customXml" Target="../ink/ink2888.xml"/><Relationship Id="rId64" Type="http://schemas.openxmlformats.org/officeDocument/2006/relationships/customXml" Target="../ink/ink2909.xml"/><Relationship Id="rId118" Type="http://schemas.openxmlformats.org/officeDocument/2006/relationships/customXml" Target="../ink/ink2936.xml"/><Relationship Id="rId325" Type="http://schemas.openxmlformats.org/officeDocument/2006/relationships/image" Target="../media/image2906.png"/><Relationship Id="rId367" Type="http://schemas.openxmlformats.org/officeDocument/2006/relationships/image" Target="../media/image2927.png"/><Relationship Id="rId532" Type="http://schemas.openxmlformats.org/officeDocument/2006/relationships/image" Target="../media/image3007.png"/><Relationship Id="rId574" Type="http://schemas.openxmlformats.org/officeDocument/2006/relationships/image" Target="../media/image3028.png"/><Relationship Id="rId171" Type="http://schemas.openxmlformats.org/officeDocument/2006/relationships/image" Target="../media/image2830.png"/><Relationship Id="rId227" Type="http://schemas.openxmlformats.org/officeDocument/2006/relationships/image" Target="../media/image2858.png"/><Relationship Id="rId269" Type="http://schemas.openxmlformats.org/officeDocument/2006/relationships/image" Target="../media/image2878.png"/><Relationship Id="rId434" Type="http://schemas.openxmlformats.org/officeDocument/2006/relationships/customXml" Target="../ink/ink3094.xml"/><Relationship Id="rId476" Type="http://schemas.openxmlformats.org/officeDocument/2006/relationships/image" Target="../media/image2980.png"/><Relationship Id="rId33" Type="http://schemas.openxmlformats.org/officeDocument/2006/relationships/image" Target="../media/image25330.png"/><Relationship Id="rId129" Type="http://schemas.openxmlformats.org/officeDocument/2006/relationships/image" Target="../media/image25810.png"/><Relationship Id="rId280" Type="http://schemas.openxmlformats.org/officeDocument/2006/relationships/customXml" Target="../ink/ink3017.xml"/><Relationship Id="rId336" Type="http://schemas.openxmlformats.org/officeDocument/2006/relationships/customXml" Target="../ink/ink3045.xml"/><Relationship Id="rId501" Type="http://schemas.openxmlformats.org/officeDocument/2006/relationships/customXml" Target="../ink/ink3128.xml"/><Relationship Id="rId543" Type="http://schemas.openxmlformats.org/officeDocument/2006/relationships/customXml" Target="../ink/ink3149.xml"/><Relationship Id="rId75" Type="http://schemas.openxmlformats.org/officeDocument/2006/relationships/image" Target="../media/image25540.png"/><Relationship Id="rId140" Type="http://schemas.openxmlformats.org/officeDocument/2006/relationships/customXml" Target="../ink/ink2947.xml"/><Relationship Id="rId182" Type="http://schemas.openxmlformats.org/officeDocument/2006/relationships/customXml" Target="../ink/ink2968.xml"/><Relationship Id="rId378" Type="http://schemas.openxmlformats.org/officeDocument/2006/relationships/customXml" Target="../ink/ink3066.xml"/><Relationship Id="rId403" Type="http://schemas.openxmlformats.org/officeDocument/2006/relationships/image" Target="../media/image2945.png"/><Relationship Id="rId585" Type="http://schemas.openxmlformats.org/officeDocument/2006/relationships/customXml" Target="../ink/ink3170.xml"/><Relationship Id="rId6" Type="http://schemas.openxmlformats.org/officeDocument/2006/relationships/customXml" Target="../ink/ink2880.xml"/><Relationship Id="rId238" Type="http://schemas.openxmlformats.org/officeDocument/2006/relationships/customXml" Target="../ink/ink2996.xml"/><Relationship Id="rId445" Type="http://schemas.openxmlformats.org/officeDocument/2006/relationships/image" Target="../media/image2966.png"/><Relationship Id="rId487" Type="http://schemas.openxmlformats.org/officeDocument/2006/relationships/customXml" Target="../ink/ink3121.xml"/><Relationship Id="rId291" Type="http://schemas.openxmlformats.org/officeDocument/2006/relationships/image" Target="../media/image2889.png"/><Relationship Id="rId305" Type="http://schemas.openxmlformats.org/officeDocument/2006/relationships/image" Target="../media/image2896.png"/><Relationship Id="rId347" Type="http://schemas.openxmlformats.org/officeDocument/2006/relationships/image" Target="../media/image2917.png"/><Relationship Id="rId512" Type="http://schemas.openxmlformats.org/officeDocument/2006/relationships/image" Target="../media/image2997.png"/><Relationship Id="rId44" Type="http://schemas.openxmlformats.org/officeDocument/2006/relationships/customXml" Target="../ink/ink2899.xml"/><Relationship Id="rId86" Type="http://schemas.openxmlformats.org/officeDocument/2006/relationships/customXml" Target="../ink/ink2920.xml"/><Relationship Id="rId151" Type="http://schemas.openxmlformats.org/officeDocument/2006/relationships/image" Target="../media/image25920.png"/><Relationship Id="rId389" Type="http://schemas.openxmlformats.org/officeDocument/2006/relationships/image" Target="../media/image2938.png"/><Relationship Id="rId554" Type="http://schemas.openxmlformats.org/officeDocument/2006/relationships/image" Target="../media/image3018.png"/><Relationship Id="rId596" Type="http://schemas.openxmlformats.org/officeDocument/2006/relationships/customXml" Target="../ink/ink3176.xml"/><Relationship Id="rId193" Type="http://schemas.openxmlformats.org/officeDocument/2006/relationships/image" Target="../media/image2841.png"/><Relationship Id="rId207" Type="http://schemas.openxmlformats.org/officeDocument/2006/relationships/image" Target="../media/image2848.png"/><Relationship Id="rId249" Type="http://schemas.openxmlformats.org/officeDocument/2006/relationships/image" Target="../media/image2868.png"/><Relationship Id="rId414" Type="http://schemas.openxmlformats.org/officeDocument/2006/relationships/customXml" Target="../ink/ink3084.xml"/><Relationship Id="rId456" Type="http://schemas.openxmlformats.org/officeDocument/2006/relationships/customXml" Target="../ink/ink3105.xml"/><Relationship Id="rId498" Type="http://schemas.openxmlformats.org/officeDocument/2006/relationships/image" Target="../media/image2991.png"/><Relationship Id="rId13" Type="http://schemas.openxmlformats.org/officeDocument/2006/relationships/image" Target="../media/image25230.png"/><Relationship Id="rId109" Type="http://schemas.openxmlformats.org/officeDocument/2006/relationships/image" Target="../media/image25710.png"/><Relationship Id="rId260" Type="http://schemas.openxmlformats.org/officeDocument/2006/relationships/customXml" Target="../ink/ink3007.xml"/><Relationship Id="rId316" Type="http://schemas.openxmlformats.org/officeDocument/2006/relationships/customXml" Target="../ink/ink3035.xml"/><Relationship Id="rId523" Type="http://schemas.openxmlformats.org/officeDocument/2006/relationships/customXml" Target="../ink/ink3139.xml"/><Relationship Id="rId55" Type="http://schemas.openxmlformats.org/officeDocument/2006/relationships/image" Target="../media/image25440.png"/><Relationship Id="rId97" Type="http://schemas.openxmlformats.org/officeDocument/2006/relationships/image" Target="../media/image25650.png"/><Relationship Id="rId120" Type="http://schemas.openxmlformats.org/officeDocument/2006/relationships/customXml" Target="../ink/ink2937.xml"/><Relationship Id="rId358" Type="http://schemas.openxmlformats.org/officeDocument/2006/relationships/customXml" Target="../ink/ink3056.xml"/><Relationship Id="rId565" Type="http://schemas.openxmlformats.org/officeDocument/2006/relationships/customXml" Target="../ink/ink3160.xml"/><Relationship Id="rId162" Type="http://schemas.openxmlformats.org/officeDocument/2006/relationships/customXml" Target="../ink/ink2958.xml"/><Relationship Id="rId218" Type="http://schemas.openxmlformats.org/officeDocument/2006/relationships/customXml" Target="../ink/ink2986.xml"/><Relationship Id="rId425" Type="http://schemas.openxmlformats.org/officeDocument/2006/relationships/image" Target="../media/image2956.png"/><Relationship Id="rId467" Type="http://schemas.openxmlformats.org/officeDocument/2006/relationships/customXml" Target="../ink/ink3111.xml"/><Relationship Id="rId271" Type="http://schemas.openxmlformats.org/officeDocument/2006/relationships/image" Target="../media/image2879.png"/><Relationship Id="rId24" Type="http://schemas.openxmlformats.org/officeDocument/2006/relationships/customXml" Target="../ink/ink2889.xml"/><Relationship Id="rId66" Type="http://schemas.openxmlformats.org/officeDocument/2006/relationships/customXml" Target="../ink/ink2910.xml"/><Relationship Id="rId131" Type="http://schemas.openxmlformats.org/officeDocument/2006/relationships/image" Target="../media/image25820.png"/><Relationship Id="rId327" Type="http://schemas.openxmlformats.org/officeDocument/2006/relationships/image" Target="../media/image2907.png"/><Relationship Id="rId369" Type="http://schemas.openxmlformats.org/officeDocument/2006/relationships/image" Target="../media/image2928.png"/><Relationship Id="rId534" Type="http://schemas.openxmlformats.org/officeDocument/2006/relationships/image" Target="../media/image3008.png"/><Relationship Id="rId576" Type="http://schemas.openxmlformats.org/officeDocument/2006/relationships/image" Target="../media/image3029.png"/><Relationship Id="rId173" Type="http://schemas.openxmlformats.org/officeDocument/2006/relationships/image" Target="../media/image2831.png"/><Relationship Id="rId229" Type="http://schemas.openxmlformats.org/officeDocument/2006/relationships/image" Target="../media/image2859.png"/><Relationship Id="rId380" Type="http://schemas.openxmlformats.org/officeDocument/2006/relationships/customXml" Target="../ink/ink3067.xml"/><Relationship Id="rId436" Type="http://schemas.openxmlformats.org/officeDocument/2006/relationships/customXml" Target="../ink/ink3095.xml"/><Relationship Id="rId240" Type="http://schemas.openxmlformats.org/officeDocument/2006/relationships/customXml" Target="../ink/ink2997.xml"/><Relationship Id="rId478" Type="http://schemas.openxmlformats.org/officeDocument/2006/relationships/image" Target="../media/image2981.png"/><Relationship Id="rId35" Type="http://schemas.openxmlformats.org/officeDocument/2006/relationships/image" Target="../media/image25340.png"/><Relationship Id="rId77" Type="http://schemas.openxmlformats.org/officeDocument/2006/relationships/image" Target="../media/image25550.png"/><Relationship Id="rId100" Type="http://schemas.openxmlformats.org/officeDocument/2006/relationships/customXml" Target="../ink/ink2927.xml"/><Relationship Id="rId282" Type="http://schemas.openxmlformats.org/officeDocument/2006/relationships/customXml" Target="../ink/ink3018.xml"/><Relationship Id="rId338" Type="http://schemas.openxmlformats.org/officeDocument/2006/relationships/customXml" Target="../ink/ink3046.xml"/><Relationship Id="rId503" Type="http://schemas.openxmlformats.org/officeDocument/2006/relationships/customXml" Target="../ink/ink3129.xml"/><Relationship Id="rId545" Type="http://schemas.openxmlformats.org/officeDocument/2006/relationships/customXml" Target="../ink/ink3150.xml"/><Relationship Id="rId587" Type="http://schemas.openxmlformats.org/officeDocument/2006/relationships/image" Target="../media/image3034.png"/><Relationship Id="rId8" Type="http://schemas.openxmlformats.org/officeDocument/2006/relationships/customXml" Target="../ink/ink2881.xml"/><Relationship Id="rId142" Type="http://schemas.openxmlformats.org/officeDocument/2006/relationships/customXml" Target="../ink/ink2948.xml"/><Relationship Id="rId184" Type="http://schemas.openxmlformats.org/officeDocument/2006/relationships/customXml" Target="../ink/ink2969.xml"/><Relationship Id="rId391" Type="http://schemas.openxmlformats.org/officeDocument/2006/relationships/image" Target="../media/image2939.png"/><Relationship Id="rId405" Type="http://schemas.openxmlformats.org/officeDocument/2006/relationships/image" Target="../media/image2946.png"/><Relationship Id="rId447" Type="http://schemas.openxmlformats.org/officeDocument/2006/relationships/image" Target="../media/image2967.png"/><Relationship Id="rId251" Type="http://schemas.openxmlformats.org/officeDocument/2006/relationships/image" Target="../media/image2869.png"/><Relationship Id="rId489" Type="http://schemas.openxmlformats.org/officeDocument/2006/relationships/customXml" Target="../ink/ink3122.xml"/><Relationship Id="rId46" Type="http://schemas.openxmlformats.org/officeDocument/2006/relationships/customXml" Target="../ink/ink2900.xml"/><Relationship Id="rId293" Type="http://schemas.openxmlformats.org/officeDocument/2006/relationships/image" Target="../media/image2890.png"/><Relationship Id="rId307" Type="http://schemas.openxmlformats.org/officeDocument/2006/relationships/image" Target="../media/image2897.png"/><Relationship Id="rId349" Type="http://schemas.openxmlformats.org/officeDocument/2006/relationships/image" Target="../media/image2918.png"/><Relationship Id="rId514" Type="http://schemas.openxmlformats.org/officeDocument/2006/relationships/image" Target="../media/image2998.png"/><Relationship Id="rId556" Type="http://schemas.openxmlformats.org/officeDocument/2006/relationships/image" Target="../media/image3019.png"/><Relationship Id="rId88" Type="http://schemas.openxmlformats.org/officeDocument/2006/relationships/customXml" Target="../ink/ink2921.xml"/><Relationship Id="rId111" Type="http://schemas.openxmlformats.org/officeDocument/2006/relationships/image" Target="../media/image25720.png"/><Relationship Id="rId153" Type="http://schemas.openxmlformats.org/officeDocument/2006/relationships/image" Target="../media/image25930.png"/><Relationship Id="rId195" Type="http://schemas.openxmlformats.org/officeDocument/2006/relationships/image" Target="../media/image2842.png"/><Relationship Id="rId209" Type="http://schemas.openxmlformats.org/officeDocument/2006/relationships/image" Target="../media/image2849.png"/><Relationship Id="rId360" Type="http://schemas.openxmlformats.org/officeDocument/2006/relationships/customXml" Target="../ink/ink3057.xml"/><Relationship Id="rId416" Type="http://schemas.openxmlformats.org/officeDocument/2006/relationships/customXml" Target="../ink/ink3085.xml"/><Relationship Id="rId220" Type="http://schemas.openxmlformats.org/officeDocument/2006/relationships/customXml" Target="../ink/ink2987.xml"/><Relationship Id="rId458" Type="http://schemas.openxmlformats.org/officeDocument/2006/relationships/image" Target="../media/image2971.png"/><Relationship Id="rId15" Type="http://schemas.openxmlformats.org/officeDocument/2006/relationships/image" Target="../media/image25240.png"/><Relationship Id="rId57" Type="http://schemas.openxmlformats.org/officeDocument/2006/relationships/image" Target="../media/image25450.png"/><Relationship Id="rId262" Type="http://schemas.openxmlformats.org/officeDocument/2006/relationships/customXml" Target="../ink/ink3008.xml"/><Relationship Id="rId318" Type="http://schemas.openxmlformats.org/officeDocument/2006/relationships/customXml" Target="../ink/ink3036.xml"/><Relationship Id="rId525" Type="http://schemas.openxmlformats.org/officeDocument/2006/relationships/customXml" Target="../ink/ink3140.xml"/><Relationship Id="rId567" Type="http://schemas.openxmlformats.org/officeDocument/2006/relationships/customXml" Target="../ink/ink3161.xml"/><Relationship Id="rId99" Type="http://schemas.openxmlformats.org/officeDocument/2006/relationships/image" Target="../media/image25660.png"/><Relationship Id="rId122" Type="http://schemas.openxmlformats.org/officeDocument/2006/relationships/customXml" Target="../ink/ink2938.xml"/><Relationship Id="rId164" Type="http://schemas.openxmlformats.org/officeDocument/2006/relationships/customXml" Target="../ink/ink2959.xml"/><Relationship Id="rId371" Type="http://schemas.openxmlformats.org/officeDocument/2006/relationships/image" Target="../media/image2929.png"/><Relationship Id="rId427" Type="http://schemas.openxmlformats.org/officeDocument/2006/relationships/image" Target="../media/image2957.png"/><Relationship Id="rId469" Type="http://schemas.openxmlformats.org/officeDocument/2006/relationships/customXml" Target="../ink/ink3112.xml"/><Relationship Id="rId26" Type="http://schemas.openxmlformats.org/officeDocument/2006/relationships/customXml" Target="../ink/ink2890.xml"/><Relationship Id="rId231" Type="http://schemas.openxmlformats.org/officeDocument/2006/relationships/image" Target="../media/image2860.png"/><Relationship Id="rId273" Type="http://schemas.openxmlformats.org/officeDocument/2006/relationships/image" Target="../media/image2880.png"/><Relationship Id="rId329" Type="http://schemas.openxmlformats.org/officeDocument/2006/relationships/image" Target="../media/image2908.png"/><Relationship Id="rId480" Type="http://schemas.openxmlformats.org/officeDocument/2006/relationships/image" Target="../media/image2982.png"/><Relationship Id="rId536" Type="http://schemas.openxmlformats.org/officeDocument/2006/relationships/image" Target="../media/image3009.png"/><Relationship Id="rId68" Type="http://schemas.openxmlformats.org/officeDocument/2006/relationships/customXml" Target="../ink/ink2911.xml"/><Relationship Id="rId133" Type="http://schemas.openxmlformats.org/officeDocument/2006/relationships/image" Target="../media/image25830.png"/><Relationship Id="rId175" Type="http://schemas.openxmlformats.org/officeDocument/2006/relationships/image" Target="../media/image2832.png"/><Relationship Id="rId340" Type="http://schemas.openxmlformats.org/officeDocument/2006/relationships/customXml" Target="../ink/ink3047.xml"/><Relationship Id="rId578" Type="http://schemas.openxmlformats.org/officeDocument/2006/relationships/image" Target="../media/image3030.png"/><Relationship Id="rId200" Type="http://schemas.openxmlformats.org/officeDocument/2006/relationships/customXml" Target="../ink/ink2977.xml"/><Relationship Id="rId382" Type="http://schemas.openxmlformats.org/officeDocument/2006/relationships/customXml" Target="../ink/ink3068.xml"/><Relationship Id="rId438" Type="http://schemas.openxmlformats.org/officeDocument/2006/relationships/customXml" Target="../ink/ink3096.xml"/><Relationship Id="rId242" Type="http://schemas.openxmlformats.org/officeDocument/2006/relationships/customXml" Target="../ink/ink2998.xml"/><Relationship Id="rId284" Type="http://schemas.openxmlformats.org/officeDocument/2006/relationships/customXml" Target="../ink/ink3019.xml"/><Relationship Id="rId491" Type="http://schemas.openxmlformats.org/officeDocument/2006/relationships/customXml" Target="../ink/ink3123.xml"/><Relationship Id="rId505" Type="http://schemas.openxmlformats.org/officeDocument/2006/relationships/customXml" Target="../ink/ink3130.xml"/><Relationship Id="rId37" Type="http://schemas.openxmlformats.org/officeDocument/2006/relationships/image" Target="../media/image25350.png"/><Relationship Id="rId79" Type="http://schemas.openxmlformats.org/officeDocument/2006/relationships/image" Target="../media/image25560.png"/><Relationship Id="rId102" Type="http://schemas.openxmlformats.org/officeDocument/2006/relationships/customXml" Target="../ink/ink2928.xml"/><Relationship Id="rId144" Type="http://schemas.openxmlformats.org/officeDocument/2006/relationships/customXml" Target="../ink/ink2949.xml"/><Relationship Id="rId547" Type="http://schemas.openxmlformats.org/officeDocument/2006/relationships/customXml" Target="../ink/ink3151.xml"/><Relationship Id="rId589" Type="http://schemas.openxmlformats.org/officeDocument/2006/relationships/image" Target="../media/image3035.png"/><Relationship Id="rId90" Type="http://schemas.openxmlformats.org/officeDocument/2006/relationships/customXml" Target="../ink/ink2922.xml"/><Relationship Id="rId186" Type="http://schemas.openxmlformats.org/officeDocument/2006/relationships/customXml" Target="../ink/ink2970.xml"/><Relationship Id="rId351" Type="http://schemas.openxmlformats.org/officeDocument/2006/relationships/image" Target="../media/image2919.png"/><Relationship Id="rId393" Type="http://schemas.openxmlformats.org/officeDocument/2006/relationships/image" Target="../media/image2940.png"/><Relationship Id="rId407" Type="http://schemas.openxmlformats.org/officeDocument/2006/relationships/image" Target="../media/image2947.png"/><Relationship Id="rId449" Type="http://schemas.openxmlformats.org/officeDocument/2006/relationships/image" Target="../media/image2968.png"/><Relationship Id="rId211" Type="http://schemas.openxmlformats.org/officeDocument/2006/relationships/image" Target="../media/image2850.png"/><Relationship Id="rId253" Type="http://schemas.openxmlformats.org/officeDocument/2006/relationships/image" Target="../media/image2870.png"/><Relationship Id="rId295" Type="http://schemas.openxmlformats.org/officeDocument/2006/relationships/image" Target="../media/image2891.png"/><Relationship Id="rId309" Type="http://schemas.openxmlformats.org/officeDocument/2006/relationships/image" Target="../media/image2898.png"/><Relationship Id="rId460" Type="http://schemas.openxmlformats.org/officeDocument/2006/relationships/image" Target="../media/image2972.png"/><Relationship Id="rId516" Type="http://schemas.openxmlformats.org/officeDocument/2006/relationships/image" Target="../media/image2999.png"/><Relationship Id="rId48" Type="http://schemas.openxmlformats.org/officeDocument/2006/relationships/customXml" Target="../ink/ink2901.xml"/><Relationship Id="rId113" Type="http://schemas.openxmlformats.org/officeDocument/2006/relationships/image" Target="../media/image25730.png"/><Relationship Id="rId320" Type="http://schemas.openxmlformats.org/officeDocument/2006/relationships/customXml" Target="../ink/ink3037.xml"/><Relationship Id="rId558" Type="http://schemas.openxmlformats.org/officeDocument/2006/relationships/image" Target="../media/image3020.png"/><Relationship Id="rId155" Type="http://schemas.openxmlformats.org/officeDocument/2006/relationships/image" Target="../media/image25940.png"/><Relationship Id="rId197" Type="http://schemas.openxmlformats.org/officeDocument/2006/relationships/image" Target="../media/image2843.png"/><Relationship Id="rId362" Type="http://schemas.openxmlformats.org/officeDocument/2006/relationships/customXml" Target="../ink/ink3058.xml"/><Relationship Id="rId418" Type="http://schemas.openxmlformats.org/officeDocument/2006/relationships/customXml" Target="../ink/ink3086.xml"/><Relationship Id="rId222" Type="http://schemas.openxmlformats.org/officeDocument/2006/relationships/customXml" Target="../ink/ink2988.xml"/><Relationship Id="rId264" Type="http://schemas.openxmlformats.org/officeDocument/2006/relationships/customXml" Target="../ink/ink3009.xml"/><Relationship Id="rId471" Type="http://schemas.openxmlformats.org/officeDocument/2006/relationships/customXml" Target="../ink/ink3113.xml"/><Relationship Id="rId17" Type="http://schemas.openxmlformats.org/officeDocument/2006/relationships/image" Target="../media/image25250.png"/><Relationship Id="rId59" Type="http://schemas.openxmlformats.org/officeDocument/2006/relationships/image" Target="../media/image25460.png"/><Relationship Id="rId124" Type="http://schemas.openxmlformats.org/officeDocument/2006/relationships/customXml" Target="../ink/ink2939.xml"/><Relationship Id="rId527" Type="http://schemas.openxmlformats.org/officeDocument/2006/relationships/customXml" Target="../ink/ink3141.xml"/><Relationship Id="rId569" Type="http://schemas.openxmlformats.org/officeDocument/2006/relationships/customXml" Target="../ink/ink3162.xml"/><Relationship Id="rId70" Type="http://schemas.openxmlformats.org/officeDocument/2006/relationships/customXml" Target="../ink/ink2912.xml"/><Relationship Id="rId166" Type="http://schemas.openxmlformats.org/officeDocument/2006/relationships/customXml" Target="../ink/ink2960.xml"/><Relationship Id="rId331" Type="http://schemas.openxmlformats.org/officeDocument/2006/relationships/image" Target="../media/image2909.png"/><Relationship Id="rId373" Type="http://schemas.openxmlformats.org/officeDocument/2006/relationships/image" Target="../media/image2930.png"/><Relationship Id="rId429" Type="http://schemas.openxmlformats.org/officeDocument/2006/relationships/image" Target="../media/image2958.png"/><Relationship Id="rId580" Type="http://schemas.openxmlformats.org/officeDocument/2006/relationships/image" Target="../media/image3031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861.png"/><Relationship Id="rId440" Type="http://schemas.openxmlformats.org/officeDocument/2006/relationships/customXml" Target="../ink/ink3097.xml"/><Relationship Id="rId28" Type="http://schemas.openxmlformats.org/officeDocument/2006/relationships/customXml" Target="../ink/ink2891.xml"/><Relationship Id="rId275" Type="http://schemas.openxmlformats.org/officeDocument/2006/relationships/image" Target="../media/image2881.png"/><Relationship Id="rId300" Type="http://schemas.openxmlformats.org/officeDocument/2006/relationships/customXml" Target="../ink/ink3027.xml"/><Relationship Id="rId482" Type="http://schemas.openxmlformats.org/officeDocument/2006/relationships/image" Target="../media/image2983.png"/><Relationship Id="rId538" Type="http://schemas.openxmlformats.org/officeDocument/2006/relationships/image" Target="../media/image3010.png"/><Relationship Id="rId81" Type="http://schemas.openxmlformats.org/officeDocument/2006/relationships/image" Target="../media/image25570.png"/><Relationship Id="rId135" Type="http://schemas.openxmlformats.org/officeDocument/2006/relationships/image" Target="../media/image25840.png"/><Relationship Id="rId177" Type="http://schemas.openxmlformats.org/officeDocument/2006/relationships/image" Target="../media/image2833.png"/><Relationship Id="rId342" Type="http://schemas.openxmlformats.org/officeDocument/2006/relationships/customXml" Target="../ink/ink3048.xml"/><Relationship Id="rId384" Type="http://schemas.openxmlformats.org/officeDocument/2006/relationships/customXml" Target="../ink/ink3069.xml"/><Relationship Id="rId591" Type="http://schemas.openxmlformats.org/officeDocument/2006/relationships/image" Target="../media/image3036.png"/><Relationship Id="rId202" Type="http://schemas.openxmlformats.org/officeDocument/2006/relationships/customXml" Target="../ink/ink2978.xml"/><Relationship Id="rId244" Type="http://schemas.openxmlformats.org/officeDocument/2006/relationships/customXml" Target="../ink/ink2999.xml"/><Relationship Id="rId39" Type="http://schemas.openxmlformats.org/officeDocument/2006/relationships/image" Target="../media/image25360.png"/><Relationship Id="rId286" Type="http://schemas.openxmlformats.org/officeDocument/2006/relationships/customXml" Target="../ink/ink3020.xml"/><Relationship Id="rId451" Type="http://schemas.openxmlformats.org/officeDocument/2006/relationships/image" Target="../media/image2969.png"/><Relationship Id="rId493" Type="http://schemas.openxmlformats.org/officeDocument/2006/relationships/customXml" Target="../ink/ink3124.xml"/><Relationship Id="rId507" Type="http://schemas.openxmlformats.org/officeDocument/2006/relationships/customXml" Target="../ink/ink3131.xml"/><Relationship Id="rId549" Type="http://schemas.openxmlformats.org/officeDocument/2006/relationships/customXml" Target="../ink/ink3152.xml"/><Relationship Id="rId50" Type="http://schemas.openxmlformats.org/officeDocument/2006/relationships/customXml" Target="../ink/ink2902.xml"/><Relationship Id="rId104" Type="http://schemas.openxmlformats.org/officeDocument/2006/relationships/customXml" Target="../ink/ink2929.xml"/><Relationship Id="rId146" Type="http://schemas.openxmlformats.org/officeDocument/2006/relationships/customXml" Target="../ink/ink2950.xml"/><Relationship Id="rId188" Type="http://schemas.openxmlformats.org/officeDocument/2006/relationships/customXml" Target="../ink/ink2971.xml"/><Relationship Id="rId311" Type="http://schemas.openxmlformats.org/officeDocument/2006/relationships/image" Target="../media/image2899.png"/><Relationship Id="rId353" Type="http://schemas.openxmlformats.org/officeDocument/2006/relationships/image" Target="../media/image2920.png"/><Relationship Id="rId395" Type="http://schemas.openxmlformats.org/officeDocument/2006/relationships/image" Target="../media/image2941.png"/><Relationship Id="rId409" Type="http://schemas.openxmlformats.org/officeDocument/2006/relationships/image" Target="../media/image2948.png"/><Relationship Id="rId560" Type="http://schemas.openxmlformats.org/officeDocument/2006/relationships/image" Target="../media/image3021.png"/><Relationship Id="rId92" Type="http://schemas.openxmlformats.org/officeDocument/2006/relationships/customXml" Target="../ink/ink2923.xml"/><Relationship Id="rId213" Type="http://schemas.openxmlformats.org/officeDocument/2006/relationships/image" Target="../media/image2851.png"/><Relationship Id="rId420" Type="http://schemas.openxmlformats.org/officeDocument/2006/relationships/customXml" Target="../ink/ink3087.xml"/><Relationship Id="rId255" Type="http://schemas.openxmlformats.org/officeDocument/2006/relationships/image" Target="../media/image2871.png"/><Relationship Id="rId297" Type="http://schemas.openxmlformats.org/officeDocument/2006/relationships/image" Target="../media/image2892.png"/><Relationship Id="rId462" Type="http://schemas.openxmlformats.org/officeDocument/2006/relationships/image" Target="../media/image2973.png"/><Relationship Id="rId518" Type="http://schemas.openxmlformats.org/officeDocument/2006/relationships/image" Target="../media/image3000.png"/><Relationship Id="rId115" Type="http://schemas.openxmlformats.org/officeDocument/2006/relationships/image" Target="../media/image25740.png"/><Relationship Id="rId157" Type="http://schemas.openxmlformats.org/officeDocument/2006/relationships/image" Target="../media/image2823.png"/><Relationship Id="rId322" Type="http://schemas.openxmlformats.org/officeDocument/2006/relationships/customXml" Target="../ink/ink3038.xml"/><Relationship Id="rId364" Type="http://schemas.openxmlformats.org/officeDocument/2006/relationships/customXml" Target="../ink/ink3059.xml"/><Relationship Id="rId61" Type="http://schemas.openxmlformats.org/officeDocument/2006/relationships/image" Target="../media/image25470.png"/><Relationship Id="rId199" Type="http://schemas.openxmlformats.org/officeDocument/2006/relationships/image" Target="../media/image2844.png"/><Relationship Id="rId571" Type="http://schemas.openxmlformats.org/officeDocument/2006/relationships/customXml" Target="../ink/ink3163.xml"/><Relationship Id="rId19" Type="http://schemas.openxmlformats.org/officeDocument/2006/relationships/image" Target="../media/image25260.png"/><Relationship Id="rId224" Type="http://schemas.openxmlformats.org/officeDocument/2006/relationships/customXml" Target="../ink/ink2989.xml"/><Relationship Id="rId266" Type="http://schemas.openxmlformats.org/officeDocument/2006/relationships/customXml" Target="../ink/ink3010.xml"/><Relationship Id="rId431" Type="http://schemas.openxmlformats.org/officeDocument/2006/relationships/image" Target="../media/image2959.png"/><Relationship Id="rId473" Type="http://schemas.openxmlformats.org/officeDocument/2006/relationships/customXml" Target="../ink/ink3114.xml"/><Relationship Id="rId529" Type="http://schemas.openxmlformats.org/officeDocument/2006/relationships/customXml" Target="../ink/ink3142.xml"/><Relationship Id="rId30" Type="http://schemas.openxmlformats.org/officeDocument/2006/relationships/customXml" Target="../ink/ink2892.xml"/><Relationship Id="rId126" Type="http://schemas.openxmlformats.org/officeDocument/2006/relationships/customXml" Target="../ink/ink2940.xml"/><Relationship Id="rId168" Type="http://schemas.openxmlformats.org/officeDocument/2006/relationships/customXml" Target="../ink/ink2961.xml"/><Relationship Id="rId333" Type="http://schemas.openxmlformats.org/officeDocument/2006/relationships/image" Target="../media/image2910.png"/><Relationship Id="rId540" Type="http://schemas.openxmlformats.org/officeDocument/2006/relationships/image" Target="../media/image3011.png"/><Relationship Id="rId72" Type="http://schemas.openxmlformats.org/officeDocument/2006/relationships/customXml" Target="../ink/ink2913.xml"/><Relationship Id="rId375" Type="http://schemas.openxmlformats.org/officeDocument/2006/relationships/image" Target="../media/image2931.png"/><Relationship Id="rId582" Type="http://schemas.openxmlformats.org/officeDocument/2006/relationships/image" Target="../media/image3032.png"/><Relationship Id="rId3" Type="http://schemas.openxmlformats.org/officeDocument/2006/relationships/image" Target="../media/image25180.png"/><Relationship Id="rId235" Type="http://schemas.openxmlformats.org/officeDocument/2006/relationships/image" Target="../media/image2862.png"/><Relationship Id="rId277" Type="http://schemas.openxmlformats.org/officeDocument/2006/relationships/image" Target="../media/image2882.png"/><Relationship Id="rId400" Type="http://schemas.openxmlformats.org/officeDocument/2006/relationships/customXml" Target="../ink/ink3077.xml"/><Relationship Id="rId442" Type="http://schemas.openxmlformats.org/officeDocument/2006/relationships/customXml" Target="../ink/ink3098.xml"/><Relationship Id="rId484" Type="http://schemas.openxmlformats.org/officeDocument/2006/relationships/image" Target="../media/image2984.png"/><Relationship Id="rId137" Type="http://schemas.openxmlformats.org/officeDocument/2006/relationships/image" Target="../media/image25850.png"/><Relationship Id="rId302" Type="http://schemas.openxmlformats.org/officeDocument/2006/relationships/customXml" Target="../ink/ink3028.xml"/><Relationship Id="rId344" Type="http://schemas.openxmlformats.org/officeDocument/2006/relationships/customXml" Target="../ink/ink3049.xml"/><Relationship Id="rId41" Type="http://schemas.openxmlformats.org/officeDocument/2006/relationships/image" Target="../media/image25370.png"/><Relationship Id="rId83" Type="http://schemas.openxmlformats.org/officeDocument/2006/relationships/image" Target="../media/image25580.png"/><Relationship Id="rId179" Type="http://schemas.openxmlformats.org/officeDocument/2006/relationships/image" Target="../media/image2834.png"/><Relationship Id="rId386" Type="http://schemas.openxmlformats.org/officeDocument/2006/relationships/customXml" Target="../ink/ink3070.xml"/><Relationship Id="rId551" Type="http://schemas.openxmlformats.org/officeDocument/2006/relationships/customXml" Target="../ink/ink3153.xml"/><Relationship Id="rId593" Type="http://schemas.openxmlformats.org/officeDocument/2006/relationships/image" Target="../media/image3037.png"/><Relationship Id="rId190" Type="http://schemas.openxmlformats.org/officeDocument/2006/relationships/customXml" Target="../ink/ink2972.xml"/><Relationship Id="rId204" Type="http://schemas.openxmlformats.org/officeDocument/2006/relationships/customXml" Target="../ink/ink2979.xml"/><Relationship Id="rId246" Type="http://schemas.openxmlformats.org/officeDocument/2006/relationships/customXml" Target="../ink/ink3000.xml"/><Relationship Id="rId288" Type="http://schemas.openxmlformats.org/officeDocument/2006/relationships/customXml" Target="../ink/ink3021.xml"/><Relationship Id="rId411" Type="http://schemas.openxmlformats.org/officeDocument/2006/relationships/image" Target="../media/image2949.png"/><Relationship Id="rId453" Type="http://schemas.openxmlformats.org/officeDocument/2006/relationships/image" Target="../media/image2970.png"/><Relationship Id="rId509" Type="http://schemas.openxmlformats.org/officeDocument/2006/relationships/customXml" Target="../ink/ink3132.xml"/><Relationship Id="rId106" Type="http://schemas.openxmlformats.org/officeDocument/2006/relationships/customXml" Target="../ink/ink2930.xml"/><Relationship Id="rId313" Type="http://schemas.openxmlformats.org/officeDocument/2006/relationships/image" Target="../media/image2900.png"/><Relationship Id="rId495" Type="http://schemas.openxmlformats.org/officeDocument/2006/relationships/customXml" Target="../ink/ink3125.xml"/><Relationship Id="rId10" Type="http://schemas.openxmlformats.org/officeDocument/2006/relationships/customXml" Target="../ink/ink2882.xml"/><Relationship Id="rId52" Type="http://schemas.openxmlformats.org/officeDocument/2006/relationships/customXml" Target="../ink/ink2903.xml"/><Relationship Id="rId94" Type="http://schemas.openxmlformats.org/officeDocument/2006/relationships/customXml" Target="../ink/ink2924.xml"/><Relationship Id="rId148" Type="http://schemas.openxmlformats.org/officeDocument/2006/relationships/customXml" Target="../ink/ink2951.xml"/><Relationship Id="rId355" Type="http://schemas.openxmlformats.org/officeDocument/2006/relationships/image" Target="../media/image2921.png"/><Relationship Id="rId397" Type="http://schemas.openxmlformats.org/officeDocument/2006/relationships/image" Target="../media/image2942.png"/><Relationship Id="rId520" Type="http://schemas.openxmlformats.org/officeDocument/2006/relationships/image" Target="../media/image3001.png"/><Relationship Id="rId562" Type="http://schemas.openxmlformats.org/officeDocument/2006/relationships/image" Target="../media/image3022.png"/><Relationship Id="rId215" Type="http://schemas.openxmlformats.org/officeDocument/2006/relationships/image" Target="../media/image2852.png"/><Relationship Id="rId257" Type="http://schemas.openxmlformats.org/officeDocument/2006/relationships/image" Target="../media/image2872.png"/><Relationship Id="rId422" Type="http://schemas.openxmlformats.org/officeDocument/2006/relationships/customXml" Target="../ink/ink3088.xml"/><Relationship Id="rId464" Type="http://schemas.openxmlformats.org/officeDocument/2006/relationships/image" Target="../media/image2974.png"/><Relationship Id="rId299" Type="http://schemas.openxmlformats.org/officeDocument/2006/relationships/image" Target="../media/image2893.png"/><Relationship Id="rId63" Type="http://schemas.openxmlformats.org/officeDocument/2006/relationships/image" Target="../media/image25480.png"/><Relationship Id="rId159" Type="http://schemas.openxmlformats.org/officeDocument/2006/relationships/image" Target="../media/image2824.png"/><Relationship Id="rId366" Type="http://schemas.openxmlformats.org/officeDocument/2006/relationships/customXml" Target="../ink/ink3060.xml"/><Relationship Id="rId573" Type="http://schemas.openxmlformats.org/officeDocument/2006/relationships/customXml" Target="../ink/ink3164.xml"/><Relationship Id="rId226" Type="http://schemas.openxmlformats.org/officeDocument/2006/relationships/customXml" Target="../ink/ink2990.xml"/><Relationship Id="rId433" Type="http://schemas.openxmlformats.org/officeDocument/2006/relationships/image" Target="../media/image2960.png"/><Relationship Id="rId74" Type="http://schemas.openxmlformats.org/officeDocument/2006/relationships/customXml" Target="../ink/ink2914.xml"/><Relationship Id="rId377" Type="http://schemas.openxmlformats.org/officeDocument/2006/relationships/image" Target="../media/image2932.png"/><Relationship Id="rId500" Type="http://schemas.openxmlformats.org/officeDocument/2006/relationships/image" Target="../media/image2992.png"/><Relationship Id="rId584" Type="http://schemas.openxmlformats.org/officeDocument/2006/relationships/image" Target="../media/image3033.png"/><Relationship Id="rId5" Type="http://schemas.openxmlformats.org/officeDocument/2006/relationships/image" Target="../media/image25190.png"/><Relationship Id="rId237" Type="http://schemas.openxmlformats.org/officeDocument/2006/relationships/image" Target="../media/image440.png"/><Relationship Id="rId444" Type="http://schemas.openxmlformats.org/officeDocument/2006/relationships/customXml" Target="../ink/ink3099.xml"/><Relationship Id="rId290" Type="http://schemas.openxmlformats.org/officeDocument/2006/relationships/customXml" Target="../ink/ink3022.xml"/><Relationship Id="rId304" Type="http://schemas.openxmlformats.org/officeDocument/2006/relationships/customXml" Target="../ink/ink3029.xml"/><Relationship Id="rId388" Type="http://schemas.openxmlformats.org/officeDocument/2006/relationships/customXml" Target="../ink/ink3071.xml"/><Relationship Id="rId511" Type="http://schemas.openxmlformats.org/officeDocument/2006/relationships/customXml" Target="../ink/ink3133.xml"/><Relationship Id="rId85" Type="http://schemas.openxmlformats.org/officeDocument/2006/relationships/image" Target="../media/image25590.png"/><Relationship Id="rId150" Type="http://schemas.openxmlformats.org/officeDocument/2006/relationships/customXml" Target="../ink/ink2952.xml"/><Relationship Id="rId595" Type="http://schemas.openxmlformats.org/officeDocument/2006/relationships/image" Target="../media/image3038.png"/><Relationship Id="rId248" Type="http://schemas.openxmlformats.org/officeDocument/2006/relationships/customXml" Target="../ink/ink3001.xml"/><Relationship Id="rId455" Type="http://schemas.openxmlformats.org/officeDocument/2006/relationships/image" Target="../media/image209.png"/><Relationship Id="rId12" Type="http://schemas.openxmlformats.org/officeDocument/2006/relationships/customXml" Target="../ink/ink2883.xml"/><Relationship Id="rId108" Type="http://schemas.openxmlformats.org/officeDocument/2006/relationships/customXml" Target="../ink/ink2931.xml"/><Relationship Id="rId315" Type="http://schemas.openxmlformats.org/officeDocument/2006/relationships/image" Target="../media/image2901.png"/><Relationship Id="rId522" Type="http://schemas.openxmlformats.org/officeDocument/2006/relationships/image" Target="../media/image3002.png"/><Relationship Id="rId96" Type="http://schemas.openxmlformats.org/officeDocument/2006/relationships/customXml" Target="../ink/ink2925.xml"/><Relationship Id="rId161" Type="http://schemas.openxmlformats.org/officeDocument/2006/relationships/image" Target="../media/image2825.png"/><Relationship Id="rId399" Type="http://schemas.openxmlformats.org/officeDocument/2006/relationships/image" Target="../media/image2943.png"/><Relationship Id="rId259" Type="http://schemas.openxmlformats.org/officeDocument/2006/relationships/image" Target="../media/image2873.png"/><Relationship Id="rId466" Type="http://schemas.openxmlformats.org/officeDocument/2006/relationships/image" Target="../media/image2975.png"/><Relationship Id="rId23" Type="http://schemas.openxmlformats.org/officeDocument/2006/relationships/image" Target="../media/image25280.png"/><Relationship Id="rId119" Type="http://schemas.openxmlformats.org/officeDocument/2006/relationships/image" Target="../media/image25760.png"/><Relationship Id="rId326" Type="http://schemas.openxmlformats.org/officeDocument/2006/relationships/customXml" Target="../ink/ink3040.xml"/><Relationship Id="rId533" Type="http://schemas.openxmlformats.org/officeDocument/2006/relationships/customXml" Target="../ink/ink3144.xml"/><Relationship Id="rId172" Type="http://schemas.openxmlformats.org/officeDocument/2006/relationships/customXml" Target="../ink/ink2963.xml"/><Relationship Id="rId477" Type="http://schemas.openxmlformats.org/officeDocument/2006/relationships/customXml" Target="../ink/ink3116.xml"/><Relationship Id="rId337" Type="http://schemas.openxmlformats.org/officeDocument/2006/relationships/image" Target="../media/image2912.png"/><Relationship Id="rId34" Type="http://schemas.openxmlformats.org/officeDocument/2006/relationships/customXml" Target="../ink/ink2894.xml"/><Relationship Id="rId544" Type="http://schemas.openxmlformats.org/officeDocument/2006/relationships/image" Target="../media/image3013.png"/><Relationship Id="rId183" Type="http://schemas.openxmlformats.org/officeDocument/2006/relationships/image" Target="../media/image2836.png"/><Relationship Id="rId390" Type="http://schemas.openxmlformats.org/officeDocument/2006/relationships/customXml" Target="../ink/ink3072.xml"/><Relationship Id="rId404" Type="http://schemas.openxmlformats.org/officeDocument/2006/relationships/customXml" Target="../ink/ink3079.xml"/><Relationship Id="rId250" Type="http://schemas.openxmlformats.org/officeDocument/2006/relationships/customXml" Target="../ink/ink3002.xml"/><Relationship Id="rId488" Type="http://schemas.openxmlformats.org/officeDocument/2006/relationships/image" Target="../media/image2986.png"/><Relationship Id="rId45" Type="http://schemas.openxmlformats.org/officeDocument/2006/relationships/image" Target="../media/image25390.png"/><Relationship Id="rId110" Type="http://schemas.openxmlformats.org/officeDocument/2006/relationships/customXml" Target="../ink/ink2932.xml"/><Relationship Id="rId348" Type="http://schemas.openxmlformats.org/officeDocument/2006/relationships/customXml" Target="../ink/ink3051.xml"/><Relationship Id="rId555" Type="http://schemas.openxmlformats.org/officeDocument/2006/relationships/customXml" Target="../ink/ink3155.xml"/><Relationship Id="rId194" Type="http://schemas.openxmlformats.org/officeDocument/2006/relationships/customXml" Target="../ink/ink2974.xml"/><Relationship Id="rId208" Type="http://schemas.openxmlformats.org/officeDocument/2006/relationships/customXml" Target="../ink/ink2981.xml"/><Relationship Id="rId415" Type="http://schemas.openxmlformats.org/officeDocument/2006/relationships/image" Target="../media/image295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34.xml"/><Relationship Id="rId21" Type="http://schemas.openxmlformats.org/officeDocument/2006/relationships/customXml" Target="../ink/ink3186.xml"/><Relationship Id="rId324" Type="http://schemas.openxmlformats.org/officeDocument/2006/relationships/customXml" Target="../ink/ink3338.xml"/><Relationship Id="rId531" Type="http://schemas.openxmlformats.org/officeDocument/2006/relationships/customXml" Target="../ink/ink3442.xml"/><Relationship Id="rId170" Type="http://schemas.openxmlformats.org/officeDocument/2006/relationships/image" Target="../media/image3123.png"/><Relationship Id="rId268" Type="http://schemas.openxmlformats.org/officeDocument/2006/relationships/image" Target="../media/image3171.png"/><Relationship Id="rId475" Type="http://schemas.openxmlformats.org/officeDocument/2006/relationships/customXml" Target="../ink/ink3414.xml"/><Relationship Id="rId32" Type="http://schemas.openxmlformats.org/officeDocument/2006/relationships/image" Target="../media/image3054.png"/><Relationship Id="rId128" Type="http://schemas.openxmlformats.org/officeDocument/2006/relationships/image" Target="../media/image3102.png"/><Relationship Id="rId335" Type="http://schemas.openxmlformats.org/officeDocument/2006/relationships/image" Target="../media/image3204.png"/><Relationship Id="rId542" Type="http://schemas.openxmlformats.org/officeDocument/2006/relationships/image" Target="../media/image3306.png"/><Relationship Id="rId181" Type="http://schemas.openxmlformats.org/officeDocument/2006/relationships/customXml" Target="../ink/ink3266.xml"/><Relationship Id="rId402" Type="http://schemas.openxmlformats.org/officeDocument/2006/relationships/customXml" Target="../ink/ink3377.xml"/><Relationship Id="rId279" Type="http://schemas.openxmlformats.org/officeDocument/2006/relationships/customXml" Target="../ink/ink3315.xml"/><Relationship Id="rId486" Type="http://schemas.openxmlformats.org/officeDocument/2006/relationships/image" Target="../media/image3278.png"/><Relationship Id="rId43" Type="http://schemas.openxmlformats.org/officeDocument/2006/relationships/customXml" Target="../ink/ink3197.xml"/><Relationship Id="rId139" Type="http://schemas.openxmlformats.org/officeDocument/2006/relationships/customXml" Target="../ink/ink3245.xml"/><Relationship Id="rId346" Type="http://schemas.openxmlformats.org/officeDocument/2006/relationships/customXml" Target="../ink/ink3349.xml"/><Relationship Id="rId553" Type="http://schemas.openxmlformats.org/officeDocument/2006/relationships/customXml" Target="../ink/ink3453.xml"/><Relationship Id="rId192" Type="http://schemas.openxmlformats.org/officeDocument/2006/relationships/image" Target="../media/image3134.png"/><Relationship Id="rId206" Type="http://schemas.openxmlformats.org/officeDocument/2006/relationships/image" Target="../media/image3141.png"/><Relationship Id="rId413" Type="http://schemas.openxmlformats.org/officeDocument/2006/relationships/image" Target="../media/image3242.png"/><Relationship Id="rId497" Type="http://schemas.openxmlformats.org/officeDocument/2006/relationships/customXml" Target="../ink/ink3425.xml"/><Relationship Id="rId357" Type="http://schemas.openxmlformats.org/officeDocument/2006/relationships/image" Target="../media/image3215.png"/><Relationship Id="rId54" Type="http://schemas.openxmlformats.org/officeDocument/2006/relationships/image" Target="../media/image3065.png"/><Relationship Id="rId217" Type="http://schemas.openxmlformats.org/officeDocument/2006/relationships/customXml" Target="../ink/ink3284.xml"/><Relationship Id="rId564" Type="http://schemas.openxmlformats.org/officeDocument/2006/relationships/image" Target="../media/image3317.png"/><Relationship Id="rId424" Type="http://schemas.openxmlformats.org/officeDocument/2006/relationships/image" Target="../media/image3247.png"/><Relationship Id="rId270" Type="http://schemas.openxmlformats.org/officeDocument/2006/relationships/image" Target="../media/image3172.png"/><Relationship Id="rId65" Type="http://schemas.openxmlformats.org/officeDocument/2006/relationships/customXml" Target="../ink/ink3208.xml"/><Relationship Id="rId130" Type="http://schemas.openxmlformats.org/officeDocument/2006/relationships/image" Target="../media/image3103.png"/><Relationship Id="rId368" Type="http://schemas.openxmlformats.org/officeDocument/2006/relationships/customXml" Target="../ink/ink3360.xml"/><Relationship Id="rId575" Type="http://schemas.openxmlformats.org/officeDocument/2006/relationships/customXml" Target="../ink/ink3464.xml"/><Relationship Id="rId228" Type="http://schemas.openxmlformats.org/officeDocument/2006/relationships/image" Target="../media/image3152.png"/><Relationship Id="rId435" Type="http://schemas.openxmlformats.org/officeDocument/2006/relationships/customXml" Target="../ink/ink3394.xml"/><Relationship Id="rId281" Type="http://schemas.openxmlformats.org/officeDocument/2006/relationships/image" Target="../media/image3177.png"/><Relationship Id="rId502" Type="http://schemas.openxmlformats.org/officeDocument/2006/relationships/image" Target="../media/image3286.png"/><Relationship Id="rId76" Type="http://schemas.openxmlformats.org/officeDocument/2006/relationships/image" Target="../media/image3076.png"/><Relationship Id="rId141" Type="http://schemas.openxmlformats.org/officeDocument/2006/relationships/customXml" Target="../ink/ink3246.xml"/><Relationship Id="rId379" Type="http://schemas.openxmlformats.org/officeDocument/2006/relationships/image" Target="../media/image3226.png"/><Relationship Id="rId586" Type="http://schemas.openxmlformats.org/officeDocument/2006/relationships/image" Target="../media/image3328.png"/><Relationship Id="rId7" Type="http://schemas.openxmlformats.org/officeDocument/2006/relationships/customXml" Target="../ink/ink3179.xml"/><Relationship Id="rId239" Type="http://schemas.openxmlformats.org/officeDocument/2006/relationships/customXml" Target="../ink/ink3295.xml"/><Relationship Id="rId446" Type="http://schemas.openxmlformats.org/officeDocument/2006/relationships/image" Target="../media/image3258.png"/><Relationship Id="rId292" Type="http://schemas.openxmlformats.org/officeDocument/2006/relationships/customXml" Target="../ink/ink3322.xml"/><Relationship Id="rId306" Type="http://schemas.openxmlformats.org/officeDocument/2006/relationships/customXml" Target="../ink/ink3329.xml"/><Relationship Id="rId87" Type="http://schemas.openxmlformats.org/officeDocument/2006/relationships/customXml" Target="../ink/ink3219.xml"/><Relationship Id="rId513" Type="http://schemas.openxmlformats.org/officeDocument/2006/relationships/customXml" Target="../ink/ink3433.xml"/><Relationship Id="rId597" Type="http://schemas.openxmlformats.org/officeDocument/2006/relationships/customXml" Target="../ink/ink3475.xml"/><Relationship Id="rId152" Type="http://schemas.openxmlformats.org/officeDocument/2006/relationships/image" Target="../media/image3114.png"/><Relationship Id="rId457" Type="http://schemas.openxmlformats.org/officeDocument/2006/relationships/customXml" Target="../ink/ink3405.xml"/><Relationship Id="rId14" Type="http://schemas.openxmlformats.org/officeDocument/2006/relationships/image" Target="../media/image3045.png"/><Relationship Id="rId317" Type="http://schemas.openxmlformats.org/officeDocument/2006/relationships/image" Target="../media/image3195.png"/><Relationship Id="rId524" Type="http://schemas.openxmlformats.org/officeDocument/2006/relationships/image" Target="../media/image3297.png"/><Relationship Id="rId98" Type="http://schemas.openxmlformats.org/officeDocument/2006/relationships/image" Target="../media/image3087.png"/><Relationship Id="rId163" Type="http://schemas.openxmlformats.org/officeDocument/2006/relationships/customXml" Target="../ink/ink3257.xml"/><Relationship Id="rId370" Type="http://schemas.openxmlformats.org/officeDocument/2006/relationships/customXml" Target="../ink/ink3361.xml"/><Relationship Id="rId230" Type="http://schemas.openxmlformats.org/officeDocument/2006/relationships/image" Target="../media/image3153.png"/><Relationship Id="rId468" Type="http://schemas.openxmlformats.org/officeDocument/2006/relationships/image" Target="../media/image3269.png"/><Relationship Id="rId25" Type="http://schemas.openxmlformats.org/officeDocument/2006/relationships/customXml" Target="../ink/ink3188.xml"/><Relationship Id="rId67" Type="http://schemas.openxmlformats.org/officeDocument/2006/relationships/customXml" Target="../ink/ink3209.xml"/><Relationship Id="rId272" Type="http://schemas.openxmlformats.org/officeDocument/2006/relationships/image" Target="../media/image3173.png"/><Relationship Id="rId328" Type="http://schemas.openxmlformats.org/officeDocument/2006/relationships/customXml" Target="../ink/ink3340.xml"/><Relationship Id="rId535" Type="http://schemas.openxmlformats.org/officeDocument/2006/relationships/customXml" Target="../ink/ink3444.xml"/><Relationship Id="rId577" Type="http://schemas.openxmlformats.org/officeDocument/2006/relationships/customXml" Target="../ink/ink3465.xml"/><Relationship Id="rId132" Type="http://schemas.openxmlformats.org/officeDocument/2006/relationships/image" Target="../media/image3104.png"/><Relationship Id="rId174" Type="http://schemas.openxmlformats.org/officeDocument/2006/relationships/image" Target="../media/image3125.png"/><Relationship Id="rId381" Type="http://schemas.openxmlformats.org/officeDocument/2006/relationships/image" Target="../media/image3227.png"/><Relationship Id="rId602" Type="http://schemas.openxmlformats.org/officeDocument/2006/relationships/image" Target="../media/image3336.png"/><Relationship Id="rId241" Type="http://schemas.openxmlformats.org/officeDocument/2006/relationships/customXml" Target="../ink/ink3296.xml"/><Relationship Id="rId437" Type="http://schemas.openxmlformats.org/officeDocument/2006/relationships/customXml" Target="../ink/ink3395.xml"/><Relationship Id="rId479" Type="http://schemas.openxmlformats.org/officeDocument/2006/relationships/customXml" Target="../ink/ink3416.xml"/><Relationship Id="rId36" Type="http://schemas.openxmlformats.org/officeDocument/2006/relationships/image" Target="../media/image3056.png"/><Relationship Id="rId283" Type="http://schemas.openxmlformats.org/officeDocument/2006/relationships/image" Target="../media/image3178.png"/><Relationship Id="rId339" Type="http://schemas.openxmlformats.org/officeDocument/2006/relationships/image" Target="../media/image3206.png"/><Relationship Id="rId490" Type="http://schemas.openxmlformats.org/officeDocument/2006/relationships/image" Target="../media/image3280.png"/><Relationship Id="rId504" Type="http://schemas.openxmlformats.org/officeDocument/2006/relationships/image" Target="../media/image3287.png"/><Relationship Id="rId546" Type="http://schemas.openxmlformats.org/officeDocument/2006/relationships/image" Target="../media/image3308.png"/><Relationship Id="rId78" Type="http://schemas.openxmlformats.org/officeDocument/2006/relationships/image" Target="../media/image3077.png"/><Relationship Id="rId101" Type="http://schemas.openxmlformats.org/officeDocument/2006/relationships/customXml" Target="../ink/ink3226.xml"/><Relationship Id="rId143" Type="http://schemas.openxmlformats.org/officeDocument/2006/relationships/customXml" Target="../ink/ink3247.xml"/><Relationship Id="rId185" Type="http://schemas.openxmlformats.org/officeDocument/2006/relationships/customXml" Target="../ink/ink3268.xml"/><Relationship Id="rId350" Type="http://schemas.openxmlformats.org/officeDocument/2006/relationships/customXml" Target="../ink/ink3351.xml"/><Relationship Id="rId406" Type="http://schemas.openxmlformats.org/officeDocument/2006/relationships/customXml" Target="../ink/ink3379.xml"/><Relationship Id="rId588" Type="http://schemas.openxmlformats.org/officeDocument/2006/relationships/image" Target="../media/image3329.png"/><Relationship Id="rId9" Type="http://schemas.openxmlformats.org/officeDocument/2006/relationships/customXml" Target="../ink/ink3180.xml"/><Relationship Id="rId210" Type="http://schemas.openxmlformats.org/officeDocument/2006/relationships/image" Target="../media/image3143.png"/><Relationship Id="rId392" Type="http://schemas.openxmlformats.org/officeDocument/2006/relationships/customXml" Target="../ink/ink3372.xml"/><Relationship Id="rId448" Type="http://schemas.openxmlformats.org/officeDocument/2006/relationships/image" Target="../media/image3259.png"/><Relationship Id="rId252" Type="http://schemas.openxmlformats.org/officeDocument/2006/relationships/image" Target="../media/image3164.png"/><Relationship Id="rId294" Type="http://schemas.openxmlformats.org/officeDocument/2006/relationships/customXml" Target="../ink/ink3323.xml"/><Relationship Id="rId308" Type="http://schemas.openxmlformats.org/officeDocument/2006/relationships/customXml" Target="../ink/ink3330.xml"/><Relationship Id="rId515" Type="http://schemas.openxmlformats.org/officeDocument/2006/relationships/customXml" Target="../ink/ink3434.xml"/><Relationship Id="rId47" Type="http://schemas.openxmlformats.org/officeDocument/2006/relationships/customXml" Target="../ink/ink3199.xml"/><Relationship Id="rId89" Type="http://schemas.openxmlformats.org/officeDocument/2006/relationships/customXml" Target="../ink/ink3220.xml"/><Relationship Id="rId112" Type="http://schemas.openxmlformats.org/officeDocument/2006/relationships/image" Target="../media/image3094.png"/><Relationship Id="rId154" Type="http://schemas.openxmlformats.org/officeDocument/2006/relationships/image" Target="../media/image3115.png"/><Relationship Id="rId361" Type="http://schemas.openxmlformats.org/officeDocument/2006/relationships/image" Target="../media/image3217.png"/><Relationship Id="rId557" Type="http://schemas.openxmlformats.org/officeDocument/2006/relationships/customXml" Target="../ink/ink3455.xml"/><Relationship Id="rId599" Type="http://schemas.openxmlformats.org/officeDocument/2006/relationships/customXml" Target="../ink/ink3476.xml"/><Relationship Id="rId196" Type="http://schemas.openxmlformats.org/officeDocument/2006/relationships/image" Target="../media/image3136.png"/><Relationship Id="rId417" Type="http://schemas.openxmlformats.org/officeDocument/2006/relationships/customXml" Target="../ink/ink3385.xml"/><Relationship Id="rId459" Type="http://schemas.openxmlformats.org/officeDocument/2006/relationships/customXml" Target="../ink/ink3406.xml"/><Relationship Id="rId16" Type="http://schemas.openxmlformats.org/officeDocument/2006/relationships/image" Target="../media/image3046.png"/><Relationship Id="rId221" Type="http://schemas.openxmlformats.org/officeDocument/2006/relationships/customXml" Target="../ink/ink3286.xml"/><Relationship Id="rId263" Type="http://schemas.openxmlformats.org/officeDocument/2006/relationships/customXml" Target="../ink/ink3307.xml"/><Relationship Id="rId319" Type="http://schemas.openxmlformats.org/officeDocument/2006/relationships/image" Target="../media/image3196.png"/><Relationship Id="rId470" Type="http://schemas.openxmlformats.org/officeDocument/2006/relationships/image" Target="../media/image3270.png"/><Relationship Id="rId526" Type="http://schemas.openxmlformats.org/officeDocument/2006/relationships/image" Target="../media/image3298.png"/><Relationship Id="rId58" Type="http://schemas.openxmlformats.org/officeDocument/2006/relationships/image" Target="../media/image3067.png"/><Relationship Id="rId123" Type="http://schemas.openxmlformats.org/officeDocument/2006/relationships/customXml" Target="../ink/ink3237.xml"/><Relationship Id="rId330" Type="http://schemas.openxmlformats.org/officeDocument/2006/relationships/customXml" Target="../ink/ink3341.xml"/><Relationship Id="rId568" Type="http://schemas.openxmlformats.org/officeDocument/2006/relationships/image" Target="../media/image3319.png"/><Relationship Id="rId165" Type="http://schemas.openxmlformats.org/officeDocument/2006/relationships/customXml" Target="../ink/ink3258.xml"/><Relationship Id="rId372" Type="http://schemas.openxmlformats.org/officeDocument/2006/relationships/customXml" Target="../ink/ink3362.xml"/><Relationship Id="rId428" Type="http://schemas.openxmlformats.org/officeDocument/2006/relationships/image" Target="../media/image3249.png"/><Relationship Id="rId232" Type="http://schemas.openxmlformats.org/officeDocument/2006/relationships/image" Target="../media/image3154.png"/><Relationship Id="rId274" Type="http://schemas.openxmlformats.org/officeDocument/2006/relationships/image" Target="../media/image3174.png"/><Relationship Id="rId481" Type="http://schemas.openxmlformats.org/officeDocument/2006/relationships/customXml" Target="../ink/ink3417.xml"/><Relationship Id="rId27" Type="http://schemas.openxmlformats.org/officeDocument/2006/relationships/customXml" Target="../ink/ink3189.xml"/><Relationship Id="rId69" Type="http://schemas.openxmlformats.org/officeDocument/2006/relationships/customXml" Target="../ink/ink3210.xml"/><Relationship Id="rId134" Type="http://schemas.openxmlformats.org/officeDocument/2006/relationships/image" Target="../media/image3105.png"/><Relationship Id="rId537" Type="http://schemas.openxmlformats.org/officeDocument/2006/relationships/customXml" Target="../ink/ink3445.xml"/><Relationship Id="rId579" Type="http://schemas.openxmlformats.org/officeDocument/2006/relationships/customXml" Target="../ink/ink3466.xml"/><Relationship Id="rId80" Type="http://schemas.openxmlformats.org/officeDocument/2006/relationships/image" Target="../media/image3078.png"/><Relationship Id="rId176" Type="http://schemas.openxmlformats.org/officeDocument/2006/relationships/image" Target="../media/image3126.png"/><Relationship Id="rId341" Type="http://schemas.openxmlformats.org/officeDocument/2006/relationships/image" Target="../media/image3207.png"/><Relationship Id="rId383" Type="http://schemas.openxmlformats.org/officeDocument/2006/relationships/image" Target="../media/image1966.png"/><Relationship Id="rId439" Type="http://schemas.openxmlformats.org/officeDocument/2006/relationships/customXml" Target="../ink/ink3396.xml"/><Relationship Id="rId590" Type="http://schemas.openxmlformats.org/officeDocument/2006/relationships/image" Target="../media/image3330.png"/><Relationship Id="rId604" Type="http://schemas.openxmlformats.org/officeDocument/2006/relationships/image" Target="../media/image3337.png"/><Relationship Id="rId201" Type="http://schemas.openxmlformats.org/officeDocument/2006/relationships/customXml" Target="../ink/ink3276.xml"/><Relationship Id="rId243" Type="http://schemas.openxmlformats.org/officeDocument/2006/relationships/customXml" Target="../ink/ink3297.xml"/><Relationship Id="rId285" Type="http://schemas.openxmlformats.org/officeDocument/2006/relationships/image" Target="../media/image3179.png"/><Relationship Id="rId450" Type="http://schemas.openxmlformats.org/officeDocument/2006/relationships/image" Target="../media/image3260.png"/><Relationship Id="rId506" Type="http://schemas.openxmlformats.org/officeDocument/2006/relationships/image" Target="../media/image3288.png"/><Relationship Id="rId38" Type="http://schemas.openxmlformats.org/officeDocument/2006/relationships/image" Target="../media/image3057.png"/><Relationship Id="rId103" Type="http://schemas.openxmlformats.org/officeDocument/2006/relationships/customXml" Target="../ink/ink3227.xml"/><Relationship Id="rId310" Type="http://schemas.openxmlformats.org/officeDocument/2006/relationships/customXml" Target="../ink/ink3331.xml"/><Relationship Id="rId492" Type="http://schemas.openxmlformats.org/officeDocument/2006/relationships/image" Target="../media/image3281.png"/><Relationship Id="rId548" Type="http://schemas.openxmlformats.org/officeDocument/2006/relationships/image" Target="../media/image3309.png"/><Relationship Id="rId91" Type="http://schemas.openxmlformats.org/officeDocument/2006/relationships/customXml" Target="../ink/ink3221.xml"/><Relationship Id="rId145" Type="http://schemas.openxmlformats.org/officeDocument/2006/relationships/customXml" Target="../ink/ink3248.xml"/><Relationship Id="rId187" Type="http://schemas.openxmlformats.org/officeDocument/2006/relationships/customXml" Target="../ink/ink3269.xml"/><Relationship Id="rId352" Type="http://schemas.openxmlformats.org/officeDocument/2006/relationships/customXml" Target="../ink/ink3352.xml"/><Relationship Id="rId394" Type="http://schemas.openxmlformats.org/officeDocument/2006/relationships/customXml" Target="../ink/ink3373.xml"/><Relationship Id="rId408" Type="http://schemas.openxmlformats.org/officeDocument/2006/relationships/customXml" Target="../ink/ink3380.xml"/><Relationship Id="rId212" Type="http://schemas.openxmlformats.org/officeDocument/2006/relationships/image" Target="../media/image3144.png"/><Relationship Id="rId254" Type="http://schemas.openxmlformats.org/officeDocument/2006/relationships/image" Target="../media/image3165.png"/><Relationship Id="rId49" Type="http://schemas.openxmlformats.org/officeDocument/2006/relationships/customXml" Target="../ink/ink3200.xml"/><Relationship Id="rId114" Type="http://schemas.openxmlformats.org/officeDocument/2006/relationships/image" Target="../media/image3095.png"/><Relationship Id="rId296" Type="http://schemas.openxmlformats.org/officeDocument/2006/relationships/customXml" Target="../ink/ink3324.xml"/><Relationship Id="rId461" Type="http://schemas.openxmlformats.org/officeDocument/2006/relationships/customXml" Target="../ink/ink3407.xml"/><Relationship Id="rId517" Type="http://schemas.openxmlformats.org/officeDocument/2006/relationships/customXml" Target="../ink/ink3435.xml"/><Relationship Id="rId559" Type="http://schemas.openxmlformats.org/officeDocument/2006/relationships/customXml" Target="../ink/ink3456.xml"/><Relationship Id="rId60" Type="http://schemas.openxmlformats.org/officeDocument/2006/relationships/image" Target="../media/image3068.png"/><Relationship Id="rId156" Type="http://schemas.openxmlformats.org/officeDocument/2006/relationships/image" Target="../media/image3116.png"/><Relationship Id="rId198" Type="http://schemas.openxmlformats.org/officeDocument/2006/relationships/image" Target="../media/image3137.png"/><Relationship Id="rId321" Type="http://schemas.openxmlformats.org/officeDocument/2006/relationships/image" Target="../media/image3197.png"/><Relationship Id="rId363" Type="http://schemas.openxmlformats.org/officeDocument/2006/relationships/image" Target="../media/image3218.png"/><Relationship Id="rId419" Type="http://schemas.openxmlformats.org/officeDocument/2006/relationships/customXml" Target="../ink/ink3386.xml"/><Relationship Id="rId570" Type="http://schemas.openxmlformats.org/officeDocument/2006/relationships/image" Target="../media/image3320.png"/><Relationship Id="rId223" Type="http://schemas.openxmlformats.org/officeDocument/2006/relationships/customXml" Target="../ink/ink3287.xml"/><Relationship Id="rId430" Type="http://schemas.openxmlformats.org/officeDocument/2006/relationships/image" Target="../media/image3250.png"/><Relationship Id="rId18" Type="http://schemas.openxmlformats.org/officeDocument/2006/relationships/image" Target="../media/image3047.png"/><Relationship Id="rId265" Type="http://schemas.openxmlformats.org/officeDocument/2006/relationships/customXml" Target="../ink/ink3308.xml"/><Relationship Id="rId472" Type="http://schemas.openxmlformats.org/officeDocument/2006/relationships/image" Target="../media/image3271.png"/><Relationship Id="rId528" Type="http://schemas.openxmlformats.org/officeDocument/2006/relationships/image" Target="../media/image3299.png"/><Relationship Id="rId125" Type="http://schemas.openxmlformats.org/officeDocument/2006/relationships/customXml" Target="../ink/ink3238.xml"/><Relationship Id="rId167" Type="http://schemas.openxmlformats.org/officeDocument/2006/relationships/customXml" Target="../ink/ink3259.xml"/><Relationship Id="rId332" Type="http://schemas.openxmlformats.org/officeDocument/2006/relationships/customXml" Target="../ink/ink3342.xml"/><Relationship Id="rId374" Type="http://schemas.openxmlformats.org/officeDocument/2006/relationships/customXml" Target="../ink/ink3363.xml"/><Relationship Id="rId581" Type="http://schemas.openxmlformats.org/officeDocument/2006/relationships/customXml" Target="../ink/ink3467.xml"/><Relationship Id="rId71" Type="http://schemas.openxmlformats.org/officeDocument/2006/relationships/customXml" Target="../ink/ink3211.xml"/><Relationship Id="rId234" Type="http://schemas.openxmlformats.org/officeDocument/2006/relationships/image" Target="../media/image3155.png"/><Relationship Id="rId2" Type="http://schemas.openxmlformats.org/officeDocument/2006/relationships/image" Target="../media/image1398.png"/><Relationship Id="rId29" Type="http://schemas.openxmlformats.org/officeDocument/2006/relationships/customXml" Target="../ink/ink3190.xml"/><Relationship Id="rId276" Type="http://schemas.openxmlformats.org/officeDocument/2006/relationships/image" Target="../media/image3175.png"/><Relationship Id="rId441" Type="http://schemas.openxmlformats.org/officeDocument/2006/relationships/customXml" Target="../ink/ink3397.xml"/><Relationship Id="rId483" Type="http://schemas.openxmlformats.org/officeDocument/2006/relationships/customXml" Target="../ink/ink3418.xml"/><Relationship Id="rId539" Type="http://schemas.openxmlformats.org/officeDocument/2006/relationships/customXml" Target="../ink/ink3446.xml"/><Relationship Id="rId40" Type="http://schemas.openxmlformats.org/officeDocument/2006/relationships/image" Target="../media/image3058.png"/><Relationship Id="rId136" Type="http://schemas.openxmlformats.org/officeDocument/2006/relationships/image" Target="../media/image3106.png"/><Relationship Id="rId178" Type="http://schemas.openxmlformats.org/officeDocument/2006/relationships/image" Target="../media/image3127.png"/><Relationship Id="rId301" Type="http://schemas.openxmlformats.org/officeDocument/2006/relationships/image" Target="../media/image3187.png"/><Relationship Id="rId343" Type="http://schemas.openxmlformats.org/officeDocument/2006/relationships/image" Target="../media/image3208.png"/><Relationship Id="rId550" Type="http://schemas.openxmlformats.org/officeDocument/2006/relationships/image" Target="../media/image3310.png"/><Relationship Id="rId82" Type="http://schemas.openxmlformats.org/officeDocument/2006/relationships/image" Target="../media/image3079.png"/><Relationship Id="rId203" Type="http://schemas.openxmlformats.org/officeDocument/2006/relationships/customXml" Target="../ink/ink3277.xml"/><Relationship Id="rId385" Type="http://schemas.openxmlformats.org/officeDocument/2006/relationships/image" Target="../media/image3228.png"/><Relationship Id="rId592" Type="http://schemas.openxmlformats.org/officeDocument/2006/relationships/image" Target="../media/image3331.png"/><Relationship Id="rId606" Type="http://schemas.openxmlformats.org/officeDocument/2006/relationships/image" Target="../media/image3338.png"/><Relationship Id="rId245" Type="http://schemas.openxmlformats.org/officeDocument/2006/relationships/customXml" Target="../ink/ink3298.xml"/><Relationship Id="rId287" Type="http://schemas.openxmlformats.org/officeDocument/2006/relationships/image" Target="../media/image3180.png"/><Relationship Id="rId410" Type="http://schemas.openxmlformats.org/officeDocument/2006/relationships/customXml" Target="../ink/ink3381.xml"/><Relationship Id="rId452" Type="http://schemas.openxmlformats.org/officeDocument/2006/relationships/image" Target="../media/image3261.png"/><Relationship Id="rId494" Type="http://schemas.openxmlformats.org/officeDocument/2006/relationships/image" Target="../media/image3282.png"/><Relationship Id="rId508" Type="http://schemas.openxmlformats.org/officeDocument/2006/relationships/image" Target="../media/image3289.png"/><Relationship Id="rId105" Type="http://schemas.openxmlformats.org/officeDocument/2006/relationships/customXml" Target="../ink/ink3228.xml"/><Relationship Id="rId147" Type="http://schemas.openxmlformats.org/officeDocument/2006/relationships/customXml" Target="../ink/ink3249.xml"/><Relationship Id="rId312" Type="http://schemas.openxmlformats.org/officeDocument/2006/relationships/customXml" Target="../ink/ink3332.xml"/><Relationship Id="rId354" Type="http://schemas.openxmlformats.org/officeDocument/2006/relationships/customXml" Target="../ink/ink3353.xml"/><Relationship Id="rId51" Type="http://schemas.openxmlformats.org/officeDocument/2006/relationships/customXml" Target="../ink/ink3201.xml"/><Relationship Id="rId93" Type="http://schemas.openxmlformats.org/officeDocument/2006/relationships/customXml" Target="../ink/ink3222.xml"/><Relationship Id="rId189" Type="http://schemas.openxmlformats.org/officeDocument/2006/relationships/customXml" Target="../ink/ink3270.xml"/><Relationship Id="rId396" Type="http://schemas.openxmlformats.org/officeDocument/2006/relationships/customXml" Target="../ink/ink3374.xml"/><Relationship Id="rId561" Type="http://schemas.openxmlformats.org/officeDocument/2006/relationships/customXml" Target="../ink/ink3457.xml"/><Relationship Id="rId214" Type="http://schemas.openxmlformats.org/officeDocument/2006/relationships/image" Target="../media/image3145.png"/><Relationship Id="rId256" Type="http://schemas.openxmlformats.org/officeDocument/2006/relationships/image" Target="../media/image3166.png"/><Relationship Id="rId298" Type="http://schemas.openxmlformats.org/officeDocument/2006/relationships/customXml" Target="../ink/ink3325.xml"/><Relationship Id="rId421" Type="http://schemas.openxmlformats.org/officeDocument/2006/relationships/customXml" Target="../ink/ink3387.xml"/><Relationship Id="rId463" Type="http://schemas.openxmlformats.org/officeDocument/2006/relationships/customXml" Target="../ink/ink3408.xml"/><Relationship Id="rId519" Type="http://schemas.openxmlformats.org/officeDocument/2006/relationships/customXml" Target="../ink/ink3436.xml"/><Relationship Id="rId116" Type="http://schemas.openxmlformats.org/officeDocument/2006/relationships/image" Target="../media/image3096.png"/><Relationship Id="rId158" Type="http://schemas.openxmlformats.org/officeDocument/2006/relationships/image" Target="../media/image3117.png"/><Relationship Id="rId323" Type="http://schemas.openxmlformats.org/officeDocument/2006/relationships/image" Target="../media/image3198.png"/><Relationship Id="rId530" Type="http://schemas.openxmlformats.org/officeDocument/2006/relationships/image" Target="../media/image3300.png"/><Relationship Id="rId20" Type="http://schemas.openxmlformats.org/officeDocument/2006/relationships/image" Target="../media/image3048.png"/><Relationship Id="rId62" Type="http://schemas.openxmlformats.org/officeDocument/2006/relationships/image" Target="../media/image3069.png"/><Relationship Id="rId365" Type="http://schemas.openxmlformats.org/officeDocument/2006/relationships/image" Target="../media/image3219.png"/><Relationship Id="rId572" Type="http://schemas.openxmlformats.org/officeDocument/2006/relationships/image" Target="../media/image3321.png"/><Relationship Id="rId225" Type="http://schemas.openxmlformats.org/officeDocument/2006/relationships/customXml" Target="../ink/ink3288.xml"/><Relationship Id="rId267" Type="http://schemas.openxmlformats.org/officeDocument/2006/relationships/customXml" Target="../ink/ink3309.xml"/><Relationship Id="rId432" Type="http://schemas.openxmlformats.org/officeDocument/2006/relationships/image" Target="../media/image3251.png"/><Relationship Id="rId474" Type="http://schemas.openxmlformats.org/officeDocument/2006/relationships/image" Target="../media/image3272.png"/><Relationship Id="rId127" Type="http://schemas.openxmlformats.org/officeDocument/2006/relationships/customXml" Target="../ink/ink3239.xml"/><Relationship Id="rId31" Type="http://schemas.openxmlformats.org/officeDocument/2006/relationships/customXml" Target="../ink/ink3191.xml"/><Relationship Id="rId73" Type="http://schemas.openxmlformats.org/officeDocument/2006/relationships/customXml" Target="../ink/ink3212.xml"/><Relationship Id="rId169" Type="http://schemas.openxmlformats.org/officeDocument/2006/relationships/customXml" Target="../ink/ink3260.xml"/><Relationship Id="rId334" Type="http://schemas.openxmlformats.org/officeDocument/2006/relationships/customXml" Target="../ink/ink3343.xml"/><Relationship Id="rId376" Type="http://schemas.openxmlformats.org/officeDocument/2006/relationships/customXml" Target="../ink/ink3364.xml"/><Relationship Id="rId541" Type="http://schemas.openxmlformats.org/officeDocument/2006/relationships/customXml" Target="../ink/ink3447.xml"/><Relationship Id="rId583" Type="http://schemas.openxmlformats.org/officeDocument/2006/relationships/customXml" Target="../ink/ink3468.xml"/><Relationship Id="rId4" Type="http://schemas.openxmlformats.org/officeDocument/2006/relationships/image" Target="../media/image3040.png"/><Relationship Id="rId180" Type="http://schemas.openxmlformats.org/officeDocument/2006/relationships/image" Target="../media/image3128.png"/><Relationship Id="rId236" Type="http://schemas.openxmlformats.org/officeDocument/2006/relationships/image" Target="../media/image3156.png"/><Relationship Id="rId278" Type="http://schemas.openxmlformats.org/officeDocument/2006/relationships/image" Target="../media/image3176.png"/><Relationship Id="rId401" Type="http://schemas.openxmlformats.org/officeDocument/2006/relationships/image" Target="../media/image3236.png"/><Relationship Id="rId443" Type="http://schemas.openxmlformats.org/officeDocument/2006/relationships/customXml" Target="../ink/ink3398.xml"/><Relationship Id="rId303" Type="http://schemas.openxmlformats.org/officeDocument/2006/relationships/image" Target="../media/image3188.png"/><Relationship Id="rId485" Type="http://schemas.openxmlformats.org/officeDocument/2006/relationships/customXml" Target="../ink/ink3419.xml"/><Relationship Id="rId42" Type="http://schemas.openxmlformats.org/officeDocument/2006/relationships/image" Target="../media/image3059.png"/><Relationship Id="rId84" Type="http://schemas.openxmlformats.org/officeDocument/2006/relationships/image" Target="../media/image3080.png"/><Relationship Id="rId138" Type="http://schemas.openxmlformats.org/officeDocument/2006/relationships/image" Target="../media/image3107.png"/><Relationship Id="rId345" Type="http://schemas.openxmlformats.org/officeDocument/2006/relationships/image" Target="../media/image3209.png"/><Relationship Id="rId387" Type="http://schemas.openxmlformats.org/officeDocument/2006/relationships/image" Target="../media/image3229.png"/><Relationship Id="rId510" Type="http://schemas.openxmlformats.org/officeDocument/2006/relationships/image" Target="../media/image3290.png"/><Relationship Id="rId552" Type="http://schemas.openxmlformats.org/officeDocument/2006/relationships/image" Target="../media/image3311.png"/><Relationship Id="rId594" Type="http://schemas.openxmlformats.org/officeDocument/2006/relationships/image" Target="../media/image3332.png"/><Relationship Id="rId608" Type="http://schemas.openxmlformats.org/officeDocument/2006/relationships/image" Target="../media/image3339.png"/><Relationship Id="rId191" Type="http://schemas.openxmlformats.org/officeDocument/2006/relationships/customXml" Target="../ink/ink3271.xml"/><Relationship Id="rId205" Type="http://schemas.openxmlformats.org/officeDocument/2006/relationships/customXml" Target="../ink/ink3278.xml"/><Relationship Id="rId247" Type="http://schemas.openxmlformats.org/officeDocument/2006/relationships/customXml" Target="../ink/ink3299.xml"/><Relationship Id="rId412" Type="http://schemas.openxmlformats.org/officeDocument/2006/relationships/customXml" Target="../ink/ink3382.xml"/><Relationship Id="rId107" Type="http://schemas.openxmlformats.org/officeDocument/2006/relationships/customXml" Target="../ink/ink3229.xml"/><Relationship Id="rId289" Type="http://schemas.openxmlformats.org/officeDocument/2006/relationships/image" Target="../media/image3181.png"/><Relationship Id="rId454" Type="http://schemas.openxmlformats.org/officeDocument/2006/relationships/image" Target="../media/image3262.png"/><Relationship Id="rId496" Type="http://schemas.openxmlformats.org/officeDocument/2006/relationships/image" Target="../media/image3283.png"/><Relationship Id="rId11" Type="http://schemas.openxmlformats.org/officeDocument/2006/relationships/customXml" Target="../ink/ink3181.xml"/><Relationship Id="rId53" Type="http://schemas.openxmlformats.org/officeDocument/2006/relationships/customXml" Target="../ink/ink3202.xml"/><Relationship Id="rId149" Type="http://schemas.openxmlformats.org/officeDocument/2006/relationships/customXml" Target="../ink/ink3250.xml"/><Relationship Id="rId314" Type="http://schemas.openxmlformats.org/officeDocument/2006/relationships/customXml" Target="../ink/ink3333.xml"/><Relationship Id="rId356" Type="http://schemas.openxmlformats.org/officeDocument/2006/relationships/customXml" Target="../ink/ink3354.xml"/><Relationship Id="rId398" Type="http://schemas.openxmlformats.org/officeDocument/2006/relationships/customXml" Target="../ink/ink3375.xml"/><Relationship Id="rId521" Type="http://schemas.openxmlformats.org/officeDocument/2006/relationships/customXml" Target="../ink/ink3437.xml"/><Relationship Id="rId563" Type="http://schemas.openxmlformats.org/officeDocument/2006/relationships/customXml" Target="../ink/ink3458.xml"/><Relationship Id="rId95" Type="http://schemas.openxmlformats.org/officeDocument/2006/relationships/customXml" Target="../ink/ink3223.xml"/><Relationship Id="rId160" Type="http://schemas.openxmlformats.org/officeDocument/2006/relationships/image" Target="../media/image3118.png"/><Relationship Id="rId216" Type="http://schemas.openxmlformats.org/officeDocument/2006/relationships/image" Target="../media/image3146.png"/><Relationship Id="rId423" Type="http://schemas.openxmlformats.org/officeDocument/2006/relationships/customXml" Target="../ink/ink3388.xml"/><Relationship Id="rId258" Type="http://schemas.openxmlformats.org/officeDocument/2006/relationships/image" Target="../media/image3167.png"/><Relationship Id="rId465" Type="http://schemas.openxmlformats.org/officeDocument/2006/relationships/customXml" Target="../ink/ink3409.xml"/><Relationship Id="rId22" Type="http://schemas.openxmlformats.org/officeDocument/2006/relationships/image" Target="../media/image3049.png"/><Relationship Id="rId64" Type="http://schemas.openxmlformats.org/officeDocument/2006/relationships/image" Target="../media/image3070.png"/><Relationship Id="rId118" Type="http://schemas.openxmlformats.org/officeDocument/2006/relationships/image" Target="../media/image3097.png"/><Relationship Id="rId325" Type="http://schemas.openxmlformats.org/officeDocument/2006/relationships/image" Target="../media/image3199.png"/><Relationship Id="rId367" Type="http://schemas.openxmlformats.org/officeDocument/2006/relationships/image" Target="../media/image3220.png"/><Relationship Id="rId532" Type="http://schemas.openxmlformats.org/officeDocument/2006/relationships/image" Target="../media/image3301.png"/><Relationship Id="rId574" Type="http://schemas.openxmlformats.org/officeDocument/2006/relationships/image" Target="../media/image3322.png"/><Relationship Id="rId171" Type="http://schemas.openxmlformats.org/officeDocument/2006/relationships/customXml" Target="../ink/ink3261.xml"/><Relationship Id="rId227" Type="http://schemas.openxmlformats.org/officeDocument/2006/relationships/customXml" Target="../ink/ink3289.xml"/><Relationship Id="rId269" Type="http://schemas.openxmlformats.org/officeDocument/2006/relationships/customXml" Target="../ink/ink3310.xml"/><Relationship Id="rId434" Type="http://schemas.openxmlformats.org/officeDocument/2006/relationships/image" Target="../media/image3252.png"/><Relationship Id="rId476" Type="http://schemas.openxmlformats.org/officeDocument/2006/relationships/image" Target="../media/image3273.png"/><Relationship Id="rId33" Type="http://schemas.openxmlformats.org/officeDocument/2006/relationships/customXml" Target="../ink/ink3192.xml"/><Relationship Id="rId129" Type="http://schemas.openxmlformats.org/officeDocument/2006/relationships/customXml" Target="../ink/ink3240.xml"/><Relationship Id="rId280" Type="http://schemas.openxmlformats.org/officeDocument/2006/relationships/customXml" Target="../ink/ink3316.xml"/><Relationship Id="rId336" Type="http://schemas.openxmlformats.org/officeDocument/2006/relationships/customXml" Target="../ink/ink3344.xml"/><Relationship Id="rId501" Type="http://schemas.openxmlformats.org/officeDocument/2006/relationships/customXml" Target="../ink/ink3427.xml"/><Relationship Id="rId543" Type="http://schemas.openxmlformats.org/officeDocument/2006/relationships/customXml" Target="../ink/ink3448.xml"/><Relationship Id="rId75" Type="http://schemas.openxmlformats.org/officeDocument/2006/relationships/customXml" Target="../ink/ink3213.xml"/><Relationship Id="rId140" Type="http://schemas.openxmlformats.org/officeDocument/2006/relationships/image" Target="../media/image3108.png"/><Relationship Id="rId182" Type="http://schemas.openxmlformats.org/officeDocument/2006/relationships/image" Target="../media/image3129.png"/><Relationship Id="rId378" Type="http://schemas.openxmlformats.org/officeDocument/2006/relationships/customXml" Target="../ink/ink3365.xml"/><Relationship Id="rId403" Type="http://schemas.openxmlformats.org/officeDocument/2006/relationships/image" Target="../media/image3237.png"/><Relationship Id="rId585" Type="http://schemas.openxmlformats.org/officeDocument/2006/relationships/customXml" Target="../ink/ink3469.xml"/><Relationship Id="rId6" Type="http://schemas.openxmlformats.org/officeDocument/2006/relationships/image" Target="../media/image3041.png"/><Relationship Id="rId238" Type="http://schemas.openxmlformats.org/officeDocument/2006/relationships/image" Target="../media/image3157.png"/><Relationship Id="rId445" Type="http://schemas.openxmlformats.org/officeDocument/2006/relationships/customXml" Target="../ink/ink3399.xml"/><Relationship Id="rId487" Type="http://schemas.openxmlformats.org/officeDocument/2006/relationships/customXml" Target="../ink/ink3420.xml"/><Relationship Id="rId610" Type="http://schemas.openxmlformats.org/officeDocument/2006/relationships/image" Target="../media/image3340.png"/><Relationship Id="rId291" Type="http://schemas.openxmlformats.org/officeDocument/2006/relationships/image" Target="../media/image3182.png"/><Relationship Id="rId305" Type="http://schemas.openxmlformats.org/officeDocument/2006/relationships/image" Target="../media/image3189.png"/><Relationship Id="rId347" Type="http://schemas.openxmlformats.org/officeDocument/2006/relationships/image" Target="../media/image3210.png"/><Relationship Id="rId512" Type="http://schemas.openxmlformats.org/officeDocument/2006/relationships/image" Target="../media/image3291.png"/><Relationship Id="rId44" Type="http://schemas.openxmlformats.org/officeDocument/2006/relationships/image" Target="../media/image3060.png"/><Relationship Id="rId86" Type="http://schemas.openxmlformats.org/officeDocument/2006/relationships/image" Target="../media/image3081.png"/><Relationship Id="rId151" Type="http://schemas.openxmlformats.org/officeDocument/2006/relationships/customXml" Target="../ink/ink3251.xml"/><Relationship Id="rId389" Type="http://schemas.openxmlformats.org/officeDocument/2006/relationships/image" Target="../media/image3230.png"/><Relationship Id="rId554" Type="http://schemas.openxmlformats.org/officeDocument/2006/relationships/image" Target="../media/image3312.png"/><Relationship Id="rId596" Type="http://schemas.openxmlformats.org/officeDocument/2006/relationships/image" Target="../media/image3333.png"/><Relationship Id="rId193" Type="http://schemas.openxmlformats.org/officeDocument/2006/relationships/customXml" Target="../ink/ink3272.xml"/><Relationship Id="rId207" Type="http://schemas.openxmlformats.org/officeDocument/2006/relationships/customXml" Target="../ink/ink3279.xml"/><Relationship Id="rId249" Type="http://schemas.openxmlformats.org/officeDocument/2006/relationships/customXml" Target="../ink/ink3300.xml"/><Relationship Id="rId414" Type="http://schemas.openxmlformats.org/officeDocument/2006/relationships/customXml" Target="../ink/ink3383.xml"/><Relationship Id="rId456" Type="http://schemas.openxmlformats.org/officeDocument/2006/relationships/image" Target="../media/image3263.png"/><Relationship Id="rId498" Type="http://schemas.openxmlformats.org/officeDocument/2006/relationships/image" Target="../media/image3284.png"/><Relationship Id="rId13" Type="http://schemas.openxmlformats.org/officeDocument/2006/relationships/customXml" Target="../ink/ink3182.xml"/><Relationship Id="rId109" Type="http://schemas.openxmlformats.org/officeDocument/2006/relationships/customXml" Target="../ink/ink3230.xml"/><Relationship Id="rId260" Type="http://schemas.openxmlformats.org/officeDocument/2006/relationships/image" Target="../media/image3168.png"/><Relationship Id="rId316" Type="http://schemas.openxmlformats.org/officeDocument/2006/relationships/customXml" Target="../ink/ink3334.xml"/><Relationship Id="rId523" Type="http://schemas.openxmlformats.org/officeDocument/2006/relationships/customXml" Target="../ink/ink3438.xml"/><Relationship Id="rId55" Type="http://schemas.openxmlformats.org/officeDocument/2006/relationships/customXml" Target="../ink/ink3203.xml"/><Relationship Id="rId97" Type="http://schemas.openxmlformats.org/officeDocument/2006/relationships/customXml" Target="../ink/ink3224.xml"/><Relationship Id="rId120" Type="http://schemas.openxmlformats.org/officeDocument/2006/relationships/image" Target="../media/image3098.png"/><Relationship Id="rId358" Type="http://schemas.openxmlformats.org/officeDocument/2006/relationships/customXml" Target="../ink/ink3355.xml"/><Relationship Id="rId565" Type="http://schemas.openxmlformats.org/officeDocument/2006/relationships/customXml" Target="../ink/ink3459.xml"/><Relationship Id="rId162" Type="http://schemas.openxmlformats.org/officeDocument/2006/relationships/image" Target="../media/image3119.png"/><Relationship Id="rId218" Type="http://schemas.openxmlformats.org/officeDocument/2006/relationships/image" Target="../media/image3147.png"/><Relationship Id="rId425" Type="http://schemas.openxmlformats.org/officeDocument/2006/relationships/customXml" Target="../ink/ink3389.xml"/><Relationship Id="rId467" Type="http://schemas.openxmlformats.org/officeDocument/2006/relationships/customXml" Target="../ink/ink3410.xml"/><Relationship Id="rId271" Type="http://schemas.openxmlformats.org/officeDocument/2006/relationships/customXml" Target="../ink/ink3311.xml"/><Relationship Id="rId24" Type="http://schemas.openxmlformats.org/officeDocument/2006/relationships/image" Target="../media/image3050.png"/><Relationship Id="rId66" Type="http://schemas.openxmlformats.org/officeDocument/2006/relationships/image" Target="../media/image3071.png"/><Relationship Id="rId131" Type="http://schemas.openxmlformats.org/officeDocument/2006/relationships/customXml" Target="../ink/ink3241.xml"/><Relationship Id="rId327" Type="http://schemas.openxmlformats.org/officeDocument/2006/relationships/image" Target="../media/image3200.png"/><Relationship Id="rId369" Type="http://schemas.openxmlformats.org/officeDocument/2006/relationships/image" Target="../media/image3221.png"/><Relationship Id="rId534" Type="http://schemas.openxmlformats.org/officeDocument/2006/relationships/image" Target="../media/image3302.png"/><Relationship Id="rId576" Type="http://schemas.openxmlformats.org/officeDocument/2006/relationships/image" Target="../media/image3323.png"/><Relationship Id="rId173" Type="http://schemas.openxmlformats.org/officeDocument/2006/relationships/customXml" Target="../ink/ink3262.xml"/><Relationship Id="rId229" Type="http://schemas.openxmlformats.org/officeDocument/2006/relationships/customXml" Target="../ink/ink3290.xml"/><Relationship Id="rId380" Type="http://schemas.openxmlformats.org/officeDocument/2006/relationships/customXml" Target="../ink/ink3366.xml"/><Relationship Id="rId436" Type="http://schemas.openxmlformats.org/officeDocument/2006/relationships/image" Target="../media/image3253.png"/><Relationship Id="rId601" Type="http://schemas.openxmlformats.org/officeDocument/2006/relationships/customXml" Target="../ink/ink3477.xml"/><Relationship Id="rId240" Type="http://schemas.openxmlformats.org/officeDocument/2006/relationships/image" Target="../media/image3158.png"/><Relationship Id="rId478" Type="http://schemas.openxmlformats.org/officeDocument/2006/relationships/image" Target="../media/image3274.png"/><Relationship Id="rId35" Type="http://schemas.openxmlformats.org/officeDocument/2006/relationships/customXml" Target="../ink/ink3193.xml"/><Relationship Id="rId77" Type="http://schemas.openxmlformats.org/officeDocument/2006/relationships/customXml" Target="../ink/ink3214.xml"/><Relationship Id="rId100" Type="http://schemas.openxmlformats.org/officeDocument/2006/relationships/image" Target="../media/image3088.png"/><Relationship Id="rId282" Type="http://schemas.openxmlformats.org/officeDocument/2006/relationships/customXml" Target="../ink/ink3317.xml"/><Relationship Id="rId338" Type="http://schemas.openxmlformats.org/officeDocument/2006/relationships/customXml" Target="../ink/ink3345.xml"/><Relationship Id="rId503" Type="http://schemas.openxmlformats.org/officeDocument/2006/relationships/customXml" Target="../ink/ink3428.xml"/><Relationship Id="rId545" Type="http://schemas.openxmlformats.org/officeDocument/2006/relationships/customXml" Target="../ink/ink3449.xml"/><Relationship Id="rId587" Type="http://schemas.openxmlformats.org/officeDocument/2006/relationships/customXml" Target="../ink/ink3470.xml"/><Relationship Id="rId8" Type="http://schemas.openxmlformats.org/officeDocument/2006/relationships/image" Target="../media/image3042.png"/><Relationship Id="rId142" Type="http://schemas.openxmlformats.org/officeDocument/2006/relationships/image" Target="../media/image3109.png"/><Relationship Id="rId184" Type="http://schemas.openxmlformats.org/officeDocument/2006/relationships/image" Target="../media/image3130.png"/><Relationship Id="rId391" Type="http://schemas.openxmlformats.org/officeDocument/2006/relationships/image" Target="../media/image3231.png"/><Relationship Id="rId405" Type="http://schemas.openxmlformats.org/officeDocument/2006/relationships/image" Target="../media/image3238.png"/><Relationship Id="rId447" Type="http://schemas.openxmlformats.org/officeDocument/2006/relationships/customXml" Target="../ink/ink3400.xml"/><Relationship Id="rId612" Type="http://schemas.openxmlformats.org/officeDocument/2006/relationships/image" Target="../media/image3341.png"/><Relationship Id="rId251" Type="http://schemas.openxmlformats.org/officeDocument/2006/relationships/customXml" Target="../ink/ink3301.xml"/><Relationship Id="rId489" Type="http://schemas.openxmlformats.org/officeDocument/2006/relationships/customXml" Target="../ink/ink3421.xml"/><Relationship Id="rId46" Type="http://schemas.openxmlformats.org/officeDocument/2006/relationships/image" Target="../media/image3061.png"/><Relationship Id="rId293" Type="http://schemas.openxmlformats.org/officeDocument/2006/relationships/image" Target="../media/image3183.png"/><Relationship Id="rId307" Type="http://schemas.openxmlformats.org/officeDocument/2006/relationships/image" Target="../media/image3190.png"/><Relationship Id="rId349" Type="http://schemas.openxmlformats.org/officeDocument/2006/relationships/image" Target="../media/image3211.png"/><Relationship Id="rId514" Type="http://schemas.openxmlformats.org/officeDocument/2006/relationships/image" Target="../media/image3292.png"/><Relationship Id="rId556" Type="http://schemas.openxmlformats.org/officeDocument/2006/relationships/image" Target="../media/image3313.png"/><Relationship Id="rId88" Type="http://schemas.openxmlformats.org/officeDocument/2006/relationships/image" Target="../media/image3082.png"/><Relationship Id="rId111" Type="http://schemas.openxmlformats.org/officeDocument/2006/relationships/customXml" Target="../ink/ink3231.xml"/><Relationship Id="rId153" Type="http://schemas.openxmlformats.org/officeDocument/2006/relationships/customXml" Target="../ink/ink3252.xml"/><Relationship Id="rId195" Type="http://schemas.openxmlformats.org/officeDocument/2006/relationships/customXml" Target="../ink/ink3273.xml"/><Relationship Id="rId209" Type="http://schemas.openxmlformats.org/officeDocument/2006/relationships/customXml" Target="../ink/ink3280.xml"/><Relationship Id="rId360" Type="http://schemas.openxmlformats.org/officeDocument/2006/relationships/customXml" Target="../ink/ink3356.xml"/><Relationship Id="rId416" Type="http://schemas.openxmlformats.org/officeDocument/2006/relationships/image" Target="../media/image3243.png"/><Relationship Id="rId598" Type="http://schemas.openxmlformats.org/officeDocument/2006/relationships/image" Target="../media/image3334.png"/><Relationship Id="rId220" Type="http://schemas.openxmlformats.org/officeDocument/2006/relationships/image" Target="../media/image3148.png"/><Relationship Id="rId458" Type="http://schemas.openxmlformats.org/officeDocument/2006/relationships/image" Target="../media/image3264.png"/><Relationship Id="rId15" Type="http://schemas.openxmlformats.org/officeDocument/2006/relationships/customXml" Target="../ink/ink3183.xml"/><Relationship Id="rId57" Type="http://schemas.openxmlformats.org/officeDocument/2006/relationships/customXml" Target="../ink/ink3204.xml"/><Relationship Id="rId262" Type="http://schemas.openxmlformats.org/officeDocument/2006/relationships/image" Target="../media/image3169.png"/><Relationship Id="rId318" Type="http://schemas.openxmlformats.org/officeDocument/2006/relationships/customXml" Target="../ink/ink3335.xml"/><Relationship Id="rId525" Type="http://schemas.openxmlformats.org/officeDocument/2006/relationships/customXml" Target="../ink/ink3439.xml"/><Relationship Id="rId567" Type="http://schemas.openxmlformats.org/officeDocument/2006/relationships/customXml" Target="../ink/ink3460.xml"/><Relationship Id="rId99" Type="http://schemas.openxmlformats.org/officeDocument/2006/relationships/customXml" Target="../ink/ink3225.xml"/><Relationship Id="rId122" Type="http://schemas.openxmlformats.org/officeDocument/2006/relationships/image" Target="../media/image3099.png"/><Relationship Id="rId164" Type="http://schemas.openxmlformats.org/officeDocument/2006/relationships/image" Target="../media/image3120.png"/><Relationship Id="rId371" Type="http://schemas.openxmlformats.org/officeDocument/2006/relationships/image" Target="../media/image3222.png"/><Relationship Id="rId427" Type="http://schemas.openxmlformats.org/officeDocument/2006/relationships/customXml" Target="../ink/ink3390.xml"/><Relationship Id="rId469" Type="http://schemas.openxmlformats.org/officeDocument/2006/relationships/customXml" Target="../ink/ink3411.xml"/><Relationship Id="rId26" Type="http://schemas.openxmlformats.org/officeDocument/2006/relationships/image" Target="../media/image3051.png"/><Relationship Id="rId231" Type="http://schemas.openxmlformats.org/officeDocument/2006/relationships/customXml" Target="../ink/ink3291.xml"/><Relationship Id="rId273" Type="http://schemas.openxmlformats.org/officeDocument/2006/relationships/customXml" Target="../ink/ink3312.xml"/><Relationship Id="rId329" Type="http://schemas.openxmlformats.org/officeDocument/2006/relationships/image" Target="../media/image3201.png"/><Relationship Id="rId480" Type="http://schemas.openxmlformats.org/officeDocument/2006/relationships/image" Target="../media/image3275.png"/><Relationship Id="rId536" Type="http://schemas.openxmlformats.org/officeDocument/2006/relationships/image" Target="../media/image3303.png"/><Relationship Id="rId68" Type="http://schemas.openxmlformats.org/officeDocument/2006/relationships/image" Target="../media/image3072.png"/><Relationship Id="rId133" Type="http://schemas.openxmlformats.org/officeDocument/2006/relationships/customXml" Target="../ink/ink3242.xml"/><Relationship Id="rId175" Type="http://schemas.openxmlformats.org/officeDocument/2006/relationships/customXml" Target="../ink/ink3263.xml"/><Relationship Id="rId340" Type="http://schemas.openxmlformats.org/officeDocument/2006/relationships/customXml" Target="../ink/ink3346.xml"/><Relationship Id="rId578" Type="http://schemas.openxmlformats.org/officeDocument/2006/relationships/image" Target="../media/image3324.png"/><Relationship Id="rId200" Type="http://schemas.openxmlformats.org/officeDocument/2006/relationships/image" Target="../media/image3138.png"/><Relationship Id="rId382" Type="http://schemas.openxmlformats.org/officeDocument/2006/relationships/customXml" Target="../ink/ink3367.xml"/><Relationship Id="rId438" Type="http://schemas.openxmlformats.org/officeDocument/2006/relationships/image" Target="../media/image3254.png"/><Relationship Id="rId603" Type="http://schemas.openxmlformats.org/officeDocument/2006/relationships/customXml" Target="../ink/ink3478.xml"/><Relationship Id="rId242" Type="http://schemas.openxmlformats.org/officeDocument/2006/relationships/image" Target="../media/image3159.png"/><Relationship Id="rId284" Type="http://schemas.openxmlformats.org/officeDocument/2006/relationships/customXml" Target="../ink/ink3318.xml"/><Relationship Id="rId491" Type="http://schemas.openxmlformats.org/officeDocument/2006/relationships/customXml" Target="../ink/ink3422.xml"/><Relationship Id="rId505" Type="http://schemas.openxmlformats.org/officeDocument/2006/relationships/customXml" Target="../ink/ink3429.xml"/><Relationship Id="rId37" Type="http://schemas.openxmlformats.org/officeDocument/2006/relationships/customXml" Target="../ink/ink3194.xml"/><Relationship Id="rId79" Type="http://schemas.openxmlformats.org/officeDocument/2006/relationships/customXml" Target="../ink/ink3215.xml"/><Relationship Id="rId102" Type="http://schemas.openxmlformats.org/officeDocument/2006/relationships/image" Target="../media/image3089.png"/><Relationship Id="rId144" Type="http://schemas.openxmlformats.org/officeDocument/2006/relationships/image" Target="../media/image3110.png"/><Relationship Id="rId547" Type="http://schemas.openxmlformats.org/officeDocument/2006/relationships/customXml" Target="../ink/ink3450.xml"/><Relationship Id="rId589" Type="http://schemas.openxmlformats.org/officeDocument/2006/relationships/customXml" Target="../ink/ink3471.xml"/><Relationship Id="rId90" Type="http://schemas.openxmlformats.org/officeDocument/2006/relationships/image" Target="../media/image3083.png"/><Relationship Id="rId186" Type="http://schemas.openxmlformats.org/officeDocument/2006/relationships/image" Target="../media/image3131.png"/><Relationship Id="rId351" Type="http://schemas.openxmlformats.org/officeDocument/2006/relationships/image" Target="../media/image3212.png"/><Relationship Id="rId393" Type="http://schemas.openxmlformats.org/officeDocument/2006/relationships/image" Target="../media/image3232.png"/><Relationship Id="rId407" Type="http://schemas.openxmlformats.org/officeDocument/2006/relationships/image" Target="../media/image3239.png"/><Relationship Id="rId449" Type="http://schemas.openxmlformats.org/officeDocument/2006/relationships/customXml" Target="../ink/ink3401.xml"/><Relationship Id="rId211" Type="http://schemas.openxmlformats.org/officeDocument/2006/relationships/customXml" Target="../ink/ink3281.xml"/><Relationship Id="rId253" Type="http://schemas.openxmlformats.org/officeDocument/2006/relationships/customXml" Target="../ink/ink3302.xml"/><Relationship Id="rId295" Type="http://schemas.openxmlformats.org/officeDocument/2006/relationships/image" Target="../media/image3184.png"/><Relationship Id="rId309" Type="http://schemas.openxmlformats.org/officeDocument/2006/relationships/image" Target="../media/image3191.png"/><Relationship Id="rId460" Type="http://schemas.openxmlformats.org/officeDocument/2006/relationships/image" Target="../media/image3265.png"/><Relationship Id="rId516" Type="http://schemas.openxmlformats.org/officeDocument/2006/relationships/image" Target="../media/image3293.png"/><Relationship Id="rId48" Type="http://schemas.openxmlformats.org/officeDocument/2006/relationships/image" Target="../media/image3062.png"/><Relationship Id="rId113" Type="http://schemas.openxmlformats.org/officeDocument/2006/relationships/customXml" Target="../ink/ink3232.xml"/><Relationship Id="rId320" Type="http://schemas.openxmlformats.org/officeDocument/2006/relationships/customXml" Target="../ink/ink3336.xml"/><Relationship Id="rId558" Type="http://schemas.openxmlformats.org/officeDocument/2006/relationships/image" Target="../media/image3314.png"/><Relationship Id="rId155" Type="http://schemas.openxmlformats.org/officeDocument/2006/relationships/customXml" Target="../ink/ink3253.xml"/><Relationship Id="rId197" Type="http://schemas.openxmlformats.org/officeDocument/2006/relationships/customXml" Target="../ink/ink3274.xml"/><Relationship Id="rId362" Type="http://schemas.openxmlformats.org/officeDocument/2006/relationships/customXml" Target="../ink/ink3357.xml"/><Relationship Id="rId418" Type="http://schemas.openxmlformats.org/officeDocument/2006/relationships/image" Target="../media/image3244.png"/><Relationship Id="rId222" Type="http://schemas.openxmlformats.org/officeDocument/2006/relationships/image" Target="../media/image3149.png"/><Relationship Id="rId264" Type="http://schemas.openxmlformats.org/officeDocument/2006/relationships/image" Target="../media/image3170.png"/><Relationship Id="rId471" Type="http://schemas.openxmlformats.org/officeDocument/2006/relationships/customXml" Target="../ink/ink3412.xml"/><Relationship Id="rId17" Type="http://schemas.openxmlformats.org/officeDocument/2006/relationships/customXml" Target="../ink/ink3184.xml"/><Relationship Id="rId59" Type="http://schemas.openxmlformats.org/officeDocument/2006/relationships/customXml" Target="../ink/ink3205.xml"/><Relationship Id="rId124" Type="http://schemas.openxmlformats.org/officeDocument/2006/relationships/image" Target="../media/image3100.png"/><Relationship Id="rId527" Type="http://schemas.openxmlformats.org/officeDocument/2006/relationships/customXml" Target="../ink/ink3440.xml"/><Relationship Id="rId569" Type="http://schemas.openxmlformats.org/officeDocument/2006/relationships/customXml" Target="../ink/ink3461.xml"/><Relationship Id="rId70" Type="http://schemas.openxmlformats.org/officeDocument/2006/relationships/image" Target="../media/image3073.png"/><Relationship Id="rId166" Type="http://schemas.openxmlformats.org/officeDocument/2006/relationships/image" Target="../media/image3121.png"/><Relationship Id="rId331" Type="http://schemas.openxmlformats.org/officeDocument/2006/relationships/image" Target="../media/image3202.png"/><Relationship Id="rId373" Type="http://schemas.openxmlformats.org/officeDocument/2006/relationships/image" Target="../media/image3223.png"/><Relationship Id="rId429" Type="http://schemas.openxmlformats.org/officeDocument/2006/relationships/customXml" Target="../ink/ink3391.xml"/><Relationship Id="rId580" Type="http://schemas.openxmlformats.org/officeDocument/2006/relationships/image" Target="../media/image3325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292.xml"/><Relationship Id="rId440" Type="http://schemas.openxmlformats.org/officeDocument/2006/relationships/image" Target="../media/image3255.png"/><Relationship Id="rId28" Type="http://schemas.openxmlformats.org/officeDocument/2006/relationships/image" Target="../media/image3052.png"/><Relationship Id="rId275" Type="http://schemas.openxmlformats.org/officeDocument/2006/relationships/customXml" Target="../ink/ink3313.xml"/><Relationship Id="rId300" Type="http://schemas.openxmlformats.org/officeDocument/2006/relationships/customXml" Target="../ink/ink3326.xml"/><Relationship Id="rId482" Type="http://schemas.openxmlformats.org/officeDocument/2006/relationships/image" Target="../media/image3276.png"/><Relationship Id="rId538" Type="http://schemas.openxmlformats.org/officeDocument/2006/relationships/image" Target="../media/image3304.png"/><Relationship Id="rId81" Type="http://schemas.openxmlformats.org/officeDocument/2006/relationships/customXml" Target="../ink/ink3216.xml"/><Relationship Id="rId135" Type="http://schemas.openxmlformats.org/officeDocument/2006/relationships/customXml" Target="../ink/ink3243.xml"/><Relationship Id="rId177" Type="http://schemas.openxmlformats.org/officeDocument/2006/relationships/customXml" Target="../ink/ink3264.xml"/><Relationship Id="rId342" Type="http://schemas.openxmlformats.org/officeDocument/2006/relationships/customXml" Target="../ink/ink3347.xml"/><Relationship Id="rId384" Type="http://schemas.openxmlformats.org/officeDocument/2006/relationships/customXml" Target="../ink/ink3368.xml"/><Relationship Id="rId591" Type="http://schemas.openxmlformats.org/officeDocument/2006/relationships/customXml" Target="../ink/ink3472.xml"/><Relationship Id="rId605" Type="http://schemas.openxmlformats.org/officeDocument/2006/relationships/customXml" Target="../ink/ink3479.xml"/><Relationship Id="rId202" Type="http://schemas.openxmlformats.org/officeDocument/2006/relationships/image" Target="../media/image3139.png"/><Relationship Id="rId244" Type="http://schemas.openxmlformats.org/officeDocument/2006/relationships/image" Target="../media/image3160.png"/><Relationship Id="rId39" Type="http://schemas.openxmlformats.org/officeDocument/2006/relationships/customXml" Target="../ink/ink3195.xml"/><Relationship Id="rId286" Type="http://schemas.openxmlformats.org/officeDocument/2006/relationships/customXml" Target="../ink/ink3319.xml"/><Relationship Id="rId451" Type="http://schemas.openxmlformats.org/officeDocument/2006/relationships/customXml" Target="../ink/ink3402.xml"/><Relationship Id="rId493" Type="http://schemas.openxmlformats.org/officeDocument/2006/relationships/customXml" Target="../ink/ink3423.xml"/><Relationship Id="rId507" Type="http://schemas.openxmlformats.org/officeDocument/2006/relationships/customXml" Target="../ink/ink3430.xml"/><Relationship Id="rId549" Type="http://schemas.openxmlformats.org/officeDocument/2006/relationships/customXml" Target="../ink/ink3451.xml"/><Relationship Id="rId50" Type="http://schemas.openxmlformats.org/officeDocument/2006/relationships/image" Target="../media/image3063.png"/><Relationship Id="rId104" Type="http://schemas.openxmlformats.org/officeDocument/2006/relationships/image" Target="../media/image3090.png"/><Relationship Id="rId146" Type="http://schemas.openxmlformats.org/officeDocument/2006/relationships/image" Target="../media/image3111.png"/><Relationship Id="rId188" Type="http://schemas.openxmlformats.org/officeDocument/2006/relationships/image" Target="../media/image3132.png"/><Relationship Id="rId311" Type="http://schemas.openxmlformats.org/officeDocument/2006/relationships/image" Target="../media/image3192.png"/><Relationship Id="rId353" Type="http://schemas.openxmlformats.org/officeDocument/2006/relationships/image" Target="../media/image3213.png"/><Relationship Id="rId395" Type="http://schemas.openxmlformats.org/officeDocument/2006/relationships/image" Target="../media/image3233.png"/><Relationship Id="rId409" Type="http://schemas.openxmlformats.org/officeDocument/2006/relationships/image" Target="../media/image3240.png"/><Relationship Id="rId560" Type="http://schemas.openxmlformats.org/officeDocument/2006/relationships/image" Target="../media/image3315.png"/><Relationship Id="rId92" Type="http://schemas.openxmlformats.org/officeDocument/2006/relationships/image" Target="../media/image3084.png"/><Relationship Id="rId213" Type="http://schemas.openxmlformats.org/officeDocument/2006/relationships/customXml" Target="../ink/ink3282.xml"/><Relationship Id="rId420" Type="http://schemas.openxmlformats.org/officeDocument/2006/relationships/image" Target="../media/image3245.png"/><Relationship Id="rId255" Type="http://schemas.openxmlformats.org/officeDocument/2006/relationships/customXml" Target="../ink/ink3303.xml"/><Relationship Id="rId297" Type="http://schemas.openxmlformats.org/officeDocument/2006/relationships/image" Target="../media/image3185.png"/><Relationship Id="rId462" Type="http://schemas.openxmlformats.org/officeDocument/2006/relationships/image" Target="../media/image3266.png"/><Relationship Id="rId518" Type="http://schemas.openxmlformats.org/officeDocument/2006/relationships/image" Target="../media/image3294.png"/><Relationship Id="rId115" Type="http://schemas.openxmlformats.org/officeDocument/2006/relationships/customXml" Target="../ink/ink3233.xml"/><Relationship Id="rId157" Type="http://schemas.openxmlformats.org/officeDocument/2006/relationships/customXml" Target="../ink/ink3254.xml"/><Relationship Id="rId322" Type="http://schemas.openxmlformats.org/officeDocument/2006/relationships/customXml" Target="../ink/ink3337.xml"/><Relationship Id="rId364" Type="http://schemas.openxmlformats.org/officeDocument/2006/relationships/customXml" Target="../ink/ink3358.xml"/><Relationship Id="rId61" Type="http://schemas.openxmlformats.org/officeDocument/2006/relationships/customXml" Target="../ink/ink3206.xml"/><Relationship Id="rId199" Type="http://schemas.openxmlformats.org/officeDocument/2006/relationships/customXml" Target="../ink/ink3275.xml"/><Relationship Id="rId571" Type="http://schemas.openxmlformats.org/officeDocument/2006/relationships/customXml" Target="../ink/ink3462.xml"/><Relationship Id="rId19" Type="http://schemas.openxmlformats.org/officeDocument/2006/relationships/customXml" Target="../ink/ink3185.xml"/><Relationship Id="rId224" Type="http://schemas.openxmlformats.org/officeDocument/2006/relationships/image" Target="../media/image3150.png"/><Relationship Id="rId266" Type="http://schemas.openxmlformats.org/officeDocument/2006/relationships/image" Target="../media/image440.png"/><Relationship Id="rId431" Type="http://schemas.openxmlformats.org/officeDocument/2006/relationships/customXml" Target="../ink/ink3392.xml"/><Relationship Id="rId473" Type="http://schemas.openxmlformats.org/officeDocument/2006/relationships/customXml" Target="../ink/ink3413.xml"/><Relationship Id="rId529" Type="http://schemas.openxmlformats.org/officeDocument/2006/relationships/customXml" Target="../ink/ink3441.xml"/><Relationship Id="rId30" Type="http://schemas.openxmlformats.org/officeDocument/2006/relationships/image" Target="../media/image3053.png"/><Relationship Id="rId126" Type="http://schemas.openxmlformats.org/officeDocument/2006/relationships/image" Target="../media/image3101.png"/><Relationship Id="rId168" Type="http://schemas.openxmlformats.org/officeDocument/2006/relationships/image" Target="../media/image3122.png"/><Relationship Id="rId333" Type="http://schemas.openxmlformats.org/officeDocument/2006/relationships/image" Target="../media/image3203.png"/><Relationship Id="rId540" Type="http://schemas.openxmlformats.org/officeDocument/2006/relationships/image" Target="../media/image3305.png"/><Relationship Id="rId72" Type="http://schemas.openxmlformats.org/officeDocument/2006/relationships/image" Target="../media/image3074.png"/><Relationship Id="rId375" Type="http://schemas.openxmlformats.org/officeDocument/2006/relationships/image" Target="../media/image3224.png"/><Relationship Id="rId582" Type="http://schemas.openxmlformats.org/officeDocument/2006/relationships/image" Target="../media/image3326.png"/><Relationship Id="rId3" Type="http://schemas.openxmlformats.org/officeDocument/2006/relationships/customXml" Target="../ink/ink3177.xml"/><Relationship Id="rId235" Type="http://schemas.openxmlformats.org/officeDocument/2006/relationships/customXml" Target="../ink/ink3293.xml"/><Relationship Id="rId277" Type="http://schemas.openxmlformats.org/officeDocument/2006/relationships/customXml" Target="../ink/ink3314.xml"/><Relationship Id="rId400" Type="http://schemas.openxmlformats.org/officeDocument/2006/relationships/customXml" Target="../ink/ink3376.xml"/><Relationship Id="rId442" Type="http://schemas.openxmlformats.org/officeDocument/2006/relationships/image" Target="../media/image3256.png"/><Relationship Id="rId484" Type="http://schemas.openxmlformats.org/officeDocument/2006/relationships/image" Target="../media/image3277.png"/><Relationship Id="rId137" Type="http://schemas.openxmlformats.org/officeDocument/2006/relationships/customXml" Target="../ink/ink3244.xml"/><Relationship Id="rId302" Type="http://schemas.openxmlformats.org/officeDocument/2006/relationships/customXml" Target="../ink/ink3327.xml"/><Relationship Id="rId344" Type="http://schemas.openxmlformats.org/officeDocument/2006/relationships/customXml" Target="../ink/ink3348.xml"/><Relationship Id="rId41" Type="http://schemas.openxmlformats.org/officeDocument/2006/relationships/customXml" Target="../ink/ink3196.xml"/><Relationship Id="rId83" Type="http://schemas.openxmlformats.org/officeDocument/2006/relationships/customXml" Target="../ink/ink3217.xml"/><Relationship Id="rId179" Type="http://schemas.openxmlformats.org/officeDocument/2006/relationships/customXml" Target="../ink/ink3265.xml"/><Relationship Id="rId386" Type="http://schemas.openxmlformats.org/officeDocument/2006/relationships/customXml" Target="../ink/ink3369.xml"/><Relationship Id="rId551" Type="http://schemas.openxmlformats.org/officeDocument/2006/relationships/customXml" Target="../ink/ink3452.xml"/><Relationship Id="rId593" Type="http://schemas.openxmlformats.org/officeDocument/2006/relationships/customXml" Target="../ink/ink3473.xml"/><Relationship Id="rId607" Type="http://schemas.openxmlformats.org/officeDocument/2006/relationships/customXml" Target="../ink/ink3480.xml"/><Relationship Id="rId190" Type="http://schemas.openxmlformats.org/officeDocument/2006/relationships/image" Target="../media/image3133.png"/><Relationship Id="rId204" Type="http://schemas.openxmlformats.org/officeDocument/2006/relationships/image" Target="../media/image3140.png"/><Relationship Id="rId246" Type="http://schemas.openxmlformats.org/officeDocument/2006/relationships/image" Target="../media/image3161.png"/><Relationship Id="rId288" Type="http://schemas.openxmlformats.org/officeDocument/2006/relationships/customXml" Target="../ink/ink3320.xml"/><Relationship Id="rId411" Type="http://schemas.openxmlformats.org/officeDocument/2006/relationships/image" Target="../media/image3241.png"/><Relationship Id="rId453" Type="http://schemas.openxmlformats.org/officeDocument/2006/relationships/customXml" Target="../ink/ink3403.xml"/><Relationship Id="rId509" Type="http://schemas.openxmlformats.org/officeDocument/2006/relationships/customXml" Target="../ink/ink3431.xml"/><Relationship Id="rId106" Type="http://schemas.openxmlformats.org/officeDocument/2006/relationships/image" Target="../media/image3091.png"/><Relationship Id="rId313" Type="http://schemas.openxmlformats.org/officeDocument/2006/relationships/image" Target="../media/image3193.png"/><Relationship Id="rId495" Type="http://schemas.openxmlformats.org/officeDocument/2006/relationships/customXml" Target="../ink/ink3424.xml"/><Relationship Id="rId10" Type="http://schemas.openxmlformats.org/officeDocument/2006/relationships/image" Target="../media/image3043.png"/><Relationship Id="rId52" Type="http://schemas.openxmlformats.org/officeDocument/2006/relationships/image" Target="../media/image3064.png"/><Relationship Id="rId94" Type="http://schemas.openxmlformats.org/officeDocument/2006/relationships/image" Target="../media/image3085.png"/><Relationship Id="rId148" Type="http://schemas.openxmlformats.org/officeDocument/2006/relationships/image" Target="../media/image3112.png"/><Relationship Id="rId355" Type="http://schemas.openxmlformats.org/officeDocument/2006/relationships/image" Target="../media/image3214.png"/><Relationship Id="rId397" Type="http://schemas.openxmlformats.org/officeDocument/2006/relationships/image" Target="../media/image3234.png"/><Relationship Id="rId520" Type="http://schemas.openxmlformats.org/officeDocument/2006/relationships/image" Target="../media/image3295.png"/><Relationship Id="rId562" Type="http://schemas.openxmlformats.org/officeDocument/2006/relationships/image" Target="../media/image3316.png"/><Relationship Id="rId215" Type="http://schemas.openxmlformats.org/officeDocument/2006/relationships/customXml" Target="../ink/ink3283.xml"/><Relationship Id="rId257" Type="http://schemas.openxmlformats.org/officeDocument/2006/relationships/customXml" Target="../ink/ink3304.xml"/><Relationship Id="rId422" Type="http://schemas.openxmlformats.org/officeDocument/2006/relationships/image" Target="../media/image3246.png"/><Relationship Id="rId464" Type="http://schemas.openxmlformats.org/officeDocument/2006/relationships/image" Target="../media/image3267.png"/><Relationship Id="rId299" Type="http://schemas.openxmlformats.org/officeDocument/2006/relationships/image" Target="../media/image3186.png"/><Relationship Id="rId63" Type="http://schemas.openxmlformats.org/officeDocument/2006/relationships/customXml" Target="../ink/ink3207.xml"/><Relationship Id="rId159" Type="http://schemas.openxmlformats.org/officeDocument/2006/relationships/customXml" Target="../ink/ink3255.xml"/><Relationship Id="rId366" Type="http://schemas.openxmlformats.org/officeDocument/2006/relationships/customXml" Target="../ink/ink3359.xml"/><Relationship Id="rId573" Type="http://schemas.openxmlformats.org/officeDocument/2006/relationships/customXml" Target="../ink/ink3463.xml"/><Relationship Id="rId226" Type="http://schemas.openxmlformats.org/officeDocument/2006/relationships/image" Target="../media/image3151.png"/><Relationship Id="rId433" Type="http://schemas.openxmlformats.org/officeDocument/2006/relationships/customXml" Target="../ink/ink3393.xml"/><Relationship Id="rId74" Type="http://schemas.openxmlformats.org/officeDocument/2006/relationships/image" Target="../media/image3075.png"/><Relationship Id="rId377" Type="http://schemas.openxmlformats.org/officeDocument/2006/relationships/image" Target="../media/image3225.png"/><Relationship Id="rId500" Type="http://schemas.openxmlformats.org/officeDocument/2006/relationships/image" Target="../media/image3285.png"/><Relationship Id="rId584" Type="http://schemas.openxmlformats.org/officeDocument/2006/relationships/image" Target="../media/image3327.png"/><Relationship Id="rId5" Type="http://schemas.openxmlformats.org/officeDocument/2006/relationships/customXml" Target="../ink/ink3178.xml"/><Relationship Id="rId237" Type="http://schemas.openxmlformats.org/officeDocument/2006/relationships/customXml" Target="../ink/ink3294.xml"/><Relationship Id="rId444" Type="http://schemas.openxmlformats.org/officeDocument/2006/relationships/image" Target="../media/image3257.png"/><Relationship Id="rId290" Type="http://schemas.openxmlformats.org/officeDocument/2006/relationships/customXml" Target="../ink/ink3321.xml"/><Relationship Id="rId304" Type="http://schemas.openxmlformats.org/officeDocument/2006/relationships/customXml" Target="../ink/ink3328.xml"/><Relationship Id="rId388" Type="http://schemas.openxmlformats.org/officeDocument/2006/relationships/customXml" Target="../ink/ink3370.xml"/><Relationship Id="rId511" Type="http://schemas.openxmlformats.org/officeDocument/2006/relationships/customXml" Target="../ink/ink3432.xml"/><Relationship Id="rId609" Type="http://schemas.openxmlformats.org/officeDocument/2006/relationships/customXml" Target="../ink/ink3481.xml"/><Relationship Id="rId85" Type="http://schemas.openxmlformats.org/officeDocument/2006/relationships/customXml" Target="../ink/ink3218.xml"/><Relationship Id="rId150" Type="http://schemas.openxmlformats.org/officeDocument/2006/relationships/image" Target="../media/image3113.png"/><Relationship Id="rId595" Type="http://schemas.openxmlformats.org/officeDocument/2006/relationships/customXml" Target="../ink/ink3474.xml"/><Relationship Id="rId248" Type="http://schemas.openxmlformats.org/officeDocument/2006/relationships/image" Target="../media/image3162.png"/><Relationship Id="rId455" Type="http://schemas.openxmlformats.org/officeDocument/2006/relationships/customXml" Target="../ink/ink3404.xml"/><Relationship Id="rId12" Type="http://schemas.openxmlformats.org/officeDocument/2006/relationships/image" Target="../media/image3044.png"/><Relationship Id="rId108" Type="http://schemas.openxmlformats.org/officeDocument/2006/relationships/image" Target="../media/image3092.png"/><Relationship Id="rId315" Type="http://schemas.openxmlformats.org/officeDocument/2006/relationships/image" Target="../media/image3194.png"/><Relationship Id="rId522" Type="http://schemas.openxmlformats.org/officeDocument/2006/relationships/image" Target="../media/image3296.png"/><Relationship Id="rId96" Type="http://schemas.openxmlformats.org/officeDocument/2006/relationships/image" Target="../media/image3086.png"/><Relationship Id="rId161" Type="http://schemas.openxmlformats.org/officeDocument/2006/relationships/customXml" Target="../ink/ink3256.xml"/><Relationship Id="rId399" Type="http://schemas.openxmlformats.org/officeDocument/2006/relationships/image" Target="../media/image3235.png"/><Relationship Id="rId259" Type="http://schemas.openxmlformats.org/officeDocument/2006/relationships/customXml" Target="../ink/ink3305.xml"/><Relationship Id="rId466" Type="http://schemas.openxmlformats.org/officeDocument/2006/relationships/image" Target="../media/image3268.png"/><Relationship Id="rId23" Type="http://schemas.openxmlformats.org/officeDocument/2006/relationships/customXml" Target="../ink/ink3187.xml"/><Relationship Id="rId119" Type="http://schemas.openxmlformats.org/officeDocument/2006/relationships/customXml" Target="../ink/ink3235.xml"/><Relationship Id="rId326" Type="http://schemas.openxmlformats.org/officeDocument/2006/relationships/customXml" Target="../ink/ink3339.xml"/><Relationship Id="rId533" Type="http://schemas.openxmlformats.org/officeDocument/2006/relationships/customXml" Target="../ink/ink3443.xml"/><Relationship Id="rId172" Type="http://schemas.openxmlformats.org/officeDocument/2006/relationships/image" Target="../media/image3124.png"/><Relationship Id="rId477" Type="http://schemas.openxmlformats.org/officeDocument/2006/relationships/customXml" Target="../ink/ink3415.xml"/><Relationship Id="rId600" Type="http://schemas.openxmlformats.org/officeDocument/2006/relationships/image" Target="../media/image3335.png"/><Relationship Id="rId337" Type="http://schemas.openxmlformats.org/officeDocument/2006/relationships/image" Target="../media/image3205.png"/><Relationship Id="rId34" Type="http://schemas.openxmlformats.org/officeDocument/2006/relationships/image" Target="../media/image3055.png"/><Relationship Id="rId544" Type="http://schemas.openxmlformats.org/officeDocument/2006/relationships/image" Target="../media/image3307.png"/><Relationship Id="rId183" Type="http://schemas.openxmlformats.org/officeDocument/2006/relationships/customXml" Target="../ink/ink3267.xml"/><Relationship Id="rId390" Type="http://schemas.openxmlformats.org/officeDocument/2006/relationships/customXml" Target="../ink/ink3371.xml"/><Relationship Id="rId404" Type="http://schemas.openxmlformats.org/officeDocument/2006/relationships/customXml" Target="../ink/ink3378.xml"/><Relationship Id="rId611" Type="http://schemas.openxmlformats.org/officeDocument/2006/relationships/customXml" Target="../ink/ink3482.xml"/><Relationship Id="rId250" Type="http://schemas.openxmlformats.org/officeDocument/2006/relationships/image" Target="../media/image3163.png"/><Relationship Id="rId488" Type="http://schemas.openxmlformats.org/officeDocument/2006/relationships/image" Target="../media/image3279.png"/><Relationship Id="rId45" Type="http://schemas.openxmlformats.org/officeDocument/2006/relationships/customXml" Target="../ink/ink3198.xml"/><Relationship Id="rId110" Type="http://schemas.openxmlformats.org/officeDocument/2006/relationships/image" Target="../media/image3093.png"/><Relationship Id="rId348" Type="http://schemas.openxmlformats.org/officeDocument/2006/relationships/customXml" Target="../ink/ink3350.xml"/><Relationship Id="rId555" Type="http://schemas.openxmlformats.org/officeDocument/2006/relationships/customXml" Target="../ink/ink3454.xml"/><Relationship Id="rId194" Type="http://schemas.openxmlformats.org/officeDocument/2006/relationships/image" Target="../media/image3135.png"/><Relationship Id="rId208" Type="http://schemas.openxmlformats.org/officeDocument/2006/relationships/image" Target="../media/image3142.png"/><Relationship Id="rId415" Type="http://schemas.openxmlformats.org/officeDocument/2006/relationships/customXml" Target="../ink/ink3384.xml"/><Relationship Id="rId261" Type="http://schemas.openxmlformats.org/officeDocument/2006/relationships/customXml" Target="../ink/ink3306.xml"/><Relationship Id="rId499" Type="http://schemas.openxmlformats.org/officeDocument/2006/relationships/customXml" Target="../ink/ink3426.xml"/><Relationship Id="rId56" Type="http://schemas.openxmlformats.org/officeDocument/2006/relationships/image" Target="../media/image3066.png"/><Relationship Id="rId359" Type="http://schemas.openxmlformats.org/officeDocument/2006/relationships/image" Target="../media/image3216.png"/><Relationship Id="rId566" Type="http://schemas.openxmlformats.org/officeDocument/2006/relationships/image" Target="../media/image3318.png"/><Relationship Id="rId121" Type="http://schemas.openxmlformats.org/officeDocument/2006/relationships/customXml" Target="../ink/ink3236.xml"/><Relationship Id="rId219" Type="http://schemas.openxmlformats.org/officeDocument/2006/relationships/customXml" Target="../ink/ink3285.xml"/><Relationship Id="rId426" Type="http://schemas.openxmlformats.org/officeDocument/2006/relationships/image" Target="../media/image3248.png"/></Relationships>
</file>

<file path=ppt/slides/_rels/slide13.xml.rels><?xml version="1.0" encoding="UTF-8" standalone="yes"?>
<Relationships xmlns="http://schemas.openxmlformats.org/package/2006/relationships"><Relationship Id="rId671" Type="http://schemas.openxmlformats.org/officeDocument/2006/relationships/image" Target="../media/image3390.png"/><Relationship Id="rId769" Type="http://schemas.openxmlformats.org/officeDocument/2006/relationships/image" Target="../media/image3438.png"/><Relationship Id="rId976" Type="http://schemas.openxmlformats.org/officeDocument/2006/relationships/image" Target="../media/image3541.png"/><Relationship Id="rId531" Type="http://schemas.openxmlformats.org/officeDocument/2006/relationships/customXml" Target="../ink/ink3486.xml"/><Relationship Id="rId629" Type="http://schemas.openxmlformats.org/officeDocument/2006/relationships/image" Target="../media/image3370.png"/><Relationship Id="rId1161" Type="http://schemas.openxmlformats.org/officeDocument/2006/relationships/customXml" Target="../ink/ink3801.xml"/><Relationship Id="rId836" Type="http://schemas.openxmlformats.org/officeDocument/2006/relationships/image" Target="../media/image3471.png"/><Relationship Id="rId1021" Type="http://schemas.openxmlformats.org/officeDocument/2006/relationships/customXml" Target="../ink/ink3731.xml"/><Relationship Id="rId1119" Type="http://schemas.openxmlformats.org/officeDocument/2006/relationships/customXml" Target="../ink/ink3780.xml"/><Relationship Id="rId682" Type="http://schemas.openxmlformats.org/officeDocument/2006/relationships/customXml" Target="../ink/ink3561.xml"/><Relationship Id="rId903" Type="http://schemas.openxmlformats.org/officeDocument/2006/relationships/customXml" Target="../ink/ink3672.xml"/><Relationship Id="rId542" Type="http://schemas.openxmlformats.org/officeDocument/2006/relationships/image" Target="../media/image31970.png"/><Relationship Id="rId987" Type="http://schemas.openxmlformats.org/officeDocument/2006/relationships/customXml" Target="../ink/ink3714.xml"/><Relationship Id="rId847" Type="http://schemas.openxmlformats.org/officeDocument/2006/relationships/customXml" Target="../ink/ink3644.xml"/><Relationship Id="rId1032" Type="http://schemas.openxmlformats.org/officeDocument/2006/relationships/image" Target="../media/image3569.png"/><Relationship Id="rId693" Type="http://schemas.openxmlformats.org/officeDocument/2006/relationships/image" Target="../media/image3401.png"/><Relationship Id="rId707" Type="http://schemas.openxmlformats.org/officeDocument/2006/relationships/image" Target="../media/image3407.png"/><Relationship Id="rId914" Type="http://schemas.openxmlformats.org/officeDocument/2006/relationships/image" Target="../media/image3510.png"/><Relationship Id="rId553" Type="http://schemas.openxmlformats.org/officeDocument/2006/relationships/customXml" Target="../ink/ink3497.xml"/><Relationship Id="rId760" Type="http://schemas.openxmlformats.org/officeDocument/2006/relationships/customXml" Target="../ink/ink3600.xml"/><Relationship Id="rId998" Type="http://schemas.openxmlformats.org/officeDocument/2006/relationships/image" Target="../media/image3552.png"/><Relationship Id="rId858" Type="http://schemas.openxmlformats.org/officeDocument/2006/relationships/image" Target="../media/image3482.png"/><Relationship Id="rId1043" Type="http://schemas.openxmlformats.org/officeDocument/2006/relationships/customXml" Target="../ink/ink3742.xml"/><Relationship Id="rId620" Type="http://schemas.openxmlformats.org/officeDocument/2006/relationships/customXml" Target="../ink/ink3530.xml"/><Relationship Id="rId718" Type="http://schemas.openxmlformats.org/officeDocument/2006/relationships/customXml" Target="../ink/ink3579.xml"/><Relationship Id="rId925" Type="http://schemas.openxmlformats.org/officeDocument/2006/relationships/customXml" Target="../ink/ink3683.xml"/><Relationship Id="rId1110" Type="http://schemas.openxmlformats.org/officeDocument/2006/relationships/image" Target="../media/image3606.png"/><Relationship Id="rId564" Type="http://schemas.openxmlformats.org/officeDocument/2006/relationships/image" Target="../media/image32080.png"/><Relationship Id="rId771" Type="http://schemas.openxmlformats.org/officeDocument/2006/relationships/image" Target="../media/image3439.png"/><Relationship Id="rId869" Type="http://schemas.openxmlformats.org/officeDocument/2006/relationships/customXml" Target="../ink/ink3655.xml"/><Relationship Id="rId631" Type="http://schemas.openxmlformats.org/officeDocument/2006/relationships/image" Target="../media/image3371.png"/><Relationship Id="rId729" Type="http://schemas.openxmlformats.org/officeDocument/2006/relationships/image" Target="../media/image3418.png"/><Relationship Id="rId1054" Type="http://schemas.openxmlformats.org/officeDocument/2006/relationships/image" Target="../media/image3580.png"/><Relationship Id="rId936" Type="http://schemas.openxmlformats.org/officeDocument/2006/relationships/image" Target="../media/image3521.png"/><Relationship Id="rId1121" Type="http://schemas.openxmlformats.org/officeDocument/2006/relationships/customXml" Target="../ink/ink3781.xml"/><Relationship Id="rId575" Type="http://schemas.openxmlformats.org/officeDocument/2006/relationships/customXml" Target="../ink/ink3508.xml"/><Relationship Id="rId782" Type="http://schemas.openxmlformats.org/officeDocument/2006/relationships/customXml" Target="../ink/ink3611.xml"/><Relationship Id="rId642" Type="http://schemas.openxmlformats.org/officeDocument/2006/relationships/customXml" Target="../ink/ink3541.xml"/><Relationship Id="rId1065" Type="http://schemas.openxmlformats.org/officeDocument/2006/relationships/customXml" Target="../ink/ink3753.xml"/><Relationship Id="rId947" Type="http://schemas.openxmlformats.org/officeDocument/2006/relationships/customXml" Target="../ink/ink3694.xml"/><Relationship Id="rId1132" Type="http://schemas.openxmlformats.org/officeDocument/2006/relationships/image" Target="../media/image3617.png"/><Relationship Id="rId586" Type="http://schemas.openxmlformats.org/officeDocument/2006/relationships/customXml" Target="../ink/ink3513.xml"/><Relationship Id="rId793" Type="http://schemas.openxmlformats.org/officeDocument/2006/relationships/image" Target="../media/image3450.png"/><Relationship Id="rId807" Type="http://schemas.openxmlformats.org/officeDocument/2006/relationships/image" Target="../media/image3457.png"/><Relationship Id="rId653" Type="http://schemas.openxmlformats.org/officeDocument/2006/relationships/image" Target="../media/image3382.png"/><Relationship Id="rId1076" Type="http://schemas.openxmlformats.org/officeDocument/2006/relationships/image" Target="../media/image3591.png"/><Relationship Id="rId860" Type="http://schemas.openxmlformats.org/officeDocument/2006/relationships/image" Target="../media/image3483.png"/><Relationship Id="rId958" Type="http://schemas.openxmlformats.org/officeDocument/2006/relationships/image" Target="../media/image3532.png"/><Relationship Id="rId1143" Type="http://schemas.openxmlformats.org/officeDocument/2006/relationships/customXml" Target="../ink/ink3792.xml"/><Relationship Id="rId597" Type="http://schemas.openxmlformats.org/officeDocument/2006/relationships/image" Target="../media/image3354.png"/><Relationship Id="rId720" Type="http://schemas.openxmlformats.org/officeDocument/2006/relationships/customXml" Target="../ink/ink3580.xml"/><Relationship Id="rId818" Type="http://schemas.openxmlformats.org/officeDocument/2006/relationships/image" Target="../media/image3462.png"/><Relationship Id="rId1003" Type="http://schemas.openxmlformats.org/officeDocument/2006/relationships/customXml" Target="../ink/ink3722.xml"/><Relationship Id="rId1087" Type="http://schemas.openxmlformats.org/officeDocument/2006/relationships/customXml" Target="../ink/ink3764.xml"/><Relationship Id="rId664" Type="http://schemas.openxmlformats.org/officeDocument/2006/relationships/customXml" Target="../ink/ink3552.xml"/><Relationship Id="rId871" Type="http://schemas.openxmlformats.org/officeDocument/2006/relationships/customXml" Target="../ink/ink3656.xml"/><Relationship Id="rId969" Type="http://schemas.openxmlformats.org/officeDocument/2006/relationships/customXml" Target="../ink/ink3705.xml"/><Relationship Id="rId731" Type="http://schemas.openxmlformats.org/officeDocument/2006/relationships/image" Target="../media/image3419.png"/><Relationship Id="rId1154" Type="http://schemas.openxmlformats.org/officeDocument/2006/relationships/image" Target="../media/image3628.png"/><Relationship Id="rId829" Type="http://schemas.openxmlformats.org/officeDocument/2006/relationships/customXml" Target="../ink/ink3635.xml"/><Relationship Id="rId1014" Type="http://schemas.openxmlformats.org/officeDocument/2006/relationships/image" Target="../media/image3560.png"/><Relationship Id="rId675" Type="http://schemas.openxmlformats.org/officeDocument/2006/relationships/image" Target="../media/image3392.png"/><Relationship Id="rId882" Type="http://schemas.openxmlformats.org/officeDocument/2006/relationships/image" Target="../media/image3494.png"/><Relationship Id="rId1098" Type="http://schemas.openxmlformats.org/officeDocument/2006/relationships/image" Target="../media/image3600.png"/><Relationship Id="rId535" Type="http://schemas.openxmlformats.org/officeDocument/2006/relationships/customXml" Target="../ink/ink3488.xml"/><Relationship Id="rId742" Type="http://schemas.openxmlformats.org/officeDocument/2006/relationships/customXml" Target="../ink/ink3591.xml"/><Relationship Id="rId602" Type="http://schemas.openxmlformats.org/officeDocument/2006/relationships/customXml" Target="../ink/ink3521.xml"/><Relationship Id="rId1025" Type="http://schemas.openxmlformats.org/officeDocument/2006/relationships/customXml" Target="../ink/ink3733.xml"/><Relationship Id="rId686" Type="http://schemas.openxmlformats.org/officeDocument/2006/relationships/customXml" Target="../ink/ink3563.xml"/><Relationship Id="rId893" Type="http://schemas.openxmlformats.org/officeDocument/2006/relationships/customXml" Target="../ink/ink3667.xml"/><Relationship Id="rId907" Type="http://schemas.openxmlformats.org/officeDocument/2006/relationships/customXml" Target="../ink/ink3674.xml"/><Relationship Id="rId546" Type="http://schemas.openxmlformats.org/officeDocument/2006/relationships/image" Target="../media/image31990.png"/><Relationship Id="rId753" Type="http://schemas.openxmlformats.org/officeDocument/2006/relationships/image" Target="../media/image3430.png"/><Relationship Id="rId960" Type="http://schemas.openxmlformats.org/officeDocument/2006/relationships/image" Target="../media/image3533.png"/><Relationship Id="rId1036" Type="http://schemas.openxmlformats.org/officeDocument/2006/relationships/image" Target="../media/image3571.png"/><Relationship Id="rId613" Type="http://schemas.openxmlformats.org/officeDocument/2006/relationships/image" Target="../media/image3362.png"/><Relationship Id="rId697" Type="http://schemas.openxmlformats.org/officeDocument/2006/relationships/image" Target="../media/image3403.png"/><Relationship Id="rId820" Type="http://schemas.openxmlformats.org/officeDocument/2006/relationships/image" Target="../media/image3463.png"/><Relationship Id="rId918" Type="http://schemas.openxmlformats.org/officeDocument/2006/relationships/image" Target="../media/image3512.png"/><Relationship Id="rId722" Type="http://schemas.openxmlformats.org/officeDocument/2006/relationships/customXml" Target="../ink/ink3581.xml"/><Relationship Id="rId1103" Type="http://schemas.openxmlformats.org/officeDocument/2006/relationships/customXml" Target="../ink/ink3772.xml"/><Relationship Id="rId1145" Type="http://schemas.openxmlformats.org/officeDocument/2006/relationships/customXml" Target="../ink/ink3793.xml"/><Relationship Id="rId557" Type="http://schemas.openxmlformats.org/officeDocument/2006/relationships/customXml" Target="../ink/ink3499.xml"/><Relationship Id="rId599" Type="http://schemas.openxmlformats.org/officeDocument/2006/relationships/image" Target="../media/image3355.png"/><Relationship Id="rId764" Type="http://schemas.openxmlformats.org/officeDocument/2006/relationships/customXml" Target="../ink/ink3602.xml"/><Relationship Id="rId971" Type="http://schemas.openxmlformats.org/officeDocument/2006/relationships/customXml" Target="../ink/ink3706.xml"/><Relationship Id="rId1005" Type="http://schemas.openxmlformats.org/officeDocument/2006/relationships/customXml" Target="../ink/ink3723.xml"/><Relationship Id="rId624" Type="http://schemas.openxmlformats.org/officeDocument/2006/relationships/customXml" Target="../ink/ink3532.xml"/><Relationship Id="rId666" Type="http://schemas.openxmlformats.org/officeDocument/2006/relationships/customXml" Target="../ink/ink3553.xml"/><Relationship Id="rId831" Type="http://schemas.openxmlformats.org/officeDocument/2006/relationships/customXml" Target="../ink/ink3636.xml"/><Relationship Id="rId873" Type="http://schemas.openxmlformats.org/officeDocument/2006/relationships/customXml" Target="../ink/ink3657.xml"/><Relationship Id="rId1047" Type="http://schemas.openxmlformats.org/officeDocument/2006/relationships/customXml" Target="../ink/ink3744.xml"/><Relationship Id="rId1089" Type="http://schemas.openxmlformats.org/officeDocument/2006/relationships/customXml" Target="../ink/ink3765.xml"/><Relationship Id="rId526" Type="http://schemas.openxmlformats.org/officeDocument/2006/relationships/image" Target="../media/image31890.png"/><Relationship Id="rId929" Type="http://schemas.openxmlformats.org/officeDocument/2006/relationships/customXml" Target="../ink/ink3685.xml"/><Relationship Id="rId1114" Type="http://schemas.openxmlformats.org/officeDocument/2006/relationships/image" Target="../media/image3608.png"/><Relationship Id="rId1156" Type="http://schemas.openxmlformats.org/officeDocument/2006/relationships/image" Target="../media/image3629.png"/><Relationship Id="rId568" Type="http://schemas.openxmlformats.org/officeDocument/2006/relationships/image" Target="../media/image32100.png"/><Relationship Id="rId733" Type="http://schemas.openxmlformats.org/officeDocument/2006/relationships/image" Target="../media/image3420.png"/><Relationship Id="rId775" Type="http://schemas.openxmlformats.org/officeDocument/2006/relationships/image" Target="../media/image3441.png"/><Relationship Id="rId940" Type="http://schemas.openxmlformats.org/officeDocument/2006/relationships/image" Target="../media/image3523.png"/><Relationship Id="rId982" Type="http://schemas.openxmlformats.org/officeDocument/2006/relationships/image" Target="../media/image3544.png"/><Relationship Id="rId1016" Type="http://schemas.openxmlformats.org/officeDocument/2006/relationships/image" Target="../media/image3561.png"/><Relationship Id="rId635" Type="http://schemas.openxmlformats.org/officeDocument/2006/relationships/image" Target="../media/image3373.png"/><Relationship Id="rId677" Type="http://schemas.openxmlformats.org/officeDocument/2006/relationships/image" Target="../media/image3393.png"/><Relationship Id="rId800" Type="http://schemas.openxmlformats.org/officeDocument/2006/relationships/customXml" Target="../ink/ink3620.xml"/><Relationship Id="rId842" Type="http://schemas.openxmlformats.org/officeDocument/2006/relationships/image" Target="../media/image3474.png"/><Relationship Id="rId1058" Type="http://schemas.openxmlformats.org/officeDocument/2006/relationships/image" Target="../media/image3582.png"/><Relationship Id="rId702" Type="http://schemas.openxmlformats.org/officeDocument/2006/relationships/customXml" Target="../ink/ink3571.xml"/><Relationship Id="rId884" Type="http://schemas.openxmlformats.org/officeDocument/2006/relationships/image" Target="../media/image3495.png"/><Relationship Id="rId1125" Type="http://schemas.openxmlformats.org/officeDocument/2006/relationships/customXml" Target="../ink/ink3783.xml"/><Relationship Id="rId537" Type="http://schemas.openxmlformats.org/officeDocument/2006/relationships/customXml" Target="../ink/ink3489.xml"/><Relationship Id="rId579" Type="http://schemas.openxmlformats.org/officeDocument/2006/relationships/image" Target="../media/image3345.png"/><Relationship Id="rId744" Type="http://schemas.openxmlformats.org/officeDocument/2006/relationships/customXml" Target="../ink/ink3592.xml"/><Relationship Id="rId786" Type="http://schemas.openxmlformats.org/officeDocument/2006/relationships/customXml" Target="../ink/ink3613.xml"/><Relationship Id="rId951" Type="http://schemas.openxmlformats.org/officeDocument/2006/relationships/customXml" Target="../ink/ink3696.xml"/><Relationship Id="rId993" Type="http://schemas.openxmlformats.org/officeDocument/2006/relationships/customXml" Target="../ink/ink3717.xml"/><Relationship Id="rId590" Type="http://schemas.openxmlformats.org/officeDocument/2006/relationships/customXml" Target="../ink/ink3515.xml"/><Relationship Id="rId604" Type="http://schemas.openxmlformats.org/officeDocument/2006/relationships/customXml" Target="../ink/ink3522.xml"/><Relationship Id="rId646" Type="http://schemas.openxmlformats.org/officeDocument/2006/relationships/customXml" Target="../ink/ink3543.xml"/><Relationship Id="rId811" Type="http://schemas.openxmlformats.org/officeDocument/2006/relationships/image" Target="../media/image3459.png"/><Relationship Id="rId1027" Type="http://schemas.openxmlformats.org/officeDocument/2006/relationships/customXml" Target="../ink/ink3734.xml"/><Relationship Id="rId1069" Type="http://schemas.openxmlformats.org/officeDocument/2006/relationships/customXml" Target="../ink/ink3755.xml"/><Relationship Id="rId688" Type="http://schemas.openxmlformats.org/officeDocument/2006/relationships/customXml" Target="../ink/ink3564.xml"/><Relationship Id="rId853" Type="http://schemas.openxmlformats.org/officeDocument/2006/relationships/customXml" Target="../ink/ink3647.xml"/><Relationship Id="rId895" Type="http://schemas.openxmlformats.org/officeDocument/2006/relationships/customXml" Target="../ink/ink3668.xml"/><Relationship Id="rId909" Type="http://schemas.openxmlformats.org/officeDocument/2006/relationships/customXml" Target="../ink/ink3675.xml"/><Relationship Id="rId1080" Type="http://schemas.openxmlformats.org/officeDocument/2006/relationships/image" Target="../media/image851.png"/><Relationship Id="rId1136" Type="http://schemas.openxmlformats.org/officeDocument/2006/relationships/image" Target="../media/image3619.png"/><Relationship Id="rId548" Type="http://schemas.openxmlformats.org/officeDocument/2006/relationships/image" Target="../media/image32000.png"/><Relationship Id="rId713" Type="http://schemas.openxmlformats.org/officeDocument/2006/relationships/image" Target="../media/image3410.png"/><Relationship Id="rId755" Type="http://schemas.openxmlformats.org/officeDocument/2006/relationships/image" Target="../media/image3431.png"/><Relationship Id="rId797" Type="http://schemas.openxmlformats.org/officeDocument/2006/relationships/image" Target="../media/image3452.png"/><Relationship Id="rId920" Type="http://schemas.openxmlformats.org/officeDocument/2006/relationships/image" Target="../media/image3513.png"/><Relationship Id="rId962" Type="http://schemas.openxmlformats.org/officeDocument/2006/relationships/image" Target="../media/image3534.png"/><Relationship Id="rId615" Type="http://schemas.openxmlformats.org/officeDocument/2006/relationships/image" Target="../media/image3363.png"/><Relationship Id="rId822" Type="http://schemas.openxmlformats.org/officeDocument/2006/relationships/image" Target="../media/image3464.png"/><Relationship Id="rId1038" Type="http://schemas.openxmlformats.org/officeDocument/2006/relationships/image" Target="../media/image3572.png"/><Relationship Id="rId657" Type="http://schemas.openxmlformats.org/officeDocument/2006/relationships/image" Target="../media/image3384.png"/><Relationship Id="rId699" Type="http://schemas.openxmlformats.org/officeDocument/2006/relationships/image" Target="../media/image3404.png"/><Relationship Id="rId864" Type="http://schemas.openxmlformats.org/officeDocument/2006/relationships/image" Target="../media/image3485.png"/><Relationship Id="rId1091" Type="http://schemas.openxmlformats.org/officeDocument/2006/relationships/customXml" Target="../ink/ink3766.xml"/><Relationship Id="rId1105" Type="http://schemas.openxmlformats.org/officeDocument/2006/relationships/customXml" Target="../ink/ink3773.xml"/><Relationship Id="rId559" Type="http://schemas.openxmlformats.org/officeDocument/2006/relationships/customXml" Target="../ink/ink3500.xml"/><Relationship Id="rId724" Type="http://schemas.openxmlformats.org/officeDocument/2006/relationships/customXml" Target="../ink/ink3582.xml"/><Relationship Id="rId766" Type="http://schemas.openxmlformats.org/officeDocument/2006/relationships/customXml" Target="../ink/ink3603.xml"/><Relationship Id="rId931" Type="http://schemas.openxmlformats.org/officeDocument/2006/relationships/customXml" Target="../ink/ink3686.xml"/><Relationship Id="rId1147" Type="http://schemas.openxmlformats.org/officeDocument/2006/relationships/customXml" Target="../ink/ink3794.xml"/><Relationship Id="rId570" Type="http://schemas.openxmlformats.org/officeDocument/2006/relationships/image" Target="../media/image32110.png"/><Relationship Id="rId626" Type="http://schemas.openxmlformats.org/officeDocument/2006/relationships/customXml" Target="../ink/ink3533.xml"/><Relationship Id="rId973" Type="http://schemas.openxmlformats.org/officeDocument/2006/relationships/customXml" Target="../ink/ink3707.xml"/><Relationship Id="rId1007" Type="http://schemas.openxmlformats.org/officeDocument/2006/relationships/customXml" Target="../ink/ink3724.xml"/><Relationship Id="rId1049" Type="http://schemas.openxmlformats.org/officeDocument/2006/relationships/customXml" Target="../ink/ink3745.xml"/><Relationship Id="rId668" Type="http://schemas.openxmlformats.org/officeDocument/2006/relationships/customXml" Target="../ink/ink3554.xml"/><Relationship Id="rId833" Type="http://schemas.openxmlformats.org/officeDocument/2006/relationships/customXml" Target="../ink/ink3637.xml"/><Relationship Id="rId875" Type="http://schemas.openxmlformats.org/officeDocument/2006/relationships/customXml" Target="../ink/ink3658.xml"/><Relationship Id="rId1060" Type="http://schemas.openxmlformats.org/officeDocument/2006/relationships/image" Target="../media/image3583.png"/><Relationship Id="rId1116" Type="http://schemas.openxmlformats.org/officeDocument/2006/relationships/image" Target="../media/image3609.png"/><Relationship Id="rId528" Type="http://schemas.openxmlformats.org/officeDocument/2006/relationships/image" Target="../media/image31900.png"/><Relationship Id="rId735" Type="http://schemas.openxmlformats.org/officeDocument/2006/relationships/image" Target="../media/image3421.png"/><Relationship Id="rId900" Type="http://schemas.openxmlformats.org/officeDocument/2006/relationships/image" Target="../media/image3503.png"/><Relationship Id="rId942" Type="http://schemas.openxmlformats.org/officeDocument/2006/relationships/image" Target="../media/image3524.png"/><Relationship Id="rId1158" Type="http://schemas.openxmlformats.org/officeDocument/2006/relationships/image" Target="../media/image3630.png"/><Relationship Id="rId581" Type="http://schemas.openxmlformats.org/officeDocument/2006/relationships/image" Target="../media/image3346.png"/><Relationship Id="rId777" Type="http://schemas.openxmlformats.org/officeDocument/2006/relationships/image" Target="../media/image3442.png"/><Relationship Id="rId984" Type="http://schemas.openxmlformats.org/officeDocument/2006/relationships/image" Target="../media/image3545.png"/><Relationship Id="rId1018" Type="http://schemas.openxmlformats.org/officeDocument/2006/relationships/image" Target="../media/image3562.png"/><Relationship Id="rId637" Type="http://schemas.openxmlformats.org/officeDocument/2006/relationships/image" Target="../media/image3374.png"/><Relationship Id="rId679" Type="http://schemas.openxmlformats.org/officeDocument/2006/relationships/image" Target="../media/image3394.png"/><Relationship Id="rId802" Type="http://schemas.openxmlformats.org/officeDocument/2006/relationships/customXml" Target="../ink/ink3621.xml"/><Relationship Id="rId844" Type="http://schemas.openxmlformats.org/officeDocument/2006/relationships/image" Target="../media/image3475.png"/><Relationship Id="rId886" Type="http://schemas.openxmlformats.org/officeDocument/2006/relationships/image" Target="../media/image3496.png"/><Relationship Id="rId2" Type="http://schemas.openxmlformats.org/officeDocument/2006/relationships/customXml" Target="../ink/ink3483.xml"/><Relationship Id="rId539" Type="http://schemas.openxmlformats.org/officeDocument/2006/relationships/customXml" Target="../ink/ink3490.xml"/><Relationship Id="rId690" Type="http://schemas.openxmlformats.org/officeDocument/2006/relationships/customXml" Target="../ink/ink3565.xml"/><Relationship Id="rId704" Type="http://schemas.openxmlformats.org/officeDocument/2006/relationships/customXml" Target="../ink/ink3572.xml"/><Relationship Id="rId746" Type="http://schemas.openxmlformats.org/officeDocument/2006/relationships/customXml" Target="../ink/ink3593.xml"/><Relationship Id="rId911" Type="http://schemas.openxmlformats.org/officeDocument/2006/relationships/customXml" Target="../ink/ink3676.xml"/><Relationship Id="rId1071" Type="http://schemas.openxmlformats.org/officeDocument/2006/relationships/customXml" Target="../ink/ink3756.xml"/><Relationship Id="rId1127" Type="http://schemas.openxmlformats.org/officeDocument/2006/relationships/customXml" Target="../ink/ink3784.xml"/><Relationship Id="rId550" Type="http://schemas.openxmlformats.org/officeDocument/2006/relationships/image" Target="../media/image32010.png"/><Relationship Id="rId788" Type="http://schemas.openxmlformats.org/officeDocument/2006/relationships/customXml" Target="../ink/ink3614.xml"/><Relationship Id="rId953" Type="http://schemas.openxmlformats.org/officeDocument/2006/relationships/customXml" Target="../ink/ink3697.xml"/><Relationship Id="rId995" Type="http://schemas.openxmlformats.org/officeDocument/2006/relationships/customXml" Target="../ink/ink3718.xml"/><Relationship Id="rId1029" Type="http://schemas.openxmlformats.org/officeDocument/2006/relationships/customXml" Target="../ink/ink3735.xml"/><Relationship Id="rId592" Type="http://schemas.openxmlformats.org/officeDocument/2006/relationships/customXml" Target="../ink/ink3516.xml"/><Relationship Id="rId606" Type="http://schemas.openxmlformats.org/officeDocument/2006/relationships/customXml" Target="../ink/ink3523.xml"/><Relationship Id="rId648" Type="http://schemas.openxmlformats.org/officeDocument/2006/relationships/customXml" Target="../ink/ink3544.xml"/><Relationship Id="rId813" Type="http://schemas.openxmlformats.org/officeDocument/2006/relationships/image" Target="../media/image3460.png"/><Relationship Id="rId855" Type="http://schemas.openxmlformats.org/officeDocument/2006/relationships/customXml" Target="../ink/ink3648.xml"/><Relationship Id="rId1040" Type="http://schemas.openxmlformats.org/officeDocument/2006/relationships/image" Target="../media/image3573.png"/><Relationship Id="rId715" Type="http://schemas.openxmlformats.org/officeDocument/2006/relationships/image" Target="../media/image3411.png"/><Relationship Id="rId897" Type="http://schemas.openxmlformats.org/officeDocument/2006/relationships/customXml" Target="../ink/ink3669.xml"/><Relationship Id="rId922" Type="http://schemas.openxmlformats.org/officeDocument/2006/relationships/image" Target="../media/image3514.png"/><Relationship Id="rId1082" Type="http://schemas.openxmlformats.org/officeDocument/2006/relationships/image" Target="../media/image3593.png"/><Relationship Id="rId1138" Type="http://schemas.openxmlformats.org/officeDocument/2006/relationships/image" Target="../media/image3620.png"/><Relationship Id="rId757" Type="http://schemas.openxmlformats.org/officeDocument/2006/relationships/image" Target="../media/image3432.png"/><Relationship Id="rId799" Type="http://schemas.openxmlformats.org/officeDocument/2006/relationships/image" Target="../media/image3453.png"/><Relationship Id="rId964" Type="http://schemas.openxmlformats.org/officeDocument/2006/relationships/image" Target="../media/image3535.png"/><Relationship Id="rId561" Type="http://schemas.openxmlformats.org/officeDocument/2006/relationships/customXml" Target="../ink/ink3501.xml"/><Relationship Id="rId617" Type="http://schemas.openxmlformats.org/officeDocument/2006/relationships/image" Target="../media/image3364.png"/><Relationship Id="rId659" Type="http://schemas.openxmlformats.org/officeDocument/2006/relationships/image" Target="../media/image3385.png"/><Relationship Id="rId824" Type="http://schemas.openxmlformats.org/officeDocument/2006/relationships/image" Target="../media/image3465.png"/><Relationship Id="rId866" Type="http://schemas.openxmlformats.org/officeDocument/2006/relationships/image" Target="../media/image3486.png"/><Relationship Id="rId670" Type="http://schemas.openxmlformats.org/officeDocument/2006/relationships/customXml" Target="../ink/ink3555.xml"/><Relationship Id="rId1051" Type="http://schemas.openxmlformats.org/officeDocument/2006/relationships/customXml" Target="../ink/ink3746.xml"/><Relationship Id="rId1093" Type="http://schemas.openxmlformats.org/officeDocument/2006/relationships/customXml" Target="../ink/ink3767.xml"/><Relationship Id="rId1107" Type="http://schemas.openxmlformats.org/officeDocument/2006/relationships/customXml" Target="../ink/ink3774.xml"/><Relationship Id="rId1149" Type="http://schemas.openxmlformats.org/officeDocument/2006/relationships/customXml" Target="../ink/ink3795.xml"/><Relationship Id="rId530" Type="http://schemas.openxmlformats.org/officeDocument/2006/relationships/image" Target="../media/image31910.png"/><Relationship Id="rId726" Type="http://schemas.openxmlformats.org/officeDocument/2006/relationships/customXml" Target="../ink/ink3583.xml"/><Relationship Id="rId768" Type="http://schemas.openxmlformats.org/officeDocument/2006/relationships/customXml" Target="../ink/ink3604.xml"/><Relationship Id="rId933" Type="http://schemas.openxmlformats.org/officeDocument/2006/relationships/customXml" Target="../ink/ink3687.xml"/><Relationship Id="rId975" Type="http://schemas.openxmlformats.org/officeDocument/2006/relationships/customXml" Target="../ink/ink3708.xml"/><Relationship Id="rId1009" Type="http://schemas.openxmlformats.org/officeDocument/2006/relationships/customXml" Target="../ink/ink3725.xml"/><Relationship Id="rId1160" Type="http://schemas.openxmlformats.org/officeDocument/2006/relationships/image" Target="../media/image3631.png"/><Relationship Id="rId572" Type="http://schemas.openxmlformats.org/officeDocument/2006/relationships/image" Target="../media/image32120.png"/><Relationship Id="rId628" Type="http://schemas.openxmlformats.org/officeDocument/2006/relationships/customXml" Target="../ink/ink3534.xml"/><Relationship Id="rId835" Type="http://schemas.openxmlformats.org/officeDocument/2006/relationships/customXml" Target="../ink/ink3638.xml"/><Relationship Id="rId877" Type="http://schemas.openxmlformats.org/officeDocument/2006/relationships/customXml" Target="../ink/ink3659.xml"/><Relationship Id="rId1020" Type="http://schemas.openxmlformats.org/officeDocument/2006/relationships/image" Target="../media/image3563.png"/><Relationship Id="rId1062" Type="http://schemas.openxmlformats.org/officeDocument/2006/relationships/image" Target="../media/image3584.png"/><Relationship Id="rId1118" Type="http://schemas.openxmlformats.org/officeDocument/2006/relationships/image" Target="../media/image3610.png"/><Relationship Id="rId681" Type="http://schemas.openxmlformats.org/officeDocument/2006/relationships/image" Target="../media/image3395.png"/><Relationship Id="rId737" Type="http://schemas.openxmlformats.org/officeDocument/2006/relationships/image" Target="../media/image3422.png"/><Relationship Id="rId779" Type="http://schemas.openxmlformats.org/officeDocument/2006/relationships/image" Target="../media/image3443.png"/><Relationship Id="rId902" Type="http://schemas.openxmlformats.org/officeDocument/2006/relationships/image" Target="../media/image3504.png"/><Relationship Id="rId944" Type="http://schemas.openxmlformats.org/officeDocument/2006/relationships/image" Target="../media/image3525.png"/><Relationship Id="rId986" Type="http://schemas.openxmlformats.org/officeDocument/2006/relationships/image" Target="../media/image3546.png"/><Relationship Id="rId541" Type="http://schemas.openxmlformats.org/officeDocument/2006/relationships/customXml" Target="../ink/ink3491.xml"/><Relationship Id="rId583" Type="http://schemas.openxmlformats.org/officeDocument/2006/relationships/image" Target="../media/image3347.png"/><Relationship Id="rId639" Type="http://schemas.openxmlformats.org/officeDocument/2006/relationships/image" Target="../media/image3375.png"/><Relationship Id="rId790" Type="http://schemas.openxmlformats.org/officeDocument/2006/relationships/customXml" Target="../ink/ink3615.xml"/><Relationship Id="rId804" Type="http://schemas.openxmlformats.org/officeDocument/2006/relationships/customXml" Target="../ink/ink3622.xml"/><Relationship Id="rId650" Type="http://schemas.openxmlformats.org/officeDocument/2006/relationships/customXml" Target="../ink/ink3545.xml"/><Relationship Id="rId846" Type="http://schemas.openxmlformats.org/officeDocument/2006/relationships/image" Target="../media/image3476.png"/><Relationship Id="rId888" Type="http://schemas.openxmlformats.org/officeDocument/2006/relationships/image" Target="../media/image3497.png"/><Relationship Id="rId1031" Type="http://schemas.openxmlformats.org/officeDocument/2006/relationships/customXml" Target="../ink/ink3736.xml"/><Relationship Id="rId1073" Type="http://schemas.openxmlformats.org/officeDocument/2006/relationships/customXml" Target="../ink/ink3757.xml"/><Relationship Id="rId1129" Type="http://schemas.openxmlformats.org/officeDocument/2006/relationships/customXml" Target="../ink/ink3785.xml"/><Relationship Id="rId692" Type="http://schemas.openxmlformats.org/officeDocument/2006/relationships/customXml" Target="../ink/ink3566.xml"/><Relationship Id="rId706" Type="http://schemas.openxmlformats.org/officeDocument/2006/relationships/customXml" Target="../ink/ink3573.xml"/><Relationship Id="rId748" Type="http://schemas.openxmlformats.org/officeDocument/2006/relationships/customXml" Target="../ink/ink3594.xml"/><Relationship Id="rId913" Type="http://schemas.openxmlformats.org/officeDocument/2006/relationships/customXml" Target="../ink/ink3677.xml"/><Relationship Id="rId955" Type="http://schemas.openxmlformats.org/officeDocument/2006/relationships/customXml" Target="../ink/ink3698.xml"/><Relationship Id="rId1140" Type="http://schemas.openxmlformats.org/officeDocument/2006/relationships/image" Target="../media/image3621.png"/><Relationship Id="rId552" Type="http://schemas.openxmlformats.org/officeDocument/2006/relationships/image" Target="../media/image32020.png"/><Relationship Id="rId594" Type="http://schemas.openxmlformats.org/officeDocument/2006/relationships/customXml" Target="../ink/ink3517.xml"/><Relationship Id="rId608" Type="http://schemas.openxmlformats.org/officeDocument/2006/relationships/customXml" Target="../ink/ink3524.xml"/><Relationship Id="rId815" Type="http://schemas.openxmlformats.org/officeDocument/2006/relationships/customXml" Target="../ink/ink3628.xml"/><Relationship Id="rId997" Type="http://schemas.openxmlformats.org/officeDocument/2006/relationships/customXml" Target="../ink/ink3719.xml"/><Relationship Id="rId857" Type="http://schemas.openxmlformats.org/officeDocument/2006/relationships/customXml" Target="../ink/ink3649.xml"/><Relationship Id="rId899" Type="http://schemas.openxmlformats.org/officeDocument/2006/relationships/customXml" Target="../ink/ink3670.xml"/><Relationship Id="rId1000" Type="http://schemas.openxmlformats.org/officeDocument/2006/relationships/image" Target="../media/image3553.png"/><Relationship Id="rId1042" Type="http://schemas.openxmlformats.org/officeDocument/2006/relationships/image" Target="../media/image3574.png"/><Relationship Id="rId1084" Type="http://schemas.openxmlformats.org/officeDocument/2006/relationships/image" Target="../media/image3594.png"/><Relationship Id="rId661" Type="http://schemas.openxmlformats.org/officeDocument/2006/relationships/image" Target="../media/image3386.png"/><Relationship Id="rId717" Type="http://schemas.openxmlformats.org/officeDocument/2006/relationships/image" Target="../media/image3412.png"/><Relationship Id="rId759" Type="http://schemas.openxmlformats.org/officeDocument/2006/relationships/image" Target="../media/image3433.png"/><Relationship Id="rId924" Type="http://schemas.openxmlformats.org/officeDocument/2006/relationships/image" Target="../media/image3515.png"/><Relationship Id="rId966" Type="http://schemas.openxmlformats.org/officeDocument/2006/relationships/image" Target="../media/image3536.png"/><Relationship Id="rId563" Type="http://schemas.openxmlformats.org/officeDocument/2006/relationships/customXml" Target="../ink/ink3502.xml"/><Relationship Id="rId619" Type="http://schemas.openxmlformats.org/officeDocument/2006/relationships/image" Target="../media/image3365.png"/><Relationship Id="rId770" Type="http://schemas.openxmlformats.org/officeDocument/2006/relationships/customXml" Target="../ink/ink3605.xml"/><Relationship Id="rId1151" Type="http://schemas.openxmlformats.org/officeDocument/2006/relationships/customXml" Target="../ink/ink3796.xml"/><Relationship Id="rId826" Type="http://schemas.openxmlformats.org/officeDocument/2006/relationships/image" Target="../media/image3466.png"/><Relationship Id="rId868" Type="http://schemas.openxmlformats.org/officeDocument/2006/relationships/image" Target="../media/image3487.png"/><Relationship Id="rId1011" Type="http://schemas.openxmlformats.org/officeDocument/2006/relationships/customXml" Target="../ink/ink3726.xml"/><Relationship Id="rId1053" Type="http://schemas.openxmlformats.org/officeDocument/2006/relationships/customXml" Target="../ink/ink3747.xml"/><Relationship Id="rId1109" Type="http://schemas.openxmlformats.org/officeDocument/2006/relationships/customXml" Target="../ink/ink3775.xml"/><Relationship Id="rId630" Type="http://schemas.openxmlformats.org/officeDocument/2006/relationships/customXml" Target="../ink/ink3535.xml"/><Relationship Id="rId672" Type="http://schemas.openxmlformats.org/officeDocument/2006/relationships/customXml" Target="../ink/ink3556.xml"/><Relationship Id="rId728" Type="http://schemas.openxmlformats.org/officeDocument/2006/relationships/customXml" Target="../ink/ink3584.xml"/><Relationship Id="rId935" Type="http://schemas.openxmlformats.org/officeDocument/2006/relationships/customXml" Target="../ink/ink3688.xml"/><Relationship Id="rId1095" Type="http://schemas.openxmlformats.org/officeDocument/2006/relationships/customXml" Target="../ink/ink3768.xml"/><Relationship Id="rId532" Type="http://schemas.openxmlformats.org/officeDocument/2006/relationships/image" Target="../media/image31920.png"/><Relationship Id="rId574" Type="http://schemas.openxmlformats.org/officeDocument/2006/relationships/image" Target="../media/image3342.png"/><Relationship Id="rId977" Type="http://schemas.openxmlformats.org/officeDocument/2006/relationships/customXml" Target="../ink/ink3709.xml"/><Relationship Id="rId1120" Type="http://schemas.openxmlformats.org/officeDocument/2006/relationships/image" Target="../media/image3611.png"/><Relationship Id="rId1162" Type="http://schemas.openxmlformats.org/officeDocument/2006/relationships/image" Target="../media/image3632.png"/><Relationship Id="rId781" Type="http://schemas.openxmlformats.org/officeDocument/2006/relationships/image" Target="../media/image3444.png"/><Relationship Id="rId837" Type="http://schemas.openxmlformats.org/officeDocument/2006/relationships/customXml" Target="../ink/ink3639.xml"/><Relationship Id="rId879" Type="http://schemas.openxmlformats.org/officeDocument/2006/relationships/customXml" Target="../ink/ink3660.xml"/><Relationship Id="rId1022" Type="http://schemas.openxmlformats.org/officeDocument/2006/relationships/image" Target="../media/image3564.png"/><Relationship Id="rId641" Type="http://schemas.openxmlformats.org/officeDocument/2006/relationships/image" Target="../media/image3376.png"/><Relationship Id="rId683" Type="http://schemas.openxmlformats.org/officeDocument/2006/relationships/image" Target="../media/image3396.png"/><Relationship Id="rId739" Type="http://schemas.openxmlformats.org/officeDocument/2006/relationships/image" Target="../media/image3423.png"/><Relationship Id="rId890" Type="http://schemas.openxmlformats.org/officeDocument/2006/relationships/image" Target="../media/image3498.png"/><Relationship Id="rId904" Type="http://schemas.openxmlformats.org/officeDocument/2006/relationships/image" Target="../media/image3505.png"/><Relationship Id="rId1064" Type="http://schemas.openxmlformats.org/officeDocument/2006/relationships/image" Target="../media/image3585.png"/><Relationship Id="rId543" Type="http://schemas.openxmlformats.org/officeDocument/2006/relationships/customXml" Target="../ink/ink3492.xml"/><Relationship Id="rId946" Type="http://schemas.openxmlformats.org/officeDocument/2006/relationships/image" Target="../media/image3526.png"/><Relationship Id="rId988" Type="http://schemas.openxmlformats.org/officeDocument/2006/relationships/image" Target="../media/image3547.png"/><Relationship Id="rId1131" Type="http://schemas.openxmlformats.org/officeDocument/2006/relationships/customXml" Target="../ink/ink3786.xml"/><Relationship Id="rId585" Type="http://schemas.openxmlformats.org/officeDocument/2006/relationships/image" Target="../media/image3348.png"/><Relationship Id="rId750" Type="http://schemas.openxmlformats.org/officeDocument/2006/relationships/customXml" Target="../ink/ink3595.xml"/><Relationship Id="rId792" Type="http://schemas.openxmlformats.org/officeDocument/2006/relationships/customXml" Target="../ink/ink3616.xml"/><Relationship Id="rId806" Type="http://schemas.openxmlformats.org/officeDocument/2006/relationships/customXml" Target="../ink/ink3623.xml"/><Relationship Id="rId848" Type="http://schemas.openxmlformats.org/officeDocument/2006/relationships/image" Target="../media/image3477.png"/><Relationship Id="rId1033" Type="http://schemas.openxmlformats.org/officeDocument/2006/relationships/customXml" Target="../ink/ink3737.xml"/><Relationship Id="rId610" Type="http://schemas.openxmlformats.org/officeDocument/2006/relationships/customXml" Target="../ink/ink3525.xml"/><Relationship Id="rId652" Type="http://schemas.openxmlformats.org/officeDocument/2006/relationships/customXml" Target="../ink/ink3546.xml"/><Relationship Id="rId694" Type="http://schemas.openxmlformats.org/officeDocument/2006/relationships/customXml" Target="../ink/ink3567.xml"/><Relationship Id="rId708" Type="http://schemas.openxmlformats.org/officeDocument/2006/relationships/customXml" Target="../ink/ink3574.xml"/><Relationship Id="rId915" Type="http://schemas.openxmlformats.org/officeDocument/2006/relationships/customXml" Target="../ink/ink3678.xml"/><Relationship Id="rId1075" Type="http://schemas.openxmlformats.org/officeDocument/2006/relationships/customXml" Target="../ink/ink3758.xml"/><Relationship Id="rId957" Type="http://schemas.openxmlformats.org/officeDocument/2006/relationships/customXml" Target="../ink/ink3699.xml"/><Relationship Id="rId999" Type="http://schemas.openxmlformats.org/officeDocument/2006/relationships/customXml" Target="../ink/ink3720.xml"/><Relationship Id="rId1100" Type="http://schemas.openxmlformats.org/officeDocument/2006/relationships/image" Target="../media/image3601.png"/><Relationship Id="rId1142" Type="http://schemas.openxmlformats.org/officeDocument/2006/relationships/image" Target="../media/image3622.png"/><Relationship Id="rId554" Type="http://schemas.openxmlformats.org/officeDocument/2006/relationships/image" Target="../media/image32030.png"/><Relationship Id="rId596" Type="http://schemas.openxmlformats.org/officeDocument/2006/relationships/customXml" Target="../ink/ink3518.xml"/><Relationship Id="rId761" Type="http://schemas.openxmlformats.org/officeDocument/2006/relationships/image" Target="../media/image3434.png"/><Relationship Id="rId817" Type="http://schemas.openxmlformats.org/officeDocument/2006/relationships/customXml" Target="../ink/ink3629.xml"/><Relationship Id="rId859" Type="http://schemas.openxmlformats.org/officeDocument/2006/relationships/customXml" Target="../ink/ink3650.xml"/><Relationship Id="rId1002" Type="http://schemas.openxmlformats.org/officeDocument/2006/relationships/image" Target="../media/image3554.png"/><Relationship Id="rId621" Type="http://schemas.openxmlformats.org/officeDocument/2006/relationships/image" Target="../media/image3366.png"/><Relationship Id="rId663" Type="http://schemas.openxmlformats.org/officeDocument/2006/relationships/image" Target="../media/image3387.png"/><Relationship Id="rId870" Type="http://schemas.openxmlformats.org/officeDocument/2006/relationships/image" Target="../media/image3488.png"/><Relationship Id="rId1044" Type="http://schemas.openxmlformats.org/officeDocument/2006/relationships/image" Target="../media/image3575.png"/><Relationship Id="rId1086" Type="http://schemas.openxmlformats.org/officeDocument/2006/relationships/image" Target="../media/image2100.png"/><Relationship Id="rId719" Type="http://schemas.openxmlformats.org/officeDocument/2006/relationships/image" Target="../media/image3413.png"/><Relationship Id="rId926" Type="http://schemas.openxmlformats.org/officeDocument/2006/relationships/image" Target="../media/image3516.png"/><Relationship Id="rId968" Type="http://schemas.openxmlformats.org/officeDocument/2006/relationships/image" Target="../media/image3537.png"/><Relationship Id="rId1111" Type="http://schemas.openxmlformats.org/officeDocument/2006/relationships/customXml" Target="../ink/ink3776.xml"/><Relationship Id="rId1153" Type="http://schemas.openxmlformats.org/officeDocument/2006/relationships/customXml" Target="../ink/ink3797.xml"/><Relationship Id="rId565" Type="http://schemas.openxmlformats.org/officeDocument/2006/relationships/customXml" Target="../ink/ink3503.xml"/><Relationship Id="rId730" Type="http://schemas.openxmlformats.org/officeDocument/2006/relationships/customXml" Target="../ink/ink3585.xml"/><Relationship Id="rId772" Type="http://schemas.openxmlformats.org/officeDocument/2006/relationships/customXml" Target="../ink/ink3606.xml"/><Relationship Id="rId828" Type="http://schemas.openxmlformats.org/officeDocument/2006/relationships/image" Target="../media/image3467.png"/><Relationship Id="rId1013" Type="http://schemas.openxmlformats.org/officeDocument/2006/relationships/customXml" Target="../ink/ink3727.xml"/><Relationship Id="rId632" Type="http://schemas.openxmlformats.org/officeDocument/2006/relationships/customXml" Target="../ink/ink3536.xml"/><Relationship Id="rId1055" Type="http://schemas.openxmlformats.org/officeDocument/2006/relationships/customXml" Target="../ink/ink3748.xml"/><Relationship Id="rId1097" Type="http://schemas.openxmlformats.org/officeDocument/2006/relationships/customXml" Target="../ink/ink3769.xml"/><Relationship Id="rId674" Type="http://schemas.openxmlformats.org/officeDocument/2006/relationships/customXml" Target="../ink/ink3557.xml"/><Relationship Id="rId881" Type="http://schemas.openxmlformats.org/officeDocument/2006/relationships/customXml" Target="../ink/ink3661.xml"/><Relationship Id="rId937" Type="http://schemas.openxmlformats.org/officeDocument/2006/relationships/customXml" Target="../ink/ink3689.xml"/><Relationship Id="rId979" Type="http://schemas.openxmlformats.org/officeDocument/2006/relationships/customXml" Target="../ink/ink3710.xml"/><Relationship Id="rId1122" Type="http://schemas.openxmlformats.org/officeDocument/2006/relationships/image" Target="../media/image3612.png"/><Relationship Id="rId534" Type="http://schemas.openxmlformats.org/officeDocument/2006/relationships/image" Target="../media/image31930.png"/><Relationship Id="rId576" Type="http://schemas.openxmlformats.org/officeDocument/2006/relationships/image" Target="../media/image3343.png"/><Relationship Id="rId741" Type="http://schemas.openxmlformats.org/officeDocument/2006/relationships/image" Target="../media/image3424.png"/><Relationship Id="rId783" Type="http://schemas.openxmlformats.org/officeDocument/2006/relationships/image" Target="../media/image3445.png"/><Relationship Id="rId839" Type="http://schemas.openxmlformats.org/officeDocument/2006/relationships/customXml" Target="../ink/ink3640.xml"/><Relationship Id="rId990" Type="http://schemas.openxmlformats.org/officeDocument/2006/relationships/image" Target="../media/image3548.png"/><Relationship Id="rId601" Type="http://schemas.openxmlformats.org/officeDocument/2006/relationships/image" Target="../media/image3356.png"/><Relationship Id="rId643" Type="http://schemas.openxmlformats.org/officeDocument/2006/relationships/image" Target="../media/image3377.png"/><Relationship Id="rId1024" Type="http://schemas.openxmlformats.org/officeDocument/2006/relationships/image" Target="../media/image3565.png"/><Relationship Id="rId1066" Type="http://schemas.openxmlformats.org/officeDocument/2006/relationships/image" Target="../media/image3586.png"/><Relationship Id="rId685" Type="http://schemas.openxmlformats.org/officeDocument/2006/relationships/image" Target="../media/image3397.png"/><Relationship Id="rId850" Type="http://schemas.openxmlformats.org/officeDocument/2006/relationships/image" Target="../media/image3478.png"/><Relationship Id="rId892" Type="http://schemas.openxmlformats.org/officeDocument/2006/relationships/image" Target="../media/image3499.png"/><Relationship Id="rId906" Type="http://schemas.openxmlformats.org/officeDocument/2006/relationships/image" Target="../media/image3506.png"/><Relationship Id="rId948" Type="http://schemas.openxmlformats.org/officeDocument/2006/relationships/image" Target="../media/image3527.png"/><Relationship Id="rId1133" Type="http://schemas.openxmlformats.org/officeDocument/2006/relationships/customXml" Target="../ink/ink3787.xml"/><Relationship Id="rId545" Type="http://schemas.openxmlformats.org/officeDocument/2006/relationships/customXml" Target="../ink/ink3493.xml"/><Relationship Id="rId587" Type="http://schemas.openxmlformats.org/officeDocument/2006/relationships/image" Target="../media/image3349.png"/><Relationship Id="rId710" Type="http://schemas.openxmlformats.org/officeDocument/2006/relationships/customXml" Target="../ink/ink3575.xml"/><Relationship Id="rId752" Type="http://schemas.openxmlformats.org/officeDocument/2006/relationships/customXml" Target="../ink/ink3596.xml"/><Relationship Id="rId808" Type="http://schemas.openxmlformats.org/officeDocument/2006/relationships/customXml" Target="../ink/ink3624.xml"/><Relationship Id="rId612" Type="http://schemas.openxmlformats.org/officeDocument/2006/relationships/customXml" Target="../ink/ink3526.xml"/><Relationship Id="rId794" Type="http://schemas.openxmlformats.org/officeDocument/2006/relationships/customXml" Target="../ink/ink3617.xml"/><Relationship Id="rId1035" Type="http://schemas.openxmlformats.org/officeDocument/2006/relationships/customXml" Target="../ink/ink3738.xml"/><Relationship Id="rId1077" Type="http://schemas.openxmlformats.org/officeDocument/2006/relationships/customXml" Target="../ink/ink3759.xml"/><Relationship Id="rId654" Type="http://schemas.openxmlformats.org/officeDocument/2006/relationships/customXml" Target="../ink/ink3547.xml"/><Relationship Id="rId696" Type="http://schemas.openxmlformats.org/officeDocument/2006/relationships/customXml" Target="../ink/ink3568.xml"/><Relationship Id="rId861" Type="http://schemas.openxmlformats.org/officeDocument/2006/relationships/customXml" Target="../ink/ink3651.xml"/><Relationship Id="rId917" Type="http://schemas.openxmlformats.org/officeDocument/2006/relationships/customXml" Target="../ink/ink3679.xml"/><Relationship Id="rId959" Type="http://schemas.openxmlformats.org/officeDocument/2006/relationships/customXml" Target="../ink/ink3700.xml"/><Relationship Id="rId1102" Type="http://schemas.openxmlformats.org/officeDocument/2006/relationships/image" Target="../media/image3602.png"/><Relationship Id="rId556" Type="http://schemas.openxmlformats.org/officeDocument/2006/relationships/image" Target="../media/image32040.png"/><Relationship Id="rId721" Type="http://schemas.openxmlformats.org/officeDocument/2006/relationships/image" Target="../media/image3414.png"/><Relationship Id="rId763" Type="http://schemas.openxmlformats.org/officeDocument/2006/relationships/image" Target="../media/image3435.png"/><Relationship Id="rId1144" Type="http://schemas.openxmlformats.org/officeDocument/2006/relationships/image" Target="../media/image3623.png"/><Relationship Id="rId598" Type="http://schemas.openxmlformats.org/officeDocument/2006/relationships/customXml" Target="../ink/ink3519.xml"/><Relationship Id="rId819" Type="http://schemas.openxmlformats.org/officeDocument/2006/relationships/customXml" Target="../ink/ink3630.xml"/><Relationship Id="rId970" Type="http://schemas.openxmlformats.org/officeDocument/2006/relationships/image" Target="../media/image3538.png"/><Relationship Id="rId1004" Type="http://schemas.openxmlformats.org/officeDocument/2006/relationships/image" Target="../media/image3555.png"/><Relationship Id="rId1046" Type="http://schemas.openxmlformats.org/officeDocument/2006/relationships/image" Target="../media/image3576.png"/><Relationship Id="rId623" Type="http://schemas.openxmlformats.org/officeDocument/2006/relationships/image" Target="../media/image3367.png"/><Relationship Id="rId665" Type="http://schemas.openxmlformats.org/officeDocument/2006/relationships/image" Target="../media/image3388.png"/><Relationship Id="rId830" Type="http://schemas.openxmlformats.org/officeDocument/2006/relationships/image" Target="../media/image3468.png"/><Relationship Id="rId872" Type="http://schemas.openxmlformats.org/officeDocument/2006/relationships/image" Target="../media/image3489.png"/><Relationship Id="rId928" Type="http://schemas.openxmlformats.org/officeDocument/2006/relationships/image" Target="../media/image3517.png"/><Relationship Id="rId1088" Type="http://schemas.openxmlformats.org/officeDocument/2006/relationships/image" Target="../media/image3595.png"/><Relationship Id="rId567" Type="http://schemas.openxmlformats.org/officeDocument/2006/relationships/customXml" Target="../ink/ink3504.xml"/><Relationship Id="rId732" Type="http://schemas.openxmlformats.org/officeDocument/2006/relationships/customXml" Target="../ink/ink3586.xml"/><Relationship Id="rId1113" Type="http://schemas.openxmlformats.org/officeDocument/2006/relationships/customXml" Target="../ink/ink3777.xml"/><Relationship Id="rId1155" Type="http://schemas.openxmlformats.org/officeDocument/2006/relationships/customXml" Target="../ink/ink3798.xml"/><Relationship Id="rId774" Type="http://schemas.openxmlformats.org/officeDocument/2006/relationships/customXml" Target="../ink/ink3607.xml"/><Relationship Id="rId981" Type="http://schemas.openxmlformats.org/officeDocument/2006/relationships/customXml" Target="../ink/ink3711.xml"/><Relationship Id="rId1015" Type="http://schemas.openxmlformats.org/officeDocument/2006/relationships/customXml" Target="../ink/ink3728.xml"/><Relationship Id="rId1057" Type="http://schemas.openxmlformats.org/officeDocument/2006/relationships/customXml" Target="../ink/ink3749.xml"/><Relationship Id="rId634" Type="http://schemas.openxmlformats.org/officeDocument/2006/relationships/customXml" Target="../ink/ink3537.xml"/><Relationship Id="rId676" Type="http://schemas.openxmlformats.org/officeDocument/2006/relationships/customXml" Target="../ink/ink3558.xml"/><Relationship Id="rId841" Type="http://schemas.openxmlformats.org/officeDocument/2006/relationships/customXml" Target="../ink/ink3641.xml"/><Relationship Id="rId883" Type="http://schemas.openxmlformats.org/officeDocument/2006/relationships/customXml" Target="../ink/ink3662.xml"/><Relationship Id="rId1099" Type="http://schemas.openxmlformats.org/officeDocument/2006/relationships/customXml" Target="../ink/ink3770.xml"/><Relationship Id="rId536" Type="http://schemas.openxmlformats.org/officeDocument/2006/relationships/image" Target="../media/image31940.png"/><Relationship Id="rId701" Type="http://schemas.openxmlformats.org/officeDocument/2006/relationships/image" Target="../media/image440.png"/><Relationship Id="rId939" Type="http://schemas.openxmlformats.org/officeDocument/2006/relationships/customXml" Target="../ink/ink3690.xml"/><Relationship Id="rId1124" Type="http://schemas.openxmlformats.org/officeDocument/2006/relationships/image" Target="../media/image3613.png"/><Relationship Id="rId578" Type="http://schemas.openxmlformats.org/officeDocument/2006/relationships/customXml" Target="../ink/ink3509.xml"/><Relationship Id="rId743" Type="http://schemas.openxmlformats.org/officeDocument/2006/relationships/image" Target="../media/image3425.png"/><Relationship Id="rId785" Type="http://schemas.openxmlformats.org/officeDocument/2006/relationships/image" Target="../media/image3446.png"/><Relationship Id="rId950" Type="http://schemas.openxmlformats.org/officeDocument/2006/relationships/image" Target="../media/image3528.png"/><Relationship Id="rId992" Type="http://schemas.openxmlformats.org/officeDocument/2006/relationships/image" Target="../media/image3549.png"/><Relationship Id="rId1026" Type="http://schemas.openxmlformats.org/officeDocument/2006/relationships/image" Target="../media/image3566.png"/><Relationship Id="rId603" Type="http://schemas.openxmlformats.org/officeDocument/2006/relationships/image" Target="../media/image3357.png"/><Relationship Id="rId645" Type="http://schemas.openxmlformats.org/officeDocument/2006/relationships/image" Target="../media/image3378.png"/><Relationship Id="rId687" Type="http://schemas.openxmlformats.org/officeDocument/2006/relationships/image" Target="../media/image3398.png"/><Relationship Id="rId810" Type="http://schemas.openxmlformats.org/officeDocument/2006/relationships/customXml" Target="../ink/ink3625.xml"/><Relationship Id="rId852" Type="http://schemas.openxmlformats.org/officeDocument/2006/relationships/image" Target="../media/image3479.png"/><Relationship Id="rId908" Type="http://schemas.openxmlformats.org/officeDocument/2006/relationships/image" Target="../media/image3507.png"/><Relationship Id="rId1068" Type="http://schemas.openxmlformats.org/officeDocument/2006/relationships/image" Target="../media/image3587.png"/><Relationship Id="rId712" Type="http://schemas.openxmlformats.org/officeDocument/2006/relationships/customXml" Target="../ink/ink3576.xml"/><Relationship Id="rId894" Type="http://schemas.openxmlformats.org/officeDocument/2006/relationships/image" Target="../media/image3500.png"/><Relationship Id="rId1135" Type="http://schemas.openxmlformats.org/officeDocument/2006/relationships/customXml" Target="../ink/ink3788.xml"/><Relationship Id="rId547" Type="http://schemas.openxmlformats.org/officeDocument/2006/relationships/customXml" Target="../ink/ink3494.xml"/><Relationship Id="rId589" Type="http://schemas.openxmlformats.org/officeDocument/2006/relationships/image" Target="../media/image3350.png"/><Relationship Id="rId754" Type="http://schemas.openxmlformats.org/officeDocument/2006/relationships/customXml" Target="../ink/ink3597.xml"/><Relationship Id="rId796" Type="http://schemas.openxmlformats.org/officeDocument/2006/relationships/customXml" Target="../ink/ink3618.xml"/><Relationship Id="rId961" Type="http://schemas.openxmlformats.org/officeDocument/2006/relationships/customXml" Target="../ink/ink3701.xml"/><Relationship Id="rId614" Type="http://schemas.openxmlformats.org/officeDocument/2006/relationships/customXml" Target="../ink/ink3527.xml"/><Relationship Id="rId656" Type="http://schemas.openxmlformats.org/officeDocument/2006/relationships/customXml" Target="../ink/ink3548.xml"/><Relationship Id="rId821" Type="http://schemas.openxmlformats.org/officeDocument/2006/relationships/customXml" Target="../ink/ink3631.xml"/><Relationship Id="rId863" Type="http://schemas.openxmlformats.org/officeDocument/2006/relationships/customXml" Target="../ink/ink3652.xml"/><Relationship Id="rId1037" Type="http://schemas.openxmlformats.org/officeDocument/2006/relationships/customXml" Target="../ink/ink3739.xml"/><Relationship Id="rId1079" Type="http://schemas.openxmlformats.org/officeDocument/2006/relationships/customXml" Target="../ink/ink3760.xml"/><Relationship Id="rId698" Type="http://schemas.openxmlformats.org/officeDocument/2006/relationships/customXml" Target="../ink/ink3569.xml"/><Relationship Id="rId919" Type="http://schemas.openxmlformats.org/officeDocument/2006/relationships/customXml" Target="../ink/ink3680.xml"/><Relationship Id="rId1090" Type="http://schemas.openxmlformats.org/officeDocument/2006/relationships/image" Target="../media/image3596.png"/><Relationship Id="rId1104" Type="http://schemas.openxmlformats.org/officeDocument/2006/relationships/image" Target="../media/image3603.png"/><Relationship Id="rId1146" Type="http://schemas.openxmlformats.org/officeDocument/2006/relationships/image" Target="../media/image3624.png"/><Relationship Id="rId558" Type="http://schemas.openxmlformats.org/officeDocument/2006/relationships/image" Target="../media/image32050.png"/><Relationship Id="rId723" Type="http://schemas.openxmlformats.org/officeDocument/2006/relationships/image" Target="../media/image3415.png"/><Relationship Id="rId765" Type="http://schemas.openxmlformats.org/officeDocument/2006/relationships/image" Target="../media/image3436.png"/><Relationship Id="rId930" Type="http://schemas.openxmlformats.org/officeDocument/2006/relationships/image" Target="../media/image3518.png"/><Relationship Id="rId972" Type="http://schemas.openxmlformats.org/officeDocument/2006/relationships/image" Target="../media/image3539.png"/><Relationship Id="rId1006" Type="http://schemas.openxmlformats.org/officeDocument/2006/relationships/image" Target="../media/image3556.png"/><Relationship Id="rId625" Type="http://schemas.openxmlformats.org/officeDocument/2006/relationships/image" Target="../media/image3368.png"/><Relationship Id="rId832" Type="http://schemas.openxmlformats.org/officeDocument/2006/relationships/image" Target="../media/image3469.png"/><Relationship Id="rId1048" Type="http://schemas.openxmlformats.org/officeDocument/2006/relationships/image" Target="../media/image3577.png"/><Relationship Id="rId667" Type="http://schemas.openxmlformats.org/officeDocument/2006/relationships/image" Target="../media/image3389.png"/><Relationship Id="rId874" Type="http://schemas.openxmlformats.org/officeDocument/2006/relationships/image" Target="../media/image3490.png"/><Relationship Id="rId1115" Type="http://schemas.openxmlformats.org/officeDocument/2006/relationships/customXml" Target="../ink/ink3778.xml"/><Relationship Id="rId527" Type="http://schemas.openxmlformats.org/officeDocument/2006/relationships/customXml" Target="../ink/ink3484.xml"/><Relationship Id="rId569" Type="http://schemas.openxmlformats.org/officeDocument/2006/relationships/customXml" Target="../ink/ink3505.xml"/><Relationship Id="rId734" Type="http://schemas.openxmlformats.org/officeDocument/2006/relationships/customXml" Target="../ink/ink3587.xml"/><Relationship Id="rId776" Type="http://schemas.openxmlformats.org/officeDocument/2006/relationships/customXml" Target="../ink/ink3608.xml"/><Relationship Id="rId941" Type="http://schemas.openxmlformats.org/officeDocument/2006/relationships/customXml" Target="../ink/ink3691.xml"/><Relationship Id="rId983" Type="http://schemas.openxmlformats.org/officeDocument/2006/relationships/customXml" Target="../ink/ink3712.xml"/><Relationship Id="rId1157" Type="http://schemas.openxmlformats.org/officeDocument/2006/relationships/customXml" Target="../ink/ink3799.xml"/><Relationship Id="rId580" Type="http://schemas.openxmlformats.org/officeDocument/2006/relationships/customXml" Target="../ink/ink3510.xml"/><Relationship Id="rId636" Type="http://schemas.openxmlformats.org/officeDocument/2006/relationships/customXml" Target="../ink/ink3538.xml"/><Relationship Id="rId801" Type="http://schemas.openxmlformats.org/officeDocument/2006/relationships/image" Target="../media/image3454.png"/><Relationship Id="rId1017" Type="http://schemas.openxmlformats.org/officeDocument/2006/relationships/customXml" Target="../ink/ink3729.xml"/><Relationship Id="rId1059" Type="http://schemas.openxmlformats.org/officeDocument/2006/relationships/customXml" Target="../ink/ink3750.xml"/><Relationship Id="rId1" Type="http://schemas.openxmlformats.org/officeDocument/2006/relationships/slideLayout" Target="../slideLayouts/slideLayout1.xml"/><Relationship Id="rId678" Type="http://schemas.openxmlformats.org/officeDocument/2006/relationships/customXml" Target="../ink/ink3559.xml"/><Relationship Id="rId843" Type="http://schemas.openxmlformats.org/officeDocument/2006/relationships/customXml" Target="../ink/ink3642.xml"/><Relationship Id="rId885" Type="http://schemas.openxmlformats.org/officeDocument/2006/relationships/customXml" Target="../ink/ink3663.xml"/><Relationship Id="rId1070" Type="http://schemas.openxmlformats.org/officeDocument/2006/relationships/image" Target="../media/image3588.png"/><Relationship Id="rId1126" Type="http://schemas.openxmlformats.org/officeDocument/2006/relationships/image" Target="../media/image3614.png"/><Relationship Id="rId538" Type="http://schemas.openxmlformats.org/officeDocument/2006/relationships/image" Target="../media/image31950.png"/><Relationship Id="rId703" Type="http://schemas.openxmlformats.org/officeDocument/2006/relationships/image" Target="../media/image3405.png"/><Relationship Id="rId745" Type="http://schemas.openxmlformats.org/officeDocument/2006/relationships/image" Target="../media/image3426.png"/><Relationship Id="rId910" Type="http://schemas.openxmlformats.org/officeDocument/2006/relationships/image" Target="../media/image3508.png"/><Relationship Id="rId952" Type="http://schemas.openxmlformats.org/officeDocument/2006/relationships/image" Target="../media/image3529.png"/><Relationship Id="rId591" Type="http://schemas.openxmlformats.org/officeDocument/2006/relationships/image" Target="../media/image3351.png"/><Relationship Id="rId605" Type="http://schemas.openxmlformats.org/officeDocument/2006/relationships/image" Target="../media/image3358.png"/><Relationship Id="rId787" Type="http://schemas.openxmlformats.org/officeDocument/2006/relationships/image" Target="../media/image3447.png"/><Relationship Id="rId812" Type="http://schemas.openxmlformats.org/officeDocument/2006/relationships/customXml" Target="../ink/ink3626.xml"/><Relationship Id="rId994" Type="http://schemas.openxmlformats.org/officeDocument/2006/relationships/image" Target="../media/image3550.png"/><Relationship Id="rId1028" Type="http://schemas.openxmlformats.org/officeDocument/2006/relationships/image" Target="../media/image3567.png"/><Relationship Id="rId647" Type="http://schemas.openxmlformats.org/officeDocument/2006/relationships/image" Target="../media/image3379.png"/><Relationship Id="rId689" Type="http://schemas.openxmlformats.org/officeDocument/2006/relationships/image" Target="../media/image3399.png"/><Relationship Id="rId854" Type="http://schemas.openxmlformats.org/officeDocument/2006/relationships/image" Target="../media/image3480.png"/><Relationship Id="rId896" Type="http://schemas.openxmlformats.org/officeDocument/2006/relationships/image" Target="../media/image3501.png"/><Relationship Id="rId1081" Type="http://schemas.openxmlformats.org/officeDocument/2006/relationships/customXml" Target="../ink/ink3761.xml"/><Relationship Id="rId549" Type="http://schemas.openxmlformats.org/officeDocument/2006/relationships/customXml" Target="../ink/ink3495.xml"/><Relationship Id="rId714" Type="http://schemas.openxmlformats.org/officeDocument/2006/relationships/customXml" Target="../ink/ink3577.xml"/><Relationship Id="rId756" Type="http://schemas.openxmlformats.org/officeDocument/2006/relationships/customXml" Target="../ink/ink3598.xml"/><Relationship Id="rId921" Type="http://schemas.openxmlformats.org/officeDocument/2006/relationships/customXml" Target="../ink/ink3681.xml"/><Relationship Id="rId1137" Type="http://schemas.openxmlformats.org/officeDocument/2006/relationships/customXml" Target="../ink/ink3789.xml"/><Relationship Id="rId560" Type="http://schemas.openxmlformats.org/officeDocument/2006/relationships/image" Target="../media/image32060.png"/><Relationship Id="rId798" Type="http://schemas.openxmlformats.org/officeDocument/2006/relationships/customXml" Target="../ink/ink3619.xml"/><Relationship Id="rId963" Type="http://schemas.openxmlformats.org/officeDocument/2006/relationships/customXml" Target="../ink/ink3702.xml"/><Relationship Id="rId1039" Type="http://schemas.openxmlformats.org/officeDocument/2006/relationships/customXml" Target="../ink/ink3740.xml"/><Relationship Id="rId616" Type="http://schemas.openxmlformats.org/officeDocument/2006/relationships/customXml" Target="../ink/ink3528.xml"/><Relationship Id="rId658" Type="http://schemas.openxmlformats.org/officeDocument/2006/relationships/customXml" Target="../ink/ink3549.xml"/><Relationship Id="rId823" Type="http://schemas.openxmlformats.org/officeDocument/2006/relationships/customXml" Target="../ink/ink3632.xml"/><Relationship Id="rId865" Type="http://schemas.openxmlformats.org/officeDocument/2006/relationships/customXml" Target="../ink/ink3653.xml"/><Relationship Id="rId1050" Type="http://schemas.openxmlformats.org/officeDocument/2006/relationships/image" Target="../media/image3578.png"/><Relationship Id="rId725" Type="http://schemas.openxmlformats.org/officeDocument/2006/relationships/image" Target="../media/image3416.png"/><Relationship Id="rId932" Type="http://schemas.openxmlformats.org/officeDocument/2006/relationships/image" Target="../media/image3519.png"/><Relationship Id="rId1092" Type="http://schemas.openxmlformats.org/officeDocument/2006/relationships/image" Target="../media/image3597.png"/><Relationship Id="rId1106" Type="http://schemas.openxmlformats.org/officeDocument/2006/relationships/image" Target="../media/image3604.png"/><Relationship Id="rId1148" Type="http://schemas.openxmlformats.org/officeDocument/2006/relationships/image" Target="../media/image3625.png"/><Relationship Id="rId767" Type="http://schemas.openxmlformats.org/officeDocument/2006/relationships/image" Target="../media/image3437.png"/><Relationship Id="rId974" Type="http://schemas.openxmlformats.org/officeDocument/2006/relationships/image" Target="../media/image3540.png"/><Relationship Id="rId1008" Type="http://schemas.openxmlformats.org/officeDocument/2006/relationships/image" Target="../media/image3557.png"/><Relationship Id="rId571" Type="http://schemas.openxmlformats.org/officeDocument/2006/relationships/customXml" Target="../ink/ink3506.xml"/><Relationship Id="rId627" Type="http://schemas.openxmlformats.org/officeDocument/2006/relationships/image" Target="../media/image3369.png"/><Relationship Id="rId669" Type="http://schemas.openxmlformats.org/officeDocument/2006/relationships/image" Target="../media/image1966.png"/><Relationship Id="rId834" Type="http://schemas.openxmlformats.org/officeDocument/2006/relationships/image" Target="../media/image3470.png"/><Relationship Id="rId876" Type="http://schemas.openxmlformats.org/officeDocument/2006/relationships/image" Target="../media/image3491.png"/><Relationship Id="rId529" Type="http://schemas.openxmlformats.org/officeDocument/2006/relationships/customXml" Target="../ink/ink3485.xml"/><Relationship Id="rId680" Type="http://schemas.openxmlformats.org/officeDocument/2006/relationships/customXml" Target="../ink/ink3560.xml"/><Relationship Id="rId736" Type="http://schemas.openxmlformats.org/officeDocument/2006/relationships/customXml" Target="../ink/ink3588.xml"/><Relationship Id="rId901" Type="http://schemas.openxmlformats.org/officeDocument/2006/relationships/customXml" Target="../ink/ink3671.xml"/><Relationship Id="rId1061" Type="http://schemas.openxmlformats.org/officeDocument/2006/relationships/customXml" Target="../ink/ink3751.xml"/><Relationship Id="rId1117" Type="http://schemas.openxmlformats.org/officeDocument/2006/relationships/customXml" Target="../ink/ink3779.xml"/><Relationship Id="rId1159" Type="http://schemas.openxmlformats.org/officeDocument/2006/relationships/customXml" Target="../ink/ink3800.xml"/><Relationship Id="rId540" Type="http://schemas.openxmlformats.org/officeDocument/2006/relationships/image" Target="../media/image31960.png"/><Relationship Id="rId778" Type="http://schemas.openxmlformats.org/officeDocument/2006/relationships/customXml" Target="../ink/ink3609.xml"/><Relationship Id="rId943" Type="http://schemas.openxmlformats.org/officeDocument/2006/relationships/customXml" Target="../ink/ink3692.xml"/><Relationship Id="rId985" Type="http://schemas.openxmlformats.org/officeDocument/2006/relationships/customXml" Target="../ink/ink3713.xml"/><Relationship Id="rId1019" Type="http://schemas.openxmlformats.org/officeDocument/2006/relationships/customXml" Target="../ink/ink3730.xml"/><Relationship Id="rId582" Type="http://schemas.openxmlformats.org/officeDocument/2006/relationships/customXml" Target="../ink/ink3511.xml"/><Relationship Id="rId638" Type="http://schemas.openxmlformats.org/officeDocument/2006/relationships/customXml" Target="../ink/ink3539.xml"/><Relationship Id="rId803" Type="http://schemas.openxmlformats.org/officeDocument/2006/relationships/image" Target="../media/image3455.png"/><Relationship Id="rId845" Type="http://schemas.openxmlformats.org/officeDocument/2006/relationships/customXml" Target="../ink/ink3643.xml"/><Relationship Id="rId1030" Type="http://schemas.openxmlformats.org/officeDocument/2006/relationships/image" Target="../media/image3568.png"/><Relationship Id="rId705" Type="http://schemas.openxmlformats.org/officeDocument/2006/relationships/image" Target="../media/image3406.png"/><Relationship Id="rId887" Type="http://schemas.openxmlformats.org/officeDocument/2006/relationships/customXml" Target="../ink/ink3664.xml"/><Relationship Id="rId1072" Type="http://schemas.openxmlformats.org/officeDocument/2006/relationships/image" Target="../media/image3589.png"/><Relationship Id="rId1128" Type="http://schemas.openxmlformats.org/officeDocument/2006/relationships/image" Target="../media/image3615.png"/><Relationship Id="rId691" Type="http://schemas.openxmlformats.org/officeDocument/2006/relationships/image" Target="../media/image3400.png"/><Relationship Id="rId747" Type="http://schemas.openxmlformats.org/officeDocument/2006/relationships/image" Target="../media/image3427.png"/><Relationship Id="rId789" Type="http://schemas.openxmlformats.org/officeDocument/2006/relationships/image" Target="../media/image3448.png"/><Relationship Id="rId912" Type="http://schemas.openxmlformats.org/officeDocument/2006/relationships/image" Target="../media/image3509.png"/><Relationship Id="rId954" Type="http://schemas.openxmlformats.org/officeDocument/2006/relationships/image" Target="../media/image3530.png"/><Relationship Id="rId996" Type="http://schemas.openxmlformats.org/officeDocument/2006/relationships/image" Target="../media/image3551.png"/><Relationship Id="rId551" Type="http://schemas.openxmlformats.org/officeDocument/2006/relationships/customXml" Target="../ink/ink3496.xml"/><Relationship Id="rId593" Type="http://schemas.openxmlformats.org/officeDocument/2006/relationships/image" Target="../media/image3352.png"/><Relationship Id="rId607" Type="http://schemas.openxmlformats.org/officeDocument/2006/relationships/image" Target="../media/image3359.png"/><Relationship Id="rId649" Type="http://schemas.openxmlformats.org/officeDocument/2006/relationships/image" Target="../media/image3380.png"/><Relationship Id="rId814" Type="http://schemas.openxmlformats.org/officeDocument/2006/relationships/customXml" Target="../ink/ink3627.xml"/><Relationship Id="rId856" Type="http://schemas.openxmlformats.org/officeDocument/2006/relationships/image" Target="../media/image3481.png"/><Relationship Id="rId660" Type="http://schemas.openxmlformats.org/officeDocument/2006/relationships/customXml" Target="../ink/ink3550.xml"/><Relationship Id="rId898" Type="http://schemas.openxmlformats.org/officeDocument/2006/relationships/image" Target="../media/image3502.png"/><Relationship Id="rId1041" Type="http://schemas.openxmlformats.org/officeDocument/2006/relationships/customXml" Target="../ink/ink3741.xml"/><Relationship Id="rId1083" Type="http://schemas.openxmlformats.org/officeDocument/2006/relationships/customXml" Target="../ink/ink3762.xml"/><Relationship Id="rId1139" Type="http://schemas.openxmlformats.org/officeDocument/2006/relationships/customXml" Target="../ink/ink3790.xml"/><Relationship Id="rId716" Type="http://schemas.openxmlformats.org/officeDocument/2006/relationships/customXml" Target="../ink/ink3578.xml"/><Relationship Id="rId758" Type="http://schemas.openxmlformats.org/officeDocument/2006/relationships/customXml" Target="../ink/ink3599.xml"/><Relationship Id="rId923" Type="http://schemas.openxmlformats.org/officeDocument/2006/relationships/customXml" Target="../ink/ink3682.xml"/><Relationship Id="rId965" Type="http://schemas.openxmlformats.org/officeDocument/2006/relationships/customXml" Target="../ink/ink3703.xml"/><Relationship Id="rId1150" Type="http://schemas.openxmlformats.org/officeDocument/2006/relationships/image" Target="../media/image3626.png"/><Relationship Id="rId562" Type="http://schemas.openxmlformats.org/officeDocument/2006/relationships/image" Target="../media/image32070.png"/><Relationship Id="rId618" Type="http://schemas.openxmlformats.org/officeDocument/2006/relationships/customXml" Target="../ink/ink3529.xml"/><Relationship Id="rId825" Type="http://schemas.openxmlformats.org/officeDocument/2006/relationships/customXml" Target="../ink/ink3633.xml"/><Relationship Id="rId867" Type="http://schemas.openxmlformats.org/officeDocument/2006/relationships/customXml" Target="../ink/ink3654.xml"/><Relationship Id="rId1010" Type="http://schemas.openxmlformats.org/officeDocument/2006/relationships/image" Target="../media/image3558.png"/><Relationship Id="rId1052" Type="http://schemas.openxmlformats.org/officeDocument/2006/relationships/image" Target="../media/image3579.png"/><Relationship Id="rId1094" Type="http://schemas.openxmlformats.org/officeDocument/2006/relationships/image" Target="../media/image3598.png"/><Relationship Id="rId1108" Type="http://schemas.openxmlformats.org/officeDocument/2006/relationships/image" Target="../media/image3605.png"/><Relationship Id="rId727" Type="http://schemas.openxmlformats.org/officeDocument/2006/relationships/image" Target="../media/image3417.png"/><Relationship Id="rId934" Type="http://schemas.openxmlformats.org/officeDocument/2006/relationships/image" Target="../media/image3520.png"/><Relationship Id="rId573" Type="http://schemas.openxmlformats.org/officeDocument/2006/relationships/customXml" Target="../ink/ink3507.xml"/><Relationship Id="rId780" Type="http://schemas.openxmlformats.org/officeDocument/2006/relationships/customXml" Target="../ink/ink3610.xml"/><Relationship Id="rId878" Type="http://schemas.openxmlformats.org/officeDocument/2006/relationships/image" Target="../media/image3492.png"/><Relationship Id="rId1063" Type="http://schemas.openxmlformats.org/officeDocument/2006/relationships/customXml" Target="../ink/ink3752.xml"/><Relationship Id="rId640" Type="http://schemas.openxmlformats.org/officeDocument/2006/relationships/customXml" Target="../ink/ink3540.xml"/><Relationship Id="rId738" Type="http://schemas.openxmlformats.org/officeDocument/2006/relationships/customXml" Target="../ink/ink3589.xml"/><Relationship Id="rId945" Type="http://schemas.openxmlformats.org/officeDocument/2006/relationships/customXml" Target="../ink/ink3693.xml"/><Relationship Id="rId584" Type="http://schemas.openxmlformats.org/officeDocument/2006/relationships/customXml" Target="../ink/ink3512.xml"/><Relationship Id="rId805" Type="http://schemas.openxmlformats.org/officeDocument/2006/relationships/image" Target="../media/image3456.png"/><Relationship Id="rId1130" Type="http://schemas.openxmlformats.org/officeDocument/2006/relationships/image" Target="../media/image3616.png"/><Relationship Id="rId791" Type="http://schemas.openxmlformats.org/officeDocument/2006/relationships/image" Target="../media/image3449.png"/><Relationship Id="rId889" Type="http://schemas.openxmlformats.org/officeDocument/2006/relationships/customXml" Target="../ink/ink3665.xml"/><Relationship Id="rId1074" Type="http://schemas.openxmlformats.org/officeDocument/2006/relationships/image" Target="../media/image3590.png"/><Relationship Id="rId651" Type="http://schemas.openxmlformats.org/officeDocument/2006/relationships/image" Target="../media/image3381.png"/><Relationship Id="rId749" Type="http://schemas.openxmlformats.org/officeDocument/2006/relationships/image" Target="../media/image3428.png"/><Relationship Id="rId609" Type="http://schemas.openxmlformats.org/officeDocument/2006/relationships/image" Target="../media/image3360.png"/><Relationship Id="rId956" Type="http://schemas.openxmlformats.org/officeDocument/2006/relationships/image" Target="../media/image3531.png"/><Relationship Id="rId1141" Type="http://schemas.openxmlformats.org/officeDocument/2006/relationships/customXml" Target="../ink/ink3791.xml"/><Relationship Id="rId595" Type="http://schemas.openxmlformats.org/officeDocument/2006/relationships/image" Target="../media/image3353.png"/><Relationship Id="rId816" Type="http://schemas.openxmlformats.org/officeDocument/2006/relationships/image" Target="../media/image3461.png"/><Relationship Id="rId1001" Type="http://schemas.openxmlformats.org/officeDocument/2006/relationships/customXml" Target="../ink/ink3721.xml"/><Relationship Id="rId662" Type="http://schemas.openxmlformats.org/officeDocument/2006/relationships/customXml" Target="../ink/ink3551.xml"/><Relationship Id="rId1085" Type="http://schemas.openxmlformats.org/officeDocument/2006/relationships/customXml" Target="../ink/ink3763.xml"/><Relationship Id="rId967" Type="http://schemas.openxmlformats.org/officeDocument/2006/relationships/customXml" Target="../ink/ink3704.xml"/><Relationship Id="rId1152" Type="http://schemas.openxmlformats.org/officeDocument/2006/relationships/image" Target="../media/image3627.png"/><Relationship Id="rId827" Type="http://schemas.openxmlformats.org/officeDocument/2006/relationships/customXml" Target="../ink/ink3634.xml"/><Relationship Id="rId1012" Type="http://schemas.openxmlformats.org/officeDocument/2006/relationships/image" Target="../media/image3559.png"/><Relationship Id="rId673" Type="http://schemas.openxmlformats.org/officeDocument/2006/relationships/image" Target="../media/image3391.png"/><Relationship Id="rId880" Type="http://schemas.openxmlformats.org/officeDocument/2006/relationships/image" Target="../media/image3493.png"/><Relationship Id="rId1096" Type="http://schemas.openxmlformats.org/officeDocument/2006/relationships/image" Target="../media/image3599.png"/><Relationship Id="rId533" Type="http://schemas.openxmlformats.org/officeDocument/2006/relationships/customXml" Target="../ink/ink3487.xml"/><Relationship Id="rId978" Type="http://schemas.openxmlformats.org/officeDocument/2006/relationships/image" Target="../media/image3542.png"/><Relationship Id="rId740" Type="http://schemas.openxmlformats.org/officeDocument/2006/relationships/customXml" Target="../ink/ink3590.xml"/><Relationship Id="rId838" Type="http://schemas.openxmlformats.org/officeDocument/2006/relationships/image" Target="../media/image3472.png"/><Relationship Id="rId1023" Type="http://schemas.openxmlformats.org/officeDocument/2006/relationships/customXml" Target="../ink/ink3732.xml"/><Relationship Id="rId600" Type="http://schemas.openxmlformats.org/officeDocument/2006/relationships/customXml" Target="../ink/ink3520.xml"/><Relationship Id="rId684" Type="http://schemas.openxmlformats.org/officeDocument/2006/relationships/customXml" Target="../ink/ink3562.xml"/><Relationship Id="rId891" Type="http://schemas.openxmlformats.org/officeDocument/2006/relationships/customXml" Target="../ink/ink3666.xml"/><Relationship Id="rId905" Type="http://schemas.openxmlformats.org/officeDocument/2006/relationships/customXml" Target="../ink/ink3673.xml"/><Relationship Id="rId989" Type="http://schemas.openxmlformats.org/officeDocument/2006/relationships/customXml" Target="../ink/ink3715.xml"/><Relationship Id="rId544" Type="http://schemas.openxmlformats.org/officeDocument/2006/relationships/image" Target="../media/image31980.png"/><Relationship Id="rId751" Type="http://schemas.openxmlformats.org/officeDocument/2006/relationships/image" Target="../media/image3429.png"/><Relationship Id="rId849" Type="http://schemas.openxmlformats.org/officeDocument/2006/relationships/customXml" Target="../ink/ink3645.xml"/><Relationship Id="rId611" Type="http://schemas.openxmlformats.org/officeDocument/2006/relationships/image" Target="../media/image3361.png"/><Relationship Id="rId1034" Type="http://schemas.openxmlformats.org/officeDocument/2006/relationships/image" Target="../media/image3570.png"/><Relationship Id="rId695" Type="http://schemas.openxmlformats.org/officeDocument/2006/relationships/image" Target="../media/image3402.png"/><Relationship Id="rId709" Type="http://schemas.openxmlformats.org/officeDocument/2006/relationships/image" Target="../media/image3408.png"/><Relationship Id="rId916" Type="http://schemas.openxmlformats.org/officeDocument/2006/relationships/image" Target="../media/image3511.png"/><Relationship Id="rId1101" Type="http://schemas.openxmlformats.org/officeDocument/2006/relationships/customXml" Target="../ink/ink3771.xml"/><Relationship Id="rId555" Type="http://schemas.openxmlformats.org/officeDocument/2006/relationships/customXml" Target="../ink/ink3498.xml"/><Relationship Id="rId762" Type="http://schemas.openxmlformats.org/officeDocument/2006/relationships/customXml" Target="../ink/ink3601.xml"/><Relationship Id="rId622" Type="http://schemas.openxmlformats.org/officeDocument/2006/relationships/customXml" Target="../ink/ink3531.xml"/><Relationship Id="rId1045" Type="http://schemas.openxmlformats.org/officeDocument/2006/relationships/customXml" Target="../ink/ink3743.xml"/><Relationship Id="rId927" Type="http://schemas.openxmlformats.org/officeDocument/2006/relationships/customXml" Target="../ink/ink3684.xml"/><Relationship Id="rId1112" Type="http://schemas.openxmlformats.org/officeDocument/2006/relationships/image" Target="../media/image3607.png"/><Relationship Id="rId566" Type="http://schemas.openxmlformats.org/officeDocument/2006/relationships/image" Target="../media/image32090.png"/><Relationship Id="rId773" Type="http://schemas.openxmlformats.org/officeDocument/2006/relationships/image" Target="../media/image3440.png"/><Relationship Id="rId633" Type="http://schemas.openxmlformats.org/officeDocument/2006/relationships/image" Target="../media/image3372.png"/><Relationship Id="rId980" Type="http://schemas.openxmlformats.org/officeDocument/2006/relationships/image" Target="../media/image3543.png"/><Relationship Id="rId1056" Type="http://schemas.openxmlformats.org/officeDocument/2006/relationships/image" Target="../media/image3581.png"/><Relationship Id="rId840" Type="http://schemas.openxmlformats.org/officeDocument/2006/relationships/image" Target="../media/image3473.png"/><Relationship Id="rId938" Type="http://schemas.openxmlformats.org/officeDocument/2006/relationships/image" Target="../media/image3522.png"/><Relationship Id="rId577" Type="http://schemas.openxmlformats.org/officeDocument/2006/relationships/image" Target="../media/image3344.png"/><Relationship Id="rId700" Type="http://schemas.openxmlformats.org/officeDocument/2006/relationships/customXml" Target="../ink/ink3570.xml"/><Relationship Id="rId1123" Type="http://schemas.openxmlformats.org/officeDocument/2006/relationships/customXml" Target="../ink/ink3782.xml"/><Relationship Id="rId784" Type="http://schemas.openxmlformats.org/officeDocument/2006/relationships/customXml" Target="../ink/ink3612.xml"/><Relationship Id="rId991" Type="http://schemas.openxmlformats.org/officeDocument/2006/relationships/customXml" Target="../ink/ink3716.xml"/><Relationship Id="rId1067" Type="http://schemas.openxmlformats.org/officeDocument/2006/relationships/customXml" Target="../ink/ink3754.xml"/><Relationship Id="rId644" Type="http://schemas.openxmlformats.org/officeDocument/2006/relationships/customXml" Target="../ink/ink3542.xml"/><Relationship Id="rId851" Type="http://schemas.openxmlformats.org/officeDocument/2006/relationships/customXml" Target="../ink/ink3646.xml"/><Relationship Id="rId711" Type="http://schemas.openxmlformats.org/officeDocument/2006/relationships/image" Target="../media/image3409.png"/><Relationship Id="rId949" Type="http://schemas.openxmlformats.org/officeDocument/2006/relationships/customXml" Target="../ink/ink3695.xml"/><Relationship Id="rId1134" Type="http://schemas.openxmlformats.org/officeDocument/2006/relationships/image" Target="../media/image3618.png"/><Relationship Id="rId588" Type="http://schemas.openxmlformats.org/officeDocument/2006/relationships/customXml" Target="../ink/ink3514.xml"/><Relationship Id="rId795" Type="http://schemas.openxmlformats.org/officeDocument/2006/relationships/image" Target="../media/image3451.png"/><Relationship Id="rId809" Type="http://schemas.openxmlformats.org/officeDocument/2006/relationships/image" Target="../media/image3458.png"/><Relationship Id="rId655" Type="http://schemas.openxmlformats.org/officeDocument/2006/relationships/image" Target="../media/image3383.png"/><Relationship Id="rId862" Type="http://schemas.openxmlformats.org/officeDocument/2006/relationships/image" Target="../media/image3484.png"/><Relationship Id="rId1078" Type="http://schemas.openxmlformats.org/officeDocument/2006/relationships/image" Target="../media/image359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89.png"/><Relationship Id="rId21" Type="http://schemas.openxmlformats.org/officeDocument/2006/relationships/image" Target="../media/image3642.png"/><Relationship Id="rId63" Type="http://schemas.openxmlformats.org/officeDocument/2006/relationships/image" Target="../media/image3663.png"/><Relationship Id="rId159" Type="http://schemas.openxmlformats.org/officeDocument/2006/relationships/image" Target="../media/image3710.png"/><Relationship Id="rId170" Type="http://schemas.openxmlformats.org/officeDocument/2006/relationships/customXml" Target="../ink/ink3886.xml"/><Relationship Id="rId226" Type="http://schemas.openxmlformats.org/officeDocument/2006/relationships/customXml" Target="../ink/ink3914.xml"/><Relationship Id="rId268" Type="http://schemas.openxmlformats.org/officeDocument/2006/relationships/image" Target="../media/image3763.png"/><Relationship Id="rId32" Type="http://schemas.openxmlformats.org/officeDocument/2006/relationships/customXml" Target="../ink/ink3817.xml"/><Relationship Id="rId74" Type="http://schemas.openxmlformats.org/officeDocument/2006/relationships/customXml" Target="../ink/ink3838.xml"/><Relationship Id="rId128" Type="http://schemas.openxmlformats.org/officeDocument/2006/relationships/customXml" Target="../ink/ink3865.xml"/><Relationship Id="rId5" Type="http://schemas.openxmlformats.org/officeDocument/2006/relationships/image" Target="../media/image3634.png"/><Relationship Id="rId181" Type="http://schemas.openxmlformats.org/officeDocument/2006/relationships/image" Target="../media/image3721.png"/><Relationship Id="rId237" Type="http://schemas.openxmlformats.org/officeDocument/2006/relationships/image" Target="../media/image3748.png"/><Relationship Id="rId279" Type="http://schemas.openxmlformats.org/officeDocument/2006/relationships/customXml" Target="../ink/ink3941.xml"/><Relationship Id="rId22" Type="http://schemas.openxmlformats.org/officeDocument/2006/relationships/customXml" Target="../ink/ink3812.xml"/><Relationship Id="rId43" Type="http://schemas.openxmlformats.org/officeDocument/2006/relationships/image" Target="../media/image3653.png"/><Relationship Id="rId64" Type="http://schemas.openxmlformats.org/officeDocument/2006/relationships/customXml" Target="../ink/ink3833.xml"/><Relationship Id="rId118" Type="http://schemas.openxmlformats.org/officeDocument/2006/relationships/customXml" Target="../ink/ink3860.xml"/><Relationship Id="rId139" Type="http://schemas.openxmlformats.org/officeDocument/2006/relationships/image" Target="../media/image3700.png"/><Relationship Id="rId85" Type="http://schemas.openxmlformats.org/officeDocument/2006/relationships/image" Target="../media/image3674.png"/><Relationship Id="rId150" Type="http://schemas.openxmlformats.org/officeDocument/2006/relationships/customXml" Target="../ink/ink3876.xml"/><Relationship Id="rId171" Type="http://schemas.openxmlformats.org/officeDocument/2006/relationships/image" Target="../media/image3716.png"/><Relationship Id="rId192" Type="http://schemas.openxmlformats.org/officeDocument/2006/relationships/customXml" Target="../ink/ink3897.xml"/><Relationship Id="rId206" Type="http://schemas.openxmlformats.org/officeDocument/2006/relationships/customXml" Target="../ink/ink3904.xml"/><Relationship Id="rId227" Type="http://schemas.openxmlformats.org/officeDocument/2006/relationships/image" Target="../media/image3743.png"/><Relationship Id="rId248" Type="http://schemas.openxmlformats.org/officeDocument/2006/relationships/image" Target="../media/image3753.png"/><Relationship Id="rId269" Type="http://schemas.openxmlformats.org/officeDocument/2006/relationships/customXml" Target="../ink/ink3936.xml"/><Relationship Id="rId12" Type="http://schemas.openxmlformats.org/officeDocument/2006/relationships/customXml" Target="../ink/ink3807.xml"/><Relationship Id="rId33" Type="http://schemas.openxmlformats.org/officeDocument/2006/relationships/image" Target="../media/image3648.png"/><Relationship Id="rId108" Type="http://schemas.openxmlformats.org/officeDocument/2006/relationships/customXml" Target="../ink/ink3855.xml"/><Relationship Id="rId129" Type="http://schemas.openxmlformats.org/officeDocument/2006/relationships/image" Target="../media/image3695.png"/><Relationship Id="rId280" Type="http://schemas.openxmlformats.org/officeDocument/2006/relationships/customXml" Target="../ink/ink3942.xml"/><Relationship Id="rId54" Type="http://schemas.openxmlformats.org/officeDocument/2006/relationships/customXml" Target="../ink/ink3828.xml"/><Relationship Id="rId75" Type="http://schemas.openxmlformats.org/officeDocument/2006/relationships/image" Target="../media/image3669.png"/><Relationship Id="rId96" Type="http://schemas.openxmlformats.org/officeDocument/2006/relationships/customXml" Target="../ink/ink3849.xml"/><Relationship Id="rId140" Type="http://schemas.openxmlformats.org/officeDocument/2006/relationships/customXml" Target="../ink/ink3871.xml"/><Relationship Id="rId161" Type="http://schemas.openxmlformats.org/officeDocument/2006/relationships/image" Target="../media/image3711.png"/><Relationship Id="rId182" Type="http://schemas.openxmlformats.org/officeDocument/2006/relationships/customXml" Target="../ink/ink3892.xml"/><Relationship Id="rId217" Type="http://schemas.openxmlformats.org/officeDocument/2006/relationships/image" Target="../media/image3738.png"/><Relationship Id="rId6" Type="http://schemas.openxmlformats.org/officeDocument/2006/relationships/customXml" Target="../ink/ink3804.xml"/><Relationship Id="rId238" Type="http://schemas.openxmlformats.org/officeDocument/2006/relationships/customXml" Target="../ink/ink3920.xml"/><Relationship Id="rId259" Type="http://schemas.openxmlformats.org/officeDocument/2006/relationships/customXml" Target="../ink/ink3931.xml"/><Relationship Id="rId23" Type="http://schemas.openxmlformats.org/officeDocument/2006/relationships/image" Target="../media/image3643.png"/><Relationship Id="rId119" Type="http://schemas.openxmlformats.org/officeDocument/2006/relationships/image" Target="../media/image3690.png"/><Relationship Id="rId270" Type="http://schemas.openxmlformats.org/officeDocument/2006/relationships/image" Target="../media/image3764.png"/><Relationship Id="rId44" Type="http://schemas.openxmlformats.org/officeDocument/2006/relationships/customXml" Target="../ink/ink3823.xml"/><Relationship Id="rId65" Type="http://schemas.openxmlformats.org/officeDocument/2006/relationships/image" Target="../media/image3664.png"/><Relationship Id="rId86" Type="http://schemas.openxmlformats.org/officeDocument/2006/relationships/customXml" Target="../ink/ink3844.xml"/><Relationship Id="rId130" Type="http://schemas.openxmlformats.org/officeDocument/2006/relationships/customXml" Target="../ink/ink3866.xml"/><Relationship Id="rId151" Type="http://schemas.openxmlformats.org/officeDocument/2006/relationships/image" Target="../media/image3706.png"/><Relationship Id="rId172" Type="http://schemas.openxmlformats.org/officeDocument/2006/relationships/customXml" Target="../ink/ink3887.xml"/><Relationship Id="rId193" Type="http://schemas.openxmlformats.org/officeDocument/2006/relationships/image" Target="../media/image440.png"/><Relationship Id="rId207" Type="http://schemas.openxmlformats.org/officeDocument/2006/relationships/image" Target="../media/image3733.png"/><Relationship Id="rId228" Type="http://schemas.openxmlformats.org/officeDocument/2006/relationships/customXml" Target="../ink/ink3915.xml"/><Relationship Id="rId249" Type="http://schemas.openxmlformats.org/officeDocument/2006/relationships/customXml" Target="../ink/ink3926.xml"/><Relationship Id="rId13" Type="http://schemas.openxmlformats.org/officeDocument/2006/relationships/image" Target="../media/image3638.png"/><Relationship Id="rId109" Type="http://schemas.openxmlformats.org/officeDocument/2006/relationships/image" Target="../media/image3685.png"/><Relationship Id="rId260" Type="http://schemas.openxmlformats.org/officeDocument/2006/relationships/image" Target="../media/image3759.png"/><Relationship Id="rId281" Type="http://schemas.openxmlformats.org/officeDocument/2006/relationships/image" Target="../media/image3769.png"/><Relationship Id="rId34" Type="http://schemas.openxmlformats.org/officeDocument/2006/relationships/customXml" Target="../ink/ink3818.xml"/><Relationship Id="rId55" Type="http://schemas.openxmlformats.org/officeDocument/2006/relationships/image" Target="../media/image3659.png"/><Relationship Id="rId76" Type="http://schemas.openxmlformats.org/officeDocument/2006/relationships/customXml" Target="../ink/ink3839.xml"/><Relationship Id="rId97" Type="http://schemas.openxmlformats.org/officeDocument/2006/relationships/image" Target="../media/image738.png"/><Relationship Id="rId120" Type="http://schemas.openxmlformats.org/officeDocument/2006/relationships/customXml" Target="../ink/ink3861.xml"/><Relationship Id="rId141" Type="http://schemas.openxmlformats.org/officeDocument/2006/relationships/image" Target="../media/image3701.png"/><Relationship Id="rId7" Type="http://schemas.openxmlformats.org/officeDocument/2006/relationships/image" Target="../media/image3635.png"/><Relationship Id="rId162" Type="http://schemas.openxmlformats.org/officeDocument/2006/relationships/customXml" Target="../ink/ink3882.xml"/><Relationship Id="rId183" Type="http://schemas.openxmlformats.org/officeDocument/2006/relationships/image" Target="../media/image3722.png"/><Relationship Id="rId218" Type="http://schemas.openxmlformats.org/officeDocument/2006/relationships/customXml" Target="../ink/ink3910.xml"/><Relationship Id="rId239" Type="http://schemas.openxmlformats.org/officeDocument/2006/relationships/customXml" Target="../ink/ink3921.xml"/><Relationship Id="rId250" Type="http://schemas.openxmlformats.org/officeDocument/2006/relationships/image" Target="../media/image3754.png"/><Relationship Id="rId271" Type="http://schemas.openxmlformats.org/officeDocument/2006/relationships/customXml" Target="../ink/ink3937.xml"/><Relationship Id="rId24" Type="http://schemas.openxmlformats.org/officeDocument/2006/relationships/customXml" Target="../ink/ink3813.xml"/><Relationship Id="rId45" Type="http://schemas.openxmlformats.org/officeDocument/2006/relationships/image" Target="../media/image3654.png"/><Relationship Id="rId66" Type="http://schemas.openxmlformats.org/officeDocument/2006/relationships/customXml" Target="../ink/ink3834.xml"/><Relationship Id="rId87" Type="http://schemas.openxmlformats.org/officeDocument/2006/relationships/image" Target="../media/image3675.png"/><Relationship Id="rId110" Type="http://schemas.openxmlformats.org/officeDocument/2006/relationships/customXml" Target="../ink/ink3856.xml"/><Relationship Id="rId131" Type="http://schemas.openxmlformats.org/officeDocument/2006/relationships/image" Target="../media/image3696.png"/><Relationship Id="rId152" Type="http://schemas.openxmlformats.org/officeDocument/2006/relationships/customXml" Target="../ink/ink3877.xml"/><Relationship Id="rId173" Type="http://schemas.openxmlformats.org/officeDocument/2006/relationships/image" Target="../media/image3717.png"/><Relationship Id="rId194" Type="http://schemas.openxmlformats.org/officeDocument/2006/relationships/customXml" Target="../ink/ink3898.xml"/><Relationship Id="rId208" Type="http://schemas.openxmlformats.org/officeDocument/2006/relationships/customXml" Target="../ink/ink3905.xml"/><Relationship Id="rId229" Type="http://schemas.openxmlformats.org/officeDocument/2006/relationships/image" Target="../media/image3744.png"/><Relationship Id="rId240" Type="http://schemas.openxmlformats.org/officeDocument/2006/relationships/image" Target="../media/image3749.png"/><Relationship Id="rId261" Type="http://schemas.openxmlformats.org/officeDocument/2006/relationships/customXml" Target="../ink/ink3932.xml"/><Relationship Id="rId14" Type="http://schemas.openxmlformats.org/officeDocument/2006/relationships/customXml" Target="../ink/ink3808.xml"/><Relationship Id="rId35" Type="http://schemas.openxmlformats.org/officeDocument/2006/relationships/image" Target="../media/image3649.png"/><Relationship Id="rId56" Type="http://schemas.openxmlformats.org/officeDocument/2006/relationships/customXml" Target="../ink/ink3829.xml"/><Relationship Id="rId77" Type="http://schemas.openxmlformats.org/officeDocument/2006/relationships/image" Target="../media/image3670.png"/><Relationship Id="rId100" Type="http://schemas.openxmlformats.org/officeDocument/2006/relationships/customXml" Target="../ink/ink3851.xml"/><Relationship Id="rId8" Type="http://schemas.openxmlformats.org/officeDocument/2006/relationships/customXml" Target="../ink/ink3805.xml"/><Relationship Id="rId98" Type="http://schemas.openxmlformats.org/officeDocument/2006/relationships/customXml" Target="../ink/ink3850.xml"/><Relationship Id="rId121" Type="http://schemas.openxmlformats.org/officeDocument/2006/relationships/image" Target="../media/image3691.png"/><Relationship Id="rId142" Type="http://schemas.openxmlformats.org/officeDocument/2006/relationships/customXml" Target="../ink/ink3872.xml"/><Relationship Id="rId163" Type="http://schemas.openxmlformats.org/officeDocument/2006/relationships/image" Target="../media/image3712.png"/><Relationship Id="rId184" Type="http://schemas.openxmlformats.org/officeDocument/2006/relationships/customXml" Target="../ink/ink3893.xml"/><Relationship Id="rId219" Type="http://schemas.openxmlformats.org/officeDocument/2006/relationships/image" Target="../media/image3739.png"/><Relationship Id="rId230" Type="http://schemas.openxmlformats.org/officeDocument/2006/relationships/customXml" Target="../ink/ink3916.xml"/><Relationship Id="rId251" Type="http://schemas.openxmlformats.org/officeDocument/2006/relationships/customXml" Target="../ink/ink3927.xml"/><Relationship Id="rId25" Type="http://schemas.openxmlformats.org/officeDocument/2006/relationships/image" Target="../media/image3644.png"/><Relationship Id="rId46" Type="http://schemas.openxmlformats.org/officeDocument/2006/relationships/customXml" Target="../ink/ink3824.xml"/><Relationship Id="rId67" Type="http://schemas.openxmlformats.org/officeDocument/2006/relationships/image" Target="../media/image3665.png"/><Relationship Id="rId272" Type="http://schemas.openxmlformats.org/officeDocument/2006/relationships/image" Target="../media/image3765.png"/><Relationship Id="rId88" Type="http://schemas.openxmlformats.org/officeDocument/2006/relationships/customXml" Target="../ink/ink3845.xml"/><Relationship Id="rId111" Type="http://schemas.openxmlformats.org/officeDocument/2006/relationships/image" Target="../media/image3686.png"/><Relationship Id="rId132" Type="http://schemas.openxmlformats.org/officeDocument/2006/relationships/customXml" Target="../ink/ink3867.xml"/><Relationship Id="rId153" Type="http://schemas.openxmlformats.org/officeDocument/2006/relationships/image" Target="../media/image3707.png"/><Relationship Id="rId174" Type="http://schemas.openxmlformats.org/officeDocument/2006/relationships/customXml" Target="../ink/ink3888.xml"/><Relationship Id="rId195" Type="http://schemas.openxmlformats.org/officeDocument/2006/relationships/image" Target="../media/image3727.png"/><Relationship Id="rId209" Type="http://schemas.openxmlformats.org/officeDocument/2006/relationships/image" Target="../media/image3734.png"/><Relationship Id="rId220" Type="http://schemas.openxmlformats.org/officeDocument/2006/relationships/customXml" Target="../ink/ink3911.xml"/><Relationship Id="rId241" Type="http://schemas.openxmlformats.org/officeDocument/2006/relationships/customXml" Target="../ink/ink3922.xml"/><Relationship Id="rId15" Type="http://schemas.openxmlformats.org/officeDocument/2006/relationships/image" Target="../media/image3639.png"/><Relationship Id="rId36" Type="http://schemas.openxmlformats.org/officeDocument/2006/relationships/customXml" Target="../ink/ink3819.xml"/><Relationship Id="rId57" Type="http://schemas.openxmlformats.org/officeDocument/2006/relationships/image" Target="../media/image3660.png"/><Relationship Id="rId262" Type="http://schemas.openxmlformats.org/officeDocument/2006/relationships/image" Target="../media/image3760.png"/><Relationship Id="rId78" Type="http://schemas.openxmlformats.org/officeDocument/2006/relationships/customXml" Target="../ink/ink3840.xml"/><Relationship Id="rId99" Type="http://schemas.openxmlformats.org/officeDocument/2006/relationships/image" Target="../media/image3680.png"/><Relationship Id="rId101" Type="http://schemas.openxmlformats.org/officeDocument/2006/relationships/image" Target="../media/image3681.png"/><Relationship Id="rId122" Type="http://schemas.openxmlformats.org/officeDocument/2006/relationships/customXml" Target="../ink/ink3862.xml"/><Relationship Id="rId143" Type="http://schemas.openxmlformats.org/officeDocument/2006/relationships/image" Target="../media/image3702.png"/><Relationship Id="rId164" Type="http://schemas.openxmlformats.org/officeDocument/2006/relationships/customXml" Target="../ink/ink3883.xml"/><Relationship Id="rId185" Type="http://schemas.openxmlformats.org/officeDocument/2006/relationships/image" Target="../media/image3723.png"/><Relationship Id="rId9" Type="http://schemas.openxmlformats.org/officeDocument/2006/relationships/image" Target="../media/image3636.png"/><Relationship Id="rId210" Type="http://schemas.openxmlformats.org/officeDocument/2006/relationships/customXml" Target="../ink/ink3906.xml"/><Relationship Id="rId26" Type="http://schemas.openxmlformats.org/officeDocument/2006/relationships/customXml" Target="../ink/ink3814.xml"/><Relationship Id="rId231" Type="http://schemas.openxmlformats.org/officeDocument/2006/relationships/image" Target="../media/image3745.png"/><Relationship Id="rId252" Type="http://schemas.openxmlformats.org/officeDocument/2006/relationships/image" Target="../media/image3755.png"/><Relationship Id="rId273" Type="http://schemas.openxmlformats.org/officeDocument/2006/relationships/customXml" Target="../ink/ink3938.xml"/><Relationship Id="rId47" Type="http://schemas.openxmlformats.org/officeDocument/2006/relationships/image" Target="../media/image3655.png"/><Relationship Id="rId68" Type="http://schemas.openxmlformats.org/officeDocument/2006/relationships/customXml" Target="../ink/ink3835.xml"/><Relationship Id="rId89" Type="http://schemas.openxmlformats.org/officeDocument/2006/relationships/image" Target="../media/image3676.png"/><Relationship Id="rId112" Type="http://schemas.openxmlformats.org/officeDocument/2006/relationships/customXml" Target="../ink/ink3857.xml"/><Relationship Id="rId133" Type="http://schemas.openxmlformats.org/officeDocument/2006/relationships/image" Target="../media/image3697.png"/><Relationship Id="rId154" Type="http://schemas.openxmlformats.org/officeDocument/2006/relationships/customXml" Target="../ink/ink3878.xml"/><Relationship Id="rId175" Type="http://schemas.openxmlformats.org/officeDocument/2006/relationships/image" Target="../media/image3718.png"/><Relationship Id="rId196" Type="http://schemas.openxmlformats.org/officeDocument/2006/relationships/customXml" Target="../ink/ink3899.xml"/><Relationship Id="rId200" Type="http://schemas.openxmlformats.org/officeDocument/2006/relationships/customXml" Target="../ink/ink3901.xml"/><Relationship Id="rId16" Type="http://schemas.openxmlformats.org/officeDocument/2006/relationships/customXml" Target="../ink/ink3809.xml"/><Relationship Id="rId221" Type="http://schemas.openxmlformats.org/officeDocument/2006/relationships/image" Target="../media/image3740.png"/><Relationship Id="rId242" Type="http://schemas.openxmlformats.org/officeDocument/2006/relationships/image" Target="../media/image3750.png"/><Relationship Id="rId263" Type="http://schemas.openxmlformats.org/officeDocument/2006/relationships/customXml" Target="../ink/ink3933.xml"/><Relationship Id="rId37" Type="http://schemas.openxmlformats.org/officeDocument/2006/relationships/image" Target="../media/image3650.png"/><Relationship Id="rId58" Type="http://schemas.openxmlformats.org/officeDocument/2006/relationships/customXml" Target="../ink/ink3830.xml"/><Relationship Id="rId79" Type="http://schemas.openxmlformats.org/officeDocument/2006/relationships/image" Target="../media/image3671.png"/><Relationship Id="rId102" Type="http://schemas.openxmlformats.org/officeDocument/2006/relationships/customXml" Target="../ink/ink3852.xml"/><Relationship Id="rId123" Type="http://schemas.openxmlformats.org/officeDocument/2006/relationships/image" Target="../media/image3692.png"/><Relationship Id="rId144" Type="http://schemas.openxmlformats.org/officeDocument/2006/relationships/customXml" Target="../ink/ink3873.xml"/><Relationship Id="rId90" Type="http://schemas.openxmlformats.org/officeDocument/2006/relationships/customXml" Target="../ink/ink3846.xml"/><Relationship Id="rId165" Type="http://schemas.openxmlformats.org/officeDocument/2006/relationships/image" Target="../media/image3713.png"/><Relationship Id="rId186" Type="http://schemas.openxmlformats.org/officeDocument/2006/relationships/customXml" Target="../ink/ink3894.xml"/><Relationship Id="rId211" Type="http://schemas.openxmlformats.org/officeDocument/2006/relationships/image" Target="../media/image3735.png"/><Relationship Id="rId232" Type="http://schemas.openxmlformats.org/officeDocument/2006/relationships/customXml" Target="../ink/ink3917.xml"/><Relationship Id="rId253" Type="http://schemas.openxmlformats.org/officeDocument/2006/relationships/customXml" Target="../ink/ink3928.xml"/><Relationship Id="rId274" Type="http://schemas.openxmlformats.org/officeDocument/2006/relationships/image" Target="../media/image3766.png"/><Relationship Id="rId27" Type="http://schemas.openxmlformats.org/officeDocument/2006/relationships/image" Target="../media/image3645.png"/><Relationship Id="rId48" Type="http://schemas.openxmlformats.org/officeDocument/2006/relationships/customXml" Target="../ink/ink3825.xml"/><Relationship Id="rId69" Type="http://schemas.openxmlformats.org/officeDocument/2006/relationships/image" Target="../media/image3666.png"/><Relationship Id="rId113" Type="http://schemas.openxmlformats.org/officeDocument/2006/relationships/image" Target="../media/image3687.png"/><Relationship Id="rId134" Type="http://schemas.openxmlformats.org/officeDocument/2006/relationships/customXml" Target="../ink/ink3868.xml"/><Relationship Id="rId80" Type="http://schemas.openxmlformats.org/officeDocument/2006/relationships/customXml" Target="../ink/ink3841.xml"/><Relationship Id="rId155" Type="http://schemas.openxmlformats.org/officeDocument/2006/relationships/image" Target="../media/image3708.png"/><Relationship Id="rId176" Type="http://schemas.openxmlformats.org/officeDocument/2006/relationships/customXml" Target="../ink/ink3889.xml"/><Relationship Id="rId197" Type="http://schemas.openxmlformats.org/officeDocument/2006/relationships/image" Target="../media/image3728.png"/><Relationship Id="rId201" Type="http://schemas.openxmlformats.org/officeDocument/2006/relationships/image" Target="../media/image3730.png"/><Relationship Id="rId222" Type="http://schemas.openxmlformats.org/officeDocument/2006/relationships/customXml" Target="../ink/ink3912.xml"/><Relationship Id="rId243" Type="http://schemas.openxmlformats.org/officeDocument/2006/relationships/customXml" Target="../ink/ink3923.xml"/><Relationship Id="rId264" Type="http://schemas.openxmlformats.org/officeDocument/2006/relationships/image" Target="../media/image3761.png"/><Relationship Id="rId17" Type="http://schemas.openxmlformats.org/officeDocument/2006/relationships/image" Target="../media/image3640.png"/><Relationship Id="rId38" Type="http://schemas.openxmlformats.org/officeDocument/2006/relationships/customXml" Target="../ink/ink3820.xml"/><Relationship Id="rId59" Type="http://schemas.openxmlformats.org/officeDocument/2006/relationships/image" Target="../media/image3661.png"/><Relationship Id="rId103" Type="http://schemas.openxmlformats.org/officeDocument/2006/relationships/image" Target="../media/image3682.png"/><Relationship Id="rId124" Type="http://schemas.openxmlformats.org/officeDocument/2006/relationships/customXml" Target="../ink/ink3863.xml"/><Relationship Id="rId70" Type="http://schemas.openxmlformats.org/officeDocument/2006/relationships/customXml" Target="../ink/ink3836.xml"/><Relationship Id="rId91" Type="http://schemas.openxmlformats.org/officeDocument/2006/relationships/image" Target="../media/image3677.png"/><Relationship Id="rId145" Type="http://schemas.openxmlformats.org/officeDocument/2006/relationships/image" Target="../media/image3703.png"/><Relationship Id="rId166" Type="http://schemas.openxmlformats.org/officeDocument/2006/relationships/customXml" Target="../ink/ink3884.xml"/><Relationship Id="rId187" Type="http://schemas.openxmlformats.org/officeDocument/2006/relationships/image" Target="../media/image372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907.xml"/><Relationship Id="rId233" Type="http://schemas.openxmlformats.org/officeDocument/2006/relationships/image" Target="../media/image3746.png"/><Relationship Id="rId254" Type="http://schemas.openxmlformats.org/officeDocument/2006/relationships/image" Target="../media/image3756.png"/><Relationship Id="rId28" Type="http://schemas.openxmlformats.org/officeDocument/2006/relationships/customXml" Target="../ink/ink3815.xml"/><Relationship Id="rId49" Type="http://schemas.openxmlformats.org/officeDocument/2006/relationships/image" Target="../media/image3656.png"/><Relationship Id="rId114" Type="http://schemas.openxmlformats.org/officeDocument/2006/relationships/customXml" Target="../ink/ink3858.xml"/><Relationship Id="rId275" Type="http://schemas.openxmlformats.org/officeDocument/2006/relationships/customXml" Target="../ink/ink3939.xml"/><Relationship Id="rId60" Type="http://schemas.openxmlformats.org/officeDocument/2006/relationships/customXml" Target="../ink/ink3831.xml"/><Relationship Id="rId81" Type="http://schemas.openxmlformats.org/officeDocument/2006/relationships/image" Target="../media/image3672.png"/><Relationship Id="rId135" Type="http://schemas.openxmlformats.org/officeDocument/2006/relationships/image" Target="../media/image3698.png"/><Relationship Id="rId156" Type="http://schemas.openxmlformats.org/officeDocument/2006/relationships/customXml" Target="../ink/ink3879.xml"/><Relationship Id="rId177" Type="http://schemas.openxmlformats.org/officeDocument/2006/relationships/image" Target="../media/image3719.png"/><Relationship Id="rId198" Type="http://schemas.openxmlformats.org/officeDocument/2006/relationships/customXml" Target="../ink/ink3900.xml"/><Relationship Id="rId202" Type="http://schemas.openxmlformats.org/officeDocument/2006/relationships/customXml" Target="../ink/ink3902.xml"/><Relationship Id="rId223" Type="http://schemas.openxmlformats.org/officeDocument/2006/relationships/image" Target="../media/image3741.png"/><Relationship Id="rId244" Type="http://schemas.openxmlformats.org/officeDocument/2006/relationships/image" Target="../media/image3751.png"/><Relationship Id="rId18" Type="http://schemas.openxmlformats.org/officeDocument/2006/relationships/customXml" Target="../ink/ink3810.xml"/><Relationship Id="rId39" Type="http://schemas.openxmlformats.org/officeDocument/2006/relationships/image" Target="../media/image3651.png"/><Relationship Id="rId265" Type="http://schemas.openxmlformats.org/officeDocument/2006/relationships/customXml" Target="../ink/ink3934.xml"/><Relationship Id="rId50" Type="http://schemas.openxmlformats.org/officeDocument/2006/relationships/customXml" Target="../ink/ink3826.xml"/><Relationship Id="rId104" Type="http://schemas.openxmlformats.org/officeDocument/2006/relationships/customXml" Target="../ink/ink3853.xml"/><Relationship Id="rId125" Type="http://schemas.openxmlformats.org/officeDocument/2006/relationships/image" Target="../media/image3693.png"/><Relationship Id="rId146" Type="http://schemas.openxmlformats.org/officeDocument/2006/relationships/customXml" Target="../ink/ink3874.xml"/><Relationship Id="rId167" Type="http://schemas.openxmlformats.org/officeDocument/2006/relationships/image" Target="../media/image3714.png"/><Relationship Id="rId188" Type="http://schemas.openxmlformats.org/officeDocument/2006/relationships/customXml" Target="../ink/ink3895.xml"/><Relationship Id="rId71" Type="http://schemas.openxmlformats.org/officeDocument/2006/relationships/image" Target="../media/image3667.png"/><Relationship Id="rId92" Type="http://schemas.openxmlformats.org/officeDocument/2006/relationships/customXml" Target="../ink/ink3847.xml"/><Relationship Id="rId213" Type="http://schemas.openxmlformats.org/officeDocument/2006/relationships/image" Target="../media/image3736.png"/><Relationship Id="rId234" Type="http://schemas.openxmlformats.org/officeDocument/2006/relationships/customXml" Target="../ink/ink3918.xml"/><Relationship Id="rId2" Type="http://schemas.openxmlformats.org/officeDocument/2006/relationships/customXml" Target="../ink/ink3802.xml"/><Relationship Id="rId29" Type="http://schemas.openxmlformats.org/officeDocument/2006/relationships/image" Target="../media/image3646.png"/><Relationship Id="rId255" Type="http://schemas.openxmlformats.org/officeDocument/2006/relationships/customXml" Target="../ink/ink3929.xml"/><Relationship Id="rId276" Type="http://schemas.openxmlformats.org/officeDocument/2006/relationships/image" Target="../media/image3767.png"/><Relationship Id="rId40" Type="http://schemas.openxmlformats.org/officeDocument/2006/relationships/customXml" Target="../ink/ink3821.xml"/><Relationship Id="rId115" Type="http://schemas.openxmlformats.org/officeDocument/2006/relationships/image" Target="../media/image3688.png"/><Relationship Id="rId136" Type="http://schemas.openxmlformats.org/officeDocument/2006/relationships/customXml" Target="../ink/ink3869.xml"/><Relationship Id="rId157" Type="http://schemas.openxmlformats.org/officeDocument/2006/relationships/image" Target="../media/image3709.png"/><Relationship Id="rId178" Type="http://schemas.openxmlformats.org/officeDocument/2006/relationships/customXml" Target="../ink/ink3890.xml"/><Relationship Id="rId61" Type="http://schemas.openxmlformats.org/officeDocument/2006/relationships/image" Target="../media/image3662.png"/><Relationship Id="rId82" Type="http://schemas.openxmlformats.org/officeDocument/2006/relationships/customXml" Target="../ink/ink3842.xml"/><Relationship Id="rId199" Type="http://schemas.openxmlformats.org/officeDocument/2006/relationships/image" Target="../media/image3729.png"/><Relationship Id="rId203" Type="http://schemas.openxmlformats.org/officeDocument/2006/relationships/image" Target="../media/image3731.png"/><Relationship Id="rId19" Type="http://schemas.openxmlformats.org/officeDocument/2006/relationships/image" Target="../media/image3641.png"/><Relationship Id="rId224" Type="http://schemas.openxmlformats.org/officeDocument/2006/relationships/customXml" Target="../ink/ink3913.xml"/><Relationship Id="rId245" Type="http://schemas.openxmlformats.org/officeDocument/2006/relationships/customXml" Target="../ink/ink3924.xml"/><Relationship Id="rId266" Type="http://schemas.openxmlformats.org/officeDocument/2006/relationships/image" Target="../media/image3762.png"/><Relationship Id="rId30" Type="http://schemas.openxmlformats.org/officeDocument/2006/relationships/customXml" Target="../ink/ink3816.xml"/><Relationship Id="rId105" Type="http://schemas.openxmlformats.org/officeDocument/2006/relationships/image" Target="../media/image3683.png"/><Relationship Id="rId126" Type="http://schemas.openxmlformats.org/officeDocument/2006/relationships/customXml" Target="../ink/ink3864.xml"/><Relationship Id="rId147" Type="http://schemas.openxmlformats.org/officeDocument/2006/relationships/image" Target="../media/image3704.png"/><Relationship Id="rId168" Type="http://schemas.openxmlformats.org/officeDocument/2006/relationships/customXml" Target="../ink/ink3885.xml"/><Relationship Id="rId51" Type="http://schemas.openxmlformats.org/officeDocument/2006/relationships/image" Target="../media/image3657.png"/><Relationship Id="rId72" Type="http://schemas.openxmlformats.org/officeDocument/2006/relationships/customXml" Target="../ink/ink3837.xml"/><Relationship Id="rId93" Type="http://schemas.openxmlformats.org/officeDocument/2006/relationships/image" Target="../media/image3678.png"/><Relationship Id="rId189" Type="http://schemas.openxmlformats.org/officeDocument/2006/relationships/image" Target="../media/image3725.png"/><Relationship Id="rId3" Type="http://schemas.openxmlformats.org/officeDocument/2006/relationships/image" Target="../media/image3633.png"/><Relationship Id="rId214" Type="http://schemas.openxmlformats.org/officeDocument/2006/relationships/customXml" Target="../ink/ink3908.xml"/><Relationship Id="rId235" Type="http://schemas.openxmlformats.org/officeDocument/2006/relationships/image" Target="../media/image3747.png"/><Relationship Id="rId256" Type="http://schemas.openxmlformats.org/officeDocument/2006/relationships/image" Target="../media/image3757.png"/><Relationship Id="rId277" Type="http://schemas.openxmlformats.org/officeDocument/2006/relationships/customXml" Target="../ink/ink3940.xml"/><Relationship Id="rId116" Type="http://schemas.openxmlformats.org/officeDocument/2006/relationships/customXml" Target="../ink/ink3859.xml"/><Relationship Id="rId137" Type="http://schemas.openxmlformats.org/officeDocument/2006/relationships/image" Target="../media/image3699.png"/><Relationship Id="rId158" Type="http://schemas.openxmlformats.org/officeDocument/2006/relationships/customXml" Target="../ink/ink3880.xml"/><Relationship Id="rId20" Type="http://schemas.openxmlformats.org/officeDocument/2006/relationships/customXml" Target="../ink/ink3811.xml"/><Relationship Id="rId41" Type="http://schemas.openxmlformats.org/officeDocument/2006/relationships/image" Target="../media/image3652.png"/><Relationship Id="rId62" Type="http://schemas.openxmlformats.org/officeDocument/2006/relationships/customXml" Target="../ink/ink3832.xml"/><Relationship Id="rId83" Type="http://schemas.openxmlformats.org/officeDocument/2006/relationships/image" Target="../media/image3673.png"/><Relationship Id="rId179" Type="http://schemas.openxmlformats.org/officeDocument/2006/relationships/image" Target="../media/image3720.png"/><Relationship Id="rId190" Type="http://schemas.openxmlformats.org/officeDocument/2006/relationships/customXml" Target="../ink/ink3896.xml"/><Relationship Id="rId204" Type="http://schemas.openxmlformats.org/officeDocument/2006/relationships/customXml" Target="../ink/ink3903.xml"/><Relationship Id="rId225" Type="http://schemas.openxmlformats.org/officeDocument/2006/relationships/image" Target="../media/image3742.png"/><Relationship Id="rId246" Type="http://schemas.openxmlformats.org/officeDocument/2006/relationships/image" Target="../media/image3752.png"/><Relationship Id="rId267" Type="http://schemas.openxmlformats.org/officeDocument/2006/relationships/customXml" Target="../ink/ink3935.xml"/><Relationship Id="rId106" Type="http://schemas.openxmlformats.org/officeDocument/2006/relationships/customXml" Target="../ink/ink3854.xml"/><Relationship Id="rId127" Type="http://schemas.openxmlformats.org/officeDocument/2006/relationships/image" Target="../media/image3694.png"/><Relationship Id="rId10" Type="http://schemas.openxmlformats.org/officeDocument/2006/relationships/customXml" Target="../ink/ink3806.xml"/><Relationship Id="rId31" Type="http://schemas.openxmlformats.org/officeDocument/2006/relationships/image" Target="../media/image3647.png"/><Relationship Id="rId52" Type="http://schemas.openxmlformats.org/officeDocument/2006/relationships/customXml" Target="../ink/ink3827.xml"/><Relationship Id="rId73" Type="http://schemas.openxmlformats.org/officeDocument/2006/relationships/image" Target="../media/image3668.png"/><Relationship Id="rId94" Type="http://schemas.openxmlformats.org/officeDocument/2006/relationships/customXml" Target="../ink/ink3848.xml"/><Relationship Id="rId148" Type="http://schemas.openxmlformats.org/officeDocument/2006/relationships/customXml" Target="../ink/ink3875.xml"/><Relationship Id="rId169" Type="http://schemas.openxmlformats.org/officeDocument/2006/relationships/image" Target="../media/image3715.png"/><Relationship Id="rId4" Type="http://schemas.openxmlformats.org/officeDocument/2006/relationships/customXml" Target="../ink/ink3803.xml"/><Relationship Id="rId180" Type="http://schemas.openxmlformats.org/officeDocument/2006/relationships/customXml" Target="../ink/ink3891.xml"/><Relationship Id="rId215" Type="http://schemas.openxmlformats.org/officeDocument/2006/relationships/image" Target="../media/image3737.png"/><Relationship Id="rId236" Type="http://schemas.openxmlformats.org/officeDocument/2006/relationships/customXml" Target="../ink/ink3919.xml"/><Relationship Id="rId257" Type="http://schemas.openxmlformats.org/officeDocument/2006/relationships/customXml" Target="../ink/ink3930.xml"/><Relationship Id="rId278" Type="http://schemas.openxmlformats.org/officeDocument/2006/relationships/image" Target="../media/image3768.png"/><Relationship Id="rId42" Type="http://schemas.openxmlformats.org/officeDocument/2006/relationships/customXml" Target="../ink/ink3822.xml"/><Relationship Id="rId84" Type="http://schemas.openxmlformats.org/officeDocument/2006/relationships/customXml" Target="../ink/ink3843.xml"/><Relationship Id="rId138" Type="http://schemas.openxmlformats.org/officeDocument/2006/relationships/customXml" Target="../ink/ink3870.xml"/><Relationship Id="rId191" Type="http://schemas.openxmlformats.org/officeDocument/2006/relationships/image" Target="../media/image3726.png"/><Relationship Id="rId205" Type="http://schemas.openxmlformats.org/officeDocument/2006/relationships/image" Target="../media/image3732.png"/><Relationship Id="rId247" Type="http://schemas.openxmlformats.org/officeDocument/2006/relationships/customXml" Target="../ink/ink3925.xml"/><Relationship Id="rId107" Type="http://schemas.openxmlformats.org/officeDocument/2006/relationships/image" Target="../media/image3684.png"/><Relationship Id="rId11" Type="http://schemas.openxmlformats.org/officeDocument/2006/relationships/image" Target="../media/image3637.png"/><Relationship Id="rId53" Type="http://schemas.openxmlformats.org/officeDocument/2006/relationships/image" Target="../media/image3658.png"/><Relationship Id="rId149" Type="http://schemas.openxmlformats.org/officeDocument/2006/relationships/image" Target="../media/image3705.png"/><Relationship Id="rId95" Type="http://schemas.openxmlformats.org/officeDocument/2006/relationships/image" Target="../media/image3679.png"/><Relationship Id="rId160" Type="http://schemas.openxmlformats.org/officeDocument/2006/relationships/customXml" Target="../ink/ink3881.xml"/><Relationship Id="rId216" Type="http://schemas.openxmlformats.org/officeDocument/2006/relationships/customXml" Target="../ink/ink3909.xml"/><Relationship Id="rId258" Type="http://schemas.openxmlformats.org/officeDocument/2006/relationships/image" Target="../media/image375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671" Type="http://schemas.openxmlformats.org/officeDocument/2006/relationships/customXml" Target="../ink/ink335.xml"/><Relationship Id="rId769" Type="http://schemas.openxmlformats.org/officeDocument/2006/relationships/image" Target="../media/image385.png"/><Relationship Id="rId21" Type="http://schemas.openxmlformats.org/officeDocument/2006/relationships/image" Target="../media/image11.png"/><Relationship Id="rId324" Type="http://schemas.openxmlformats.org/officeDocument/2006/relationships/image" Target="../media/image163.png"/><Relationship Id="rId531" Type="http://schemas.openxmlformats.org/officeDocument/2006/relationships/customXml" Target="../ink/ink265.xml"/><Relationship Id="rId629" Type="http://schemas.openxmlformats.org/officeDocument/2006/relationships/customXml" Target="../ink/ink314.xml"/><Relationship Id="rId170" Type="http://schemas.openxmlformats.org/officeDocument/2006/relationships/image" Target="../media/image86.png"/><Relationship Id="rId268" Type="http://schemas.openxmlformats.org/officeDocument/2006/relationships/image" Target="../media/image135.png"/><Relationship Id="rId475" Type="http://schemas.openxmlformats.org/officeDocument/2006/relationships/customXml" Target="../ink/ink237.xml"/><Relationship Id="rId682" Type="http://schemas.openxmlformats.org/officeDocument/2006/relationships/image" Target="../media/image342.png"/><Relationship Id="rId32" Type="http://schemas.openxmlformats.org/officeDocument/2006/relationships/image" Target="../media/image17.png"/><Relationship Id="rId128" Type="http://schemas.openxmlformats.org/officeDocument/2006/relationships/image" Target="../media/image65.png"/><Relationship Id="rId335" Type="http://schemas.openxmlformats.org/officeDocument/2006/relationships/customXml" Target="../ink/ink167.xml"/><Relationship Id="rId542" Type="http://schemas.openxmlformats.org/officeDocument/2006/relationships/image" Target="../media/image272.png"/><Relationship Id="rId181" Type="http://schemas.openxmlformats.org/officeDocument/2006/relationships/customXml" Target="../ink/ink90.xml"/><Relationship Id="rId402" Type="http://schemas.openxmlformats.org/officeDocument/2006/relationships/image" Target="../media/image202.png"/><Relationship Id="rId279" Type="http://schemas.openxmlformats.org/officeDocument/2006/relationships/customXml" Target="../ink/ink139.xml"/><Relationship Id="rId486" Type="http://schemas.openxmlformats.org/officeDocument/2006/relationships/image" Target="../media/image244.png"/><Relationship Id="rId693" Type="http://schemas.openxmlformats.org/officeDocument/2006/relationships/image" Target="../media/image347.png"/><Relationship Id="rId707" Type="http://schemas.openxmlformats.org/officeDocument/2006/relationships/image" Target="../media/image354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346" Type="http://schemas.openxmlformats.org/officeDocument/2006/relationships/image" Target="../media/image174.png"/><Relationship Id="rId553" Type="http://schemas.openxmlformats.org/officeDocument/2006/relationships/customXml" Target="../ink/ink276.xml"/><Relationship Id="rId760" Type="http://schemas.openxmlformats.org/officeDocument/2006/relationships/customXml" Target="../ink/ink380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413" Type="http://schemas.openxmlformats.org/officeDocument/2006/relationships/customXml" Target="../ink/ink206.xml"/><Relationship Id="rId497" Type="http://schemas.openxmlformats.org/officeDocument/2006/relationships/customXml" Target="../ink/ink248.xml"/><Relationship Id="rId620" Type="http://schemas.openxmlformats.org/officeDocument/2006/relationships/image" Target="../media/image311.png"/><Relationship Id="rId718" Type="http://schemas.openxmlformats.org/officeDocument/2006/relationships/customXml" Target="../ink/ink359.xml"/><Relationship Id="rId357" Type="http://schemas.openxmlformats.org/officeDocument/2006/relationships/customXml" Target="../ink/ink178.xml"/><Relationship Id="rId54" Type="http://schemas.openxmlformats.org/officeDocument/2006/relationships/image" Target="../media/image28.png"/><Relationship Id="rId217" Type="http://schemas.openxmlformats.org/officeDocument/2006/relationships/customXml" Target="../ink/ink108.xml"/><Relationship Id="rId564" Type="http://schemas.openxmlformats.org/officeDocument/2006/relationships/image" Target="../media/image283.png"/><Relationship Id="rId771" Type="http://schemas.openxmlformats.org/officeDocument/2006/relationships/image" Target="../media/image386.png"/><Relationship Id="rId424" Type="http://schemas.openxmlformats.org/officeDocument/2006/relationships/image" Target="../media/image213.png"/><Relationship Id="rId631" Type="http://schemas.openxmlformats.org/officeDocument/2006/relationships/customXml" Target="../ink/ink315.xml"/><Relationship Id="rId729" Type="http://schemas.openxmlformats.org/officeDocument/2006/relationships/image" Target="../media/image365.png"/><Relationship Id="rId270" Type="http://schemas.openxmlformats.org/officeDocument/2006/relationships/image" Target="../media/image136.png"/><Relationship Id="rId65" Type="http://schemas.openxmlformats.org/officeDocument/2006/relationships/customXml" Target="../ink/ink32.xml"/><Relationship Id="rId130" Type="http://schemas.openxmlformats.org/officeDocument/2006/relationships/image" Target="../media/image66.png"/><Relationship Id="rId368" Type="http://schemas.openxmlformats.org/officeDocument/2006/relationships/image" Target="../media/image185.png"/><Relationship Id="rId575" Type="http://schemas.openxmlformats.org/officeDocument/2006/relationships/customXml" Target="../ink/ink287.xml"/><Relationship Id="rId782" Type="http://schemas.openxmlformats.org/officeDocument/2006/relationships/customXml" Target="../ink/ink391.xml"/><Relationship Id="rId228" Type="http://schemas.openxmlformats.org/officeDocument/2006/relationships/image" Target="../media/image115.png"/><Relationship Id="rId435" Type="http://schemas.openxmlformats.org/officeDocument/2006/relationships/customXml" Target="../ink/ink217.xml"/><Relationship Id="rId642" Type="http://schemas.openxmlformats.org/officeDocument/2006/relationships/image" Target="../media/image322.png"/><Relationship Id="rId281" Type="http://schemas.openxmlformats.org/officeDocument/2006/relationships/customXml" Target="../ink/ink140.xml"/><Relationship Id="rId502" Type="http://schemas.openxmlformats.org/officeDocument/2006/relationships/image" Target="../media/image252.png"/><Relationship Id="rId76" Type="http://schemas.openxmlformats.org/officeDocument/2006/relationships/image" Target="../media/image39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586" Type="http://schemas.openxmlformats.org/officeDocument/2006/relationships/image" Target="../media/image294.png"/><Relationship Id="rId793" Type="http://schemas.openxmlformats.org/officeDocument/2006/relationships/image" Target="../media/image397.png"/><Relationship Id="rId807" Type="http://schemas.openxmlformats.org/officeDocument/2006/relationships/image" Target="../media/image404.png"/><Relationship Id="rId7" Type="http://schemas.openxmlformats.org/officeDocument/2006/relationships/image" Target="../media/image4.png"/><Relationship Id="rId239" Type="http://schemas.openxmlformats.org/officeDocument/2006/relationships/customXml" Target="../ink/ink119.xml"/><Relationship Id="rId446" Type="http://schemas.openxmlformats.org/officeDocument/2006/relationships/image" Target="../media/image224.png"/><Relationship Id="rId653" Type="http://schemas.openxmlformats.org/officeDocument/2006/relationships/customXml" Target="../ink/ink326.xml"/><Relationship Id="rId292" Type="http://schemas.openxmlformats.org/officeDocument/2006/relationships/image" Target="../media/image147.png"/><Relationship Id="rId306" Type="http://schemas.openxmlformats.org/officeDocument/2006/relationships/image" Target="../media/image154.png"/><Relationship Id="rId87" Type="http://schemas.openxmlformats.org/officeDocument/2006/relationships/customXml" Target="../ink/ink43.xml"/><Relationship Id="rId513" Type="http://schemas.openxmlformats.org/officeDocument/2006/relationships/customXml" Target="../ink/ink256.xml"/><Relationship Id="rId597" Type="http://schemas.openxmlformats.org/officeDocument/2006/relationships/customXml" Target="../ink/ink298.xml"/><Relationship Id="rId720" Type="http://schemas.openxmlformats.org/officeDocument/2006/relationships/customXml" Target="../ink/ink360.xml"/><Relationship Id="rId152" Type="http://schemas.openxmlformats.org/officeDocument/2006/relationships/image" Target="../media/image77.png"/><Relationship Id="rId457" Type="http://schemas.openxmlformats.org/officeDocument/2006/relationships/customXml" Target="../ink/ink228.xml"/><Relationship Id="rId664" Type="http://schemas.openxmlformats.org/officeDocument/2006/relationships/image" Target="../media/image333.png"/><Relationship Id="rId14" Type="http://schemas.openxmlformats.org/officeDocument/2006/relationships/customXml" Target="../ink/ink7.xml"/><Relationship Id="rId317" Type="http://schemas.openxmlformats.org/officeDocument/2006/relationships/customXml" Target="../ink/ink158.xml"/><Relationship Id="rId524" Type="http://schemas.openxmlformats.org/officeDocument/2006/relationships/image" Target="../media/image263.png"/><Relationship Id="rId731" Type="http://schemas.openxmlformats.org/officeDocument/2006/relationships/image" Target="../media/image366.png"/><Relationship Id="rId98" Type="http://schemas.openxmlformats.org/officeDocument/2006/relationships/image" Target="../media/image50.png"/><Relationship Id="rId163" Type="http://schemas.openxmlformats.org/officeDocument/2006/relationships/customXml" Target="../ink/ink81.xml"/><Relationship Id="rId370" Type="http://schemas.openxmlformats.org/officeDocument/2006/relationships/image" Target="../media/image186.png"/><Relationship Id="rId230" Type="http://schemas.openxmlformats.org/officeDocument/2006/relationships/image" Target="../media/image116.png"/><Relationship Id="rId468" Type="http://schemas.openxmlformats.org/officeDocument/2006/relationships/image" Target="../media/image235.png"/><Relationship Id="rId675" Type="http://schemas.openxmlformats.org/officeDocument/2006/relationships/customXml" Target="../ink/ink337.xml"/><Relationship Id="rId25" Type="http://schemas.openxmlformats.org/officeDocument/2006/relationships/image" Target="../media/image13.png"/><Relationship Id="rId328" Type="http://schemas.openxmlformats.org/officeDocument/2006/relationships/image" Target="../media/image165.png"/><Relationship Id="rId535" Type="http://schemas.openxmlformats.org/officeDocument/2006/relationships/customXml" Target="../ink/ink267.xml"/><Relationship Id="rId742" Type="http://schemas.openxmlformats.org/officeDocument/2006/relationships/customXml" Target="../ink/ink371.xml"/><Relationship Id="rId174" Type="http://schemas.openxmlformats.org/officeDocument/2006/relationships/image" Target="../media/image88.png"/><Relationship Id="rId381" Type="http://schemas.openxmlformats.org/officeDocument/2006/relationships/customXml" Target="../ink/ink190.xml"/><Relationship Id="rId602" Type="http://schemas.openxmlformats.org/officeDocument/2006/relationships/image" Target="../media/image302.png"/><Relationship Id="rId241" Type="http://schemas.openxmlformats.org/officeDocument/2006/relationships/customXml" Target="../ink/ink120.xml"/><Relationship Id="rId479" Type="http://schemas.openxmlformats.org/officeDocument/2006/relationships/customXml" Target="../ink/ink239.xml"/><Relationship Id="rId686" Type="http://schemas.openxmlformats.org/officeDocument/2006/relationships/customXml" Target="../ink/ink343.xml"/><Relationship Id="rId36" Type="http://schemas.openxmlformats.org/officeDocument/2006/relationships/image" Target="../media/image19.png"/><Relationship Id="rId339" Type="http://schemas.openxmlformats.org/officeDocument/2006/relationships/customXml" Target="../ink/ink169.xml"/><Relationship Id="rId546" Type="http://schemas.openxmlformats.org/officeDocument/2006/relationships/image" Target="../media/image274.png"/><Relationship Id="rId753" Type="http://schemas.openxmlformats.org/officeDocument/2006/relationships/image" Target="../media/image377.png"/><Relationship Id="rId101" Type="http://schemas.openxmlformats.org/officeDocument/2006/relationships/customXml" Target="../ink/ink50.xml"/><Relationship Id="rId185" Type="http://schemas.openxmlformats.org/officeDocument/2006/relationships/customXml" Target="../ink/ink92.xml"/><Relationship Id="rId406" Type="http://schemas.openxmlformats.org/officeDocument/2006/relationships/image" Target="../media/image204.png"/><Relationship Id="rId392" Type="http://schemas.openxmlformats.org/officeDocument/2006/relationships/image" Target="../media/image197.png"/><Relationship Id="rId613" Type="http://schemas.openxmlformats.org/officeDocument/2006/relationships/customXml" Target="../ink/ink306.xml"/><Relationship Id="rId697" Type="http://schemas.openxmlformats.org/officeDocument/2006/relationships/image" Target="../media/image349.png"/><Relationship Id="rId252" Type="http://schemas.openxmlformats.org/officeDocument/2006/relationships/image" Target="../media/image127.png"/><Relationship Id="rId47" Type="http://schemas.openxmlformats.org/officeDocument/2006/relationships/customXml" Target="../ink/ink23.xml"/><Relationship Id="rId112" Type="http://schemas.openxmlformats.org/officeDocument/2006/relationships/image" Target="../media/image57.png"/><Relationship Id="rId557" Type="http://schemas.openxmlformats.org/officeDocument/2006/relationships/customXml" Target="../ink/ink278.xml"/><Relationship Id="rId764" Type="http://schemas.openxmlformats.org/officeDocument/2006/relationships/customXml" Target="../ink/ink382.xml"/><Relationship Id="rId196" Type="http://schemas.openxmlformats.org/officeDocument/2006/relationships/image" Target="../media/image99.png"/><Relationship Id="rId417" Type="http://schemas.openxmlformats.org/officeDocument/2006/relationships/customXml" Target="../ink/ink208.xml"/><Relationship Id="rId624" Type="http://schemas.openxmlformats.org/officeDocument/2006/relationships/image" Target="../media/image313.png"/><Relationship Id="rId263" Type="http://schemas.openxmlformats.org/officeDocument/2006/relationships/customXml" Target="../ink/ink131.xml"/><Relationship Id="rId470" Type="http://schemas.openxmlformats.org/officeDocument/2006/relationships/image" Target="../media/image236.png"/><Relationship Id="rId58" Type="http://schemas.openxmlformats.org/officeDocument/2006/relationships/image" Target="../media/image30.png"/><Relationship Id="rId123" Type="http://schemas.openxmlformats.org/officeDocument/2006/relationships/customXml" Target="../ink/ink61.xml"/><Relationship Id="rId330" Type="http://schemas.openxmlformats.org/officeDocument/2006/relationships/image" Target="../media/image166.png"/><Relationship Id="rId568" Type="http://schemas.openxmlformats.org/officeDocument/2006/relationships/image" Target="../media/image285.png"/><Relationship Id="rId775" Type="http://schemas.openxmlformats.org/officeDocument/2006/relationships/image" Target="../media/image388.png"/><Relationship Id="rId428" Type="http://schemas.openxmlformats.org/officeDocument/2006/relationships/image" Target="../media/image215.png"/><Relationship Id="rId635" Type="http://schemas.openxmlformats.org/officeDocument/2006/relationships/customXml" Target="../ink/ink317.xml"/><Relationship Id="rId274" Type="http://schemas.openxmlformats.org/officeDocument/2006/relationships/image" Target="../media/image138.png"/><Relationship Id="rId481" Type="http://schemas.openxmlformats.org/officeDocument/2006/relationships/customXml" Target="../ink/ink240.xml"/><Relationship Id="rId702" Type="http://schemas.openxmlformats.org/officeDocument/2006/relationships/customXml" Target="../ink/ink351.xml"/><Relationship Id="rId69" Type="http://schemas.openxmlformats.org/officeDocument/2006/relationships/customXml" Target="../ink/ink34.xml"/><Relationship Id="rId134" Type="http://schemas.openxmlformats.org/officeDocument/2006/relationships/image" Target="../media/image68.png"/><Relationship Id="rId579" Type="http://schemas.openxmlformats.org/officeDocument/2006/relationships/customXml" Target="../ink/ink289.xml"/><Relationship Id="rId786" Type="http://schemas.openxmlformats.org/officeDocument/2006/relationships/customXml" Target="../ink/ink393.xml"/><Relationship Id="rId341" Type="http://schemas.openxmlformats.org/officeDocument/2006/relationships/customXml" Target="../ink/ink170.xml"/><Relationship Id="rId439" Type="http://schemas.openxmlformats.org/officeDocument/2006/relationships/customXml" Target="../ink/ink219.xml"/><Relationship Id="rId646" Type="http://schemas.openxmlformats.org/officeDocument/2006/relationships/image" Target="../media/image324.png"/><Relationship Id="rId201" Type="http://schemas.openxmlformats.org/officeDocument/2006/relationships/customXml" Target="../ink/ink100.xml"/><Relationship Id="rId285" Type="http://schemas.openxmlformats.org/officeDocument/2006/relationships/customXml" Target="../ink/ink142.xml"/><Relationship Id="rId506" Type="http://schemas.openxmlformats.org/officeDocument/2006/relationships/image" Target="../media/image254.png"/><Relationship Id="rId492" Type="http://schemas.openxmlformats.org/officeDocument/2006/relationships/image" Target="../media/image247.png"/><Relationship Id="rId713" Type="http://schemas.openxmlformats.org/officeDocument/2006/relationships/image" Target="../media/image357.png"/><Relationship Id="rId797" Type="http://schemas.openxmlformats.org/officeDocument/2006/relationships/image" Target="../media/image399.png"/><Relationship Id="rId145" Type="http://schemas.openxmlformats.org/officeDocument/2006/relationships/customXml" Target="../ink/ink72.xml"/><Relationship Id="rId352" Type="http://schemas.openxmlformats.org/officeDocument/2006/relationships/image" Target="../media/image177.png"/><Relationship Id="rId212" Type="http://schemas.openxmlformats.org/officeDocument/2006/relationships/image" Target="../media/image107.png"/><Relationship Id="rId657" Type="http://schemas.openxmlformats.org/officeDocument/2006/relationships/customXml" Target="../ink/ink328.xml"/><Relationship Id="rId296" Type="http://schemas.openxmlformats.org/officeDocument/2006/relationships/image" Target="../media/image149.png"/><Relationship Id="rId517" Type="http://schemas.openxmlformats.org/officeDocument/2006/relationships/customXml" Target="../ink/ink258.xml"/><Relationship Id="rId724" Type="http://schemas.openxmlformats.org/officeDocument/2006/relationships/customXml" Target="../ink/ink362.xml"/><Relationship Id="rId60" Type="http://schemas.openxmlformats.org/officeDocument/2006/relationships/image" Target="../media/image31.png"/><Relationship Id="rId156" Type="http://schemas.openxmlformats.org/officeDocument/2006/relationships/image" Target="../media/image79.png"/><Relationship Id="rId363" Type="http://schemas.openxmlformats.org/officeDocument/2006/relationships/customXml" Target="../ink/ink181.xml"/><Relationship Id="rId570" Type="http://schemas.openxmlformats.org/officeDocument/2006/relationships/image" Target="../media/image286.png"/><Relationship Id="rId223" Type="http://schemas.openxmlformats.org/officeDocument/2006/relationships/customXml" Target="../ink/ink111.xml"/><Relationship Id="rId430" Type="http://schemas.openxmlformats.org/officeDocument/2006/relationships/image" Target="../media/image216.png"/><Relationship Id="rId668" Type="http://schemas.openxmlformats.org/officeDocument/2006/relationships/image" Target="../media/image335.png"/><Relationship Id="rId18" Type="http://schemas.openxmlformats.org/officeDocument/2006/relationships/customXml" Target="../ink/ink9.xml"/><Relationship Id="rId528" Type="http://schemas.openxmlformats.org/officeDocument/2006/relationships/image" Target="../media/image265.png"/><Relationship Id="rId735" Type="http://schemas.openxmlformats.org/officeDocument/2006/relationships/image" Target="../media/image368.png"/><Relationship Id="rId167" Type="http://schemas.openxmlformats.org/officeDocument/2006/relationships/customXml" Target="../ink/ink83.xml"/><Relationship Id="rId374" Type="http://schemas.openxmlformats.org/officeDocument/2006/relationships/image" Target="../media/image188.png"/><Relationship Id="rId581" Type="http://schemas.openxmlformats.org/officeDocument/2006/relationships/customXml" Target="../ink/ink290.xml"/><Relationship Id="rId71" Type="http://schemas.openxmlformats.org/officeDocument/2006/relationships/customXml" Target="../ink/ink35.xml"/><Relationship Id="rId234" Type="http://schemas.openxmlformats.org/officeDocument/2006/relationships/image" Target="../media/image118.png"/><Relationship Id="rId679" Type="http://schemas.openxmlformats.org/officeDocument/2006/relationships/customXml" Target="../ink/ink339.xml"/><Relationship Id="rId802" Type="http://schemas.openxmlformats.org/officeDocument/2006/relationships/customXml" Target="../ink/ink401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441" Type="http://schemas.openxmlformats.org/officeDocument/2006/relationships/customXml" Target="../ink/ink220.xml"/><Relationship Id="rId539" Type="http://schemas.openxmlformats.org/officeDocument/2006/relationships/customXml" Target="../ink/ink269.xml"/><Relationship Id="rId746" Type="http://schemas.openxmlformats.org/officeDocument/2006/relationships/customXml" Target="../ink/ink373.xml"/><Relationship Id="rId178" Type="http://schemas.openxmlformats.org/officeDocument/2006/relationships/image" Target="../media/image90.png"/><Relationship Id="rId301" Type="http://schemas.openxmlformats.org/officeDocument/2006/relationships/customXml" Target="../ink/ink150.xml"/><Relationship Id="rId82" Type="http://schemas.openxmlformats.org/officeDocument/2006/relationships/image" Target="../media/image42.png"/><Relationship Id="rId385" Type="http://schemas.openxmlformats.org/officeDocument/2006/relationships/customXml" Target="../ink/ink192.xml"/><Relationship Id="rId592" Type="http://schemas.openxmlformats.org/officeDocument/2006/relationships/image" Target="../media/image297.png"/><Relationship Id="rId606" Type="http://schemas.openxmlformats.org/officeDocument/2006/relationships/image" Target="../media/image304.png"/><Relationship Id="rId245" Type="http://schemas.openxmlformats.org/officeDocument/2006/relationships/customXml" Target="../ink/ink122.xml"/><Relationship Id="rId452" Type="http://schemas.openxmlformats.org/officeDocument/2006/relationships/image" Target="../media/image227.png"/><Relationship Id="rId105" Type="http://schemas.openxmlformats.org/officeDocument/2006/relationships/customXml" Target="../ink/ink52.xml"/><Relationship Id="rId312" Type="http://schemas.openxmlformats.org/officeDocument/2006/relationships/image" Target="../media/image157.png"/><Relationship Id="rId757" Type="http://schemas.openxmlformats.org/officeDocument/2006/relationships/image" Target="../media/image379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199.png"/><Relationship Id="rId617" Type="http://schemas.openxmlformats.org/officeDocument/2006/relationships/customXml" Target="../ink/ink308.xml"/><Relationship Id="rId256" Type="http://schemas.openxmlformats.org/officeDocument/2006/relationships/image" Target="../media/image129.png"/><Relationship Id="rId463" Type="http://schemas.openxmlformats.org/officeDocument/2006/relationships/customXml" Target="../ink/ink231.xml"/><Relationship Id="rId670" Type="http://schemas.openxmlformats.org/officeDocument/2006/relationships/image" Target="../media/image336.png"/><Relationship Id="rId116" Type="http://schemas.openxmlformats.org/officeDocument/2006/relationships/image" Target="../media/image59.png"/><Relationship Id="rId323" Type="http://schemas.openxmlformats.org/officeDocument/2006/relationships/customXml" Target="../ink/ink161.xml"/><Relationship Id="rId530" Type="http://schemas.openxmlformats.org/officeDocument/2006/relationships/image" Target="../media/image266.png"/><Relationship Id="rId768" Type="http://schemas.openxmlformats.org/officeDocument/2006/relationships/customXml" Target="../ink/ink384.xml"/><Relationship Id="rId20" Type="http://schemas.openxmlformats.org/officeDocument/2006/relationships/customXml" Target="../ink/ink10.xml"/><Relationship Id="rId628" Type="http://schemas.openxmlformats.org/officeDocument/2006/relationships/image" Target="../media/image315.png"/><Relationship Id="rId267" Type="http://schemas.openxmlformats.org/officeDocument/2006/relationships/customXml" Target="../ink/ink133.xml"/><Relationship Id="rId474" Type="http://schemas.openxmlformats.org/officeDocument/2006/relationships/image" Target="../media/image238.png"/><Relationship Id="rId127" Type="http://schemas.openxmlformats.org/officeDocument/2006/relationships/customXml" Target="../ink/ink63.xml"/><Relationship Id="rId681" Type="http://schemas.openxmlformats.org/officeDocument/2006/relationships/customXml" Target="../ink/ink340.xml"/><Relationship Id="rId779" Type="http://schemas.openxmlformats.org/officeDocument/2006/relationships/image" Target="../media/image390.png"/><Relationship Id="rId31" Type="http://schemas.openxmlformats.org/officeDocument/2006/relationships/customXml" Target="../ink/ink15.xml"/><Relationship Id="rId334" Type="http://schemas.openxmlformats.org/officeDocument/2006/relationships/image" Target="../media/image168.png"/><Relationship Id="rId541" Type="http://schemas.openxmlformats.org/officeDocument/2006/relationships/customXml" Target="../ink/ink270.xml"/><Relationship Id="rId639" Type="http://schemas.openxmlformats.org/officeDocument/2006/relationships/customXml" Target="../ink/ink319.xml"/><Relationship Id="rId180" Type="http://schemas.openxmlformats.org/officeDocument/2006/relationships/image" Target="../media/image91.png"/><Relationship Id="rId278" Type="http://schemas.openxmlformats.org/officeDocument/2006/relationships/image" Target="../media/image140.png"/><Relationship Id="rId401" Type="http://schemas.openxmlformats.org/officeDocument/2006/relationships/customXml" Target="../ink/ink200.xml"/><Relationship Id="rId485" Type="http://schemas.openxmlformats.org/officeDocument/2006/relationships/customXml" Target="../ink/ink242.xml"/><Relationship Id="rId692" Type="http://schemas.openxmlformats.org/officeDocument/2006/relationships/customXml" Target="../ink/ink346.xml"/><Relationship Id="rId706" Type="http://schemas.openxmlformats.org/officeDocument/2006/relationships/customXml" Target="../ink/ink353.xml"/><Relationship Id="rId42" Type="http://schemas.openxmlformats.org/officeDocument/2006/relationships/image" Target="../media/image22.png"/><Relationship Id="rId138" Type="http://schemas.openxmlformats.org/officeDocument/2006/relationships/image" Target="../media/image70.png"/><Relationship Id="rId345" Type="http://schemas.openxmlformats.org/officeDocument/2006/relationships/customXml" Target="../ink/ink172.xml"/><Relationship Id="rId552" Type="http://schemas.openxmlformats.org/officeDocument/2006/relationships/image" Target="../media/image277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412" Type="http://schemas.openxmlformats.org/officeDocument/2006/relationships/image" Target="../media/image207.png"/><Relationship Id="rId289" Type="http://schemas.openxmlformats.org/officeDocument/2006/relationships/customXml" Target="../ink/ink144.xml"/><Relationship Id="rId496" Type="http://schemas.openxmlformats.org/officeDocument/2006/relationships/image" Target="../media/image249.png"/><Relationship Id="rId717" Type="http://schemas.openxmlformats.org/officeDocument/2006/relationships/image" Target="../media/image359.png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56" Type="http://schemas.openxmlformats.org/officeDocument/2006/relationships/image" Target="../media/image179.png"/><Relationship Id="rId563" Type="http://schemas.openxmlformats.org/officeDocument/2006/relationships/customXml" Target="../ink/ink281.xml"/><Relationship Id="rId770" Type="http://schemas.openxmlformats.org/officeDocument/2006/relationships/customXml" Target="../ink/ink385.xml"/><Relationship Id="rId216" Type="http://schemas.openxmlformats.org/officeDocument/2006/relationships/image" Target="../media/image109.png"/><Relationship Id="rId423" Type="http://schemas.openxmlformats.org/officeDocument/2006/relationships/customXml" Target="../ink/ink211.xml"/><Relationship Id="rId630" Type="http://schemas.openxmlformats.org/officeDocument/2006/relationships/image" Target="../media/image316.png"/><Relationship Id="rId728" Type="http://schemas.openxmlformats.org/officeDocument/2006/relationships/customXml" Target="../ink/ink364.xml"/><Relationship Id="rId64" Type="http://schemas.openxmlformats.org/officeDocument/2006/relationships/image" Target="../media/image33.png"/><Relationship Id="rId367" Type="http://schemas.openxmlformats.org/officeDocument/2006/relationships/customXml" Target="../ink/ink183.xml"/><Relationship Id="rId574" Type="http://schemas.openxmlformats.org/officeDocument/2006/relationships/image" Target="../media/image288.png"/><Relationship Id="rId227" Type="http://schemas.openxmlformats.org/officeDocument/2006/relationships/customXml" Target="../ink/ink113.xml"/><Relationship Id="rId781" Type="http://schemas.openxmlformats.org/officeDocument/2006/relationships/image" Target="../media/image391.png"/><Relationship Id="rId434" Type="http://schemas.openxmlformats.org/officeDocument/2006/relationships/image" Target="../media/image218.png"/><Relationship Id="rId641" Type="http://schemas.openxmlformats.org/officeDocument/2006/relationships/customXml" Target="../ink/ink320.xml"/><Relationship Id="rId739" Type="http://schemas.openxmlformats.org/officeDocument/2006/relationships/image" Target="../media/image370.png"/><Relationship Id="rId280" Type="http://schemas.openxmlformats.org/officeDocument/2006/relationships/image" Target="../media/image141.png"/><Relationship Id="rId501" Type="http://schemas.openxmlformats.org/officeDocument/2006/relationships/customXml" Target="../ink/ink250.xml"/><Relationship Id="rId75" Type="http://schemas.openxmlformats.org/officeDocument/2006/relationships/customXml" Target="../ink/ink37.xml"/><Relationship Id="rId140" Type="http://schemas.openxmlformats.org/officeDocument/2006/relationships/image" Target="../media/image71.png"/><Relationship Id="rId182" Type="http://schemas.openxmlformats.org/officeDocument/2006/relationships/image" Target="../media/image92.png"/><Relationship Id="rId378" Type="http://schemas.openxmlformats.org/officeDocument/2006/relationships/image" Target="../media/image190.png"/><Relationship Id="rId403" Type="http://schemas.openxmlformats.org/officeDocument/2006/relationships/customXml" Target="../ink/ink201.xml"/><Relationship Id="rId585" Type="http://schemas.openxmlformats.org/officeDocument/2006/relationships/customXml" Target="../ink/ink292.xml"/><Relationship Id="rId750" Type="http://schemas.openxmlformats.org/officeDocument/2006/relationships/customXml" Target="../ink/ink375.xml"/><Relationship Id="rId792" Type="http://schemas.openxmlformats.org/officeDocument/2006/relationships/customXml" Target="../ink/ink396.xml"/><Relationship Id="rId806" Type="http://schemas.openxmlformats.org/officeDocument/2006/relationships/customXml" Target="../ink/ink403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610" Type="http://schemas.openxmlformats.org/officeDocument/2006/relationships/image" Target="../media/image306.png"/><Relationship Id="rId652" Type="http://schemas.openxmlformats.org/officeDocument/2006/relationships/image" Target="../media/image327.png"/><Relationship Id="rId694" Type="http://schemas.openxmlformats.org/officeDocument/2006/relationships/customXml" Target="../ink/ink347.xml"/><Relationship Id="rId708" Type="http://schemas.openxmlformats.org/officeDocument/2006/relationships/customXml" Target="../ink/ink354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512" Type="http://schemas.openxmlformats.org/officeDocument/2006/relationships/image" Target="../media/image257.png"/><Relationship Id="rId44" Type="http://schemas.openxmlformats.org/officeDocument/2006/relationships/image" Target="../media/image23.png"/><Relationship Id="rId86" Type="http://schemas.openxmlformats.org/officeDocument/2006/relationships/image" Target="../media/image44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554" Type="http://schemas.openxmlformats.org/officeDocument/2006/relationships/image" Target="../media/image278.png"/><Relationship Id="rId596" Type="http://schemas.openxmlformats.org/officeDocument/2006/relationships/image" Target="../media/image299.png"/><Relationship Id="rId761" Type="http://schemas.openxmlformats.org/officeDocument/2006/relationships/image" Target="../media/image381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08.png"/><Relationship Id="rId456" Type="http://schemas.openxmlformats.org/officeDocument/2006/relationships/image" Target="../media/image229.png"/><Relationship Id="rId498" Type="http://schemas.openxmlformats.org/officeDocument/2006/relationships/image" Target="../media/image250.png"/><Relationship Id="rId621" Type="http://schemas.openxmlformats.org/officeDocument/2006/relationships/customXml" Target="../ink/ink310.xml"/><Relationship Id="rId663" Type="http://schemas.openxmlformats.org/officeDocument/2006/relationships/customXml" Target="../ink/ink331.xml"/><Relationship Id="rId13" Type="http://schemas.openxmlformats.org/officeDocument/2006/relationships/image" Target="../media/image7.png"/><Relationship Id="rId109" Type="http://schemas.openxmlformats.org/officeDocument/2006/relationships/customXml" Target="../ink/ink54.xml"/><Relationship Id="rId260" Type="http://schemas.openxmlformats.org/officeDocument/2006/relationships/image" Target="../media/image131.png"/><Relationship Id="rId316" Type="http://schemas.openxmlformats.org/officeDocument/2006/relationships/image" Target="../media/image159.png"/><Relationship Id="rId523" Type="http://schemas.openxmlformats.org/officeDocument/2006/relationships/customXml" Target="../ink/ink261.xml"/><Relationship Id="rId719" Type="http://schemas.openxmlformats.org/officeDocument/2006/relationships/image" Target="../media/image360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358" Type="http://schemas.openxmlformats.org/officeDocument/2006/relationships/image" Target="../media/image180.png"/><Relationship Id="rId565" Type="http://schemas.openxmlformats.org/officeDocument/2006/relationships/customXml" Target="../ink/ink282.xml"/><Relationship Id="rId730" Type="http://schemas.openxmlformats.org/officeDocument/2006/relationships/customXml" Target="../ink/ink365.xml"/><Relationship Id="rId772" Type="http://schemas.openxmlformats.org/officeDocument/2006/relationships/customXml" Target="../ink/ink386.xml"/><Relationship Id="rId162" Type="http://schemas.openxmlformats.org/officeDocument/2006/relationships/image" Target="../media/image82.png"/><Relationship Id="rId218" Type="http://schemas.openxmlformats.org/officeDocument/2006/relationships/image" Target="../media/image110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Relationship Id="rId632" Type="http://schemas.openxmlformats.org/officeDocument/2006/relationships/image" Target="../media/image317.png"/><Relationship Id="rId271" Type="http://schemas.openxmlformats.org/officeDocument/2006/relationships/customXml" Target="../ink/ink135.xml"/><Relationship Id="rId674" Type="http://schemas.openxmlformats.org/officeDocument/2006/relationships/image" Target="../media/image338.png"/><Relationship Id="rId24" Type="http://schemas.openxmlformats.org/officeDocument/2006/relationships/customXml" Target="../ink/ink12.xml"/><Relationship Id="rId66" Type="http://schemas.openxmlformats.org/officeDocument/2006/relationships/image" Target="../media/image34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534" Type="http://schemas.openxmlformats.org/officeDocument/2006/relationships/image" Target="../media/image268.png"/><Relationship Id="rId576" Type="http://schemas.openxmlformats.org/officeDocument/2006/relationships/image" Target="../media/image289.png"/><Relationship Id="rId741" Type="http://schemas.openxmlformats.org/officeDocument/2006/relationships/image" Target="../media/image371.png"/><Relationship Id="rId783" Type="http://schemas.openxmlformats.org/officeDocument/2006/relationships/image" Target="../media/image392.png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91.png"/><Relationship Id="rId436" Type="http://schemas.openxmlformats.org/officeDocument/2006/relationships/image" Target="../media/image219.png"/><Relationship Id="rId601" Type="http://schemas.openxmlformats.org/officeDocument/2006/relationships/customXml" Target="../ink/ink300.xml"/><Relationship Id="rId643" Type="http://schemas.openxmlformats.org/officeDocument/2006/relationships/customXml" Target="../ink/ink321.xml"/><Relationship Id="rId240" Type="http://schemas.openxmlformats.org/officeDocument/2006/relationships/image" Target="../media/image121.png"/><Relationship Id="rId478" Type="http://schemas.openxmlformats.org/officeDocument/2006/relationships/image" Target="../media/image240.png"/><Relationship Id="rId685" Type="http://schemas.openxmlformats.org/officeDocument/2006/relationships/image" Target="../media/image343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282" Type="http://schemas.openxmlformats.org/officeDocument/2006/relationships/image" Target="../media/image142.png"/><Relationship Id="rId338" Type="http://schemas.openxmlformats.org/officeDocument/2006/relationships/image" Target="../media/image170.png"/><Relationship Id="rId503" Type="http://schemas.openxmlformats.org/officeDocument/2006/relationships/customXml" Target="../ink/ink251.xml"/><Relationship Id="rId545" Type="http://schemas.openxmlformats.org/officeDocument/2006/relationships/customXml" Target="../ink/ink272.xml"/><Relationship Id="rId587" Type="http://schemas.openxmlformats.org/officeDocument/2006/relationships/customXml" Target="../ink/ink293.xml"/><Relationship Id="rId710" Type="http://schemas.openxmlformats.org/officeDocument/2006/relationships/customXml" Target="../ink/ink355.xml"/><Relationship Id="rId752" Type="http://schemas.openxmlformats.org/officeDocument/2006/relationships/customXml" Target="../ink/ink376.xml"/><Relationship Id="rId808" Type="http://schemas.openxmlformats.org/officeDocument/2006/relationships/customXml" Target="../ink/ink404.xml"/><Relationship Id="rId8" Type="http://schemas.openxmlformats.org/officeDocument/2006/relationships/customXml" Target="../ink/ink4.xml"/><Relationship Id="rId142" Type="http://schemas.openxmlformats.org/officeDocument/2006/relationships/image" Target="../media/image72.png"/><Relationship Id="rId184" Type="http://schemas.openxmlformats.org/officeDocument/2006/relationships/image" Target="../media/image93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612" Type="http://schemas.openxmlformats.org/officeDocument/2006/relationships/image" Target="../media/image307.png"/><Relationship Id="rId794" Type="http://schemas.openxmlformats.org/officeDocument/2006/relationships/customXml" Target="../ink/ink397.xml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654" Type="http://schemas.openxmlformats.org/officeDocument/2006/relationships/image" Target="../media/image328.png"/><Relationship Id="rId696" Type="http://schemas.openxmlformats.org/officeDocument/2006/relationships/customXml" Target="../ink/ink348.xml"/><Relationship Id="rId46" Type="http://schemas.openxmlformats.org/officeDocument/2006/relationships/image" Target="../media/image24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514" Type="http://schemas.openxmlformats.org/officeDocument/2006/relationships/image" Target="../media/image258.png"/><Relationship Id="rId556" Type="http://schemas.openxmlformats.org/officeDocument/2006/relationships/image" Target="../media/image279.png"/><Relationship Id="rId721" Type="http://schemas.openxmlformats.org/officeDocument/2006/relationships/image" Target="../media/image361.png"/><Relationship Id="rId763" Type="http://schemas.openxmlformats.org/officeDocument/2006/relationships/image" Target="../media/image382.png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81.png"/><Relationship Id="rId416" Type="http://schemas.openxmlformats.org/officeDocument/2006/relationships/image" Target="../media/image209.png"/><Relationship Id="rId598" Type="http://schemas.openxmlformats.org/officeDocument/2006/relationships/image" Target="../media/image300.png"/><Relationship Id="rId220" Type="http://schemas.openxmlformats.org/officeDocument/2006/relationships/image" Target="../media/image111.png"/><Relationship Id="rId458" Type="http://schemas.openxmlformats.org/officeDocument/2006/relationships/image" Target="../media/image230.png"/><Relationship Id="rId623" Type="http://schemas.openxmlformats.org/officeDocument/2006/relationships/customXml" Target="../ink/ink311.xml"/><Relationship Id="rId665" Type="http://schemas.openxmlformats.org/officeDocument/2006/relationships/customXml" Target="../ink/ink332.xml"/><Relationship Id="rId15" Type="http://schemas.openxmlformats.org/officeDocument/2006/relationships/image" Target="../media/image8.png"/><Relationship Id="rId57" Type="http://schemas.openxmlformats.org/officeDocument/2006/relationships/customXml" Target="../ink/ink28.xml"/><Relationship Id="rId262" Type="http://schemas.openxmlformats.org/officeDocument/2006/relationships/image" Target="../media/image132.png"/><Relationship Id="rId318" Type="http://schemas.openxmlformats.org/officeDocument/2006/relationships/image" Target="../media/image160.png"/><Relationship Id="rId525" Type="http://schemas.openxmlformats.org/officeDocument/2006/relationships/customXml" Target="../ink/ink262.xml"/><Relationship Id="rId567" Type="http://schemas.openxmlformats.org/officeDocument/2006/relationships/customXml" Target="../ink/ink283.xml"/><Relationship Id="rId732" Type="http://schemas.openxmlformats.org/officeDocument/2006/relationships/customXml" Target="../ink/ink366.xml"/><Relationship Id="rId99" Type="http://schemas.openxmlformats.org/officeDocument/2006/relationships/customXml" Target="../ink/ink49.xml"/><Relationship Id="rId122" Type="http://schemas.openxmlformats.org/officeDocument/2006/relationships/image" Target="../media/image62.png"/><Relationship Id="rId164" Type="http://schemas.openxmlformats.org/officeDocument/2006/relationships/image" Target="../media/image83.png"/><Relationship Id="rId371" Type="http://schemas.openxmlformats.org/officeDocument/2006/relationships/customXml" Target="../ink/ink185.xml"/><Relationship Id="rId774" Type="http://schemas.openxmlformats.org/officeDocument/2006/relationships/customXml" Target="../ink/ink387.xml"/><Relationship Id="rId427" Type="http://schemas.openxmlformats.org/officeDocument/2006/relationships/customXml" Target="../ink/ink213.xml"/><Relationship Id="rId469" Type="http://schemas.openxmlformats.org/officeDocument/2006/relationships/customXml" Target="../ink/ink234.xml"/><Relationship Id="rId634" Type="http://schemas.openxmlformats.org/officeDocument/2006/relationships/image" Target="../media/image318.png"/><Relationship Id="rId676" Type="http://schemas.openxmlformats.org/officeDocument/2006/relationships/image" Target="../media/image339.png"/><Relationship Id="rId26" Type="http://schemas.openxmlformats.org/officeDocument/2006/relationships/customXml" Target="../ink/ink13.xml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480" Type="http://schemas.openxmlformats.org/officeDocument/2006/relationships/image" Target="../media/image241.png"/><Relationship Id="rId536" Type="http://schemas.openxmlformats.org/officeDocument/2006/relationships/image" Target="../media/image269.png"/><Relationship Id="rId701" Type="http://schemas.openxmlformats.org/officeDocument/2006/relationships/image" Target="../media/image351.png"/><Relationship Id="rId68" Type="http://schemas.openxmlformats.org/officeDocument/2006/relationships/image" Target="../media/image35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71.png"/><Relationship Id="rId578" Type="http://schemas.openxmlformats.org/officeDocument/2006/relationships/image" Target="../media/image290.png"/><Relationship Id="rId743" Type="http://schemas.openxmlformats.org/officeDocument/2006/relationships/image" Target="../media/image372.png"/><Relationship Id="rId785" Type="http://schemas.openxmlformats.org/officeDocument/2006/relationships/image" Target="../media/image393.png"/><Relationship Id="rId200" Type="http://schemas.openxmlformats.org/officeDocument/2006/relationships/image" Target="../media/image101.png"/><Relationship Id="rId382" Type="http://schemas.openxmlformats.org/officeDocument/2006/relationships/image" Target="../media/image192.png"/><Relationship Id="rId438" Type="http://schemas.openxmlformats.org/officeDocument/2006/relationships/image" Target="../media/image220.png"/><Relationship Id="rId603" Type="http://schemas.openxmlformats.org/officeDocument/2006/relationships/customXml" Target="../ink/ink301.xml"/><Relationship Id="rId645" Type="http://schemas.openxmlformats.org/officeDocument/2006/relationships/customXml" Target="../ink/ink322.xml"/><Relationship Id="rId687" Type="http://schemas.openxmlformats.org/officeDocument/2006/relationships/image" Target="../media/image344.png"/><Relationship Id="rId242" Type="http://schemas.openxmlformats.org/officeDocument/2006/relationships/image" Target="../media/image122.png"/><Relationship Id="rId284" Type="http://schemas.openxmlformats.org/officeDocument/2006/relationships/image" Target="../media/image143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712" Type="http://schemas.openxmlformats.org/officeDocument/2006/relationships/customXml" Target="../ink/ink356.xml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44" Type="http://schemas.openxmlformats.org/officeDocument/2006/relationships/image" Target="../media/image73.png"/><Relationship Id="rId547" Type="http://schemas.openxmlformats.org/officeDocument/2006/relationships/customXml" Target="../ink/ink273.xml"/><Relationship Id="rId589" Type="http://schemas.openxmlformats.org/officeDocument/2006/relationships/customXml" Target="../ink/ink294.xml"/><Relationship Id="rId754" Type="http://schemas.openxmlformats.org/officeDocument/2006/relationships/customXml" Target="../ink/ink377.xml"/><Relationship Id="rId796" Type="http://schemas.openxmlformats.org/officeDocument/2006/relationships/customXml" Target="../ink/ink398.xml"/><Relationship Id="rId90" Type="http://schemas.openxmlformats.org/officeDocument/2006/relationships/image" Target="../media/image46.png"/><Relationship Id="rId186" Type="http://schemas.openxmlformats.org/officeDocument/2006/relationships/image" Target="../media/image94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614" Type="http://schemas.openxmlformats.org/officeDocument/2006/relationships/image" Target="../media/image308.png"/><Relationship Id="rId656" Type="http://schemas.openxmlformats.org/officeDocument/2006/relationships/image" Target="../media/image329.png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31.png"/><Relationship Id="rId516" Type="http://schemas.openxmlformats.org/officeDocument/2006/relationships/image" Target="../media/image259.png"/><Relationship Id="rId698" Type="http://schemas.openxmlformats.org/officeDocument/2006/relationships/customXml" Target="../ink/ink349.xml"/><Relationship Id="rId48" Type="http://schemas.openxmlformats.org/officeDocument/2006/relationships/image" Target="../media/image25.png"/><Relationship Id="rId113" Type="http://schemas.openxmlformats.org/officeDocument/2006/relationships/customXml" Target="../ink/ink56.xml"/><Relationship Id="rId320" Type="http://schemas.openxmlformats.org/officeDocument/2006/relationships/image" Target="../media/image161.png"/><Relationship Id="rId558" Type="http://schemas.openxmlformats.org/officeDocument/2006/relationships/image" Target="../media/image280.png"/><Relationship Id="rId723" Type="http://schemas.openxmlformats.org/officeDocument/2006/relationships/image" Target="../media/image362.png"/><Relationship Id="rId765" Type="http://schemas.openxmlformats.org/officeDocument/2006/relationships/image" Target="../media/image383.png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82.png"/><Relationship Id="rId418" Type="http://schemas.openxmlformats.org/officeDocument/2006/relationships/image" Target="../media/image210.png"/><Relationship Id="rId625" Type="http://schemas.openxmlformats.org/officeDocument/2006/relationships/customXml" Target="../ink/ink312.xml"/><Relationship Id="rId222" Type="http://schemas.openxmlformats.org/officeDocument/2006/relationships/image" Target="../media/image112.png"/><Relationship Id="rId264" Type="http://schemas.openxmlformats.org/officeDocument/2006/relationships/image" Target="../media/image133.png"/><Relationship Id="rId471" Type="http://schemas.openxmlformats.org/officeDocument/2006/relationships/customXml" Target="../ink/ink235.xml"/><Relationship Id="rId667" Type="http://schemas.openxmlformats.org/officeDocument/2006/relationships/customXml" Target="../ink/ink333.xml"/><Relationship Id="rId17" Type="http://schemas.openxmlformats.org/officeDocument/2006/relationships/image" Target="../media/image9.png"/><Relationship Id="rId59" Type="http://schemas.openxmlformats.org/officeDocument/2006/relationships/customXml" Target="../ink/ink29.xml"/><Relationship Id="rId124" Type="http://schemas.openxmlformats.org/officeDocument/2006/relationships/image" Target="../media/image63.png"/><Relationship Id="rId527" Type="http://schemas.openxmlformats.org/officeDocument/2006/relationships/customXml" Target="../ink/ink263.xml"/><Relationship Id="rId569" Type="http://schemas.openxmlformats.org/officeDocument/2006/relationships/customXml" Target="../ink/ink284.xml"/><Relationship Id="rId734" Type="http://schemas.openxmlformats.org/officeDocument/2006/relationships/customXml" Target="../ink/ink367.xml"/><Relationship Id="rId776" Type="http://schemas.openxmlformats.org/officeDocument/2006/relationships/customXml" Target="../ink/ink388.xml"/><Relationship Id="rId70" Type="http://schemas.openxmlformats.org/officeDocument/2006/relationships/image" Target="../media/image36.png"/><Relationship Id="rId166" Type="http://schemas.openxmlformats.org/officeDocument/2006/relationships/image" Target="../media/image84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580" Type="http://schemas.openxmlformats.org/officeDocument/2006/relationships/image" Target="../media/image291.png"/><Relationship Id="rId636" Type="http://schemas.openxmlformats.org/officeDocument/2006/relationships/image" Target="../media/image319.png"/><Relationship Id="rId801" Type="http://schemas.openxmlformats.org/officeDocument/2006/relationships/image" Target="../media/image40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6.xml"/><Relationship Id="rId440" Type="http://schemas.openxmlformats.org/officeDocument/2006/relationships/image" Target="../media/image221.png"/><Relationship Id="rId678" Type="http://schemas.openxmlformats.org/officeDocument/2006/relationships/image" Target="../media/image340.png"/><Relationship Id="rId28" Type="http://schemas.openxmlformats.org/officeDocument/2006/relationships/customXml" Target="../ink/ink14.xml"/><Relationship Id="rId275" Type="http://schemas.openxmlformats.org/officeDocument/2006/relationships/customXml" Target="../ink/ink137.xml"/><Relationship Id="rId300" Type="http://schemas.openxmlformats.org/officeDocument/2006/relationships/image" Target="../media/image151.png"/><Relationship Id="rId482" Type="http://schemas.openxmlformats.org/officeDocument/2006/relationships/image" Target="../media/image242.png"/><Relationship Id="rId538" Type="http://schemas.openxmlformats.org/officeDocument/2006/relationships/image" Target="../media/image270.png"/><Relationship Id="rId703" Type="http://schemas.openxmlformats.org/officeDocument/2006/relationships/image" Target="../media/image352.png"/><Relationship Id="rId745" Type="http://schemas.openxmlformats.org/officeDocument/2006/relationships/image" Target="../media/image373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72.png"/><Relationship Id="rId384" Type="http://schemas.openxmlformats.org/officeDocument/2006/relationships/image" Target="../media/image193.png"/><Relationship Id="rId591" Type="http://schemas.openxmlformats.org/officeDocument/2006/relationships/customXml" Target="../ink/ink295.xml"/><Relationship Id="rId605" Type="http://schemas.openxmlformats.org/officeDocument/2006/relationships/customXml" Target="../ink/ink302.xml"/><Relationship Id="rId787" Type="http://schemas.openxmlformats.org/officeDocument/2006/relationships/image" Target="../media/image394.png"/><Relationship Id="rId202" Type="http://schemas.openxmlformats.org/officeDocument/2006/relationships/image" Target="../media/image102.png"/><Relationship Id="rId244" Type="http://schemas.openxmlformats.org/officeDocument/2006/relationships/image" Target="../media/image123.png"/><Relationship Id="rId647" Type="http://schemas.openxmlformats.org/officeDocument/2006/relationships/customXml" Target="../ink/ink323.xml"/><Relationship Id="rId689" Type="http://schemas.openxmlformats.org/officeDocument/2006/relationships/image" Target="../media/image345.png"/><Relationship Id="rId39" Type="http://schemas.openxmlformats.org/officeDocument/2006/relationships/customXml" Target="../ink/ink19.xml"/><Relationship Id="rId286" Type="http://schemas.openxmlformats.org/officeDocument/2006/relationships/image" Target="../media/image144.png"/><Relationship Id="rId451" Type="http://schemas.openxmlformats.org/officeDocument/2006/relationships/customXml" Target="../ink/ink225.xml"/><Relationship Id="rId493" Type="http://schemas.openxmlformats.org/officeDocument/2006/relationships/customXml" Target="../ink/ink246.xml"/><Relationship Id="rId507" Type="http://schemas.openxmlformats.org/officeDocument/2006/relationships/customXml" Target="../ink/ink253.xml"/><Relationship Id="rId549" Type="http://schemas.openxmlformats.org/officeDocument/2006/relationships/customXml" Target="../ink/ink274.xml"/><Relationship Id="rId714" Type="http://schemas.openxmlformats.org/officeDocument/2006/relationships/customXml" Target="../ink/ink357.xml"/><Relationship Id="rId756" Type="http://schemas.openxmlformats.org/officeDocument/2006/relationships/customXml" Target="../ink/ink378.xml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46" Type="http://schemas.openxmlformats.org/officeDocument/2006/relationships/image" Target="../media/image74.png"/><Relationship Id="rId188" Type="http://schemas.openxmlformats.org/officeDocument/2006/relationships/image" Target="../media/image95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560" Type="http://schemas.openxmlformats.org/officeDocument/2006/relationships/image" Target="../media/image281.png"/><Relationship Id="rId798" Type="http://schemas.openxmlformats.org/officeDocument/2006/relationships/customXml" Target="../ink/ink399.xml"/><Relationship Id="rId92" Type="http://schemas.openxmlformats.org/officeDocument/2006/relationships/image" Target="../media/image47.png"/><Relationship Id="rId213" Type="http://schemas.openxmlformats.org/officeDocument/2006/relationships/customXml" Target="../ink/ink106.xml"/><Relationship Id="rId420" Type="http://schemas.openxmlformats.org/officeDocument/2006/relationships/image" Target="../media/image211.png"/><Relationship Id="rId616" Type="http://schemas.openxmlformats.org/officeDocument/2006/relationships/image" Target="../media/image309.png"/><Relationship Id="rId658" Type="http://schemas.openxmlformats.org/officeDocument/2006/relationships/image" Target="../media/image330.png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image" Target="../media/image232.png"/><Relationship Id="rId518" Type="http://schemas.openxmlformats.org/officeDocument/2006/relationships/image" Target="../media/image260.png"/><Relationship Id="rId725" Type="http://schemas.openxmlformats.org/officeDocument/2006/relationships/image" Target="../media/image363.png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image" Target="../media/image162.png"/><Relationship Id="rId364" Type="http://schemas.openxmlformats.org/officeDocument/2006/relationships/image" Target="../media/image183.png"/><Relationship Id="rId767" Type="http://schemas.openxmlformats.org/officeDocument/2006/relationships/image" Target="../media/image384.png"/><Relationship Id="rId61" Type="http://schemas.openxmlformats.org/officeDocument/2006/relationships/customXml" Target="../ink/ink30.xml"/><Relationship Id="rId199" Type="http://schemas.openxmlformats.org/officeDocument/2006/relationships/customXml" Target="../ink/ink99.xml"/><Relationship Id="rId571" Type="http://schemas.openxmlformats.org/officeDocument/2006/relationships/customXml" Target="../ink/ink285.xml"/><Relationship Id="rId627" Type="http://schemas.openxmlformats.org/officeDocument/2006/relationships/customXml" Target="../ink/ink313.xml"/><Relationship Id="rId669" Type="http://schemas.openxmlformats.org/officeDocument/2006/relationships/customXml" Target="../ink/ink334.xml"/><Relationship Id="rId19" Type="http://schemas.openxmlformats.org/officeDocument/2006/relationships/image" Target="../media/image10.png"/><Relationship Id="rId224" Type="http://schemas.openxmlformats.org/officeDocument/2006/relationships/image" Target="../media/image113.png"/><Relationship Id="rId266" Type="http://schemas.openxmlformats.org/officeDocument/2006/relationships/image" Target="../media/image134.png"/><Relationship Id="rId431" Type="http://schemas.openxmlformats.org/officeDocument/2006/relationships/customXml" Target="../ink/ink215.xml"/><Relationship Id="rId473" Type="http://schemas.openxmlformats.org/officeDocument/2006/relationships/customXml" Target="../ink/ink236.xml"/><Relationship Id="rId529" Type="http://schemas.openxmlformats.org/officeDocument/2006/relationships/customXml" Target="../ink/ink264.xml"/><Relationship Id="rId680" Type="http://schemas.openxmlformats.org/officeDocument/2006/relationships/image" Target="../media/image341.png"/><Relationship Id="rId736" Type="http://schemas.openxmlformats.org/officeDocument/2006/relationships/customXml" Target="../ink/ink368.xml"/><Relationship Id="rId30" Type="http://schemas.openxmlformats.org/officeDocument/2006/relationships/image" Target="../media/image16.png"/><Relationship Id="rId126" Type="http://schemas.openxmlformats.org/officeDocument/2006/relationships/image" Target="../media/image64.png"/><Relationship Id="rId168" Type="http://schemas.openxmlformats.org/officeDocument/2006/relationships/image" Target="../media/image85.png"/><Relationship Id="rId333" Type="http://schemas.openxmlformats.org/officeDocument/2006/relationships/customXml" Target="../ink/ink166.xml"/><Relationship Id="rId540" Type="http://schemas.openxmlformats.org/officeDocument/2006/relationships/image" Target="../media/image271.png"/><Relationship Id="rId778" Type="http://schemas.openxmlformats.org/officeDocument/2006/relationships/customXml" Target="../ink/ink389.xml"/><Relationship Id="rId72" Type="http://schemas.openxmlformats.org/officeDocument/2006/relationships/image" Target="../media/image37.png"/><Relationship Id="rId375" Type="http://schemas.openxmlformats.org/officeDocument/2006/relationships/customXml" Target="../ink/ink187.xml"/><Relationship Id="rId582" Type="http://schemas.openxmlformats.org/officeDocument/2006/relationships/image" Target="../media/image292.png"/><Relationship Id="rId638" Type="http://schemas.openxmlformats.org/officeDocument/2006/relationships/image" Target="../media/image320.png"/><Relationship Id="rId803" Type="http://schemas.openxmlformats.org/officeDocument/2006/relationships/image" Target="../media/image402.png"/><Relationship Id="rId3" Type="http://schemas.openxmlformats.org/officeDocument/2006/relationships/image" Target="../media/image2.png"/><Relationship Id="rId235" Type="http://schemas.openxmlformats.org/officeDocument/2006/relationships/customXml" Target="../ink/ink117.xml"/><Relationship Id="rId277" Type="http://schemas.openxmlformats.org/officeDocument/2006/relationships/customXml" Target="../ink/ink138.xml"/><Relationship Id="rId400" Type="http://schemas.openxmlformats.org/officeDocument/2006/relationships/image" Target="../media/image201.png"/><Relationship Id="rId442" Type="http://schemas.openxmlformats.org/officeDocument/2006/relationships/image" Target="../media/image222.png"/><Relationship Id="rId484" Type="http://schemas.openxmlformats.org/officeDocument/2006/relationships/image" Target="../media/image243.png"/><Relationship Id="rId705" Type="http://schemas.openxmlformats.org/officeDocument/2006/relationships/image" Target="../media/image353.png"/><Relationship Id="rId137" Type="http://schemas.openxmlformats.org/officeDocument/2006/relationships/customXml" Target="../ink/ink68.xml"/><Relationship Id="rId302" Type="http://schemas.openxmlformats.org/officeDocument/2006/relationships/image" Target="../media/image152.png"/><Relationship Id="rId344" Type="http://schemas.openxmlformats.org/officeDocument/2006/relationships/image" Target="../media/image173.png"/><Relationship Id="rId691" Type="http://schemas.openxmlformats.org/officeDocument/2006/relationships/image" Target="../media/image346.png"/><Relationship Id="rId747" Type="http://schemas.openxmlformats.org/officeDocument/2006/relationships/image" Target="../media/image374.png"/><Relationship Id="rId789" Type="http://schemas.openxmlformats.org/officeDocument/2006/relationships/image" Target="../media/image395.png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4.png"/><Relationship Id="rId551" Type="http://schemas.openxmlformats.org/officeDocument/2006/relationships/customXml" Target="../ink/ink275.xml"/><Relationship Id="rId593" Type="http://schemas.openxmlformats.org/officeDocument/2006/relationships/customXml" Target="../ink/ink296.xml"/><Relationship Id="rId607" Type="http://schemas.openxmlformats.org/officeDocument/2006/relationships/customXml" Target="../ink/ink303.xml"/><Relationship Id="rId649" Type="http://schemas.openxmlformats.org/officeDocument/2006/relationships/customXml" Target="../ink/ink324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46" Type="http://schemas.openxmlformats.org/officeDocument/2006/relationships/image" Target="../media/image124.png"/><Relationship Id="rId288" Type="http://schemas.openxmlformats.org/officeDocument/2006/relationships/image" Target="../media/image145.png"/><Relationship Id="rId411" Type="http://schemas.openxmlformats.org/officeDocument/2006/relationships/customXml" Target="../ink/ink205.xml"/><Relationship Id="rId453" Type="http://schemas.openxmlformats.org/officeDocument/2006/relationships/customXml" Target="../ink/ink226.xml"/><Relationship Id="rId509" Type="http://schemas.openxmlformats.org/officeDocument/2006/relationships/customXml" Target="../ink/ink254.xml"/><Relationship Id="rId660" Type="http://schemas.openxmlformats.org/officeDocument/2006/relationships/image" Target="../media/image331.png"/><Relationship Id="rId106" Type="http://schemas.openxmlformats.org/officeDocument/2006/relationships/image" Target="../media/image54.png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716" Type="http://schemas.openxmlformats.org/officeDocument/2006/relationships/customXml" Target="../ink/ink358.xml"/><Relationship Id="rId758" Type="http://schemas.openxmlformats.org/officeDocument/2006/relationships/customXml" Target="../ink/ink379.xml"/><Relationship Id="rId10" Type="http://schemas.openxmlformats.org/officeDocument/2006/relationships/customXml" Target="../ink/ink5.xml"/><Relationship Id="rId52" Type="http://schemas.openxmlformats.org/officeDocument/2006/relationships/image" Target="../media/image27.png"/><Relationship Id="rId94" Type="http://schemas.openxmlformats.org/officeDocument/2006/relationships/image" Target="../media/image48.png"/><Relationship Id="rId148" Type="http://schemas.openxmlformats.org/officeDocument/2006/relationships/image" Target="../media/image75.png"/><Relationship Id="rId355" Type="http://schemas.openxmlformats.org/officeDocument/2006/relationships/customXml" Target="../ink/ink177.xml"/><Relationship Id="rId397" Type="http://schemas.openxmlformats.org/officeDocument/2006/relationships/customXml" Target="../ink/ink198.xml"/><Relationship Id="rId520" Type="http://schemas.openxmlformats.org/officeDocument/2006/relationships/image" Target="../media/image261.png"/><Relationship Id="rId562" Type="http://schemas.openxmlformats.org/officeDocument/2006/relationships/image" Target="../media/image282.png"/><Relationship Id="rId618" Type="http://schemas.openxmlformats.org/officeDocument/2006/relationships/image" Target="../media/image310.png"/><Relationship Id="rId215" Type="http://schemas.openxmlformats.org/officeDocument/2006/relationships/customXml" Target="../ink/ink107.xml"/><Relationship Id="rId257" Type="http://schemas.openxmlformats.org/officeDocument/2006/relationships/customXml" Target="../ink/ink128.xml"/><Relationship Id="rId422" Type="http://schemas.openxmlformats.org/officeDocument/2006/relationships/image" Target="../media/image212.png"/><Relationship Id="rId464" Type="http://schemas.openxmlformats.org/officeDocument/2006/relationships/image" Target="../media/image233.png"/><Relationship Id="rId299" Type="http://schemas.openxmlformats.org/officeDocument/2006/relationships/customXml" Target="../ink/ink149.xml"/><Relationship Id="rId727" Type="http://schemas.openxmlformats.org/officeDocument/2006/relationships/image" Target="../media/image364.png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66" Type="http://schemas.openxmlformats.org/officeDocument/2006/relationships/image" Target="../media/image184.png"/><Relationship Id="rId573" Type="http://schemas.openxmlformats.org/officeDocument/2006/relationships/customXml" Target="../ink/ink286.xml"/><Relationship Id="rId780" Type="http://schemas.openxmlformats.org/officeDocument/2006/relationships/customXml" Target="../ink/ink390.xml"/><Relationship Id="rId226" Type="http://schemas.openxmlformats.org/officeDocument/2006/relationships/image" Target="../media/image114.png"/><Relationship Id="rId433" Type="http://schemas.openxmlformats.org/officeDocument/2006/relationships/customXml" Target="../ink/ink216.xml"/><Relationship Id="rId640" Type="http://schemas.openxmlformats.org/officeDocument/2006/relationships/image" Target="../media/image321.png"/><Relationship Id="rId738" Type="http://schemas.openxmlformats.org/officeDocument/2006/relationships/customXml" Target="../ink/ink369.xml"/><Relationship Id="rId74" Type="http://schemas.openxmlformats.org/officeDocument/2006/relationships/image" Target="../media/image38.png"/><Relationship Id="rId377" Type="http://schemas.openxmlformats.org/officeDocument/2006/relationships/customXml" Target="../ink/ink188.xml"/><Relationship Id="rId500" Type="http://schemas.openxmlformats.org/officeDocument/2006/relationships/image" Target="../media/image251.png"/><Relationship Id="rId584" Type="http://schemas.openxmlformats.org/officeDocument/2006/relationships/image" Target="../media/image293.png"/><Relationship Id="rId805" Type="http://schemas.openxmlformats.org/officeDocument/2006/relationships/image" Target="../media/image403.png"/><Relationship Id="rId5" Type="http://schemas.openxmlformats.org/officeDocument/2006/relationships/image" Target="../media/image3.png"/><Relationship Id="rId237" Type="http://schemas.openxmlformats.org/officeDocument/2006/relationships/customXml" Target="../ink/ink118.xml"/><Relationship Id="rId791" Type="http://schemas.openxmlformats.org/officeDocument/2006/relationships/image" Target="../media/image396.png"/><Relationship Id="rId444" Type="http://schemas.openxmlformats.org/officeDocument/2006/relationships/image" Target="../media/image223.png"/><Relationship Id="rId651" Type="http://schemas.openxmlformats.org/officeDocument/2006/relationships/customXml" Target="../ink/ink325.xml"/><Relationship Id="rId749" Type="http://schemas.openxmlformats.org/officeDocument/2006/relationships/image" Target="../media/image375.png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388" Type="http://schemas.openxmlformats.org/officeDocument/2006/relationships/image" Target="../media/image195.png"/><Relationship Id="rId511" Type="http://schemas.openxmlformats.org/officeDocument/2006/relationships/customXml" Target="../ink/ink255.xml"/><Relationship Id="rId609" Type="http://schemas.openxmlformats.org/officeDocument/2006/relationships/customXml" Target="../ink/ink304.xml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595" Type="http://schemas.openxmlformats.org/officeDocument/2006/relationships/customXml" Target="../ink/ink297.xml"/><Relationship Id="rId248" Type="http://schemas.openxmlformats.org/officeDocument/2006/relationships/image" Target="../media/image125.png"/><Relationship Id="rId455" Type="http://schemas.openxmlformats.org/officeDocument/2006/relationships/customXml" Target="../ink/ink227.xml"/><Relationship Id="rId662" Type="http://schemas.openxmlformats.org/officeDocument/2006/relationships/image" Target="../media/image332.png"/><Relationship Id="rId12" Type="http://schemas.openxmlformats.org/officeDocument/2006/relationships/customXml" Target="../ink/ink6.xml"/><Relationship Id="rId108" Type="http://schemas.openxmlformats.org/officeDocument/2006/relationships/image" Target="../media/image55.png"/><Relationship Id="rId315" Type="http://schemas.openxmlformats.org/officeDocument/2006/relationships/customXml" Target="../ink/ink157.xml"/><Relationship Id="rId522" Type="http://schemas.openxmlformats.org/officeDocument/2006/relationships/image" Target="../media/image262.png"/><Relationship Id="rId96" Type="http://schemas.openxmlformats.org/officeDocument/2006/relationships/image" Target="../media/image49.png"/><Relationship Id="rId161" Type="http://schemas.openxmlformats.org/officeDocument/2006/relationships/customXml" Target="../ink/ink80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66" Type="http://schemas.openxmlformats.org/officeDocument/2006/relationships/image" Target="../media/image234.png"/><Relationship Id="rId673" Type="http://schemas.openxmlformats.org/officeDocument/2006/relationships/customXml" Target="../ink/ink336.xml"/><Relationship Id="rId23" Type="http://schemas.openxmlformats.org/officeDocument/2006/relationships/image" Target="../media/image12.png"/><Relationship Id="rId119" Type="http://schemas.openxmlformats.org/officeDocument/2006/relationships/customXml" Target="../ink/ink59.xml"/><Relationship Id="rId326" Type="http://schemas.openxmlformats.org/officeDocument/2006/relationships/image" Target="../media/image164.png"/><Relationship Id="rId533" Type="http://schemas.openxmlformats.org/officeDocument/2006/relationships/customXml" Target="../ink/ink266.xml"/><Relationship Id="rId740" Type="http://schemas.openxmlformats.org/officeDocument/2006/relationships/customXml" Target="../ink/ink370.xml"/><Relationship Id="rId172" Type="http://schemas.openxmlformats.org/officeDocument/2006/relationships/image" Target="../media/image87.png"/><Relationship Id="rId477" Type="http://schemas.openxmlformats.org/officeDocument/2006/relationships/customXml" Target="../ink/ink238.xml"/><Relationship Id="rId600" Type="http://schemas.openxmlformats.org/officeDocument/2006/relationships/image" Target="../media/image301.png"/><Relationship Id="rId684" Type="http://schemas.openxmlformats.org/officeDocument/2006/relationships/customXml" Target="../ink/ink342.xml"/><Relationship Id="rId337" Type="http://schemas.openxmlformats.org/officeDocument/2006/relationships/customXml" Target="../ink/ink168.xml"/><Relationship Id="rId34" Type="http://schemas.openxmlformats.org/officeDocument/2006/relationships/image" Target="../media/image18.png"/><Relationship Id="rId544" Type="http://schemas.openxmlformats.org/officeDocument/2006/relationships/image" Target="../media/image273.png"/><Relationship Id="rId751" Type="http://schemas.openxmlformats.org/officeDocument/2006/relationships/image" Target="../media/image376.png"/><Relationship Id="rId183" Type="http://schemas.openxmlformats.org/officeDocument/2006/relationships/customXml" Target="../ink/ink91.xml"/><Relationship Id="rId390" Type="http://schemas.openxmlformats.org/officeDocument/2006/relationships/image" Target="../media/image196.png"/><Relationship Id="rId404" Type="http://schemas.openxmlformats.org/officeDocument/2006/relationships/image" Target="../media/image203.png"/><Relationship Id="rId611" Type="http://schemas.openxmlformats.org/officeDocument/2006/relationships/customXml" Target="../ink/ink305.xml"/><Relationship Id="rId250" Type="http://schemas.openxmlformats.org/officeDocument/2006/relationships/image" Target="../media/image126.png"/><Relationship Id="rId488" Type="http://schemas.openxmlformats.org/officeDocument/2006/relationships/image" Target="../media/image245.png"/><Relationship Id="rId695" Type="http://schemas.openxmlformats.org/officeDocument/2006/relationships/image" Target="../media/image348.png"/><Relationship Id="rId709" Type="http://schemas.openxmlformats.org/officeDocument/2006/relationships/image" Target="../media/image355.png"/><Relationship Id="rId45" Type="http://schemas.openxmlformats.org/officeDocument/2006/relationships/customXml" Target="../ink/ink22.xml"/><Relationship Id="rId110" Type="http://schemas.openxmlformats.org/officeDocument/2006/relationships/image" Target="../media/image56.png"/><Relationship Id="rId348" Type="http://schemas.openxmlformats.org/officeDocument/2006/relationships/image" Target="../media/image175.png"/><Relationship Id="rId555" Type="http://schemas.openxmlformats.org/officeDocument/2006/relationships/customXml" Target="../ink/ink277.xml"/><Relationship Id="rId762" Type="http://schemas.openxmlformats.org/officeDocument/2006/relationships/customXml" Target="../ink/ink381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415" Type="http://schemas.openxmlformats.org/officeDocument/2006/relationships/customXml" Target="../ink/ink207.xml"/><Relationship Id="rId622" Type="http://schemas.openxmlformats.org/officeDocument/2006/relationships/image" Target="../media/image312.png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56" Type="http://schemas.openxmlformats.org/officeDocument/2006/relationships/image" Target="../media/image29.png"/><Relationship Id="rId359" Type="http://schemas.openxmlformats.org/officeDocument/2006/relationships/customXml" Target="../ink/ink179.xml"/><Relationship Id="rId566" Type="http://schemas.openxmlformats.org/officeDocument/2006/relationships/image" Target="../media/image284.png"/><Relationship Id="rId773" Type="http://schemas.openxmlformats.org/officeDocument/2006/relationships/image" Target="../media/image387.png"/><Relationship Id="rId121" Type="http://schemas.openxmlformats.org/officeDocument/2006/relationships/customXml" Target="../ink/ink60.xml"/><Relationship Id="rId219" Type="http://schemas.openxmlformats.org/officeDocument/2006/relationships/customXml" Target="../ink/ink109.xml"/><Relationship Id="rId426" Type="http://schemas.openxmlformats.org/officeDocument/2006/relationships/image" Target="../media/image214.png"/><Relationship Id="rId633" Type="http://schemas.openxmlformats.org/officeDocument/2006/relationships/customXml" Target="../ink/ink316.xml"/><Relationship Id="rId67" Type="http://schemas.openxmlformats.org/officeDocument/2006/relationships/customXml" Target="../ink/ink33.xml"/><Relationship Id="rId272" Type="http://schemas.openxmlformats.org/officeDocument/2006/relationships/image" Target="../media/image137.png"/><Relationship Id="rId577" Type="http://schemas.openxmlformats.org/officeDocument/2006/relationships/customXml" Target="../ink/ink288.xml"/><Relationship Id="rId700" Type="http://schemas.openxmlformats.org/officeDocument/2006/relationships/customXml" Target="../ink/ink350.xml"/><Relationship Id="rId132" Type="http://schemas.openxmlformats.org/officeDocument/2006/relationships/image" Target="../media/image67.png"/><Relationship Id="rId784" Type="http://schemas.openxmlformats.org/officeDocument/2006/relationships/customXml" Target="../ink/ink392.xml"/><Relationship Id="rId437" Type="http://schemas.openxmlformats.org/officeDocument/2006/relationships/customXml" Target="../ink/ink218.xml"/><Relationship Id="rId644" Type="http://schemas.openxmlformats.org/officeDocument/2006/relationships/image" Target="../media/image323.png"/><Relationship Id="rId283" Type="http://schemas.openxmlformats.org/officeDocument/2006/relationships/customXml" Target="../ink/ink141.xml"/><Relationship Id="rId490" Type="http://schemas.openxmlformats.org/officeDocument/2006/relationships/image" Target="../media/image246.png"/><Relationship Id="rId504" Type="http://schemas.openxmlformats.org/officeDocument/2006/relationships/image" Target="../media/image253.png"/><Relationship Id="rId711" Type="http://schemas.openxmlformats.org/officeDocument/2006/relationships/image" Target="../media/image356.png"/><Relationship Id="rId78" Type="http://schemas.openxmlformats.org/officeDocument/2006/relationships/image" Target="../media/image40.png"/><Relationship Id="rId143" Type="http://schemas.openxmlformats.org/officeDocument/2006/relationships/customXml" Target="../ink/ink71.xml"/><Relationship Id="rId350" Type="http://schemas.openxmlformats.org/officeDocument/2006/relationships/image" Target="../media/image176.png"/><Relationship Id="rId588" Type="http://schemas.openxmlformats.org/officeDocument/2006/relationships/image" Target="../media/image295.png"/><Relationship Id="rId795" Type="http://schemas.openxmlformats.org/officeDocument/2006/relationships/image" Target="../media/image398.png"/><Relationship Id="rId809" Type="http://schemas.openxmlformats.org/officeDocument/2006/relationships/image" Target="../media/image405.png"/><Relationship Id="rId9" Type="http://schemas.openxmlformats.org/officeDocument/2006/relationships/image" Target="../media/image5.png"/><Relationship Id="rId210" Type="http://schemas.openxmlformats.org/officeDocument/2006/relationships/image" Target="../media/image106.png"/><Relationship Id="rId448" Type="http://schemas.openxmlformats.org/officeDocument/2006/relationships/image" Target="../media/image225.png"/><Relationship Id="rId655" Type="http://schemas.openxmlformats.org/officeDocument/2006/relationships/customXml" Target="../ink/ink327.xml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515" Type="http://schemas.openxmlformats.org/officeDocument/2006/relationships/customXml" Target="../ink/ink257.xml"/><Relationship Id="rId722" Type="http://schemas.openxmlformats.org/officeDocument/2006/relationships/customXml" Target="../ink/ink361.xml"/><Relationship Id="rId89" Type="http://schemas.openxmlformats.org/officeDocument/2006/relationships/customXml" Target="../ink/ink44.xml"/><Relationship Id="rId154" Type="http://schemas.openxmlformats.org/officeDocument/2006/relationships/image" Target="../media/image78.png"/><Relationship Id="rId361" Type="http://schemas.openxmlformats.org/officeDocument/2006/relationships/customXml" Target="../ink/ink180.xml"/><Relationship Id="rId599" Type="http://schemas.openxmlformats.org/officeDocument/2006/relationships/customXml" Target="../ink/ink299.xml"/><Relationship Id="rId459" Type="http://schemas.openxmlformats.org/officeDocument/2006/relationships/customXml" Target="../ink/ink229.xml"/><Relationship Id="rId666" Type="http://schemas.openxmlformats.org/officeDocument/2006/relationships/image" Target="../media/image334.png"/><Relationship Id="rId16" Type="http://schemas.openxmlformats.org/officeDocument/2006/relationships/customXml" Target="../ink/ink8.xml"/><Relationship Id="rId221" Type="http://schemas.openxmlformats.org/officeDocument/2006/relationships/customXml" Target="../ink/ink110.xml"/><Relationship Id="rId319" Type="http://schemas.openxmlformats.org/officeDocument/2006/relationships/customXml" Target="../ink/ink159.xml"/><Relationship Id="rId526" Type="http://schemas.openxmlformats.org/officeDocument/2006/relationships/image" Target="../media/image264.png"/><Relationship Id="rId733" Type="http://schemas.openxmlformats.org/officeDocument/2006/relationships/image" Target="../media/image367.png"/><Relationship Id="rId165" Type="http://schemas.openxmlformats.org/officeDocument/2006/relationships/customXml" Target="../ink/ink82.xml"/><Relationship Id="rId372" Type="http://schemas.openxmlformats.org/officeDocument/2006/relationships/image" Target="../media/image187.png"/><Relationship Id="rId677" Type="http://schemas.openxmlformats.org/officeDocument/2006/relationships/customXml" Target="../ink/ink338.xml"/><Relationship Id="rId800" Type="http://schemas.openxmlformats.org/officeDocument/2006/relationships/customXml" Target="../ink/ink400.xml"/><Relationship Id="rId232" Type="http://schemas.openxmlformats.org/officeDocument/2006/relationships/image" Target="../media/image117.png"/><Relationship Id="rId27" Type="http://schemas.openxmlformats.org/officeDocument/2006/relationships/image" Target="../media/image14.png"/><Relationship Id="rId537" Type="http://schemas.openxmlformats.org/officeDocument/2006/relationships/customXml" Target="../ink/ink268.xml"/><Relationship Id="rId744" Type="http://schemas.openxmlformats.org/officeDocument/2006/relationships/customXml" Target="../ink/ink372.xml"/><Relationship Id="rId80" Type="http://schemas.openxmlformats.org/officeDocument/2006/relationships/image" Target="../media/image41.png"/><Relationship Id="rId176" Type="http://schemas.openxmlformats.org/officeDocument/2006/relationships/image" Target="../media/image89.png"/><Relationship Id="rId383" Type="http://schemas.openxmlformats.org/officeDocument/2006/relationships/customXml" Target="../ink/ink191.xml"/><Relationship Id="rId590" Type="http://schemas.openxmlformats.org/officeDocument/2006/relationships/image" Target="../media/image296.png"/><Relationship Id="rId604" Type="http://schemas.openxmlformats.org/officeDocument/2006/relationships/image" Target="../media/image303.png"/><Relationship Id="rId243" Type="http://schemas.openxmlformats.org/officeDocument/2006/relationships/customXml" Target="../ink/ink121.xml"/><Relationship Id="rId450" Type="http://schemas.openxmlformats.org/officeDocument/2006/relationships/image" Target="../media/image226.png"/><Relationship Id="rId688" Type="http://schemas.openxmlformats.org/officeDocument/2006/relationships/customXml" Target="../ink/ink344.xml"/><Relationship Id="rId38" Type="http://schemas.openxmlformats.org/officeDocument/2006/relationships/image" Target="../media/image20.png"/><Relationship Id="rId103" Type="http://schemas.openxmlformats.org/officeDocument/2006/relationships/customXml" Target="../ink/ink51.xml"/><Relationship Id="rId310" Type="http://schemas.openxmlformats.org/officeDocument/2006/relationships/image" Target="../media/image156.png"/><Relationship Id="rId548" Type="http://schemas.openxmlformats.org/officeDocument/2006/relationships/image" Target="../media/image275.png"/><Relationship Id="rId755" Type="http://schemas.openxmlformats.org/officeDocument/2006/relationships/image" Target="../media/image378.png"/><Relationship Id="rId91" Type="http://schemas.openxmlformats.org/officeDocument/2006/relationships/customXml" Target="../ink/ink45.xml"/><Relationship Id="rId187" Type="http://schemas.openxmlformats.org/officeDocument/2006/relationships/customXml" Target="../ink/ink93.xml"/><Relationship Id="rId394" Type="http://schemas.openxmlformats.org/officeDocument/2006/relationships/image" Target="../media/image198.png"/><Relationship Id="rId408" Type="http://schemas.openxmlformats.org/officeDocument/2006/relationships/image" Target="../media/image205.png"/><Relationship Id="rId615" Type="http://schemas.openxmlformats.org/officeDocument/2006/relationships/customXml" Target="../ink/ink307.xml"/><Relationship Id="rId254" Type="http://schemas.openxmlformats.org/officeDocument/2006/relationships/image" Target="../media/image128.png"/><Relationship Id="rId699" Type="http://schemas.openxmlformats.org/officeDocument/2006/relationships/image" Target="../media/image350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461" Type="http://schemas.openxmlformats.org/officeDocument/2006/relationships/customXml" Target="../ink/ink230.xml"/><Relationship Id="rId559" Type="http://schemas.openxmlformats.org/officeDocument/2006/relationships/customXml" Target="../ink/ink279.xml"/><Relationship Id="rId766" Type="http://schemas.openxmlformats.org/officeDocument/2006/relationships/customXml" Target="../ink/ink383.xml"/><Relationship Id="rId198" Type="http://schemas.openxmlformats.org/officeDocument/2006/relationships/image" Target="../media/image100.png"/><Relationship Id="rId321" Type="http://schemas.openxmlformats.org/officeDocument/2006/relationships/customXml" Target="../ink/ink160.xml"/><Relationship Id="rId419" Type="http://schemas.openxmlformats.org/officeDocument/2006/relationships/customXml" Target="../ink/ink209.xml"/><Relationship Id="rId626" Type="http://schemas.openxmlformats.org/officeDocument/2006/relationships/image" Target="../media/image314.png"/><Relationship Id="rId265" Type="http://schemas.openxmlformats.org/officeDocument/2006/relationships/customXml" Target="../ink/ink132.xml"/><Relationship Id="rId472" Type="http://schemas.openxmlformats.org/officeDocument/2006/relationships/image" Target="../media/image237.png"/><Relationship Id="rId125" Type="http://schemas.openxmlformats.org/officeDocument/2006/relationships/customXml" Target="../ink/ink62.xml"/><Relationship Id="rId332" Type="http://schemas.openxmlformats.org/officeDocument/2006/relationships/image" Target="../media/image167.png"/><Relationship Id="rId777" Type="http://schemas.openxmlformats.org/officeDocument/2006/relationships/image" Target="../media/image389.png"/><Relationship Id="rId637" Type="http://schemas.openxmlformats.org/officeDocument/2006/relationships/customXml" Target="../ink/ink318.xml"/><Relationship Id="rId276" Type="http://schemas.openxmlformats.org/officeDocument/2006/relationships/image" Target="../media/image139.png"/><Relationship Id="rId483" Type="http://schemas.openxmlformats.org/officeDocument/2006/relationships/customXml" Target="../ink/ink241.xml"/><Relationship Id="rId690" Type="http://schemas.openxmlformats.org/officeDocument/2006/relationships/customXml" Target="../ink/ink345.xml"/><Relationship Id="rId704" Type="http://schemas.openxmlformats.org/officeDocument/2006/relationships/customXml" Target="../ink/ink352.xml"/><Relationship Id="rId40" Type="http://schemas.openxmlformats.org/officeDocument/2006/relationships/image" Target="../media/image21.png"/><Relationship Id="rId136" Type="http://schemas.openxmlformats.org/officeDocument/2006/relationships/image" Target="../media/image69.png"/><Relationship Id="rId343" Type="http://schemas.openxmlformats.org/officeDocument/2006/relationships/customXml" Target="../ink/ink171.xml"/><Relationship Id="rId550" Type="http://schemas.openxmlformats.org/officeDocument/2006/relationships/image" Target="../media/image276.png"/><Relationship Id="rId788" Type="http://schemas.openxmlformats.org/officeDocument/2006/relationships/customXml" Target="../ink/ink394.xml"/><Relationship Id="rId203" Type="http://schemas.openxmlformats.org/officeDocument/2006/relationships/customXml" Target="../ink/ink101.xml"/><Relationship Id="rId648" Type="http://schemas.openxmlformats.org/officeDocument/2006/relationships/image" Target="../media/image325.png"/><Relationship Id="rId287" Type="http://schemas.openxmlformats.org/officeDocument/2006/relationships/customXml" Target="../ink/ink143.xml"/><Relationship Id="rId410" Type="http://schemas.openxmlformats.org/officeDocument/2006/relationships/image" Target="../media/image206.png"/><Relationship Id="rId494" Type="http://schemas.openxmlformats.org/officeDocument/2006/relationships/image" Target="../media/image248.png"/><Relationship Id="rId508" Type="http://schemas.openxmlformats.org/officeDocument/2006/relationships/image" Target="../media/image255.png"/><Relationship Id="rId715" Type="http://schemas.openxmlformats.org/officeDocument/2006/relationships/image" Target="../media/image358.png"/><Relationship Id="rId147" Type="http://schemas.openxmlformats.org/officeDocument/2006/relationships/customXml" Target="../ink/ink73.xml"/><Relationship Id="rId354" Type="http://schemas.openxmlformats.org/officeDocument/2006/relationships/image" Target="../media/image178.png"/><Relationship Id="rId799" Type="http://schemas.openxmlformats.org/officeDocument/2006/relationships/image" Target="../media/image400.png"/><Relationship Id="rId51" Type="http://schemas.openxmlformats.org/officeDocument/2006/relationships/customXml" Target="../ink/ink25.xml"/><Relationship Id="rId561" Type="http://schemas.openxmlformats.org/officeDocument/2006/relationships/customXml" Target="../ink/ink280.xml"/><Relationship Id="rId659" Type="http://schemas.openxmlformats.org/officeDocument/2006/relationships/customXml" Target="../ink/ink329.xml"/><Relationship Id="rId214" Type="http://schemas.openxmlformats.org/officeDocument/2006/relationships/image" Target="../media/image108.png"/><Relationship Id="rId298" Type="http://schemas.openxmlformats.org/officeDocument/2006/relationships/image" Target="../media/image150.png"/><Relationship Id="rId421" Type="http://schemas.openxmlformats.org/officeDocument/2006/relationships/customXml" Target="../ink/ink210.xml"/><Relationship Id="rId519" Type="http://schemas.openxmlformats.org/officeDocument/2006/relationships/customXml" Target="../ink/ink259.xml"/><Relationship Id="rId158" Type="http://schemas.openxmlformats.org/officeDocument/2006/relationships/image" Target="../media/image80.png"/><Relationship Id="rId726" Type="http://schemas.openxmlformats.org/officeDocument/2006/relationships/customXml" Target="../ink/ink363.xml"/><Relationship Id="rId62" Type="http://schemas.openxmlformats.org/officeDocument/2006/relationships/image" Target="../media/image32.png"/><Relationship Id="rId365" Type="http://schemas.openxmlformats.org/officeDocument/2006/relationships/customXml" Target="../ink/ink182.xml"/><Relationship Id="rId572" Type="http://schemas.openxmlformats.org/officeDocument/2006/relationships/image" Target="../media/image287.png"/><Relationship Id="rId225" Type="http://schemas.openxmlformats.org/officeDocument/2006/relationships/customXml" Target="../ink/ink112.xml"/><Relationship Id="rId432" Type="http://schemas.openxmlformats.org/officeDocument/2006/relationships/image" Target="../media/image217.png"/><Relationship Id="rId737" Type="http://schemas.openxmlformats.org/officeDocument/2006/relationships/image" Target="../media/image369.png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76" Type="http://schemas.openxmlformats.org/officeDocument/2006/relationships/image" Target="../media/image189.png"/><Relationship Id="rId583" Type="http://schemas.openxmlformats.org/officeDocument/2006/relationships/customXml" Target="../ink/ink291.xml"/><Relationship Id="rId790" Type="http://schemas.openxmlformats.org/officeDocument/2006/relationships/customXml" Target="../ink/ink395.xml"/><Relationship Id="rId804" Type="http://schemas.openxmlformats.org/officeDocument/2006/relationships/customXml" Target="../ink/ink402.xml"/><Relationship Id="rId4" Type="http://schemas.openxmlformats.org/officeDocument/2006/relationships/customXml" Target="../ink/ink2.xml"/><Relationship Id="rId236" Type="http://schemas.openxmlformats.org/officeDocument/2006/relationships/image" Target="../media/image119.png"/><Relationship Id="rId443" Type="http://schemas.openxmlformats.org/officeDocument/2006/relationships/customXml" Target="../ink/ink221.xml"/><Relationship Id="rId650" Type="http://schemas.openxmlformats.org/officeDocument/2006/relationships/image" Target="../media/image326.png"/><Relationship Id="rId303" Type="http://schemas.openxmlformats.org/officeDocument/2006/relationships/customXml" Target="../ink/ink151.xml"/><Relationship Id="rId748" Type="http://schemas.openxmlformats.org/officeDocument/2006/relationships/customXml" Target="../ink/ink374.xml"/><Relationship Id="rId84" Type="http://schemas.openxmlformats.org/officeDocument/2006/relationships/image" Target="../media/image43.png"/><Relationship Id="rId387" Type="http://schemas.openxmlformats.org/officeDocument/2006/relationships/customXml" Target="../ink/ink193.xml"/><Relationship Id="rId510" Type="http://schemas.openxmlformats.org/officeDocument/2006/relationships/image" Target="../media/image256.png"/><Relationship Id="rId594" Type="http://schemas.openxmlformats.org/officeDocument/2006/relationships/image" Target="../media/image298.png"/><Relationship Id="rId608" Type="http://schemas.openxmlformats.org/officeDocument/2006/relationships/image" Target="../media/image305.png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454" Type="http://schemas.openxmlformats.org/officeDocument/2006/relationships/image" Target="../media/image228.png"/><Relationship Id="rId661" Type="http://schemas.openxmlformats.org/officeDocument/2006/relationships/customXml" Target="../ink/ink330.xml"/><Relationship Id="rId759" Type="http://schemas.openxmlformats.org/officeDocument/2006/relationships/image" Target="../media/image380.png"/><Relationship Id="rId11" Type="http://schemas.openxmlformats.org/officeDocument/2006/relationships/image" Target="../media/image6.png"/><Relationship Id="rId314" Type="http://schemas.openxmlformats.org/officeDocument/2006/relationships/image" Target="../media/image158.png"/><Relationship Id="rId398" Type="http://schemas.openxmlformats.org/officeDocument/2006/relationships/image" Target="../media/image200.png"/><Relationship Id="rId521" Type="http://schemas.openxmlformats.org/officeDocument/2006/relationships/customXml" Target="../ink/ink260.xml"/><Relationship Id="rId619" Type="http://schemas.openxmlformats.org/officeDocument/2006/relationships/customXml" Target="../ink/ink309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258" Type="http://schemas.openxmlformats.org/officeDocument/2006/relationships/image" Target="../media/image130.png"/><Relationship Id="rId465" Type="http://schemas.openxmlformats.org/officeDocument/2006/relationships/customXml" Target="../ink/ink232.xml"/><Relationship Id="rId672" Type="http://schemas.openxmlformats.org/officeDocument/2006/relationships/image" Target="../media/image337.png"/><Relationship Id="rId22" Type="http://schemas.openxmlformats.org/officeDocument/2006/relationships/customXml" Target="../ink/ink11.xml"/><Relationship Id="rId118" Type="http://schemas.openxmlformats.org/officeDocument/2006/relationships/image" Target="../media/image60.png"/><Relationship Id="rId325" Type="http://schemas.openxmlformats.org/officeDocument/2006/relationships/customXml" Target="../ink/ink162.xml"/><Relationship Id="rId532" Type="http://schemas.openxmlformats.org/officeDocument/2006/relationships/image" Target="../media/image267.png"/><Relationship Id="rId171" Type="http://schemas.openxmlformats.org/officeDocument/2006/relationships/customXml" Target="../ink/ink85.xml"/><Relationship Id="rId269" Type="http://schemas.openxmlformats.org/officeDocument/2006/relationships/customXml" Target="../ink/ink134.xml"/><Relationship Id="rId476" Type="http://schemas.openxmlformats.org/officeDocument/2006/relationships/image" Target="../media/image239.png"/><Relationship Id="rId683" Type="http://schemas.openxmlformats.org/officeDocument/2006/relationships/customXml" Target="../ink/ink341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336" Type="http://schemas.openxmlformats.org/officeDocument/2006/relationships/image" Target="../media/image169.png"/><Relationship Id="rId543" Type="http://schemas.openxmlformats.org/officeDocument/2006/relationships/customXml" Target="../ink/ink27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2.xml"/><Relationship Id="rId671" Type="http://schemas.openxmlformats.org/officeDocument/2006/relationships/customXml" Target="../ink/ink740.xml"/><Relationship Id="rId769" Type="http://schemas.openxmlformats.org/officeDocument/2006/relationships/customXml" Target="../ink/ink789.xml"/><Relationship Id="rId21" Type="http://schemas.openxmlformats.org/officeDocument/2006/relationships/customXml" Target="../ink/ink414.xml"/><Relationship Id="rId324" Type="http://schemas.openxmlformats.org/officeDocument/2006/relationships/image" Target="../media/image564.png"/><Relationship Id="rId531" Type="http://schemas.openxmlformats.org/officeDocument/2006/relationships/customXml" Target="../ink/ink670.xml"/><Relationship Id="rId629" Type="http://schemas.openxmlformats.org/officeDocument/2006/relationships/customXml" Target="../ink/ink719.xml"/><Relationship Id="rId170" Type="http://schemas.openxmlformats.org/officeDocument/2006/relationships/image" Target="../media/image489.png"/><Relationship Id="rId836" Type="http://schemas.openxmlformats.org/officeDocument/2006/relationships/image" Target="../media/image820.png"/><Relationship Id="rId268" Type="http://schemas.openxmlformats.org/officeDocument/2006/relationships/image" Target="../media/image538.png"/><Relationship Id="rId475" Type="http://schemas.openxmlformats.org/officeDocument/2006/relationships/customXml" Target="../ink/ink642.xml"/><Relationship Id="rId682" Type="http://schemas.openxmlformats.org/officeDocument/2006/relationships/image" Target="../media/image743.png"/><Relationship Id="rId32" Type="http://schemas.openxmlformats.org/officeDocument/2006/relationships/image" Target="../media/image420.png"/><Relationship Id="rId128" Type="http://schemas.openxmlformats.org/officeDocument/2006/relationships/image" Target="../media/image468.png"/><Relationship Id="rId335" Type="http://schemas.openxmlformats.org/officeDocument/2006/relationships/customXml" Target="../ink/ink572.xml"/><Relationship Id="rId542" Type="http://schemas.openxmlformats.org/officeDocument/2006/relationships/image" Target="../media/image673.png"/><Relationship Id="rId181" Type="http://schemas.openxmlformats.org/officeDocument/2006/relationships/customXml" Target="../ink/ink494.xml"/><Relationship Id="rId402" Type="http://schemas.openxmlformats.org/officeDocument/2006/relationships/image" Target="../media/image603.png"/><Relationship Id="rId279" Type="http://schemas.openxmlformats.org/officeDocument/2006/relationships/customXml" Target="../ink/ink543.xml"/><Relationship Id="rId486" Type="http://schemas.openxmlformats.org/officeDocument/2006/relationships/image" Target="../media/image645.png"/><Relationship Id="rId693" Type="http://schemas.openxmlformats.org/officeDocument/2006/relationships/customXml" Target="../ink/ink751.xml"/><Relationship Id="rId707" Type="http://schemas.openxmlformats.org/officeDocument/2006/relationships/customXml" Target="../ink/ink758.xml"/><Relationship Id="rId43" Type="http://schemas.openxmlformats.org/officeDocument/2006/relationships/customXml" Target="../ink/ink425.xml"/><Relationship Id="rId139" Type="http://schemas.openxmlformats.org/officeDocument/2006/relationships/customXml" Target="../ink/ink473.xml"/><Relationship Id="rId346" Type="http://schemas.openxmlformats.org/officeDocument/2006/relationships/image" Target="../media/image575.png"/><Relationship Id="rId553" Type="http://schemas.openxmlformats.org/officeDocument/2006/relationships/customXml" Target="../ink/ink681.xml"/><Relationship Id="rId760" Type="http://schemas.openxmlformats.org/officeDocument/2006/relationships/image" Target="../media/image782.png"/><Relationship Id="rId192" Type="http://schemas.openxmlformats.org/officeDocument/2006/relationships/image" Target="../media/image500.png"/><Relationship Id="rId206" Type="http://schemas.openxmlformats.org/officeDocument/2006/relationships/image" Target="../media/image507.png"/><Relationship Id="rId413" Type="http://schemas.openxmlformats.org/officeDocument/2006/relationships/customXml" Target="../ink/ink611.xml"/><Relationship Id="rId497" Type="http://schemas.openxmlformats.org/officeDocument/2006/relationships/customXml" Target="../ink/ink653.xml"/><Relationship Id="rId620" Type="http://schemas.openxmlformats.org/officeDocument/2006/relationships/image" Target="../media/image712.png"/><Relationship Id="rId718" Type="http://schemas.openxmlformats.org/officeDocument/2006/relationships/image" Target="../media/image761.png"/><Relationship Id="rId357" Type="http://schemas.openxmlformats.org/officeDocument/2006/relationships/customXml" Target="../ink/ink583.xml"/><Relationship Id="rId54" Type="http://schemas.openxmlformats.org/officeDocument/2006/relationships/image" Target="../media/image431.png"/><Relationship Id="rId217" Type="http://schemas.openxmlformats.org/officeDocument/2006/relationships/customXml" Target="../ink/ink512.xml"/><Relationship Id="rId564" Type="http://schemas.openxmlformats.org/officeDocument/2006/relationships/image" Target="../media/image684.png"/><Relationship Id="rId771" Type="http://schemas.openxmlformats.org/officeDocument/2006/relationships/customXml" Target="../ink/ink790.xml"/><Relationship Id="rId424" Type="http://schemas.openxmlformats.org/officeDocument/2006/relationships/image" Target="../media/image614.png"/><Relationship Id="rId631" Type="http://schemas.openxmlformats.org/officeDocument/2006/relationships/customXml" Target="../ink/ink720.xml"/><Relationship Id="rId729" Type="http://schemas.openxmlformats.org/officeDocument/2006/relationships/customXml" Target="../ink/ink769.xml"/><Relationship Id="rId270" Type="http://schemas.openxmlformats.org/officeDocument/2006/relationships/image" Target="../media/image539.png"/><Relationship Id="rId65" Type="http://schemas.openxmlformats.org/officeDocument/2006/relationships/customXml" Target="../ink/ink436.xml"/><Relationship Id="rId130" Type="http://schemas.openxmlformats.org/officeDocument/2006/relationships/image" Target="../media/image469.png"/><Relationship Id="rId368" Type="http://schemas.openxmlformats.org/officeDocument/2006/relationships/image" Target="../media/image586.png"/><Relationship Id="rId575" Type="http://schemas.openxmlformats.org/officeDocument/2006/relationships/customXml" Target="../ink/ink692.xml"/><Relationship Id="rId782" Type="http://schemas.openxmlformats.org/officeDocument/2006/relationships/image" Target="../media/image793.png"/><Relationship Id="rId228" Type="http://schemas.openxmlformats.org/officeDocument/2006/relationships/image" Target="../media/image518.png"/><Relationship Id="rId435" Type="http://schemas.openxmlformats.org/officeDocument/2006/relationships/customXml" Target="../ink/ink622.xml"/><Relationship Id="rId642" Type="http://schemas.openxmlformats.org/officeDocument/2006/relationships/image" Target="../media/image723.png"/><Relationship Id="rId281" Type="http://schemas.openxmlformats.org/officeDocument/2006/relationships/customXml" Target="../ink/ink544.xml"/><Relationship Id="rId502" Type="http://schemas.openxmlformats.org/officeDocument/2006/relationships/image" Target="../media/image653.png"/><Relationship Id="rId76" Type="http://schemas.openxmlformats.org/officeDocument/2006/relationships/image" Target="../media/image442.png"/><Relationship Id="rId141" Type="http://schemas.openxmlformats.org/officeDocument/2006/relationships/customXml" Target="../ink/ink474.xml"/><Relationship Id="rId379" Type="http://schemas.openxmlformats.org/officeDocument/2006/relationships/customXml" Target="../ink/ink594.xml"/><Relationship Id="rId586" Type="http://schemas.openxmlformats.org/officeDocument/2006/relationships/image" Target="../media/image695.png"/><Relationship Id="rId793" Type="http://schemas.openxmlformats.org/officeDocument/2006/relationships/customXml" Target="../ink/ink801.xml"/><Relationship Id="rId807" Type="http://schemas.openxmlformats.org/officeDocument/2006/relationships/customXml" Target="../ink/ink808.xml"/><Relationship Id="rId7" Type="http://schemas.openxmlformats.org/officeDocument/2006/relationships/customXml" Target="../ink/ink407.xml"/><Relationship Id="rId239" Type="http://schemas.openxmlformats.org/officeDocument/2006/relationships/customXml" Target="../ink/ink523.xml"/><Relationship Id="rId446" Type="http://schemas.openxmlformats.org/officeDocument/2006/relationships/image" Target="../media/image625.png"/><Relationship Id="rId653" Type="http://schemas.openxmlformats.org/officeDocument/2006/relationships/customXml" Target="../ink/ink731.xml"/><Relationship Id="rId292" Type="http://schemas.openxmlformats.org/officeDocument/2006/relationships/image" Target="../media/image549.png"/><Relationship Id="rId306" Type="http://schemas.openxmlformats.org/officeDocument/2006/relationships/customXml" Target="../ink/ink557.xml"/><Relationship Id="rId87" Type="http://schemas.openxmlformats.org/officeDocument/2006/relationships/customXml" Target="../ink/ink447.xml"/><Relationship Id="rId513" Type="http://schemas.openxmlformats.org/officeDocument/2006/relationships/customXml" Target="../ink/ink661.xml"/><Relationship Id="rId597" Type="http://schemas.openxmlformats.org/officeDocument/2006/relationships/customXml" Target="../ink/ink703.xml"/><Relationship Id="rId720" Type="http://schemas.openxmlformats.org/officeDocument/2006/relationships/image" Target="../media/image762.png"/><Relationship Id="rId818" Type="http://schemas.openxmlformats.org/officeDocument/2006/relationships/image" Target="../media/image811.png"/><Relationship Id="rId152" Type="http://schemas.openxmlformats.org/officeDocument/2006/relationships/image" Target="../media/image480.png"/><Relationship Id="rId457" Type="http://schemas.openxmlformats.org/officeDocument/2006/relationships/customXml" Target="../ink/ink633.xml"/><Relationship Id="rId664" Type="http://schemas.openxmlformats.org/officeDocument/2006/relationships/image" Target="../media/image734.png"/><Relationship Id="rId14" Type="http://schemas.openxmlformats.org/officeDocument/2006/relationships/image" Target="../media/image411.png"/><Relationship Id="rId317" Type="http://schemas.openxmlformats.org/officeDocument/2006/relationships/customXml" Target="../ink/ink563.xml"/><Relationship Id="rId524" Type="http://schemas.openxmlformats.org/officeDocument/2006/relationships/image" Target="../media/image664.png"/><Relationship Id="rId731" Type="http://schemas.openxmlformats.org/officeDocument/2006/relationships/customXml" Target="../ink/ink770.xml"/><Relationship Id="rId98" Type="http://schemas.openxmlformats.org/officeDocument/2006/relationships/image" Target="../media/image453.png"/><Relationship Id="rId163" Type="http://schemas.openxmlformats.org/officeDocument/2006/relationships/customXml" Target="../ink/ink485.xml"/><Relationship Id="rId370" Type="http://schemas.openxmlformats.org/officeDocument/2006/relationships/image" Target="../media/image587.png"/><Relationship Id="rId829" Type="http://schemas.openxmlformats.org/officeDocument/2006/relationships/customXml" Target="../ink/ink819.xml"/><Relationship Id="rId230" Type="http://schemas.openxmlformats.org/officeDocument/2006/relationships/image" Target="../media/image519.png"/><Relationship Id="rId468" Type="http://schemas.openxmlformats.org/officeDocument/2006/relationships/image" Target="../media/image636.png"/><Relationship Id="rId675" Type="http://schemas.openxmlformats.org/officeDocument/2006/relationships/customXml" Target="../ink/ink742.xml"/><Relationship Id="rId25" Type="http://schemas.openxmlformats.org/officeDocument/2006/relationships/customXml" Target="../ink/ink416.xml"/><Relationship Id="rId328" Type="http://schemas.openxmlformats.org/officeDocument/2006/relationships/image" Target="../media/image566.png"/><Relationship Id="rId535" Type="http://schemas.openxmlformats.org/officeDocument/2006/relationships/customXml" Target="../ink/ink672.xml"/><Relationship Id="rId742" Type="http://schemas.openxmlformats.org/officeDocument/2006/relationships/image" Target="../media/image773.png"/><Relationship Id="rId174" Type="http://schemas.openxmlformats.org/officeDocument/2006/relationships/image" Target="../media/image491.png"/><Relationship Id="rId381" Type="http://schemas.openxmlformats.org/officeDocument/2006/relationships/customXml" Target="../ink/ink595.xml"/><Relationship Id="rId602" Type="http://schemas.openxmlformats.org/officeDocument/2006/relationships/image" Target="../media/image703.png"/><Relationship Id="rId241" Type="http://schemas.openxmlformats.org/officeDocument/2006/relationships/customXml" Target="../ink/ink524.xml"/><Relationship Id="rId479" Type="http://schemas.openxmlformats.org/officeDocument/2006/relationships/customXml" Target="../ink/ink644.xml"/><Relationship Id="rId686" Type="http://schemas.openxmlformats.org/officeDocument/2006/relationships/image" Target="../media/image745.png"/><Relationship Id="rId36" Type="http://schemas.openxmlformats.org/officeDocument/2006/relationships/image" Target="../media/image422.png"/><Relationship Id="rId339" Type="http://schemas.openxmlformats.org/officeDocument/2006/relationships/customXml" Target="../ink/ink574.xml"/><Relationship Id="rId546" Type="http://schemas.openxmlformats.org/officeDocument/2006/relationships/image" Target="../media/image675.png"/><Relationship Id="rId753" Type="http://schemas.openxmlformats.org/officeDocument/2006/relationships/customXml" Target="../ink/ink781.xml"/><Relationship Id="rId101" Type="http://schemas.openxmlformats.org/officeDocument/2006/relationships/customXml" Target="../ink/ink454.xml"/><Relationship Id="rId185" Type="http://schemas.openxmlformats.org/officeDocument/2006/relationships/customXml" Target="../ink/ink496.xml"/><Relationship Id="rId406" Type="http://schemas.openxmlformats.org/officeDocument/2006/relationships/image" Target="../media/image605.png"/><Relationship Id="rId392" Type="http://schemas.openxmlformats.org/officeDocument/2006/relationships/image" Target="../media/image598.png"/><Relationship Id="rId613" Type="http://schemas.openxmlformats.org/officeDocument/2006/relationships/customXml" Target="../ink/ink711.xml"/><Relationship Id="rId697" Type="http://schemas.openxmlformats.org/officeDocument/2006/relationships/customXml" Target="../ink/ink753.xml"/><Relationship Id="rId820" Type="http://schemas.openxmlformats.org/officeDocument/2006/relationships/image" Target="../media/image812.png"/><Relationship Id="rId252" Type="http://schemas.openxmlformats.org/officeDocument/2006/relationships/image" Target="../media/image530.png"/><Relationship Id="rId47" Type="http://schemas.openxmlformats.org/officeDocument/2006/relationships/customXml" Target="../ink/ink427.xml"/><Relationship Id="rId112" Type="http://schemas.openxmlformats.org/officeDocument/2006/relationships/image" Target="../media/image460.png"/><Relationship Id="rId557" Type="http://schemas.openxmlformats.org/officeDocument/2006/relationships/customXml" Target="../ink/ink683.xml"/><Relationship Id="rId764" Type="http://schemas.openxmlformats.org/officeDocument/2006/relationships/image" Target="../media/image784.png"/><Relationship Id="rId196" Type="http://schemas.openxmlformats.org/officeDocument/2006/relationships/image" Target="../media/image502.png"/><Relationship Id="rId417" Type="http://schemas.openxmlformats.org/officeDocument/2006/relationships/customXml" Target="../ink/ink613.xml"/><Relationship Id="rId624" Type="http://schemas.openxmlformats.org/officeDocument/2006/relationships/image" Target="../media/image714.png"/><Relationship Id="rId831" Type="http://schemas.openxmlformats.org/officeDocument/2006/relationships/customXml" Target="../ink/ink820.xml"/><Relationship Id="rId263" Type="http://schemas.openxmlformats.org/officeDocument/2006/relationships/customXml" Target="../ink/ink535.xml"/><Relationship Id="rId470" Type="http://schemas.openxmlformats.org/officeDocument/2006/relationships/image" Target="../media/image637.png"/><Relationship Id="rId58" Type="http://schemas.openxmlformats.org/officeDocument/2006/relationships/image" Target="../media/image433.png"/><Relationship Id="rId123" Type="http://schemas.openxmlformats.org/officeDocument/2006/relationships/customXml" Target="../ink/ink465.xml"/><Relationship Id="rId330" Type="http://schemas.openxmlformats.org/officeDocument/2006/relationships/image" Target="../media/image567.png"/><Relationship Id="rId568" Type="http://schemas.openxmlformats.org/officeDocument/2006/relationships/image" Target="../media/image686.png"/><Relationship Id="rId775" Type="http://schemas.openxmlformats.org/officeDocument/2006/relationships/customXml" Target="../ink/ink792.xml"/><Relationship Id="rId428" Type="http://schemas.openxmlformats.org/officeDocument/2006/relationships/image" Target="../media/image616.png"/><Relationship Id="rId635" Type="http://schemas.openxmlformats.org/officeDocument/2006/relationships/customXml" Target="../ink/ink722.xml"/><Relationship Id="rId274" Type="http://schemas.openxmlformats.org/officeDocument/2006/relationships/image" Target="../media/image541.png"/><Relationship Id="rId481" Type="http://schemas.openxmlformats.org/officeDocument/2006/relationships/customXml" Target="../ink/ink645.xml"/><Relationship Id="rId702" Type="http://schemas.openxmlformats.org/officeDocument/2006/relationships/image" Target="../media/image753.png"/><Relationship Id="rId69" Type="http://schemas.openxmlformats.org/officeDocument/2006/relationships/customXml" Target="../ink/ink438.xml"/><Relationship Id="rId134" Type="http://schemas.openxmlformats.org/officeDocument/2006/relationships/image" Target="../media/image471.png"/><Relationship Id="rId579" Type="http://schemas.openxmlformats.org/officeDocument/2006/relationships/customXml" Target="../ink/ink694.xml"/><Relationship Id="rId786" Type="http://schemas.openxmlformats.org/officeDocument/2006/relationships/image" Target="../media/image795.png"/><Relationship Id="rId341" Type="http://schemas.openxmlformats.org/officeDocument/2006/relationships/customXml" Target="../ink/ink575.xml"/><Relationship Id="rId439" Type="http://schemas.openxmlformats.org/officeDocument/2006/relationships/customXml" Target="../ink/ink624.xml"/><Relationship Id="rId646" Type="http://schemas.openxmlformats.org/officeDocument/2006/relationships/image" Target="../media/image725.png"/><Relationship Id="rId201" Type="http://schemas.openxmlformats.org/officeDocument/2006/relationships/customXml" Target="../ink/ink504.xml"/><Relationship Id="rId285" Type="http://schemas.openxmlformats.org/officeDocument/2006/relationships/customXml" Target="../ink/ink546.xml"/><Relationship Id="rId506" Type="http://schemas.openxmlformats.org/officeDocument/2006/relationships/image" Target="../media/image655.png"/><Relationship Id="rId492" Type="http://schemas.openxmlformats.org/officeDocument/2006/relationships/image" Target="../media/image648.png"/><Relationship Id="rId713" Type="http://schemas.openxmlformats.org/officeDocument/2006/relationships/customXml" Target="../ink/ink761.xml"/><Relationship Id="rId797" Type="http://schemas.openxmlformats.org/officeDocument/2006/relationships/customXml" Target="../ink/ink803.xml"/><Relationship Id="rId145" Type="http://schemas.openxmlformats.org/officeDocument/2006/relationships/customXml" Target="../ink/ink476.xml"/><Relationship Id="rId352" Type="http://schemas.openxmlformats.org/officeDocument/2006/relationships/image" Target="../media/image578.png"/><Relationship Id="rId212" Type="http://schemas.openxmlformats.org/officeDocument/2006/relationships/image" Target="../media/image510.png"/><Relationship Id="rId657" Type="http://schemas.openxmlformats.org/officeDocument/2006/relationships/customXml" Target="../ink/ink733.xml"/><Relationship Id="rId296" Type="http://schemas.openxmlformats.org/officeDocument/2006/relationships/customXml" Target="../ink/ink552.xml"/><Relationship Id="rId517" Type="http://schemas.openxmlformats.org/officeDocument/2006/relationships/customXml" Target="../ink/ink663.xml"/><Relationship Id="rId724" Type="http://schemas.openxmlformats.org/officeDocument/2006/relationships/image" Target="../media/image764.png"/><Relationship Id="rId60" Type="http://schemas.openxmlformats.org/officeDocument/2006/relationships/image" Target="../media/image434.png"/><Relationship Id="rId156" Type="http://schemas.openxmlformats.org/officeDocument/2006/relationships/image" Target="../media/image482.png"/><Relationship Id="rId363" Type="http://schemas.openxmlformats.org/officeDocument/2006/relationships/customXml" Target="../ink/ink586.xml"/><Relationship Id="rId570" Type="http://schemas.openxmlformats.org/officeDocument/2006/relationships/image" Target="../media/image687.png"/><Relationship Id="rId223" Type="http://schemas.openxmlformats.org/officeDocument/2006/relationships/customXml" Target="../ink/ink515.xml"/><Relationship Id="rId430" Type="http://schemas.openxmlformats.org/officeDocument/2006/relationships/image" Target="../media/image617.png"/><Relationship Id="rId668" Type="http://schemas.openxmlformats.org/officeDocument/2006/relationships/image" Target="../media/image736.png"/><Relationship Id="rId18" Type="http://schemas.openxmlformats.org/officeDocument/2006/relationships/image" Target="../media/image413.png"/><Relationship Id="rId528" Type="http://schemas.openxmlformats.org/officeDocument/2006/relationships/image" Target="../media/image666.png"/><Relationship Id="rId735" Type="http://schemas.openxmlformats.org/officeDocument/2006/relationships/customXml" Target="../ink/ink772.xml"/><Relationship Id="rId167" Type="http://schemas.openxmlformats.org/officeDocument/2006/relationships/customXml" Target="../ink/ink487.xml"/><Relationship Id="rId374" Type="http://schemas.openxmlformats.org/officeDocument/2006/relationships/image" Target="../media/image589.png"/><Relationship Id="rId581" Type="http://schemas.openxmlformats.org/officeDocument/2006/relationships/customXml" Target="../ink/ink695.xml"/><Relationship Id="rId71" Type="http://schemas.openxmlformats.org/officeDocument/2006/relationships/customXml" Target="../ink/ink439.xml"/><Relationship Id="rId234" Type="http://schemas.openxmlformats.org/officeDocument/2006/relationships/image" Target="../media/image521.png"/><Relationship Id="rId679" Type="http://schemas.openxmlformats.org/officeDocument/2006/relationships/customXml" Target="../ink/ink744.xml"/><Relationship Id="rId802" Type="http://schemas.openxmlformats.org/officeDocument/2006/relationships/image" Target="../media/image803.png"/><Relationship Id="rId2" Type="http://schemas.openxmlformats.org/officeDocument/2006/relationships/image" Target="../media/image16.png"/><Relationship Id="rId29" Type="http://schemas.openxmlformats.org/officeDocument/2006/relationships/customXml" Target="../ink/ink418.xml"/><Relationship Id="rId441" Type="http://schemas.openxmlformats.org/officeDocument/2006/relationships/customXml" Target="../ink/ink625.xml"/><Relationship Id="rId539" Type="http://schemas.openxmlformats.org/officeDocument/2006/relationships/customXml" Target="../ink/ink674.xml"/><Relationship Id="rId746" Type="http://schemas.openxmlformats.org/officeDocument/2006/relationships/image" Target="../media/image775.png"/><Relationship Id="rId178" Type="http://schemas.openxmlformats.org/officeDocument/2006/relationships/image" Target="../media/image493.png"/><Relationship Id="rId301" Type="http://schemas.openxmlformats.org/officeDocument/2006/relationships/image" Target="../media/image553.png"/><Relationship Id="rId82" Type="http://schemas.openxmlformats.org/officeDocument/2006/relationships/image" Target="../media/image445.png"/><Relationship Id="rId385" Type="http://schemas.openxmlformats.org/officeDocument/2006/relationships/customXml" Target="../ink/ink597.xml"/><Relationship Id="rId592" Type="http://schemas.openxmlformats.org/officeDocument/2006/relationships/image" Target="../media/image698.png"/><Relationship Id="rId606" Type="http://schemas.openxmlformats.org/officeDocument/2006/relationships/image" Target="../media/image705.png"/><Relationship Id="rId813" Type="http://schemas.openxmlformats.org/officeDocument/2006/relationships/customXml" Target="../ink/ink811.xml"/><Relationship Id="rId245" Type="http://schemas.openxmlformats.org/officeDocument/2006/relationships/customXml" Target="../ink/ink526.xml"/><Relationship Id="rId452" Type="http://schemas.openxmlformats.org/officeDocument/2006/relationships/image" Target="../media/image628.png"/><Relationship Id="rId105" Type="http://schemas.openxmlformats.org/officeDocument/2006/relationships/customXml" Target="../ink/ink456.xml"/><Relationship Id="rId312" Type="http://schemas.openxmlformats.org/officeDocument/2006/relationships/image" Target="../media/image558.png"/><Relationship Id="rId757" Type="http://schemas.openxmlformats.org/officeDocument/2006/relationships/customXml" Target="../ink/ink783.xml"/><Relationship Id="rId93" Type="http://schemas.openxmlformats.org/officeDocument/2006/relationships/customXml" Target="../ink/ink450.xml"/><Relationship Id="rId189" Type="http://schemas.openxmlformats.org/officeDocument/2006/relationships/customXml" Target="../ink/ink498.xml"/><Relationship Id="rId396" Type="http://schemas.openxmlformats.org/officeDocument/2006/relationships/image" Target="../media/image600.png"/><Relationship Id="rId617" Type="http://schemas.openxmlformats.org/officeDocument/2006/relationships/customXml" Target="../ink/ink713.xml"/><Relationship Id="rId824" Type="http://schemas.openxmlformats.org/officeDocument/2006/relationships/image" Target="../media/image814.png"/><Relationship Id="rId256" Type="http://schemas.openxmlformats.org/officeDocument/2006/relationships/image" Target="../media/image532.png"/><Relationship Id="rId463" Type="http://schemas.openxmlformats.org/officeDocument/2006/relationships/customXml" Target="../ink/ink636.xml"/><Relationship Id="rId670" Type="http://schemas.openxmlformats.org/officeDocument/2006/relationships/image" Target="../media/image737.png"/><Relationship Id="rId116" Type="http://schemas.openxmlformats.org/officeDocument/2006/relationships/image" Target="../media/image462.png"/><Relationship Id="rId323" Type="http://schemas.openxmlformats.org/officeDocument/2006/relationships/customXml" Target="../ink/ink566.xml"/><Relationship Id="rId530" Type="http://schemas.openxmlformats.org/officeDocument/2006/relationships/image" Target="../media/image667.png"/><Relationship Id="rId768" Type="http://schemas.openxmlformats.org/officeDocument/2006/relationships/image" Target="../media/image786.png"/><Relationship Id="rId20" Type="http://schemas.openxmlformats.org/officeDocument/2006/relationships/image" Target="../media/image414.png"/><Relationship Id="rId628" Type="http://schemas.openxmlformats.org/officeDocument/2006/relationships/image" Target="../media/image716.png"/><Relationship Id="rId835" Type="http://schemas.openxmlformats.org/officeDocument/2006/relationships/customXml" Target="../ink/ink822.xml"/><Relationship Id="rId267" Type="http://schemas.openxmlformats.org/officeDocument/2006/relationships/customXml" Target="../ink/ink537.xml"/><Relationship Id="rId474" Type="http://schemas.openxmlformats.org/officeDocument/2006/relationships/image" Target="../media/image639.png"/><Relationship Id="rId127" Type="http://schemas.openxmlformats.org/officeDocument/2006/relationships/customXml" Target="../ink/ink467.xml"/><Relationship Id="rId681" Type="http://schemas.openxmlformats.org/officeDocument/2006/relationships/customXml" Target="../ink/ink745.xml"/><Relationship Id="rId779" Type="http://schemas.openxmlformats.org/officeDocument/2006/relationships/customXml" Target="../ink/ink794.xml"/><Relationship Id="rId31" Type="http://schemas.openxmlformats.org/officeDocument/2006/relationships/customXml" Target="../ink/ink419.xml"/><Relationship Id="rId334" Type="http://schemas.openxmlformats.org/officeDocument/2006/relationships/image" Target="../media/image569.png"/><Relationship Id="rId541" Type="http://schemas.openxmlformats.org/officeDocument/2006/relationships/customXml" Target="../ink/ink675.xml"/><Relationship Id="rId639" Type="http://schemas.openxmlformats.org/officeDocument/2006/relationships/customXml" Target="../ink/ink724.xml"/><Relationship Id="rId180" Type="http://schemas.openxmlformats.org/officeDocument/2006/relationships/image" Target="../media/image494.png"/><Relationship Id="rId278" Type="http://schemas.openxmlformats.org/officeDocument/2006/relationships/image" Target="../media/image543.png"/><Relationship Id="rId401" Type="http://schemas.openxmlformats.org/officeDocument/2006/relationships/customXml" Target="../ink/ink605.xml"/><Relationship Id="rId485" Type="http://schemas.openxmlformats.org/officeDocument/2006/relationships/customXml" Target="../ink/ink647.xml"/><Relationship Id="rId692" Type="http://schemas.openxmlformats.org/officeDocument/2006/relationships/image" Target="../media/image748.png"/><Relationship Id="rId706" Type="http://schemas.openxmlformats.org/officeDocument/2006/relationships/image" Target="../media/image755.png"/><Relationship Id="rId42" Type="http://schemas.openxmlformats.org/officeDocument/2006/relationships/image" Target="../media/image425.png"/><Relationship Id="rId138" Type="http://schemas.openxmlformats.org/officeDocument/2006/relationships/image" Target="../media/image473.png"/><Relationship Id="rId345" Type="http://schemas.openxmlformats.org/officeDocument/2006/relationships/customXml" Target="../ink/ink577.xml"/><Relationship Id="rId552" Type="http://schemas.openxmlformats.org/officeDocument/2006/relationships/image" Target="../media/image678.png"/><Relationship Id="rId191" Type="http://schemas.openxmlformats.org/officeDocument/2006/relationships/customXml" Target="../ink/ink499.xml"/><Relationship Id="rId205" Type="http://schemas.openxmlformats.org/officeDocument/2006/relationships/customXml" Target="../ink/ink506.xml"/><Relationship Id="rId412" Type="http://schemas.openxmlformats.org/officeDocument/2006/relationships/image" Target="../media/image608.png"/><Relationship Id="rId289" Type="http://schemas.openxmlformats.org/officeDocument/2006/relationships/customXml" Target="../ink/ink548.xml"/><Relationship Id="rId496" Type="http://schemas.openxmlformats.org/officeDocument/2006/relationships/image" Target="../media/image650.png"/><Relationship Id="rId717" Type="http://schemas.openxmlformats.org/officeDocument/2006/relationships/customXml" Target="../ink/ink763.xml"/><Relationship Id="rId53" Type="http://schemas.openxmlformats.org/officeDocument/2006/relationships/customXml" Target="../ink/ink430.xml"/><Relationship Id="rId149" Type="http://schemas.openxmlformats.org/officeDocument/2006/relationships/customXml" Target="../ink/ink478.xml"/><Relationship Id="rId356" Type="http://schemas.openxmlformats.org/officeDocument/2006/relationships/image" Target="../media/image580.png"/><Relationship Id="rId563" Type="http://schemas.openxmlformats.org/officeDocument/2006/relationships/customXml" Target="../ink/ink686.xml"/><Relationship Id="rId770" Type="http://schemas.openxmlformats.org/officeDocument/2006/relationships/image" Target="../media/image787.png"/><Relationship Id="rId216" Type="http://schemas.openxmlformats.org/officeDocument/2006/relationships/image" Target="../media/image512.png"/><Relationship Id="rId423" Type="http://schemas.openxmlformats.org/officeDocument/2006/relationships/customXml" Target="../ink/ink616.xml"/><Relationship Id="rId630" Type="http://schemas.openxmlformats.org/officeDocument/2006/relationships/image" Target="../media/image717.png"/><Relationship Id="rId728" Type="http://schemas.openxmlformats.org/officeDocument/2006/relationships/image" Target="../media/image766.png"/><Relationship Id="rId64" Type="http://schemas.openxmlformats.org/officeDocument/2006/relationships/image" Target="../media/image436.png"/><Relationship Id="rId367" Type="http://schemas.openxmlformats.org/officeDocument/2006/relationships/customXml" Target="../ink/ink588.xml"/><Relationship Id="rId574" Type="http://schemas.openxmlformats.org/officeDocument/2006/relationships/image" Target="../media/image689.png"/><Relationship Id="rId227" Type="http://schemas.openxmlformats.org/officeDocument/2006/relationships/customXml" Target="../ink/ink517.xml"/><Relationship Id="rId781" Type="http://schemas.openxmlformats.org/officeDocument/2006/relationships/customXml" Target="../ink/ink795.xml"/><Relationship Id="rId434" Type="http://schemas.openxmlformats.org/officeDocument/2006/relationships/image" Target="../media/image619.png"/><Relationship Id="rId641" Type="http://schemas.openxmlformats.org/officeDocument/2006/relationships/customXml" Target="../ink/ink725.xml"/><Relationship Id="rId739" Type="http://schemas.openxmlformats.org/officeDocument/2006/relationships/customXml" Target="../ink/ink774.xml"/><Relationship Id="rId280" Type="http://schemas.openxmlformats.org/officeDocument/2006/relationships/image" Target="../media/image544.png"/><Relationship Id="rId501" Type="http://schemas.openxmlformats.org/officeDocument/2006/relationships/customXml" Target="../ink/ink655.xml"/><Relationship Id="rId75" Type="http://schemas.openxmlformats.org/officeDocument/2006/relationships/customXml" Target="../ink/ink441.xml"/><Relationship Id="rId140" Type="http://schemas.openxmlformats.org/officeDocument/2006/relationships/image" Target="../media/image474.png"/><Relationship Id="rId378" Type="http://schemas.openxmlformats.org/officeDocument/2006/relationships/image" Target="../media/image591.png"/><Relationship Id="rId585" Type="http://schemas.openxmlformats.org/officeDocument/2006/relationships/customXml" Target="../ink/ink697.xml"/><Relationship Id="rId792" Type="http://schemas.openxmlformats.org/officeDocument/2006/relationships/image" Target="../media/image798.png"/><Relationship Id="rId806" Type="http://schemas.openxmlformats.org/officeDocument/2006/relationships/image" Target="../media/image805.png"/><Relationship Id="rId6" Type="http://schemas.openxmlformats.org/officeDocument/2006/relationships/image" Target="../media/image407.png"/><Relationship Id="rId238" Type="http://schemas.openxmlformats.org/officeDocument/2006/relationships/image" Target="../media/image523.png"/><Relationship Id="rId445" Type="http://schemas.openxmlformats.org/officeDocument/2006/relationships/customXml" Target="../ink/ink627.xml"/><Relationship Id="rId652" Type="http://schemas.openxmlformats.org/officeDocument/2006/relationships/image" Target="../media/image728.png"/><Relationship Id="rId291" Type="http://schemas.openxmlformats.org/officeDocument/2006/relationships/customXml" Target="../ink/ink549.xml"/><Relationship Id="rId305" Type="http://schemas.openxmlformats.org/officeDocument/2006/relationships/image" Target="../media/image555.png"/><Relationship Id="rId512" Type="http://schemas.openxmlformats.org/officeDocument/2006/relationships/image" Target="../media/image658.png"/><Relationship Id="rId86" Type="http://schemas.openxmlformats.org/officeDocument/2006/relationships/image" Target="../media/image447.png"/><Relationship Id="rId151" Type="http://schemas.openxmlformats.org/officeDocument/2006/relationships/customXml" Target="../ink/ink479.xml"/><Relationship Id="rId389" Type="http://schemas.openxmlformats.org/officeDocument/2006/relationships/customXml" Target="../ink/ink599.xml"/><Relationship Id="rId596" Type="http://schemas.openxmlformats.org/officeDocument/2006/relationships/image" Target="../media/image700.png"/><Relationship Id="rId817" Type="http://schemas.openxmlformats.org/officeDocument/2006/relationships/customXml" Target="../ink/ink813.xml"/><Relationship Id="rId249" Type="http://schemas.openxmlformats.org/officeDocument/2006/relationships/customXml" Target="../ink/ink528.xml"/><Relationship Id="rId456" Type="http://schemas.openxmlformats.org/officeDocument/2006/relationships/image" Target="../media/image630.png"/><Relationship Id="rId663" Type="http://schemas.openxmlformats.org/officeDocument/2006/relationships/customXml" Target="../ink/ink736.xml"/><Relationship Id="rId13" Type="http://schemas.openxmlformats.org/officeDocument/2006/relationships/customXml" Target="../ink/ink410.xml"/><Relationship Id="rId109" Type="http://schemas.openxmlformats.org/officeDocument/2006/relationships/customXml" Target="../ink/ink458.xml"/><Relationship Id="rId316" Type="http://schemas.openxmlformats.org/officeDocument/2006/relationships/image" Target="../media/image560.png"/><Relationship Id="rId523" Type="http://schemas.openxmlformats.org/officeDocument/2006/relationships/customXml" Target="../ink/ink666.xml"/><Relationship Id="rId55" Type="http://schemas.openxmlformats.org/officeDocument/2006/relationships/customXml" Target="../ink/ink431.xml"/><Relationship Id="rId97" Type="http://schemas.openxmlformats.org/officeDocument/2006/relationships/customXml" Target="../ink/ink452.xml"/><Relationship Id="rId120" Type="http://schemas.openxmlformats.org/officeDocument/2006/relationships/image" Target="../media/image464.png"/><Relationship Id="rId358" Type="http://schemas.openxmlformats.org/officeDocument/2006/relationships/image" Target="../media/image581.png"/><Relationship Id="rId565" Type="http://schemas.openxmlformats.org/officeDocument/2006/relationships/customXml" Target="../ink/ink687.xml"/><Relationship Id="rId730" Type="http://schemas.openxmlformats.org/officeDocument/2006/relationships/image" Target="../media/image767.png"/><Relationship Id="rId772" Type="http://schemas.openxmlformats.org/officeDocument/2006/relationships/image" Target="../media/image788.png"/><Relationship Id="rId828" Type="http://schemas.openxmlformats.org/officeDocument/2006/relationships/image" Target="../media/image816.png"/><Relationship Id="rId162" Type="http://schemas.openxmlformats.org/officeDocument/2006/relationships/image" Target="../media/image485.png"/><Relationship Id="rId218" Type="http://schemas.openxmlformats.org/officeDocument/2006/relationships/image" Target="../media/image513.png"/><Relationship Id="rId425" Type="http://schemas.openxmlformats.org/officeDocument/2006/relationships/customXml" Target="../ink/ink617.xml"/><Relationship Id="rId467" Type="http://schemas.openxmlformats.org/officeDocument/2006/relationships/customXml" Target="../ink/ink638.xml"/><Relationship Id="rId632" Type="http://schemas.openxmlformats.org/officeDocument/2006/relationships/image" Target="../media/image718.png"/><Relationship Id="rId271" Type="http://schemas.openxmlformats.org/officeDocument/2006/relationships/customXml" Target="../ink/ink539.xml"/><Relationship Id="rId674" Type="http://schemas.openxmlformats.org/officeDocument/2006/relationships/image" Target="../media/image739.png"/><Relationship Id="rId24" Type="http://schemas.openxmlformats.org/officeDocument/2006/relationships/image" Target="../media/image416.png"/><Relationship Id="rId66" Type="http://schemas.openxmlformats.org/officeDocument/2006/relationships/image" Target="../media/image437.png"/><Relationship Id="rId131" Type="http://schemas.openxmlformats.org/officeDocument/2006/relationships/customXml" Target="../ink/ink469.xml"/><Relationship Id="rId327" Type="http://schemas.openxmlformats.org/officeDocument/2006/relationships/customXml" Target="../ink/ink568.xml"/><Relationship Id="rId369" Type="http://schemas.openxmlformats.org/officeDocument/2006/relationships/customXml" Target="../ink/ink589.xml"/><Relationship Id="rId534" Type="http://schemas.openxmlformats.org/officeDocument/2006/relationships/image" Target="../media/image669.png"/><Relationship Id="rId576" Type="http://schemas.openxmlformats.org/officeDocument/2006/relationships/image" Target="../media/image690.png"/><Relationship Id="rId741" Type="http://schemas.openxmlformats.org/officeDocument/2006/relationships/customXml" Target="../ink/ink775.xml"/><Relationship Id="rId783" Type="http://schemas.openxmlformats.org/officeDocument/2006/relationships/customXml" Target="../ink/ink796.xml"/><Relationship Id="rId173" Type="http://schemas.openxmlformats.org/officeDocument/2006/relationships/customXml" Target="../ink/ink490.xml"/><Relationship Id="rId229" Type="http://schemas.openxmlformats.org/officeDocument/2006/relationships/customXml" Target="../ink/ink518.xml"/><Relationship Id="rId380" Type="http://schemas.openxmlformats.org/officeDocument/2006/relationships/image" Target="../media/image592.png"/><Relationship Id="rId436" Type="http://schemas.openxmlformats.org/officeDocument/2006/relationships/image" Target="../media/image620.png"/><Relationship Id="rId601" Type="http://schemas.openxmlformats.org/officeDocument/2006/relationships/customXml" Target="../ink/ink705.xml"/><Relationship Id="rId643" Type="http://schemas.openxmlformats.org/officeDocument/2006/relationships/customXml" Target="../ink/ink726.xml"/><Relationship Id="rId240" Type="http://schemas.openxmlformats.org/officeDocument/2006/relationships/image" Target="../media/image524.png"/><Relationship Id="rId478" Type="http://schemas.openxmlformats.org/officeDocument/2006/relationships/image" Target="../media/image641.png"/><Relationship Id="rId685" Type="http://schemas.openxmlformats.org/officeDocument/2006/relationships/customXml" Target="../ink/ink747.xml"/><Relationship Id="rId35" Type="http://schemas.openxmlformats.org/officeDocument/2006/relationships/customXml" Target="../ink/ink421.xml"/><Relationship Id="rId77" Type="http://schemas.openxmlformats.org/officeDocument/2006/relationships/customXml" Target="../ink/ink442.xml"/><Relationship Id="rId100" Type="http://schemas.openxmlformats.org/officeDocument/2006/relationships/image" Target="../media/image454.png"/><Relationship Id="rId282" Type="http://schemas.openxmlformats.org/officeDocument/2006/relationships/image" Target="../media/image14.png"/><Relationship Id="rId338" Type="http://schemas.openxmlformats.org/officeDocument/2006/relationships/image" Target="../media/image571.png"/><Relationship Id="rId503" Type="http://schemas.openxmlformats.org/officeDocument/2006/relationships/customXml" Target="../ink/ink656.xml"/><Relationship Id="rId545" Type="http://schemas.openxmlformats.org/officeDocument/2006/relationships/customXml" Target="../ink/ink677.xml"/><Relationship Id="rId587" Type="http://schemas.openxmlformats.org/officeDocument/2006/relationships/customXml" Target="../ink/ink698.xml"/><Relationship Id="rId710" Type="http://schemas.openxmlformats.org/officeDocument/2006/relationships/image" Target="../media/image757.png"/><Relationship Id="rId752" Type="http://schemas.openxmlformats.org/officeDocument/2006/relationships/image" Target="../media/image778.png"/><Relationship Id="rId808" Type="http://schemas.openxmlformats.org/officeDocument/2006/relationships/image" Target="../media/image806.png"/><Relationship Id="rId8" Type="http://schemas.openxmlformats.org/officeDocument/2006/relationships/image" Target="../media/image408.png"/><Relationship Id="rId142" Type="http://schemas.openxmlformats.org/officeDocument/2006/relationships/image" Target="../media/image475.png"/><Relationship Id="rId184" Type="http://schemas.openxmlformats.org/officeDocument/2006/relationships/image" Target="../media/image496.png"/><Relationship Id="rId391" Type="http://schemas.openxmlformats.org/officeDocument/2006/relationships/customXml" Target="../ink/ink600.xml"/><Relationship Id="rId405" Type="http://schemas.openxmlformats.org/officeDocument/2006/relationships/customXml" Target="../ink/ink607.xml"/><Relationship Id="rId447" Type="http://schemas.openxmlformats.org/officeDocument/2006/relationships/customXml" Target="../ink/ink628.xml"/><Relationship Id="rId612" Type="http://schemas.openxmlformats.org/officeDocument/2006/relationships/image" Target="../media/image708.png"/><Relationship Id="rId794" Type="http://schemas.openxmlformats.org/officeDocument/2006/relationships/image" Target="../media/image799.png"/><Relationship Id="rId251" Type="http://schemas.openxmlformats.org/officeDocument/2006/relationships/customXml" Target="../ink/ink529.xml"/><Relationship Id="rId489" Type="http://schemas.openxmlformats.org/officeDocument/2006/relationships/customXml" Target="../ink/ink649.xml"/><Relationship Id="rId654" Type="http://schemas.openxmlformats.org/officeDocument/2006/relationships/image" Target="../media/image729.png"/><Relationship Id="rId696" Type="http://schemas.openxmlformats.org/officeDocument/2006/relationships/image" Target="../media/image750.png"/><Relationship Id="rId46" Type="http://schemas.openxmlformats.org/officeDocument/2006/relationships/image" Target="../media/image427.png"/><Relationship Id="rId293" Type="http://schemas.openxmlformats.org/officeDocument/2006/relationships/customXml" Target="../ink/ink550.xml"/><Relationship Id="rId307" Type="http://schemas.openxmlformats.org/officeDocument/2006/relationships/image" Target="../media/image556.png"/><Relationship Id="rId349" Type="http://schemas.openxmlformats.org/officeDocument/2006/relationships/customXml" Target="../ink/ink579.xml"/><Relationship Id="rId514" Type="http://schemas.openxmlformats.org/officeDocument/2006/relationships/image" Target="../media/image659.png"/><Relationship Id="rId556" Type="http://schemas.openxmlformats.org/officeDocument/2006/relationships/image" Target="../media/image680.png"/><Relationship Id="rId721" Type="http://schemas.openxmlformats.org/officeDocument/2006/relationships/customXml" Target="../ink/ink765.xml"/><Relationship Id="rId763" Type="http://schemas.openxmlformats.org/officeDocument/2006/relationships/customXml" Target="../ink/ink786.xml"/><Relationship Id="rId88" Type="http://schemas.openxmlformats.org/officeDocument/2006/relationships/image" Target="../media/image448.png"/><Relationship Id="rId111" Type="http://schemas.openxmlformats.org/officeDocument/2006/relationships/customXml" Target="../ink/ink459.xml"/><Relationship Id="rId153" Type="http://schemas.openxmlformats.org/officeDocument/2006/relationships/customXml" Target="../ink/ink480.xml"/><Relationship Id="rId195" Type="http://schemas.openxmlformats.org/officeDocument/2006/relationships/customXml" Target="../ink/ink501.xml"/><Relationship Id="rId209" Type="http://schemas.openxmlformats.org/officeDocument/2006/relationships/customXml" Target="../ink/ink508.xml"/><Relationship Id="rId360" Type="http://schemas.openxmlformats.org/officeDocument/2006/relationships/image" Target="../media/image582.png"/><Relationship Id="rId416" Type="http://schemas.openxmlformats.org/officeDocument/2006/relationships/image" Target="../media/image610.png"/><Relationship Id="rId598" Type="http://schemas.openxmlformats.org/officeDocument/2006/relationships/image" Target="../media/image701.png"/><Relationship Id="rId819" Type="http://schemas.openxmlformats.org/officeDocument/2006/relationships/customXml" Target="../ink/ink814.xml"/><Relationship Id="rId220" Type="http://schemas.openxmlformats.org/officeDocument/2006/relationships/image" Target="../media/image514.png"/><Relationship Id="rId458" Type="http://schemas.openxmlformats.org/officeDocument/2006/relationships/image" Target="../media/image631.png"/><Relationship Id="rId623" Type="http://schemas.openxmlformats.org/officeDocument/2006/relationships/customXml" Target="../ink/ink716.xml"/><Relationship Id="rId665" Type="http://schemas.openxmlformats.org/officeDocument/2006/relationships/customXml" Target="../ink/ink737.xml"/><Relationship Id="rId830" Type="http://schemas.openxmlformats.org/officeDocument/2006/relationships/image" Target="../media/image817.png"/><Relationship Id="rId15" Type="http://schemas.openxmlformats.org/officeDocument/2006/relationships/customXml" Target="../ink/ink411.xml"/><Relationship Id="rId57" Type="http://schemas.openxmlformats.org/officeDocument/2006/relationships/customXml" Target="../ink/ink432.xml"/><Relationship Id="rId262" Type="http://schemas.openxmlformats.org/officeDocument/2006/relationships/image" Target="../media/image535.png"/><Relationship Id="rId318" Type="http://schemas.openxmlformats.org/officeDocument/2006/relationships/image" Target="../media/image561.png"/><Relationship Id="rId525" Type="http://schemas.openxmlformats.org/officeDocument/2006/relationships/customXml" Target="../ink/ink667.xml"/><Relationship Id="rId567" Type="http://schemas.openxmlformats.org/officeDocument/2006/relationships/customXml" Target="../ink/ink688.xml"/><Relationship Id="rId732" Type="http://schemas.openxmlformats.org/officeDocument/2006/relationships/image" Target="../media/image768.png"/><Relationship Id="rId99" Type="http://schemas.openxmlformats.org/officeDocument/2006/relationships/customXml" Target="../ink/ink453.xml"/><Relationship Id="rId122" Type="http://schemas.openxmlformats.org/officeDocument/2006/relationships/image" Target="../media/image465.png"/><Relationship Id="rId164" Type="http://schemas.openxmlformats.org/officeDocument/2006/relationships/image" Target="../media/image486.png"/><Relationship Id="rId371" Type="http://schemas.openxmlformats.org/officeDocument/2006/relationships/customXml" Target="../ink/ink590.xml"/><Relationship Id="rId774" Type="http://schemas.openxmlformats.org/officeDocument/2006/relationships/image" Target="../media/image789.png"/><Relationship Id="rId427" Type="http://schemas.openxmlformats.org/officeDocument/2006/relationships/customXml" Target="../ink/ink618.xml"/><Relationship Id="rId469" Type="http://schemas.openxmlformats.org/officeDocument/2006/relationships/customXml" Target="../ink/ink639.xml"/><Relationship Id="rId634" Type="http://schemas.openxmlformats.org/officeDocument/2006/relationships/image" Target="../media/image719.png"/><Relationship Id="rId676" Type="http://schemas.openxmlformats.org/officeDocument/2006/relationships/image" Target="../media/image740.png"/><Relationship Id="rId26" Type="http://schemas.openxmlformats.org/officeDocument/2006/relationships/image" Target="../media/image417.png"/><Relationship Id="rId231" Type="http://schemas.openxmlformats.org/officeDocument/2006/relationships/customXml" Target="../ink/ink519.xml"/><Relationship Id="rId273" Type="http://schemas.openxmlformats.org/officeDocument/2006/relationships/customXml" Target="../ink/ink540.xml"/><Relationship Id="rId329" Type="http://schemas.openxmlformats.org/officeDocument/2006/relationships/customXml" Target="../ink/ink569.xml"/><Relationship Id="rId480" Type="http://schemas.openxmlformats.org/officeDocument/2006/relationships/image" Target="../media/image642.png"/><Relationship Id="rId536" Type="http://schemas.openxmlformats.org/officeDocument/2006/relationships/image" Target="../media/image670.png"/><Relationship Id="rId701" Type="http://schemas.openxmlformats.org/officeDocument/2006/relationships/customXml" Target="../ink/ink755.xml"/><Relationship Id="rId68" Type="http://schemas.openxmlformats.org/officeDocument/2006/relationships/image" Target="../media/image438.png"/><Relationship Id="rId133" Type="http://schemas.openxmlformats.org/officeDocument/2006/relationships/customXml" Target="../ink/ink470.xml"/><Relationship Id="rId175" Type="http://schemas.openxmlformats.org/officeDocument/2006/relationships/customXml" Target="../ink/ink491.xml"/><Relationship Id="rId340" Type="http://schemas.openxmlformats.org/officeDocument/2006/relationships/image" Target="../media/image572.png"/><Relationship Id="rId578" Type="http://schemas.openxmlformats.org/officeDocument/2006/relationships/image" Target="../media/image691.png"/><Relationship Id="rId743" Type="http://schemas.openxmlformats.org/officeDocument/2006/relationships/customXml" Target="../ink/ink776.xml"/><Relationship Id="rId785" Type="http://schemas.openxmlformats.org/officeDocument/2006/relationships/customXml" Target="../ink/ink797.xml"/><Relationship Id="rId200" Type="http://schemas.openxmlformats.org/officeDocument/2006/relationships/image" Target="../media/image504.png"/><Relationship Id="rId382" Type="http://schemas.openxmlformats.org/officeDocument/2006/relationships/image" Target="../media/image593.png"/><Relationship Id="rId438" Type="http://schemas.openxmlformats.org/officeDocument/2006/relationships/image" Target="../media/image621.png"/><Relationship Id="rId603" Type="http://schemas.openxmlformats.org/officeDocument/2006/relationships/customXml" Target="../ink/ink706.xml"/><Relationship Id="rId645" Type="http://schemas.openxmlformats.org/officeDocument/2006/relationships/customXml" Target="../ink/ink727.xml"/><Relationship Id="rId687" Type="http://schemas.openxmlformats.org/officeDocument/2006/relationships/customXml" Target="../ink/ink748.xml"/><Relationship Id="rId810" Type="http://schemas.openxmlformats.org/officeDocument/2006/relationships/image" Target="../media/image807.png"/><Relationship Id="rId242" Type="http://schemas.openxmlformats.org/officeDocument/2006/relationships/image" Target="../media/image525.png"/><Relationship Id="rId284" Type="http://schemas.openxmlformats.org/officeDocument/2006/relationships/image" Target="../media/image545.png"/><Relationship Id="rId491" Type="http://schemas.openxmlformats.org/officeDocument/2006/relationships/customXml" Target="../ink/ink650.xml"/><Relationship Id="rId505" Type="http://schemas.openxmlformats.org/officeDocument/2006/relationships/customXml" Target="../ink/ink657.xml"/><Relationship Id="rId712" Type="http://schemas.openxmlformats.org/officeDocument/2006/relationships/image" Target="../media/image758.png"/><Relationship Id="rId37" Type="http://schemas.openxmlformats.org/officeDocument/2006/relationships/customXml" Target="../ink/ink422.xml"/><Relationship Id="rId79" Type="http://schemas.openxmlformats.org/officeDocument/2006/relationships/customXml" Target="../ink/ink443.xml"/><Relationship Id="rId102" Type="http://schemas.openxmlformats.org/officeDocument/2006/relationships/image" Target="../media/image455.png"/><Relationship Id="rId144" Type="http://schemas.openxmlformats.org/officeDocument/2006/relationships/image" Target="../media/image476.png"/><Relationship Id="rId547" Type="http://schemas.openxmlformats.org/officeDocument/2006/relationships/customXml" Target="../ink/ink678.xml"/><Relationship Id="rId589" Type="http://schemas.openxmlformats.org/officeDocument/2006/relationships/customXml" Target="../ink/ink699.xml"/><Relationship Id="rId754" Type="http://schemas.openxmlformats.org/officeDocument/2006/relationships/image" Target="../media/image779.png"/><Relationship Id="rId796" Type="http://schemas.openxmlformats.org/officeDocument/2006/relationships/image" Target="../media/image800.png"/><Relationship Id="rId90" Type="http://schemas.openxmlformats.org/officeDocument/2006/relationships/image" Target="../media/image449.png"/><Relationship Id="rId186" Type="http://schemas.openxmlformats.org/officeDocument/2006/relationships/image" Target="../media/image497.png"/><Relationship Id="rId351" Type="http://schemas.openxmlformats.org/officeDocument/2006/relationships/customXml" Target="../ink/ink580.xml"/><Relationship Id="rId393" Type="http://schemas.openxmlformats.org/officeDocument/2006/relationships/customXml" Target="../ink/ink601.xml"/><Relationship Id="rId407" Type="http://schemas.openxmlformats.org/officeDocument/2006/relationships/customXml" Target="../ink/ink608.xml"/><Relationship Id="rId449" Type="http://schemas.openxmlformats.org/officeDocument/2006/relationships/customXml" Target="../ink/ink629.xml"/><Relationship Id="rId614" Type="http://schemas.openxmlformats.org/officeDocument/2006/relationships/image" Target="../media/image709.png"/><Relationship Id="rId656" Type="http://schemas.openxmlformats.org/officeDocument/2006/relationships/image" Target="../media/image730.png"/><Relationship Id="rId821" Type="http://schemas.openxmlformats.org/officeDocument/2006/relationships/customXml" Target="../ink/ink815.xml"/><Relationship Id="rId211" Type="http://schemas.openxmlformats.org/officeDocument/2006/relationships/customXml" Target="../ink/ink509.xml"/><Relationship Id="rId253" Type="http://schemas.openxmlformats.org/officeDocument/2006/relationships/customXml" Target="../ink/ink530.xml"/><Relationship Id="rId295" Type="http://schemas.openxmlformats.org/officeDocument/2006/relationships/image" Target="../media/image550.png"/><Relationship Id="rId309" Type="http://schemas.openxmlformats.org/officeDocument/2006/relationships/image" Target="../media/image557.png"/><Relationship Id="rId460" Type="http://schemas.openxmlformats.org/officeDocument/2006/relationships/image" Target="../media/image632.png"/><Relationship Id="rId516" Type="http://schemas.openxmlformats.org/officeDocument/2006/relationships/image" Target="../media/image660.png"/><Relationship Id="rId698" Type="http://schemas.openxmlformats.org/officeDocument/2006/relationships/image" Target="../media/image751.png"/><Relationship Id="rId48" Type="http://schemas.openxmlformats.org/officeDocument/2006/relationships/image" Target="../media/image428.png"/><Relationship Id="rId113" Type="http://schemas.openxmlformats.org/officeDocument/2006/relationships/customXml" Target="../ink/ink460.xml"/><Relationship Id="rId320" Type="http://schemas.openxmlformats.org/officeDocument/2006/relationships/image" Target="../media/image562.png"/><Relationship Id="rId558" Type="http://schemas.openxmlformats.org/officeDocument/2006/relationships/image" Target="../media/image681.png"/><Relationship Id="rId723" Type="http://schemas.openxmlformats.org/officeDocument/2006/relationships/customXml" Target="../ink/ink766.xml"/><Relationship Id="rId765" Type="http://schemas.openxmlformats.org/officeDocument/2006/relationships/customXml" Target="../ink/ink787.xml"/><Relationship Id="rId155" Type="http://schemas.openxmlformats.org/officeDocument/2006/relationships/customXml" Target="../ink/ink481.xml"/><Relationship Id="rId197" Type="http://schemas.openxmlformats.org/officeDocument/2006/relationships/customXml" Target="../ink/ink502.xml"/><Relationship Id="rId362" Type="http://schemas.openxmlformats.org/officeDocument/2006/relationships/image" Target="../media/image583.png"/><Relationship Id="rId418" Type="http://schemas.openxmlformats.org/officeDocument/2006/relationships/image" Target="../media/image611.png"/><Relationship Id="rId625" Type="http://schemas.openxmlformats.org/officeDocument/2006/relationships/customXml" Target="../ink/ink717.xml"/><Relationship Id="rId832" Type="http://schemas.openxmlformats.org/officeDocument/2006/relationships/image" Target="../media/image818.png"/><Relationship Id="rId222" Type="http://schemas.openxmlformats.org/officeDocument/2006/relationships/image" Target="../media/image515.png"/><Relationship Id="rId264" Type="http://schemas.openxmlformats.org/officeDocument/2006/relationships/image" Target="../media/image536.png"/><Relationship Id="rId471" Type="http://schemas.openxmlformats.org/officeDocument/2006/relationships/customXml" Target="../ink/ink640.xml"/><Relationship Id="rId667" Type="http://schemas.openxmlformats.org/officeDocument/2006/relationships/customXml" Target="../ink/ink738.xml"/><Relationship Id="rId17" Type="http://schemas.openxmlformats.org/officeDocument/2006/relationships/customXml" Target="../ink/ink412.xml"/><Relationship Id="rId59" Type="http://schemas.openxmlformats.org/officeDocument/2006/relationships/customXml" Target="../ink/ink433.xml"/><Relationship Id="rId124" Type="http://schemas.openxmlformats.org/officeDocument/2006/relationships/image" Target="../media/image466.png"/><Relationship Id="rId527" Type="http://schemas.openxmlformats.org/officeDocument/2006/relationships/customXml" Target="../ink/ink668.xml"/><Relationship Id="rId569" Type="http://schemas.openxmlformats.org/officeDocument/2006/relationships/customXml" Target="../ink/ink689.xml"/><Relationship Id="rId734" Type="http://schemas.openxmlformats.org/officeDocument/2006/relationships/image" Target="../media/image769.png"/><Relationship Id="rId776" Type="http://schemas.openxmlformats.org/officeDocument/2006/relationships/image" Target="../media/image790.png"/><Relationship Id="rId70" Type="http://schemas.openxmlformats.org/officeDocument/2006/relationships/image" Target="../media/image439.png"/><Relationship Id="rId166" Type="http://schemas.openxmlformats.org/officeDocument/2006/relationships/image" Target="../media/image487.png"/><Relationship Id="rId331" Type="http://schemas.openxmlformats.org/officeDocument/2006/relationships/customXml" Target="../ink/ink570.xml"/><Relationship Id="rId373" Type="http://schemas.openxmlformats.org/officeDocument/2006/relationships/customXml" Target="../ink/ink591.xml"/><Relationship Id="rId429" Type="http://schemas.openxmlformats.org/officeDocument/2006/relationships/customXml" Target="../ink/ink619.xml"/><Relationship Id="rId580" Type="http://schemas.openxmlformats.org/officeDocument/2006/relationships/image" Target="../media/image692.png"/><Relationship Id="rId636" Type="http://schemas.openxmlformats.org/officeDocument/2006/relationships/image" Target="../media/image720.png"/><Relationship Id="rId801" Type="http://schemas.openxmlformats.org/officeDocument/2006/relationships/customXml" Target="../ink/ink80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20.xml"/><Relationship Id="rId440" Type="http://schemas.openxmlformats.org/officeDocument/2006/relationships/image" Target="../media/image622.png"/><Relationship Id="rId678" Type="http://schemas.openxmlformats.org/officeDocument/2006/relationships/image" Target="../media/image741.png"/><Relationship Id="rId28" Type="http://schemas.openxmlformats.org/officeDocument/2006/relationships/image" Target="../media/image418.png"/><Relationship Id="rId275" Type="http://schemas.openxmlformats.org/officeDocument/2006/relationships/customXml" Target="../ink/ink541.xml"/><Relationship Id="rId300" Type="http://schemas.openxmlformats.org/officeDocument/2006/relationships/customXml" Target="../ink/ink554.xml"/><Relationship Id="rId482" Type="http://schemas.openxmlformats.org/officeDocument/2006/relationships/image" Target="../media/image643.png"/><Relationship Id="rId538" Type="http://schemas.openxmlformats.org/officeDocument/2006/relationships/image" Target="../media/image671.png"/><Relationship Id="rId703" Type="http://schemas.openxmlformats.org/officeDocument/2006/relationships/customXml" Target="../ink/ink756.xml"/><Relationship Id="rId745" Type="http://schemas.openxmlformats.org/officeDocument/2006/relationships/customXml" Target="../ink/ink777.xml"/><Relationship Id="rId81" Type="http://schemas.openxmlformats.org/officeDocument/2006/relationships/customXml" Target="../ink/ink444.xml"/><Relationship Id="rId135" Type="http://schemas.openxmlformats.org/officeDocument/2006/relationships/customXml" Target="../ink/ink471.xml"/><Relationship Id="rId177" Type="http://schemas.openxmlformats.org/officeDocument/2006/relationships/customXml" Target="../ink/ink492.xml"/><Relationship Id="rId342" Type="http://schemas.openxmlformats.org/officeDocument/2006/relationships/image" Target="../media/image573.png"/><Relationship Id="rId384" Type="http://schemas.openxmlformats.org/officeDocument/2006/relationships/image" Target="../media/image594.png"/><Relationship Id="rId591" Type="http://schemas.openxmlformats.org/officeDocument/2006/relationships/customXml" Target="../ink/ink700.xml"/><Relationship Id="rId605" Type="http://schemas.openxmlformats.org/officeDocument/2006/relationships/customXml" Target="../ink/ink707.xml"/><Relationship Id="rId787" Type="http://schemas.openxmlformats.org/officeDocument/2006/relationships/customXml" Target="../ink/ink798.xml"/><Relationship Id="rId812" Type="http://schemas.openxmlformats.org/officeDocument/2006/relationships/image" Target="../media/image808.png"/><Relationship Id="rId202" Type="http://schemas.openxmlformats.org/officeDocument/2006/relationships/image" Target="../media/image505.png"/><Relationship Id="rId244" Type="http://schemas.openxmlformats.org/officeDocument/2006/relationships/image" Target="../media/image526.png"/><Relationship Id="rId647" Type="http://schemas.openxmlformats.org/officeDocument/2006/relationships/customXml" Target="../ink/ink728.xml"/><Relationship Id="rId689" Type="http://schemas.openxmlformats.org/officeDocument/2006/relationships/customXml" Target="../ink/ink749.xml"/><Relationship Id="rId39" Type="http://schemas.openxmlformats.org/officeDocument/2006/relationships/customXml" Target="../ink/ink423.xml"/><Relationship Id="rId286" Type="http://schemas.openxmlformats.org/officeDocument/2006/relationships/image" Target="../media/image546.png"/><Relationship Id="rId451" Type="http://schemas.openxmlformats.org/officeDocument/2006/relationships/customXml" Target="../ink/ink630.xml"/><Relationship Id="rId493" Type="http://schemas.openxmlformats.org/officeDocument/2006/relationships/customXml" Target="../ink/ink651.xml"/><Relationship Id="rId507" Type="http://schemas.openxmlformats.org/officeDocument/2006/relationships/customXml" Target="../ink/ink658.xml"/><Relationship Id="rId549" Type="http://schemas.openxmlformats.org/officeDocument/2006/relationships/customXml" Target="../ink/ink679.xml"/><Relationship Id="rId714" Type="http://schemas.openxmlformats.org/officeDocument/2006/relationships/image" Target="../media/image759.png"/><Relationship Id="rId756" Type="http://schemas.openxmlformats.org/officeDocument/2006/relationships/image" Target="../media/image780.png"/><Relationship Id="rId50" Type="http://schemas.openxmlformats.org/officeDocument/2006/relationships/image" Target="../media/image429.png"/><Relationship Id="rId104" Type="http://schemas.openxmlformats.org/officeDocument/2006/relationships/image" Target="../media/image456.png"/><Relationship Id="rId146" Type="http://schemas.openxmlformats.org/officeDocument/2006/relationships/image" Target="../media/image477.png"/><Relationship Id="rId188" Type="http://schemas.openxmlformats.org/officeDocument/2006/relationships/image" Target="../media/image498.png"/><Relationship Id="rId311" Type="http://schemas.openxmlformats.org/officeDocument/2006/relationships/customXml" Target="../ink/ink560.xml"/><Relationship Id="rId353" Type="http://schemas.openxmlformats.org/officeDocument/2006/relationships/customXml" Target="../ink/ink581.xml"/><Relationship Id="rId395" Type="http://schemas.openxmlformats.org/officeDocument/2006/relationships/customXml" Target="../ink/ink602.xml"/><Relationship Id="rId409" Type="http://schemas.openxmlformats.org/officeDocument/2006/relationships/customXml" Target="../ink/ink609.xml"/><Relationship Id="rId560" Type="http://schemas.openxmlformats.org/officeDocument/2006/relationships/image" Target="../media/image682.png"/><Relationship Id="rId798" Type="http://schemas.openxmlformats.org/officeDocument/2006/relationships/image" Target="../media/image801.png"/><Relationship Id="rId92" Type="http://schemas.openxmlformats.org/officeDocument/2006/relationships/image" Target="../media/image450.png"/><Relationship Id="rId213" Type="http://schemas.openxmlformats.org/officeDocument/2006/relationships/customXml" Target="../ink/ink510.xml"/><Relationship Id="rId420" Type="http://schemas.openxmlformats.org/officeDocument/2006/relationships/image" Target="../media/image612.png"/><Relationship Id="rId616" Type="http://schemas.openxmlformats.org/officeDocument/2006/relationships/image" Target="../media/image710.png"/><Relationship Id="rId658" Type="http://schemas.openxmlformats.org/officeDocument/2006/relationships/image" Target="../media/image731.png"/><Relationship Id="rId823" Type="http://schemas.openxmlformats.org/officeDocument/2006/relationships/customXml" Target="../ink/ink816.xml"/><Relationship Id="rId255" Type="http://schemas.openxmlformats.org/officeDocument/2006/relationships/customXml" Target="../ink/ink531.xml"/><Relationship Id="rId297" Type="http://schemas.openxmlformats.org/officeDocument/2006/relationships/image" Target="../media/image551.png"/><Relationship Id="rId462" Type="http://schemas.openxmlformats.org/officeDocument/2006/relationships/image" Target="../media/image633.png"/><Relationship Id="rId518" Type="http://schemas.openxmlformats.org/officeDocument/2006/relationships/image" Target="../media/image661.png"/><Relationship Id="rId725" Type="http://schemas.openxmlformats.org/officeDocument/2006/relationships/customXml" Target="../ink/ink767.xml"/><Relationship Id="rId115" Type="http://schemas.openxmlformats.org/officeDocument/2006/relationships/customXml" Target="../ink/ink461.xml"/><Relationship Id="rId157" Type="http://schemas.openxmlformats.org/officeDocument/2006/relationships/customXml" Target="../ink/ink482.xml"/><Relationship Id="rId322" Type="http://schemas.openxmlformats.org/officeDocument/2006/relationships/image" Target="../media/image563.png"/><Relationship Id="rId364" Type="http://schemas.openxmlformats.org/officeDocument/2006/relationships/image" Target="../media/image584.png"/><Relationship Id="rId767" Type="http://schemas.openxmlformats.org/officeDocument/2006/relationships/customXml" Target="../ink/ink788.xml"/><Relationship Id="rId61" Type="http://schemas.openxmlformats.org/officeDocument/2006/relationships/customXml" Target="../ink/ink434.xml"/><Relationship Id="rId199" Type="http://schemas.openxmlformats.org/officeDocument/2006/relationships/customXml" Target="../ink/ink503.xml"/><Relationship Id="rId571" Type="http://schemas.openxmlformats.org/officeDocument/2006/relationships/customXml" Target="../ink/ink690.xml"/><Relationship Id="rId627" Type="http://schemas.openxmlformats.org/officeDocument/2006/relationships/customXml" Target="../ink/ink718.xml"/><Relationship Id="rId669" Type="http://schemas.openxmlformats.org/officeDocument/2006/relationships/customXml" Target="../ink/ink739.xml"/><Relationship Id="rId834" Type="http://schemas.openxmlformats.org/officeDocument/2006/relationships/image" Target="../media/image819.png"/><Relationship Id="rId19" Type="http://schemas.openxmlformats.org/officeDocument/2006/relationships/customXml" Target="../ink/ink413.xml"/><Relationship Id="rId224" Type="http://schemas.openxmlformats.org/officeDocument/2006/relationships/image" Target="../media/image516.png"/><Relationship Id="rId266" Type="http://schemas.openxmlformats.org/officeDocument/2006/relationships/image" Target="../media/image537.png"/><Relationship Id="rId431" Type="http://schemas.openxmlformats.org/officeDocument/2006/relationships/customXml" Target="../ink/ink620.xml"/><Relationship Id="rId473" Type="http://schemas.openxmlformats.org/officeDocument/2006/relationships/customXml" Target="../ink/ink641.xml"/><Relationship Id="rId529" Type="http://schemas.openxmlformats.org/officeDocument/2006/relationships/customXml" Target="../ink/ink669.xml"/><Relationship Id="rId680" Type="http://schemas.openxmlformats.org/officeDocument/2006/relationships/image" Target="../media/image742.png"/><Relationship Id="rId736" Type="http://schemas.openxmlformats.org/officeDocument/2006/relationships/image" Target="../media/image770.png"/><Relationship Id="rId30" Type="http://schemas.openxmlformats.org/officeDocument/2006/relationships/image" Target="../media/image419.png"/><Relationship Id="rId126" Type="http://schemas.openxmlformats.org/officeDocument/2006/relationships/image" Target="../media/image467.png"/><Relationship Id="rId168" Type="http://schemas.openxmlformats.org/officeDocument/2006/relationships/image" Target="../media/image488.png"/><Relationship Id="rId333" Type="http://schemas.openxmlformats.org/officeDocument/2006/relationships/customXml" Target="../ink/ink571.xml"/><Relationship Id="rId540" Type="http://schemas.openxmlformats.org/officeDocument/2006/relationships/image" Target="../media/image672.png"/><Relationship Id="rId778" Type="http://schemas.openxmlformats.org/officeDocument/2006/relationships/image" Target="../media/image791.png"/><Relationship Id="rId72" Type="http://schemas.openxmlformats.org/officeDocument/2006/relationships/image" Target="../media/image440.png"/><Relationship Id="rId375" Type="http://schemas.openxmlformats.org/officeDocument/2006/relationships/customXml" Target="../ink/ink592.xml"/><Relationship Id="rId582" Type="http://schemas.openxmlformats.org/officeDocument/2006/relationships/image" Target="../media/image693.png"/><Relationship Id="rId638" Type="http://schemas.openxmlformats.org/officeDocument/2006/relationships/image" Target="../media/image721.png"/><Relationship Id="rId803" Type="http://schemas.openxmlformats.org/officeDocument/2006/relationships/customXml" Target="../ink/ink806.xml"/><Relationship Id="rId3" Type="http://schemas.openxmlformats.org/officeDocument/2006/relationships/customXml" Target="../ink/ink405.xml"/><Relationship Id="rId235" Type="http://schemas.openxmlformats.org/officeDocument/2006/relationships/customXml" Target="../ink/ink521.xml"/><Relationship Id="rId277" Type="http://schemas.openxmlformats.org/officeDocument/2006/relationships/customXml" Target="../ink/ink542.xml"/><Relationship Id="rId400" Type="http://schemas.openxmlformats.org/officeDocument/2006/relationships/image" Target="../media/image602.png"/><Relationship Id="rId442" Type="http://schemas.openxmlformats.org/officeDocument/2006/relationships/image" Target="../media/image623.png"/><Relationship Id="rId484" Type="http://schemas.openxmlformats.org/officeDocument/2006/relationships/image" Target="../media/image644.png"/><Relationship Id="rId705" Type="http://schemas.openxmlformats.org/officeDocument/2006/relationships/customXml" Target="../ink/ink757.xml"/><Relationship Id="rId137" Type="http://schemas.openxmlformats.org/officeDocument/2006/relationships/customXml" Target="../ink/ink472.xml"/><Relationship Id="rId302" Type="http://schemas.openxmlformats.org/officeDocument/2006/relationships/customXml" Target="../ink/ink555.xml"/><Relationship Id="rId344" Type="http://schemas.openxmlformats.org/officeDocument/2006/relationships/image" Target="../media/image574.png"/><Relationship Id="rId691" Type="http://schemas.openxmlformats.org/officeDocument/2006/relationships/customXml" Target="../ink/ink750.xml"/><Relationship Id="rId747" Type="http://schemas.openxmlformats.org/officeDocument/2006/relationships/customXml" Target="../ink/ink778.xml"/><Relationship Id="rId789" Type="http://schemas.openxmlformats.org/officeDocument/2006/relationships/customXml" Target="../ink/ink799.xml"/><Relationship Id="rId41" Type="http://schemas.openxmlformats.org/officeDocument/2006/relationships/customXml" Target="../ink/ink424.xml"/><Relationship Id="rId83" Type="http://schemas.openxmlformats.org/officeDocument/2006/relationships/customXml" Target="../ink/ink445.xml"/><Relationship Id="rId179" Type="http://schemas.openxmlformats.org/officeDocument/2006/relationships/customXml" Target="../ink/ink493.xml"/><Relationship Id="rId386" Type="http://schemas.openxmlformats.org/officeDocument/2006/relationships/image" Target="../media/image595.png"/><Relationship Id="rId551" Type="http://schemas.openxmlformats.org/officeDocument/2006/relationships/customXml" Target="../ink/ink680.xml"/><Relationship Id="rId593" Type="http://schemas.openxmlformats.org/officeDocument/2006/relationships/customXml" Target="../ink/ink701.xml"/><Relationship Id="rId607" Type="http://schemas.openxmlformats.org/officeDocument/2006/relationships/customXml" Target="../ink/ink708.xml"/><Relationship Id="rId649" Type="http://schemas.openxmlformats.org/officeDocument/2006/relationships/customXml" Target="../ink/ink729.xml"/><Relationship Id="rId814" Type="http://schemas.openxmlformats.org/officeDocument/2006/relationships/image" Target="../media/image809.png"/><Relationship Id="rId190" Type="http://schemas.openxmlformats.org/officeDocument/2006/relationships/image" Target="../media/image499.png"/><Relationship Id="rId204" Type="http://schemas.openxmlformats.org/officeDocument/2006/relationships/image" Target="../media/image506.png"/><Relationship Id="rId246" Type="http://schemas.openxmlformats.org/officeDocument/2006/relationships/image" Target="../media/image527.png"/><Relationship Id="rId288" Type="http://schemas.openxmlformats.org/officeDocument/2006/relationships/image" Target="../media/image547.png"/><Relationship Id="rId411" Type="http://schemas.openxmlformats.org/officeDocument/2006/relationships/customXml" Target="../ink/ink610.xml"/><Relationship Id="rId453" Type="http://schemas.openxmlformats.org/officeDocument/2006/relationships/customXml" Target="../ink/ink631.xml"/><Relationship Id="rId509" Type="http://schemas.openxmlformats.org/officeDocument/2006/relationships/customXml" Target="../ink/ink659.xml"/><Relationship Id="rId660" Type="http://schemas.openxmlformats.org/officeDocument/2006/relationships/image" Target="../media/image732.png"/><Relationship Id="rId106" Type="http://schemas.openxmlformats.org/officeDocument/2006/relationships/image" Target="../media/image457.png"/><Relationship Id="rId313" Type="http://schemas.openxmlformats.org/officeDocument/2006/relationships/customXml" Target="../ink/ink561.xml"/><Relationship Id="rId495" Type="http://schemas.openxmlformats.org/officeDocument/2006/relationships/customXml" Target="../ink/ink652.xml"/><Relationship Id="rId716" Type="http://schemas.openxmlformats.org/officeDocument/2006/relationships/image" Target="../media/image760.png"/><Relationship Id="rId758" Type="http://schemas.openxmlformats.org/officeDocument/2006/relationships/image" Target="../media/image781.png"/><Relationship Id="rId10" Type="http://schemas.openxmlformats.org/officeDocument/2006/relationships/image" Target="../media/image409.png"/><Relationship Id="rId52" Type="http://schemas.openxmlformats.org/officeDocument/2006/relationships/image" Target="../media/image430.png"/><Relationship Id="rId94" Type="http://schemas.openxmlformats.org/officeDocument/2006/relationships/image" Target="../media/image451.png"/><Relationship Id="rId148" Type="http://schemas.openxmlformats.org/officeDocument/2006/relationships/image" Target="../media/image478.png"/><Relationship Id="rId355" Type="http://schemas.openxmlformats.org/officeDocument/2006/relationships/customXml" Target="../ink/ink582.xml"/><Relationship Id="rId397" Type="http://schemas.openxmlformats.org/officeDocument/2006/relationships/customXml" Target="../ink/ink603.xml"/><Relationship Id="rId520" Type="http://schemas.openxmlformats.org/officeDocument/2006/relationships/image" Target="../media/image662.png"/><Relationship Id="rId562" Type="http://schemas.openxmlformats.org/officeDocument/2006/relationships/image" Target="../media/image683.png"/><Relationship Id="rId618" Type="http://schemas.openxmlformats.org/officeDocument/2006/relationships/image" Target="../media/image711.png"/><Relationship Id="rId825" Type="http://schemas.openxmlformats.org/officeDocument/2006/relationships/customXml" Target="../ink/ink817.xml"/><Relationship Id="rId215" Type="http://schemas.openxmlformats.org/officeDocument/2006/relationships/customXml" Target="../ink/ink511.xml"/><Relationship Id="rId257" Type="http://schemas.openxmlformats.org/officeDocument/2006/relationships/customXml" Target="../ink/ink532.xml"/><Relationship Id="rId422" Type="http://schemas.openxmlformats.org/officeDocument/2006/relationships/image" Target="../media/image613.png"/><Relationship Id="rId464" Type="http://schemas.openxmlformats.org/officeDocument/2006/relationships/image" Target="../media/image634.png"/><Relationship Id="rId299" Type="http://schemas.openxmlformats.org/officeDocument/2006/relationships/image" Target="../media/image552.png"/><Relationship Id="rId727" Type="http://schemas.openxmlformats.org/officeDocument/2006/relationships/customXml" Target="../ink/ink768.xml"/><Relationship Id="rId63" Type="http://schemas.openxmlformats.org/officeDocument/2006/relationships/customXml" Target="../ink/ink435.xml"/><Relationship Id="rId159" Type="http://schemas.openxmlformats.org/officeDocument/2006/relationships/customXml" Target="../ink/ink483.xml"/><Relationship Id="rId366" Type="http://schemas.openxmlformats.org/officeDocument/2006/relationships/image" Target="../media/image585.png"/><Relationship Id="rId573" Type="http://schemas.openxmlformats.org/officeDocument/2006/relationships/customXml" Target="../ink/ink691.xml"/><Relationship Id="rId780" Type="http://schemas.openxmlformats.org/officeDocument/2006/relationships/image" Target="../media/image792.png"/><Relationship Id="rId226" Type="http://schemas.openxmlformats.org/officeDocument/2006/relationships/image" Target="../media/image517.png"/><Relationship Id="rId433" Type="http://schemas.openxmlformats.org/officeDocument/2006/relationships/customXml" Target="../ink/ink621.xml"/><Relationship Id="rId640" Type="http://schemas.openxmlformats.org/officeDocument/2006/relationships/image" Target="../media/image722.png"/><Relationship Id="rId738" Type="http://schemas.openxmlformats.org/officeDocument/2006/relationships/image" Target="../media/image771.png"/><Relationship Id="rId74" Type="http://schemas.openxmlformats.org/officeDocument/2006/relationships/image" Target="../media/image441.png"/><Relationship Id="rId377" Type="http://schemas.openxmlformats.org/officeDocument/2006/relationships/customXml" Target="../ink/ink593.xml"/><Relationship Id="rId500" Type="http://schemas.openxmlformats.org/officeDocument/2006/relationships/image" Target="../media/image652.png"/><Relationship Id="rId584" Type="http://schemas.openxmlformats.org/officeDocument/2006/relationships/image" Target="../media/image694.png"/><Relationship Id="rId805" Type="http://schemas.openxmlformats.org/officeDocument/2006/relationships/customXml" Target="../ink/ink807.xml"/><Relationship Id="rId5" Type="http://schemas.openxmlformats.org/officeDocument/2006/relationships/customXml" Target="../ink/ink406.xml"/><Relationship Id="rId237" Type="http://schemas.openxmlformats.org/officeDocument/2006/relationships/customXml" Target="../ink/ink522.xml"/><Relationship Id="rId791" Type="http://schemas.openxmlformats.org/officeDocument/2006/relationships/customXml" Target="../ink/ink800.xml"/><Relationship Id="rId444" Type="http://schemas.openxmlformats.org/officeDocument/2006/relationships/image" Target="../media/image624.png"/><Relationship Id="rId651" Type="http://schemas.openxmlformats.org/officeDocument/2006/relationships/customXml" Target="../ink/ink730.xml"/><Relationship Id="rId749" Type="http://schemas.openxmlformats.org/officeDocument/2006/relationships/customXml" Target="../ink/ink779.xml"/><Relationship Id="rId290" Type="http://schemas.openxmlformats.org/officeDocument/2006/relationships/image" Target="../media/image548.png"/><Relationship Id="rId304" Type="http://schemas.openxmlformats.org/officeDocument/2006/relationships/customXml" Target="../ink/ink556.xml"/><Relationship Id="rId388" Type="http://schemas.openxmlformats.org/officeDocument/2006/relationships/image" Target="../media/image596.png"/><Relationship Id="rId511" Type="http://schemas.openxmlformats.org/officeDocument/2006/relationships/customXml" Target="../ink/ink660.xml"/><Relationship Id="rId609" Type="http://schemas.openxmlformats.org/officeDocument/2006/relationships/customXml" Target="../ink/ink709.xml"/><Relationship Id="rId85" Type="http://schemas.openxmlformats.org/officeDocument/2006/relationships/customXml" Target="../ink/ink446.xml"/><Relationship Id="rId150" Type="http://schemas.openxmlformats.org/officeDocument/2006/relationships/image" Target="../media/image479.png"/><Relationship Id="rId595" Type="http://schemas.openxmlformats.org/officeDocument/2006/relationships/customXml" Target="../ink/ink702.xml"/><Relationship Id="rId816" Type="http://schemas.openxmlformats.org/officeDocument/2006/relationships/image" Target="../media/image810.png"/><Relationship Id="rId248" Type="http://schemas.openxmlformats.org/officeDocument/2006/relationships/image" Target="../media/image528.png"/><Relationship Id="rId455" Type="http://schemas.openxmlformats.org/officeDocument/2006/relationships/customXml" Target="../ink/ink632.xml"/><Relationship Id="rId662" Type="http://schemas.openxmlformats.org/officeDocument/2006/relationships/image" Target="../media/image733.png"/><Relationship Id="rId12" Type="http://schemas.openxmlformats.org/officeDocument/2006/relationships/image" Target="../media/image410.png"/><Relationship Id="rId108" Type="http://schemas.openxmlformats.org/officeDocument/2006/relationships/image" Target="../media/image458.png"/><Relationship Id="rId315" Type="http://schemas.openxmlformats.org/officeDocument/2006/relationships/customXml" Target="../ink/ink562.xml"/><Relationship Id="rId522" Type="http://schemas.openxmlformats.org/officeDocument/2006/relationships/image" Target="../media/image663.png"/><Relationship Id="rId96" Type="http://schemas.openxmlformats.org/officeDocument/2006/relationships/image" Target="../media/image452.png"/><Relationship Id="rId161" Type="http://schemas.openxmlformats.org/officeDocument/2006/relationships/customXml" Target="../ink/ink484.xml"/><Relationship Id="rId399" Type="http://schemas.openxmlformats.org/officeDocument/2006/relationships/customXml" Target="../ink/ink604.xml"/><Relationship Id="rId827" Type="http://schemas.openxmlformats.org/officeDocument/2006/relationships/customXml" Target="../ink/ink818.xml"/><Relationship Id="rId259" Type="http://schemas.openxmlformats.org/officeDocument/2006/relationships/customXml" Target="../ink/ink533.xml"/><Relationship Id="rId466" Type="http://schemas.openxmlformats.org/officeDocument/2006/relationships/image" Target="../media/image635.png"/><Relationship Id="rId673" Type="http://schemas.openxmlformats.org/officeDocument/2006/relationships/customXml" Target="../ink/ink741.xml"/><Relationship Id="rId23" Type="http://schemas.openxmlformats.org/officeDocument/2006/relationships/customXml" Target="../ink/ink415.xml"/><Relationship Id="rId119" Type="http://schemas.openxmlformats.org/officeDocument/2006/relationships/customXml" Target="../ink/ink463.xml"/><Relationship Id="rId326" Type="http://schemas.openxmlformats.org/officeDocument/2006/relationships/image" Target="../media/image565.png"/><Relationship Id="rId533" Type="http://schemas.openxmlformats.org/officeDocument/2006/relationships/customXml" Target="../ink/ink671.xml"/><Relationship Id="rId740" Type="http://schemas.openxmlformats.org/officeDocument/2006/relationships/image" Target="../media/image772.png"/><Relationship Id="rId172" Type="http://schemas.openxmlformats.org/officeDocument/2006/relationships/image" Target="../media/image490.png"/><Relationship Id="rId477" Type="http://schemas.openxmlformats.org/officeDocument/2006/relationships/customXml" Target="../ink/ink643.xml"/><Relationship Id="rId600" Type="http://schemas.openxmlformats.org/officeDocument/2006/relationships/image" Target="../media/image702.png"/><Relationship Id="rId684" Type="http://schemas.openxmlformats.org/officeDocument/2006/relationships/image" Target="../media/image744.png"/><Relationship Id="rId337" Type="http://schemas.openxmlformats.org/officeDocument/2006/relationships/customXml" Target="../ink/ink573.xml"/><Relationship Id="rId34" Type="http://schemas.openxmlformats.org/officeDocument/2006/relationships/image" Target="../media/image421.png"/><Relationship Id="rId544" Type="http://schemas.openxmlformats.org/officeDocument/2006/relationships/image" Target="../media/image674.png"/><Relationship Id="rId751" Type="http://schemas.openxmlformats.org/officeDocument/2006/relationships/customXml" Target="../ink/ink780.xml"/><Relationship Id="rId183" Type="http://schemas.openxmlformats.org/officeDocument/2006/relationships/customXml" Target="../ink/ink495.xml"/><Relationship Id="rId390" Type="http://schemas.openxmlformats.org/officeDocument/2006/relationships/image" Target="../media/image597.png"/><Relationship Id="rId404" Type="http://schemas.openxmlformats.org/officeDocument/2006/relationships/image" Target="../media/image604.png"/><Relationship Id="rId611" Type="http://schemas.openxmlformats.org/officeDocument/2006/relationships/customXml" Target="../ink/ink710.xml"/><Relationship Id="rId250" Type="http://schemas.openxmlformats.org/officeDocument/2006/relationships/image" Target="../media/image529.png"/><Relationship Id="rId488" Type="http://schemas.openxmlformats.org/officeDocument/2006/relationships/image" Target="../media/image646.png"/><Relationship Id="rId695" Type="http://schemas.openxmlformats.org/officeDocument/2006/relationships/customXml" Target="../ink/ink752.xml"/><Relationship Id="rId709" Type="http://schemas.openxmlformats.org/officeDocument/2006/relationships/customXml" Target="../ink/ink759.xml"/><Relationship Id="rId45" Type="http://schemas.openxmlformats.org/officeDocument/2006/relationships/customXml" Target="../ink/ink426.xml"/><Relationship Id="rId110" Type="http://schemas.openxmlformats.org/officeDocument/2006/relationships/image" Target="../media/image459.png"/><Relationship Id="rId348" Type="http://schemas.openxmlformats.org/officeDocument/2006/relationships/image" Target="../media/image576.png"/><Relationship Id="rId555" Type="http://schemas.openxmlformats.org/officeDocument/2006/relationships/customXml" Target="../ink/ink682.xml"/><Relationship Id="rId762" Type="http://schemas.openxmlformats.org/officeDocument/2006/relationships/image" Target="../media/image783.png"/><Relationship Id="rId194" Type="http://schemas.openxmlformats.org/officeDocument/2006/relationships/image" Target="../media/image501.png"/><Relationship Id="rId208" Type="http://schemas.openxmlformats.org/officeDocument/2006/relationships/image" Target="../media/image508.png"/><Relationship Id="rId415" Type="http://schemas.openxmlformats.org/officeDocument/2006/relationships/customXml" Target="../ink/ink612.xml"/><Relationship Id="rId622" Type="http://schemas.openxmlformats.org/officeDocument/2006/relationships/image" Target="../media/image713.png"/><Relationship Id="rId261" Type="http://schemas.openxmlformats.org/officeDocument/2006/relationships/customXml" Target="../ink/ink534.xml"/><Relationship Id="rId499" Type="http://schemas.openxmlformats.org/officeDocument/2006/relationships/customXml" Target="../ink/ink654.xml"/><Relationship Id="rId56" Type="http://schemas.openxmlformats.org/officeDocument/2006/relationships/image" Target="../media/image432.png"/><Relationship Id="rId359" Type="http://schemas.openxmlformats.org/officeDocument/2006/relationships/customXml" Target="../ink/ink584.xml"/><Relationship Id="rId566" Type="http://schemas.openxmlformats.org/officeDocument/2006/relationships/image" Target="../media/image685.png"/><Relationship Id="rId773" Type="http://schemas.openxmlformats.org/officeDocument/2006/relationships/customXml" Target="../ink/ink791.xml"/><Relationship Id="rId121" Type="http://schemas.openxmlformats.org/officeDocument/2006/relationships/customXml" Target="../ink/ink464.xml"/><Relationship Id="rId219" Type="http://schemas.openxmlformats.org/officeDocument/2006/relationships/customXml" Target="../ink/ink513.xml"/><Relationship Id="rId426" Type="http://schemas.openxmlformats.org/officeDocument/2006/relationships/image" Target="../media/image615.png"/><Relationship Id="rId633" Type="http://schemas.openxmlformats.org/officeDocument/2006/relationships/customXml" Target="../ink/ink721.xml"/><Relationship Id="rId67" Type="http://schemas.openxmlformats.org/officeDocument/2006/relationships/customXml" Target="../ink/ink437.xml"/><Relationship Id="rId272" Type="http://schemas.openxmlformats.org/officeDocument/2006/relationships/image" Target="../media/image540.png"/><Relationship Id="rId577" Type="http://schemas.openxmlformats.org/officeDocument/2006/relationships/customXml" Target="../ink/ink693.xml"/><Relationship Id="rId700" Type="http://schemas.openxmlformats.org/officeDocument/2006/relationships/image" Target="../media/image752.png"/><Relationship Id="rId132" Type="http://schemas.openxmlformats.org/officeDocument/2006/relationships/image" Target="../media/image470.png"/><Relationship Id="rId784" Type="http://schemas.openxmlformats.org/officeDocument/2006/relationships/image" Target="../media/image794.png"/><Relationship Id="rId437" Type="http://schemas.openxmlformats.org/officeDocument/2006/relationships/customXml" Target="../ink/ink623.xml"/><Relationship Id="rId644" Type="http://schemas.openxmlformats.org/officeDocument/2006/relationships/image" Target="../media/image724.png"/><Relationship Id="rId283" Type="http://schemas.openxmlformats.org/officeDocument/2006/relationships/customXml" Target="../ink/ink545.xml"/><Relationship Id="rId490" Type="http://schemas.openxmlformats.org/officeDocument/2006/relationships/image" Target="../media/image647.png"/><Relationship Id="rId504" Type="http://schemas.openxmlformats.org/officeDocument/2006/relationships/image" Target="../media/image654.png"/><Relationship Id="rId711" Type="http://schemas.openxmlformats.org/officeDocument/2006/relationships/customXml" Target="../ink/ink760.xml"/><Relationship Id="rId78" Type="http://schemas.openxmlformats.org/officeDocument/2006/relationships/image" Target="../media/image443.png"/><Relationship Id="rId143" Type="http://schemas.openxmlformats.org/officeDocument/2006/relationships/customXml" Target="../ink/ink475.xml"/><Relationship Id="rId350" Type="http://schemas.openxmlformats.org/officeDocument/2006/relationships/image" Target="../media/image577.png"/><Relationship Id="rId588" Type="http://schemas.openxmlformats.org/officeDocument/2006/relationships/image" Target="../media/image696.png"/><Relationship Id="rId795" Type="http://schemas.openxmlformats.org/officeDocument/2006/relationships/customXml" Target="../ink/ink802.xml"/><Relationship Id="rId809" Type="http://schemas.openxmlformats.org/officeDocument/2006/relationships/customXml" Target="../ink/ink809.xml"/><Relationship Id="rId9" Type="http://schemas.openxmlformats.org/officeDocument/2006/relationships/customXml" Target="../ink/ink408.xml"/><Relationship Id="rId210" Type="http://schemas.openxmlformats.org/officeDocument/2006/relationships/image" Target="../media/image509.png"/><Relationship Id="rId448" Type="http://schemas.openxmlformats.org/officeDocument/2006/relationships/image" Target="../media/image626.png"/><Relationship Id="rId655" Type="http://schemas.openxmlformats.org/officeDocument/2006/relationships/customXml" Target="../ink/ink732.xml"/><Relationship Id="rId294" Type="http://schemas.openxmlformats.org/officeDocument/2006/relationships/customXml" Target="../ink/ink551.xml"/><Relationship Id="rId308" Type="http://schemas.openxmlformats.org/officeDocument/2006/relationships/customXml" Target="../ink/ink558.xml"/><Relationship Id="rId515" Type="http://schemas.openxmlformats.org/officeDocument/2006/relationships/customXml" Target="../ink/ink662.xml"/><Relationship Id="rId722" Type="http://schemas.openxmlformats.org/officeDocument/2006/relationships/image" Target="../media/image763.png"/><Relationship Id="rId89" Type="http://schemas.openxmlformats.org/officeDocument/2006/relationships/customXml" Target="../ink/ink448.xml"/><Relationship Id="rId154" Type="http://schemas.openxmlformats.org/officeDocument/2006/relationships/image" Target="../media/image481.png"/><Relationship Id="rId361" Type="http://schemas.openxmlformats.org/officeDocument/2006/relationships/customXml" Target="../ink/ink585.xml"/><Relationship Id="rId599" Type="http://schemas.openxmlformats.org/officeDocument/2006/relationships/customXml" Target="../ink/ink704.xml"/><Relationship Id="rId459" Type="http://schemas.openxmlformats.org/officeDocument/2006/relationships/customXml" Target="../ink/ink634.xml"/><Relationship Id="rId666" Type="http://schemas.openxmlformats.org/officeDocument/2006/relationships/image" Target="../media/image735.png"/><Relationship Id="rId16" Type="http://schemas.openxmlformats.org/officeDocument/2006/relationships/image" Target="../media/image412.png"/><Relationship Id="rId221" Type="http://schemas.openxmlformats.org/officeDocument/2006/relationships/customXml" Target="../ink/ink514.xml"/><Relationship Id="rId319" Type="http://schemas.openxmlformats.org/officeDocument/2006/relationships/customXml" Target="../ink/ink564.xml"/><Relationship Id="rId526" Type="http://schemas.openxmlformats.org/officeDocument/2006/relationships/image" Target="../media/image665.png"/><Relationship Id="rId733" Type="http://schemas.openxmlformats.org/officeDocument/2006/relationships/customXml" Target="../ink/ink771.xml"/><Relationship Id="rId165" Type="http://schemas.openxmlformats.org/officeDocument/2006/relationships/customXml" Target="../ink/ink486.xml"/><Relationship Id="rId372" Type="http://schemas.openxmlformats.org/officeDocument/2006/relationships/image" Target="../media/image588.png"/><Relationship Id="rId677" Type="http://schemas.openxmlformats.org/officeDocument/2006/relationships/customXml" Target="../ink/ink743.xml"/><Relationship Id="rId800" Type="http://schemas.openxmlformats.org/officeDocument/2006/relationships/image" Target="../media/image802.png"/><Relationship Id="rId232" Type="http://schemas.openxmlformats.org/officeDocument/2006/relationships/image" Target="../media/image520.png"/><Relationship Id="rId27" Type="http://schemas.openxmlformats.org/officeDocument/2006/relationships/customXml" Target="../ink/ink417.xml"/><Relationship Id="rId537" Type="http://schemas.openxmlformats.org/officeDocument/2006/relationships/customXml" Target="../ink/ink673.xml"/><Relationship Id="rId744" Type="http://schemas.openxmlformats.org/officeDocument/2006/relationships/image" Target="../media/image774.png"/><Relationship Id="rId80" Type="http://schemas.openxmlformats.org/officeDocument/2006/relationships/image" Target="../media/image444.png"/><Relationship Id="rId176" Type="http://schemas.openxmlformats.org/officeDocument/2006/relationships/image" Target="../media/image492.png"/><Relationship Id="rId383" Type="http://schemas.openxmlformats.org/officeDocument/2006/relationships/customXml" Target="../ink/ink596.xml"/><Relationship Id="rId590" Type="http://schemas.openxmlformats.org/officeDocument/2006/relationships/image" Target="../media/image697.png"/><Relationship Id="rId604" Type="http://schemas.openxmlformats.org/officeDocument/2006/relationships/image" Target="../media/image704.png"/><Relationship Id="rId811" Type="http://schemas.openxmlformats.org/officeDocument/2006/relationships/customXml" Target="../ink/ink810.xml"/><Relationship Id="rId243" Type="http://schemas.openxmlformats.org/officeDocument/2006/relationships/customXml" Target="../ink/ink525.xml"/><Relationship Id="rId450" Type="http://schemas.openxmlformats.org/officeDocument/2006/relationships/image" Target="../media/image627.png"/><Relationship Id="rId688" Type="http://schemas.openxmlformats.org/officeDocument/2006/relationships/image" Target="../media/image746.png"/><Relationship Id="rId38" Type="http://schemas.openxmlformats.org/officeDocument/2006/relationships/image" Target="../media/image423.png"/><Relationship Id="rId103" Type="http://schemas.openxmlformats.org/officeDocument/2006/relationships/customXml" Target="../ink/ink455.xml"/><Relationship Id="rId310" Type="http://schemas.openxmlformats.org/officeDocument/2006/relationships/customXml" Target="../ink/ink559.xml"/><Relationship Id="rId548" Type="http://schemas.openxmlformats.org/officeDocument/2006/relationships/image" Target="../media/image676.png"/><Relationship Id="rId755" Type="http://schemas.openxmlformats.org/officeDocument/2006/relationships/customXml" Target="../ink/ink782.xml"/><Relationship Id="rId91" Type="http://schemas.openxmlformats.org/officeDocument/2006/relationships/customXml" Target="../ink/ink449.xml"/><Relationship Id="rId187" Type="http://schemas.openxmlformats.org/officeDocument/2006/relationships/customXml" Target="../ink/ink497.xml"/><Relationship Id="rId394" Type="http://schemas.openxmlformats.org/officeDocument/2006/relationships/image" Target="../media/image599.png"/><Relationship Id="rId408" Type="http://schemas.openxmlformats.org/officeDocument/2006/relationships/image" Target="../media/image606.png"/><Relationship Id="rId615" Type="http://schemas.openxmlformats.org/officeDocument/2006/relationships/customXml" Target="../ink/ink712.xml"/><Relationship Id="rId822" Type="http://schemas.openxmlformats.org/officeDocument/2006/relationships/image" Target="../media/image813.png"/><Relationship Id="rId254" Type="http://schemas.openxmlformats.org/officeDocument/2006/relationships/image" Target="../media/image531.png"/><Relationship Id="rId699" Type="http://schemas.openxmlformats.org/officeDocument/2006/relationships/customXml" Target="../ink/ink754.xml"/><Relationship Id="rId49" Type="http://schemas.openxmlformats.org/officeDocument/2006/relationships/customXml" Target="../ink/ink428.xml"/><Relationship Id="rId114" Type="http://schemas.openxmlformats.org/officeDocument/2006/relationships/image" Target="../media/image461.png"/><Relationship Id="rId461" Type="http://schemas.openxmlformats.org/officeDocument/2006/relationships/customXml" Target="../ink/ink635.xml"/><Relationship Id="rId559" Type="http://schemas.openxmlformats.org/officeDocument/2006/relationships/customXml" Target="../ink/ink684.xml"/><Relationship Id="rId766" Type="http://schemas.openxmlformats.org/officeDocument/2006/relationships/image" Target="../media/image785.png"/><Relationship Id="rId198" Type="http://schemas.openxmlformats.org/officeDocument/2006/relationships/image" Target="../media/image503.png"/><Relationship Id="rId321" Type="http://schemas.openxmlformats.org/officeDocument/2006/relationships/customXml" Target="../ink/ink565.xml"/><Relationship Id="rId419" Type="http://schemas.openxmlformats.org/officeDocument/2006/relationships/customXml" Target="../ink/ink614.xml"/><Relationship Id="rId626" Type="http://schemas.openxmlformats.org/officeDocument/2006/relationships/image" Target="../media/image715.png"/><Relationship Id="rId833" Type="http://schemas.openxmlformats.org/officeDocument/2006/relationships/customXml" Target="../ink/ink821.xml"/><Relationship Id="rId265" Type="http://schemas.openxmlformats.org/officeDocument/2006/relationships/customXml" Target="../ink/ink536.xml"/><Relationship Id="rId472" Type="http://schemas.openxmlformats.org/officeDocument/2006/relationships/image" Target="../media/image638.png"/><Relationship Id="rId125" Type="http://schemas.openxmlformats.org/officeDocument/2006/relationships/customXml" Target="../ink/ink466.xml"/><Relationship Id="rId332" Type="http://schemas.openxmlformats.org/officeDocument/2006/relationships/image" Target="../media/image568.png"/><Relationship Id="rId777" Type="http://schemas.openxmlformats.org/officeDocument/2006/relationships/customXml" Target="../ink/ink793.xml"/><Relationship Id="rId637" Type="http://schemas.openxmlformats.org/officeDocument/2006/relationships/customXml" Target="../ink/ink723.xml"/><Relationship Id="rId276" Type="http://schemas.openxmlformats.org/officeDocument/2006/relationships/image" Target="../media/image542.png"/><Relationship Id="rId483" Type="http://schemas.openxmlformats.org/officeDocument/2006/relationships/customXml" Target="../ink/ink646.xml"/><Relationship Id="rId690" Type="http://schemas.openxmlformats.org/officeDocument/2006/relationships/image" Target="../media/image747.png"/><Relationship Id="rId704" Type="http://schemas.openxmlformats.org/officeDocument/2006/relationships/image" Target="../media/image754.png"/><Relationship Id="rId40" Type="http://schemas.openxmlformats.org/officeDocument/2006/relationships/image" Target="../media/image424.png"/><Relationship Id="rId136" Type="http://schemas.openxmlformats.org/officeDocument/2006/relationships/image" Target="../media/image472.png"/><Relationship Id="rId343" Type="http://schemas.openxmlformats.org/officeDocument/2006/relationships/customXml" Target="../ink/ink576.xml"/><Relationship Id="rId550" Type="http://schemas.openxmlformats.org/officeDocument/2006/relationships/image" Target="../media/image677.png"/><Relationship Id="rId788" Type="http://schemas.openxmlformats.org/officeDocument/2006/relationships/image" Target="../media/image796.png"/><Relationship Id="rId203" Type="http://schemas.openxmlformats.org/officeDocument/2006/relationships/customXml" Target="../ink/ink505.xml"/><Relationship Id="rId648" Type="http://schemas.openxmlformats.org/officeDocument/2006/relationships/image" Target="../media/image726.png"/><Relationship Id="rId287" Type="http://schemas.openxmlformats.org/officeDocument/2006/relationships/customXml" Target="../ink/ink547.xml"/><Relationship Id="rId410" Type="http://schemas.openxmlformats.org/officeDocument/2006/relationships/image" Target="../media/image607.png"/><Relationship Id="rId494" Type="http://schemas.openxmlformats.org/officeDocument/2006/relationships/image" Target="../media/image649.png"/><Relationship Id="rId508" Type="http://schemas.openxmlformats.org/officeDocument/2006/relationships/image" Target="../media/image656.png"/><Relationship Id="rId715" Type="http://schemas.openxmlformats.org/officeDocument/2006/relationships/customXml" Target="../ink/ink762.xml"/><Relationship Id="rId147" Type="http://schemas.openxmlformats.org/officeDocument/2006/relationships/customXml" Target="../ink/ink477.xml"/><Relationship Id="rId354" Type="http://schemas.openxmlformats.org/officeDocument/2006/relationships/image" Target="../media/image579.png"/><Relationship Id="rId799" Type="http://schemas.openxmlformats.org/officeDocument/2006/relationships/customXml" Target="../ink/ink804.xml"/><Relationship Id="rId51" Type="http://schemas.openxmlformats.org/officeDocument/2006/relationships/customXml" Target="../ink/ink429.xml"/><Relationship Id="rId561" Type="http://schemas.openxmlformats.org/officeDocument/2006/relationships/customXml" Target="../ink/ink685.xml"/><Relationship Id="rId659" Type="http://schemas.openxmlformats.org/officeDocument/2006/relationships/customXml" Target="../ink/ink734.xml"/><Relationship Id="rId214" Type="http://schemas.openxmlformats.org/officeDocument/2006/relationships/image" Target="../media/image511.png"/><Relationship Id="rId298" Type="http://schemas.openxmlformats.org/officeDocument/2006/relationships/customXml" Target="../ink/ink553.xml"/><Relationship Id="rId421" Type="http://schemas.openxmlformats.org/officeDocument/2006/relationships/customXml" Target="../ink/ink615.xml"/><Relationship Id="rId519" Type="http://schemas.openxmlformats.org/officeDocument/2006/relationships/customXml" Target="../ink/ink664.xml"/><Relationship Id="rId158" Type="http://schemas.openxmlformats.org/officeDocument/2006/relationships/image" Target="../media/image483.png"/><Relationship Id="rId726" Type="http://schemas.openxmlformats.org/officeDocument/2006/relationships/image" Target="../media/image765.png"/><Relationship Id="rId62" Type="http://schemas.openxmlformats.org/officeDocument/2006/relationships/image" Target="../media/image435.png"/><Relationship Id="rId365" Type="http://schemas.openxmlformats.org/officeDocument/2006/relationships/customXml" Target="../ink/ink587.xml"/><Relationship Id="rId572" Type="http://schemas.openxmlformats.org/officeDocument/2006/relationships/image" Target="../media/image688.png"/><Relationship Id="rId225" Type="http://schemas.openxmlformats.org/officeDocument/2006/relationships/customXml" Target="../ink/ink516.xml"/><Relationship Id="rId432" Type="http://schemas.openxmlformats.org/officeDocument/2006/relationships/image" Target="../media/image618.png"/><Relationship Id="rId737" Type="http://schemas.openxmlformats.org/officeDocument/2006/relationships/customXml" Target="../ink/ink773.xml"/><Relationship Id="rId73" Type="http://schemas.openxmlformats.org/officeDocument/2006/relationships/customXml" Target="../ink/ink440.xml"/><Relationship Id="rId169" Type="http://schemas.openxmlformats.org/officeDocument/2006/relationships/customXml" Target="../ink/ink488.xml"/><Relationship Id="rId376" Type="http://schemas.openxmlformats.org/officeDocument/2006/relationships/image" Target="../media/image590.png"/><Relationship Id="rId583" Type="http://schemas.openxmlformats.org/officeDocument/2006/relationships/customXml" Target="../ink/ink696.xml"/><Relationship Id="rId790" Type="http://schemas.openxmlformats.org/officeDocument/2006/relationships/image" Target="../media/image797.png"/><Relationship Id="rId804" Type="http://schemas.openxmlformats.org/officeDocument/2006/relationships/image" Target="../media/image804.png"/><Relationship Id="rId4" Type="http://schemas.openxmlformats.org/officeDocument/2006/relationships/image" Target="../media/image406.png"/><Relationship Id="rId236" Type="http://schemas.openxmlformats.org/officeDocument/2006/relationships/image" Target="../media/image522.png"/><Relationship Id="rId443" Type="http://schemas.openxmlformats.org/officeDocument/2006/relationships/customXml" Target="../ink/ink626.xml"/><Relationship Id="rId650" Type="http://schemas.openxmlformats.org/officeDocument/2006/relationships/image" Target="../media/image727.png"/><Relationship Id="rId303" Type="http://schemas.openxmlformats.org/officeDocument/2006/relationships/image" Target="../media/image554.png"/><Relationship Id="rId748" Type="http://schemas.openxmlformats.org/officeDocument/2006/relationships/image" Target="../media/image776.png"/><Relationship Id="rId84" Type="http://schemas.openxmlformats.org/officeDocument/2006/relationships/image" Target="../media/image446.png"/><Relationship Id="rId387" Type="http://schemas.openxmlformats.org/officeDocument/2006/relationships/customXml" Target="../ink/ink598.xml"/><Relationship Id="rId510" Type="http://schemas.openxmlformats.org/officeDocument/2006/relationships/image" Target="../media/image657.png"/><Relationship Id="rId594" Type="http://schemas.openxmlformats.org/officeDocument/2006/relationships/image" Target="../media/image699.png"/><Relationship Id="rId608" Type="http://schemas.openxmlformats.org/officeDocument/2006/relationships/image" Target="../media/image706.png"/><Relationship Id="rId815" Type="http://schemas.openxmlformats.org/officeDocument/2006/relationships/customXml" Target="../ink/ink812.xml"/><Relationship Id="rId247" Type="http://schemas.openxmlformats.org/officeDocument/2006/relationships/customXml" Target="../ink/ink527.xml"/><Relationship Id="rId107" Type="http://schemas.openxmlformats.org/officeDocument/2006/relationships/customXml" Target="../ink/ink457.xml"/><Relationship Id="rId454" Type="http://schemas.openxmlformats.org/officeDocument/2006/relationships/image" Target="../media/image629.png"/><Relationship Id="rId661" Type="http://schemas.openxmlformats.org/officeDocument/2006/relationships/customXml" Target="../ink/ink735.xml"/><Relationship Id="rId759" Type="http://schemas.openxmlformats.org/officeDocument/2006/relationships/customXml" Target="../ink/ink784.xml"/><Relationship Id="rId11" Type="http://schemas.openxmlformats.org/officeDocument/2006/relationships/customXml" Target="../ink/ink409.xml"/><Relationship Id="rId314" Type="http://schemas.openxmlformats.org/officeDocument/2006/relationships/image" Target="../media/image559.png"/><Relationship Id="rId398" Type="http://schemas.openxmlformats.org/officeDocument/2006/relationships/image" Target="../media/image601.png"/><Relationship Id="rId521" Type="http://schemas.openxmlformats.org/officeDocument/2006/relationships/customXml" Target="../ink/ink665.xml"/><Relationship Id="rId619" Type="http://schemas.openxmlformats.org/officeDocument/2006/relationships/customXml" Target="../ink/ink714.xml"/><Relationship Id="rId95" Type="http://schemas.openxmlformats.org/officeDocument/2006/relationships/customXml" Target="../ink/ink451.xml"/><Relationship Id="rId160" Type="http://schemas.openxmlformats.org/officeDocument/2006/relationships/image" Target="../media/image484.png"/><Relationship Id="rId826" Type="http://schemas.openxmlformats.org/officeDocument/2006/relationships/image" Target="../media/image815.png"/><Relationship Id="rId258" Type="http://schemas.openxmlformats.org/officeDocument/2006/relationships/image" Target="../media/image533.png"/><Relationship Id="rId465" Type="http://schemas.openxmlformats.org/officeDocument/2006/relationships/customXml" Target="../ink/ink637.xml"/><Relationship Id="rId672" Type="http://schemas.openxmlformats.org/officeDocument/2006/relationships/image" Target="../media/image738.png"/><Relationship Id="rId22" Type="http://schemas.openxmlformats.org/officeDocument/2006/relationships/image" Target="../media/image415.png"/><Relationship Id="rId118" Type="http://schemas.openxmlformats.org/officeDocument/2006/relationships/image" Target="../media/image463.png"/><Relationship Id="rId325" Type="http://schemas.openxmlformats.org/officeDocument/2006/relationships/customXml" Target="../ink/ink567.xml"/><Relationship Id="rId532" Type="http://schemas.openxmlformats.org/officeDocument/2006/relationships/image" Target="../media/image668.png"/><Relationship Id="rId171" Type="http://schemas.openxmlformats.org/officeDocument/2006/relationships/customXml" Target="../ink/ink489.xml"/><Relationship Id="rId269" Type="http://schemas.openxmlformats.org/officeDocument/2006/relationships/customXml" Target="../ink/ink538.xml"/><Relationship Id="rId476" Type="http://schemas.openxmlformats.org/officeDocument/2006/relationships/image" Target="../media/image640.png"/><Relationship Id="rId683" Type="http://schemas.openxmlformats.org/officeDocument/2006/relationships/customXml" Target="../ink/ink746.xml"/><Relationship Id="rId33" Type="http://schemas.openxmlformats.org/officeDocument/2006/relationships/customXml" Target="../ink/ink420.xml"/><Relationship Id="rId129" Type="http://schemas.openxmlformats.org/officeDocument/2006/relationships/customXml" Target="../ink/ink468.xml"/><Relationship Id="rId336" Type="http://schemas.openxmlformats.org/officeDocument/2006/relationships/image" Target="../media/image570.png"/><Relationship Id="rId543" Type="http://schemas.openxmlformats.org/officeDocument/2006/relationships/customXml" Target="../ink/ink676.xml"/><Relationship Id="rId182" Type="http://schemas.openxmlformats.org/officeDocument/2006/relationships/image" Target="../media/image495.png"/><Relationship Id="rId403" Type="http://schemas.openxmlformats.org/officeDocument/2006/relationships/customXml" Target="../ink/ink606.xml"/><Relationship Id="rId750" Type="http://schemas.openxmlformats.org/officeDocument/2006/relationships/image" Target="../media/image777.png"/><Relationship Id="rId487" Type="http://schemas.openxmlformats.org/officeDocument/2006/relationships/customXml" Target="../ink/ink648.xml"/><Relationship Id="rId610" Type="http://schemas.openxmlformats.org/officeDocument/2006/relationships/image" Target="../media/image707.png"/><Relationship Id="rId694" Type="http://schemas.openxmlformats.org/officeDocument/2006/relationships/image" Target="../media/image749.png"/><Relationship Id="rId708" Type="http://schemas.openxmlformats.org/officeDocument/2006/relationships/image" Target="../media/image756.png"/><Relationship Id="rId347" Type="http://schemas.openxmlformats.org/officeDocument/2006/relationships/customXml" Target="../ink/ink578.xml"/><Relationship Id="rId44" Type="http://schemas.openxmlformats.org/officeDocument/2006/relationships/image" Target="../media/image426.png"/><Relationship Id="rId554" Type="http://schemas.openxmlformats.org/officeDocument/2006/relationships/image" Target="../media/image679.png"/><Relationship Id="rId761" Type="http://schemas.openxmlformats.org/officeDocument/2006/relationships/customXml" Target="../ink/ink785.xml"/><Relationship Id="rId193" Type="http://schemas.openxmlformats.org/officeDocument/2006/relationships/customXml" Target="../ink/ink500.xml"/><Relationship Id="rId207" Type="http://schemas.openxmlformats.org/officeDocument/2006/relationships/customXml" Target="../ink/ink507.xml"/><Relationship Id="rId414" Type="http://schemas.openxmlformats.org/officeDocument/2006/relationships/image" Target="../media/image609.png"/><Relationship Id="rId498" Type="http://schemas.openxmlformats.org/officeDocument/2006/relationships/image" Target="../media/image651.png"/><Relationship Id="rId621" Type="http://schemas.openxmlformats.org/officeDocument/2006/relationships/customXml" Target="../ink/ink715.xml"/><Relationship Id="rId260" Type="http://schemas.openxmlformats.org/officeDocument/2006/relationships/image" Target="../media/image534.png"/><Relationship Id="rId719" Type="http://schemas.openxmlformats.org/officeDocument/2006/relationships/customXml" Target="../ink/ink764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832.xml"/><Relationship Id="rId170" Type="http://schemas.openxmlformats.org/officeDocument/2006/relationships/image" Target="../media/image875.png"/><Relationship Id="rId268" Type="http://schemas.openxmlformats.org/officeDocument/2006/relationships/image" Target="../media/image924.png"/><Relationship Id="rId475" Type="http://schemas.openxmlformats.org/officeDocument/2006/relationships/customXml" Target="../ink/ink1059.xml"/><Relationship Id="rId682" Type="http://schemas.openxmlformats.org/officeDocument/2006/relationships/image" Target="../media/image1130.png"/><Relationship Id="rId128" Type="http://schemas.openxmlformats.org/officeDocument/2006/relationships/image" Target="../media/image854.png"/><Relationship Id="rId335" Type="http://schemas.openxmlformats.org/officeDocument/2006/relationships/customXml" Target="../ink/ink989.xml"/><Relationship Id="rId542" Type="http://schemas.openxmlformats.org/officeDocument/2006/relationships/image" Target="../media/image1061.png"/><Relationship Id="rId987" Type="http://schemas.openxmlformats.org/officeDocument/2006/relationships/image" Target="../media/image1280.png"/><Relationship Id="rId402" Type="http://schemas.openxmlformats.org/officeDocument/2006/relationships/image" Target="../media/image991.png"/><Relationship Id="rId847" Type="http://schemas.openxmlformats.org/officeDocument/2006/relationships/customXml" Target="../ink/ink1245.xml"/><Relationship Id="rId1032" Type="http://schemas.openxmlformats.org/officeDocument/2006/relationships/customXml" Target="../ink/ink1338.xml"/><Relationship Id="rId707" Type="http://schemas.openxmlformats.org/officeDocument/2006/relationships/customXml" Target="../ink/ink1175.xml"/><Relationship Id="rId914" Type="http://schemas.openxmlformats.org/officeDocument/2006/relationships/image" Target="../media/image1245.png"/><Relationship Id="rId43" Type="http://schemas.openxmlformats.org/officeDocument/2006/relationships/customXml" Target="../ink/ink843.xml"/><Relationship Id="rId192" Type="http://schemas.openxmlformats.org/officeDocument/2006/relationships/image" Target="../media/image886.png"/><Relationship Id="rId497" Type="http://schemas.openxmlformats.org/officeDocument/2006/relationships/customXml" Target="../ink/ink1070.xml"/><Relationship Id="rId620" Type="http://schemas.openxmlformats.org/officeDocument/2006/relationships/image" Target="../media/image1100.png"/><Relationship Id="rId718" Type="http://schemas.openxmlformats.org/officeDocument/2006/relationships/image" Target="../media/image1148.png"/><Relationship Id="rId925" Type="http://schemas.openxmlformats.org/officeDocument/2006/relationships/customXml" Target="../ink/ink1284.xml"/><Relationship Id="rId357" Type="http://schemas.openxmlformats.org/officeDocument/2006/relationships/customXml" Target="../ink/ink1000.xml"/><Relationship Id="rId54" Type="http://schemas.openxmlformats.org/officeDocument/2006/relationships/image" Target="../media/image797.png"/><Relationship Id="rId217" Type="http://schemas.openxmlformats.org/officeDocument/2006/relationships/customXml" Target="../ink/ink930.xml"/><Relationship Id="rId564" Type="http://schemas.openxmlformats.org/officeDocument/2006/relationships/image" Target="../media/image1072.png"/><Relationship Id="rId771" Type="http://schemas.openxmlformats.org/officeDocument/2006/relationships/customXml" Target="../ink/ink1207.xml"/><Relationship Id="rId869" Type="http://schemas.openxmlformats.org/officeDocument/2006/relationships/customXml" Target="../ink/ink1256.xml"/><Relationship Id="rId424" Type="http://schemas.openxmlformats.org/officeDocument/2006/relationships/image" Target="../media/image1002.png"/><Relationship Id="rId631" Type="http://schemas.openxmlformats.org/officeDocument/2006/relationships/customXml" Target="../ink/ink1137.xml"/><Relationship Id="rId729" Type="http://schemas.openxmlformats.org/officeDocument/2006/relationships/customXml" Target="../ink/ink1186.xml"/><Relationship Id="rId1054" Type="http://schemas.openxmlformats.org/officeDocument/2006/relationships/customXml" Target="../ink/ink1349.xml"/><Relationship Id="rId270" Type="http://schemas.openxmlformats.org/officeDocument/2006/relationships/image" Target="../media/image925.png"/><Relationship Id="rId936" Type="http://schemas.openxmlformats.org/officeDocument/2006/relationships/image" Target="../media/image1256.png"/><Relationship Id="rId65" Type="http://schemas.openxmlformats.org/officeDocument/2006/relationships/customXml" Target="../ink/ink854.xml"/><Relationship Id="rId130" Type="http://schemas.openxmlformats.org/officeDocument/2006/relationships/image" Target="../media/image855.png"/><Relationship Id="rId368" Type="http://schemas.openxmlformats.org/officeDocument/2006/relationships/image" Target="../media/image974.png"/><Relationship Id="rId575" Type="http://schemas.openxmlformats.org/officeDocument/2006/relationships/customXml" Target="../ink/ink1109.xml"/><Relationship Id="rId782" Type="http://schemas.openxmlformats.org/officeDocument/2006/relationships/image" Target="../media/image1179.png"/><Relationship Id="rId228" Type="http://schemas.openxmlformats.org/officeDocument/2006/relationships/image" Target="../media/image904.png"/><Relationship Id="rId435" Type="http://schemas.openxmlformats.org/officeDocument/2006/relationships/customXml" Target="../ink/ink1039.xml"/><Relationship Id="rId642" Type="http://schemas.openxmlformats.org/officeDocument/2006/relationships/image" Target="../media/image1110.png"/><Relationship Id="rId281" Type="http://schemas.openxmlformats.org/officeDocument/2006/relationships/customXml" Target="../ink/ink962.xml"/><Relationship Id="rId502" Type="http://schemas.openxmlformats.org/officeDocument/2006/relationships/image" Target="../media/image1041.png"/><Relationship Id="rId947" Type="http://schemas.openxmlformats.org/officeDocument/2006/relationships/customXml" Target="../ink/ink1295.xml"/><Relationship Id="rId76" Type="http://schemas.openxmlformats.org/officeDocument/2006/relationships/image" Target="../media/image828.png"/><Relationship Id="rId141" Type="http://schemas.openxmlformats.org/officeDocument/2006/relationships/customXml" Target="../ink/ink892.xml"/><Relationship Id="rId379" Type="http://schemas.openxmlformats.org/officeDocument/2006/relationships/customXml" Target="../ink/ink1011.xml"/><Relationship Id="rId586" Type="http://schemas.openxmlformats.org/officeDocument/2006/relationships/image" Target="../media/image1083.png"/><Relationship Id="rId793" Type="http://schemas.openxmlformats.org/officeDocument/2006/relationships/customXml" Target="../ink/ink1218.xml"/><Relationship Id="rId807" Type="http://schemas.openxmlformats.org/officeDocument/2006/relationships/customXml" Target="../ink/ink1225.xml"/><Relationship Id="rId7" Type="http://schemas.openxmlformats.org/officeDocument/2006/relationships/customXml" Target="../ink/ink825.xml"/><Relationship Id="rId239" Type="http://schemas.openxmlformats.org/officeDocument/2006/relationships/customXml" Target="../ink/ink941.xml"/><Relationship Id="rId446" Type="http://schemas.openxmlformats.org/officeDocument/2006/relationships/image" Target="../media/image1013.png"/><Relationship Id="rId653" Type="http://schemas.openxmlformats.org/officeDocument/2006/relationships/customXml" Target="../ink/ink1148.xml"/><Relationship Id="rId292" Type="http://schemas.openxmlformats.org/officeDocument/2006/relationships/image" Target="../media/image936.png"/><Relationship Id="rId306" Type="http://schemas.openxmlformats.org/officeDocument/2006/relationships/image" Target="../media/image943.png"/><Relationship Id="rId860" Type="http://schemas.openxmlformats.org/officeDocument/2006/relationships/image" Target="../media/image1218.png"/><Relationship Id="rId958" Type="http://schemas.openxmlformats.org/officeDocument/2006/relationships/image" Target="../media/image1267.png"/><Relationship Id="rId87" Type="http://schemas.openxmlformats.org/officeDocument/2006/relationships/customXml" Target="../ink/ink865.xml"/><Relationship Id="rId513" Type="http://schemas.openxmlformats.org/officeDocument/2006/relationships/customXml" Target="../ink/ink1078.xml"/><Relationship Id="rId597" Type="http://schemas.openxmlformats.org/officeDocument/2006/relationships/customXml" Target="../ink/ink1120.xml"/><Relationship Id="rId720" Type="http://schemas.openxmlformats.org/officeDocument/2006/relationships/image" Target="../media/image1149.png"/><Relationship Id="rId818" Type="http://schemas.openxmlformats.org/officeDocument/2006/relationships/image" Target="../media/image1197.png"/><Relationship Id="rId152" Type="http://schemas.openxmlformats.org/officeDocument/2006/relationships/image" Target="../media/image866.png"/><Relationship Id="rId457" Type="http://schemas.openxmlformats.org/officeDocument/2006/relationships/customXml" Target="../ink/ink1050.xml"/><Relationship Id="rId1003" Type="http://schemas.openxmlformats.org/officeDocument/2006/relationships/image" Target="../media/image1288.png"/><Relationship Id="rId664" Type="http://schemas.openxmlformats.org/officeDocument/2006/relationships/image" Target="../media/image1121.png"/><Relationship Id="rId871" Type="http://schemas.openxmlformats.org/officeDocument/2006/relationships/customXml" Target="../ink/ink1257.xml"/><Relationship Id="rId969" Type="http://schemas.openxmlformats.org/officeDocument/2006/relationships/customXml" Target="../ink/ink1306.xml"/><Relationship Id="rId14" Type="http://schemas.openxmlformats.org/officeDocument/2006/relationships/image" Target="../media/image777.png"/><Relationship Id="rId317" Type="http://schemas.openxmlformats.org/officeDocument/2006/relationships/customXml" Target="../ink/ink980.xml"/><Relationship Id="rId524" Type="http://schemas.openxmlformats.org/officeDocument/2006/relationships/image" Target="../media/image1052.png"/><Relationship Id="rId731" Type="http://schemas.openxmlformats.org/officeDocument/2006/relationships/customXml" Target="../ink/ink1187.xml"/><Relationship Id="rId98" Type="http://schemas.openxmlformats.org/officeDocument/2006/relationships/image" Target="../media/image839.png"/><Relationship Id="rId163" Type="http://schemas.openxmlformats.org/officeDocument/2006/relationships/customXml" Target="../ink/ink903.xml"/><Relationship Id="rId370" Type="http://schemas.openxmlformats.org/officeDocument/2006/relationships/image" Target="../media/image975.png"/><Relationship Id="rId829" Type="http://schemas.openxmlformats.org/officeDocument/2006/relationships/customXml" Target="../ink/ink1236.xml"/><Relationship Id="rId1014" Type="http://schemas.openxmlformats.org/officeDocument/2006/relationships/customXml" Target="../ink/ink1329.xml"/><Relationship Id="rId230" Type="http://schemas.openxmlformats.org/officeDocument/2006/relationships/image" Target="../media/image905.png"/><Relationship Id="rId468" Type="http://schemas.openxmlformats.org/officeDocument/2006/relationships/image" Target="../media/image1024.png"/><Relationship Id="rId675" Type="http://schemas.openxmlformats.org/officeDocument/2006/relationships/customXml" Target="../ink/ink1159.xml"/><Relationship Id="rId882" Type="http://schemas.openxmlformats.org/officeDocument/2006/relationships/image" Target="../media/image1229.png"/><Relationship Id="rId25" Type="http://schemas.openxmlformats.org/officeDocument/2006/relationships/customXml" Target="../ink/ink834.xml"/><Relationship Id="rId328" Type="http://schemas.openxmlformats.org/officeDocument/2006/relationships/image" Target="../media/image954.png"/><Relationship Id="rId535" Type="http://schemas.openxmlformats.org/officeDocument/2006/relationships/customXml" Target="../ink/ink1089.xml"/><Relationship Id="rId742" Type="http://schemas.openxmlformats.org/officeDocument/2006/relationships/image" Target="../media/image1160.png"/><Relationship Id="rId174" Type="http://schemas.openxmlformats.org/officeDocument/2006/relationships/image" Target="../media/image877.png"/><Relationship Id="rId381" Type="http://schemas.openxmlformats.org/officeDocument/2006/relationships/customXml" Target="../ink/ink1012.xml"/><Relationship Id="rId602" Type="http://schemas.openxmlformats.org/officeDocument/2006/relationships/image" Target="../media/image1091.png"/><Relationship Id="rId1025" Type="http://schemas.openxmlformats.org/officeDocument/2006/relationships/image" Target="../media/image1299.png"/><Relationship Id="rId241" Type="http://schemas.openxmlformats.org/officeDocument/2006/relationships/customXml" Target="../ink/ink942.xml"/><Relationship Id="rId479" Type="http://schemas.openxmlformats.org/officeDocument/2006/relationships/customXml" Target="../ink/ink1061.xml"/><Relationship Id="rId686" Type="http://schemas.openxmlformats.org/officeDocument/2006/relationships/image" Target="../media/image1132.png"/><Relationship Id="rId893" Type="http://schemas.openxmlformats.org/officeDocument/2006/relationships/customXml" Target="../ink/ink1268.xml"/><Relationship Id="rId907" Type="http://schemas.openxmlformats.org/officeDocument/2006/relationships/customXml" Target="../ink/ink1275.xml"/><Relationship Id="rId36" Type="http://schemas.openxmlformats.org/officeDocument/2006/relationships/image" Target="../media/image788.png"/><Relationship Id="rId339" Type="http://schemas.openxmlformats.org/officeDocument/2006/relationships/customXml" Target="../ink/ink991.xml"/><Relationship Id="rId546" Type="http://schemas.openxmlformats.org/officeDocument/2006/relationships/image" Target="../media/image1063.png"/><Relationship Id="rId753" Type="http://schemas.openxmlformats.org/officeDocument/2006/relationships/customXml" Target="../ink/ink1198.xml"/><Relationship Id="rId101" Type="http://schemas.openxmlformats.org/officeDocument/2006/relationships/customXml" Target="../ink/ink872.xml"/><Relationship Id="rId185" Type="http://schemas.openxmlformats.org/officeDocument/2006/relationships/customXml" Target="../ink/ink914.xml"/><Relationship Id="rId406" Type="http://schemas.openxmlformats.org/officeDocument/2006/relationships/image" Target="../media/image993.png"/><Relationship Id="rId960" Type="http://schemas.openxmlformats.org/officeDocument/2006/relationships/image" Target="../media/image1268.png"/><Relationship Id="rId1036" Type="http://schemas.openxmlformats.org/officeDocument/2006/relationships/customXml" Target="../ink/ink1340.xml"/><Relationship Id="rId392" Type="http://schemas.openxmlformats.org/officeDocument/2006/relationships/image" Target="../media/image986.png"/><Relationship Id="rId613" Type="http://schemas.openxmlformats.org/officeDocument/2006/relationships/customXml" Target="../ink/ink1128.xml"/><Relationship Id="rId697" Type="http://schemas.openxmlformats.org/officeDocument/2006/relationships/customXml" Target="../ink/ink1170.xml"/><Relationship Id="rId820" Type="http://schemas.openxmlformats.org/officeDocument/2006/relationships/image" Target="../media/image1198.png"/><Relationship Id="rId918" Type="http://schemas.openxmlformats.org/officeDocument/2006/relationships/image" Target="../media/image1247.png"/><Relationship Id="rId252" Type="http://schemas.openxmlformats.org/officeDocument/2006/relationships/image" Target="../media/image916.png"/><Relationship Id="rId47" Type="http://schemas.openxmlformats.org/officeDocument/2006/relationships/customXml" Target="../ink/ink845.xml"/><Relationship Id="rId112" Type="http://schemas.openxmlformats.org/officeDocument/2006/relationships/image" Target="../media/image846.png"/><Relationship Id="rId557" Type="http://schemas.openxmlformats.org/officeDocument/2006/relationships/customXml" Target="../ink/ink1100.xml"/><Relationship Id="rId764" Type="http://schemas.openxmlformats.org/officeDocument/2006/relationships/image" Target="../media/image1171.png"/><Relationship Id="rId971" Type="http://schemas.openxmlformats.org/officeDocument/2006/relationships/image" Target="../media/image1272.png"/><Relationship Id="rId196" Type="http://schemas.openxmlformats.org/officeDocument/2006/relationships/image" Target="../media/image888.png"/><Relationship Id="rId417" Type="http://schemas.openxmlformats.org/officeDocument/2006/relationships/customXml" Target="../ink/ink1030.xml"/><Relationship Id="rId624" Type="http://schemas.openxmlformats.org/officeDocument/2006/relationships/image" Target="../media/image1102.png"/><Relationship Id="rId831" Type="http://schemas.openxmlformats.org/officeDocument/2006/relationships/customXml" Target="../ink/ink1237.xml"/><Relationship Id="rId1047" Type="http://schemas.openxmlformats.org/officeDocument/2006/relationships/image" Target="../media/image1309.png"/><Relationship Id="rId263" Type="http://schemas.openxmlformats.org/officeDocument/2006/relationships/customXml" Target="../ink/ink953.xml"/><Relationship Id="rId470" Type="http://schemas.openxmlformats.org/officeDocument/2006/relationships/image" Target="../media/image1025.png"/><Relationship Id="rId929" Type="http://schemas.openxmlformats.org/officeDocument/2006/relationships/customXml" Target="../ink/ink1286.xml"/><Relationship Id="rId58" Type="http://schemas.openxmlformats.org/officeDocument/2006/relationships/image" Target="../media/image799.png"/><Relationship Id="rId123" Type="http://schemas.openxmlformats.org/officeDocument/2006/relationships/customXml" Target="../ink/ink883.xml"/><Relationship Id="rId330" Type="http://schemas.openxmlformats.org/officeDocument/2006/relationships/image" Target="../media/image955.png"/><Relationship Id="rId568" Type="http://schemas.openxmlformats.org/officeDocument/2006/relationships/image" Target="../media/image1074.png"/><Relationship Id="rId775" Type="http://schemas.openxmlformats.org/officeDocument/2006/relationships/customXml" Target="../ink/ink1209.xml"/><Relationship Id="rId982" Type="http://schemas.openxmlformats.org/officeDocument/2006/relationships/customXml" Target="../ink/ink1313.xml"/><Relationship Id="rId428" Type="http://schemas.openxmlformats.org/officeDocument/2006/relationships/image" Target="../media/image1004.png"/><Relationship Id="rId635" Type="http://schemas.openxmlformats.org/officeDocument/2006/relationships/customXml" Target="../ink/ink1139.xml"/><Relationship Id="rId842" Type="http://schemas.openxmlformats.org/officeDocument/2006/relationships/image" Target="../media/image1209.png"/><Relationship Id="rId274" Type="http://schemas.openxmlformats.org/officeDocument/2006/relationships/image" Target="../media/image927.png"/><Relationship Id="rId481" Type="http://schemas.openxmlformats.org/officeDocument/2006/relationships/customXml" Target="../ink/ink1062.xml"/><Relationship Id="rId702" Type="http://schemas.openxmlformats.org/officeDocument/2006/relationships/image" Target="../media/image1140.png"/><Relationship Id="rId69" Type="http://schemas.openxmlformats.org/officeDocument/2006/relationships/customXml" Target="../ink/ink856.xml"/><Relationship Id="rId134" Type="http://schemas.openxmlformats.org/officeDocument/2006/relationships/image" Target="../media/image857.png"/><Relationship Id="rId579" Type="http://schemas.openxmlformats.org/officeDocument/2006/relationships/customXml" Target="../ink/ink1111.xml"/><Relationship Id="rId786" Type="http://schemas.openxmlformats.org/officeDocument/2006/relationships/image" Target="../media/image1181.png"/><Relationship Id="rId993" Type="http://schemas.openxmlformats.org/officeDocument/2006/relationships/image" Target="../media/image1283.png"/><Relationship Id="rId341" Type="http://schemas.openxmlformats.org/officeDocument/2006/relationships/customXml" Target="../ink/ink992.xml"/><Relationship Id="rId439" Type="http://schemas.openxmlformats.org/officeDocument/2006/relationships/customXml" Target="../ink/ink1041.xml"/><Relationship Id="rId646" Type="http://schemas.openxmlformats.org/officeDocument/2006/relationships/image" Target="../media/image1112.png"/><Relationship Id="rId201" Type="http://schemas.openxmlformats.org/officeDocument/2006/relationships/customXml" Target="../ink/ink922.xml"/><Relationship Id="rId285" Type="http://schemas.openxmlformats.org/officeDocument/2006/relationships/customXml" Target="../ink/ink964.xml"/><Relationship Id="rId506" Type="http://schemas.openxmlformats.org/officeDocument/2006/relationships/image" Target="../media/image1043.png"/><Relationship Id="rId853" Type="http://schemas.openxmlformats.org/officeDocument/2006/relationships/customXml" Target="../ink/ink1248.xml"/><Relationship Id="rId492" Type="http://schemas.openxmlformats.org/officeDocument/2006/relationships/image" Target="../media/image1036.png"/><Relationship Id="rId713" Type="http://schemas.openxmlformats.org/officeDocument/2006/relationships/customXml" Target="../ink/ink1178.xml"/><Relationship Id="rId797" Type="http://schemas.openxmlformats.org/officeDocument/2006/relationships/customXml" Target="../ink/ink1220.xml"/><Relationship Id="rId920" Type="http://schemas.openxmlformats.org/officeDocument/2006/relationships/image" Target="../media/image1248.png"/><Relationship Id="rId145" Type="http://schemas.openxmlformats.org/officeDocument/2006/relationships/customXml" Target="../ink/ink894.xml"/><Relationship Id="rId352" Type="http://schemas.openxmlformats.org/officeDocument/2006/relationships/image" Target="../media/image966.png"/><Relationship Id="rId212" Type="http://schemas.openxmlformats.org/officeDocument/2006/relationships/image" Target="../media/image896.png"/><Relationship Id="rId657" Type="http://schemas.openxmlformats.org/officeDocument/2006/relationships/customXml" Target="../ink/ink1150.xml"/><Relationship Id="rId864" Type="http://schemas.openxmlformats.org/officeDocument/2006/relationships/image" Target="../media/image1220.png"/><Relationship Id="rId296" Type="http://schemas.openxmlformats.org/officeDocument/2006/relationships/image" Target="../media/image938.png"/><Relationship Id="rId517" Type="http://schemas.openxmlformats.org/officeDocument/2006/relationships/customXml" Target="../ink/ink1080.xml"/><Relationship Id="rId724" Type="http://schemas.openxmlformats.org/officeDocument/2006/relationships/image" Target="../media/image1151.png"/><Relationship Id="rId931" Type="http://schemas.openxmlformats.org/officeDocument/2006/relationships/customXml" Target="../ink/ink1287.xml"/><Relationship Id="rId60" Type="http://schemas.openxmlformats.org/officeDocument/2006/relationships/image" Target="../media/image800.png"/><Relationship Id="rId156" Type="http://schemas.openxmlformats.org/officeDocument/2006/relationships/image" Target="../media/image868.png"/><Relationship Id="rId363" Type="http://schemas.openxmlformats.org/officeDocument/2006/relationships/customXml" Target="../ink/ink1003.xml"/><Relationship Id="rId570" Type="http://schemas.openxmlformats.org/officeDocument/2006/relationships/image" Target="../media/image1075.png"/><Relationship Id="rId1007" Type="http://schemas.openxmlformats.org/officeDocument/2006/relationships/image" Target="../media/image1290.png"/><Relationship Id="rId223" Type="http://schemas.openxmlformats.org/officeDocument/2006/relationships/customXml" Target="../ink/ink933.xml"/><Relationship Id="rId430" Type="http://schemas.openxmlformats.org/officeDocument/2006/relationships/image" Target="../media/image1005.png"/><Relationship Id="rId668" Type="http://schemas.openxmlformats.org/officeDocument/2006/relationships/image" Target="../media/image1123.png"/><Relationship Id="rId875" Type="http://schemas.openxmlformats.org/officeDocument/2006/relationships/customXml" Target="../ink/ink1259.xml"/><Relationship Id="rId18" Type="http://schemas.openxmlformats.org/officeDocument/2006/relationships/image" Target="../media/image779.png"/><Relationship Id="rId528" Type="http://schemas.openxmlformats.org/officeDocument/2006/relationships/image" Target="../media/image1054.png"/><Relationship Id="rId735" Type="http://schemas.openxmlformats.org/officeDocument/2006/relationships/customXml" Target="../ink/ink1189.xml"/><Relationship Id="rId942" Type="http://schemas.openxmlformats.org/officeDocument/2006/relationships/image" Target="../media/image1259.png"/><Relationship Id="rId167" Type="http://schemas.openxmlformats.org/officeDocument/2006/relationships/customXml" Target="../ink/ink905.xml"/><Relationship Id="rId374" Type="http://schemas.openxmlformats.org/officeDocument/2006/relationships/image" Target="../media/image977.png"/><Relationship Id="rId581" Type="http://schemas.openxmlformats.org/officeDocument/2006/relationships/customXml" Target="../ink/ink1112.xml"/><Relationship Id="rId1018" Type="http://schemas.openxmlformats.org/officeDocument/2006/relationships/customXml" Target="../ink/ink1331.xml"/><Relationship Id="rId71" Type="http://schemas.openxmlformats.org/officeDocument/2006/relationships/customXml" Target="../ink/ink857.xml"/><Relationship Id="rId234" Type="http://schemas.openxmlformats.org/officeDocument/2006/relationships/image" Target="../media/image907.png"/><Relationship Id="rId679" Type="http://schemas.openxmlformats.org/officeDocument/2006/relationships/customXml" Target="../ink/ink1161.xml"/><Relationship Id="rId802" Type="http://schemas.openxmlformats.org/officeDocument/2006/relationships/image" Target="../media/image1189.png"/><Relationship Id="rId886" Type="http://schemas.openxmlformats.org/officeDocument/2006/relationships/image" Target="../media/image1231.png"/><Relationship Id="rId2" Type="http://schemas.openxmlformats.org/officeDocument/2006/relationships/image" Target="../media/image16.png"/><Relationship Id="rId29" Type="http://schemas.openxmlformats.org/officeDocument/2006/relationships/customXml" Target="../ink/ink836.xml"/><Relationship Id="rId441" Type="http://schemas.openxmlformats.org/officeDocument/2006/relationships/customXml" Target="../ink/ink1042.xml"/><Relationship Id="rId539" Type="http://schemas.openxmlformats.org/officeDocument/2006/relationships/customXml" Target="../ink/ink1091.xml"/><Relationship Id="rId746" Type="http://schemas.openxmlformats.org/officeDocument/2006/relationships/image" Target="../media/image1162.png"/><Relationship Id="rId178" Type="http://schemas.openxmlformats.org/officeDocument/2006/relationships/image" Target="../media/image879.png"/><Relationship Id="rId301" Type="http://schemas.openxmlformats.org/officeDocument/2006/relationships/customXml" Target="../ink/ink972.xml"/><Relationship Id="rId953" Type="http://schemas.openxmlformats.org/officeDocument/2006/relationships/customXml" Target="../ink/ink1298.xml"/><Relationship Id="rId1029" Type="http://schemas.openxmlformats.org/officeDocument/2006/relationships/image" Target="../media/image1301.png"/><Relationship Id="rId82" Type="http://schemas.openxmlformats.org/officeDocument/2006/relationships/image" Target="../media/image831.png"/><Relationship Id="rId385" Type="http://schemas.openxmlformats.org/officeDocument/2006/relationships/customXml" Target="../ink/ink1014.xml"/><Relationship Id="rId592" Type="http://schemas.openxmlformats.org/officeDocument/2006/relationships/image" Target="../media/image1086.png"/><Relationship Id="rId606" Type="http://schemas.openxmlformats.org/officeDocument/2006/relationships/image" Target="../media/image1093.png"/><Relationship Id="rId813" Type="http://schemas.openxmlformats.org/officeDocument/2006/relationships/customXml" Target="../ink/ink1228.xml"/><Relationship Id="rId245" Type="http://schemas.openxmlformats.org/officeDocument/2006/relationships/customXml" Target="../ink/ink944.xml"/><Relationship Id="rId452" Type="http://schemas.openxmlformats.org/officeDocument/2006/relationships/image" Target="../media/image1016.png"/><Relationship Id="rId897" Type="http://schemas.openxmlformats.org/officeDocument/2006/relationships/customXml" Target="../ink/ink1270.xml"/><Relationship Id="rId105" Type="http://schemas.openxmlformats.org/officeDocument/2006/relationships/customXml" Target="../ink/ink874.xml"/><Relationship Id="rId312" Type="http://schemas.openxmlformats.org/officeDocument/2006/relationships/image" Target="../media/image946.png"/><Relationship Id="rId757" Type="http://schemas.openxmlformats.org/officeDocument/2006/relationships/customXml" Target="../ink/ink1200.xml"/><Relationship Id="rId964" Type="http://schemas.openxmlformats.org/officeDocument/2006/relationships/image" Target="../media/image1270.png"/><Relationship Id="rId93" Type="http://schemas.openxmlformats.org/officeDocument/2006/relationships/customXml" Target="../ink/ink868.xml"/><Relationship Id="rId189" Type="http://schemas.openxmlformats.org/officeDocument/2006/relationships/customXml" Target="../ink/ink916.xml"/><Relationship Id="rId396" Type="http://schemas.openxmlformats.org/officeDocument/2006/relationships/image" Target="../media/image988.png"/><Relationship Id="rId617" Type="http://schemas.openxmlformats.org/officeDocument/2006/relationships/customXml" Target="../ink/ink1130.xml"/><Relationship Id="rId824" Type="http://schemas.openxmlformats.org/officeDocument/2006/relationships/image" Target="../media/image1200.png"/><Relationship Id="rId256" Type="http://schemas.openxmlformats.org/officeDocument/2006/relationships/image" Target="../media/image918.png"/><Relationship Id="rId463" Type="http://schemas.openxmlformats.org/officeDocument/2006/relationships/customXml" Target="../ink/ink1053.xml"/><Relationship Id="rId670" Type="http://schemas.openxmlformats.org/officeDocument/2006/relationships/image" Target="../media/image1124.png"/><Relationship Id="rId116" Type="http://schemas.openxmlformats.org/officeDocument/2006/relationships/image" Target="../media/image848.png"/><Relationship Id="rId323" Type="http://schemas.openxmlformats.org/officeDocument/2006/relationships/customXml" Target="../ink/ink983.xml"/><Relationship Id="rId530" Type="http://schemas.openxmlformats.org/officeDocument/2006/relationships/image" Target="../media/image1055.png"/><Relationship Id="rId768" Type="http://schemas.openxmlformats.org/officeDocument/2006/relationships/image" Target="../media/image1173.png"/><Relationship Id="rId975" Type="http://schemas.openxmlformats.org/officeDocument/2006/relationships/image" Target="../media/image1274.png"/><Relationship Id="rId20" Type="http://schemas.openxmlformats.org/officeDocument/2006/relationships/image" Target="../media/image780.png"/><Relationship Id="rId628" Type="http://schemas.openxmlformats.org/officeDocument/2006/relationships/image" Target="../media/image1104.png"/><Relationship Id="rId835" Type="http://schemas.openxmlformats.org/officeDocument/2006/relationships/customXml" Target="../ink/ink1239.xml"/><Relationship Id="rId267" Type="http://schemas.openxmlformats.org/officeDocument/2006/relationships/customXml" Target="../ink/ink955.xml"/><Relationship Id="rId474" Type="http://schemas.openxmlformats.org/officeDocument/2006/relationships/image" Target="../media/image1027.png"/><Relationship Id="rId1020" Type="http://schemas.openxmlformats.org/officeDocument/2006/relationships/customXml" Target="../ink/ink1332.xml"/><Relationship Id="rId127" Type="http://schemas.openxmlformats.org/officeDocument/2006/relationships/customXml" Target="../ink/ink885.xml"/><Relationship Id="rId681" Type="http://schemas.openxmlformats.org/officeDocument/2006/relationships/customXml" Target="../ink/ink1162.xml"/><Relationship Id="rId779" Type="http://schemas.openxmlformats.org/officeDocument/2006/relationships/customXml" Target="../ink/ink1211.xml"/><Relationship Id="rId902" Type="http://schemas.openxmlformats.org/officeDocument/2006/relationships/image" Target="../media/image1239.png"/><Relationship Id="rId986" Type="http://schemas.openxmlformats.org/officeDocument/2006/relationships/customXml" Target="../ink/ink1315.xml"/><Relationship Id="rId31" Type="http://schemas.openxmlformats.org/officeDocument/2006/relationships/customXml" Target="../ink/ink837.xml"/><Relationship Id="rId334" Type="http://schemas.openxmlformats.org/officeDocument/2006/relationships/image" Target="../media/image957.png"/><Relationship Id="rId541" Type="http://schemas.openxmlformats.org/officeDocument/2006/relationships/customXml" Target="../ink/ink1092.xml"/><Relationship Id="rId639" Type="http://schemas.openxmlformats.org/officeDocument/2006/relationships/customXml" Target="../ink/ink1141.xml"/><Relationship Id="rId180" Type="http://schemas.openxmlformats.org/officeDocument/2006/relationships/image" Target="../media/image880.png"/><Relationship Id="rId278" Type="http://schemas.openxmlformats.org/officeDocument/2006/relationships/image" Target="../media/image929.png"/><Relationship Id="rId401" Type="http://schemas.openxmlformats.org/officeDocument/2006/relationships/customXml" Target="../ink/ink1022.xml"/><Relationship Id="rId846" Type="http://schemas.openxmlformats.org/officeDocument/2006/relationships/image" Target="../media/image1211.png"/><Relationship Id="rId1031" Type="http://schemas.openxmlformats.org/officeDocument/2006/relationships/image" Target="../media/image1302.png"/><Relationship Id="rId485" Type="http://schemas.openxmlformats.org/officeDocument/2006/relationships/customXml" Target="../ink/ink1064.xml"/><Relationship Id="rId692" Type="http://schemas.openxmlformats.org/officeDocument/2006/relationships/image" Target="../media/image1135.png"/><Relationship Id="rId706" Type="http://schemas.openxmlformats.org/officeDocument/2006/relationships/image" Target="../media/image1142.png"/><Relationship Id="rId913" Type="http://schemas.openxmlformats.org/officeDocument/2006/relationships/customXml" Target="../ink/ink1278.xml"/><Relationship Id="rId42" Type="http://schemas.openxmlformats.org/officeDocument/2006/relationships/image" Target="../media/image791.png"/><Relationship Id="rId138" Type="http://schemas.openxmlformats.org/officeDocument/2006/relationships/image" Target="../media/image859.png"/><Relationship Id="rId345" Type="http://schemas.openxmlformats.org/officeDocument/2006/relationships/customXml" Target="../ink/ink994.xml"/><Relationship Id="rId552" Type="http://schemas.openxmlformats.org/officeDocument/2006/relationships/image" Target="../media/image1066.png"/><Relationship Id="rId997" Type="http://schemas.openxmlformats.org/officeDocument/2006/relationships/image" Target="../media/image1285.png"/><Relationship Id="rId191" Type="http://schemas.openxmlformats.org/officeDocument/2006/relationships/customXml" Target="../ink/ink917.xml"/><Relationship Id="rId205" Type="http://schemas.openxmlformats.org/officeDocument/2006/relationships/customXml" Target="../ink/ink924.xml"/><Relationship Id="rId412" Type="http://schemas.openxmlformats.org/officeDocument/2006/relationships/image" Target="../media/image996.png"/><Relationship Id="rId857" Type="http://schemas.openxmlformats.org/officeDocument/2006/relationships/customXml" Target="../ink/ink1250.xml"/><Relationship Id="rId1042" Type="http://schemas.openxmlformats.org/officeDocument/2006/relationships/customXml" Target="../ink/ink1343.xml"/><Relationship Id="rId289" Type="http://schemas.openxmlformats.org/officeDocument/2006/relationships/customXml" Target="../ink/ink966.xml"/><Relationship Id="rId496" Type="http://schemas.openxmlformats.org/officeDocument/2006/relationships/image" Target="../media/image1038.png"/><Relationship Id="rId717" Type="http://schemas.openxmlformats.org/officeDocument/2006/relationships/customXml" Target="../ink/ink1180.xml"/><Relationship Id="rId924" Type="http://schemas.openxmlformats.org/officeDocument/2006/relationships/image" Target="../media/image1250.png"/><Relationship Id="rId53" Type="http://schemas.openxmlformats.org/officeDocument/2006/relationships/customXml" Target="../ink/ink848.xml"/><Relationship Id="rId149" Type="http://schemas.openxmlformats.org/officeDocument/2006/relationships/customXml" Target="../ink/ink896.xml"/><Relationship Id="rId356" Type="http://schemas.openxmlformats.org/officeDocument/2006/relationships/image" Target="../media/image968.png"/><Relationship Id="rId563" Type="http://schemas.openxmlformats.org/officeDocument/2006/relationships/customXml" Target="../ink/ink1103.xml"/><Relationship Id="rId770" Type="http://schemas.openxmlformats.org/officeDocument/2006/relationships/image" Target="../media/image1174.png"/><Relationship Id="rId216" Type="http://schemas.openxmlformats.org/officeDocument/2006/relationships/image" Target="../media/image898.png"/><Relationship Id="rId423" Type="http://schemas.openxmlformats.org/officeDocument/2006/relationships/customXml" Target="../ink/ink1033.xml"/><Relationship Id="rId868" Type="http://schemas.openxmlformats.org/officeDocument/2006/relationships/image" Target="../media/image1222.png"/><Relationship Id="rId1053" Type="http://schemas.openxmlformats.org/officeDocument/2006/relationships/image" Target="../media/image1312.png"/><Relationship Id="rId630" Type="http://schemas.openxmlformats.org/officeDocument/2006/relationships/image" Target="../media/image14.png"/><Relationship Id="rId728" Type="http://schemas.openxmlformats.org/officeDocument/2006/relationships/image" Target="../media/image1153.png"/><Relationship Id="rId935" Type="http://schemas.openxmlformats.org/officeDocument/2006/relationships/customXml" Target="../ink/ink1289.xml"/><Relationship Id="rId64" Type="http://schemas.openxmlformats.org/officeDocument/2006/relationships/image" Target="../media/image822.png"/><Relationship Id="rId367" Type="http://schemas.openxmlformats.org/officeDocument/2006/relationships/customXml" Target="../ink/ink1005.xml"/><Relationship Id="rId574" Type="http://schemas.openxmlformats.org/officeDocument/2006/relationships/image" Target="../media/image1077.png"/><Relationship Id="rId227" Type="http://schemas.openxmlformats.org/officeDocument/2006/relationships/customXml" Target="../ink/ink935.xml"/><Relationship Id="rId781" Type="http://schemas.openxmlformats.org/officeDocument/2006/relationships/customXml" Target="../ink/ink1212.xml"/><Relationship Id="rId879" Type="http://schemas.openxmlformats.org/officeDocument/2006/relationships/customXml" Target="../ink/ink1261.xml"/><Relationship Id="rId434" Type="http://schemas.openxmlformats.org/officeDocument/2006/relationships/image" Target="../media/image1007.png"/><Relationship Id="rId641" Type="http://schemas.openxmlformats.org/officeDocument/2006/relationships/customXml" Target="../ink/ink1142.xml"/><Relationship Id="rId739" Type="http://schemas.openxmlformats.org/officeDocument/2006/relationships/customXml" Target="../ink/ink1191.xml"/><Relationship Id="rId280" Type="http://schemas.openxmlformats.org/officeDocument/2006/relationships/image" Target="../media/image930.png"/><Relationship Id="rId501" Type="http://schemas.openxmlformats.org/officeDocument/2006/relationships/customXml" Target="../ink/ink1072.xml"/><Relationship Id="rId946" Type="http://schemas.openxmlformats.org/officeDocument/2006/relationships/image" Target="../media/image1261.png"/><Relationship Id="rId75" Type="http://schemas.openxmlformats.org/officeDocument/2006/relationships/customXml" Target="../ink/ink859.xml"/><Relationship Id="rId140" Type="http://schemas.openxmlformats.org/officeDocument/2006/relationships/image" Target="../media/image860.png"/><Relationship Id="rId378" Type="http://schemas.openxmlformats.org/officeDocument/2006/relationships/image" Target="../media/image979.png"/><Relationship Id="rId585" Type="http://schemas.openxmlformats.org/officeDocument/2006/relationships/customXml" Target="../ink/ink1114.xml"/><Relationship Id="rId792" Type="http://schemas.openxmlformats.org/officeDocument/2006/relationships/image" Target="../media/image1184.png"/><Relationship Id="rId806" Type="http://schemas.openxmlformats.org/officeDocument/2006/relationships/image" Target="../media/image1191.png"/><Relationship Id="rId6" Type="http://schemas.openxmlformats.org/officeDocument/2006/relationships/image" Target="../media/image773.png"/><Relationship Id="rId238" Type="http://schemas.openxmlformats.org/officeDocument/2006/relationships/image" Target="../media/image909.png"/><Relationship Id="rId445" Type="http://schemas.openxmlformats.org/officeDocument/2006/relationships/customXml" Target="../ink/ink1044.xml"/><Relationship Id="rId652" Type="http://schemas.openxmlformats.org/officeDocument/2006/relationships/image" Target="../media/image1115.png"/><Relationship Id="rId291" Type="http://schemas.openxmlformats.org/officeDocument/2006/relationships/customXml" Target="../ink/ink967.xml"/><Relationship Id="rId305" Type="http://schemas.openxmlformats.org/officeDocument/2006/relationships/customXml" Target="../ink/ink974.xml"/><Relationship Id="rId512" Type="http://schemas.openxmlformats.org/officeDocument/2006/relationships/image" Target="../media/image1046.png"/><Relationship Id="rId957" Type="http://schemas.openxmlformats.org/officeDocument/2006/relationships/customXml" Target="../ink/ink1300.xml"/><Relationship Id="rId86" Type="http://schemas.openxmlformats.org/officeDocument/2006/relationships/image" Target="../media/image833.png"/><Relationship Id="rId151" Type="http://schemas.openxmlformats.org/officeDocument/2006/relationships/customXml" Target="../ink/ink897.xml"/><Relationship Id="rId389" Type="http://schemas.openxmlformats.org/officeDocument/2006/relationships/customXml" Target="../ink/ink1016.xml"/><Relationship Id="rId596" Type="http://schemas.openxmlformats.org/officeDocument/2006/relationships/image" Target="../media/image1088.png"/><Relationship Id="rId817" Type="http://schemas.openxmlformats.org/officeDocument/2006/relationships/customXml" Target="../ink/ink1230.xml"/><Relationship Id="rId1002" Type="http://schemas.openxmlformats.org/officeDocument/2006/relationships/customXml" Target="../ink/ink1323.xml"/><Relationship Id="rId249" Type="http://schemas.openxmlformats.org/officeDocument/2006/relationships/customXml" Target="../ink/ink946.xml"/><Relationship Id="rId456" Type="http://schemas.openxmlformats.org/officeDocument/2006/relationships/image" Target="../media/image1018.png"/><Relationship Id="rId663" Type="http://schemas.openxmlformats.org/officeDocument/2006/relationships/customXml" Target="../ink/ink1153.xml"/><Relationship Id="rId870" Type="http://schemas.openxmlformats.org/officeDocument/2006/relationships/image" Target="../media/image1223.png"/><Relationship Id="rId13" Type="http://schemas.openxmlformats.org/officeDocument/2006/relationships/customXml" Target="../ink/ink828.xml"/><Relationship Id="rId109" Type="http://schemas.openxmlformats.org/officeDocument/2006/relationships/customXml" Target="../ink/ink876.xml"/><Relationship Id="rId316" Type="http://schemas.openxmlformats.org/officeDocument/2006/relationships/image" Target="../media/image948.png"/><Relationship Id="rId523" Type="http://schemas.openxmlformats.org/officeDocument/2006/relationships/customXml" Target="../ink/ink1083.xml"/><Relationship Id="rId968" Type="http://schemas.openxmlformats.org/officeDocument/2006/relationships/image" Target="../media/image440.png"/><Relationship Id="rId97" Type="http://schemas.openxmlformats.org/officeDocument/2006/relationships/customXml" Target="../ink/ink870.xml"/><Relationship Id="rId730" Type="http://schemas.openxmlformats.org/officeDocument/2006/relationships/image" Target="../media/image1154.png"/><Relationship Id="rId828" Type="http://schemas.openxmlformats.org/officeDocument/2006/relationships/image" Target="../media/image1202.png"/><Relationship Id="rId1013" Type="http://schemas.openxmlformats.org/officeDocument/2006/relationships/image" Target="../media/image1293.png"/><Relationship Id="rId162" Type="http://schemas.openxmlformats.org/officeDocument/2006/relationships/image" Target="../media/image871.png"/><Relationship Id="rId467" Type="http://schemas.openxmlformats.org/officeDocument/2006/relationships/customXml" Target="../ink/ink1055.xml"/><Relationship Id="rId674" Type="http://schemas.openxmlformats.org/officeDocument/2006/relationships/image" Target="../media/image1126.png"/><Relationship Id="rId881" Type="http://schemas.openxmlformats.org/officeDocument/2006/relationships/customXml" Target="../ink/ink1262.xml"/><Relationship Id="rId979" Type="http://schemas.openxmlformats.org/officeDocument/2006/relationships/image" Target="../media/image1276.png"/><Relationship Id="rId24" Type="http://schemas.openxmlformats.org/officeDocument/2006/relationships/image" Target="../media/image782.png"/><Relationship Id="rId327" Type="http://schemas.openxmlformats.org/officeDocument/2006/relationships/customXml" Target="../ink/ink985.xml"/><Relationship Id="rId534" Type="http://schemas.openxmlformats.org/officeDocument/2006/relationships/image" Target="../media/image1057.png"/><Relationship Id="rId741" Type="http://schemas.openxmlformats.org/officeDocument/2006/relationships/customXml" Target="../ink/ink1192.xml"/><Relationship Id="rId839" Type="http://schemas.openxmlformats.org/officeDocument/2006/relationships/customXml" Target="../ink/ink1241.xml"/><Relationship Id="rId173" Type="http://schemas.openxmlformats.org/officeDocument/2006/relationships/customXml" Target="../ink/ink908.xml"/><Relationship Id="rId380" Type="http://schemas.openxmlformats.org/officeDocument/2006/relationships/image" Target="../media/image980.png"/><Relationship Id="rId601" Type="http://schemas.openxmlformats.org/officeDocument/2006/relationships/customXml" Target="../ink/ink1122.xml"/><Relationship Id="rId1024" Type="http://schemas.openxmlformats.org/officeDocument/2006/relationships/customXml" Target="../ink/ink1334.xml"/><Relationship Id="rId240" Type="http://schemas.openxmlformats.org/officeDocument/2006/relationships/image" Target="../media/image910.png"/><Relationship Id="rId478" Type="http://schemas.openxmlformats.org/officeDocument/2006/relationships/image" Target="../media/image1029.png"/><Relationship Id="rId685" Type="http://schemas.openxmlformats.org/officeDocument/2006/relationships/customXml" Target="../ink/ink1164.xml"/><Relationship Id="rId892" Type="http://schemas.openxmlformats.org/officeDocument/2006/relationships/image" Target="../media/image1234.png"/><Relationship Id="rId906" Type="http://schemas.openxmlformats.org/officeDocument/2006/relationships/image" Target="../media/image1241.png"/><Relationship Id="rId35" Type="http://schemas.openxmlformats.org/officeDocument/2006/relationships/customXml" Target="../ink/ink839.xml"/><Relationship Id="rId100" Type="http://schemas.openxmlformats.org/officeDocument/2006/relationships/image" Target="../media/image840.png"/><Relationship Id="rId338" Type="http://schemas.openxmlformats.org/officeDocument/2006/relationships/image" Target="../media/image959.png"/><Relationship Id="rId545" Type="http://schemas.openxmlformats.org/officeDocument/2006/relationships/customXml" Target="../ink/ink1094.xml"/><Relationship Id="rId752" Type="http://schemas.openxmlformats.org/officeDocument/2006/relationships/image" Target="../media/image1165.png"/><Relationship Id="rId184" Type="http://schemas.openxmlformats.org/officeDocument/2006/relationships/image" Target="../media/image882.png"/><Relationship Id="rId391" Type="http://schemas.openxmlformats.org/officeDocument/2006/relationships/customXml" Target="../ink/ink1017.xml"/><Relationship Id="rId405" Type="http://schemas.openxmlformats.org/officeDocument/2006/relationships/customXml" Target="../ink/ink1024.xml"/><Relationship Id="rId612" Type="http://schemas.openxmlformats.org/officeDocument/2006/relationships/image" Target="../media/image1096.png"/><Relationship Id="rId1035" Type="http://schemas.openxmlformats.org/officeDocument/2006/relationships/image" Target="../media/image1304.png"/><Relationship Id="rId251" Type="http://schemas.openxmlformats.org/officeDocument/2006/relationships/customXml" Target="../ink/ink947.xml"/><Relationship Id="rId489" Type="http://schemas.openxmlformats.org/officeDocument/2006/relationships/customXml" Target="../ink/ink1066.xml"/><Relationship Id="rId696" Type="http://schemas.openxmlformats.org/officeDocument/2006/relationships/image" Target="../media/image1137.png"/><Relationship Id="rId917" Type="http://schemas.openxmlformats.org/officeDocument/2006/relationships/customXml" Target="../ink/ink1280.xml"/><Relationship Id="rId46" Type="http://schemas.openxmlformats.org/officeDocument/2006/relationships/image" Target="../media/image793.png"/><Relationship Id="rId349" Type="http://schemas.openxmlformats.org/officeDocument/2006/relationships/customXml" Target="../ink/ink996.xml"/><Relationship Id="rId556" Type="http://schemas.openxmlformats.org/officeDocument/2006/relationships/image" Target="../media/image1068.png"/><Relationship Id="rId763" Type="http://schemas.openxmlformats.org/officeDocument/2006/relationships/customXml" Target="../ink/ink1203.xml"/><Relationship Id="rId111" Type="http://schemas.openxmlformats.org/officeDocument/2006/relationships/customXml" Target="../ink/ink877.xml"/><Relationship Id="rId195" Type="http://schemas.openxmlformats.org/officeDocument/2006/relationships/customXml" Target="../ink/ink919.xml"/><Relationship Id="rId209" Type="http://schemas.openxmlformats.org/officeDocument/2006/relationships/customXml" Target="../ink/ink926.xml"/><Relationship Id="rId416" Type="http://schemas.openxmlformats.org/officeDocument/2006/relationships/image" Target="../media/image998.png"/><Relationship Id="rId970" Type="http://schemas.openxmlformats.org/officeDocument/2006/relationships/customXml" Target="../ink/ink1307.xml"/><Relationship Id="rId1046" Type="http://schemas.openxmlformats.org/officeDocument/2006/relationships/customXml" Target="../ink/ink1345.xml"/><Relationship Id="rId623" Type="http://schemas.openxmlformats.org/officeDocument/2006/relationships/customXml" Target="../ink/ink1133.xml"/><Relationship Id="rId830" Type="http://schemas.openxmlformats.org/officeDocument/2006/relationships/image" Target="../media/image1203.png"/><Relationship Id="rId928" Type="http://schemas.openxmlformats.org/officeDocument/2006/relationships/image" Target="../media/image1252.png"/><Relationship Id="rId57" Type="http://schemas.openxmlformats.org/officeDocument/2006/relationships/customXml" Target="../ink/ink850.xml"/><Relationship Id="rId262" Type="http://schemas.openxmlformats.org/officeDocument/2006/relationships/image" Target="../media/image921.png"/><Relationship Id="rId567" Type="http://schemas.openxmlformats.org/officeDocument/2006/relationships/customXml" Target="../ink/ink1105.xml"/><Relationship Id="rId122" Type="http://schemas.openxmlformats.org/officeDocument/2006/relationships/image" Target="../media/image851.png"/><Relationship Id="rId774" Type="http://schemas.openxmlformats.org/officeDocument/2006/relationships/image" Target="../media/image1176.png"/><Relationship Id="rId981" Type="http://schemas.openxmlformats.org/officeDocument/2006/relationships/image" Target="../media/image1277.png"/><Relationship Id="rId1057" Type="http://schemas.openxmlformats.org/officeDocument/2006/relationships/image" Target="../media/image1314.png"/><Relationship Id="rId427" Type="http://schemas.openxmlformats.org/officeDocument/2006/relationships/customXml" Target="../ink/ink1035.xml"/><Relationship Id="rId634" Type="http://schemas.openxmlformats.org/officeDocument/2006/relationships/image" Target="../media/image1106.png"/><Relationship Id="rId841" Type="http://schemas.openxmlformats.org/officeDocument/2006/relationships/customXml" Target="../ink/ink1242.xml"/><Relationship Id="rId273" Type="http://schemas.openxmlformats.org/officeDocument/2006/relationships/customXml" Target="../ink/ink958.xml"/><Relationship Id="rId480" Type="http://schemas.openxmlformats.org/officeDocument/2006/relationships/image" Target="../media/image1030.png"/><Relationship Id="rId701" Type="http://schemas.openxmlformats.org/officeDocument/2006/relationships/customXml" Target="../ink/ink1172.xml"/><Relationship Id="rId939" Type="http://schemas.openxmlformats.org/officeDocument/2006/relationships/customXml" Target="../ink/ink1291.xml"/><Relationship Id="rId68" Type="http://schemas.openxmlformats.org/officeDocument/2006/relationships/image" Target="../media/image824.png"/><Relationship Id="rId133" Type="http://schemas.openxmlformats.org/officeDocument/2006/relationships/customXml" Target="../ink/ink888.xml"/><Relationship Id="rId340" Type="http://schemas.openxmlformats.org/officeDocument/2006/relationships/image" Target="../media/image960.png"/><Relationship Id="rId578" Type="http://schemas.openxmlformats.org/officeDocument/2006/relationships/image" Target="../media/image1079.png"/><Relationship Id="rId785" Type="http://schemas.openxmlformats.org/officeDocument/2006/relationships/customXml" Target="../ink/ink1214.xml"/><Relationship Id="rId992" Type="http://schemas.openxmlformats.org/officeDocument/2006/relationships/customXml" Target="../ink/ink1318.xml"/><Relationship Id="rId200" Type="http://schemas.openxmlformats.org/officeDocument/2006/relationships/image" Target="../media/image890.png"/><Relationship Id="rId438" Type="http://schemas.openxmlformats.org/officeDocument/2006/relationships/image" Target="../media/image1009.png"/><Relationship Id="rId645" Type="http://schemas.openxmlformats.org/officeDocument/2006/relationships/customXml" Target="../ink/ink1144.xml"/><Relationship Id="rId852" Type="http://schemas.openxmlformats.org/officeDocument/2006/relationships/image" Target="../media/image1214.png"/><Relationship Id="rId284" Type="http://schemas.openxmlformats.org/officeDocument/2006/relationships/image" Target="../media/image932.png"/><Relationship Id="rId491" Type="http://schemas.openxmlformats.org/officeDocument/2006/relationships/customXml" Target="../ink/ink1067.xml"/><Relationship Id="rId505" Type="http://schemas.openxmlformats.org/officeDocument/2006/relationships/customXml" Target="../ink/ink1074.xml"/><Relationship Id="rId712" Type="http://schemas.openxmlformats.org/officeDocument/2006/relationships/image" Target="../media/image1145.png"/><Relationship Id="rId79" Type="http://schemas.openxmlformats.org/officeDocument/2006/relationships/customXml" Target="../ink/ink861.xml"/><Relationship Id="rId144" Type="http://schemas.openxmlformats.org/officeDocument/2006/relationships/image" Target="../media/image862.png"/><Relationship Id="rId589" Type="http://schemas.openxmlformats.org/officeDocument/2006/relationships/customXml" Target="../ink/ink1116.xml"/><Relationship Id="rId796" Type="http://schemas.openxmlformats.org/officeDocument/2006/relationships/image" Target="../media/image1186.png"/><Relationship Id="rId351" Type="http://schemas.openxmlformats.org/officeDocument/2006/relationships/customXml" Target="../ink/ink997.xml"/><Relationship Id="rId449" Type="http://schemas.openxmlformats.org/officeDocument/2006/relationships/customXml" Target="../ink/ink1046.xml"/><Relationship Id="rId656" Type="http://schemas.openxmlformats.org/officeDocument/2006/relationships/image" Target="../media/image1117.png"/><Relationship Id="rId863" Type="http://schemas.openxmlformats.org/officeDocument/2006/relationships/customXml" Target="../ink/ink1253.xml"/><Relationship Id="rId211" Type="http://schemas.openxmlformats.org/officeDocument/2006/relationships/customXml" Target="../ink/ink927.xml"/><Relationship Id="rId295" Type="http://schemas.openxmlformats.org/officeDocument/2006/relationships/customXml" Target="../ink/ink969.xml"/><Relationship Id="rId309" Type="http://schemas.openxmlformats.org/officeDocument/2006/relationships/customXml" Target="../ink/ink976.xml"/><Relationship Id="rId516" Type="http://schemas.openxmlformats.org/officeDocument/2006/relationships/image" Target="../media/image1048.png"/><Relationship Id="rId723" Type="http://schemas.openxmlformats.org/officeDocument/2006/relationships/customXml" Target="../ink/ink1183.xml"/><Relationship Id="rId930" Type="http://schemas.openxmlformats.org/officeDocument/2006/relationships/image" Target="../media/image1253.png"/><Relationship Id="rId1006" Type="http://schemas.openxmlformats.org/officeDocument/2006/relationships/customXml" Target="../ink/ink1325.xml"/><Relationship Id="rId155" Type="http://schemas.openxmlformats.org/officeDocument/2006/relationships/customXml" Target="../ink/ink899.xml"/><Relationship Id="rId362" Type="http://schemas.openxmlformats.org/officeDocument/2006/relationships/image" Target="../media/image971.png"/><Relationship Id="rId222" Type="http://schemas.openxmlformats.org/officeDocument/2006/relationships/image" Target="../media/image901.png"/><Relationship Id="rId667" Type="http://schemas.openxmlformats.org/officeDocument/2006/relationships/customXml" Target="../ink/ink1155.xml"/><Relationship Id="rId874" Type="http://schemas.openxmlformats.org/officeDocument/2006/relationships/image" Target="../media/image1225.png"/><Relationship Id="rId17" Type="http://schemas.openxmlformats.org/officeDocument/2006/relationships/customXml" Target="../ink/ink830.xml"/><Relationship Id="rId527" Type="http://schemas.openxmlformats.org/officeDocument/2006/relationships/customXml" Target="../ink/ink1085.xml"/><Relationship Id="rId734" Type="http://schemas.openxmlformats.org/officeDocument/2006/relationships/image" Target="../media/image1156.png"/><Relationship Id="rId941" Type="http://schemas.openxmlformats.org/officeDocument/2006/relationships/customXml" Target="../ink/ink1292.xml"/><Relationship Id="rId70" Type="http://schemas.openxmlformats.org/officeDocument/2006/relationships/image" Target="../media/image825.png"/><Relationship Id="rId166" Type="http://schemas.openxmlformats.org/officeDocument/2006/relationships/image" Target="../media/image873.png"/><Relationship Id="rId373" Type="http://schemas.openxmlformats.org/officeDocument/2006/relationships/customXml" Target="../ink/ink1008.xml"/><Relationship Id="rId580" Type="http://schemas.openxmlformats.org/officeDocument/2006/relationships/image" Target="../media/image1080.png"/><Relationship Id="rId801" Type="http://schemas.openxmlformats.org/officeDocument/2006/relationships/customXml" Target="../ink/ink1222.xml"/><Relationship Id="rId1017" Type="http://schemas.openxmlformats.org/officeDocument/2006/relationships/image" Target="../media/image1295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38.xml"/><Relationship Id="rId440" Type="http://schemas.openxmlformats.org/officeDocument/2006/relationships/image" Target="../media/image1010.png"/><Relationship Id="rId678" Type="http://schemas.openxmlformats.org/officeDocument/2006/relationships/image" Target="../media/image1128.png"/><Relationship Id="rId885" Type="http://schemas.openxmlformats.org/officeDocument/2006/relationships/customXml" Target="../ink/ink1264.xml"/><Relationship Id="rId28" Type="http://schemas.openxmlformats.org/officeDocument/2006/relationships/image" Target="../media/image784.png"/><Relationship Id="rId300" Type="http://schemas.openxmlformats.org/officeDocument/2006/relationships/image" Target="../media/image940.png"/><Relationship Id="rId538" Type="http://schemas.openxmlformats.org/officeDocument/2006/relationships/image" Target="../media/image1059.png"/><Relationship Id="rId745" Type="http://schemas.openxmlformats.org/officeDocument/2006/relationships/customXml" Target="../ink/ink1194.xml"/><Relationship Id="rId952" Type="http://schemas.openxmlformats.org/officeDocument/2006/relationships/image" Target="../media/image1264.png"/><Relationship Id="rId81" Type="http://schemas.openxmlformats.org/officeDocument/2006/relationships/customXml" Target="../ink/ink862.xml"/><Relationship Id="rId177" Type="http://schemas.openxmlformats.org/officeDocument/2006/relationships/customXml" Target="../ink/ink910.xml"/><Relationship Id="rId384" Type="http://schemas.openxmlformats.org/officeDocument/2006/relationships/image" Target="../media/image982.png"/><Relationship Id="rId591" Type="http://schemas.openxmlformats.org/officeDocument/2006/relationships/customXml" Target="../ink/ink1117.xml"/><Relationship Id="rId605" Type="http://schemas.openxmlformats.org/officeDocument/2006/relationships/customXml" Target="../ink/ink1124.xml"/><Relationship Id="rId812" Type="http://schemas.openxmlformats.org/officeDocument/2006/relationships/image" Target="../media/image1194.png"/><Relationship Id="rId1028" Type="http://schemas.openxmlformats.org/officeDocument/2006/relationships/customXml" Target="../ink/ink1336.xml"/><Relationship Id="rId244" Type="http://schemas.openxmlformats.org/officeDocument/2006/relationships/image" Target="../media/image912.png"/><Relationship Id="rId689" Type="http://schemas.openxmlformats.org/officeDocument/2006/relationships/customXml" Target="../ink/ink1166.xml"/><Relationship Id="rId896" Type="http://schemas.openxmlformats.org/officeDocument/2006/relationships/image" Target="../media/image1236.png"/><Relationship Id="rId39" Type="http://schemas.openxmlformats.org/officeDocument/2006/relationships/customXml" Target="../ink/ink841.xml"/><Relationship Id="rId451" Type="http://schemas.openxmlformats.org/officeDocument/2006/relationships/customXml" Target="../ink/ink1047.xml"/><Relationship Id="rId549" Type="http://schemas.openxmlformats.org/officeDocument/2006/relationships/customXml" Target="../ink/ink1096.xml"/><Relationship Id="rId756" Type="http://schemas.openxmlformats.org/officeDocument/2006/relationships/image" Target="../media/image1167.png"/><Relationship Id="rId104" Type="http://schemas.openxmlformats.org/officeDocument/2006/relationships/image" Target="../media/image842.png"/><Relationship Id="rId188" Type="http://schemas.openxmlformats.org/officeDocument/2006/relationships/image" Target="../media/image884.png"/><Relationship Id="rId311" Type="http://schemas.openxmlformats.org/officeDocument/2006/relationships/customXml" Target="../ink/ink977.xml"/><Relationship Id="rId395" Type="http://schemas.openxmlformats.org/officeDocument/2006/relationships/customXml" Target="../ink/ink1019.xml"/><Relationship Id="rId409" Type="http://schemas.openxmlformats.org/officeDocument/2006/relationships/customXml" Target="../ink/ink1026.xml"/><Relationship Id="rId963" Type="http://schemas.openxmlformats.org/officeDocument/2006/relationships/customXml" Target="../ink/ink1303.xml"/><Relationship Id="rId1039" Type="http://schemas.openxmlformats.org/officeDocument/2006/relationships/image" Target="../media/image1306.png"/><Relationship Id="rId92" Type="http://schemas.openxmlformats.org/officeDocument/2006/relationships/image" Target="../media/image836.png"/><Relationship Id="rId616" Type="http://schemas.openxmlformats.org/officeDocument/2006/relationships/image" Target="../media/image1098.png"/><Relationship Id="rId823" Type="http://schemas.openxmlformats.org/officeDocument/2006/relationships/customXml" Target="../ink/ink1233.xml"/><Relationship Id="rId255" Type="http://schemas.openxmlformats.org/officeDocument/2006/relationships/customXml" Target="../ink/ink949.xml"/><Relationship Id="rId462" Type="http://schemas.openxmlformats.org/officeDocument/2006/relationships/image" Target="../media/image1021.png"/><Relationship Id="rId115" Type="http://schemas.openxmlformats.org/officeDocument/2006/relationships/customXml" Target="../ink/ink879.xml"/><Relationship Id="rId322" Type="http://schemas.openxmlformats.org/officeDocument/2006/relationships/image" Target="../media/image951.png"/><Relationship Id="rId767" Type="http://schemas.openxmlformats.org/officeDocument/2006/relationships/customXml" Target="../ink/ink1205.xml"/><Relationship Id="rId974" Type="http://schemas.openxmlformats.org/officeDocument/2006/relationships/customXml" Target="../ink/ink1309.xml"/><Relationship Id="rId199" Type="http://schemas.openxmlformats.org/officeDocument/2006/relationships/customXml" Target="../ink/ink921.xml"/><Relationship Id="rId627" Type="http://schemas.openxmlformats.org/officeDocument/2006/relationships/customXml" Target="../ink/ink1135.xml"/><Relationship Id="rId834" Type="http://schemas.openxmlformats.org/officeDocument/2006/relationships/image" Target="../media/image1205.png"/><Relationship Id="rId266" Type="http://schemas.openxmlformats.org/officeDocument/2006/relationships/image" Target="../media/image923.png"/><Relationship Id="rId473" Type="http://schemas.openxmlformats.org/officeDocument/2006/relationships/customXml" Target="../ink/ink1058.xml"/><Relationship Id="rId680" Type="http://schemas.openxmlformats.org/officeDocument/2006/relationships/image" Target="../media/image1129.png"/><Relationship Id="rId901" Type="http://schemas.openxmlformats.org/officeDocument/2006/relationships/customXml" Target="../ink/ink1272.xml"/><Relationship Id="rId30" Type="http://schemas.openxmlformats.org/officeDocument/2006/relationships/image" Target="../media/image785.png"/><Relationship Id="rId126" Type="http://schemas.openxmlformats.org/officeDocument/2006/relationships/image" Target="../media/image853.png"/><Relationship Id="rId333" Type="http://schemas.openxmlformats.org/officeDocument/2006/relationships/customXml" Target="../ink/ink988.xml"/><Relationship Id="rId540" Type="http://schemas.openxmlformats.org/officeDocument/2006/relationships/image" Target="../media/image1060.png"/><Relationship Id="rId778" Type="http://schemas.openxmlformats.org/officeDocument/2006/relationships/image" Target="../media/image1178.png"/><Relationship Id="rId985" Type="http://schemas.openxmlformats.org/officeDocument/2006/relationships/image" Target="../media/image1279.png"/><Relationship Id="rId638" Type="http://schemas.openxmlformats.org/officeDocument/2006/relationships/image" Target="../media/image1108.png"/><Relationship Id="rId845" Type="http://schemas.openxmlformats.org/officeDocument/2006/relationships/customXml" Target="../ink/ink1244.xml"/><Relationship Id="rId1030" Type="http://schemas.openxmlformats.org/officeDocument/2006/relationships/customXml" Target="../ink/ink1337.xml"/><Relationship Id="rId277" Type="http://schemas.openxmlformats.org/officeDocument/2006/relationships/customXml" Target="../ink/ink960.xml"/><Relationship Id="rId400" Type="http://schemas.openxmlformats.org/officeDocument/2006/relationships/image" Target="../media/image990.png"/><Relationship Id="rId484" Type="http://schemas.openxmlformats.org/officeDocument/2006/relationships/image" Target="../media/image1032.png"/><Relationship Id="rId705" Type="http://schemas.openxmlformats.org/officeDocument/2006/relationships/customXml" Target="../ink/ink1174.xml"/><Relationship Id="rId137" Type="http://schemas.openxmlformats.org/officeDocument/2006/relationships/customXml" Target="../ink/ink890.xml"/><Relationship Id="rId344" Type="http://schemas.openxmlformats.org/officeDocument/2006/relationships/image" Target="../media/image962.png"/><Relationship Id="rId691" Type="http://schemas.openxmlformats.org/officeDocument/2006/relationships/customXml" Target="../ink/ink1167.xml"/><Relationship Id="rId789" Type="http://schemas.openxmlformats.org/officeDocument/2006/relationships/customXml" Target="../ink/ink1216.xml"/><Relationship Id="rId912" Type="http://schemas.openxmlformats.org/officeDocument/2006/relationships/image" Target="../media/image1244.png"/><Relationship Id="rId996" Type="http://schemas.openxmlformats.org/officeDocument/2006/relationships/customXml" Target="../ink/ink1320.xml"/><Relationship Id="rId41" Type="http://schemas.openxmlformats.org/officeDocument/2006/relationships/customXml" Target="../ink/ink842.xml"/><Relationship Id="rId551" Type="http://schemas.openxmlformats.org/officeDocument/2006/relationships/customXml" Target="../ink/ink1097.xml"/><Relationship Id="rId649" Type="http://schemas.openxmlformats.org/officeDocument/2006/relationships/customXml" Target="../ink/ink1146.xml"/><Relationship Id="rId856" Type="http://schemas.openxmlformats.org/officeDocument/2006/relationships/image" Target="../media/image1216.png"/><Relationship Id="rId190" Type="http://schemas.openxmlformats.org/officeDocument/2006/relationships/image" Target="../media/image885.png"/><Relationship Id="rId204" Type="http://schemas.openxmlformats.org/officeDocument/2006/relationships/image" Target="../media/image892.png"/><Relationship Id="rId288" Type="http://schemas.openxmlformats.org/officeDocument/2006/relationships/image" Target="../media/image934.png"/><Relationship Id="rId411" Type="http://schemas.openxmlformats.org/officeDocument/2006/relationships/customXml" Target="../ink/ink1027.xml"/><Relationship Id="rId509" Type="http://schemas.openxmlformats.org/officeDocument/2006/relationships/customXml" Target="../ink/ink1076.xml"/><Relationship Id="rId1041" Type="http://schemas.openxmlformats.org/officeDocument/2006/relationships/image" Target="../media/image1307.png"/><Relationship Id="rId495" Type="http://schemas.openxmlformats.org/officeDocument/2006/relationships/customXml" Target="../ink/ink1069.xml"/><Relationship Id="rId716" Type="http://schemas.openxmlformats.org/officeDocument/2006/relationships/image" Target="../media/image1147.png"/><Relationship Id="rId923" Type="http://schemas.openxmlformats.org/officeDocument/2006/relationships/customXml" Target="../ink/ink1283.xml"/><Relationship Id="rId52" Type="http://schemas.openxmlformats.org/officeDocument/2006/relationships/image" Target="../media/image796.png"/><Relationship Id="rId148" Type="http://schemas.openxmlformats.org/officeDocument/2006/relationships/image" Target="../media/image864.png"/><Relationship Id="rId355" Type="http://schemas.openxmlformats.org/officeDocument/2006/relationships/customXml" Target="../ink/ink999.xml"/><Relationship Id="rId562" Type="http://schemas.openxmlformats.org/officeDocument/2006/relationships/image" Target="../media/image1071.png"/><Relationship Id="rId215" Type="http://schemas.openxmlformats.org/officeDocument/2006/relationships/customXml" Target="../ink/ink929.xml"/><Relationship Id="rId422" Type="http://schemas.openxmlformats.org/officeDocument/2006/relationships/image" Target="../media/image1001.png"/><Relationship Id="rId867" Type="http://schemas.openxmlformats.org/officeDocument/2006/relationships/customXml" Target="../ink/ink1255.xml"/><Relationship Id="rId1052" Type="http://schemas.openxmlformats.org/officeDocument/2006/relationships/customXml" Target="../ink/ink1348.xml"/><Relationship Id="rId299" Type="http://schemas.openxmlformats.org/officeDocument/2006/relationships/customXml" Target="../ink/ink971.xml"/><Relationship Id="rId727" Type="http://schemas.openxmlformats.org/officeDocument/2006/relationships/customXml" Target="../ink/ink1185.xml"/><Relationship Id="rId934" Type="http://schemas.openxmlformats.org/officeDocument/2006/relationships/image" Target="../media/image1255.png"/><Relationship Id="rId63" Type="http://schemas.openxmlformats.org/officeDocument/2006/relationships/customXml" Target="../ink/ink853.xml"/><Relationship Id="rId159" Type="http://schemas.openxmlformats.org/officeDocument/2006/relationships/customXml" Target="../ink/ink901.xml"/><Relationship Id="rId366" Type="http://schemas.openxmlformats.org/officeDocument/2006/relationships/image" Target="../media/image973.png"/><Relationship Id="rId573" Type="http://schemas.openxmlformats.org/officeDocument/2006/relationships/customXml" Target="../ink/ink1108.xml"/><Relationship Id="rId780" Type="http://schemas.openxmlformats.org/officeDocument/2006/relationships/image" Target="../media/image209.png"/><Relationship Id="rId226" Type="http://schemas.openxmlformats.org/officeDocument/2006/relationships/image" Target="../media/image903.png"/><Relationship Id="rId433" Type="http://schemas.openxmlformats.org/officeDocument/2006/relationships/customXml" Target="../ink/ink1038.xml"/><Relationship Id="rId878" Type="http://schemas.openxmlformats.org/officeDocument/2006/relationships/image" Target="../media/image1227.png"/><Relationship Id="rId640" Type="http://schemas.openxmlformats.org/officeDocument/2006/relationships/image" Target="../media/image1109.png"/><Relationship Id="rId738" Type="http://schemas.openxmlformats.org/officeDocument/2006/relationships/image" Target="../media/image1158.png"/><Relationship Id="rId945" Type="http://schemas.openxmlformats.org/officeDocument/2006/relationships/customXml" Target="../ink/ink1294.xml"/><Relationship Id="rId74" Type="http://schemas.openxmlformats.org/officeDocument/2006/relationships/image" Target="../media/image827.png"/><Relationship Id="rId377" Type="http://schemas.openxmlformats.org/officeDocument/2006/relationships/customXml" Target="../ink/ink1010.xml"/><Relationship Id="rId500" Type="http://schemas.openxmlformats.org/officeDocument/2006/relationships/image" Target="../media/image1040.png"/><Relationship Id="rId584" Type="http://schemas.openxmlformats.org/officeDocument/2006/relationships/image" Target="../media/image1082.png"/><Relationship Id="rId805" Type="http://schemas.openxmlformats.org/officeDocument/2006/relationships/customXml" Target="../ink/ink1224.xml"/><Relationship Id="rId5" Type="http://schemas.openxmlformats.org/officeDocument/2006/relationships/customXml" Target="../ink/ink824.xml"/><Relationship Id="rId237" Type="http://schemas.openxmlformats.org/officeDocument/2006/relationships/customXml" Target="../ink/ink940.xml"/><Relationship Id="rId791" Type="http://schemas.openxmlformats.org/officeDocument/2006/relationships/customXml" Target="../ink/ink1217.xml"/><Relationship Id="rId889" Type="http://schemas.openxmlformats.org/officeDocument/2006/relationships/customXml" Target="../ink/ink1266.xml"/><Relationship Id="rId444" Type="http://schemas.openxmlformats.org/officeDocument/2006/relationships/image" Target="../media/image1012.png"/><Relationship Id="rId651" Type="http://schemas.openxmlformats.org/officeDocument/2006/relationships/customXml" Target="../ink/ink1147.xml"/><Relationship Id="rId749" Type="http://schemas.openxmlformats.org/officeDocument/2006/relationships/customXml" Target="../ink/ink1196.xml"/><Relationship Id="rId290" Type="http://schemas.openxmlformats.org/officeDocument/2006/relationships/image" Target="../media/image935.png"/><Relationship Id="rId304" Type="http://schemas.openxmlformats.org/officeDocument/2006/relationships/image" Target="../media/image942.png"/><Relationship Id="rId388" Type="http://schemas.openxmlformats.org/officeDocument/2006/relationships/image" Target="../media/image984.png"/><Relationship Id="rId511" Type="http://schemas.openxmlformats.org/officeDocument/2006/relationships/customXml" Target="../ink/ink1077.xml"/><Relationship Id="rId609" Type="http://schemas.openxmlformats.org/officeDocument/2006/relationships/customXml" Target="../ink/ink1126.xml"/><Relationship Id="rId956" Type="http://schemas.openxmlformats.org/officeDocument/2006/relationships/image" Target="../media/image1266.png"/><Relationship Id="rId85" Type="http://schemas.openxmlformats.org/officeDocument/2006/relationships/customXml" Target="../ink/ink864.xml"/><Relationship Id="rId150" Type="http://schemas.openxmlformats.org/officeDocument/2006/relationships/image" Target="../media/image865.png"/><Relationship Id="rId595" Type="http://schemas.openxmlformats.org/officeDocument/2006/relationships/customXml" Target="../ink/ink1119.xml"/><Relationship Id="rId816" Type="http://schemas.openxmlformats.org/officeDocument/2006/relationships/image" Target="../media/image1196.png"/><Relationship Id="rId1001" Type="http://schemas.openxmlformats.org/officeDocument/2006/relationships/image" Target="../media/image1287.png"/><Relationship Id="rId248" Type="http://schemas.openxmlformats.org/officeDocument/2006/relationships/image" Target="../media/image914.png"/><Relationship Id="rId455" Type="http://schemas.openxmlformats.org/officeDocument/2006/relationships/customXml" Target="../ink/ink1049.xml"/><Relationship Id="rId662" Type="http://schemas.openxmlformats.org/officeDocument/2006/relationships/image" Target="../media/image1120.png"/><Relationship Id="rId12" Type="http://schemas.openxmlformats.org/officeDocument/2006/relationships/image" Target="../media/image776.png"/><Relationship Id="rId108" Type="http://schemas.openxmlformats.org/officeDocument/2006/relationships/image" Target="../media/image844.png"/><Relationship Id="rId315" Type="http://schemas.openxmlformats.org/officeDocument/2006/relationships/customXml" Target="../ink/ink979.xml"/><Relationship Id="rId522" Type="http://schemas.openxmlformats.org/officeDocument/2006/relationships/image" Target="../media/image1051.png"/><Relationship Id="rId967" Type="http://schemas.openxmlformats.org/officeDocument/2006/relationships/customXml" Target="../ink/ink1305.xml"/><Relationship Id="rId96" Type="http://schemas.openxmlformats.org/officeDocument/2006/relationships/image" Target="../media/image838.png"/><Relationship Id="rId161" Type="http://schemas.openxmlformats.org/officeDocument/2006/relationships/customXml" Target="../ink/ink902.xml"/><Relationship Id="rId399" Type="http://schemas.openxmlformats.org/officeDocument/2006/relationships/customXml" Target="../ink/ink1021.xml"/><Relationship Id="rId827" Type="http://schemas.openxmlformats.org/officeDocument/2006/relationships/customXml" Target="../ink/ink1235.xml"/><Relationship Id="rId1012" Type="http://schemas.openxmlformats.org/officeDocument/2006/relationships/customXml" Target="../ink/ink1328.xml"/><Relationship Id="rId259" Type="http://schemas.openxmlformats.org/officeDocument/2006/relationships/customXml" Target="../ink/ink951.xml"/><Relationship Id="rId466" Type="http://schemas.openxmlformats.org/officeDocument/2006/relationships/image" Target="../media/image1023.png"/><Relationship Id="rId673" Type="http://schemas.openxmlformats.org/officeDocument/2006/relationships/customXml" Target="../ink/ink1158.xml"/><Relationship Id="rId880" Type="http://schemas.openxmlformats.org/officeDocument/2006/relationships/image" Target="../media/image1228.png"/><Relationship Id="rId23" Type="http://schemas.openxmlformats.org/officeDocument/2006/relationships/customXml" Target="../ink/ink833.xml"/><Relationship Id="rId119" Type="http://schemas.openxmlformats.org/officeDocument/2006/relationships/customXml" Target="../ink/ink881.xml"/><Relationship Id="rId326" Type="http://schemas.openxmlformats.org/officeDocument/2006/relationships/image" Target="../media/image953.png"/><Relationship Id="rId533" Type="http://schemas.openxmlformats.org/officeDocument/2006/relationships/customXml" Target="../ink/ink1088.xml"/><Relationship Id="rId978" Type="http://schemas.openxmlformats.org/officeDocument/2006/relationships/customXml" Target="../ink/ink1311.xml"/><Relationship Id="rId740" Type="http://schemas.openxmlformats.org/officeDocument/2006/relationships/image" Target="../media/image1159.png"/><Relationship Id="rId838" Type="http://schemas.openxmlformats.org/officeDocument/2006/relationships/image" Target="../media/image1207.png"/><Relationship Id="rId1023" Type="http://schemas.openxmlformats.org/officeDocument/2006/relationships/image" Target="../media/image1298.png"/><Relationship Id="rId172" Type="http://schemas.openxmlformats.org/officeDocument/2006/relationships/image" Target="../media/image876.png"/><Relationship Id="rId477" Type="http://schemas.openxmlformats.org/officeDocument/2006/relationships/customXml" Target="../ink/ink1060.xml"/><Relationship Id="rId600" Type="http://schemas.openxmlformats.org/officeDocument/2006/relationships/image" Target="../media/image1090.png"/><Relationship Id="rId684" Type="http://schemas.openxmlformats.org/officeDocument/2006/relationships/image" Target="../media/image1131.png"/><Relationship Id="rId337" Type="http://schemas.openxmlformats.org/officeDocument/2006/relationships/customXml" Target="../ink/ink990.xml"/><Relationship Id="rId891" Type="http://schemas.openxmlformats.org/officeDocument/2006/relationships/customXml" Target="../ink/ink1267.xml"/><Relationship Id="rId905" Type="http://schemas.openxmlformats.org/officeDocument/2006/relationships/customXml" Target="../ink/ink1274.xml"/><Relationship Id="rId989" Type="http://schemas.openxmlformats.org/officeDocument/2006/relationships/image" Target="../media/image1281.png"/><Relationship Id="rId34" Type="http://schemas.openxmlformats.org/officeDocument/2006/relationships/image" Target="../media/image787.png"/><Relationship Id="rId544" Type="http://schemas.openxmlformats.org/officeDocument/2006/relationships/image" Target="../media/image1062.png"/><Relationship Id="rId751" Type="http://schemas.openxmlformats.org/officeDocument/2006/relationships/customXml" Target="../ink/ink1197.xml"/><Relationship Id="rId849" Type="http://schemas.openxmlformats.org/officeDocument/2006/relationships/customXml" Target="../ink/ink1246.xml"/><Relationship Id="rId183" Type="http://schemas.openxmlformats.org/officeDocument/2006/relationships/customXml" Target="../ink/ink913.xml"/><Relationship Id="rId390" Type="http://schemas.openxmlformats.org/officeDocument/2006/relationships/image" Target="../media/image985.png"/><Relationship Id="rId404" Type="http://schemas.openxmlformats.org/officeDocument/2006/relationships/image" Target="../media/image992.png"/><Relationship Id="rId611" Type="http://schemas.openxmlformats.org/officeDocument/2006/relationships/customXml" Target="../ink/ink1127.xml"/><Relationship Id="rId1034" Type="http://schemas.openxmlformats.org/officeDocument/2006/relationships/customXml" Target="../ink/ink1339.xml"/><Relationship Id="rId250" Type="http://schemas.openxmlformats.org/officeDocument/2006/relationships/image" Target="../media/image915.png"/><Relationship Id="rId488" Type="http://schemas.openxmlformats.org/officeDocument/2006/relationships/image" Target="../media/image1034.png"/><Relationship Id="rId695" Type="http://schemas.openxmlformats.org/officeDocument/2006/relationships/customXml" Target="../ink/ink1169.xml"/><Relationship Id="rId709" Type="http://schemas.openxmlformats.org/officeDocument/2006/relationships/customXml" Target="../ink/ink1176.xml"/><Relationship Id="rId916" Type="http://schemas.openxmlformats.org/officeDocument/2006/relationships/image" Target="../media/image1246.png"/><Relationship Id="rId45" Type="http://schemas.openxmlformats.org/officeDocument/2006/relationships/customXml" Target="../ink/ink844.xml"/><Relationship Id="rId110" Type="http://schemas.openxmlformats.org/officeDocument/2006/relationships/image" Target="../media/image845.png"/><Relationship Id="rId348" Type="http://schemas.openxmlformats.org/officeDocument/2006/relationships/image" Target="../media/image964.png"/><Relationship Id="rId555" Type="http://schemas.openxmlformats.org/officeDocument/2006/relationships/customXml" Target="../ink/ink1099.xml"/><Relationship Id="rId762" Type="http://schemas.openxmlformats.org/officeDocument/2006/relationships/image" Target="../media/image1170.png"/><Relationship Id="rId194" Type="http://schemas.openxmlformats.org/officeDocument/2006/relationships/image" Target="../media/image887.png"/><Relationship Id="rId208" Type="http://schemas.openxmlformats.org/officeDocument/2006/relationships/image" Target="../media/image894.png"/><Relationship Id="rId415" Type="http://schemas.openxmlformats.org/officeDocument/2006/relationships/customXml" Target="../ink/ink1029.xml"/><Relationship Id="rId622" Type="http://schemas.openxmlformats.org/officeDocument/2006/relationships/image" Target="../media/image1101.png"/><Relationship Id="rId1045" Type="http://schemas.openxmlformats.org/officeDocument/2006/relationships/image" Target="../media/image625.png"/><Relationship Id="rId261" Type="http://schemas.openxmlformats.org/officeDocument/2006/relationships/customXml" Target="../ink/ink952.xml"/><Relationship Id="rId499" Type="http://schemas.openxmlformats.org/officeDocument/2006/relationships/customXml" Target="../ink/ink1071.xml"/><Relationship Id="rId927" Type="http://schemas.openxmlformats.org/officeDocument/2006/relationships/customXml" Target="../ink/ink1285.xml"/><Relationship Id="rId56" Type="http://schemas.openxmlformats.org/officeDocument/2006/relationships/image" Target="../media/image798.png"/><Relationship Id="rId359" Type="http://schemas.openxmlformats.org/officeDocument/2006/relationships/customXml" Target="../ink/ink1001.xml"/><Relationship Id="rId566" Type="http://schemas.openxmlformats.org/officeDocument/2006/relationships/image" Target="../media/image1073.png"/><Relationship Id="rId773" Type="http://schemas.openxmlformats.org/officeDocument/2006/relationships/customXml" Target="../ink/ink1208.xml"/><Relationship Id="rId121" Type="http://schemas.openxmlformats.org/officeDocument/2006/relationships/customXml" Target="../ink/ink882.xml"/><Relationship Id="rId219" Type="http://schemas.openxmlformats.org/officeDocument/2006/relationships/customXml" Target="../ink/ink931.xml"/><Relationship Id="rId426" Type="http://schemas.openxmlformats.org/officeDocument/2006/relationships/image" Target="../media/image1003.png"/><Relationship Id="rId633" Type="http://schemas.openxmlformats.org/officeDocument/2006/relationships/customXml" Target="../ink/ink1138.xml"/><Relationship Id="rId980" Type="http://schemas.openxmlformats.org/officeDocument/2006/relationships/customXml" Target="../ink/ink1312.xml"/><Relationship Id="rId1056" Type="http://schemas.openxmlformats.org/officeDocument/2006/relationships/customXml" Target="../ink/ink1350.xml"/><Relationship Id="rId840" Type="http://schemas.openxmlformats.org/officeDocument/2006/relationships/image" Target="../media/image1208.png"/><Relationship Id="rId938" Type="http://schemas.openxmlformats.org/officeDocument/2006/relationships/image" Target="../media/image1257.png"/><Relationship Id="rId67" Type="http://schemas.openxmlformats.org/officeDocument/2006/relationships/customXml" Target="../ink/ink855.xml"/><Relationship Id="rId272" Type="http://schemas.openxmlformats.org/officeDocument/2006/relationships/image" Target="../media/image926.png"/><Relationship Id="rId577" Type="http://schemas.openxmlformats.org/officeDocument/2006/relationships/customXml" Target="../ink/ink1110.xml"/><Relationship Id="rId700" Type="http://schemas.openxmlformats.org/officeDocument/2006/relationships/image" Target="../media/image1139.png"/><Relationship Id="rId132" Type="http://schemas.openxmlformats.org/officeDocument/2006/relationships/image" Target="../media/image856.png"/><Relationship Id="rId784" Type="http://schemas.openxmlformats.org/officeDocument/2006/relationships/image" Target="../media/image1180.png"/><Relationship Id="rId991" Type="http://schemas.openxmlformats.org/officeDocument/2006/relationships/image" Target="../media/image1282.png"/><Relationship Id="rId437" Type="http://schemas.openxmlformats.org/officeDocument/2006/relationships/customXml" Target="../ink/ink1040.xml"/><Relationship Id="rId644" Type="http://schemas.openxmlformats.org/officeDocument/2006/relationships/image" Target="../media/image1111.png"/><Relationship Id="rId851" Type="http://schemas.openxmlformats.org/officeDocument/2006/relationships/customXml" Target="../ink/ink1247.xml"/><Relationship Id="rId283" Type="http://schemas.openxmlformats.org/officeDocument/2006/relationships/customXml" Target="../ink/ink963.xml"/><Relationship Id="rId490" Type="http://schemas.openxmlformats.org/officeDocument/2006/relationships/image" Target="../media/image1035.png"/><Relationship Id="rId504" Type="http://schemas.openxmlformats.org/officeDocument/2006/relationships/image" Target="../media/image1042.png"/><Relationship Id="rId711" Type="http://schemas.openxmlformats.org/officeDocument/2006/relationships/customXml" Target="../ink/ink1177.xml"/><Relationship Id="rId949" Type="http://schemas.openxmlformats.org/officeDocument/2006/relationships/customXml" Target="../ink/ink1296.xml"/><Relationship Id="rId78" Type="http://schemas.openxmlformats.org/officeDocument/2006/relationships/image" Target="../media/image829.png"/><Relationship Id="rId143" Type="http://schemas.openxmlformats.org/officeDocument/2006/relationships/customXml" Target="../ink/ink893.xml"/><Relationship Id="rId350" Type="http://schemas.openxmlformats.org/officeDocument/2006/relationships/image" Target="../media/image965.png"/><Relationship Id="rId588" Type="http://schemas.openxmlformats.org/officeDocument/2006/relationships/image" Target="../media/image1084.png"/><Relationship Id="rId795" Type="http://schemas.openxmlformats.org/officeDocument/2006/relationships/customXml" Target="../ink/ink1219.xml"/><Relationship Id="rId809" Type="http://schemas.openxmlformats.org/officeDocument/2006/relationships/customXml" Target="../ink/ink1226.xml"/><Relationship Id="rId9" Type="http://schemas.openxmlformats.org/officeDocument/2006/relationships/customXml" Target="../ink/ink826.xml"/><Relationship Id="rId210" Type="http://schemas.openxmlformats.org/officeDocument/2006/relationships/image" Target="../media/image895.png"/><Relationship Id="rId448" Type="http://schemas.openxmlformats.org/officeDocument/2006/relationships/image" Target="../media/image1014.png"/><Relationship Id="rId655" Type="http://schemas.openxmlformats.org/officeDocument/2006/relationships/customXml" Target="../ink/ink1149.xml"/><Relationship Id="rId862" Type="http://schemas.openxmlformats.org/officeDocument/2006/relationships/image" Target="../media/image1219.png"/><Relationship Id="rId294" Type="http://schemas.openxmlformats.org/officeDocument/2006/relationships/image" Target="../media/image937.png"/><Relationship Id="rId308" Type="http://schemas.openxmlformats.org/officeDocument/2006/relationships/image" Target="../media/image944.png"/><Relationship Id="rId515" Type="http://schemas.openxmlformats.org/officeDocument/2006/relationships/customXml" Target="../ink/ink1079.xml"/><Relationship Id="rId722" Type="http://schemas.openxmlformats.org/officeDocument/2006/relationships/image" Target="../media/image1150.png"/><Relationship Id="rId89" Type="http://schemas.openxmlformats.org/officeDocument/2006/relationships/customXml" Target="../ink/ink866.xml"/><Relationship Id="rId154" Type="http://schemas.openxmlformats.org/officeDocument/2006/relationships/image" Target="../media/image867.png"/><Relationship Id="rId361" Type="http://schemas.openxmlformats.org/officeDocument/2006/relationships/customXml" Target="../ink/ink1002.xml"/><Relationship Id="rId599" Type="http://schemas.openxmlformats.org/officeDocument/2006/relationships/customXml" Target="../ink/ink1121.xml"/><Relationship Id="rId1005" Type="http://schemas.openxmlformats.org/officeDocument/2006/relationships/image" Target="../media/image1289.png"/><Relationship Id="rId459" Type="http://schemas.openxmlformats.org/officeDocument/2006/relationships/customXml" Target="../ink/ink1051.xml"/><Relationship Id="rId666" Type="http://schemas.openxmlformats.org/officeDocument/2006/relationships/image" Target="../media/image1122.png"/><Relationship Id="rId873" Type="http://schemas.openxmlformats.org/officeDocument/2006/relationships/customXml" Target="../ink/ink1258.xml"/><Relationship Id="rId16" Type="http://schemas.openxmlformats.org/officeDocument/2006/relationships/image" Target="../media/image778.png"/><Relationship Id="rId221" Type="http://schemas.openxmlformats.org/officeDocument/2006/relationships/customXml" Target="../ink/ink932.xml"/><Relationship Id="rId319" Type="http://schemas.openxmlformats.org/officeDocument/2006/relationships/customXml" Target="../ink/ink981.xml"/><Relationship Id="rId526" Type="http://schemas.openxmlformats.org/officeDocument/2006/relationships/image" Target="../media/image1053.png"/><Relationship Id="rId733" Type="http://schemas.openxmlformats.org/officeDocument/2006/relationships/customXml" Target="../ink/ink1188.xml"/><Relationship Id="rId940" Type="http://schemas.openxmlformats.org/officeDocument/2006/relationships/image" Target="../media/image1258.png"/><Relationship Id="rId1016" Type="http://schemas.openxmlformats.org/officeDocument/2006/relationships/customXml" Target="../ink/ink1330.xml"/><Relationship Id="rId165" Type="http://schemas.openxmlformats.org/officeDocument/2006/relationships/customXml" Target="../ink/ink904.xml"/><Relationship Id="rId372" Type="http://schemas.openxmlformats.org/officeDocument/2006/relationships/image" Target="../media/image976.png"/><Relationship Id="rId677" Type="http://schemas.openxmlformats.org/officeDocument/2006/relationships/customXml" Target="../ink/ink1160.xml"/><Relationship Id="rId800" Type="http://schemas.openxmlformats.org/officeDocument/2006/relationships/image" Target="../media/image1188.png"/><Relationship Id="rId232" Type="http://schemas.openxmlformats.org/officeDocument/2006/relationships/image" Target="../media/image906.png"/><Relationship Id="rId884" Type="http://schemas.openxmlformats.org/officeDocument/2006/relationships/image" Target="../media/image1230.png"/><Relationship Id="rId27" Type="http://schemas.openxmlformats.org/officeDocument/2006/relationships/customXml" Target="../ink/ink835.xml"/><Relationship Id="rId537" Type="http://schemas.openxmlformats.org/officeDocument/2006/relationships/customXml" Target="../ink/ink1090.xml"/><Relationship Id="rId744" Type="http://schemas.openxmlformats.org/officeDocument/2006/relationships/image" Target="../media/image1161.png"/><Relationship Id="rId951" Type="http://schemas.openxmlformats.org/officeDocument/2006/relationships/customXml" Target="../ink/ink1297.xml"/><Relationship Id="rId80" Type="http://schemas.openxmlformats.org/officeDocument/2006/relationships/image" Target="../media/image830.png"/><Relationship Id="rId176" Type="http://schemas.openxmlformats.org/officeDocument/2006/relationships/image" Target="../media/image878.png"/><Relationship Id="rId383" Type="http://schemas.openxmlformats.org/officeDocument/2006/relationships/customXml" Target="../ink/ink1013.xml"/><Relationship Id="rId590" Type="http://schemas.openxmlformats.org/officeDocument/2006/relationships/image" Target="../media/image1085.png"/><Relationship Id="rId604" Type="http://schemas.openxmlformats.org/officeDocument/2006/relationships/image" Target="../media/image1092.png"/><Relationship Id="rId811" Type="http://schemas.openxmlformats.org/officeDocument/2006/relationships/customXml" Target="../ink/ink1227.xml"/><Relationship Id="rId1027" Type="http://schemas.openxmlformats.org/officeDocument/2006/relationships/image" Target="../media/image1300.png"/><Relationship Id="rId243" Type="http://schemas.openxmlformats.org/officeDocument/2006/relationships/customXml" Target="../ink/ink943.xml"/><Relationship Id="rId450" Type="http://schemas.openxmlformats.org/officeDocument/2006/relationships/image" Target="../media/image1015.png"/><Relationship Id="rId688" Type="http://schemas.openxmlformats.org/officeDocument/2006/relationships/image" Target="../media/image1133.png"/><Relationship Id="rId895" Type="http://schemas.openxmlformats.org/officeDocument/2006/relationships/customXml" Target="../ink/ink1269.xml"/><Relationship Id="rId909" Type="http://schemas.openxmlformats.org/officeDocument/2006/relationships/customXml" Target="../ink/ink1276.xml"/><Relationship Id="rId38" Type="http://schemas.openxmlformats.org/officeDocument/2006/relationships/image" Target="../media/image789.png"/><Relationship Id="rId103" Type="http://schemas.openxmlformats.org/officeDocument/2006/relationships/customXml" Target="../ink/ink873.xml"/><Relationship Id="rId310" Type="http://schemas.openxmlformats.org/officeDocument/2006/relationships/image" Target="../media/image945.png"/><Relationship Id="rId548" Type="http://schemas.openxmlformats.org/officeDocument/2006/relationships/image" Target="../media/image1064.png"/><Relationship Id="rId755" Type="http://schemas.openxmlformats.org/officeDocument/2006/relationships/customXml" Target="../ink/ink1199.xml"/><Relationship Id="rId962" Type="http://schemas.openxmlformats.org/officeDocument/2006/relationships/image" Target="../media/image1269.png"/><Relationship Id="rId91" Type="http://schemas.openxmlformats.org/officeDocument/2006/relationships/customXml" Target="../ink/ink867.xml"/><Relationship Id="rId187" Type="http://schemas.openxmlformats.org/officeDocument/2006/relationships/customXml" Target="../ink/ink915.xml"/><Relationship Id="rId394" Type="http://schemas.openxmlformats.org/officeDocument/2006/relationships/image" Target="../media/image987.png"/><Relationship Id="rId408" Type="http://schemas.openxmlformats.org/officeDocument/2006/relationships/image" Target="../media/image994.png"/><Relationship Id="rId615" Type="http://schemas.openxmlformats.org/officeDocument/2006/relationships/customXml" Target="../ink/ink1129.xml"/><Relationship Id="rId822" Type="http://schemas.openxmlformats.org/officeDocument/2006/relationships/image" Target="../media/image1199.png"/><Relationship Id="rId1038" Type="http://schemas.openxmlformats.org/officeDocument/2006/relationships/customXml" Target="../ink/ink1341.xml"/><Relationship Id="rId254" Type="http://schemas.openxmlformats.org/officeDocument/2006/relationships/image" Target="../media/image917.png"/><Relationship Id="rId699" Type="http://schemas.openxmlformats.org/officeDocument/2006/relationships/customXml" Target="../ink/ink1171.xml"/><Relationship Id="rId49" Type="http://schemas.openxmlformats.org/officeDocument/2006/relationships/customXml" Target="../ink/ink846.xml"/><Relationship Id="rId114" Type="http://schemas.openxmlformats.org/officeDocument/2006/relationships/image" Target="../media/image847.png"/><Relationship Id="rId461" Type="http://schemas.openxmlformats.org/officeDocument/2006/relationships/customXml" Target="../ink/ink1052.xml"/><Relationship Id="rId559" Type="http://schemas.openxmlformats.org/officeDocument/2006/relationships/customXml" Target="../ink/ink1101.xml"/><Relationship Id="rId766" Type="http://schemas.openxmlformats.org/officeDocument/2006/relationships/image" Target="../media/image1172.png"/><Relationship Id="rId198" Type="http://schemas.openxmlformats.org/officeDocument/2006/relationships/image" Target="../media/image889.png"/><Relationship Id="rId321" Type="http://schemas.openxmlformats.org/officeDocument/2006/relationships/customXml" Target="../ink/ink982.xml"/><Relationship Id="rId419" Type="http://schemas.openxmlformats.org/officeDocument/2006/relationships/customXml" Target="../ink/ink1031.xml"/><Relationship Id="rId626" Type="http://schemas.openxmlformats.org/officeDocument/2006/relationships/image" Target="../media/image1103.png"/><Relationship Id="rId973" Type="http://schemas.openxmlformats.org/officeDocument/2006/relationships/image" Target="../media/image1273.png"/><Relationship Id="rId1049" Type="http://schemas.openxmlformats.org/officeDocument/2006/relationships/image" Target="../media/image1310.png"/><Relationship Id="rId833" Type="http://schemas.openxmlformats.org/officeDocument/2006/relationships/customXml" Target="../ink/ink1238.xml"/><Relationship Id="rId265" Type="http://schemas.openxmlformats.org/officeDocument/2006/relationships/customXml" Target="../ink/ink954.xml"/><Relationship Id="rId472" Type="http://schemas.openxmlformats.org/officeDocument/2006/relationships/image" Target="../media/image1026.png"/><Relationship Id="rId900" Type="http://schemas.openxmlformats.org/officeDocument/2006/relationships/image" Target="../media/image1238.png"/><Relationship Id="rId125" Type="http://schemas.openxmlformats.org/officeDocument/2006/relationships/customXml" Target="../ink/ink884.xml"/><Relationship Id="rId332" Type="http://schemas.openxmlformats.org/officeDocument/2006/relationships/image" Target="../media/image956.png"/><Relationship Id="rId777" Type="http://schemas.openxmlformats.org/officeDocument/2006/relationships/customXml" Target="../ink/ink1210.xml"/><Relationship Id="rId984" Type="http://schemas.openxmlformats.org/officeDocument/2006/relationships/customXml" Target="../ink/ink1314.xml"/><Relationship Id="rId637" Type="http://schemas.openxmlformats.org/officeDocument/2006/relationships/customXml" Target="../ink/ink1140.xml"/><Relationship Id="rId844" Type="http://schemas.openxmlformats.org/officeDocument/2006/relationships/image" Target="../media/image1210.png"/><Relationship Id="rId276" Type="http://schemas.openxmlformats.org/officeDocument/2006/relationships/image" Target="../media/image928.png"/><Relationship Id="rId483" Type="http://schemas.openxmlformats.org/officeDocument/2006/relationships/customXml" Target="../ink/ink1063.xml"/><Relationship Id="rId690" Type="http://schemas.openxmlformats.org/officeDocument/2006/relationships/image" Target="../media/image1134.png"/><Relationship Id="rId704" Type="http://schemas.openxmlformats.org/officeDocument/2006/relationships/image" Target="../media/image1141.png"/><Relationship Id="rId911" Type="http://schemas.openxmlformats.org/officeDocument/2006/relationships/customXml" Target="../ink/ink1277.xml"/><Relationship Id="rId40" Type="http://schemas.openxmlformats.org/officeDocument/2006/relationships/image" Target="../media/image790.png"/><Relationship Id="rId136" Type="http://schemas.openxmlformats.org/officeDocument/2006/relationships/image" Target="../media/image858.png"/><Relationship Id="rId343" Type="http://schemas.openxmlformats.org/officeDocument/2006/relationships/customXml" Target="../ink/ink993.xml"/><Relationship Id="rId550" Type="http://schemas.openxmlformats.org/officeDocument/2006/relationships/image" Target="../media/image1065.png"/><Relationship Id="rId788" Type="http://schemas.openxmlformats.org/officeDocument/2006/relationships/image" Target="../media/image1182.png"/><Relationship Id="rId995" Type="http://schemas.openxmlformats.org/officeDocument/2006/relationships/image" Target="../media/image1284.png"/><Relationship Id="rId203" Type="http://schemas.openxmlformats.org/officeDocument/2006/relationships/customXml" Target="../ink/ink923.xml"/><Relationship Id="rId648" Type="http://schemas.openxmlformats.org/officeDocument/2006/relationships/image" Target="../media/image1113.png"/><Relationship Id="rId855" Type="http://schemas.openxmlformats.org/officeDocument/2006/relationships/customXml" Target="../ink/ink1249.xml"/><Relationship Id="rId1040" Type="http://schemas.openxmlformats.org/officeDocument/2006/relationships/customXml" Target="../ink/ink1342.xml"/><Relationship Id="rId287" Type="http://schemas.openxmlformats.org/officeDocument/2006/relationships/customXml" Target="../ink/ink965.xml"/><Relationship Id="rId410" Type="http://schemas.openxmlformats.org/officeDocument/2006/relationships/image" Target="../media/image995.png"/><Relationship Id="rId494" Type="http://schemas.openxmlformats.org/officeDocument/2006/relationships/image" Target="../media/image1037.png"/><Relationship Id="rId508" Type="http://schemas.openxmlformats.org/officeDocument/2006/relationships/image" Target="../media/image1044.png"/><Relationship Id="rId715" Type="http://schemas.openxmlformats.org/officeDocument/2006/relationships/customXml" Target="../ink/ink1179.xml"/><Relationship Id="rId922" Type="http://schemas.openxmlformats.org/officeDocument/2006/relationships/image" Target="../media/image1249.png"/><Relationship Id="rId147" Type="http://schemas.openxmlformats.org/officeDocument/2006/relationships/customXml" Target="../ink/ink895.xml"/><Relationship Id="rId354" Type="http://schemas.openxmlformats.org/officeDocument/2006/relationships/image" Target="../media/image967.png"/><Relationship Id="rId799" Type="http://schemas.openxmlformats.org/officeDocument/2006/relationships/customXml" Target="../ink/ink1221.xml"/><Relationship Id="rId51" Type="http://schemas.openxmlformats.org/officeDocument/2006/relationships/customXml" Target="../ink/ink847.xml"/><Relationship Id="rId561" Type="http://schemas.openxmlformats.org/officeDocument/2006/relationships/customXml" Target="../ink/ink1102.xml"/><Relationship Id="rId659" Type="http://schemas.openxmlformats.org/officeDocument/2006/relationships/customXml" Target="../ink/ink1151.xml"/><Relationship Id="rId866" Type="http://schemas.openxmlformats.org/officeDocument/2006/relationships/image" Target="../media/image1221.png"/><Relationship Id="rId214" Type="http://schemas.openxmlformats.org/officeDocument/2006/relationships/image" Target="../media/image897.png"/><Relationship Id="rId298" Type="http://schemas.openxmlformats.org/officeDocument/2006/relationships/image" Target="../media/image939.png"/><Relationship Id="rId421" Type="http://schemas.openxmlformats.org/officeDocument/2006/relationships/customXml" Target="../ink/ink1032.xml"/><Relationship Id="rId519" Type="http://schemas.openxmlformats.org/officeDocument/2006/relationships/customXml" Target="../ink/ink1081.xml"/><Relationship Id="rId1051" Type="http://schemas.openxmlformats.org/officeDocument/2006/relationships/image" Target="../media/image1311.png"/><Relationship Id="rId158" Type="http://schemas.openxmlformats.org/officeDocument/2006/relationships/image" Target="../media/image869.png"/><Relationship Id="rId726" Type="http://schemas.openxmlformats.org/officeDocument/2006/relationships/image" Target="../media/image1152.png"/><Relationship Id="rId933" Type="http://schemas.openxmlformats.org/officeDocument/2006/relationships/customXml" Target="../ink/ink1288.xml"/><Relationship Id="rId1009" Type="http://schemas.openxmlformats.org/officeDocument/2006/relationships/image" Target="../media/image1291.png"/><Relationship Id="rId62" Type="http://schemas.openxmlformats.org/officeDocument/2006/relationships/image" Target="../media/image821.png"/><Relationship Id="rId365" Type="http://schemas.openxmlformats.org/officeDocument/2006/relationships/customXml" Target="../ink/ink1004.xml"/><Relationship Id="rId572" Type="http://schemas.openxmlformats.org/officeDocument/2006/relationships/image" Target="../media/image1076.png"/><Relationship Id="rId225" Type="http://schemas.openxmlformats.org/officeDocument/2006/relationships/customXml" Target="../ink/ink934.xml"/><Relationship Id="rId432" Type="http://schemas.openxmlformats.org/officeDocument/2006/relationships/image" Target="../media/image1006.png"/><Relationship Id="rId877" Type="http://schemas.openxmlformats.org/officeDocument/2006/relationships/customXml" Target="../ink/ink1260.xml"/><Relationship Id="rId737" Type="http://schemas.openxmlformats.org/officeDocument/2006/relationships/customXml" Target="../ink/ink1190.xml"/><Relationship Id="rId944" Type="http://schemas.openxmlformats.org/officeDocument/2006/relationships/image" Target="../media/image1260.png"/><Relationship Id="rId73" Type="http://schemas.openxmlformats.org/officeDocument/2006/relationships/customXml" Target="../ink/ink858.xml"/><Relationship Id="rId169" Type="http://schemas.openxmlformats.org/officeDocument/2006/relationships/customXml" Target="../ink/ink906.xml"/><Relationship Id="rId376" Type="http://schemas.openxmlformats.org/officeDocument/2006/relationships/image" Target="../media/image978.png"/><Relationship Id="rId583" Type="http://schemas.openxmlformats.org/officeDocument/2006/relationships/customXml" Target="../ink/ink1113.xml"/><Relationship Id="rId790" Type="http://schemas.openxmlformats.org/officeDocument/2006/relationships/image" Target="../media/image1183.png"/><Relationship Id="rId804" Type="http://schemas.openxmlformats.org/officeDocument/2006/relationships/image" Target="../media/image1190.png"/><Relationship Id="rId4" Type="http://schemas.openxmlformats.org/officeDocument/2006/relationships/image" Target="../media/image772.png"/><Relationship Id="rId236" Type="http://schemas.openxmlformats.org/officeDocument/2006/relationships/image" Target="../media/image908.png"/><Relationship Id="rId443" Type="http://schemas.openxmlformats.org/officeDocument/2006/relationships/customXml" Target="../ink/ink1043.xml"/><Relationship Id="rId650" Type="http://schemas.openxmlformats.org/officeDocument/2006/relationships/image" Target="../media/image1114.png"/><Relationship Id="rId888" Type="http://schemas.openxmlformats.org/officeDocument/2006/relationships/image" Target="../media/image1232.png"/><Relationship Id="rId303" Type="http://schemas.openxmlformats.org/officeDocument/2006/relationships/customXml" Target="../ink/ink973.xml"/><Relationship Id="rId748" Type="http://schemas.openxmlformats.org/officeDocument/2006/relationships/image" Target="../media/image1163.png"/><Relationship Id="rId955" Type="http://schemas.openxmlformats.org/officeDocument/2006/relationships/customXml" Target="../ink/ink1299.xml"/><Relationship Id="rId84" Type="http://schemas.openxmlformats.org/officeDocument/2006/relationships/image" Target="../media/image832.png"/><Relationship Id="rId387" Type="http://schemas.openxmlformats.org/officeDocument/2006/relationships/customXml" Target="../ink/ink1015.xml"/><Relationship Id="rId510" Type="http://schemas.openxmlformats.org/officeDocument/2006/relationships/image" Target="../media/image1045.png"/><Relationship Id="rId594" Type="http://schemas.openxmlformats.org/officeDocument/2006/relationships/image" Target="../media/image1087.png"/><Relationship Id="rId608" Type="http://schemas.openxmlformats.org/officeDocument/2006/relationships/image" Target="../media/image1094.png"/><Relationship Id="rId815" Type="http://schemas.openxmlformats.org/officeDocument/2006/relationships/customXml" Target="../ink/ink1229.xml"/><Relationship Id="rId247" Type="http://schemas.openxmlformats.org/officeDocument/2006/relationships/customXml" Target="../ink/ink945.xml"/><Relationship Id="rId899" Type="http://schemas.openxmlformats.org/officeDocument/2006/relationships/customXml" Target="../ink/ink1271.xml"/><Relationship Id="rId1000" Type="http://schemas.openxmlformats.org/officeDocument/2006/relationships/customXml" Target="../ink/ink1322.xml"/><Relationship Id="rId107" Type="http://schemas.openxmlformats.org/officeDocument/2006/relationships/customXml" Target="../ink/ink875.xml"/><Relationship Id="rId454" Type="http://schemas.openxmlformats.org/officeDocument/2006/relationships/image" Target="../media/image1017.png"/><Relationship Id="rId661" Type="http://schemas.openxmlformats.org/officeDocument/2006/relationships/customXml" Target="../ink/ink1152.xml"/><Relationship Id="rId759" Type="http://schemas.openxmlformats.org/officeDocument/2006/relationships/customXml" Target="../ink/ink1201.xml"/><Relationship Id="rId966" Type="http://schemas.openxmlformats.org/officeDocument/2006/relationships/image" Target="../media/image1271.png"/><Relationship Id="rId11" Type="http://schemas.openxmlformats.org/officeDocument/2006/relationships/customXml" Target="../ink/ink827.xml"/><Relationship Id="rId314" Type="http://schemas.openxmlformats.org/officeDocument/2006/relationships/image" Target="../media/image947.png"/><Relationship Id="rId398" Type="http://schemas.openxmlformats.org/officeDocument/2006/relationships/image" Target="../media/image989.png"/><Relationship Id="rId521" Type="http://schemas.openxmlformats.org/officeDocument/2006/relationships/customXml" Target="../ink/ink1082.xml"/><Relationship Id="rId619" Type="http://schemas.openxmlformats.org/officeDocument/2006/relationships/customXml" Target="../ink/ink1131.xml"/><Relationship Id="rId95" Type="http://schemas.openxmlformats.org/officeDocument/2006/relationships/customXml" Target="../ink/ink869.xml"/><Relationship Id="rId160" Type="http://schemas.openxmlformats.org/officeDocument/2006/relationships/image" Target="../media/image870.png"/><Relationship Id="rId826" Type="http://schemas.openxmlformats.org/officeDocument/2006/relationships/image" Target="../media/image1201.png"/><Relationship Id="rId1011" Type="http://schemas.openxmlformats.org/officeDocument/2006/relationships/image" Target="../media/image1292.png"/><Relationship Id="rId258" Type="http://schemas.openxmlformats.org/officeDocument/2006/relationships/image" Target="../media/image919.png"/><Relationship Id="rId465" Type="http://schemas.openxmlformats.org/officeDocument/2006/relationships/customXml" Target="../ink/ink1054.xml"/><Relationship Id="rId672" Type="http://schemas.openxmlformats.org/officeDocument/2006/relationships/image" Target="../media/image1125.png"/><Relationship Id="rId22" Type="http://schemas.openxmlformats.org/officeDocument/2006/relationships/image" Target="../media/image781.png"/><Relationship Id="rId118" Type="http://schemas.openxmlformats.org/officeDocument/2006/relationships/image" Target="../media/image849.png"/><Relationship Id="rId325" Type="http://schemas.openxmlformats.org/officeDocument/2006/relationships/customXml" Target="../ink/ink984.xml"/><Relationship Id="rId532" Type="http://schemas.openxmlformats.org/officeDocument/2006/relationships/image" Target="../media/image1056.png"/><Relationship Id="rId977" Type="http://schemas.openxmlformats.org/officeDocument/2006/relationships/image" Target="../media/image1275.png"/><Relationship Id="rId171" Type="http://schemas.openxmlformats.org/officeDocument/2006/relationships/customXml" Target="../ink/ink907.xml"/><Relationship Id="rId837" Type="http://schemas.openxmlformats.org/officeDocument/2006/relationships/customXml" Target="../ink/ink1240.xml"/><Relationship Id="rId1022" Type="http://schemas.openxmlformats.org/officeDocument/2006/relationships/customXml" Target="../ink/ink1333.xml"/><Relationship Id="rId269" Type="http://schemas.openxmlformats.org/officeDocument/2006/relationships/customXml" Target="../ink/ink956.xml"/><Relationship Id="rId476" Type="http://schemas.openxmlformats.org/officeDocument/2006/relationships/image" Target="../media/image1028.png"/><Relationship Id="rId683" Type="http://schemas.openxmlformats.org/officeDocument/2006/relationships/customXml" Target="../ink/ink1163.xml"/><Relationship Id="rId890" Type="http://schemas.openxmlformats.org/officeDocument/2006/relationships/image" Target="../media/image1233.png"/><Relationship Id="rId904" Type="http://schemas.openxmlformats.org/officeDocument/2006/relationships/image" Target="../media/image1240.png"/><Relationship Id="rId33" Type="http://schemas.openxmlformats.org/officeDocument/2006/relationships/customXml" Target="../ink/ink838.xml"/><Relationship Id="rId129" Type="http://schemas.openxmlformats.org/officeDocument/2006/relationships/customXml" Target="../ink/ink886.xml"/><Relationship Id="rId336" Type="http://schemas.openxmlformats.org/officeDocument/2006/relationships/image" Target="../media/image958.png"/><Relationship Id="rId543" Type="http://schemas.openxmlformats.org/officeDocument/2006/relationships/customXml" Target="../ink/ink1093.xml"/><Relationship Id="rId988" Type="http://schemas.openxmlformats.org/officeDocument/2006/relationships/customXml" Target="../ink/ink1316.xml"/><Relationship Id="rId182" Type="http://schemas.openxmlformats.org/officeDocument/2006/relationships/image" Target="../media/image881.png"/><Relationship Id="rId403" Type="http://schemas.openxmlformats.org/officeDocument/2006/relationships/customXml" Target="../ink/ink1023.xml"/><Relationship Id="rId750" Type="http://schemas.openxmlformats.org/officeDocument/2006/relationships/image" Target="../media/image1164.png"/><Relationship Id="rId848" Type="http://schemas.openxmlformats.org/officeDocument/2006/relationships/image" Target="../media/image1212.png"/><Relationship Id="rId1033" Type="http://schemas.openxmlformats.org/officeDocument/2006/relationships/image" Target="../media/image1303.png"/><Relationship Id="rId487" Type="http://schemas.openxmlformats.org/officeDocument/2006/relationships/customXml" Target="../ink/ink1065.xml"/><Relationship Id="rId610" Type="http://schemas.openxmlformats.org/officeDocument/2006/relationships/image" Target="../media/image1095.png"/><Relationship Id="rId694" Type="http://schemas.openxmlformats.org/officeDocument/2006/relationships/image" Target="../media/image1136.png"/><Relationship Id="rId708" Type="http://schemas.openxmlformats.org/officeDocument/2006/relationships/image" Target="../media/image1143.png"/><Relationship Id="rId915" Type="http://schemas.openxmlformats.org/officeDocument/2006/relationships/customXml" Target="../ink/ink1279.xml"/><Relationship Id="rId347" Type="http://schemas.openxmlformats.org/officeDocument/2006/relationships/customXml" Target="../ink/ink995.xml"/><Relationship Id="rId999" Type="http://schemas.openxmlformats.org/officeDocument/2006/relationships/image" Target="../media/image1286.png"/><Relationship Id="rId44" Type="http://schemas.openxmlformats.org/officeDocument/2006/relationships/image" Target="../media/image792.png"/><Relationship Id="rId554" Type="http://schemas.openxmlformats.org/officeDocument/2006/relationships/image" Target="../media/image1067.png"/><Relationship Id="rId761" Type="http://schemas.openxmlformats.org/officeDocument/2006/relationships/customXml" Target="../ink/ink1202.xml"/><Relationship Id="rId859" Type="http://schemas.openxmlformats.org/officeDocument/2006/relationships/customXml" Target="../ink/ink1251.xml"/><Relationship Id="rId193" Type="http://schemas.openxmlformats.org/officeDocument/2006/relationships/customXml" Target="../ink/ink918.xml"/><Relationship Id="rId207" Type="http://schemas.openxmlformats.org/officeDocument/2006/relationships/customXml" Target="../ink/ink925.xml"/><Relationship Id="rId414" Type="http://schemas.openxmlformats.org/officeDocument/2006/relationships/image" Target="../media/image997.png"/><Relationship Id="rId498" Type="http://schemas.openxmlformats.org/officeDocument/2006/relationships/image" Target="../media/image1039.png"/><Relationship Id="rId621" Type="http://schemas.openxmlformats.org/officeDocument/2006/relationships/customXml" Target="../ink/ink1132.xml"/><Relationship Id="rId1044" Type="http://schemas.openxmlformats.org/officeDocument/2006/relationships/customXml" Target="../ink/ink1344.xml"/><Relationship Id="rId260" Type="http://schemas.openxmlformats.org/officeDocument/2006/relationships/image" Target="../media/image920.png"/><Relationship Id="rId719" Type="http://schemas.openxmlformats.org/officeDocument/2006/relationships/customXml" Target="../ink/ink1181.xml"/><Relationship Id="rId926" Type="http://schemas.openxmlformats.org/officeDocument/2006/relationships/image" Target="../media/image1251.png"/><Relationship Id="rId55" Type="http://schemas.openxmlformats.org/officeDocument/2006/relationships/customXml" Target="../ink/ink849.xml"/><Relationship Id="rId120" Type="http://schemas.openxmlformats.org/officeDocument/2006/relationships/image" Target="../media/image850.png"/><Relationship Id="rId358" Type="http://schemas.openxmlformats.org/officeDocument/2006/relationships/image" Target="../media/image969.png"/><Relationship Id="rId565" Type="http://schemas.openxmlformats.org/officeDocument/2006/relationships/customXml" Target="../ink/ink1104.xml"/><Relationship Id="rId772" Type="http://schemas.openxmlformats.org/officeDocument/2006/relationships/image" Target="../media/image1175.png"/><Relationship Id="rId218" Type="http://schemas.openxmlformats.org/officeDocument/2006/relationships/image" Target="../media/image899.png"/><Relationship Id="rId425" Type="http://schemas.openxmlformats.org/officeDocument/2006/relationships/customXml" Target="../ink/ink1034.xml"/><Relationship Id="rId632" Type="http://schemas.openxmlformats.org/officeDocument/2006/relationships/image" Target="../media/image1105.png"/><Relationship Id="rId1055" Type="http://schemas.openxmlformats.org/officeDocument/2006/relationships/image" Target="../media/image1313.png"/><Relationship Id="rId271" Type="http://schemas.openxmlformats.org/officeDocument/2006/relationships/customXml" Target="../ink/ink957.xml"/><Relationship Id="rId937" Type="http://schemas.openxmlformats.org/officeDocument/2006/relationships/customXml" Target="../ink/ink1290.xml"/><Relationship Id="rId66" Type="http://schemas.openxmlformats.org/officeDocument/2006/relationships/image" Target="../media/image823.png"/><Relationship Id="rId131" Type="http://schemas.openxmlformats.org/officeDocument/2006/relationships/customXml" Target="../ink/ink887.xml"/><Relationship Id="rId369" Type="http://schemas.openxmlformats.org/officeDocument/2006/relationships/customXml" Target="../ink/ink1006.xml"/><Relationship Id="rId576" Type="http://schemas.openxmlformats.org/officeDocument/2006/relationships/image" Target="../media/image1078.png"/><Relationship Id="rId783" Type="http://schemas.openxmlformats.org/officeDocument/2006/relationships/customXml" Target="../ink/ink1213.xml"/><Relationship Id="rId990" Type="http://schemas.openxmlformats.org/officeDocument/2006/relationships/customXml" Target="../ink/ink1317.xml"/><Relationship Id="rId229" Type="http://schemas.openxmlformats.org/officeDocument/2006/relationships/customXml" Target="../ink/ink936.xml"/><Relationship Id="rId436" Type="http://schemas.openxmlformats.org/officeDocument/2006/relationships/image" Target="../media/image1008.png"/><Relationship Id="rId643" Type="http://schemas.openxmlformats.org/officeDocument/2006/relationships/customXml" Target="../ink/ink1143.xml"/><Relationship Id="rId850" Type="http://schemas.openxmlformats.org/officeDocument/2006/relationships/image" Target="../media/image1213.png"/><Relationship Id="rId948" Type="http://schemas.openxmlformats.org/officeDocument/2006/relationships/image" Target="../media/image1262.png"/><Relationship Id="rId77" Type="http://schemas.openxmlformats.org/officeDocument/2006/relationships/customXml" Target="../ink/ink860.xml"/><Relationship Id="rId282" Type="http://schemas.openxmlformats.org/officeDocument/2006/relationships/image" Target="../media/image931.png"/><Relationship Id="rId503" Type="http://schemas.openxmlformats.org/officeDocument/2006/relationships/customXml" Target="../ink/ink1073.xml"/><Relationship Id="rId587" Type="http://schemas.openxmlformats.org/officeDocument/2006/relationships/customXml" Target="../ink/ink1115.xml"/><Relationship Id="rId710" Type="http://schemas.openxmlformats.org/officeDocument/2006/relationships/image" Target="../media/image1144.png"/><Relationship Id="rId808" Type="http://schemas.openxmlformats.org/officeDocument/2006/relationships/image" Target="../media/image1192.png"/><Relationship Id="rId8" Type="http://schemas.openxmlformats.org/officeDocument/2006/relationships/image" Target="../media/image774.png"/><Relationship Id="rId142" Type="http://schemas.openxmlformats.org/officeDocument/2006/relationships/image" Target="../media/image861.png"/><Relationship Id="rId447" Type="http://schemas.openxmlformats.org/officeDocument/2006/relationships/customXml" Target="../ink/ink1045.xml"/><Relationship Id="rId794" Type="http://schemas.openxmlformats.org/officeDocument/2006/relationships/image" Target="../media/image1185.png"/><Relationship Id="rId654" Type="http://schemas.openxmlformats.org/officeDocument/2006/relationships/image" Target="../media/image1116.png"/><Relationship Id="rId861" Type="http://schemas.openxmlformats.org/officeDocument/2006/relationships/customXml" Target="../ink/ink1252.xml"/><Relationship Id="rId959" Type="http://schemas.openxmlformats.org/officeDocument/2006/relationships/customXml" Target="../ink/ink1301.xml"/><Relationship Id="rId293" Type="http://schemas.openxmlformats.org/officeDocument/2006/relationships/customXml" Target="../ink/ink968.xml"/><Relationship Id="rId307" Type="http://schemas.openxmlformats.org/officeDocument/2006/relationships/customXml" Target="../ink/ink975.xml"/><Relationship Id="rId514" Type="http://schemas.openxmlformats.org/officeDocument/2006/relationships/image" Target="../media/image1047.png"/><Relationship Id="rId721" Type="http://schemas.openxmlformats.org/officeDocument/2006/relationships/customXml" Target="../ink/ink1182.xml"/><Relationship Id="rId88" Type="http://schemas.openxmlformats.org/officeDocument/2006/relationships/image" Target="../media/image834.png"/><Relationship Id="rId153" Type="http://schemas.openxmlformats.org/officeDocument/2006/relationships/customXml" Target="../ink/ink898.xml"/><Relationship Id="rId360" Type="http://schemas.openxmlformats.org/officeDocument/2006/relationships/image" Target="../media/image970.png"/><Relationship Id="rId598" Type="http://schemas.openxmlformats.org/officeDocument/2006/relationships/image" Target="../media/image1089.png"/><Relationship Id="rId819" Type="http://schemas.openxmlformats.org/officeDocument/2006/relationships/customXml" Target="../ink/ink1231.xml"/><Relationship Id="rId1004" Type="http://schemas.openxmlformats.org/officeDocument/2006/relationships/customXml" Target="../ink/ink1324.xml"/><Relationship Id="rId220" Type="http://schemas.openxmlformats.org/officeDocument/2006/relationships/image" Target="../media/image900.png"/><Relationship Id="rId458" Type="http://schemas.openxmlformats.org/officeDocument/2006/relationships/image" Target="../media/image1019.png"/><Relationship Id="rId665" Type="http://schemas.openxmlformats.org/officeDocument/2006/relationships/customXml" Target="../ink/ink1154.xml"/><Relationship Id="rId872" Type="http://schemas.openxmlformats.org/officeDocument/2006/relationships/image" Target="../media/image1224.png"/><Relationship Id="rId15" Type="http://schemas.openxmlformats.org/officeDocument/2006/relationships/customXml" Target="../ink/ink829.xml"/><Relationship Id="rId318" Type="http://schemas.openxmlformats.org/officeDocument/2006/relationships/image" Target="../media/image949.png"/><Relationship Id="rId525" Type="http://schemas.openxmlformats.org/officeDocument/2006/relationships/customXml" Target="../ink/ink1084.xml"/><Relationship Id="rId732" Type="http://schemas.openxmlformats.org/officeDocument/2006/relationships/image" Target="../media/image1155.png"/><Relationship Id="rId99" Type="http://schemas.openxmlformats.org/officeDocument/2006/relationships/customXml" Target="../ink/ink871.xml"/><Relationship Id="rId164" Type="http://schemas.openxmlformats.org/officeDocument/2006/relationships/image" Target="../media/image872.png"/><Relationship Id="rId371" Type="http://schemas.openxmlformats.org/officeDocument/2006/relationships/customXml" Target="../ink/ink1007.xml"/><Relationship Id="rId1015" Type="http://schemas.openxmlformats.org/officeDocument/2006/relationships/image" Target="../media/image1294.png"/><Relationship Id="rId469" Type="http://schemas.openxmlformats.org/officeDocument/2006/relationships/customXml" Target="../ink/ink1056.xml"/><Relationship Id="rId676" Type="http://schemas.openxmlformats.org/officeDocument/2006/relationships/image" Target="../media/image1127.png"/><Relationship Id="rId883" Type="http://schemas.openxmlformats.org/officeDocument/2006/relationships/customXml" Target="../ink/ink1263.xml"/><Relationship Id="rId26" Type="http://schemas.openxmlformats.org/officeDocument/2006/relationships/image" Target="../media/image783.png"/><Relationship Id="rId231" Type="http://schemas.openxmlformats.org/officeDocument/2006/relationships/customXml" Target="../ink/ink937.xml"/><Relationship Id="rId329" Type="http://schemas.openxmlformats.org/officeDocument/2006/relationships/customXml" Target="../ink/ink986.xml"/><Relationship Id="rId536" Type="http://schemas.openxmlformats.org/officeDocument/2006/relationships/image" Target="../media/image1058.png"/><Relationship Id="rId175" Type="http://schemas.openxmlformats.org/officeDocument/2006/relationships/customXml" Target="../ink/ink909.xml"/><Relationship Id="rId743" Type="http://schemas.openxmlformats.org/officeDocument/2006/relationships/customXml" Target="../ink/ink1193.xml"/><Relationship Id="rId950" Type="http://schemas.openxmlformats.org/officeDocument/2006/relationships/image" Target="../media/image1263.png"/><Relationship Id="rId1026" Type="http://schemas.openxmlformats.org/officeDocument/2006/relationships/customXml" Target="../ink/ink1335.xml"/><Relationship Id="rId382" Type="http://schemas.openxmlformats.org/officeDocument/2006/relationships/image" Target="../media/image981.png"/><Relationship Id="rId603" Type="http://schemas.openxmlformats.org/officeDocument/2006/relationships/customXml" Target="../ink/ink1123.xml"/><Relationship Id="rId687" Type="http://schemas.openxmlformats.org/officeDocument/2006/relationships/customXml" Target="../ink/ink1165.xml"/><Relationship Id="rId810" Type="http://schemas.openxmlformats.org/officeDocument/2006/relationships/image" Target="../media/image1193.png"/><Relationship Id="rId908" Type="http://schemas.openxmlformats.org/officeDocument/2006/relationships/image" Target="../media/image1242.png"/><Relationship Id="rId242" Type="http://schemas.openxmlformats.org/officeDocument/2006/relationships/image" Target="../media/image911.png"/><Relationship Id="rId894" Type="http://schemas.openxmlformats.org/officeDocument/2006/relationships/image" Target="../media/image1235.png"/><Relationship Id="rId37" Type="http://schemas.openxmlformats.org/officeDocument/2006/relationships/customXml" Target="../ink/ink840.xml"/><Relationship Id="rId102" Type="http://schemas.openxmlformats.org/officeDocument/2006/relationships/image" Target="../media/image841.png"/><Relationship Id="rId547" Type="http://schemas.openxmlformats.org/officeDocument/2006/relationships/customXml" Target="../ink/ink1095.xml"/><Relationship Id="rId754" Type="http://schemas.openxmlformats.org/officeDocument/2006/relationships/image" Target="../media/image1166.png"/><Relationship Id="rId961" Type="http://schemas.openxmlformats.org/officeDocument/2006/relationships/customXml" Target="../ink/ink1302.xml"/><Relationship Id="rId90" Type="http://schemas.openxmlformats.org/officeDocument/2006/relationships/image" Target="../media/image835.png"/><Relationship Id="rId186" Type="http://schemas.openxmlformats.org/officeDocument/2006/relationships/image" Target="../media/image883.png"/><Relationship Id="rId393" Type="http://schemas.openxmlformats.org/officeDocument/2006/relationships/customXml" Target="../ink/ink1018.xml"/><Relationship Id="rId407" Type="http://schemas.openxmlformats.org/officeDocument/2006/relationships/customXml" Target="../ink/ink1025.xml"/><Relationship Id="rId614" Type="http://schemas.openxmlformats.org/officeDocument/2006/relationships/image" Target="../media/image1097.png"/><Relationship Id="rId821" Type="http://schemas.openxmlformats.org/officeDocument/2006/relationships/customXml" Target="../ink/ink1232.xml"/><Relationship Id="rId1037" Type="http://schemas.openxmlformats.org/officeDocument/2006/relationships/image" Target="../media/image1305.png"/><Relationship Id="rId253" Type="http://schemas.openxmlformats.org/officeDocument/2006/relationships/customXml" Target="../ink/ink948.xml"/><Relationship Id="rId460" Type="http://schemas.openxmlformats.org/officeDocument/2006/relationships/image" Target="../media/image1020.png"/><Relationship Id="rId698" Type="http://schemas.openxmlformats.org/officeDocument/2006/relationships/image" Target="../media/image1138.png"/><Relationship Id="rId919" Type="http://schemas.openxmlformats.org/officeDocument/2006/relationships/customXml" Target="../ink/ink1281.xml"/><Relationship Id="rId48" Type="http://schemas.openxmlformats.org/officeDocument/2006/relationships/image" Target="../media/image794.png"/><Relationship Id="rId113" Type="http://schemas.openxmlformats.org/officeDocument/2006/relationships/customXml" Target="../ink/ink878.xml"/><Relationship Id="rId320" Type="http://schemas.openxmlformats.org/officeDocument/2006/relationships/image" Target="../media/image950.png"/><Relationship Id="rId558" Type="http://schemas.openxmlformats.org/officeDocument/2006/relationships/image" Target="../media/image1069.png"/><Relationship Id="rId765" Type="http://schemas.openxmlformats.org/officeDocument/2006/relationships/customXml" Target="../ink/ink1204.xml"/><Relationship Id="rId972" Type="http://schemas.openxmlformats.org/officeDocument/2006/relationships/customXml" Target="../ink/ink1308.xml"/><Relationship Id="rId197" Type="http://schemas.openxmlformats.org/officeDocument/2006/relationships/customXml" Target="../ink/ink920.xml"/><Relationship Id="rId418" Type="http://schemas.openxmlformats.org/officeDocument/2006/relationships/image" Target="../media/image999.png"/><Relationship Id="rId625" Type="http://schemas.openxmlformats.org/officeDocument/2006/relationships/customXml" Target="../ink/ink1134.xml"/><Relationship Id="rId832" Type="http://schemas.openxmlformats.org/officeDocument/2006/relationships/image" Target="../media/image1204.png"/><Relationship Id="rId1048" Type="http://schemas.openxmlformats.org/officeDocument/2006/relationships/customXml" Target="../ink/ink1346.xml"/><Relationship Id="rId264" Type="http://schemas.openxmlformats.org/officeDocument/2006/relationships/image" Target="../media/image922.png"/><Relationship Id="rId471" Type="http://schemas.openxmlformats.org/officeDocument/2006/relationships/customXml" Target="../ink/ink1057.xml"/><Relationship Id="rId59" Type="http://schemas.openxmlformats.org/officeDocument/2006/relationships/customXml" Target="../ink/ink851.xml"/><Relationship Id="rId124" Type="http://schemas.openxmlformats.org/officeDocument/2006/relationships/image" Target="../media/image852.png"/><Relationship Id="rId569" Type="http://schemas.openxmlformats.org/officeDocument/2006/relationships/customXml" Target="../ink/ink1106.xml"/><Relationship Id="rId776" Type="http://schemas.openxmlformats.org/officeDocument/2006/relationships/image" Target="../media/image1177.png"/><Relationship Id="rId983" Type="http://schemas.openxmlformats.org/officeDocument/2006/relationships/image" Target="../media/image1278.png"/><Relationship Id="rId331" Type="http://schemas.openxmlformats.org/officeDocument/2006/relationships/customXml" Target="../ink/ink987.xml"/><Relationship Id="rId429" Type="http://schemas.openxmlformats.org/officeDocument/2006/relationships/customXml" Target="../ink/ink1036.xml"/><Relationship Id="rId636" Type="http://schemas.openxmlformats.org/officeDocument/2006/relationships/image" Target="../media/image1107.png"/><Relationship Id="rId843" Type="http://schemas.openxmlformats.org/officeDocument/2006/relationships/customXml" Target="../ink/ink1243.xml"/><Relationship Id="rId275" Type="http://schemas.openxmlformats.org/officeDocument/2006/relationships/customXml" Target="../ink/ink959.xml"/><Relationship Id="rId482" Type="http://schemas.openxmlformats.org/officeDocument/2006/relationships/image" Target="../media/image1031.png"/><Relationship Id="rId703" Type="http://schemas.openxmlformats.org/officeDocument/2006/relationships/customXml" Target="../ink/ink1173.xml"/><Relationship Id="rId910" Type="http://schemas.openxmlformats.org/officeDocument/2006/relationships/image" Target="../media/image1243.png"/><Relationship Id="rId135" Type="http://schemas.openxmlformats.org/officeDocument/2006/relationships/customXml" Target="../ink/ink889.xml"/><Relationship Id="rId342" Type="http://schemas.openxmlformats.org/officeDocument/2006/relationships/image" Target="../media/image961.png"/><Relationship Id="rId787" Type="http://schemas.openxmlformats.org/officeDocument/2006/relationships/customXml" Target="../ink/ink1215.xml"/><Relationship Id="rId994" Type="http://schemas.openxmlformats.org/officeDocument/2006/relationships/customXml" Target="../ink/ink1319.xml"/><Relationship Id="rId202" Type="http://schemas.openxmlformats.org/officeDocument/2006/relationships/image" Target="../media/image891.png"/><Relationship Id="rId647" Type="http://schemas.openxmlformats.org/officeDocument/2006/relationships/customXml" Target="../ink/ink1145.xml"/><Relationship Id="rId854" Type="http://schemas.openxmlformats.org/officeDocument/2006/relationships/image" Target="../media/image1215.png"/><Relationship Id="rId286" Type="http://schemas.openxmlformats.org/officeDocument/2006/relationships/image" Target="../media/image933.png"/><Relationship Id="rId493" Type="http://schemas.openxmlformats.org/officeDocument/2006/relationships/customXml" Target="../ink/ink1068.xml"/><Relationship Id="rId507" Type="http://schemas.openxmlformats.org/officeDocument/2006/relationships/customXml" Target="../ink/ink1075.xml"/><Relationship Id="rId714" Type="http://schemas.openxmlformats.org/officeDocument/2006/relationships/image" Target="../media/image1146.png"/><Relationship Id="rId921" Type="http://schemas.openxmlformats.org/officeDocument/2006/relationships/customXml" Target="../ink/ink1282.xml"/><Relationship Id="rId50" Type="http://schemas.openxmlformats.org/officeDocument/2006/relationships/image" Target="../media/image795.png"/><Relationship Id="rId146" Type="http://schemas.openxmlformats.org/officeDocument/2006/relationships/image" Target="../media/image863.png"/><Relationship Id="rId353" Type="http://schemas.openxmlformats.org/officeDocument/2006/relationships/customXml" Target="../ink/ink998.xml"/><Relationship Id="rId560" Type="http://schemas.openxmlformats.org/officeDocument/2006/relationships/image" Target="../media/image1070.png"/><Relationship Id="rId798" Type="http://schemas.openxmlformats.org/officeDocument/2006/relationships/image" Target="../media/image1187.png"/><Relationship Id="rId213" Type="http://schemas.openxmlformats.org/officeDocument/2006/relationships/customXml" Target="../ink/ink928.xml"/><Relationship Id="rId420" Type="http://schemas.openxmlformats.org/officeDocument/2006/relationships/image" Target="../media/image1000.png"/><Relationship Id="rId658" Type="http://schemas.openxmlformats.org/officeDocument/2006/relationships/image" Target="../media/image1118.png"/><Relationship Id="rId865" Type="http://schemas.openxmlformats.org/officeDocument/2006/relationships/customXml" Target="../ink/ink1254.xml"/><Relationship Id="rId1050" Type="http://schemas.openxmlformats.org/officeDocument/2006/relationships/customXml" Target="../ink/ink1347.xml"/><Relationship Id="rId297" Type="http://schemas.openxmlformats.org/officeDocument/2006/relationships/customXml" Target="../ink/ink970.xml"/><Relationship Id="rId518" Type="http://schemas.openxmlformats.org/officeDocument/2006/relationships/image" Target="../media/image1049.png"/><Relationship Id="rId725" Type="http://schemas.openxmlformats.org/officeDocument/2006/relationships/customXml" Target="../ink/ink1184.xml"/><Relationship Id="rId932" Type="http://schemas.openxmlformats.org/officeDocument/2006/relationships/image" Target="../media/image1254.png"/><Relationship Id="rId157" Type="http://schemas.openxmlformats.org/officeDocument/2006/relationships/customXml" Target="../ink/ink900.xml"/><Relationship Id="rId364" Type="http://schemas.openxmlformats.org/officeDocument/2006/relationships/image" Target="../media/image972.png"/><Relationship Id="rId1008" Type="http://schemas.openxmlformats.org/officeDocument/2006/relationships/customXml" Target="../ink/ink1326.xml"/><Relationship Id="rId61" Type="http://schemas.openxmlformats.org/officeDocument/2006/relationships/customXml" Target="../ink/ink852.xml"/><Relationship Id="rId571" Type="http://schemas.openxmlformats.org/officeDocument/2006/relationships/customXml" Target="../ink/ink1107.xml"/><Relationship Id="rId669" Type="http://schemas.openxmlformats.org/officeDocument/2006/relationships/customXml" Target="../ink/ink1156.xml"/><Relationship Id="rId876" Type="http://schemas.openxmlformats.org/officeDocument/2006/relationships/image" Target="../media/image1226.png"/><Relationship Id="rId19" Type="http://schemas.openxmlformats.org/officeDocument/2006/relationships/customXml" Target="../ink/ink831.xml"/><Relationship Id="rId224" Type="http://schemas.openxmlformats.org/officeDocument/2006/relationships/image" Target="../media/image902.png"/><Relationship Id="rId431" Type="http://schemas.openxmlformats.org/officeDocument/2006/relationships/customXml" Target="../ink/ink1037.xml"/><Relationship Id="rId529" Type="http://schemas.openxmlformats.org/officeDocument/2006/relationships/customXml" Target="../ink/ink1086.xml"/><Relationship Id="rId736" Type="http://schemas.openxmlformats.org/officeDocument/2006/relationships/image" Target="../media/image1157.png"/><Relationship Id="rId168" Type="http://schemas.openxmlformats.org/officeDocument/2006/relationships/image" Target="../media/image874.png"/><Relationship Id="rId943" Type="http://schemas.openxmlformats.org/officeDocument/2006/relationships/customXml" Target="../ink/ink1293.xml"/><Relationship Id="rId1019" Type="http://schemas.openxmlformats.org/officeDocument/2006/relationships/image" Target="../media/image1296.png"/><Relationship Id="rId72" Type="http://schemas.openxmlformats.org/officeDocument/2006/relationships/image" Target="../media/image826.png"/><Relationship Id="rId375" Type="http://schemas.openxmlformats.org/officeDocument/2006/relationships/customXml" Target="../ink/ink1009.xml"/><Relationship Id="rId582" Type="http://schemas.openxmlformats.org/officeDocument/2006/relationships/image" Target="../media/image1081.png"/><Relationship Id="rId803" Type="http://schemas.openxmlformats.org/officeDocument/2006/relationships/customXml" Target="../ink/ink1223.xml"/><Relationship Id="rId3" Type="http://schemas.openxmlformats.org/officeDocument/2006/relationships/customXml" Target="../ink/ink823.xml"/><Relationship Id="rId235" Type="http://schemas.openxmlformats.org/officeDocument/2006/relationships/customXml" Target="../ink/ink939.xml"/><Relationship Id="rId442" Type="http://schemas.openxmlformats.org/officeDocument/2006/relationships/image" Target="../media/image1011.png"/><Relationship Id="rId887" Type="http://schemas.openxmlformats.org/officeDocument/2006/relationships/customXml" Target="../ink/ink1265.xml"/><Relationship Id="rId302" Type="http://schemas.openxmlformats.org/officeDocument/2006/relationships/image" Target="../media/image941.png"/><Relationship Id="rId747" Type="http://schemas.openxmlformats.org/officeDocument/2006/relationships/customXml" Target="../ink/ink1195.xml"/><Relationship Id="rId954" Type="http://schemas.openxmlformats.org/officeDocument/2006/relationships/image" Target="../media/image1265.png"/><Relationship Id="rId83" Type="http://schemas.openxmlformats.org/officeDocument/2006/relationships/customXml" Target="../ink/ink863.xml"/><Relationship Id="rId179" Type="http://schemas.openxmlformats.org/officeDocument/2006/relationships/customXml" Target="../ink/ink911.xml"/><Relationship Id="rId386" Type="http://schemas.openxmlformats.org/officeDocument/2006/relationships/image" Target="../media/image983.png"/><Relationship Id="rId593" Type="http://schemas.openxmlformats.org/officeDocument/2006/relationships/customXml" Target="../ink/ink1118.xml"/><Relationship Id="rId607" Type="http://schemas.openxmlformats.org/officeDocument/2006/relationships/customXml" Target="../ink/ink1125.xml"/><Relationship Id="rId814" Type="http://schemas.openxmlformats.org/officeDocument/2006/relationships/image" Target="../media/image1195.png"/><Relationship Id="rId246" Type="http://schemas.openxmlformats.org/officeDocument/2006/relationships/image" Target="../media/image913.png"/><Relationship Id="rId453" Type="http://schemas.openxmlformats.org/officeDocument/2006/relationships/customXml" Target="../ink/ink1048.xml"/><Relationship Id="rId660" Type="http://schemas.openxmlformats.org/officeDocument/2006/relationships/image" Target="../media/image1119.png"/><Relationship Id="rId898" Type="http://schemas.openxmlformats.org/officeDocument/2006/relationships/image" Target="../media/image1237.png"/><Relationship Id="rId106" Type="http://schemas.openxmlformats.org/officeDocument/2006/relationships/image" Target="../media/image843.png"/><Relationship Id="rId313" Type="http://schemas.openxmlformats.org/officeDocument/2006/relationships/customXml" Target="../ink/ink978.xml"/><Relationship Id="rId758" Type="http://schemas.openxmlformats.org/officeDocument/2006/relationships/image" Target="../media/image1168.png"/><Relationship Id="rId965" Type="http://schemas.openxmlformats.org/officeDocument/2006/relationships/customXml" Target="../ink/ink1304.xml"/><Relationship Id="rId10" Type="http://schemas.openxmlformats.org/officeDocument/2006/relationships/image" Target="../media/image775.png"/><Relationship Id="rId94" Type="http://schemas.openxmlformats.org/officeDocument/2006/relationships/image" Target="../media/image837.png"/><Relationship Id="rId397" Type="http://schemas.openxmlformats.org/officeDocument/2006/relationships/customXml" Target="../ink/ink1020.xml"/><Relationship Id="rId520" Type="http://schemas.openxmlformats.org/officeDocument/2006/relationships/image" Target="../media/image1050.png"/><Relationship Id="rId618" Type="http://schemas.openxmlformats.org/officeDocument/2006/relationships/image" Target="../media/image1099.png"/><Relationship Id="rId825" Type="http://schemas.openxmlformats.org/officeDocument/2006/relationships/customXml" Target="../ink/ink1234.xml"/><Relationship Id="rId257" Type="http://schemas.openxmlformats.org/officeDocument/2006/relationships/customXml" Target="../ink/ink950.xml"/><Relationship Id="rId464" Type="http://schemas.openxmlformats.org/officeDocument/2006/relationships/image" Target="../media/image1022.png"/><Relationship Id="rId1010" Type="http://schemas.openxmlformats.org/officeDocument/2006/relationships/customXml" Target="../ink/ink1327.xml"/><Relationship Id="rId117" Type="http://schemas.openxmlformats.org/officeDocument/2006/relationships/customXml" Target="../ink/ink880.xml"/><Relationship Id="rId671" Type="http://schemas.openxmlformats.org/officeDocument/2006/relationships/customXml" Target="../ink/ink1157.xml"/><Relationship Id="rId769" Type="http://schemas.openxmlformats.org/officeDocument/2006/relationships/customXml" Target="../ink/ink1206.xml"/><Relationship Id="rId976" Type="http://schemas.openxmlformats.org/officeDocument/2006/relationships/customXml" Target="../ink/ink1310.xml"/><Relationship Id="rId324" Type="http://schemas.openxmlformats.org/officeDocument/2006/relationships/image" Target="../media/image952.png"/><Relationship Id="rId531" Type="http://schemas.openxmlformats.org/officeDocument/2006/relationships/customXml" Target="../ink/ink1087.xml"/><Relationship Id="rId629" Type="http://schemas.openxmlformats.org/officeDocument/2006/relationships/customXml" Target="../ink/ink1136.xml"/><Relationship Id="rId836" Type="http://schemas.openxmlformats.org/officeDocument/2006/relationships/image" Target="../media/image1206.png"/><Relationship Id="rId1021" Type="http://schemas.openxmlformats.org/officeDocument/2006/relationships/image" Target="../media/image1297.png"/><Relationship Id="rId903" Type="http://schemas.openxmlformats.org/officeDocument/2006/relationships/customXml" Target="../ink/ink1273.xml"/><Relationship Id="rId32" Type="http://schemas.openxmlformats.org/officeDocument/2006/relationships/image" Target="../media/image786.png"/><Relationship Id="rId181" Type="http://schemas.openxmlformats.org/officeDocument/2006/relationships/customXml" Target="../ink/ink912.xml"/><Relationship Id="rId279" Type="http://schemas.openxmlformats.org/officeDocument/2006/relationships/customXml" Target="../ink/ink961.xml"/><Relationship Id="rId486" Type="http://schemas.openxmlformats.org/officeDocument/2006/relationships/image" Target="../media/image1033.png"/><Relationship Id="rId693" Type="http://schemas.openxmlformats.org/officeDocument/2006/relationships/customXml" Target="../ink/ink1168.xml"/><Relationship Id="rId139" Type="http://schemas.openxmlformats.org/officeDocument/2006/relationships/customXml" Target="../ink/ink891.xml"/><Relationship Id="rId346" Type="http://schemas.openxmlformats.org/officeDocument/2006/relationships/image" Target="../media/image963.png"/><Relationship Id="rId553" Type="http://schemas.openxmlformats.org/officeDocument/2006/relationships/customXml" Target="../ink/ink1098.xml"/><Relationship Id="rId760" Type="http://schemas.openxmlformats.org/officeDocument/2006/relationships/image" Target="../media/image1169.png"/><Relationship Id="rId998" Type="http://schemas.openxmlformats.org/officeDocument/2006/relationships/customXml" Target="../ink/ink1321.xml"/><Relationship Id="rId206" Type="http://schemas.openxmlformats.org/officeDocument/2006/relationships/image" Target="../media/image893.png"/><Relationship Id="rId413" Type="http://schemas.openxmlformats.org/officeDocument/2006/relationships/customXml" Target="../ink/ink1028.xml"/><Relationship Id="rId858" Type="http://schemas.openxmlformats.org/officeDocument/2006/relationships/image" Target="../media/image1217.png"/><Relationship Id="rId1043" Type="http://schemas.openxmlformats.org/officeDocument/2006/relationships/image" Target="../media/image130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2.png"/><Relationship Id="rId21" Type="http://schemas.openxmlformats.org/officeDocument/2006/relationships/image" Target="../media/image1324.png"/><Relationship Id="rId42" Type="http://schemas.openxmlformats.org/officeDocument/2006/relationships/customXml" Target="../ink/ink1371.xml"/><Relationship Id="rId63" Type="http://schemas.openxmlformats.org/officeDocument/2006/relationships/image" Target="../media/image1345.png"/><Relationship Id="rId84" Type="http://schemas.openxmlformats.org/officeDocument/2006/relationships/customXml" Target="../ink/ink1392.xml"/><Relationship Id="rId138" Type="http://schemas.openxmlformats.org/officeDocument/2006/relationships/customXml" Target="../ink/ink1419.xml"/><Relationship Id="rId159" Type="http://schemas.openxmlformats.org/officeDocument/2006/relationships/image" Target="../media/image1393.png"/><Relationship Id="rId107" Type="http://schemas.openxmlformats.org/officeDocument/2006/relationships/image" Target="../media/image1367.png"/><Relationship Id="rId11" Type="http://schemas.openxmlformats.org/officeDocument/2006/relationships/image" Target="../media/image1319.png"/><Relationship Id="rId32" Type="http://schemas.openxmlformats.org/officeDocument/2006/relationships/customXml" Target="../ink/ink1366.xml"/><Relationship Id="rId53" Type="http://schemas.openxmlformats.org/officeDocument/2006/relationships/image" Target="../media/image1340.png"/><Relationship Id="rId74" Type="http://schemas.openxmlformats.org/officeDocument/2006/relationships/customXml" Target="../ink/ink1387.xml"/><Relationship Id="rId128" Type="http://schemas.openxmlformats.org/officeDocument/2006/relationships/customXml" Target="../ink/ink1414.xml"/><Relationship Id="rId149" Type="http://schemas.openxmlformats.org/officeDocument/2006/relationships/image" Target="../media/image1388.png"/><Relationship Id="rId5" Type="http://schemas.openxmlformats.org/officeDocument/2006/relationships/image" Target="../media/image1316.png"/><Relationship Id="rId95" Type="http://schemas.openxmlformats.org/officeDocument/2006/relationships/image" Target="../media/image1361.png"/><Relationship Id="rId160" Type="http://schemas.openxmlformats.org/officeDocument/2006/relationships/customXml" Target="../ink/ink1430.xml"/><Relationship Id="rId22" Type="http://schemas.openxmlformats.org/officeDocument/2006/relationships/customXml" Target="../ink/ink1361.xml"/><Relationship Id="rId43" Type="http://schemas.openxmlformats.org/officeDocument/2006/relationships/image" Target="../media/image1335.png"/><Relationship Id="rId64" Type="http://schemas.openxmlformats.org/officeDocument/2006/relationships/customXml" Target="../ink/ink1382.xml"/><Relationship Id="rId118" Type="http://schemas.openxmlformats.org/officeDocument/2006/relationships/customXml" Target="../ink/ink1409.xml"/><Relationship Id="rId139" Type="http://schemas.openxmlformats.org/officeDocument/2006/relationships/image" Target="../media/image1383.png"/><Relationship Id="rId85" Type="http://schemas.openxmlformats.org/officeDocument/2006/relationships/image" Target="../media/image1356.png"/><Relationship Id="rId150" Type="http://schemas.openxmlformats.org/officeDocument/2006/relationships/customXml" Target="../ink/ink1425.xml"/><Relationship Id="rId12" Type="http://schemas.openxmlformats.org/officeDocument/2006/relationships/customXml" Target="../ink/ink1356.xml"/><Relationship Id="rId17" Type="http://schemas.openxmlformats.org/officeDocument/2006/relationships/image" Target="../media/image1322.png"/><Relationship Id="rId33" Type="http://schemas.openxmlformats.org/officeDocument/2006/relationships/image" Target="../media/image1330.png"/><Relationship Id="rId38" Type="http://schemas.openxmlformats.org/officeDocument/2006/relationships/customXml" Target="../ink/ink1369.xml"/><Relationship Id="rId59" Type="http://schemas.openxmlformats.org/officeDocument/2006/relationships/image" Target="../media/image1343.png"/><Relationship Id="rId103" Type="http://schemas.openxmlformats.org/officeDocument/2006/relationships/image" Target="../media/image1365.png"/><Relationship Id="rId108" Type="http://schemas.openxmlformats.org/officeDocument/2006/relationships/customXml" Target="../ink/ink1404.xml"/><Relationship Id="rId124" Type="http://schemas.openxmlformats.org/officeDocument/2006/relationships/customXml" Target="../ink/ink1412.xml"/><Relationship Id="rId129" Type="http://schemas.openxmlformats.org/officeDocument/2006/relationships/image" Target="../media/image1378.png"/><Relationship Id="rId54" Type="http://schemas.openxmlformats.org/officeDocument/2006/relationships/customXml" Target="../ink/ink1377.xml"/><Relationship Id="rId70" Type="http://schemas.openxmlformats.org/officeDocument/2006/relationships/customXml" Target="../ink/ink1385.xml"/><Relationship Id="rId75" Type="http://schemas.openxmlformats.org/officeDocument/2006/relationships/image" Target="../media/image1351.png"/><Relationship Id="rId91" Type="http://schemas.openxmlformats.org/officeDocument/2006/relationships/image" Target="../media/image1359.png"/><Relationship Id="rId96" Type="http://schemas.openxmlformats.org/officeDocument/2006/relationships/customXml" Target="../ink/ink1398.xml"/><Relationship Id="rId140" Type="http://schemas.openxmlformats.org/officeDocument/2006/relationships/customXml" Target="../ink/ink1420.xml"/><Relationship Id="rId145" Type="http://schemas.openxmlformats.org/officeDocument/2006/relationships/image" Target="../media/image1386.png"/><Relationship Id="rId161" Type="http://schemas.openxmlformats.org/officeDocument/2006/relationships/image" Target="../media/image1394.png"/><Relationship Id="rId166" Type="http://schemas.openxmlformats.org/officeDocument/2006/relationships/customXml" Target="../ink/ink14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53.xml"/><Relationship Id="rId23" Type="http://schemas.openxmlformats.org/officeDocument/2006/relationships/image" Target="../media/image1325.png"/><Relationship Id="rId28" Type="http://schemas.openxmlformats.org/officeDocument/2006/relationships/customXml" Target="../ink/ink1364.xml"/><Relationship Id="rId49" Type="http://schemas.openxmlformats.org/officeDocument/2006/relationships/image" Target="../media/image1338.png"/><Relationship Id="rId114" Type="http://schemas.openxmlformats.org/officeDocument/2006/relationships/customXml" Target="../ink/ink1407.xml"/><Relationship Id="rId119" Type="http://schemas.openxmlformats.org/officeDocument/2006/relationships/image" Target="../media/image1373.png"/><Relationship Id="rId44" Type="http://schemas.openxmlformats.org/officeDocument/2006/relationships/customXml" Target="../ink/ink1372.xml"/><Relationship Id="rId60" Type="http://schemas.openxmlformats.org/officeDocument/2006/relationships/customXml" Target="../ink/ink1380.xml"/><Relationship Id="rId65" Type="http://schemas.openxmlformats.org/officeDocument/2006/relationships/image" Target="../media/image1346.png"/><Relationship Id="rId81" Type="http://schemas.openxmlformats.org/officeDocument/2006/relationships/image" Target="../media/image1354.png"/><Relationship Id="rId86" Type="http://schemas.openxmlformats.org/officeDocument/2006/relationships/customXml" Target="../ink/ink1393.xml"/><Relationship Id="rId130" Type="http://schemas.openxmlformats.org/officeDocument/2006/relationships/customXml" Target="../ink/ink1415.xml"/><Relationship Id="rId135" Type="http://schemas.openxmlformats.org/officeDocument/2006/relationships/image" Target="../media/image1381.png"/><Relationship Id="rId151" Type="http://schemas.openxmlformats.org/officeDocument/2006/relationships/image" Target="../media/image1389.png"/><Relationship Id="rId156" Type="http://schemas.openxmlformats.org/officeDocument/2006/relationships/customXml" Target="../ink/ink1428.xml"/><Relationship Id="rId13" Type="http://schemas.openxmlformats.org/officeDocument/2006/relationships/image" Target="../media/image1320.png"/><Relationship Id="rId18" Type="http://schemas.openxmlformats.org/officeDocument/2006/relationships/customXml" Target="../ink/ink1359.xml"/><Relationship Id="rId39" Type="http://schemas.openxmlformats.org/officeDocument/2006/relationships/image" Target="../media/image1333.png"/><Relationship Id="rId109" Type="http://schemas.openxmlformats.org/officeDocument/2006/relationships/image" Target="../media/image1368.png"/><Relationship Id="rId34" Type="http://schemas.openxmlformats.org/officeDocument/2006/relationships/customXml" Target="../ink/ink1367.xml"/><Relationship Id="rId50" Type="http://schemas.openxmlformats.org/officeDocument/2006/relationships/customXml" Target="../ink/ink1375.xml"/><Relationship Id="rId55" Type="http://schemas.openxmlformats.org/officeDocument/2006/relationships/image" Target="../media/image1341.png"/><Relationship Id="rId76" Type="http://schemas.openxmlformats.org/officeDocument/2006/relationships/customXml" Target="../ink/ink1388.xml"/><Relationship Id="rId97" Type="http://schemas.openxmlformats.org/officeDocument/2006/relationships/image" Target="../media/image1362.png"/><Relationship Id="rId104" Type="http://schemas.openxmlformats.org/officeDocument/2006/relationships/customXml" Target="../ink/ink1402.xml"/><Relationship Id="rId120" Type="http://schemas.openxmlformats.org/officeDocument/2006/relationships/customXml" Target="../ink/ink1410.xml"/><Relationship Id="rId125" Type="http://schemas.openxmlformats.org/officeDocument/2006/relationships/image" Target="../media/image1376.png"/><Relationship Id="rId141" Type="http://schemas.openxmlformats.org/officeDocument/2006/relationships/image" Target="../media/image1384.png"/><Relationship Id="rId146" Type="http://schemas.openxmlformats.org/officeDocument/2006/relationships/customXml" Target="../ink/ink1423.xml"/><Relationship Id="rId167" Type="http://schemas.openxmlformats.org/officeDocument/2006/relationships/image" Target="../media/image1397.png"/><Relationship Id="rId7" Type="http://schemas.openxmlformats.org/officeDocument/2006/relationships/image" Target="../media/image1317.png"/><Relationship Id="rId71" Type="http://schemas.openxmlformats.org/officeDocument/2006/relationships/image" Target="../media/image1349.png"/><Relationship Id="rId92" Type="http://schemas.openxmlformats.org/officeDocument/2006/relationships/customXml" Target="../ink/ink1396.xml"/><Relationship Id="rId162" Type="http://schemas.openxmlformats.org/officeDocument/2006/relationships/customXml" Target="../ink/ink1431.xml"/><Relationship Id="rId2" Type="http://schemas.openxmlformats.org/officeDocument/2006/relationships/customXml" Target="../ink/ink1351.xml"/><Relationship Id="rId29" Type="http://schemas.openxmlformats.org/officeDocument/2006/relationships/image" Target="../media/image1328.png"/><Relationship Id="rId24" Type="http://schemas.openxmlformats.org/officeDocument/2006/relationships/customXml" Target="../ink/ink1362.xml"/><Relationship Id="rId40" Type="http://schemas.openxmlformats.org/officeDocument/2006/relationships/customXml" Target="../ink/ink1370.xml"/><Relationship Id="rId45" Type="http://schemas.openxmlformats.org/officeDocument/2006/relationships/image" Target="../media/image1336.png"/><Relationship Id="rId66" Type="http://schemas.openxmlformats.org/officeDocument/2006/relationships/customXml" Target="../ink/ink1383.xml"/><Relationship Id="rId87" Type="http://schemas.openxmlformats.org/officeDocument/2006/relationships/image" Target="../media/image1357.png"/><Relationship Id="rId110" Type="http://schemas.openxmlformats.org/officeDocument/2006/relationships/customXml" Target="../ink/ink1405.xml"/><Relationship Id="rId115" Type="http://schemas.openxmlformats.org/officeDocument/2006/relationships/image" Target="../media/image1371.png"/><Relationship Id="rId131" Type="http://schemas.openxmlformats.org/officeDocument/2006/relationships/image" Target="../media/image1379.png"/><Relationship Id="rId136" Type="http://schemas.openxmlformats.org/officeDocument/2006/relationships/customXml" Target="../ink/ink1418.xml"/><Relationship Id="rId157" Type="http://schemas.openxmlformats.org/officeDocument/2006/relationships/image" Target="../media/image1392.png"/><Relationship Id="rId61" Type="http://schemas.openxmlformats.org/officeDocument/2006/relationships/image" Target="../media/image1344.png"/><Relationship Id="rId82" Type="http://schemas.openxmlformats.org/officeDocument/2006/relationships/customXml" Target="../ink/ink1391.xml"/><Relationship Id="rId152" Type="http://schemas.openxmlformats.org/officeDocument/2006/relationships/customXml" Target="../ink/ink1426.xml"/><Relationship Id="rId19" Type="http://schemas.openxmlformats.org/officeDocument/2006/relationships/image" Target="../media/image1323.png"/><Relationship Id="rId14" Type="http://schemas.openxmlformats.org/officeDocument/2006/relationships/customXml" Target="../ink/ink1357.xml"/><Relationship Id="rId30" Type="http://schemas.openxmlformats.org/officeDocument/2006/relationships/customXml" Target="../ink/ink1365.xml"/><Relationship Id="rId35" Type="http://schemas.openxmlformats.org/officeDocument/2006/relationships/image" Target="../media/image1331.png"/><Relationship Id="rId56" Type="http://schemas.openxmlformats.org/officeDocument/2006/relationships/customXml" Target="../ink/ink1378.xml"/><Relationship Id="rId77" Type="http://schemas.openxmlformats.org/officeDocument/2006/relationships/image" Target="../media/image1352.png"/><Relationship Id="rId100" Type="http://schemas.openxmlformats.org/officeDocument/2006/relationships/customXml" Target="../ink/ink1400.xml"/><Relationship Id="rId105" Type="http://schemas.openxmlformats.org/officeDocument/2006/relationships/image" Target="../media/image1366.png"/><Relationship Id="rId126" Type="http://schemas.openxmlformats.org/officeDocument/2006/relationships/customXml" Target="../ink/ink1413.xml"/><Relationship Id="rId147" Type="http://schemas.openxmlformats.org/officeDocument/2006/relationships/image" Target="../media/image1387.png"/><Relationship Id="rId8" Type="http://schemas.openxmlformats.org/officeDocument/2006/relationships/customXml" Target="../ink/ink1354.xml"/><Relationship Id="rId51" Type="http://schemas.openxmlformats.org/officeDocument/2006/relationships/image" Target="../media/image1339.png"/><Relationship Id="rId72" Type="http://schemas.openxmlformats.org/officeDocument/2006/relationships/customXml" Target="../ink/ink1386.xml"/><Relationship Id="rId93" Type="http://schemas.openxmlformats.org/officeDocument/2006/relationships/image" Target="../media/image1360.png"/><Relationship Id="rId98" Type="http://schemas.openxmlformats.org/officeDocument/2006/relationships/customXml" Target="../ink/ink1399.xml"/><Relationship Id="rId121" Type="http://schemas.openxmlformats.org/officeDocument/2006/relationships/image" Target="../media/image1374.png"/><Relationship Id="rId142" Type="http://schemas.openxmlformats.org/officeDocument/2006/relationships/customXml" Target="../ink/ink1421.xml"/><Relationship Id="rId163" Type="http://schemas.openxmlformats.org/officeDocument/2006/relationships/image" Target="../media/image1395.png"/><Relationship Id="rId3" Type="http://schemas.openxmlformats.org/officeDocument/2006/relationships/image" Target="../media/image1315.png"/><Relationship Id="rId25" Type="http://schemas.openxmlformats.org/officeDocument/2006/relationships/image" Target="../media/image1326.png"/><Relationship Id="rId46" Type="http://schemas.openxmlformats.org/officeDocument/2006/relationships/customXml" Target="../ink/ink1373.xml"/><Relationship Id="rId67" Type="http://schemas.openxmlformats.org/officeDocument/2006/relationships/image" Target="../media/image1347.png"/><Relationship Id="rId116" Type="http://schemas.openxmlformats.org/officeDocument/2006/relationships/customXml" Target="../ink/ink1408.xml"/><Relationship Id="rId137" Type="http://schemas.openxmlformats.org/officeDocument/2006/relationships/image" Target="../media/image1382.png"/><Relationship Id="rId158" Type="http://schemas.openxmlformats.org/officeDocument/2006/relationships/customXml" Target="../ink/ink1429.xml"/><Relationship Id="rId20" Type="http://schemas.openxmlformats.org/officeDocument/2006/relationships/customXml" Target="../ink/ink1360.xml"/><Relationship Id="rId41" Type="http://schemas.openxmlformats.org/officeDocument/2006/relationships/image" Target="../media/image1334.png"/><Relationship Id="rId62" Type="http://schemas.openxmlformats.org/officeDocument/2006/relationships/customXml" Target="../ink/ink1381.xml"/><Relationship Id="rId83" Type="http://schemas.openxmlformats.org/officeDocument/2006/relationships/image" Target="../media/image1355.png"/><Relationship Id="rId88" Type="http://schemas.openxmlformats.org/officeDocument/2006/relationships/customXml" Target="../ink/ink1394.xml"/><Relationship Id="rId111" Type="http://schemas.openxmlformats.org/officeDocument/2006/relationships/image" Target="../media/image1369.png"/><Relationship Id="rId132" Type="http://schemas.openxmlformats.org/officeDocument/2006/relationships/customXml" Target="../ink/ink1416.xml"/><Relationship Id="rId153" Type="http://schemas.openxmlformats.org/officeDocument/2006/relationships/image" Target="../media/image1390.png"/><Relationship Id="rId15" Type="http://schemas.openxmlformats.org/officeDocument/2006/relationships/image" Target="../media/image1321.png"/><Relationship Id="rId36" Type="http://schemas.openxmlformats.org/officeDocument/2006/relationships/customXml" Target="../ink/ink1368.xml"/><Relationship Id="rId57" Type="http://schemas.openxmlformats.org/officeDocument/2006/relationships/image" Target="../media/image1342.png"/><Relationship Id="rId106" Type="http://schemas.openxmlformats.org/officeDocument/2006/relationships/customXml" Target="../ink/ink1403.xml"/><Relationship Id="rId127" Type="http://schemas.openxmlformats.org/officeDocument/2006/relationships/image" Target="../media/image1377.png"/><Relationship Id="rId10" Type="http://schemas.openxmlformats.org/officeDocument/2006/relationships/customXml" Target="../ink/ink1355.xml"/><Relationship Id="rId31" Type="http://schemas.openxmlformats.org/officeDocument/2006/relationships/image" Target="../media/image1329.png"/><Relationship Id="rId52" Type="http://schemas.openxmlformats.org/officeDocument/2006/relationships/customXml" Target="../ink/ink1376.xml"/><Relationship Id="rId73" Type="http://schemas.openxmlformats.org/officeDocument/2006/relationships/image" Target="../media/image1350.png"/><Relationship Id="rId78" Type="http://schemas.openxmlformats.org/officeDocument/2006/relationships/customXml" Target="../ink/ink1389.xml"/><Relationship Id="rId94" Type="http://schemas.openxmlformats.org/officeDocument/2006/relationships/customXml" Target="../ink/ink1397.xml"/><Relationship Id="rId99" Type="http://schemas.openxmlformats.org/officeDocument/2006/relationships/image" Target="../media/image1363.png"/><Relationship Id="rId101" Type="http://schemas.openxmlformats.org/officeDocument/2006/relationships/image" Target="../media/image1364.png"/><Relationship Id="rId122" Type="http://schemas.openxmlformats.org/officeDocument/2006/relationships/customXml" Target="../ink/ink1411.xml"/><Relationship Id="rId143" Type="http://schemas.openxmlformats.org/officeDocument/2006/relationships/image" Target="../media/image1385.png"/><Relationship Id="rId148" Type="http://schemas.openxmlformats.org/officeDocument/2006/relationships/customXml" Target="../ink/ink1424.xml"/><Relationship Id="rId164" Type="http://schemas.openxmlformats.org/officeDocument/2006/relationships/customXml" Target="../ink/ink1432.xml"/><Relationship Id="rId4" Type="http://schemas.openxmlformats.org/officeDocument/2006/relationships/customXml" Target="../ink/ink1352.xml"/><Relationship Id="rId9" Type="http://schemas.openxmlformats.org/officeDocument/2006/relationships/image" Target="../media/image1318.png"/><Relationship Id="rId26" Type="http://schemas.openxmlformats.org/officeDocument/2006/relationships/customXml" Target="../ink/ink1363.xml"/><Relationship Id="rId47" Type="http://schemas.openxmlformats.org/officeDocument/2006/relationships/image" Target="../media/image1337.png"/><Relationship Id="rId68" Type="http://schemas.openxmlformats.org/officeDocument/2006/relationships/customXml" Target="../ink/ink1384.xml"/><Relationship Id="rId89" Type="http://schemas.openxmlformats.org/officeDocument/2006/relationships/image" Target="../media/image1358.png"/><Relationship Id="rId112" Type="http://schemas.openxmlformats.org/officeDocument/2006/relationships/customXml" Target="../ink/ink1406.xml"/><Relationship Id="rId133" Type="http://schemas.openxmlformats.org/officeDocument/2006/relationships/image" Target="../media/image1380.png"/><Relationship Id="rId154" Type="http://schemas.openxmlformats.org/officeDocument/2006/relationships/customXml" Target="../ink/ink1427.xml"/><Relationship Id="rId16" Type="http://schemas.openxmlformats.org/officeDocument/2006/relationships/customXml" Target="../ink/ink1358.xml"/><Relationship Id="rId37" Type="http://schemas.openxmlformats.org/officeDocument/2006/relationships/image" Target="../media/image1332.png"/><Relationship Id="rId58" Type="http://schemas.openxmlformats.org/officeDocument/2006/relationships/customXml" Target="../ink/ink1379.xml"/><Relationship Id="rId79" Type="http://schemas.openxmlformats.org/officeDocument/2006/relationships/image" Target="../media/image1353.png"/><Relationship Id="rId102" Type="http://schemas.openxmlformats.org/officeDocument/2006/relationships/customXml" Target="../ink/ink1401.xml"/><Relationship Id="rId123" Type="http://schemas.openxmlformats.org/officeDocument/2006/relationships/image" Target="../media/image1375.png"/><Relationship Id="rId144" Type="http://schemas.openxmlformats.org/officeDocument/2006/relationships/customXml" Target="../ink/ink1422.xml"/><Relationship Id="rId90" Type="http://schemas.openxmlformats.org/officeDocument/2006/relationships/customXml" Target="../ink/ink1395.xml"/><Relationship Id="rId165" Type="http://schemas.openxmlformats.org/officeDocument/2006/relationships/image" Target="../media/image1396.png"/><Relationship Id="rId27" Type="http://schemas.openxmlformats.org/officeDocument/2006/relationships/image" Target="../media/image1327.png"/><Relationship Id="rId48" Type="http://schemas.openxmlformats.org/officeDocument/2006/relationships/customXml" Target="../ink/ink1374.xml"/><Relationship Id="rId69" Type="http://schemas.openxmlformats.org/officeDocument/2006/relationships/image" Target="../media/image1348.png"/><Relationship Id="rId113" Type="http://schemas.openxmlformats.org/officeDocument/2006/relationships/image" Target="../media/image1370.png"/><Relationship Id="rId134" Type="http://schemas.openxmlformats.org/officeDocument/2006/relationships/customXml" Target="../ink/ink1417.xml"/><Relationship Id="rId80" Type="http://schemas.openxmlformats.org/officeDocument/2006/relationships/customXml" Target="../ink/ink1390.xml"/><Relationship Id="rId155" Type="http://schemas.openxmlformats.org/officeDocument/2006/relationships/image" Target="../media/image139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1.xml"/><Relationship Id="rId21" Type="http://schemas.openxmlformats.org/officeDocument/2006/relationships/customXml" Target="../ink/ink1443.xml"/><Relationship Id="rId324" Type="http://schemas.openxmlformats.org/officeDocument/2006/relationships/image" Target="../media/image1558.png"/><Relationship Id="rId170" Type="http://schemas.openxmlformats.org/officeDocument/2006/relationships/image" Target="../media/image1482.png"/><Relationship Id="rId268" Type="http://schemas.openxmlformats.org/officeDocument/2006/relationships/image" Target="../media/image1530.png"/><Relationship Id="rId475" Type="http://schemas.openxmlformats.org/officeDocument/2006/relationships/customXml" Target="../ink/ink1671.xml"/><Relationship Id="rId32" Type="http://schemas.openxmlformats.org/officeDocument/2006/relationships/image" Target="../media/image1413.png"/><Relationship Id="rId74" Type="http://schemas.openxmlformats.org/officeDocument/2006/relationships/image" Target="../media/image1434.png"/><Relationship Id="rId128" Type="http://schemas.openxmlformats.org/officeDocument/2006/relationships/image" Target="../media/image1461.png"/><Relationship Id="rId335" Type="http://schemas.openxmlformats.org/officeDocument/2006/relationships/customXml" Target="../ink/ink1600.xml"/><Relationship Id="rId377" Type="http://schemas.openxmlformats.org/officeDocument/2006/relationships/customXml" Target="../ink/ink1621.xml"/><Relationship Id="rId500" Type="http://schemas.openxmlformats.org/officeDocument/2006/relationships/image" Target="../media/image1644.png"/><Relationship Id="rId5" Type="http://schemas.openxmlformats.org/officeDocument/2006/relationships/customXml" Target="../ink/ink1435.xml"/><Relationship Id="rId181" Type="http://schemas.openxmlformats.org/officeDocument/2006/relationships/customXml" Target="../ink/ink1523.xml"/><Relationship Id="rId237" Type="http://schemas.openxmlformats.org/officeDocument/2006/relationships/customXml" Target="../ink/ink1551.xml"/><Relationship Id="rId402" Type="http://schemas.openxmlformats.org/officeDocument/2006/relationships/image" Target="../media/image1597.png"/><Relationship Id="rId279" Type="http://schemas.openxmlformats.org/officeDocument/2006/relationships/customXml" Target="../ink/ink1572.xml"/><Relationship Id="rId444" Type="http://schemas.openxmlformats.org/officeDocument/2006/relationships/image" Target="../media/image1617.png"/><Relationship Id="rId486" Type="http://schemas.openxmlformats.org/officeDocument/2006/relationships/image" Target="../media/image1637.png"/><Relationship Id="rId43" Type="http://schemas.openxmlformats.org/officeDocument/2006/relationships/customXml" Target="../ink/ink1454.xml"/><Relationship Id="rId139" Type="http://schemas.openxmlformats.org/officeDocument/2006/relationships/customXml" Target="../ink/ink1502.xml"/><Relationship Id="rId290" Type="http://schemas.openxmlformats.org/officeDocument/2006/relationships/image" Target="../media/image1541.png"/><Relationship Id="rId304" Type="http://schemas.openxmlformats.org/officeDocument/2006/relationships/image" Target="../media/image1548.png"/><Relationship Id="rId346" Type="http://schemas.openxmlformats.org/officeDocument/2006/relationships/image" Target="../media/image1569.png"/><Relationship Id="rId388" Type="http://schemas.openxmlformats.org/officeDocument/2006/relationships/image" Target="../media/image1590.png"/><Relationship Id="rId511" Type="http://schemas.openxmlformats.org/officeDocument/2006/relationships/customXml" Target="../ink/ink1689.xml"/><Relationship Id="rId85" Type="http://schemas.openxmlformats.org/officeDocument/2006/relationships/customXml" Target="../ink/ink1475.xml"/><Relationship Id="rId150" Type="http://schemas.openxmlformats.org/officeDocument/2006/relationships/image" Target="../media/image1472.png"/><Relationship Id="rId192" Type="http://schemas.openxmlformats.org/officeDocument/2006/relationships/image" Target="../media/image1493.png"/><Relationship Id="rId206" Type="http://schemas.openxmlformats.org/officeDocument/2006/relationships/image" Target="../media/image1499.png"/><Relationship Id="rId413" Type="http://schemas.openxmlformats.org/officeDocument/2006/relationships/customXml" Target="../ink/ink1639.xml"/><Relationship Id="rId248" Type="http://schemas.openxmlformats.org/officeDocument/2006/relationships/image" Target="../media/image1520.png"/><Relationship Id="rId455" Type="http://schemas.openxmlformats.org/officeDocument/2006/relationships/customXml" Target="../ink/ink1660.xml"/><Relationship Id="rId497" Type="http://schemas.openxmlformats.org/officeDocument/2006/relationships/customXml" Target="../ink/ink1682.xml"/><Relationship Id="rId12" Type="http://schemas.openxmlformats.org/officeDocument/2006/relationships/image" Target="../media/image1403.png"/><Relationship Id="rId108" Type="http://schemas.openxmlformats.org/officeDocument/2006/relationships/image" Target="../media/image1451.png"/><Relationship Id="rId315" Type="http://schemas.openxmlformats.org/officeDocument/2006/relationships/customXml" Target="../ink/ink1590.xml"/><Relationship Id="rId357" Type="http://schemas.openxmlformats.org/officeDocument/2006/relationships/customXml" Target="../ink/ink1611.xml"/><Relationship Id="rId522" Type="http://schemas.openxmlformats.org/officeDocument/2006/relationships/image" Target="../media/image1655.png"/><Relationship Id="rId54" Type="http://schemas.openxmlformats.org/officeDocument/2006/relationships/image" Target="../media/image1424.png"/><Relationship Id="rId96" Type="http://schemas.openxmlformats.org/officeDocument/2006/relationships/image" Target="../media/image1445.png"/><Relationship Id="rId161" Type="http://schemas.openxmlformats.org/officeDocument/2006/relationships/customXml" Target="../ink/ink1513.xml"/><Relationship Id="rId217" Type="http://schemas.openxmlformats.org/officeDocument/2006/relationships/customXml" Target="../ink/ink1541.xml"/><Relationship Id="rId399" Type="http://schemas.openxmlformats.org/officeDocument/2006/relationships/customXml" Target="../ink/ink1632.xml"/><Relationship Id="rId259" Type="http://schemas.openxmlformats.org/officeDocument/2006/relationships/customXml" Target="../ink/ink1562.xml"/><Relationship Id="rId424" Type="http://schemas.openxmlformats.org/officeDocument/2006/relationships/image" Target="../media/image1607.png"/><Relationship Id="rId466" Type="http://schemas.openxmlformats.org/officeDocument/2006/relationships/image" Target="../media/image1627.png"/><Relationship Id="rId23" Type="http://schemas.openxmlformats.org/officeDocument/2006/relationships/customXml" Target="../ink/ink1444.xml"/><Relationship Id="rId119" Type="http://schemas.openxmlformats.org/officeDocument/2006/relationships/customXml" Target="../ink/ink1492.xml"/><Relationship Id="rId270" Type="http://schemas.openxmlformats.org/officeDocument/2006/relationships/image" Target="../media/image1531.png"/><Relationship Id="rId326" Type="http://schemas.openxmlformats.org/officeDocument/2006/relationships/image" Target="../media/image1559.png"/><Relationship Id="rId65" Type="http://schemas.openxmlformats.org/officeDocument/2006/relationships/customXml" Target="../ink/ink1465.xml"/><Relationship Id="rId130" Type="http://schemas.openxmlformats.org/officeDocument/2006/relationships/image" Target="../media/image1462.png"/><Relationship Id="rId368" Type="http://schemas.openxmlformats.org/officeDocument/2006/relationships/image" Target="../media/image1580.png"/><Relationship Id="rId172" Type="http://schemas.openxmlformats.org/officeDocument/2006/relationships/image" Target="../media/image1483.png"/><Relationship Id="rId228" Type="http://schemas.openxmlformats.org/officeDocument/2006/relationships/image" Target="../media/image1510.png"/><Relationship Id="rId435" Type="http://schemas.openxmlformats.org/officeDocument/2006/relationships/customXml" Target="../ink/ink1650.xml"/><Relationship Id="rId477" Type="http://schemas.openxmlformats.org/officeDocument/2006/relationships/customXml" Target="../ink/ink1672.xml"/><Relationship Id="rId281" Type="http://schemas.openxmlformats.org/officeDocument/2006/relationships/customXml" Target="../ink/ink1573.xml"/><Relationship Id="rId337" Type="http://schemas.openxmlformats.org/officeDocument/2006/relationships/customXml" Target="../ink/ink1601.xml"/><Relationship Id="rId502" Type="http://schemas.openxmlformats.org/officeDocument/2006/relationships/image" Target="../media/image1645.png"/><Relationship Id="rId34" Type="http://schemas.openxmlformats.org/officeDocument/2006/relationships/image" Target="../media/image1414.png"/><Relationship Id="rId76" Type="http://schemas.openxmlformats.org/officeDocument/2006/relationships/image" Target="../media/image1435.png"/><Relationship Id="rId141" Type="http://schemas.openxmlformats.org/officeDocument/2006/relationships/customXml" Target="../ink/ink1503.xml"/><Relationship Id="rId379" Type="http://schemas.openxmlformats.org/officeDocument/2006/relationships/customXml" Target="../ink/ink1622.xml"/><Relationship Id="rId7" Type="http://schemas.openxmlformats.org/officeDocument/2006/relationships/customXml" Target="../ink/ink1436.xml"/><Relationship Id="rId183" Type="http://schemas.openxmlformats.org/officeDocument/2006/relationships/customXml" Target="../ink/ink1524.xml"/><Relationship Id="rId239" Type="http://schemas.openxmlformats.org/officeDocument/2006/relationships/customXml" Target="../ink/ink1552.xml"/><Relationship Id="rId390" Type="http://schemas.openxmlformats.org/officeDocument/2006/relationships/image" Target="../media/image1591.png"/><Relationship Id="rId404" Type="http://schemas.openxmlformats.org/officeDocument/2006/relationships/image" Target="../media/image1598.png"/><Relationship Id="rId446" Type="http://schemas.openxmlformats.org/officeDocument/2006/relationships/image" Target="../media/image1618.png"/><Relationship Id="rId250" Type="http://schemas.openxmlformats.org/officeDocument/2006/relationships/image" Target="../media/image1521.png"/><Relationship Id="rId292" Type="http://schemas.openxmlformats.org/officeDocument/2006/relationships/image" Target="../media/image1542.png"/><Relationship Id="rId306" Type="http://schemas.openxmlformats.org/officeDocument/2006/relationships/image" Target="../media/image1549.png"/><Relationship Id="rId488" Type="http://schemas.openxmlformats.org/officeDocument/2006/relationships/image" Target="../media/image1638.png"/><Relationship Id="rId45" Type="http://schemas.openxmlformats.org/officeDocument/2006/relationships/customXml" Target="../ink/ink1455.xml"/><Relationship Id="rId87" Type="http://schemas.openxmlformats.org/officeDocument/2006/relationships/customXml" Target="../ink/ink1476.xml"/><Relationship Id="rId110" Type="http://schemas.openxmlformats.org/officeDocument/2006/relationships/image" Target="../media/image1452.png"/><Relationship Id="rId348" Type="http://schemas.openxmlformats.org/officeDocument/2006/relationships/image" Target="../media/image1570.png"/><Relationship Id="rId513" Type="http://schemas.openxmlformats.org/officeDocument/2006/relationships/customXml" Target="../ink/ink1690.xml"/><Relationship Id="rId152" Type="http://schemas.openxmlformats.org/officeDocument/2006/relationships/image" Target="../media/image1473.png"/><Relationship Id="rId194" Type="http://schemas.openxmlformats.org/officeDocument/2006/relationships/image" Target="../media/image1494.png"/><Relationship Id="rId208" Type="http://schemas.openxmlformats.org/officeDocument/2006/relationships/image" Target="../media/image1500.png"/><Relationship Id="rId415" Type="http://schemas.openxmlformats.org/officeDocument/2006/relationships/customXml" Target="../ink/ink1640.xml"/><Relationship Id="rId457" Type="http://schemas.openxmlformats.org/officeDocument/2006/relationships/customXml" Target="../ink/ink1661.xml"/><Relationship Id="rId261" Type="http://schemas.openxmlformats.org/officeDocument/2006/relationships/customXml" Target="../ink/ink1563.xml"/><Relationship Id="rId499" Type="http://schemas.openxmlformats.org/officeDocument/2006/relationships/customXml" Target="../ink/ink1683.xml"/><Relationship Id="rId14" Type="http://schemas.openxmlformats.org/officeDocument/2006/relationships/image" Target="../media/image1404.png"/><Relationship Id="rId56" Type="http://schemas.openxmlformats.org/officeDocument/2006/relationships/image" Target="../media/image1425.png"/><Relationship Id="rId317" Type="http://schemas.openxmlformats.org/officeDocument/2006/relationships/customXml" Target="../ink/ink1591.xml"/><Relationship Id="rId359" Type="http://schemas.openxmlformats.org/officeDocument/2006/relationships/customXml" Target="../ink/ink1612.xml"/><Relationship Id="rId524" Type="http://schemas.openxmlformats.org/officeDocument/2006/relationships/image" Target="../media/image1656.png"/><Relationship Id="rId98" Type="http://schemas.openxmlformats.org/officeDocument/2006/relationships/image" Target="../media/image1446.png"/><Relationship Id="rId121" Type="http://schemas.openxmlformats.org/officeDocument/2006/relationships/customXml" Target="../ink/ink1493.xml"/><Relationship Id="rId163" Type="http://schemas.openxmlformats.org/officeDocument/2006/relationships/customXml" Target="../ink/ink1514.xml"/><Relationship Id="rId219" Type="http://schemas.openxmlformats.org/officeDocument/2006/relationships/customXml" Target="../ink/ink1542.xml"/><Relationship Id="rId370" Type="http://schemas.openxmlformats.org/officeDocument/2006/relationships/image" Target="../media/image1581.png"/><Relationship Id="rId426" Type="http://schemas.openxmlformats.org/officeDocument/2006/relationships/image" Target="../media/image1608.png"/><Relationship Id="rId230" Type="http://schemas.openxmlformats.org/officeDocument/2006/relationships/image" Target="../media/image1511.png"/><Relationship Id="rId468" Type="http://schemas.openxmlformats.org/officeDocument/2006/relationships/image" Target="../media/image1628.png"/><Relationship Id="rId25" Type="http://schemas.openxmlformats.org/officeDocument/2006/relationships/customXml" Target="../ink/ink1445.xml"/><Relationship Id="rId67" Type="http://schemas.openxmlformats.org/officeDocument/2006/relationships/customXml" Target="../ink/ink1466.xml"/><Relationship Id="rId272" Type="http://schemas.openxmlformats.org/officeDocument/2006/relationships/image" Target="../media/image1532.png"/><Relationship Id="rId328" Type="http://schemas.openxmlformats.org/officeDocument/2006/relationships/image" Target="../media/image1560.png"/><Relationship Id="rId132" Type="http://schemas.openxmlformats.org/officeDocument/2006/relationships/image" Target="../media/image1463.png"/><Relationship Id="rId174" Type="http://schemas.openxmlformats.org/officeDocument/2006/relationships/image" Target="../media/image1484.png"/><Relationship Id="rId381" Type="http://schemas.openxmlformats.org/officeDocument/2006/relationships/customXml" Target="../ink/ink1623.xml"/><Relationship Id="rId241" Type="http://schemas.openxmlformats.org/officeDocument/2006/relationships/customXml" Target="../ink/ink1553.xml"/><Relationship Id="rId437" Type="http://schemas.openxmlformats.org/officeDocument/2006/relationships/customXml" Target="../ink/ink1651.xml"/><Relationship Id="rId479" Type="http://schemas.openxmlformats.org/officeDocument/2006/relationships/customXml" Target="../ink/ink1673.xml"/><Relationship Id="rId36" Type="http://schemas.openxmlformats.org/officeDocument/2006/relationships/image" Target="../media/image1415.png"/><Relationship Id="rId283" Type="http://schemas.openxmlformats.org/officeDocument/2006/relationships/customXml" Target="../ink/ink1574.xml"/><Relationship Id="rId339" Type="http://schemas.openxmlformats.org/officeDocument/2006/relationships/customXml" Target="../ink/ink1602.xml"/><Relationship Id="rId490" Type="http://schemas.openxmlformats.org/officeDocument/2006/relationships/image" Target="../media/image1639.png"/><Relationship Id="rId504" Type="http://schemas.openxmlformats.org/officeDocument/2006/relationships/image" Target="../media/image1646.png"/><Relationship Id="rId78" Type="http://schemas.openxmlformats.org/officeDocument/2006/relationships/image" Target="../media/image1436.png"/><Relationship Id="rId101" Type="http://schemas.openxmlformats.org/officeDocument/2006/relationships/customXml" Target="../ink/ink1483.xml"/><Relationship Id="rId143" Type="http://schemas.openxmlformats.org/officeDocument/2006/relationships/customXml" Target="../ink/ink1504.xml"/><Relationship Id="rId185" Type="http://schemas.openxmlformats.org/officeDocument/2006/relationships/customXml" Target="../ink/ink1525.xml"/><Relationship Id="rId350" Type="http://schemas.openxmlformats.org/officeDocument/2006/relationships/image" Target="../media/image1571.png"/><Relationship Id="rId406" Type="http://schemas.openxmlformats.org/officeDocument/2006/relationships/image" Target="../media/image1599.png"/><Relationship Id="rId9" Type="http://schemas.openxmlformats.org/officeDocument/2006/relationships/customXml" Target="../ink/ink1437.xml"/><Relationship Id="rId210" Type="http://schemas.openxmlformats.org/officeDocument/2006/relationships/image" Target="../media/image1501.png"/><Relationship Id="rId392" Type="http://schemas.openxmlformats.org/officeDocument/2006/relationships/image" Target="../media/image1592.png"/><Relationship Id="rId448" Type="http://schemas.openxmlformats.org/officeDocument/2006/relationships/image" Target="../media/image1619.png"/><Relationship Id="rId252" Type="http://schemas.openxmlformats.org/officeDocument/2006/relationships/image" Target="../media/image1522.png"/><Relationship Id="rId294" Type="http://schemas.openxmlformats.org/officeDocument/2006/relationships/image" Target="../media/image1543.png"/><Relationship Id="rId308" Type="http://schemas.openxmlformats.org/officeDocument/2006/relationships/image" Target="../media/image1550.png"/><Relationship Id="rId515" Type="http://schemas.openxmlformats.org/officeDocument/2006/relationships/customXml" Target="../ink/ink1691.xml"/><Relationship Id="rId47" Type="http://schemas.openxmlformats.org/officeDocument/2006/relationships/customXml" Target="../ink/ink1456.xml"/><Relationship Id="rId89" Type="http://schemas.openxmlformats.org/officeDocument/2006/relationships/customXml" Target="../ink/ink1477.xml"/><Relationship Id="rId112" Type="http://schemas.openxmlformats.org/officeDocument/2006/relationships/image" Target="../media/image1453.png"/><Relationship Id="rId154" Type="http://schemas.openxmlformats.org/officeDocument/2006/relationships/image" Target="../media/image1474.png"/><Relationship Id="rId361" Type="http://schemas.openxmlformats.org/officeDocument/2006/relationships/customXml" Target="../ink/ink1613.xml"/><Relationship Id="rId196" Type="http://schemas.openxmlformats.org/officeDocument/2006/relationships/image" Target="../media/image1495.png"/><Relationship Id="rId417" Type="http://schemas.openxmlformats.org/officeDocument/2006/relationships/customXml" Target="../ink/ink1641.xml"/><Relationship Id="rId459" Type="http://schemas.openxmlformats.org/officeDocument/2006/relationships/customXml" Target="../ink/ink1662.xml"/><Relationship Id="rId16" Type="http://schemas.openxmlformats.org/officeDocument/2006/relationships/image" Target="../media/image1405.png"/><Relationship Id="rId221" Type="http://schemas.openxmlformats.org/officeDocument/2006/relationships/customXml" Target="../ink/ink1543.xml"/><Relationship Id="rId263" Type="http://schemas.openxmlformats.org/officeDocument/2006/relationships/customXml" Target="../ink/ink1564.xml"/><Relationship Id="rId319" Type="http://schemas.openxmlformats.org/officeDocument/2006/relationships/customXml" Target="../ink/ink1592.xml"/><Relationship Id="rId470" Type="http://schemas.openxmlformats.org/officeDocument/2006/relationships/image" Target="../media/image1629.png"/><Relationship Id="rId58" Type="http://schemas.openxmlformats.org/officeDocument/2006/relationships/image" Target="../media/image1426.png"/><Relationship Id="rId123" Type="http://schemas.openxmlformats.org/officeDocument/2006/relationships/customXml" Target="../ink/ink1494.xml"/><Relationship Id="rId330" Type="http://schemas.openxmlformats.org/officeDocument/2006/relationships/image" Target="../media/image1561.png"/><Relationship Id="rId165" Type="http://schemas.openxmlformats.org/officeDocument/2006/relationships/customXml" Target="../ink/ink1515.xml"/><Relationship Id="rId372" Type="http://schemas.openxmlformats.org/officeDocument/2006/relationships/image" Target="../media/image1582.png"/><Relationship Id="rId428" Type="http://schemas.openxmlformats.org/officeDocument/2006/relationships/image" Target="../media/image1609.png"/><Relationship Id="rId232" Type="http://schemas.openxmlformats.org/officeDocument/2006/relationships/image" Target="../media/image1512.png"/><Relationship Id="rId274" Type="http://schemas.openxmlformats.org/officeDocument/2006/relationships/image" Target="../media/image1533.png"/><Relationship Id="rId481" Type="http://schemas.openxmlformats.org/officeDocument/2006/relationships/customXml" Target="../ink/ink1674.xml"/><Relationship Id="rId27" Type="http://schemas.openxmlformats.org/officeDocument/2006/relationships/customXml" Target="../ink/ink1446.xml"/><Relationship Id="rId69" Type="http://schemas.openxmlformats.org/officeDocument/2006/relationships/customXml" Target="../ink/ink1467.xml"/><Relationship Id="rId134" Type="http://schemas.openxmlformats.org/officeDocument/2006/relationships/image" Target="../media/image1464.png"/><Relationship Id="rId80" Type="http://schemas.openxmlformats.org/officeDocument/2006/relationships/image" Target="../media/image1437.png"/><Relationship Id="rId176" Type="http://schemas.openxmlformats.org/officeDocument/2006/relationships/image" Target="../media/image1485.png"/><Relationship Id="rId341" Type="http://schemas.openxmlformats.org/officeDocument/2006/relationships/customXml" Target="../ink/ink1603.xml"/><Relationship Id="rId383" Type="http://schemas.openxmlformats.org/officeDocument/2006/relationships/customXml" Target="../ink/ink1624.xml"/><Relationship Id="rId439" Type="http://schemas.openxmlformats.org/officeDocument/2006/relationships/customXml" Target="../ink/ink1652.xml"/><Relationship Id="rId201" Type="http://schemas.openxmlformats.org/officeDocument/2006/relationships/customXml" Target="../ink/ink1533.xml"/><Relationship Id="rId243" Type="http://schemas.openxmlformats.org/officeDocument/2006/relationships/customXml" Target="../ink/ink1554.xml"/><Relationship Id="rId285" Type="http://schemas.openxmlformats.org/officeDocument/2006/relationships/customXml" Target="../ink/ink1575.xml"/><Relationship Id="rId450" Type="http://schemas.openxmlformats.org/officeDocument/2006/relationships/image" Target="../media/image1620.png"/><Relationship Id="rId506" Type="http://schemas.openxmlformats.org/officeDocument/2006/relationships/image" Target="../media/image1647.png"/><Relationship Id="rId38" Type="http://schemas.openxmlformats.org/officeDocument/2006/relationships/image" Target="../media/image1416.png"/><Relationship Id="rId103" Type="http://schemas.openxmlformats.org/officeDocument/2006/relationships/customXml" Target="../ink/ink1484.xml"/><Relationship Id="rId310" Type="http://schemas.openxmlformats.org/officeDocument/2006/relationships/image" Target="../media/image1551.png"/><Relationship Id="rId492" Type="http://schemas.openxmlformats.org/officeDocument/2006/relationships/image" Target="../media/image1640.png"/><Relationship Id="rId91" Type="http://schemas.openxmlformats.org/officeDocument/2006/relationships/customXml" Target="../ink/ink1478.xml"/><Relationship Id="rId145" Type="http://schemas.openxmlformats.org/officeDocument/2006/relationships/customXml" Target="../ink/ink1505.xml"/><Relationship Id="rId187" Type="http://schemas.openxmlformats.org/officeDocument/2006/relationships/customXml" Target="../ink/ink1526.xml"/><Relationship Id="rId352" Type="http://schemas.openxmlformats.org/officeDocument/2006/relationships/image" Target="../media/image1572.png"/><Relationship Id="rId394" Type="http://schemas.openxmlformats.org/officeDocument/2006/relationships/image" Target="../media/image1593.png"/><Relationship Id="rId408" Type="http://schemas.openxmlformats.org/officeDocument/2006/relationships/image" Target="../media/image1600.png"/><Relationship Id="rId212" Type="http://schemas.openxmlformats.org/officeDocument/2006/relationships/image" Target="../media/image1502.png"/><Relationship Id="rId254" Type="http://schemas.openxmlformats.org/officeDocument/2006/relationships/image" Target="../media/image1523.png"/><Relationship Id="rId49" Type="http://schemas.openxmlformats.org/officeDocument/2006/relationships/customXml" Target="../ink/ink1457.xml"/><Relationship Id="rId114" Type="http://schemas.openxmlformats.org/officeDocument/2006/relationships/image" Target="../media/image1454.png"/><Relationship Id="rId296" Type="http://schemas.openxmlformats.org/officeDocument/2006/relationships/image" Target="../media/image1544.png"/><Relationship Id="rId461" Type="http://schemas.openxmlformats.org/officeDocument/2006/relationships/customXml" Target="../ink/ink1664.xml"/><Relationship Id="rId517" Type="http://schemas.openxmlformats.org/officeDocument/2006/relationships/customXml" Target="../ink/ink1692.xml"/><Relationship Id="rId60" Type="http://schemas.openxmlformats.org/officeDocument/2006/relationships/image" Target="../media/image1427.png"/><Relationship Id="rId156" Type="http://schemas.openxmlformats.org/officeDocument/2006/relationships/image" Target="../media/image1475.png"/><Relationship Id="rId198" Type="http://schemas.openxmlformats.org/officeDocument/2006/relationships/image" Target="../media/image1496.png"/><Relationship Id="rId321" Type="http://schemas.openxmlformats.org/officeDocument/2006/relationships/customXml" Target="../ink/ink1593.xml"/><Relationship Id="rId363" Type="http://schemas.openxmlformats.org/officeDocument/2006/relationships/customXml" Target="../ink/ink1614.xml"/><Relationship Id="rId419" Type="http://schemas.openxmlformats.org/officeDocument/2006/relationships/customXml" Target="../ink/ink1642.xml"/><Relationship Id="rId223" Type="http://schemas.openxmlformats.org/officeDocument/2006/relationships/customXml" Target="../ink/ink1544.xml"/><Relationship Id="rId430" Type="http://schemas.openxmlformats.org/officeDocument/2006/relationships/image" Target="../media/image1610.png"/><Relationship Id="rId18" Type="http://schemas.openxmlformats.org/officeDocument/2006/relationships/image" Target="../media/image1406.png"/><Relationship Id="rId265" Type="http://schemas.openxmlformats.org/officeDocument/2006/relationships/customXml" Target="../ink/ink1565.xml"/><Relationship Id="rId472" Type="http://schemas.openxmlformats.org/officeDocument/2006/relationships/image" Target="../media/image1630.png"/><Relationship Id="rId125" Type="http://schemas.openxmlformats.org/officeDocument/2006/relationships/customXml" Target="../ink/ink1495.xml"/><Relationship Id="rId167" Type="http://schemas.openxmlformats.org/officeDocument/2006/relationships/customXml" Target="../ink/ink1516.xml"/><Relationship Id="rId332" Type="http://schemas.openxmlformats.org/officeDocument/2006/relationships/image" Target="../media/image1562.png"/><Relationship Id="rId374" Type="http://schemas.openxmlformats.org/officeDocument/2006/relationships/image" Target="../media/image1583.png"/><Relationship Id="rId71" Type="http://schemas.openxmlformats.org/officeDocument/2006/relationships/customXml" Target="../ink/ink1468.xml"/><Relationship Id="rId234" Type="http://schemas.openxmlformats.org/officeDocument/2006/relationships/image" Target="../media/image1513.png"/><Relationship Id="rId2" Type="http://schemas.openxmlformats.org/officeDocument/2006/relationships/image" Target="../media/image1398.png"/><Relationship Id="rId29" Type="http://schemas.openxmlformats.org/officeDocument/2006/relationships/customXml" Target="../ink/ink1447.xml"/><Relationship Id="rId276" Type="http://schemas.openxmlformats.org/officeDocument/2006/relationships/image" Target="../media/image1534.png"/><Relationship Id="rId441" Type="http://schemas.openxmlformats.org/officeDocument/2006/relationships/customXml" Target="../ink/ink1653.xml"/><Relationship Id="rId483" Type="http://schemas.openxmlformats.org/officeDocument/2006/relationships/customXml" Target="../ink/ink1675.xml"/><Relationship Id="rId40" Type="http://schemas.openxmlformats.org/officeDocument/2006/relationships/image" Target="../media/image1417.png"/><Relationship Id="rId136" Type="http://schemas.openxmlformats.org/officeDocument/2006/relationships/image" Target="../media/image1465.png"/><Relationship Id="rId178" Type="http://schemas.openxmlformats.org/officeDocument/2006/relationships/image" Target="../media/image1486.png"/><Relationship Id="rId301" Type="http://schemas.openxmlformats.org/officeDocument/2006/relationships/customXml" Target="../ink/ink1583.xml"/><Relationship Id="rId343" Type="http://schemas.openxmlformats.org/officeDocument/2006/relationships/customXml" Target="../ink/ink1604.xml"/><Relationship Id="rId82" Type="http://schemas.openxmlformats.org/officeDocument/2006/relationships/image" Target="../media/image1438.png"/><Relationship Id="rId203" Type="http://schemas.openxmlformats.org/officeDocument/2006/relationships/customXml" Target="../ink/ink1534.xml"/><Relationship Id="rId385" Type="http://schemas.openxmlformats.org/officeDocument/2006/relationships/customXml" Target="../ink/ink1625.xml"/><Relationship Id="rId245" Type="http://schemas.openxmlformats.org/officeDocument/2006/relationships/customXml" Target="../ink/ink1555.xml"/><Relationship Id="rId287" Type="http://schemas.openxmlformats.org/officeDocument/2006/relationships/customXml" Target="../ink/ink1576.xml"/><Relationship Id="rId410" Type="http://schemas.openxmlformats.org/officeDocument/2006/relationships/image" Target="../media/image440.png"/><Relationship Id="rId452" Type="http://schemas.openxmlformats.org/officeDocument/2006/relationships/image" Target="../media/image1621.png"/><Relationship Id="rId494" Type="http://schemas.openxmlformats.org/officeDocument/2006/relationships/image" Target="../media/image1641.png"/><Relationship Id="rId508" Type="http://schemas.openxmlformats.org/officeDocument/2006/relationships/image" Target="../media/image1648.png"/><Relationship Id="rId105" Type="http://schemas.openxmlformats.org/officeDocument/2006/relationships/customXml" Target="../ink/ink1485.xml"/><Relationship Id="rId147" Type="http://schemas.openxmlformats.org/officeDocument/2006/relationships/customXml" Target="../ink/ink1506.xml"/><Relationship Id="rId312" Type="http://schemas.openxmlformats.org/officeDocument/2006/relationships/image" Target="../media/image1552.png"/><Relationship Id="rId354" Type="http://schemas.openxmlformats.org/officeDocument/2006/relationships/image" Target="../media/image1573.png"/><Relationship Id="rId51" Type="http://schemas.openxmlformats.org/officeDocument/2006/relationships/customXml" Target="../ink/ink1458.xml"/><Relationship Id="rId93" Type="http://schemas.openxmlformats.org/officeDocument/2006/relationships/customXml" Target="../ink/ink1479.xml"/><Relationship Id="rId189" Type="http://schemas.openxmlformats.org/officeDocument/2006/relationships/customXml" Target="../ink/ink1527.xml"/><Relationship Id="rId396" Type="http://schemas.openxmlformats.org/officeDocument/2006/relationships/image" Target="../media/image1594.png"/><Relationship Id="rId214" Type="http://schemas.openxmlformats.org/officeDocument/2006/relationships/image" Target="../media/image1503.png"/><Relationship Id="rId256" Type="http://schemas.openxmlformats.org/officeDocument/2006/relationships/image" Target="../media/image1524.png"/><Relationship Id="rId298" Type="http://schemas.openxmlformats.org/officeDocument/2006/relationships/image" Target="../media/image1545.png"/><Relationship Id="rId421" Type="http://schemas.openxmlformats.org/officeDocument/2006/relationships/customXml" Target="../ink/ink1643.xml"/><Relationship Id="rId463" Type="http://schemas.openxmlformats.org/officeDocument/2006/relationships/customXml" Target="../ink/ink1665.xml"/><Relationship Id="rId519" Type="http://schemas.openxmlformats.org/officeDocument/2006/relationships/customXml" Target="../ink/ink1693.xml"/><Relationship Id="rId116" Type="http://schemas.openxmlformats.org/officeDocument/2006/relationships/image" Target="../media/image1455.png"/><Relationship Id="rId158" Type="http://schemas.openxmlformats.org/officeDocument/2006/relationships/image" Target="../media/image1476.png"/><Relationship Id="rId323" Type="http://schemas.openxmlformats.org/officeDocument/2006/relationships/customXml" Target="../ink/ink1594.xml"/><Relationship Id="rId20" Type="http://schemas.openxmlformats.org/officeDocument/2006/relationships/image" Target="../media/image1407.png"/><Relationship Id="rId62" Type="http://schemas.openxmlformats.org/officeDocument/2006/relationships/image" Target="../media/image1428.png"/><Relationship Id="rId365" Type="http://schemas.openxmlformats.org/officeDocument/2006/relationships/customXml" Target="../ink/ink1615.xml"/><Relationship Id="rId225" Type="http://schemas.openxmlformats.org/officeDocument/2006/relationships/customXml" Target="../ink/ink1545.xml"/><Relationship Id="rId267" Type="http://schemas.openxmlformats.org/officeDocument/2006/relationships/customXml" Target="../ink/ink1566.xml"/><Relationship Id="rId432" Type="http://schemas.openxmlformats.org/officeDocument/2006/relationships/image" Target="../media/image1611.png"/><Relationship Id="rId474" Type="http://schemas.openxmlformats.org/officeDocument/2006/relationships/image" Target="../media/image1631.png"/><Relationship Id="rId127" Type="http://schemas.openxmlformats.org/officeDocument/2006/relationships/customXml" Target="../ink/ink1496.xml"/><Relationship Id="rId31" Type="http://schemas.openxmlformats.org/officeDocument/2006/relationships/customXml" Target="../ink/ink1448.xml"/><Relationship Id="rId73" Type="http://schemas.openxmlformats.org/officeDocument/2006/relationships/customXml" Target="../ink/ink1469.xml"/><Relationship Id="rId169" Type="http://schemas.openxmlformats.org/officeDocument/2006/relationships/customXml" Target="../ink/ink1517.xml"/><Relationship Id="rId334" Type="http://schemas.openxmlformats.org/officeDocument/2006/relationships/image" Target="../media/image1563.png"/><Relationship Id="rId376" Type="http://schemas.openxmlformats.org/officeDocument/2006/relationships/image" Target="../media/image1584.png"/><Relationship Id="rId4" Type="http://schemas.openxmlformats.org/officeDocument/2006/relationships/image" Target="../media/image1399.png"/><Relationship Id="rId180" Type="http://schemas.openxmlformats.org/officeDocument/2006/relationships/image" Target="../media/image1487.png"/><Relationship Id="rId236" Type="http://schemas.openxmlformats.org/officeDocument/2006/relationships/image" Target="../media/image1514.png"/><Relationship Id="rId278" Type="http://schemas.openxmlformats.org/officeDocument/2006/relationships/image" Target="../media/image1535.png"/><Relationship Id="rId401" Type="http://schemas.openxmlformats.org/officeDocument/2006/relationships/customXml" Target="../ink/ink1633.xml"/><Relationship Id="rId443" Type="http://schemas.openxmlformats.org/officeDocument/2006/relationships/customXml" Target="../ink/ink1654.xml"/><Relationship Id="rId303" Type="http://schemas.openxmlformats.org/officeDocument/2006/relationships/customXml" Target="../ink/ink1584.xml"/><Relationship Id="rId485" Type="http://schemas.openxmlformats.org/officeDocument/2006/relationships/customXml" Target="../ink/ink1676.xml"/><Relationship Id="rId42" Type="http://schemas.openxmlformats.org/officeDocument/2006/relationships/image" Target="../media/image1418.png"/><Relationship Id="rId84" Type="http://schemas.openxmlformats.org/officeDocument/2006/relationships/image" Target="../media/image1439.png"/><Relationship Id="rId138" Type="http://schemas.openxmlformats.org/officeDocument/2006/relationships/image" Target="../media/image1466.png"/><Relationship Id="rId345" Type="http://schemas.openxmlformats.org/officeDocument/2006/relationships/customXml" Target="../ink/ink1605.xml"/><Relationship Id="rId387" Type="http://schemas.openxmlformats.org/officeDocument/2006/relationships/customXml" Target="../ink/ink1626.xml"/><Relationship Id="rId510" Type="http://schemas.openxmlformats.org/officeDocument/2006/relationships/image" Target="../media/image1649.png"/><Relationship Id="rId191" Type="http://schemas.openxmlformats.org/officeDocument/2006/relationships/customXml" Target="../ink/ink1528.xml"/><Relationship Id="rId205" Type="http://schemas.openxmlformats.org/officeDocument/2006/relationships/customXml" Target="../ink/ink1535.xml"/><Relationship Id="rId247" Type="http://schemas.openxmlformats.org/officeDocument/2006/relationships/customXml" Target="../ink/ink1556.xml"/><Relationship Id="rId412" Type="http://schemas.openxmlformats.org/officeDocument/2006/relationships/image" Target="../media/image1601.png"/><Relationship Id="rId107" Type="http://schemas.openxmlformats.org/officeDocument/2006/relationships/customXml" Target="../ink/ink1486.xml"/><Relationship Id="rId289" Type="http://schemas.openxmlformats.org/officeDocument/2006/relationships/customXml" Target="../ink/ink1577.xml"/><Relationship Id="rId454" Type="http://schemas.openxmlformats.org/officeDocument/2006/relationships/image" Target="../media/image1622.png"/><Relationship Id="rId496" Type="http://schemas.openxmlformats.org/officeDocument/2006/relationships/image" Target="../media/image1642.png"/><Relationship Id="rId11" Type="http://schemas.openxmlformats.org/officeDocument/2006/relationships/customXml" Target="../ink/ink1438.xml"/><Relationship Id="rId53" Type="http://schemas.openxmlformats.org/officeDocument/2006/relationships/customXml" Target="../ink/ink1459.xml"/><Relationship Id="rId149" Type="http://schemas.openxmlformats.org/officeDocument/2006/relationships/customXml" Target="../ink/ink1507.xml"/><Relationship Id="rId314" Type="http://schemas.openxmlformats.org/officeDocument/2006/relationships/image" Target="../media/image1553.png"/><Relationship Id="rId356" Type="http://schemas.openxmlformats.org/officeDocument/2006/relationships/image" Target="../media/image1574.png"/><Relationship Id="rId398" Type="http://schemas.openxmlformats.org/officeDocument/2006/relationships/image" Target="../media/image1595.png"/><Relationship Id="rId521" Type="http://schemas.openxmlformats.org/officeDocument/2006/relationships/customXml" Target="../ink/ink1694.xml"/><Relationship Id="rId95" Type="http://schemas.openxmlformats.org/officeDocument/2006/relationships/customXml" Target="../ink/ink1480.xml"/><Relationship Id="rId160" Type="http://schemas.openxmlformats.org/officeDocument/2006/relationships/image" Target="../media/image1477.png"/><Relationship Id="rId216" Type="http://schemas.openxmlformats.org/officeDocument/2006/relationships/image" Target="../media/image1504.png"/><Relationship Id="rId423" Type="http://schemas.openxmlformats.org/officeDocument/2006/relationships/customXml" Target="../ink/ink1644.xml"/><Relationship Id="rId258" Type="http://schemas.openxmlformats.org/officeDocument/2006/relationships/image" Target="../media/image1525.png"/><Relationship Id="rId465" Type="http://schemas.openxmlformats.org/officeDocument/2006/relationships/customXml" Target="../ink/ink1666.xml"/><Relationship Id="rId22" Type="http://schemas.openxmlformats.org/officeDocument/2006/relationships/image" Target="../media/image1408.png"/><Relationship Id="rId64" Type="http://schemas.openxmlformats.org/officeDocument/2006/relationships/image" Target="../media/image1429.png"/><Relationship Id="rId118" Type="http://schemas.openxmlformats.org/officeDocument/2006/relationships/image" Target="../media/image1456.png"/><Relationship Id="rId325" Type="http://schemas.openxmlformats.org/officeDocument/2006/relationships/customXml" Target="../ink/ink1595.xml"/><Relationship Id="rId367" Type="http://schemas.openxmlformats.org/officeDocument/2006/relationships/customXml" Target="../ink/ink1616.xml"/><Relationship Id="rId171" Type="http://schemas.openxmlformats.org/officeDocument/2006/relationships/customXml" Target="../ink/ink1518.xml"/><Relationship Id="rId227" Type="http://schemas.openxmlformats.org/officeDocument/2006/relationships/customXml" Target="../ink/ink1546.xml"/><Relationship Id="rId269" Type="http://schemas.openxmlformats.org/officeDocument/2006/relationships/customXml" Target="../ink/ink1567.xml"/><Relationship Id="rId434" Type="http://schemas.openxmlformats.org/officeDocument/2006/relationships/image" Target="../media/image1612.png"/><Relationship Id="rId476" Type="http://schemas.openxmlformats.org/officeDocument/2006/relationships/image" Target="../media/image1632.png"/><Relationship Id="rId33" Type="http://schemas.openxmlformats.org/officeDocument/2006/relationships/customXml" Target="../ink/ink1449.xml"/><Relationship Id="rId129" Type="http://schemas.openxmlformats.org/officeDocument/2006/relationships/customXml" Target="../ink/ink1497.xml"/><Relationship Id="rId280" Type="http://schemas.openxmlformats.org/officeDocument/2006/relationships/image" Target="../media/image1536.png"/><Relationship Id="rId336" Type="http://schemas.openxmlformats.org/officeDocument/2006/relationships/image" Target="../media/image1564.png"/><Relationship Id="rId501" Type="http://schemas.openxmlformats.org/officeDocument/2006/relationships/customXml" Target="../ink/ink1684.xml"/><Relationship Id="rId75" Type="http://schemas.openxmlformats.org/officeDocument/2006/relationships/customXml" Target="../ink/ink1470.xml"/><Relationship Id="rId140" Type="http://schemas.openxmlformats.org/officeDocument/2006/relationships/image" Target="../media/image1467.png"/><Relationship Id="rId182" Type="http://schemas.openxmlformats.org/officeDocument/2006/relationships/image" Target="../media/image1488.png"/><Relationship Id="rId378" Type="http://schemas.openxmlformats.org/officeDocument/2006/relationships/image" Target="../media/image1585.png"/><Relationship Id="rId403" Type="http://schemas.openxmlformats.org/officeDocument/2006/relationships/customXml" Target="../ink/ink1634.xml"/><Relationship Id="rId6" Type="http://schemas.openxmlformats.org/officeDocument/2006/relationships/image" Target="../media/image1400.png"/><Relationship Id="rId238" Type="http://schemas.openxmlformats.org/officeDocument/2006/relationships/image" Target="../media/image1515.png"/><Relationship Id="rId445" Type="http://schemas.openxmlformats.org/officeDocument/2006/relationships/customXml" Target="../ink/ink1655.xml"/><Relationship Id="rId487" Type="http://schemas.openxmlformats.org/officeDocument/2006/relationships/customXml" Target="../ink/ink1677.xml"/><Relationship Id="rId291" Type="http://schemas.openxmlformats.org/officeDocument/2006/relationships/customXml" Target="../ink/ink1578.xml"/><Relationship Id="rId305" Type="http://schemas.openxmlformats.org/officeDocument/2006/relationships/customXml" Target="../ink/ink1585.xml"/><Relationship Id="rId347" Type="http://schemas.openxmlformats.org/officeDocument/2006/relationships/customXml" Target="../ink/ink1606.xml"/><Relationship Id="rId512" Type="http://schemas.openxmlformats.org/officeDocument/2006/relationships/image" Target="../media/image1650.png"/><Relationship Id="rId44" Type="http://schemas.openxmlformats.org/officeDocument/2006/relationships/image" Target="../media/image1419.png"/><Relationship Id="rId86" Type="http://schemas.openxmlformats.org/officeDocument/2006/relationships/image" Target="../media/image1440.png"/><Relationship Id="rId151" Type="http://schemas.openxmlformats.org/officeDocument/2006/relationships/customXml" Target="../ink/ink1508.xml"/><Relationship Id="rId389" Type="http://schemas.openxmlformats.org/officeDocument/2006/relationships/customXml" Target="../ink/ink1627.xml"/><Relationship Id="rId193" Type="http://schemas.openxmlformats.org/officeDocument/2006/relationships/customXml" Target="../ink/ink1529.xml"/><Relationship Id="rId207" Type="http://schemas.openxmlformats.org/officeDocument/2006/relationships/customXml" Target="../ink/ink1536.xml"/><Relationship Id="rId249" Type="http://schemas.openxmlformats.org/officeDocument/2006/relationships/customXml" Target="../ink/ink1557.xml"/><Relationship Id="rId414" Type="http://schemas.openxmlformats.org/officeDocument/2006/relationships/image" Target="../media/image1602.png"/><Relationship Id="rId456" Type="http://schemas.openxmlformats.org/officeDocument/2006/relationships/image" Target="../media/image1623.png"/><Relationship Id="rId498" Type="http://schemas.openxmlformats.org/officeDocument/2006/relationships/image" Target="../media/image1643.png"/><Relationship Id="rId13" Type="http://schemas.openxmlformats.org/officeDocument/2006/relationships/customXml" Target="../ink/ink1439.xml"/><Relationship Id="rId109" Type="http://schemas.openxmlformats.org/officeDocument/2006/relationships/customXml" Target="../ink/ink1487.xml"/><Relationship Id="rId260" Type="http://schemas.openxmlformats.org/officeDocument/2006/relationships/image" Target="../media/image1526.png"/><Relationship Id="rId316" Type="http://schemas.openxmlformats.org/officeDocument/2006/relationships/image" Target="../media/image1554.png"/><Relationship Id="rId523" Type="http://schemas.openxmlformats.org/officeDocument/2006/relationships/customXml" Target="../ink/ink1695.xml"/><Relationship Id="rId55" Type="http://schemas.openxmlformats.org/officeDocument/2006/relationships/customXml" Target="../ink/ink1460.xml"/><Relationship Id="rId97" Type="http://schemas.openxmlformats.org/officeDocument/2006/relationships/customXml" Target="../ink/ink1481.xml"/><Relationship Id="rId120" Type="http://schemas.openxmlformats.org/officeDocument/2006/relationships/image" Target="../media/image1457.png"/><Relationship Id="rId358" Type="http://schemas.openxmlformats.org/officeDocument/2006/relationships/image" Target="../media/image1575.png"/><Relationship Id="rId162" Type="http://schemas.openxmlformats.org/officeDocument/2006/relationships/image" Target="../media/image1478.png"/><Relationship Id="rId218" Type="http://schemas.openxmlformats.org/officeDocument/2006/relationships/image" Target="../media/image1505.png"/><Relationship Id="rId425" Type="http://schemas.openxmlformats.org/officeDocument/2006/relationships/customXml" Target="../ink/ink1645.xml"/><Relationship Id="rId467" Type="http://schemas.openxmlformats.org/officeDocument/2006/relationships/customXml" Target="../ink/ink1667.xml"/><Relationship Id="rId271" Type="http://schemas.openxmlformats.org/officeDocument/2006/relationships/customXml" Target="../ink/ink1568.xml"/><Relationship Id="rId24" Type="http://schemas.openxmlformats.org/officeDocument/2006/relationships/image" Target="../media/image1409.png"/><Relationship Id="rId66" Type="http://schemas.openxmlformats.org/officeDocument/2006/relationships/image" Target="../media/image1430.png"/><Relationship Id="rId131" Type="http://schemas.openxmlformats.org/officeDocument/2006/relationships/customXml" Target="../ink/ink1498.xml"/><Relationship Id="rId327" Type="http://schemas.openxmlformats.org/officeDocument/2006/relationships/customXml" Target="../ink/ink1596.xml"/><Relationship Id="rId369" Type="http://schemas.openxmlformats.org/officeDocument/2006/relationships/customXml" Target="../ink/ink1617.xml"/><Relationship Id="rId173" Type="http://schemas.openxmlformats.org/officeDocument/2006/relationships/customXml" Target="../ink/ink1519.xml"/><Relationship Id="rId229" Type="http://schemas.openxmlformats.org/officeDocument/2006/relationships/customXml" Target="../ink/ink1547.xml"/><Relationship Id="rId380" Type="http://schemas.openxmlformats.org/officeDocument/2006/relationships/image" Target="../media/image1586.png"/><Relationship Id="rId436" Type="http://schemas.openxmlformats.org/officeDocument/2006/relationships/image" Target="../media/image1613.png"/><Relationship Id="rId240" Type="http://schemas.openxmlformats.org/officeDocument/2006/relationships/image" Target="../media/image1516.png"/><Relationship Id="rId478" Type="http://schemas.openxmlformats.org/officeDocument/2006/relationships/image" Target="../media/image1633.png"/><Relationship Id="rId35" Type="http://schemas.openxmlformats.org/officeDocument/2006/relationships/customXml" Target="../ink/ink1450.xml"/><Relationship Id="rId77" Type="http://schemas.openxmlformats.org/officeDocument/2006/relationships/customXml" Target="../ink/ink1471.xml"/><Relationship Id="rId100" Type="http://schemas.openxmlformats.org/officeDocument/2006/relationships/image" Target="../media/image1447.png"/><Relationship Id="rId282" Type="http://schemas.openxmlformats.org/officeDocument/2006/relationships/image" Target="../media/image1537.png"/><Relationship Id="rId338" Type="http://schemas.openxmlformats.org/officeDocument/2006/relationships/image" Target="../media/image1565.png"/><Relationship Id="rId503" Type="http://schemas.openxmlformats.org/officeDocument/2006/relationships/customXml" Target="../ink/ink1685.xml"/><Relationship Id="rId8" Type="http://schemas.openxmlformats.org/officeDocument/2006/relationships/image" Target="../media/image1401.png"/><Relationship Id="rId142" Type="http://schemas.openxmlformats.org/officeDocument/2006/relationships/image" Target="../media/image1468.png"/><Relationship Id="rId184" Type="http://schemas.openxmlformats.org/officeDocument/2006/relationships/image" Target="../media/image1489.png"/><Relationship Id="rId391" Type="http://schemas.openxmlformats.org/officeDocument/2006/relationships/customXml" Target="../ink/ink1628.xml"/><Relationship Id="rId405" Type="http://schemas.openxmlformats.org/officeDocument/2006/relationships/customXml" Target="../ink/ink1635.xml"/><Relationship Id="rId447" Type="http://schemas.openxmlformats.org/officeDocument/2006/relationships/customXml" Target="../ink/ink1656.xml"/><Relationship Id="rId251" Type="http://schemas.openxmlformats.org/officeDocument/2006/relationships/customXml" Target="../ink/ink1558.xml"/><Relationship Id="rId489" Type="http://schemas.openxmlformats.org/officeDocument/2006/relationships/customXml" Target="../ink/ink1678.xml"/><Relationship Id="rId46" Type="http://schemas.openxmlformats.org/officeDocument/2006/relationships/image" Target="../media/image1420.png"/><Relationship Id="rId293" Type="http://schemas.openxmlformats.org/officeDocument/2006/relationships/customXml" Target="../ink/ink1579.xml"/><Relationship Id="rId307" Type="http://schemas.openxmlformats.org/officeDocument/2006/relationships/customXml" Target="../ink/ink1586.xml"/><Relationship Id="rId349" Type="http://schemas.openxmlformats.org/officeDocument/2006/relationships/customXml" Target="../ink/ink1607.xml"/><Relationship Id="rId514" Type="http://schemas.openxmlformats.org/officeDocument/2006/relationships/image" Target="../media/image1651.png"/><Relationship Id="rId88" Type="http://schemas.openxmlformats.org/officeDocument/2006/relationships/image" Target="../media/image1441.png"/><Relationship Id="rId111" Type="http://schemas.openxmlformats.org/officeDocument/2006/relationships/customXml" Target="../ink/ink1488.xml"/><Relationship Id="rId153" Type="http://schemas.openxmlformats.org/officeDocument/2006/relationships/customXml" Target="../ink/ink1509.xml"/><Relationship Id="rId195" Type="http://schemas.openxmlformats.org/officeDocument/2006/relationships/customXml" Target="../ink/ink1530.xml"/><Relationship Id="rId209" Type="http://schemas.openxmlformats.org/officeDocument/2006/relationships/customXml" Target="../ink/ink1537.xml"/><Relationship Id="rId360" Type="http://schemas.openxmlformats.org/officeDocument/2006/relationships/image" Target="../media/image1576.png"/><Relationship Id="rId416" Type="http://schemas.openxmlformats.org/officeDocument/2006/relationships/image" Target="../media/image1603.png"/><Relationship Id="rId220" Type="http://schemas.openxmlformats.org/officeDocument/2006/relationships/image" Target="../media/image1506.png"/><Relationship Id="rId458" Type="http://schemas.openxmlformats.org/officeDocument/2006/relationships/image" Target="../media/image1624.png"/><Relationship Id="rId15" Type="http://schemas.openxmlformats.org/officeDocument/2006/relationships/customXml" Target="../ink/ink1440.xml"/><Relationship Id="rId57" Type="http://schemas.openxmlformats.org/officeDocument/2006/relationships/customXml" Target="../ink/ink1461.xml"/><Relationship Id="rId262" Type="http://schemas.openxmlformats.org/officeDocument/2006/relationships/image" Target="../media/image1527.png"/><Relationship Id="rId318" Type="http://schemas.openxmlformats.org/officeDocument/2006/relationships/image" Target="../media/image1555.png"/><Relationship Id="rId99" Type="http://schemas.openxmlformats.org/officeDocument/2006/relationships/customXml" Target="../ink/ink1482.xml"/><Relationship Id="rId122" Type="http://schemas.openxmlformats.org/officeDocument/2006/relationships/image" Target="../media/image1458.png"/><Relationship Id="rId164" Type="http://schemas.openxmlformats.org/officeDocument/2006/relationships/image" Target="../media/image1479.png"/><Relationship Id="rId371" Type="http://schemas.openxmlformats.org/officeDocument/2006/relationships/customXml" Target="../ink/ink1618.xml"/><Relationship Id="rId427" Type="http://schemas.openxmlformats.org/officeDocument/2006/relationships/customXml" Target="../ink/ink1646.xml"/><Relationship Id="rId469" Type="http://schemas.openxmlformats.org/officeDocument/2006/relationships/customXml" Target="../ink/ink1668.xml"/><Relationship Id="rId26" Type="http://schemas.openxmlformats.org/officeDocument/2006/relationships/image" Target="../media/image1410.png"/><Relationship Id="rId231" Type="http://schemas.openxmlformats.org/officeDocument/2006/relationships/customXml" Target="../ink/ink1548.xml"/><Relationship Id="rId273" Type="http://schemas.openxmlformats.org/officeDocument/2006/relationships/customXml" Target="../ink/ink1569.xml"/><Relationship Id="rId329" Type="http://schemas.openxmlformats.org/officeDocument/2006/relationships/customXml" Target="../ink/ink1597.xml"/><Relationship Id="rId480" Type="http://schemas.openxmlformats.org/officeDocument/2006/relationships/image" Target="../media/image1634.png"/><Relationship Id="rId68" Type="http://schemas.openxmlformats.org/officeDocument/2006/relationships/image" Target="../media/image1431.png"/><Relationship Id="rId133" Type="http://schemas.openxmlformats.org/officeDocument/2006/relationships/customXml" Target="../ink/ink1499.xml"/><Relationship Id="rId175" Type="http://schemas.openxmlformats.org/officeDocument/2006/relationships/customXml" Target="../ink/ink1520.xml"/><Relationship Id="rId340" Type="http://schemas.openxmlformats.org/officeDocument/2006/relationships/image" Target="../media/image1566.png"/><Relationship Id="rId200" Type="http://schemas.openxmlformats.org/officeDocument/2006/relationships/image" Target="../media/image1497.png"/><Relationship Id="rId382" Type="http://schemas.openxmlformats.org/officeDocument/2006/relationships/image" Target="../media/image1587.png"/><Relationship Id="rId438" Type="http://schemas.openxmlformats.org/officeDocument/2006/relationships/image" Target="../media/image1614.png"/><Relationship Id="rId242" Type="http://schemas.openxmlformats.org/officeDocument/2006/relationships/image" Target="../media/image1517.png"/><Relationship Id="rId284" Type="http://schemas.openxmlformats.org/officeDocument/2006/relationships/image" Target="../media/image1538.png"/><Relationship Id="rId491" Type="http://schemas.openxmlformats.org/officeDocument/2006/relationships/customXml" Target="../ink/ink1679.xml"/><Relationship Id="rId505" Type="http://schemas.openxmlformats.org/officeDocument/2006/relationships/customXml" Target="../ink/ink1686.xml"/><Relationship Id="rId37" Type="http://schemas.openxmlformats.org/officeDocument/2006/relationships/customXml" Target="../ink/ink1451.xml"/><Relationship Id="rId79" Type="http://schemas.openxmlformats.org/officeDocument/2006/relationships/customXml" Target="../ink/ink1472.xml"/><Relationship Id="rId102" Type="http://schemas.openxmlformats.org/officeDocument/2006/relationships/image" Target="../media/image1448.png"/><Relationship Id="rId144" Type="http://schemas.openxmlformats.org/officeDocument/2006/relationships/image" Target="../media/image1469.png"/><Relationship Id="rId90" Type="http://schemas.openxmlformats.org/officeDocument/2006/relationships/image" Target="../media/image1442.png"/><Relationship Id="rId186" Type="http://schemas.openxmlformats.org/officeDocument/2006/relationships/image" Target="../media/image1490.png"/><Relationship Id="rId351" Type="http://schemas.openxmlformats.org/officeDocument/2006/relationships/customXml" Target="../ink/ink1608.xml"/><Relationship Id="rId393" Type="http://schemas.openxmlformats.org/officeDocument/2006/relationships/customXml" Target="../ink/ink1629.xml"/><Relationship Id="rId407" Type="http://schemas.openxmlformats.org/officeDocument/2006/relationships/customXml" Target="../ink/ink1636.xml"/><Relationship Id="rId449" Type="http://schemas.openxmlformats.org/officeDocument/2006/relationships/customXml" Target="../ink/ink1657.xml"/><Relationship Id="rId211" Type="http://schemas.openxmlformats.org/officeDocument/2006/relationships/customXml" Target="../ink/ink1538.xml"/><Relationship Id="rId253" Type="http://schemas.openxmlformats.org/officeDocument/2006/relationships/customXml" Target="../ink/ink1559.xml"/><Relationship Id="rId295" Type="http://schemas.openxmlformats.org/officeDocument/2006/relationships/customXml" Target="../ink/ink1580.xml"/><Relationship Id="rId309" Type="http://schemas.openxmlformats.org/officeDocument/2006/relationships/customXml" Target="../ink/ink1587.xml"/><Relationship Id="rId460" Type="http://schemas.openxmlformats.org/officeDocument/2006/relationships/customXml" Target="../ink/ink1663.xml"/><Relationship Id="rId516" Type="http://schemas.openxmlformats.org/officeDocument/2006/relationships/image" Target="../media/image1652.png"/><Relationship Id="rId48" Type="http://schemas.openxmlformats.org/officeDocument/2006/relationships/image" Target="../media/image1421.png"/><Relationship Id="rId113" Type="http://schemas.openxmlformats.org/officeDocument/2006/relationships/customXml" Target="../ink/ink1489.xml"/><Relationship Id="rId320" Type="http://schemas.openxmlformats.org/officeDocument/2006/relationships/image" Target="../media/image1556.png"/><Relationship Id="rId155" Type="http://schemas.openxmlformats.org/officeDocument/2006/relationships/customXml" Target="../ink/ink1510.xml"/><Relationship Id="rId197" Type="http://schemas.openxmlformats.org/officeDocument/2006/relationships/customXml" Target="../ink/ink1531.xml"/><Relationship Id="rId362" Type="http://schemas.openxmlformats.org/officeDocument/2006/relationships/image" Target="../media/image1577.png"/><Relationship Id="rId418" Type="http://schemas.openxmlformats.org/officeDocument/2006/relationships/image" Target="../media/image1604.png"/><Relationship Id="rId222" Type="http://schemas.openxmlformats.org/officeDocument/2006/relationships/image" Target="../media/image1507.png"/><Relationship Id="rId264" Type="http://schemas.openxmlformats.org/officeDocument/2006/relationships/image" Target="../media/image1528.png"/><Relationship Id="rId471" Type="http://schemas.openxmlformats.org/officeDocument/2006/relationships/customXml" Target="../ink/ink1669.xml"/><Relationship Id="rId17" Type="http://schemas.openxmlformats.org/officeDocument/2006/relationships/customXml" Target="../ink/ink1441.xml"/><Relationship Id="rId59" Type="http://schemas.openxmlformats.org/officeDocument/2006/relationships/customXml" Target="../ink/ink1462.xml"/><Relationship Id="rId124" Type="http://schemas.openxmlformats.org/officeDocument/2006/relationships/image" Target="../media/image1459.png"/><Relationship Id="rId70" Type="http://schemas.openxmlformats.org/officeDocument/2006/relationships/image" Target="../media/image1432.png"/><Relationship Id="rId166" Type="http://schemas.openxmlformats.org/officeDocument/2006/relationships/image" Target="../media/image1480.png"/><Relationship Id="rId331" Type="http://schemas.openxmlformats.org/officeDocument/2006/relationships/customXml" Target="../ink/ink1598.xml"/><Relationship Id="rId373" Type="http://schemas.openxmlformats.org/officeDocument/2006/relationships/customXml" Target="../ink/ink1619.xml"/><Relationship Id="rId429" Type="http://schemas.openxmlformats.org/officeDocument/2006/relationships/customXml" Target="../ink/ink164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49.xml"/><Relationship Id="rId440" Type="http://schemas.openxmlformats.org/officeDocument/2006/relationships/image" Target="../media/image1615.png"/><Relationship Id="rId28" Type="http://schemas.openxmlformats.org/officeDocument/2006/relationships/image" Target="../media/image1411.png"/><Relationship Id="rId275" Type="http://schemas.openxmlformats.org/officeDocument/2006/relationships/customXml" Target="../ink/ink1570.xml"/><Relationship Id="rId300" Type="http://schemas.openxmlformats.org/officeDocument/2006/relationships/image" Target="../media/image1546.png"/><Relationship Id="rId482" Type="http://schemas.openxmlformats.org/officeDocument/2006/relationships/image" Target="../media/image1635.png"/><Relationship Id="rId81" Type="http://schemas.openxmlformats.org/officeDocument/2006/relationships/customXml" Target="../ink/ink1473.xml"/><Relationship Id="rId135" Type="http://schemas.openxmlformats.org/officeDocument/2006/relationships/customXml" Target="../ink/ink1500.xml"/><Relationship Id="rId177" Type="http://schemas.openxmlformats.org/officeDocument/2006/relationships/customXml" Target="../ink/ink1521.xml"/><Relationship Id="rId342" Type="http://schemas.openxmlformats.org/officeDocument/2006/relationships/image" Target="../media/image1567.png"/><Relationship Id="rId384" Type="http://schemas.openxmlformats.org/officeDocument/2006/relationships/image" Target="../media/image1588.png"/><Relationship Id="rId202" Type="http://schemas.openxmlformats.org/officeDocument/2006/relationships/image" Target="../media/image736.png"/><Relationship Id="rId244" Type="http://schemas.openxmlformats.org/officeDocument/2006/relationships/image" Target="../media/image1518.png"/><Relationship Id="rId39" Type="http://schemas.openxmlformats.org/officeDocument/2006/relationships/customXml" Target="../ink/ink1452.xml"/><Relationship Id="rId286" Type="http://schemas.openxmlformats.org/officeDocument/2006/relationships/image" Target="../media/image1539.png"/><Relationship Id="rId451" Type="http://schemas.openxmlformats.org/officeDocument/2006/relationships/customXml" Target="../ink/ink1658.xml"/><Relationship Id="rId493" Type="http://schemas.openxmlformats.org/officeDocument/2006/relationships/customXml" Target="../ink/ink1680.xml"/><Relationship Id="rId507" Type="http://schemas.openxmlformats.org/officeDocument/2006/relationships/customXml" Target="../ink/ink1687.xml"/><Relationship Id="rId50" Type="http://schemas.openxmlformats.org/officeDocument/2006/relationships/image" Target="../media/image1422.png"/><Relationship Id="rId104" Type="http://schemas.openxmlformats.org/officeDocument/2006/relationships/image" Target="../media/image1449.png"/><Relationship Id="rId146" Type="http://schemas.openxmlformats.org/officeDocument/2006/relationships/image" Target="../media/image1470.png"/><Relationship Id="rId188" Type="http://schemas.openxmlformats.org/officeDocument/2006/relationships/image" Target="../media/image1491.png"/><Relationship Id="rId311" Type="http://schemas.openxmlformats.org/officeDocument/2006/relationships/customXml" Target="../ink/ink1588.xml"/><Relationship Id="rId353" Type="http://schemas.openxmlformats.org/officeDocument/2006/relationships/customXml" Target="../ink/ink1609.xml"/><Relationship Id="rId395" Type="http://schemas.openxmlformats.org/officeDocument/2006/relationships/customXml" Target="../ink/ink1630.xml"/><Relationship Id="rId409" Type="http://schemas.openxmlformats.org/officeDocument/2006/relationships/customXml" Target="../ink/ink1637.xml"/><Relationship Id="rId92" Type="http://schemas.openxmlformats.org/officeDocument/2006/relationships/image" Target="../media/image1443.png"/><Relationship Id="rId213" Type="http://schemas.openxmlformats.org/officeDocument/2006/relationships/customXml" Target="../ink/ink1539.xml"/><Relationship Id="rId420" Type="http://schemas.openxmlformats.org/officeDocument/2006/relationships/image" Target="../media/image1605.png"/><Relationship Id="rId255" Type="http://schemas.openxmlformats.org/officeDocument/2006/relationships/customXml" Target="../ink/ink1560.xml"/><Relationship Id="rId297" Type="http://schemas.openxmlformats.org/officeDocument/2006/relationships/customXml" Target="../ink/ink1581.xml"/><Relationship Id="rId462" Type="http://schemas.openxmlformats.org/officeDocument/2006/relationships/image" Target="../media/image1625.png"/><Relationship Id="rId518" Type="http://schemas.openxmlformats.org/officeDocument/2006/relationships/image" Target="../media/image1653.png"/><Relationship Id="rId115" Type="http://schemas.openxmlformats.org/officeDocument/2006/relationships/customXml" Target="../ink/ink1490.xml"/><Relationship Id="rId157" Type="http://schemas.openxmlformats.org/officeDocument/2006/relationships/customXml" Target="../ink/ink1511.xml"/><Relationship Id="rId322" Type="http://schemas.openxmlformats.org/officeDocument/2006/relationships/image" Target="../media/image1557.png"/><Relationship Id="rId364" Type="http://schemas.openxmlformats.org/officeDocument/2006/relationships/image" Target="../media/image1578.png"/><Relationship Id="rId61" Type="http://schemas.openxmlformats.org/officeDocument/2006/relationships/customXml" Target="../ink/ink1463.xml"/><Relationship Id="rId199" Type="http://schemas.openxmlformats.org/officeDocument/2006/relationships/customXml" Target="../ink/ink1532.xml"/><Relationship Id="rId19" Type="http://schemas.openxmlformats.org/officeDocument/2006/relationships/customXml" Target="../ink/ink1442.xml"/><Relationship Id="rId224" Type="http://schemas.openxmlformats.org/officeDocument/2006/relationships/image" Target="../media/image1508.png"/><Relationship Id="rId266" Type="http://schemas.openxmlformats.org/officeDocument/2006/relationships/image" Target="../media/image1529.png"/><Relationship Id="rId431" Type="http://schemas.openxmlformats.org/officeDocument/2006/relationships/customXml" Target="../ink/ink1648.xml"/><Relationship Id="rId473" Type="http://schemas.openxmlformats.org/officeDocument/2006/relationships/customXml" Target="../ink/ink1670.xml"/><Relationship Id="rId30" Type="http://schemas.openxmlformats.org/officeDocument/2006/relationships/image" Target="../media/image1412.png"/><Relationship Id="rId126" Type="http://schemas.openxmlformats.org/officeDocument/2006/relationships/image" Target="../media/image1460.png"/><Relationship Id="rId168" Type="http://schemas.openxmlformats.org/officeDocument/2006/relationships/image" Target="../media/image1481.png"/><Relationship Id="rId333" Type="http://schemas.openxmlformats.org/officeDocument/2006/relationships/customXml" Target="../ink/ink1599.xml"/><Relationship Id="rId72" Type="http://schemas.openxmlformats.org/officeDocument/2006/relationships/image" Target="../media/image1433.png"/><Relationship Id="rId375" Type="http://schemas.openxmlformats.org/officeDocument/2006/relationships/customXml" Target="../ink/ink1620.xml"/><Relationship Id="rId3" Type="http://schemas.openxmlformats.org/officeDocument/2006/relationships/customXml" Target="../ink/ink1434.xml"/><Relationship Id="rId235" Type="http://schemas.openxmlformats.org/officeDocument/2006/relationships/customXml" Target="../ink/ink1550.xml"/><Relationship Id="rId277" Type="http://schemas.openxmlformats.org/officeDocument/2006/relationships/customXml" Target="../ink/ink1571.xml"/><Relationship Id="rId400" Type="http://schemas.openxmlformats.org/officeDocument/2006/relationships/image" Target="../media/image1596.png"/><Relationship Id="rId442" Type="http://schemas.openxmlformats.org/officeDocument/2006/relationships/image" Target="../media/image1616.png"/><Relationship Id="rId484" Type="http://schemas.openxmlformats.org/officeDocument/2006/relationships/image" Target="../media/image1636.png"/><Relationship Id="rId137" Type="http://schemas.openxmlformats.org/officeDocument/2006/relationships/customXml" Target="../ink/ink1501.xml"/><Relationship Id="rId302" Type="http://schemas.openxmlformats.org/officeDocument/2006/relationships/image" Target="../media/image1547.png"/><Relationship Id="rId344" Type="http://schemas.openxmlformats.org/officeDocument/2006/relationships/image" Target="../media/image1568.png"/><Relationship Id="rId41" Type="http://schemas.openxmlformats.org/officeDocument/2006/relationships/customXml" Target="../ink/ink1453.xml"/><Relationship Id="rId83" Type="http://schemas.openxmlformats.org/officeDocument/2006/relationships/customXml" Target="../ink/ink1474.xml"/><Relationship Id="rId179" Type="http://schemas.openxmlformats.org/officeDocument/2006/relationships/customXml" Target="../ink/ink1522.xml"/><Relationship Id="rId386" Type="http://schemas.openxmlformats.org/officeDocument/2006/relationships/image" Target="../media/image1589.png"/><Relationship Id="rId190" Type="http://schemas.openxmlformats.org/officeDocument/2006/relationships/image" Target="../media/image1492.png"/><Relationship Id="rId204" Type="http://schemas.openxmlformats.org/officeDocument/2006/relationships/image" Target="../media/image1498.png"/><Relationship Id="rId246" Type="http://schemas.openxmlformats.org/officeDocument/2006/relationships/image" Target="../media/image1519.png"/><Relationship Id="rId288" Type="http://schemas.openxmlformats.org/officeDocument/2006/relationships/image" Target="../media/image1540.png"/><Relationship Id="rId411" Type="http://schemas.openxmlformats.org/officeDocument/2006/relationships/customXml" Target="../ink/ink1638.xml"/><Relationship Id="rId453" Type="http://schemas.openxmlformats.org/officeDocument/2006/relationships/customXml" Target="../ink/ink1659.xml"/><Relationship Id="rId509" Type="http://schemas.openxmlformats.org/officeDocument/2006/relationships/customXml" Target="../ink/ink1688.xml"/><Relationship Id="rId106" Type="http://schemas.openxmlformats.org/officeDocument/2006/relationships/image" Target="../media/image1450.png"/><Relationship Id="rId313" Type="http://schemas.openxmlformats.org/officeDocument/2006/relationships/customXml" Target="../ink/ink1589.xml"/><Relationship Id="rId495" Type="http://schemas.openxmlformats.org/officeDocument/2006/relationships/customXml" Target="../ink/ink1681.xml"/><Relationship Id="rId10" Type="http://schemas.openxmlformats.org/officeDocument/2006/relationships/image" Target="../media/image1402.png"/><Relationship Id="rId52" Type="http://schemas.openxmlformats.org/officeDocument/2006/relationships/image" Target="../media/image1423.png"/><Relationship Id="rId94" Type="http://schemas.openxmlformats.org/officeDocument/2006/relationships/image" Target="../media/image1444.png"/><Relationship Id="rId148" Type="http://schemas.openxmlformats.org/officeDocument/2006/relationships/image" Target="../media/image1471.png"/><Relationship Id="rId355" Type="http://schemas.openxmlformats.org/officeDocument/2006/relationships/customXml" Target="../ink/ink1610.xml"/><Relationship Id="rId397" Type="http://schemas.openxmlformats.org/officeDocument/2006/relationships/customXml" Target="../ink/ink1631.xml"/><Relationship Id="rId520" Type="http://schemas.openxmlformats.org/officeDocument/2006/relationships/image" Target="../media/image1654.png"/><Relationship Id="rId215" Type="http://schemas.openxmlformats.org/officeDocument/2006/relationships/customXml" Target="../ink/ink1540.xml"/><Relationship Id="rId257" Type="http://schemas.openxmlformats.org/officeDocument/2006/relationships/customXml" Target="../ink/ink1561.xml"/><Relationship Id="rId422" Type="http://schemas.openxmlformats.org/officeDocument/2006/relationships/image" Target="../media/image1606.png"/><Relationship Id="rId464" Type="http://schemas.openxmlformats.org/officeDocument/2006/relationships/image" Target="../media/image1626.png"/><Relationship Id="rId299" Type="http://schemas.openxmlformats.org/officeDocument/2006/relationships/customXml" Target="../ink/ink1582.xml"/><Relationship Id="rId63" Type="http://schemas.openxmlformats.org/officeDocument/2006/relationships/customXml" Target="../ink/ink1464.xml"/><Relationship Id="rId159" Type="http://schemas.openxmlformats.org/officeDocument/2006/relationships/customXml" Target="../ink/ink1512.xml"/><Relationship Id="rId366" Type="http://schemas.openxmlformats.org/officeDocument/2006/relationships/image" Target="../media/image1579.png"/><Relationship Id="rId226" Type="http://schemas.openxmlformats.org/officeDocument/2006/relationships/image" Target="../media/image1509.png"/><Relationship Id="rId433" Type="http://schemas.openxmlformats.org/officeDocument/2006/relationships/customXml" Target="../ink/ink16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13" Type="http://schemas.openxmlformats.org/officeDocument/2006/relationships/customXml" Target="../ink/ink1701.xml"/><Relationship Id="rId3" Type="http://schemas.openxmlformats.org/officeDocument/2006/relationships/customXml" Target="../ink/ink1696.xml"/><Relationship Id="rId7" Type="http://schemas.openxmlformats.org/officeDocument/2006/relationships/customXml" Target="../ink/ink1698.xml"/><Relationship Id="rId12" Type="http://schemas.openxmlformats.org/officeDocument/2006/relationships/image" Target="../media/image1662.png"/><Relationship Id="rId2" Type="http://schemas.openxmlformats.org/officeDocument/2006/relationships/image" Target="../media/image16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9.png"/><Relationship Id="rId11" Type="http://schemas.openxmlformats.org/officeDocument/2006/relationships/customXml" Target="../ink/ink1700.xml"/><Relationship Id="rId5" Type="http://schemas.openxmlformats.org/officeDocument/2006/relationships/customXml" Target="../ink/ink1697.xml"/><Relationship Id="rId10" Type="http://schemas.openxmlformats.org/officeDocument/2006/relationships/image" Target="../media/image1661.png"/><Relationship Id="rId4" Type="http://schemas.openxmlformats.org/officeDocument/2006/relationships/image" Target="../media/image1658.png"/><Relationship Id="rId9" Type="http://schemas.openxmlformats.org/officeDocument/2006/relationships/customXml" Target="../ink/ink1699.xml"/><Relationship Id="rId14" Type="http://schemas.openxmlformats.org/officeDocument/2006/relationships/image" Target="../media/image166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1.png"/><Relationship Id="rId671" Type="http://schemas.openxmlformats.org/officeDocument/2006/relationships/image" Target="../media/image1994.png"/><Relationship Id="rId769" Type="http://schemas.openxmlformats.org/officeDocument/2006/relationships/image" Target="../media/image2043.png"/><Relationship Id="rId21" Type="http://schemas.openxmlformats.org/officeDocument/2006/relationships/image" Target="../media/image1673.png"/><Relationship Id="rId324" Type="http://schemas.openxmlformats.org/officeDocument/2006/relationships/customXml" Target="../ink/ink1863.xml"/><Relationship Id="rId531" Type="http://schemas.openxmlformats.org/officeDocument/2006/relationships/image" Target="../media/image1925.png"/><Relationship Id="rId629" Type="http://schemas.openxmlformats.org/officeDocument/2006/relationships/image" Target="../media/image1973.png"/><Relationship Id="rId170" Type="http://schemas.openxmlformats.org/officeDocument/2006/relationships/customXml" Target="../ink/ink1786.xml"/><Relationship Id="rId268" Type="http://schemas.openxmlformats.org/officeDocument/2006/relationships/customXml" Target="../ink/ink1835.xml"/><Relationship Id="rId475" Type="http://schemas.openxmlformats.org/officeDocument/2006/relationships/image" Target="../media/image1897.png"/><Relationship Id="rId682" Type="http://schemas.openxmlformats.org/officeDocument/2006/relationships/customXml" Target="../ink/ink2042.xml"/><Relationship Id="rId32" Type="http://schemas.openxmlformats.org/officeDocument/2006/relationships/customXml" Target="../ink/ink1717.xml"/><Relationship Id="rId128" Type="http://schemas.openxmlformats.org/officeDocument/2006/relationships/customXml" Target="../ink/ink1765.xml"/><Relationship Id="rId335" Type="http://schemas.openxmlformats.org/officeDocument/2006/relationships/image" Target="../media/image1828.png"/><Relationship Id="rId542" Type="http://schemas.openxmlformats.org/officeDocument/2006/relationships/customXml" Target="../ink/ink1972.xml"/><Relationship Id="rId181" Type="http://schemas.openxmlformats.org/officeDocument/2006/relationships/image" Target="../media/image209.png"/><Relationship Id="rId402" Type="http://schemas.openxmlformats.org/officeDocument/2006/relationships/customXml" Target="../ink/ink1902.xml"/><Relationship Id="rId279" Type="http://schemas.openxmlformats.org/officeDocument/2006/relationships/image" Target="../media/image1800.png"/><Relationship Id="rId486" Type="http://schemas.openxmlformats.org/officeDocument/2006/relationships/customXml" Target="../ink/ink1944.xml"/><Relationship Id="rId693" Type="http://schemas.openxmlformats.org/officeDocument/2006/relationships/image" Target="../media/image2005.png"/><Relationship Id="rId707" Type="http://schemas.openxmlformats.org/officeDocument/2006/relationships/image" Target="../media/image2012.png"/><Relationship Id="rId43" Type="http://schemas.openxmlformats.org/officeDocument/2006/relationships/image" Target="../media/image1684.png"/><Relationship Id="rId139" Type="http://schemas.openxmlformats.org/officeDocument/2006/relationships/image" Target="../media/image1732.png"/><Relationship Id="rId346" Type="http://schemas.openxmlformats.org/officeDocument/2006/relationships/customXml" Target="../ink/ink1874.xml"/><Relationship Id="rId553" Type="http://schemas.openxmlformats.org/officeDocument/2006/relationships/image" Target="../media/image1935.png"/><Relationship Id="rId760" Type="http://schemas.openxmlformats.org/officeDocument/2006/relationships/customXml" Target="../ink/ink2081.xml"/><Relationship Id="rId192" Type="http://schemas.openxmlformats.org/officeDocument/2006/relationships/customXml" Target="../ink/ink1797.xml"/><Relationship Id="rId206" Type="http://schemas.openxmlformats.org/officeDocument/2006/relationships/customXml" Target="../ink/ink1804.xml"/><Relationship Id="rId413" Type="http://schemas.openxmlformats.org/officeDocument/2006/relationships/image" Target="../media/image1866.png"/><Relationship Id="rId497" Type="http://schemas.openxmlformats.org/officeDocument/2006/relationships/image" Target="../media/image1908.png"/><Relationship Id="rId620" Type="http://schemas.openxmlformats.org/officeDocument/2006/relationships/customXml" Target="../ink/ink2011.xml"/><Relationship Id="rId718" Type="http://schemas.openxmlformats.org/officeDocument/2006/relationships/customXml" Target="../ink/ink2060.xml"/><Relationship Id="rId357" Type="http://schemas.openxmlformats.org/officeDocument/2006/relationships/image" Target="../media/image1838.png"/><Relationship Id="rId54" Type="http://schemas.openxmlformats.org/officeDocument/2006/relationships/customXml" Target="../ink/ink1728.xml"/><Relationship Id="rId217" Type="http://schemas.openxmlformats.org/officeDocument/2006/relationships/image" Target="../media/image1770.png"/><Relationship Id="rId564" Type="http://schemas.openxmlformats.org/officeDocument/2006/relationships/customXml" Target="../ink/ink1983.xml"/><Relationship Id="rId771" Type="http://schemas.openxmlformats.org/officeDocument/2006/relationships/image" Target="../media/image2044.png"/><Relationship Id="rId424" Type="http://schemas.openxmlformats.org/officeDocument/2006/relationships/customXml" Target="../ink/ink1913.xml"/><Relationship Id="rId631" Type="http://schemas.openxmlformats.org/officeDocument/2006/relationships/image" Target="../media/image1974.png"/><Relationship Id="rId729" Type="http://schemas.openxmlformats.org/officeDocument/2006/relationships/image" Target="../media/image2023.png"/><Relationship Id="rId270" Type="http://schemas.openxmlformats.org/officeDocument/2006/relationships/customXml" Target="../ink/ink1836.xml"/><Relationship Id="rId65" Type="http://schemas.openxmlformats.org/officeDocument/2006/relationships/image" Target="../media/image1695.png"/><Relationship Id="rId130" Type="http://schemas.openxmlformats.org/officeDocument/2006/relationships/customXml" Target="../ink/ink1766.xml"/><Relationship Id="rId368" Type="http://schemas.openxmlformats.org/officeDocument/2006/relationships/customXml" Target="../ink/ink1885.xml"/><Relationship Id="rId575" Type="http://schemas.openxmlformats.org/officeDocument/2006/relationships/image" Target="../media/image1946.png"/><Relationship Id="rId782" Type="http://schemas.openxmlformats.org/officeDocument/2006/relationships/customXml" Target="../ink/ink2092.xml"/><Relationship Id="rId228" Type="http://schemas.openxmlformats.org/officeDocument/2006/relationships/customXml" Target="../ink/ink1815.xml"/><Relationship Id="rId435" Type="http://schemas.openxmlformats.org/officeDocument/2006/relationships/image" Target="../media/image1877.png"/><Relationship Id="rId642" Type="http://schemas.openxmlformats.org/officeDocument/2006/relationships/customXml" Target="../ink/ink2022.xml"/><Relationship Id="rId281" Type="http://schemas.openxmlformats.org/officeDocument/2006/relationships/image" Target="../media/image1801.png"/><Relationship Id="rId502" Type="http://schemas.openxmlformats.org/officeDocument/2006/relationships/customXml" Target="../ink/ink1952.xml"/><Relationship Id="rId76" Type="http://schemas.openxmlformats.org/officeDocument/2006/relationships/customXml" Target="../ink/ink1739.xml"/><Relationship Id="rId141" Type="http://schemas.openxmlformats.org/officeDocument/2006/relationships/image" Target="../media/image1733.png"/><Relationship Id="rId379" Type="http://schemas.openxmlformats.org/officeDocument/2006/relationships/image" Target="../media/image1849.png"/><Relationship Id="rId586" Type="http://schemas.openxmlformats.org/officeDocument/2006/relationships/customXml" Target="../ink/ink1994.xml"/><Relationship Id="rId793" Type="http://schemas.openxmlformats.org/officeDocument/2006/relationships/image" Target="../media/image2055.png"/><Relationship Id="rId807" Type="http://schemas.openxmlformats.org/officeDocument/2006/relationships/image" Target="../media/image2062.png"/><Relationship Id="rId7" Type="http://schemas.openxmlformats.org/officeDocument/2006/relationships/image" Target="../media/image1666.png"/><Relationship Id="rId239" Type="http://schemas.openxmlformats.org/officeDocument/2006/relationships/image" Target="../media/image1781.png"/><Relationship Id="rId446" Type="http://schemas.openxmlformats.org/officeDocument/2006/relationships/customXml" Target="../ink/ink1924.xml"/><Relationship Id="rId653" Type="http://schemas.openxmlformats.org/officeDocument/2006/relationships/image" Target="../media/image1985.png"/><Relationship Id="rId292" Type="http://schemas.openxmlformats.org/officeDocument/2006/relationships/customXml" Target="../ink/ink1847.xml"/><Relationship Id="rId306" Type="http://schemas.openxmlformats.org/officeDocument/2006/relationships/customXml" Target="../ink/ink1854.xml"/><Relationship Id="rId87" Type="http://schemas.openxmlformats.org/officeDocument/2006/relationships/image" Target="../media/image1706.png"/><Relationship Id="rId513" Type="http://schemas.openxmlformats.org/officeDocument/2006/relationships/image" Target="../media/image1916.png"/><Relationship Id="rId597" Type="http://schemas.openxmlformats.org/officeDocument/2006/relationships/image" Target="../media/image1957.png"/><Relationship Id="rId720" Type="http://schemas.openxmlformats.org/officeDocument/2006/relationships/customXml" Target="../ink/ink2061.xml"/><Relationship Id="rId152" Type="http://schemas.openxmlformats.org/officeDocument/2006/relationships/customXml" Target="../ink/ink1777.xml"/><Relationship Id="rId457" Type="http://schemas.openxmlformats.org/officeDocument/2006/relationships/image" Target="../media/image1888.png"/><Relationship Id="rId664" Type="http://schemas.openxmlformats.org/officeDocument/2006/relationships/customXml" Target="../ink/ink2033.xml"/><Relationship Id="rId14" Type="http://schemas.openxmlformats.org/officeDocument/2006/relationships/customXml" Target="../ink/ink1708.xml"/><Relationship Id="rId317" Type="http://schemas.openxmlformats.org/officeDocument/2006/relationships/image" Target="../media/image1819.png"/><Relationship Id="rId524" Type="http://schemas.openxmlformats.org/officeDocument/2006/relationships/customXml" Target="../ink/ink1963.xml"/><Relationship Id="rId731" Type="http://schemas.openxmlformats.org/officeDocument/2006/relationships/image" Target="../media/image2024.png"/><Relationship Id="rId98" Type="http://schemas.openxmlformats.org/officeDocument/2006/relationships/customXml" Target="../ink/ink1750.xml"/><Relationship Id="rId163" Type="http://schemas.openxmlformats.org/officeDocument/2006/relationships/image" Target="../media/image1744.png"/><Relationship Id="rId370" Type="http://schemas.openxmlformats.org/officeDocument/2006/relationships/customXml" Target="../ink/ink1886.xml"/><Relationship Id="rId230" Type="http://schemas.openxmlformats.org/officeDocument/2006/relationships/customXml" Target="../ink/ink1816.xml"/><Relationship Id="rId468" Type="http://schemas.openxmlformats.org/officeDocument/2006/relationships/customXml" Target="../ink/ink1935.xml"/><Relationship Id="rId675" Type="http://schemas.openxmlformats.org/officeDocument/2006/relationships/image" Target="../media/image1996.png"/><Relationship Id="rId25" Type="http://schemas.openxmlformats.org/officeDocument/2006/relationships/image" Target="../media/image1675.png"/><Relationship Id="rId328" Type="http://schemas.openxmlformats.org/officeDocument/2006/relationships/customXml" Target="../ink/ink1865.xml"/><Relationship Id="rId535" Type="http://schemas.openxmlformats.org/officeDocument/2006/relationships/image" Target="../media/image1927.png"/><Relationship Id="rId742" Type="http://schemas.openxmlformats.org/officeDocument/2006/relationships/customXml" Target="../ink/ink2072.xml"/><Relationship Id="rId174" Type="http://schemas.openxmlformats.org/officeDocument/2006/relationships/customXml" Target="../ink/ink1788.xml"/><Relationship Id="rId381" Type="http://schemas.openxmlformats.org/officeDocument/2006/relationships/image" Target="../media/image1850.png"/><Relationship Id="rId602" Type="http://schemas.openxmlformats.org/officeDocument/2006/relationships/customXml" Target="../ink/ink2002.xml"/><Relationship Id="rId241" Type="http://schemas.openxmlformats.org/officeDocument/2006/relationships/image" Target="../media/image1782.png"/><Relationship Id="rId479" Type="http://schemas.openxmlformats.org/officeDocument/2006/relationships/image" Target="../media/image1899.png"/><Relationship Id="rId686" Type="http://schemas.openxmlformats.org/officeDocument/2006/relationships/customXml" Target="../ink/ink2044.xml"/><Relationship Id="rId36" Type="http://schemas.openxmlformats.org/officeDocument/2006/relationships/customXml" Target="../ink/ink1719.xml"/><Relationship Id="rId339" Type="http://schemas.openxmlformats.org/officeDocument/2006/relationships/image" Target="../media/image1830.png"/><Relationship Id="rId546" Type="http://schemas.openxmlformats.org/officeDocument/2006/relationships/customXml" Target="../ink/ink1974.xml"/><Relationship Id="rId753" Type="http://schemas.openxmlformats.org/officeDocument/2006/relationships/image" Target="../media/image2035.png"/><Relationship Id="rId101" Type="http://schemas.openxmlformats.org/officeDocument/2006/relationships/image" Target="../media/image1713.png"/><Relationship Id="rId185" Type="http://schemas.openxmlformats.org/officeDocument/2006/relationships/image" Target="../media/image1754.png"/><Relationship Id="rId406" Type="http://schemas.openxmlformats.org/officeDocument/2006/relationships/customXml" Target="../ink/ink1904.xml"/><Relationship Id="rId392" Type="http://schemas.openxmlformats.org/officeDocument/2006/relationships/customXml" Target="../ink/ink1897.xml"/><Relationship Id="rId613" Type="http://schemas.openxmlformats.org/officeDocument/2006/relationships/image" Target="../media/image1965.png"/><Relationship Id="rId697" Type="http://schemas.openxmlformats.org/officeDocument/2006/relationships/image" Target="../media/image2007.png"/><Relationship Id="rId252" Type="http://schemas.openxmlformats.org/officeDocument/2006/relationships/customXml" Target="../ink/ink1827.xml"/><Relationship Id="rId47" Type="http://schemas.openxmlformats.org/officeDocument/2006/relationships/image" Target="../media/image1686.png"/><Relationship Id="rId112" Type="http://schemas.openxmlformats.org/officeDocument/2006/relationships/customXml" Target="../ink/ink1757.xml"/><Relationship Id="rId557" Type="http://schemas.openxmlformats.org/officeDocument/2006/relationships/image" Target="../media/image1937.png"/><Relationship Id="rId764" Type="http://schemas.openxmlformats.org/officeDocument/2006/relationships/customXml" Target="../ink/ink2083.xml"/><Relationship Id="rId196" Type="http://schemas.openxmlformats.org/officeDocument/2006/relationships/customXml" Target="../ink/ink1799.xml"/><Relationship Id="rId417" Type="http://schemas.openxmlformats.org/officeDocument/2006/relationships/image" Target="../media/image1868.png"/><Relationship Id="rId624" Type="http://schemas.openxmlformats.org/officeDocument/2006/relationships/customXml" Target="../ink/ink2013.xml"/><Relationship Id="rId263" Type="http://schemas.openxmlformats.org/officeDocument/2006/relationships/image" Target="../media/image1792.png"/><Relationship Id="rId470" Type="http://schemas.openxmlformats.org/officeDocument/2006/relationships/customXml" Target="../ink/ink1936.xml"/><Relationship Id="rId58" Type="http://schemas.openxmlformats.org/officeDocument/2006/relationships/customXml" Target="../ink/ink1730.xml"/><Relationship Id="rId123" Type="http://schemas.openxmlformats.org/officeDocument/2006/relationships/image" Target="../media/image1724.png"/><Relationship Id="rId330" Type="http://schemas.openxmlformats.org/officeDocument/2006/relationships/customXml" Target="../ink/ink1866.xml"/><Relationship Id="rId568" Type="http://schemas.openxmlformats.org/officeDocument/2006/relationships/customXml" Target="../ink/ink1985.xml"/><Relationship Id="rId775" Type="http://schemas.openxmlformats.org/officeDocument/2006/relationships/image" Target="../media/image2046.png"/><Relationship Id="rId428" Type="http://schemas.openxmlformats.org/officeDocument/2006/relationships/customXml" Target="../ink/ink1915.xml"/><Relationship Id="rId635" Type="http://schemas.openxmlformats.org/officeDocument/2006/relationships/image" Target="../media/image1976.png"/><Relationship Id="rId274" Type="http://schemas.openxmlformats.org/officeDocument/2006/relationships/customXml" Target="../ink/ink1838.xml"/><Relationship Id="rId481" Type="http://schemas.openxmlformats.org/officeDocument/2006/relationships/image" Target="../media/image1900.png"/><Relationship Id="rId702" Type="http://schemas.openxmlformats.org/officeDocument/2006/relationships/customXml" Target="../ink/ink2052.xml"/><Relationship Id="rId69" Type="http://schemas.openxmlformats.org/officeDocument/2006/relationships/image" Target="../media/image1697.png"/><Relationship Id="rId134" Type="http://schemas.openxmlformats.org/officeDocument/2006/relationships/customXml" Target="../ink/ink1768.xml"/><Relationship Id="rId579" Type="http://schemas.openxmlformats.org/officeDocument/2006/relationships/image" Target="../media/image1948.png"/><Relationship Id="rId786" Type="http://schemas.openxmlformats.org/officeDocument/2006/relationships/customXml" Target="../ink/ink2094.xml"/><Relationship Id="rId341" Type="http://schemas.openxmlformats.org/officeDocument/2006/relationships/image" Target="../media/image1831.png"/><Relationship Id="rId439" Type="http://schemas.openxmlformats.org/officeDocument/2006/relationships/image" Target="../media/image1879.png"/><Relationship Id="rId646" Type="http://schemas.openxmlformats.org/officeDocument/2006/relationships/customXml" Target="../ink/ink2024.xml"/><Relationship Id="rId201" Type="http://schemas.openxmlformats.org/officeDocument/2006/relationships/image" Target="../media/image1762.png"/><Relationship Id="rId285" Type="http://schemas.openxmlformats.org/officeDocument/2006/relationships/image" Target="../media/image1803.png"/><Relationship Id="rId506" Type="http://schemas.openxmlformats.org/officeDocument/2006/relationships/customXml" Target="../ink/ink1954.xml"/><Relationship Id="rId492" Type="http://schemas.openxmlformats.org/officeDocument/2006/relationships/customXml" Target="../ink/ink1947.xml"/><Relationship Id="rId713" Type="http://schemas.openxmlformats.org/officeDocument/2006/relationships/image" Target="../media/image2015.png"/><Relationship Id="rId797" Type="http://schemas.openxmlformats.org/officeDocument/2006/relationships/image" Target="../media/image2057.png"/><Relationship Id="rId145" Type="http://schemas.openxmlformats.org/officeDocument/2006/relationships/image" Target="../media/image1735.png"/><Relationship Id="rId352" Type="http://schemas.openxmlformats.org/officeDocument/2006/relationships/customXml" Target="../ink/ink1877.xml"/><Relationship Id="rId212" Type="http://schemas.openxmlformats.org/officeDocument/2006/relationships/customXml" Target="../ink/ink1807.xml"/><Relationship Id="rId657" Type="http://schemas.openxmlformats.org/officeDocument/2006/relationships/image" Target="../media/image1987.png"/><Relationship Id="rId296" Type="http://schemas.openxmlformats.org/officeDocument/2006/relationships/customXml" Target="../ink/ink1849.xml"/><Relationship Id="rId517" Type="http://schemas.openxmlformats.org/officeDocument/2006/relationships/image" Target="../media/image1918.png"/><Relationship Id="rId724" Type="http://schemas.openxmlformats.org/officeDocument/2006/relationships/customXml" Target="../ink/ink2063.xml"/><Relationship Id="rId60" Type="http://schemas.openxmlformats.org/officeDocument/2006/relationships/customXml" Target="../ink/ink1731.xml"/><Relationship Id="rId156" Type="http://schemas.openxmlformats.org/officeDocument/2006/relationships/customXml" Target="../ink/ink1779.xml"/><Relationship Id="rId363" Type="http://schemas.openxmlformats.org/officeDocument/2006/relationships/image" Target="../media/image1841.png"/><Relationship Id="rId570" Type="http://schemas.openxmlformats.org/officeDocument/2006/relationships/customXml" Target="../ink/ink1986.xml"/><Relationship Id="rId223" Type="http://schemas.openxmlformats.org/officeDocument/2006/relationships/image" Target="../media/image1773.png"/><Relationship Id="rId430" Type="http://schemas.openxmlformats.org/officeDocument/2006/relationships/customXml" Target="../ink/ink1916.xml"/><Relationship Id="rId668" Type="http://schemas.openxmlformats.org/officeDocument/2006/relationships/customXml" Target="../ink/ink2035.xml"/><Relationship Id="rId18" Type="http://schemas.openxmlformats.org/officeDocument/2006/relationships/customXml" Target="../ink/ink1710.xml"/><Relationship Id="rId528" Type="http://schemas.openxmlformats.org/officeDocument/2006/relationships/customXml" Target="../ink/ink1965.xml"/><Relationship Id="rId735" Type="http://schemas.openxmlformats.org/officeDocument/2006/relationships/image" Target="../media/image2026.png"/><Relationship Id="rId167" Type="http://schemas.openxmlformats.org/officeDocument/2006/relationships/image" Target="../media/image1746.png"/><Relationship Id="rId374" Type="http://schemas.openxmlformats.org/officeDocument/2006/relationships/customXml" Target="../ink/ink1888.xml"/><Relationship Id="rId581" Type="http://schemas.openxmlformats.org/officeDocument/2006/relationships/image" Target="../media/image1949.png"/><Relationship Id="rId71" Type="http://schemas.openxmlformats.org/officeDocument/2006/relationships/image" Target="../media/image1698.png"/><Relationship Id="rId234" Type="http://schemas.openxmlformats.org/officeDocument/2006/relationships/customXml" Target="../ink/ink1818.xml"/><Relationship Id="rId679" Type="http://schemas.openxmlformats.org/officeDocument/2006/relationships/image" Target="../media/image1998.png"/><Relationship Id="rId802" Type="http://schemas.openxmlformats.org/officeDocument/2006/relationships/customXml" Target="../ink/ink2102.xml"/><Relationship Id="rId2" Type="http://schemas.openxmlformats.org/officeDocument/2006/relationships/customXml" Target="../ink/ink1702.xml"/><Relationship Id="rId29" Type="http://schemas.openxmlformats.org/officeDocument/2006/relationships/image" Target="../media/image1677.png"/><Relationship Id="rId441" Type="http://schemas.openxmlformats.org/officeDocument/2006/relationships/image" Target="../media/image1880.png"/><Relationship Id="rId539" Type="http://schemas.openxmlformats.org/officeDocument/2006/relationships/image" Target="../media/image1929.png"/><Relationship Id="rId746" Type="http://schemas.openxmlformats.org/officeDocument/2006/relationships/customXml" Target="../ink/ink2074.xml"/><Relationship Id="rId178" Type="http://schemas.openxmlformats.org/officeDocument/2006/relationships/customXml" Target="../ink/ink1790.xml"/><Relationship Id="rId301" Type="http://schemas.openxmlformats.org/officeDocument/2006/relationships/image" Target="../media/image1811.png"/><Relationship Id="rId82" Type="http://schemas.openxmlformats.org/officeDocument/2006/relationships/customXml" Target="../ink/ink1742.xml"/><Relationship Id="rId385" Type="http://schemas.openxmlformats.org/officeDocument/2006/relationships/image" Target="../media/image1852.png"/><Relationship Id="rId592" Type="http://schemas.openxmlformats.org/officeDocument/2006/relationships/customXml" Target="../ink/ink1997.xml"/><Relationship Id="rId606" Type="http://schemas.openxmlformats.org/officeDocument/2006/relationships/customXml" Target="../ink/ink2004.xml"/><Relationship Id="rId813" Type="http://schemas.openxmlformats.org/officeDocument/2006/relationships/image" Target="../media/image2065.png"/><Relationship Id="rId245" Type="http://schemas.openxmlformats.org/officeDocument/2006/relationships/image" Target="../media/image1784.png"/><Relationship Id="rId452" Type="http://schemas.openxmlformats.org/officeDocument/2006/relationships/customXml" Target="../ink/ink1927.xml"/><Relationship Id="rId105" Type="http://schemas.openxmlformats.org/officeDocument/2006/relationships/image" Target="../media/image1715.png"/><Relationship Id="rId312" Type="http://schemas.openxmlformats.org/officeDocument/2006/relationships/customXml" Target="../ink/ink1857.xml"/><Relationship Id="rId757" Type="http://schemas.openxmlformats.org/officeDocument/2006/relationships/image" Target="../media/image2037.png"/><Relationship Id="rId93" Type="http://schemas.openxmlformats.org/officeDocument/2006/relationships/image" Target="../media/image1709.png"/><Relationship Id="rId189" Type="http://schemas.openxmlformats.org/officeDocument/2006/relationships/image" Target="../media/image1756.png"/><Relationship Id="rId396" Type="http://schemas.openxmlformats.org/officeDocument/2006/relationships/customXml" Target="../ink/ink1899.xml"/><Relationship Id="rId617" Type="http://schemas.openxmlformats.org/officeDocument/2006/relationships/image" Target="../media/image1967.png"/><Relationship Id="rId256" Type="http://schemas.openxmlformats.org/officeDocument/2006/relationships/customXml" Target="../ink/ink1829.xml"/><Relationship Id="rId463" Type="http://schemas.openxmlformats.org/officeDocument/2006/relationships/image" Target="../media/image1891.png"/><Relationship Id="rId670" Type="http://schemas.openxmlformats.org/officeDocument/2006/relationships/customXml" Target="../ink/ink2036.xml"/><Relationship Id="rId116" Type="http://schemas.openxmlformats.org/officeDocument/2006/relationships/customXml" Target="../ink/ink1759.xml"/><Relationship Id="rId323" Type="http://schemas.openxmlformats.org/officeDocument/2006/relationships/image" Target="../media/image1822.png"/><Relationship Id="rId530" Type="http://schemas.openxmlformats.org/officeDocument/2006/relationships/customXml" Target="../ink/ink1966.xml"/><Relationship Id="rId768" Type="http://schemas.openxmlformats.org/officeDocument/2006/relationships/customXml" Target="../ink/ink2085.xml"/><Relationship Id="rId20" Type="http://schemas.openxmlformats.org/officeDocument/2006/relationships/customXml" Target="../ink/ink1711.xml"/><Relationship Id="rId628" Type="http://schemas.openxmlformats.org/officeDocument/2006/relationships/customXml" Target="../ink/ink2015.xml"/><Relationship Id="rId267" Type="http://schemas.openxmlformats.org/officeDocument/2006/relationships/image" Target="../media/image1794.png"/><Relationship Id="rId474" Type="http://schemas.openxmlformats.org/officeDocument/2006/relationships/customXml" Target="../ink/ink1938.xml"/><Relationship Id="rId127" Type="http://schemas.openxmlformats.org/officeDocument/2006/relationships/image" Target="../media/image1726.png"/><Relationship Id="rId681" Type="http://schemas.openxmlformats.org/officeDocument/2006/relationships/image" Target="../media/image1999.png"/><Relationship Id="rId779" Type="http://schemas.openxmlformats.org/officeDocument/2006/relationships/image" Target="../media/image2048.png"/><Relationship Id="rId31" Type="http://schemas.openxmlformats.org/officeDocument/2006/relationships/image" Target="../media/image1678.png"/><Relationship Id="rId334" Type="http://schemas.openxmlformats.org/officeDocument/2006/relationships/customXml" Target="../ink/ink1868.xml"/><Relationship Id="rId541" Type="http://schemas.openxmlformats.org/officeDocument/2006/relationships/image" Target="../media/image1930.png"/><Relationship Id="rId639" Type="http://schemas.openxmlformats.org/officeDocument/2006/relationships/image" Target="../media/image1978.png"/><Relationship Id="rId180" Type="http://schemas.openxmlformats.org/officeDocument/2006/relationships/customXml" Target="../ink/ink1791.xml"/><Relationship Id="rId278" Type="http://schemas.openxmlformats.org/officeDocument/2006/relationships/customXml" Target="../ink/ink1840.xml"/><Relationship Id="rId401" Type="http://schemas.openxmlformats.org/officeDocument/2006/relationships/image" Target="../media/image1860.png"/><Relationship Id="rId485" Type="http://schemas.openxmlformats.org/officeDocument/2006/relationships/image" Target="../media/image1902.png"/><Relationship Id="rId692" Type="http://schemas.openxmlformats.org/officeDocument/2006/relationships/customXml" Target="../ink/ink2047.xml"/><Relationship Id="rId706" Type="http://schemas.openxmlformats.org/officeDocument/2006/relationships/customXml" Target="../ink/ink2054.xml"/><Relationship Id="rId42" Type="http://schemas.openxmlformats.org/officeDocument/2006/relationships/customXml" Target="../ink/ink1722.xml"/><Relationship Id="rId138" Type="http://schemas.openxmlformats.org/officeDocument/2006/relationships/customXml" Target="../ink/ink1770.xml"/><Relationship Id="rId345" Type="http://schemas.openxmlformats.org/officeDocument/2006/relationships/image" Target="../media/image1833.png"/><Relationship Id="rId552" Type="http://schemas.openxmlformats.org/officeDocument/2006/relationships/customXml" Target="../ink/ink1977.xml"/><Relationship Id="rId191" Type="http://schemas.openxmlformats.org/officeDocument/2006/relationships/image" Target="../media/image1757.png"/><Relationship Id="rId205" Type="http://schemas.openxmlformats.org/officeDocument/2006/relationships/image" Target="../media/image1764.png"/><Relationship Id="rId412" Type="http://schemas.openxmlformats.org/officeDocument/2006/relationships/customXml" Target="../ink/ink1907.xml"/><Relationship Id="rId289" Type="http://schemas.openxmlformats.org/officeDocument/2006/relationships/image" Target="../media/image1805.png"/><Relationship Id="rId496" Type="http://schemas.openxmlformats.org/officeDocument/2006/relationships/customXml" Target="../ink/ink1949.xml"/><Relationship Id="rId717" Type="http://schemas.openxmlformats.org/officeDocument/2006/relationships/image" Target="../media/image2017.png"/><Relationship Id="rId53" Type="http://schemas.openxmlformats.org/officeDocument/2006/relationships/image" Target="../media/image1689.png"/><Relationship Id="rId149" Type="http://schemas.openxmlformats.org/officeDocument/2006/relationships/image" Target="../media/image1737.png"/><Relationship Id="rId356" Type="http://schemas.openxmlformats.org/officeDocument/2006/relationships/customXml" Target="../ink/ink1879.xml"/><Relationship Id="rId563" Type="http://schemas.openxmlformats.org/officeDocument/2006/relationships/image" Target="../media/image1940.png"/><Relationship Id="rId770" Type="http://schemas.openxmlformats.org/officeDocument/2006/relationships/customXml" Target="../ink/ink2086.xml"/><Relationship Id="rId216" Type="http://schemas.openxmlformats.org/officeDocument/2006/relationships/customXml" Target="../ink/ink1809.xml"/><Relationship Id="rId423" Type="http://schemas.openxmlformats.org/officeDocument/2006/relationships/image" Target="../media/image1871.png"/><Relationship Id="rId630" Type="http://schemas.openxmlformats.org/officeDocument/2006/relationships/customXml" Target="../ink/ink2016.xml"/><Relationship Id="rId728" Type="http://schemas.openxmlformats.org/officeDocument/2006/relationships/customXml" Target="../ink/ink2065.xml"/><Relationship Id="rId64" Type="http://schemas.openxmlformats.org/officeDocument/2006/relationships/customXml" Target="../ink/ink1733.xml"/><Relationship Id="rId367" Type="http://schemas.openxmlformats.org/officeDocument/2006/relationships/image" Target="../media/image1843.png"/><Relationship Id="rId574" Type="http://schemas.openxmlformats.org/officeDocument/2006/relationships/customXml" Target="../ink/ink1988.xml"/><Relationship Id="rId227" Type="http://schemas.openxmlformats.org/officeDocument/2006/relationships/image" Target="../media/image1775.png"/><Relationship Id="rId781" Type="http://schemas.openxmlformats.org/officeDocument/2006/relationships/image" Target="../media/image2049.png"/><Relationship Id="rId434" Type="http://schemas.openxmlformats.org/officeDocument/2006/relationships/customXml" Target="../ink/ink1918.xml"/><Relationship Id="rId641" Type="http://schemas.openxmlformats.org/officeDocument/2006/relationships/image" Target="../media/image1979.png"/><Relationship Id="rId739" Type="http://schemas.openxmlformats.org/officeDocument/2006/relationships/image" Target="../media/image2028.png"/><Relationship Id="rId280" Type="http://schemas.openxmlformats.org/officeDocument/2006/relationships/customXml" Target="../ink/ink1841.xml"/><Relationship Id="rId501" Type="http://schemas.openxmlformats.org/officeDocument/2006/relationships/image" Target="../media/image1910.png"/><Relationship Id="rId75" Type="http://schemas.openxmlformats.org/officeDocument/2006/relationships/image" Target="../media/image1700.png"/><Relationship Id="rId140" Type="http://schemas.openxmlformats.org/officeDocument/2006/relationships/customXml" Target="../ink/ink1771.xml"/><Relationship Id="rId378" Type="http://schemas.openxmlformats.org/officeDocument/2006/relationships/customXml" Target="../ink/ink1890.xml"/><Relationship Id="rId585" Type="http://schemas.openxmlformats.org/officeDocument/2006/relationships/image" Target="../media/image1951.png"/><Relationship Id="rId792" Type="http://schemas.openxmlformats.org/officeDocument/2006/relationships/customXml" Target="../ink/ink2097.xml"/><Relationship Id="rId806" Type="http://schemas.openxmlformats.org/officeDocument/2006/relationships/customXml" Target="../ink/ink2104.xml"/><Relationship Id="rId6" Type="http://schemas.openxmlformats.org/officeDocument/2006/relationships/customXml" Target="../ink/ink1704.xml"/><Relationship Id="rId238" Type="http://schemas.openxmlformats.org/officeDocument/2006/relationships/customXml" Target="../ink/ink1820.xml"/><Relationship Id="rId445" Type="http://schemas.openxmlformats.org/officeDocument/2006/relationships/image" Target="../media/image1882.png"/><Relationship Id="rId487" Type="http://schemas.openxmlformats.org/officeDocument/2006/relationships/image" Target="../media/image1903.png"/><Relationship Id="rId610" Type="http://schemas.openxmlformats.org/officeDocument/2006/relationships/customXml" Target="../ink/ink2006.xml"/><Relationship Id="rId652" Type="http://schemas.openxmlformats.org/officeDocument/2006/relationships/customXml" Target="../ink/ink2027.xml"/><Relationship Id="rId694" Type="http://schemas.openxmlformats.org/officeDocument/2006/relationships/customXml" Target="../ink/ink2048.xml"/><Relationship Id="rId708" Type="http://schemas.openxmlformats.org/officeDocument/2006/relationships/customXml" Target="../ink/ink2055.xml"/><Relationship Id="rId291" Type="http://schemas.openxmlformats.org/officeDocument/2006/relationships/image" Target="../media/image1806.png"/><Relationship Id="rId305" Type="http://schemas.openxmlformats.org/officeDocument/2006/relationships/image" Target="../media/image1813.png"/><Relationship Id="rId347" Type="http://schemas.openxmlformats.org/officeDocument/2006/relationships/image" Target="../media/image1834.png"/><Relationship Id="rId512" Type="http://schemas.openxmlformats.org/officeDocument/2006/relationships/customXml" Target="../ink/ink1957.xml"/><Relationship Id="rId44" Type="http://schemas.openxmlformats.org/officeDocument/2006/relationships/customXml" Target="../ink/ink1723.xml"/><Relationship Id="rId86" Type="http://schemas.openxmlformats.org/officeDocument/2006/relationships/customXml" Target="../ink/ink1744.xml"/><Relationship Id="rId151" Type="http://schemas.openxmlformats.org/officeDocument/2006/relationships/image" Target="../media/image1738.png"/><Relationship Id="rId389" Type="http://schemas.openxmlformats.org/officeDocument/2006/relationships/image" Target="../media/image1854.png"/><Relationship Id="rId554" Type="http://schemas.openxmlformats.org/officeDocument/2006/relationships/customXml" Target="../ink/ink1978.xml"/><Relationship Id="rId596" Type="http://schemas.openxmlformats.org/officeDocument/2006/relationships/customXml" Target="../ink/ink1999.xml"/><Relationship Id="rId761" Type="http://schemas.openxmlformats.org/officeDocument/2006/relationships/image" Target="../media/image2039.png"/><Relationship Id="rId193" Type="http://schemas.openxmlformats.org/officeDocument/2006/relationships/image" Target="../media/image1758.png"/><Relationship Id="rId207" Type="http://schemas.openxmlformats.org/officeDocument/2006/relationships/image" Target="../media/image1765.png"/><Relationship Id="rId249" Type="http://schemas.openxmlformats.org/officeDocument/2006/relationships/image" Target="../media/image1786.png"/><Relationship Id="rId414" Type="http://schemas.openxmlformats.org/officeDocument/2006/relationships/customXml" Target="../ink/ink1908.xml"/><Relationship Id="rId456" Type="http://schemas.openxmlformats.org/officeDocument/2006/relationships/customXml" Target="../ink/ink1929.xml"/><Relationship Id="rId498" Type="http://schemas.openxmlformats.org/officeDocument/2006/relationships/customXml" Target="../ink/ink1950.xml"/><Relationship Id="rId621" Type="http://schemas.openxmlformats.org/officeDocument/2006/relationships/image" Target="../media/image1969.png"/><Relationship Id="rId663" Type="http://schemas.openxmlformats.org/officeDocument/2006/relationships/image" Target="../media/image1990.png"/><Relationship Id="rId13" Type="http://schemas.openxmlformats.org/officeDocument/2006/relationships/image" Target="../media/image1669.png"/><Relationship Id="rId109" Type="http://schemas.openxmlformats.org/officeDocument/2006/relationships/image" Target="../media/image1717.png"/><Relationship Id="rId260" Type="http://schemas.openxmlformats.org/officeDocument/2006/relationships/customXml" Target="../ink/ink1831.xml"/><Relationship Id="rId316" Type="http://schemas.openxmlformats.org/officeDocument/2006/relationships/customXml" Target="../ink/ink1859.xml"/><Relationship Id="rId523" Type="http://schemas.openxmlformats.org/officeDocument/2006/relationships/image" Target="../media/image1921.png"/><Relationship Id="rId719" Type="http://schemas.openxmlformats.org/officeDocument/2006/relationships/image" Target="../media/image2018.png"/><Relationship Id="rId55" Type="http://schemas.openxmlformats.org/officeDocument/2006/relationships/image" Target="../media/image1690.png"/><Relationship Id="rId97" Type="http://schemas.openxmlformats.org/officeDocument/2006/relationships/image" Target="../media/image1711.png"/><Relationship Id="rId120" Type="http://schemas.openxmlformats.org/officeDocument/2006/relationships/customXml" Target="../ink/ink1761.xml"/><Relationship Id="rId358" Type="http://schemas.openxmlformats.org/officeDocument/2006/relationships/customXml" Target="../ink/ink1880.xml"/><Relationship Id="rId565" Type="http://schemas.openxmlformats.org/officeDocument/2006/relationships/image" Target="../media/image1941.png"/><Relationship Id="rId730" Type="http://schemas.openxmlformats.org/officeDocument/2006/relationships/customXml" Target="../ink/ink2066.xml"/><Relationship Id="rId772" Type="http://schemas.openxmlformats.org/officeDocument/2006/relationships/customXml" Target="../ink/ink2087.xml"/><Relationship Id="rId162" Type="http://schemas.openxmlformats.org/officeDocument/2006/relationships/customXml" Target="../ink/ink1782.xml"/><Relationship Id="rId218" Type="http://schemas.openxmlformats.org/officeDocument/2006/relationships/customXml" Target="../ink/ink1810.xml"/><Relationship Id="rId425" Type="http://schemas.openxmlformats.org/officeDocument/2006/relationships/image" Target="../media/image1872.png"/><Relationship Id="rId467" Type="http://schemas.openxmlformats.org/officeDocument/2006/relationships/image" Target="../media/image1893.png"/><Relationship Id="rId632" Type="http://schemas.openxmlformats.org/officeDocument/2006/relationships/customXml" Target="../ink/ink2017.xml"/><Relationship Id="rId271" Type="http://schemas.openxmlformats.org/officeDocument/2006/relationships/image" Target="../media/image1796.png"/><Relationship Id="rId674" Type="http://schemas.openxmlformats.org/officeDocument/2006/relationships/customXml" Target="../ink/ink2038.xml"/><Relationship Id="rId24" Type="http://schemas.openxmlformats.org/officeDocument/2006/relationships/customXml" Target="../ink/ink1713.xml"/><Relationship Id="rId66" Type="http://schemas.openxmlformats.org/officeDocument/2006/relationships/customXml" Target="../ink/ink1734.xml"/><Relationship Id="rId131" Type="http://schemas.openxmlformats.org/officeDocument/2006/relationships/image" Target="../media/image1728.png"/><Relationship Id="rId327" Type="http://schemas.openxmlformats.org/officeDocument/2006/relationships/image" Target="../media/image1824.png"/><Relationship Id="rId369" Type="http://schemas.openxmlformats.org/officeDocument/2006/relationships/image" Target="../media/image1844.png"/><Relationship Id="rId534" Type="http://schemas.openxmlformats.org/officeDocument/2006/relationships/customXml" Target="../ink/ink1968.xml"/><Relationship Id="rId576" Type="http://schemas.openxmlformats.org/officeDocument/2006/relationships/customXml" Target="../ink/ink1989.xml"/><Relationship Id="rId741" Type="http://schemas.openxmlformats.org/officeDocument/2006/relationships/image" Target="../media/image2029.png"/><Relationship Id="rId783" Type="http://schemas.openxmlformats.org/officeDocument/2006/relationships/image" Target="../media/image2050.png"/><Relationship Id="rId173" Type="http://schemas.openxmlformats.org/officeDocument/2006/relationships/image" Target="../media/image1749.png"/><Relationship Id="rId229" Type="http://schemas.openxmlformats.org/officeDocument/2006/relationships/image" Target="../media/image1776.png"/><Relationship Id="rId380" Type="http://schemas.openxmlformats.org/officeDocument/2006/relationships/customXml" Target="../ink/ink1891.xml"/><Relationship Id="rId436" Type="http://schemas.openxmlformats.org/officeDocument/2006/relationships/customXml" Target="../ink/ink1919.xml"/><Relationship Id="rId601" Type="http://schemas.openxmlformats.org/officeDocument/2006/relationships/image" Target="../media/image1959.png"/><Relationship Id="rId643" Type="http://schemas.openxmlformats.org/officeDocument/2006/relationships/image" Target="../media/image1980.png"/><Relationship Id="rId240" Type="http://schemas.openxmlformats.org/officeDocument/2006/relationships/customXml" Target="../ink/ink1821.xml"/><Relationship Id="rId478" Type="http://schemas.openxmlformats.org/officeDocument/2006/relationships/customXml" Target="../ink/ink1940.xml"/><Relationship Id="rId685" Type="http://schemas.openxmlformats.org/officeDocument/2006/relationships/image" Target="../media/image2001.png"/><Relationship Id="rId35" Type="http://schemas.openxmlformats.org/officeDocument/2006/relationships/image" Target="../media/image1680.png"/><Relationship Id="rId77" Type="http://schemas.openxmlformats.org/officeDocument/2006/relationships/image" Target="../media/image1701.png"/><Relationship Id="rId100" Type="http://schemas.openxmlformats.org/officeDocument/2006/relationships/customXml" Target="../ink/ink1751.xml"/><Relationship Id="rId282" Type="http://schemas.openxmlformats.org/officeDocument/2006/relationships/customXml" Target="../ink/ink1842.xml"/><Relationship Id="rId338" Type="http://schemas.openxmlformats.org/officeDocument/2006/relationships/customXml" Target="../ink/ink1870.xml"/><Relationship Id="rId503" Type="http://schemas.openxmlformats.org/officeDocument/2006/relationships/image" Target="../media/image1911.png"/><Relationship Id="rId545" Type="http://schemas.openxmlformats.org/officeDocument/2006/relationships/image" Target="../media/image1931.png"/><Relationship Id="rId587" Type="http://schemas.openxmlformats.org/officeDocument/2006/relationships/image" Target="../media/image1952.png"/><Relationship Id="rId710" Type="http://schemas.openxmlformats.org/officeDocument/2006/relationships/customXml" Target="../ink/ink2056.xml"/><Relationship Id="rId752" Type="http://schemas.openxmlformats.org/officeDocument/2006/relationships/customXml" Target="../ink/ink2077.xml"/><Relationship Id="rId808" Type="http://schemas.openxmlformats.org/officeDocument/2006/relationships/customXml" Target="../ink/ink2105.xml"/><Relationship Id="rId8" Type="http://schemas.openxmlformats.org/officeDocument/2006/relationships/customXml" Target="../ink/ink1705.xml"/><Relationship Id="rId142" Type="http://schemas.openxmlformats.org/officeDocument/2006/relationships/customXml" Target="../ink/ink1772.xml"/><Relationship Id="rId184" Type="http://schemas.openxmlformats.org/officeDocument/2006/relationships/customXml" Target="../ink/ink1793.xml"/><Relationship Id="rId391" Type="http://schemas.openxmlformats.org/officeDocument/2006/relationships/image" Target="../media/image1855.png"/><Relationship Id="rId405" Type="http://schemas.openxmlformats.org/officeDocument/2006/relationships/image" Target="../media/image1862.png"/><Relationship Id="rId447" Type="http://schemas.openxmlformats.org/officeDocument/2006/relationships/image" Target="../media/image1883.png"/><Relationship Id="rId612" Type="http://schemas.openxmlformats.org/officeDocument/2006/relationships/customXml" Target="../ink/ink2007.xml"/><Relationship Id="rId794" Type="http://schemas.openxmlformats.org/officeDocument/2006/relationships/customXml" Target="../ink/ink2098.xml"/><Relationship Id="rId251" Type="http://schemas.openxmlformats.org/officeDocument/2006/relationships/image" Target="../media/image1787.png"/><Relationship Id="rId489" Type="http://schemas.openxmlformats.org/officeDocument/2006/relationships/image" Target="../media/image1904.png"/><Relationship Id="rId654" Type="http://schemas.openxmlformats.org/officeDocument/2006/relationships/customXml" Target="../ink/ink2028.xml"/><Relationship Id="rId696" Type="http://schemas.openxmlformats.org/officeDocument/2006/relationships/customXml" Target="../ink/ink2049.xml"/><Relationship Id="rId46" Type="http://schemas.openxmlformats.org/officeDocument/2006/relationships/customXml" Target="../ink/ink1724.xml"/><Relationship Id="rId293" Type="http://schemas.openxmlformats.org/officeDocument/2006/relationships/image" Target="../media/image1807.png"/><Relationship Id="rId307" Type="http://schemas.openxmlformats.org/officeDocument/2006/relationships/image" Target="../media/image1814.png"/><Relationship Id="rId349" Type="http://schemas.openxmlformats.org/officeDocument/2006/relationships/image" Target="../media/image1835.png"/><Relationship Id="rId514" Type="http://schemas.openxmlformats.org/officeDocument/2006/relationships/customXml" Target="../ink/ink1958.xml"/><Relationship Id="rId556" Type="http://schemas.openxmlformats.org/officeDocument/2006/relationships/customXml" Target="../ink/ink1979.xml"/><Relationship Id="rId721" Type="http://schemas.openxmlformats.org/officeDocument/2006/relationships/image" Target="../media/image2019.png"/><Relationship Id="rId763" Type="http://schemas.openxmlformats.org/officeDocument/2006/relationships/image" Target="../media/image2040.png"/><Relationship Id="rId88" Type="http://schemas.openxmlformats.org/officeDocument/2006/relationships/customXml" Target="../ink/ink1745.xml"/><Relationship Id="rId111" Type="http://schemas.openxmlformats.org/officeDocument/2006/relationships/image" Target="../media/image1718.png"/><Relationship Id="rId153" Type="http://schemas.openxmlformats.org/officeDocument/2006/relationships/image" Target="../media/image1739.png"/><Relationship Id="rId195" Type="http://schemas.openxmlformats.org/officeDocument/2006/relationships/image" Target="../media/image1759.png"/><Relationship Id="rId209" Type="http://schemas.openxmlformats.org/officeDocument/2006/relationships/image" Target="../media/image1766.png"/><Relationship Id="rId360" Type="http://schemas.openxmlformats.org/officeDocument/2006/relationships/customXml" Target="../ink/ink1881.xml"/><Relationship Id="rId416" Type="http://schemas.openxmlformats.org/officeDocument/2006/relationships/customXml" Target="../ink/ink1909.xml"/><Relationship Id="rId598" Type="http://schemas.openxmlformats.org/officeDocument/2006/relationships/customXml" Target="../ink/ink2000.xml"/><Relationship Id="rId220" Type="http://schemas.openxmlformats.org/officeDocument/2006/relationships/customXml" Target="../ink/ink1811.xml"/><Relationship Id="rId458" Type="http://schemas.openxmlformats.org/officeDocument/2006/relationships/customXml" Target="../ink/ink1930.xml"/><Relationship Id="rId623" Type="http://schemas.openxmlformats.org/officeDocument/2006/relationships/image" Target="../media/image1970.png"/><Relationship Id="rId665" Type="http://schemas.openxmlformats.org/officeDocument/2006/relationships/image" Target="../media/image1991.png"/><Relationship Id="rId15" Type="http://schemas.openxmlformats.org/officeDocument/2006/relationships/image" Target="../media/image1670.png"/><Relationship Id="rId57" Type="http://schemas.openxmlformats.org/officeDocument/2006/relationships/image" Target="../media/image1691.png"/><Relationship Id="rId262" Type="http://schemas.openxmlformats.org/officeDocument/2006/relationships/customXml" Target="../ink/ink1832.xml"/><Relationship Id="rId318" Type="http://schemas.openxmlformats.org/officeDocument/2006/relationships/customXml" Target="../ink/ink1860.xml"/><Relationship Id="rId525" Type="http://schemas.openxmlformats.org/officeDocument/2006/relationships/image" Target="../media/image1922.png"/><Relationship Id="rId567" Type="http://schemas.openxmlformats.org/officeDocument/2006/relationships/image" Target="../media/image1942.png"/><Relationship Id="rId732" Type="http://schemas.openxmlformats.org/officeDocument/2006/relationships/customXml" Target="../ink/ink2067.xml"/><Relationship Id="rId99" Type="http://schemas.openxmlformats.org/officeDocument/2006/relationships/image" Target="../media/image1712.png"/><Relationship Id="rId122" Type="http://schemas.openxmlformats.org/officeDocument/2006/relationships/customXml" Target="../ink/ink1762.xml"/><Relationship Id="rId164" Type="http://schemas.openxmlformats.org/officeDocument/2006/relationships/customXml" Target="../ink/ink1783.xml"/><Relationship Id="rId371" Type="http://schemas.openxmlformats.org/officeDocument/2006/relationships/image" Target="../media/image1845.png"/><Relationship Id="rId774" Type="http://schemas.openxmlformats.org/officeDocument/2006/relationships/customXml" Target="../ink/ink2088.xml"/><Relationship Id="rId427" Type="http://schemas.openxmlformats.org/officeDocument/2006/relationships/image" Target="../media/image1873.png"/><Relationship Id="rId469" Type="http://schemas.openxmlformats.org/officeDocument/2006/relationships/image" Target="../media/image1894.png"/><Relationship Id="rId634" Type="http://schemas.openxmlformats.org/officeDocument/2006/relationships/customXml" Target="../ink/ink2018.xml"/><Relationship Id="rId676" Type="http://schemas.openxmlformats.org/officeDocument/2006/relationships/customXml" Target="../ink/ink2039.xml"/><Relationship Id="rId26" Type="http://schemas.openxmlformats.org/officeDocument/2006/relationships/customXml" Target="../ink/ink1714.xml"/><Relationship Id="rId231" Type="http://schemas.openxmlformats.org/officeDocument/2006/relationships/image" Target="../media/image1777.png"/><Relationship Id="rId273" Type="http://schemas.openxmlformats.org/officeDocument/2006/relationships/image" Target="../media/image1797.png"/><Relationship Id="rId329" Type="http://schemas.openxmlformats.org/officeDocument/2006/relationships/image" Target="../media/image1825.png"/><Relationship Id="rId480" Type="http://schemas.openxmlformats.org/officeDocument/2006/relationships/customXml" Target="../ink/ink1941.xml"/><Relationship Id="rId536" Type="http://schemas.openxmlformats.org/officeDocument/2006/relationships/customXml" Target="../ink/ink1969.xml"/><Relationship Id="rId701" Type="http://schemas.openxmlformats.org/officeDocument/2006/relationships/image" Target="../media/image2009.png"/><Relationship Id="rId68" Type="http://schemas.openxmlformats.org/officeDocument/2006/relationships/customXml" Target="../ink/ink1735.xml"/><Relationship Id="rId133" Type="http://schemas.openxmlformats.org/officeDocument/2006/relationships/image" Target="../media/image1729.png"/><Relationship Id="rId175" Type="http://schemas.openxmlformats.org/officeDocument/2006/relationships/image" Target="../media/image1750.png"/><Relationship Id="rId340" Type="http://schemas.openxmlformats.org/officeDocument/2006/relationships/customXml" Target="../ink/ink1871.xml"/><Relationship Id="rId578" Type="http://schemas.openxmlformats.org/officeDocument/2006/relationships/customXml" Target="../ink/ink1990.xml"/><Relationship Id="rId743" Type="http://schemas.openxmlformats.org/officeDocument/2006/relationships/image" Target="../media/image2030.png"/><Relationship Id="rId785" Type="http://schemas.openxmlformats.org/officeDocument/2006/relationships/image" Target="../media/image2051.png"/><Relationship Id="rId200" Type="http://schemas.openxmlformats.org/officeDocument/2006/relationships/customXml" Target="../ink/ink1801.xml"/><Relationship Id="rId382" Type="http://schemas.openxmlformats.org/officeDocument/2006/relationships/customXml" Target="../ink/ink1892.xml"/><Relationship Id="rId438" Type="http://schemas.openxmlformats.org/officeDocument/2006/relationships/customXml" Target="../ink/ink1920.xml"/><Relationship Id="rId603" Type="http://schemas.openxmlformats.org/officeDocument/2006/relationships/image" Target="../media/image1960.png"/><Relationship Id="rId645" Type="http://schemas.openxmlformats.org/officeDocument/2006/relationships/image" Target="../media/image1981.png"/><Relationship Id="rId687" Type="http://schemas.openxmlformats.org/officeDocument/2006/relationships/image" Target="../media/image2002.png"/><Relationship Id="rId810" Type="http://schemas.openxmlformats.org/officeDocument/2006/relationships/customXml" Target="../ink/ink2106.xml"/><Relationship Id="rId242" Type="http://schemas.openxmlformats.org/officeDocument/2006/relationships/customXml" Target="../ink/ink1822.xml"/><Relationship Id="rId284" Type="http://schemas.openxmlformats.org/officeDocument/2006/relationships/customXml" Target="../ink/ink1843.xml"/><Relationship Id="rId491" Type="http://schemas.openxmlformats.org/officeDocument/2006/relationships/image" Target="../media/image1905.png"/><Relationship Id="rId505" Type="http://schemas.openxmlformats.org/officeDocument/2006/relationships/image" Target="../media/image1912.png"/><Relationship Id="rId712" Type="http://schemas.openxmlformats.org/officeDocument/2006/relationships/customXml" Target="../ink/ink2057.xml"/><Relationship Id="rId37" Type="http://schemas.openxmlformats.org/officeDocument/2006/relationships/image" Target="../media/image1681.png"/><Relationship Id="rId79" Type="http://schemas.openxmlformats.org/officeDocument/2006/relationships/image" Target="../media/image1702.png"/><Relationship Id="rId102" Type="http://schemas.openxmlformats.org/officeDocument/2006/relationships/customXml" Target="../ink/ink1752.xml"/><Relationship Id="rId144" Type="http://schemas.openxmlformats.org/officeDocument/2006/relationships/customXml" Target="../ink/ink1773.xml"/><Relationship Id="rId547" Type="http://schemas.openxmlformats.org/officeDocument/2006/relationships/image" Target="../media/image1932.png"/><Relationship Id="rId589" Type="http://schemas.openxmlformats.org/officeDocument/2006/relationships/image" Target="../media/image1953.png"/><Relationship Id="rId754" Type="http://schemas.openxmlformats.org/officeDocument/2006/relationships/customXml" Target="../ink/ink2078.xml"/><Relationship Id="rId796" Type="http://schemas.openxmlformats.org/officeDocument/2006/relationships/customXml" Target="../ink/ink2099.xml"/><Relationship Id="rId90" Type="http://schemas.openxmlformats.org/officeDocument/2006/relationships/customXml" Target="../ink/ink1746.xml"/><Relationship Id="rId186" Type="http://schemas.openxmlformats.org/officeDocument/2006/relationships/customXml" Target="../ink/ink1794.xml"/><Relationship Id="rId351" Type="http://schemas.openxmlformats.org/officeDocument/2006/relationships/image" Target="../media/image1836.png"/><Relationship Id="rId393" Type="http://schemas.openxmlformats.org/officeDocument/2006/relationships/image" Target="../media/image1856.png"/><Relationship Id="rId407" Type="http://schemas.openxmlformats.org/officeDocument/2006/relationships/image" Target="../media/image1863.png"/><Relationship Id="rId449" Type="http://schemas.openxmlformats.org/officeDocument/2006/relationships/image" Target="../media/image1884.png"/><Relationship Id="rId614" Type="http://schemas.openxmlformats.org/officeDocument/2006/relationships/customXml" Target="../ink/ink2008.xml"/><Relationship Id="rId656" Type="http://schemas.openxmlformats.org/officeDocument/2006/relationships/customXml" Target="../ink/ink2029.xml"/><Relationship Id="rId211" Type="http://schemas.openxmlformats.org/officeDocument/2006/relationships/image" Target="../media/image1767.png"/><Relationship Id="rId253" Type="http://schemas.openxmlformats.org/officeDocument/2006/relationships/image" Target="../media/image1145.png"/><Relationship Id="rId295" Type="http://schemas.openxmlformats.org/officeDocument/2006/relationships/image" Target="../media/image1808.png"/><Relationship Id="rId309" Type="http://schemas.openxmlformats.org/officeDocument/2006/relationships/image" Target="../media/image1815.png"/><Relationship Id="rId460" Type="http://schemas.openxmlformats.org/officeDocument/2006/relationships/customXml" Target="../ink/ink1931.xml"/><Relationship Id="rId516" Type="http://schemas.openxmlformats.org/officeDocument/2006/relationships/customXml" Target="../ink/ink1959.xml"/><Relationship Id="rId698" Type="http://schemas.openxmlformats.org/officeDocument/2006/relationships/customXml" Target="../ink/ink2050.xml"/><Relationship Id="rId48" Type="http://schemas.openxmlformats.org/officeDocument/2006/relationships/customXml" Target="../ink/ink1725.xml"/><Relationship Id="rId113" Type="http://schemas.openxmlformats.org/officeDocument/2006/relationships/image" Target="../media/image1719.png"/><Relationship Id="rId320" Type="http://schemas.openxmlformats.org/officeDocument/2006/relationships/customXml" Target="../ink/ink1861.xml"/><Relationship Id="rId558" Type="http://schemas.openxmlformats.org/officeDocument/2006/relationships/customXml" Target="../ink/ink1980.xml"/><Relationship Id="rId723" Type="http://schemas.openxmlformats.org/officeDocument/2006/relationships/image" Target="../media/image2020.png"/><Relationship Id="rId765" Type="http://schemas.openxmlformats.org/officeDocument/2006/relationships/image" Target="../media/image2041.png"/><Relationship Id="rId155" Type="http://schemas.openxmlformats.org/officeDocument/2006/relationships/image" Target="../media/image1740.png"/><Relationship Id="rId197" Type="http://schemas.openxmlformats.org/officeDocument/2006/relationships/image" Target="../media/image1760.png"/><Relationship Id="rId362" Type="http://schemas.openxmlformats.org/officeDocument/2006/relationships/customXml" Target="../ink/ink1882.xml"/><Relationship Id="rId418" Type="http://schemas.openxmlformats.org/officeDocument/2006/relationships/customXml" Target="../ink/ink1910.xml"/><Relationship Id="rId625" Type="http://schemas.openxmlformats.org/officeDocument/2006/relationships/image" Target="../media/image1971.png"/><Relationship Id="rId222" Type="http://schemas.openxmlformats.org/officeDocument/2006/relationships/customXml" Target="../ink/ink1812.xml"/><Relationship Id="rId264" Type="http://schemas.openxmlformats.org/officeDocument/2006/relationships/customXml" Target="../ink/ink1833.xml"/><Relationship Id="rId471" Type="http://schemas.openxmlformats.org/officeDocument/2006/relationships/image" Target="../media/image1895.png"/><Relationship Id="rId667" Type="http://schemas.openxmlformats.org/officeDocument/2006/relationships/image" Target="../media/image1992.png"/><Relationship Id="rId17" Type="http://schemas.openxmlformats.org/officeDocument/2006/relationships/image" Target="../media/image1671.png"/><Relationship Id="rId59" Type="http://schemas.openxmlformats.org/officeDocument/2006/relationships/image" Target="../media/image1692.png"/><Relationship Id="rId124" Type="http://schemas.openxmlformats.org/officeDocument/2006/relationships/customXml" Target="../ink/ink1763.xml"/><Relationship Id="rId527" Type="http://schemas.openxmlformats.org/officeDocument/2006/relationships/image" Target="../media/image1923.png"/><Relationship Id="rId569" Type="http://schemas.openxmlformats.org/officeDocument/2006/relationships/image" Target="../media/image1943.png"/><Relationship Id="rId734" Type="http://schemas.openxmlformats.org/officeDocument/2006/relationships/customXml" Target="../ink/ink2068.xml"/><Relationship Id="rId776" Type="http://schemas.openxmlformats.org/officeDocument/2006/relationships/customXml" Target="../ink/ink2089.xml"/><Relationship Id="rId70" Type="http://schemas.openxmlformats.org/officeDocument/2006/relationships/customXml" Target="../ink/ink1736.xml"/><Relationship Id="rId166" Type="http://schemas.openxmlformats.org/officeDocument/2006/relationships/customXml" Target="../ink/ink1784.xml"/><Relationship Id="rId331" Type="http://schemas.openxmlformats.org/officeDocument/2006/relationships/image" Target="../media/image1826.png"/><Relationship Id="rId373" Type="http://schemas.openxmlformats.org/officeDocument/2006/relationships/image" Target="../media/image1846.png"/><Relationship Id="rId429" Type="http://schemas.openxmlformats.org/officeDocument/2006/relationships/image" Target="../media/image1874.png"/><Relationship Id="rId580" Type="http://schemas.openxmlformats.org/officeDocument/2006/relationships/customXml" Target="../ink/ink1991.xml"/><Relationship Id="rId636" Type="http://schemas.openxmlformats.org/officeDocument/2006/relationships/customXml" Target="../ink/ink2019.xml"/><Relationship Id="rId801" Type="http://schemas.openxmlformats.org/officeDocument/2006/relationships/image" Target="../media/image205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778.png"/><Relationship Id="rId440" Type="http://schemas.openxmlformats.org/officeDocument/2006/relationships/customXml" Target="../ink/ink1921.xml"/><Relationship Id="rId678" Type="http://schemas.openxmlformats.org/officeDocument/2006/relationships/customXml" Target="../ink/ink2040.xml"/><Relationship Id="rId28" Type="http://schemas.openxmlformats.org/officeDocument/2006/relationships/customXml" Target="../ink/ink1715.xml"/><Relationship Id="rId275" Type="http://schemas.openxmlformats.org/officeDocument/2006/relationships/image" Target="../media/image1798.png"/><Relationship Id="rId300" Type="http://schemas.openxmlformats.org/officeDocument/2006/relationships/customXml" Target="../ink/ink1851.xml"/><Relationship Id="rId482" Type="http://schemas.openxmlformats.org/officeDocument/2006/relationships/customXml" Target="../ink/ink1942.xml"/><Relationship Id="rId538" Type="http://schemas.openxmlformats.org/officeDocument/2006/relationships/customXml" Target="../ink/ink1970.xml"/><Relationship Id="rId703" Type="http://schemas.openxmlformats.org/officeDocument/2006/relationships/image" Target="../media/image2010.png"/><Relationship Id="rId745" Type="http://schemas.openxmlformats.org/officeDocument/2006/relationships/image" Target="../media/image2031.png"/><Relationship Id="rId81" Type="http://schemas.openxmlformats.org/officeDocument/2006/relationships/image" Target="../media/image1703.png"/><Relationship Id="rId135" Type="http://schemas.openxmlformats.org/officeDocument/2006/relationships/image" Target="../media/image1730.png"/><Relationship Id="rId177" Type="http://schemas.openxmlformats.org/officeDocument/2006/relationships/image" Target="../media/image1751.png"/><Relationship Id="rId342" Type="http://schemas.openxmlformats.org/officeDocument/2006/relationships/customXml" Target="../ink/ink1872.xml"/><Relationship Id="rId384" Type="http://schemas.openxmlformats.org/officeDocument/2006/relationships/customXml" Target="../ink/ink1893.xml"/><Relationship Id="rId591" Type="http://schemas.openxmlformats.org/officeDocument/2006/relationships/image" Target="../media/image1954.png"/><Relationship Id="rId605" Type="http://schemas.openxmlformats.org/officeDocument/2006/relationships/image" Target="../media/image1961.png"/><Relationship Id="rId787" Type="http://schemas.openxmlformats.org/officeDocument/2006/relationships/image" Target="../media/image2052.png"/><Relationship Id="rId812" Type="http://schemas.openxmlformats.org/officeDocument/2006/relationships/customXml" Target="../ink/ink2107.xml"/><Relationship Id="rId202" Type="http://schemas.openxmlformats.org/officeDocument/2006/relationships/customXml" Target="../ink/ink1802.xml"/><Relationship Id="rId244" Type="http://schemas.openxmlformats.org/officeDocument/2006/relationships/customXml" Target="../ink/ink1823.xml"/><Relationship Id="rId647" Type="http://schemas.openxmlformats.org/officeDocument/2006/relationships/image" Target="../media/image1982.png"/><Relationship Id="rId689" Type="http://schemas.openxmlformats.org/officeDocument/2006/relationships/image" Target="../media/image2003.png"/><Relationship Id="rId39" Type="http://schemas.openxmlformats.org/officeDocument/2006/relationships/image" Target="../media/image1682.png"/><Relationship Id="rId286" Type="http://schemas.openxmlformats.org/officeDocument/2006/relationships/customXml" Target="../ink/ink1844.xml"/><Relationship Id="rId451" Type="http://schemas.openxmlformats.org/officeDocument/2006/relationships/image" Target="../media/image1885.png"/><Relationship Id="rId493" Type="http://schemas.openxmlformats.org/officeDocument/2006/relationships/image" Target="../media/image1906.png"/><Relationship Id="rId507" Type="http://schemas.openxmlformats.org/officeDocument/2006/relationships/image" Target="../media/image1913.png"/><Relationship Id="rId549" Type="http://schemas.openxmlformats.org/officeDocument/2006/relationships/image" Target="../media/image1933.png"/><Relationship Id="rId714" Type="http://schemas.openxmlformats.org/officeDocument/2006/relationships/customXml" Target="../ink/ink2058.xml"/><Relationship Id="rId756" Type="http://schemas.openxmlformats.org/officeDocument/2006/relationships/customXml" Target="../ink/ink2079.xml"/><Relationship Id="rId50" Type="http://schemas.openxmlformats.org/officeDocument/2006/relationships/customXml" Target="../ink/ink1726.xml"/><Relationship Id="rId104" Type="http://schemas.openxmlformats.org/officeDocument/2006/relationships/customXml" Target="../ink/ink1753.xml"/><Relationship Id="rId146" Type="http://schemas.openxmlformats.org/officeDocument/2006/relationships/customXml" Target="../ink/ink1774.xml"/><Relationship Id="rId188" Type="http://schemas.openxmlformats.org/officeDocument/2006/relationships/customXml" Target="../ink/ink1795.xml"/><Relationship Id="rId311" Type="http://schemas.openxmlformats.org/officeDocument/2006/relationships/image" Target="../media/image1816.png"/><Relationship Id="rId353" Type="http://schemas.openxmlformats.org/officeDocument/2006/relationships/image" Target="../media/image1837.png"/><Relationship Id="rId395" Type="http://schemas.openxmlformats.org/officeDocument/2006/relationships/image" Target="../media/image1857.png"/><Relationship Id="rId409" Type="http://schemas.openxmlformats.org/officeDocument/2006/relationships/image" Target="../media/image1864.png"/><Relationship Id="rId560" Type="http://schemas.openxmlformats.org/officeDocument/2006/relationships/customXml" Target="../ink/ink1981.xml"/><Relationship Id="rId798" Type="http://schemas.openxmlformats.org/officeDocument/2006/relationships/customXml" Target="../ink/ink2100.xml"/><Relationship Id="rId92" Type="http://schemas.openxmlformats.org/officeDocument/2006/relationships/customXml" Target="../ink/ink1747.xml"/><Relationship Id="rId213" Type="http://schemas.openxmlformats.org/officeDocument/2006/relationships/image" Target="../media/image1768.png"/><Relationship Id="rId420" Type="http://schemas.openxmlformats.org/officeDocument/2006/relationships/customXml" Target="../ink/ink1911.xml"/><Relationship Id="rId616" Type="http://schemas.openxmlformats.org/officeDocument/2006/relationships/customXml" Target="../ink/ink2009.xml"/><Relationship Id="rId658" Type="http://schemas.openxmlformats.org/officeDocument/2006/relationships/customXml" Target="../ink/ink2030.xml"/><Relationship Id="rId255" Type="http://schemas.openxmlformats.org/officeDocument/2006/relationships/image" Target="../media/image1788.png"/><Relationship Id="rId297" Type="http://schemas.openxmlformats.org/officeDocument/2006/relationships/image" Target="../media/image1809.png"/><Relationship Id="rId462" Type="http://schemas.openxmlformats.org/officeDocument/2006/relationships/customXml" Target="../ink/ink1932.xml"/><Relationship Id="rId518" Type="http://schemas.openxmlformats.org/officeDocument/2006/relationships/customXml" Target="../ink/ink1960.xml"/><Relationship Id="rId725" Type="http://schemas.openxmlformats.org/officeDocument/2006/relationships/image" Target="../media/image2021.png"/><Relationship Id="rId115" Type="http://schemas.openxmlformats.org/officeDocument/2006/relationships/image" Target="../media/image1720.png"/><Relationship Id="rId157" Type="http://schemas.openxmlformats.org/officeDocument/2006/relationships/image" Target="../media/image1741.png"/><Relationship Id="rId322" Type="http://schemas.openxmlformats.org/officeDocument/2006/relationships/customXml" Target="../ink/ink1862.xml"/><Relationship Id="rId364" Type="http://schemas.openxmlformats.org/officeDocument/2006/relationships/customXml" Target="../ink/ink1883.xml"/><Relationship Id="rId767" Type="http://schemas.openxmlformats.org/officeDocument/2006/relationships/image" Target="../media/image2042.png"/><Relationship Id="rId61" Type="http://schemas.openxmlformats.org/officeDocument/2006/relationships/image" Target="../media/image1693.png"/><Relationship Id="rId199" Type="http://schemas.openxmlformats.org/officeDocument/2006/relationships/image" Target="../media/image1761.png"/><Relationship Id="rId571" Type="http://schemas.openxmlformats.org/officeDocument/2006/relationships/image" Target="../media/image1944.png"/><Relationship Id="rId627" Type="http://schemas.openxmlformats.org/officeDocument/2006/relationships/image" Target="../media/image1972.png"/><Relationship Id="rId669" Type="http://schemas.openxmlformats.org/officeDocument/2006/relationships/image" Target="../media/image1993.png"/><Relationship Id="rId19" Type="http://schemas.openxmlformats.org/officeDocument/2006/relationships/image" Target="../media/image1672.png"/><Relationship Id="rId224" Type="http://schemas.openxmlformats.org/officeDocument/2006/relationships/customXml" Target="../ink/ink1813.xml"/><Relationship Id="rId266" Type="http://schemas.openxmlformats.org/officeDocument/2006/relationships/customXml" Target="../ink/ink1834.xml"/><Relationship Id="rId431" Type="http://schemas.openxmlformats.org/officeDocument/2006/relationships/image" Target="../media/image1875.png"/><Relationship Id="rId473" Type="http://schemas.openxmlformats.org/officeDocument/2006/relationships/image" Target="../media/image1896.png"/><Relationship Id="rId529" Type="http://schemas.openxmlformats.org/officeDocument/2006/relationships/image" Target="../media/image1924.png"/><Relationship Id="rId680" Type="http://schemas.openxmlformats.org/officeDocument/2006/relationships/customXml" Target="../ink/ink2041.xml"/><Relationship Id="rId736" Type="http://schemas.openxmlformats.org/officeDocument/2006/relationships/customXml" Target="../ink/ink2069.xml"/><Relationship Id="rId30" Type="http://schemas.openxmlformats.org/officeDocument/2006/relationships/customXml" Target="../ink/ink1716.xml"/><Relationship Id="rId126" Type="http://schemas.openxmlformats.org/officeDocument/2006/relationships/customXml" Target="../ink/ink1764.xml"/><Relationship Id="rId168" Type="http://schemas.openxmlformats.org/officeDocument/2006/relationships/customXml" Target="../ink/ink1785.xml"/><Relationship Id="rId333" Type="http://schemas.openxmlformats.org/officeDocument/2006/relationships/image" Target="../media/image1827.png"/><Relationship Id="rId540" Type="http://schemas.openxmlformats.org/officeDocument/2006/relationships/customXml" Target="../ink/ink1971.xml"/><Relationship Id="rId778" Type="http://schemas.openxmlformats.org/officeDocument/2006/relationships/customXml" Target="../ink/ink2090.xml"/><Relationship Id="rId72" Type="http://schemas.openxmlformats.org/officeDocument/2006/relationships/customXml" Target="../ink/ink1737.xml"/><Relationship Id="rId375" Type="http://schemas.openxmlformats.org/officeDocument/2006/relationships/image" Target="../media/image1847.png"/><Relationship Id="rId582" Type="http://schemas.openxmlformats.org/officeDocument/2006/relationships/customXml" Target="../ink/ink1992.xml"/><Relationship Id="rId638" Type="http://schemas.openxmlformats.org/officeDocument/2006/relationships/customXml" Target="../ink/ink2020.xml"/><Relationship Id="rId803" Type="http://schemas.openxmlformats.org/officeDocument/2006/relationships/image" Target="../media/image2060.png"/><Relationship Id="rId3" Type="http://schemas.openxmlformats.org/officeDocument/2006/relationships/image" Target="../media/image1664.png"/><Relationship Id="rId235" Type="http://schemas.openxmlformats.org/officeDocument/2006/relationships/image" Target="../media/image1779.png"/><Relationship Id="rId277" Type="http://schemas.openxmlformats.org/officeDocument/2006/relationships/image" Target="../media/image1799.png"/><Relationship Id="rId400" Type="http://schemas.openxmlformats.org/officeDocument/2006/relationships/customXml" Target="../ink/ink1901.xml"/><Relationship Id="rId442" Type="http://schemas.openxmlformats.org/officeDocument/2006/relationships/customXml" Target="../ink/ink1922.xml"/><Relationship Id="rId484" Type="http://schemas.openxmlformats.org/officeDocument/2006/relationships/customXml" Target="../ink/ink1943.xml"/><Relationship Id="rId705" Type="http://schemas.openxmlformats.org/officeDocument/2006/relationships/image" Target="../media/image2011.png"/><Relationship Id="rId137" Type="http://schemas.openxmlformats.org/officeDocument/2006/relationships/image" Target="../media/image1731.png"/><Relationship Id="rId302" Type="http://schemas.openxmlformats.org/officeDocument/2006/relationships/customXml" Target="../ink/ink1852.xml"/><Relationship Id="rId344" Type="http://schemas.openxmlformats.org/officeDocument/2006/relationships/customXml" Target="../ink/ink1873.xml"/><Relationship Id="rId691" Type="http://schemas.openxmlformats.org/officeDocument/2006/relationships/image" Target="../media/image2004.png"/><Relationship Id="rId747" Type="http://schemas.openxmlformats.org/officeDocument/2006/relationships/image" Target="../media/image2032.png"/><Relationship Id="rId789" Type="http://schemas.openxmlformats.org/officeDocument/2006/relationships/image" Target="../media/image2053.png"/><Relationship Id="rId41" Type="http://schemas.openxmlformats.org/officeDocument/2006/relationships/image" Target="../media/image1683.png"/><Relationship Id="rId83" Type="http://schemas.openxmlformats.org/officeDocument/2006/relationships/image" Target="../media/image1704.png"/><Relationship Id="rId179" Type="http://schemas.openxmlformats.org/officeDocument/2006/relationships/image" Target="../media/image1752.png"/><Relationship Id="rId386" Type="http://schemas.openxmlformats.org/officeDocument/2006/relationships/customXml" Target="../ink/ink1894.xml"/><Relationship Id="rId551" Type="http://schemas.openxmlformats.org/officeDocument/2006/relationships/image" Target="../media/image1934.png"/><Relationship Id="rId593" Type="http://schemas.openxmlformats.org/officeDocument/2006/relationships/image" Target="../media/image1955.png"/><Relationship Id="rId607" Type="http://schemas.openxmlformats.org/officeDocument/2006/relationships/image" Target="../media/image1962.png"/><Relationship Id="rId649" Type="http://schemas.openxmlformats.org/officeDocument/2006/relationships/image" Target="../media/image1983.png"/><Relationship Id="rId190" Type="http://schemas.openxmlformats.org/officeDocument/2006/relationships/customXml" Target="../ink/ink1796.xml"/><Relationship Id="rId204" Type="http://schemas.openxmlformats.org/officeDocument/2006/relationships/customXml" Target="../ink/ink1803.xml"/><Relationship Id="rId246" Type="http://schemas.openxmlformats.org/officeDocument/2006/relationships/customXml" Target="../ink/ink1824.xml"/><Relationship Id="rId288" Type="http://schemas.openxmlformats.org/officeDocument/2006/relationships/customXml" Target="../ink/ink1845.xml"/><Relationship Id="rId411" Type="http://schemas.openxmlformats.org/officeDocument/2006/relationships/image" Target="../media/image1865.png"/><Relationship Id="rId453" Type="http://schemas.openxmlformats.org/officeDocument/2006/relationships/image" Target="../media/image1886.png"/><Relationship Id="rId509" Type="http://schemas.openxmlformats.org/officeDocument/2006/relationships/image" Target="../media/image1914.png"/><Relationship Id="rId660" Type="http://schemas.openxmlformats.org/officeDocument/2006/relationships/customXml" Target="../ink/ink2031.xml"/><Relationship Id="rId106" Type="http://schemas.openxmlformats.org/officeDocument/2006/relationships/customXml" Target="../ink/ink1754.xml"/><Relationship Id="rId313" Type="http://schemas.openxmlformats.org/officeDocument/2006/relationships/image" Target="../media/image1817.png"/><Relationship Id="rId495" Type="http://schemas.openxmlformats.org/officeDocument/2006/relationships/image" Target="../media/image1907.png"/><Relationship Id="rId716" Type="http://schemas.openxmlformats.org/officeDocument/2006/relationships/customXml" Target="../ink/ink2059.xml"/><Relationship Id="rId758" Type="http://schemas.openxmlformats.org/officeDocument/2006/relationships/customXml" Target="../ink/ink2080.xml"/><Relationship Id="rId10" Type="http://schemas.openxmlformats.org/officeDocument/2006/relationships/customXml" Target="../ink/ink1706.xml"/><Relationship Id="rId52" Type="http://schemas.openxmlformats.org/officeDocument/2006/relationships/customXml" Target="../ink/ink1727.xml"/><Relationship Id="rId94" Type="http://schemas.openxmlformats.org/officeDocument/2006/relationships/customXml" Target="../ink/ink1748.xml"/><Relationship Id="rId148" Type="http://schemas.openxmlformats.org/officeDocument/2006/relationships/customXml" Target="../ink/ink1775.xml"/><Relationship Id="rId355" Type="http://schemas.openxmlformats.org/officeDocument/2006/relationships/image" Target="../media/image738.png"/><Relationship Id="rId397" Type="http://schemas.openxmlformats.org/officeDocument/2006/relationships/image" Target="../media/image1858.png"/><Relationship Id="rId520" Type="http://schemas.openxmlformats.org/officeDocument/2006/relationships/customXml" Target="../ink/ink1961.xml"/><Relationship Id="rId562" Type="http://schemas.openxmlformats.org/officeDocument/2006/relationships/customXml" Target="../ink/ink1982.xml"/><Relationship Id="rId618" Type="http://schemas.openxmlformats.org/officeDocument/2006/relationships/customXml" Target="../ink/ink2010.xml"/><Relationship Id="rId215" Type="http://schemas.openxmlformats.org/officeDocument/2006/relationships/image" Target="../media/image1769.png"/><Relationship Id="rId257" Type="http://schemas.openxmlformats.org/officeDocument/2006/relationships/image" Target="../media/image1789.png"/><Relationship Id="rId422" Type="http://schemas.openxmlformats.org/officeDocument/2006/relationships/customXml" Target="../ink/ink1912.xml"/><Relationship Id="rId464" Type="http://schemas.openxmlformats.org/officeDocument/2006/relationships/customXml" Target="../ink/ink1933.xml"/><Relationship Id="rId299" Type="http://schemas.openxmlformats.org/officeDocument/2006/relationships/image" Target="../media/image1810.png"/><Relationship Id="rId727" Type="http://schemas.openxmlformats.org/officeDocument/2006/relationships/image" Target="../media/image2022.png"/><Relationship Id="rId63" Type="http://schemas.openxmlformats.org/officeDocument/2006/relationships/image" Target="../media/image1694.png"/><Relationship Id="rId159" Type="http://schemas.openxmlformats.org/officeDocument/2006/relationships/image" Target="../media/image1742.png"/><Relationship Id="rId366" Type="http://schemas.openxmlformats.org/officeDocument/2006/relationships/customXml" Target="../ink/ink1884.xml"/><Relationship Id="rId573" Type="http://schemas.openxmlformats.org/officeDocument/2006/relationships/image" Target="../media/image1945.png"/><Relationship Id="rId780" Type="http://schemas.openxmlformats.org/officeDocument/2006/relationships/customXml" Target="../ink/ink2091.xml"/><Relationship Id="rId226" Type="http://schemas.openxmlformats.org/officeDocument/2006/relationships/customXml" Target="../ink/ink1814.xml"/><Relationship Id="rId433" Type="http://schemas.openxmlformats.org/officeDocument/2006/relationships/image" Target="../media/image1876.png"/><Relationship Id="rId640" Type="http://schemas.openxmlformats.org/officeDocument/2006/relationships/customXml" Target="../ink/ink2021.xml"/><Relationship Id="rId738" Type="http://schemas.openxmlformats.org/officeDocument/2006/relationships/customXml" Target="../ink/ink2070.xml"/><Relationship Id="rId74" Type="http://schemas.openxmlformats.org/officeDocument/2006/relationships/customXml" Target="../ink/ink1738.xml"/><Relationship Id="rId377" Type="http://schemas.openxmlformats.org/officeDocument/2006/relationships/image" Target="../media/image1848.png"/><Relationship Id="rId500" Type="http://schemas.openxmlformats.org/officeDocument/2006/relationships/customXml" Target="../ink/ink1951.xml"/><Relationship Id="rId584" Type="http://schemas.openxmlformats.org/officeDocument/2006/relationships/customXml" Target="../ink/ink1993.xml"/><Relationship Id="rId805" Type="http://schemas.openxmlformats.org/officeDocument/2006/relationships/image" Target="../media/image2061.png"/><Relationship Id="rId5" Type="http://schemas.openxmlformats.org/officeDocument/2006/relationships/image" Target="../media/image1665.png"/><Relationship Id="rId237" Type="http://schemas.openxmlformats.org/officeDocument/2006/relationships/image" Target="../media/image1780.png"/><Relationship Id="rId791" Type="http://schemas.openxmlformats.org/officeDocument/2006/relationships/image" Target="../media/image2054.png"/><Relationship Id="rId444" Type="http://schemas.openxmlformats.org/officeDocument/2006/relationships/customXml" Target="../ink/ink1923.xml"/><Relationship Id="rId651" Type="http://schemas.openxmlformats.org/officeDocument/2006/relationships/image" Target="../media/image1984.png"/><Relationship Id="rId749" Type="http://schemas.openxmlformats.org/officeDocument/2006/relationships/image" Target="../media/image2033.png"/><Relationship Id="rId290" Type="http://schemas.openxmlformats.org/officeDocument/2006/relationships/customXml" Target="../ink/ink1846.xml"/><Relationship Id="rId304" Type="http://schemas.openxmlformats.org/officeDocument/2006/relationships/customXml" Target="../ink/ink1853.xml"/><Relationship Id="rId388" Type="http://schemas.openxmlformats.org/officeDocument/2006/relationships/customXml" Target="../ink/ink1895.xml"/><Relationship Id="rId511" Type="http://schemas.openxmlformats.org/officeDocument/2006/relationships/image" Target="../media/image1915.png"/><Relationship Id="rId609" Type="http://schemas.openxmlformats.org/officeDocument/2006/relationships/image" Target="../media/image1963.png"/><Relationship Id="rId85" Type="http://schemas.openxmlformats.org/officeDocument/2006/relationships/image" Target="../media/image1705.png"/><Relationship Id="rId150" Type="http://schemas.openxmlformats.org/officeDocument/2006/relationships/customXml" Target="../ink/ink1776.xml"/><Relationship Id="rId595" Type="http://schemas.openxmlformats.org/officeDocument/2006/relationships/image" Target="../media/image1956.png"/><Relationship Id="rId248" Type="http://schemas.openxmlformats.org/officeDocument/2006/relationships/customXml" Target="../ink/ink1825.xml"/><Relationship Id="rId455" Type="http://schemas.openxmlformats.org/officeDocument/2006/relationships/image" Target="../media/image1887.png"/><Relationship Id="rId662" Type="http://schemas.openxmlformats.org/officeDocument/2006/relationships/customXml" Target="../ink/ink2032.xml"/><Relationship Id="rId12" Type="http://schemas.openxmlformats.org/officeDocument/2006/relationships/customXml" Target="../ink/ink1707.xml"/><Relationship Id="rId108" Type="http://schemas.openxmlformats.org/officeDocument/2006/relationships/customXml" Target="../ink/ink1755.xml"/><Relationship Id="rId315" Type="http://schemas.openxmlformats.org/officeDocument/2006/relationships/image" Target="../media/image1818.png"/><Relationship Id="rId522" Type="http://schemas.openxmlformats.org/officeDocument/2006/relationships/customXml" Target="../ink/ink1962.xml"/><Relationship Id="rId96" Type="http://schemas.openxmlformats.org/officeDocument/2006/relationships/customXml" Target="../ink/ink1749.xml"/><Relationship Id="rId161" Type="http://schemas.openxmlformats.org/officeDocument/2006/relationships/image" Target="../media/image1743.png"/><Relationship Id="rId399" Type="http://schemas.openxmlformats.org/officeDocument/2006/relationships/image" Target="../media/image1859.png"/><Relationship Id="rId259" Type="http://schemas.openxmlformats.org/officeDocument/2006/relationships/image" Target="../media/image1790.png"/><Relationship Id="rId466" Type="http://schemas.openxmlformats.org/officeDocument/2006/relationships/customXml" Target="../ink/ink1934.xml"/><Relationship Id="rId673" Type="http://schemas.openxmlformats.org/officeDocument/2006/relationships/image" Target="../media/image1995.png"/><Relationship Id="rId23" Type="http://schemas.openxmlformats.org/officeDocument/2006/relationships/image" Target="../media/image1674.png"/><Relationship Id="rId119" Type="http://schemas.openxmlformats.org/officeDocument/2006/relationships/image" Target="../media/image1722.png"/><Relationship Id="rId326" Type="http://schemas.openxmlformats.org/officeDocument/2006/relationships/customXml" Target="../ink/ink1864.xml"/><Relationship Id="rId533" Type="http://schemas.openxmlformats.org/officeDocument/2006/relationships/image" Target="../media/image1926.png"/><Relationship Id="rId740" Type="http://schemas.openxmlformats.org/officeDocument/2006/relationships/customXml" Target="../ink/ink2071.xml"/><Relationship Id="rId172" Type="http://schemas.openxmlformats.org/officeDocument/2006/relationships/customXml" Target="../ink/ink1787.xml"/><Relationship Id="rId477" Type="http://schemas.openxmlformats.org/officeDocument/2006/relationships/image" Target="../media/image1898.png"/><Relationship Id="rId600" Type="http://schemas.openxmlformats.org/officeDocument/2006/relationships/customXml" Target="../ink/ink2001.xml"/><Relationship Id="rId684" Type="http://schemas.openxmlformats.org/officeDocument/2006/relationships/customXml" Target="../ink/ink2043.xml"/><Relationship Id="rId337" Type="http://schemas.openxmlformats.org/officeDocument/2006/relationships/image" Target="../media/image1829.png"/><Relationship Id="rId34" Type="http://schemas.openxmlformats.org/officeDocument/2006/relationships/customXml" Target="../ink/ink1718.xml"/><Relationship Id="rId544" Type="http://schemas.openxmlformats.org/officeDocument/2006/relationships/customXml" Target="../ink/ink1973.xml"/><Relationship Id="rId751" Type="http://schemas.openxmlformats.org/officeDocument/2006/relationships/image" Target="../media/image2034.png"/><Relationship Id="rId183" Type="http://schemas.openxmlformats.org/officeDocument/2006/relationships/image" Target="../media/image1753.png"/><Relationship Id="rId390" Type="http://schemas.openxmlformats.org/officeDocument/2006/relationships/customXml" Target="../ink/ink1896.xml"/><Relationship Id="rId404" Type="http://schemas.openxmlformats.org/officeDocument/2006/relationships/customXml" Target="../ink/ink1903.xml"/><Relationship Id="rId611" Type="http://schemas.openxmlformats.org/officeDocument/2006/relationships/image" Target="../media/image1964.png"/><Relationship Id="rId250" Type="http://schemas.openxmlformats.org/officeDocument/2006/relationships/customXml" Target="../ink/ink1826.xml"/><Relationship Id="rId488" Type="http://schemas.openxmlformats.org/officeDocument/2006/relationships/customXml" Target="../ink/ink1945.xml"/><Relationship Id="rId695" Type="http://schemas.openxmlformats.org/officeDocument/2006/relationships/image" Target="../media/image2006.png"/><Relationship Id="rId709" Type="http://schemas.openxmlformats.org/officeDocument/2006/relationships/image" Target="../media/image2013.png"/><Relationship Id="rId45" Type="http://schemas.openxmlformats.org/officeDocument/2006/relationships/image" Target="../media/image1685.png"/><Relationship Id="rId110" Type="http://schemas.openxmlformats.org/officeDocument/2006/relationships/customXml" Target="../ink/ink1756.xml"/><Relationship Id="rId348" Type="http://schemas.openxmlformats.org/officeDocument/2006/relationships/customXml" Target="../ink/ink1875.xml"/><Relationship Id="rId555" Type="http://schemas.openxmlformats.org/officeDocument/2006/relationships/image" Target="../media/image1936.png"/><Relationship Id="rId762" Type="http://schemas.openxmlformats.org/officeDocument/2006/relationships/customXml" Target="../ink/ink2082.xml"/><Relationship Id="rId194" Type="http://schemas.openxmlformats.org/officeDocument/2006/relationships/customXml" Target="../ink/ink1798.xml"/><Relationship Id="rId208" Type="http://schemas.openxmlformats.org/officeDocument/2006/relationships/customXml" Target="../ink/ink1805.xml"/><Relationship Id="rId415" Type="http://schemas.openxmlformats.org/officeDocument/2006/relationships/image" Target="../media/image1867.png"/><Relationship Id="rId622" Type="http://schemas.openxmlformats.org/officeDocument/2006/relationships/customXml" Target="../ink/ink2012.xml"/><Relationship Id="rId261" Type="http://schemas.openxmlformats.org/officeDocument/2006/relationships/image" Target="../media/image1791.png"/><Relationship Id="rId499" Type="http://schemas.openxmlformats.org/officeDocument/2006/relationships/image" Target="../media/image1909.png"/><Relationship Id="rId56" Type="http://schemas.openxmlformats.org/officeDocument/2006/relationships/customXml" Target="../ink/ink1729.xml"/><Relationship Id="rId359" Type="http://schemas.openxmlformats.org/officeDocument/2006/relationships/image" Target="../media/image1839.png"/><Relationship Id="rId566" Type="http://schemas.openxmlformats.org/officeDocument/2006/relationships/customXml" Target="../ink/ink1984.xml"/><Relationship Id="rId773" Type="http://schemas.openxmlformats.org/officeDocument/2006/relationships/image" Target="../media/image2045.png"/><Relationship Id="rId121" Type="http://schemas.openxmlformats.org/officeDocument/2006/relationships/image" Target="../media/image1723.png"/><Relationship Id="rId219" Type="http://schemas.openxmlformats.org/officeDocument/2006/relationships/image" Target="../media/image1771.png"/><Relationship Id="rId426" Type="http://schemas.openxmlformats.org/officeDocument/2006/relationships/customXml" Target="../ink/ink1914.xml"/><Relationship Id="rId633" Type="http://schemas.openxmlformats.org/officeDocument/2006/relationships/image" Target="../media/image1975.png"/><Relationship Id="rId67" Type="http://schemas.openxmlformats.org/officeDocument/2006/relationships/image" Target="../media/image1696.png"/><Relationship Id="rId272" Type="http://schemas.openxmlformats.org/officeDocument/2006/relationships/customXml" Target="../ink/ink1837.xml"/><Relationship Id="rId577" Type="http://schemas.openxmlformats.org/officeDocument/2006/relationships/image" Target="../media/image1947.png"/><Relationship Id="rId700" Type="http://schemas.openxmlformats.org/officeDocument/2006/relationships/customXml" Target="../ink/ink2051.xml"/><Relationship Id="rId132" Type="http://schemas.openxmlformats.org/officeDocument/2006/relationships/customXml" Target="../ink/ink1767.xml"/><Relationship Id="rId784" Type="http://schemas.openxmlformats.org/officeDocument/2006/relationships/customXml" Target="../ink/ink2093.xml"/><Relationship Id="rId437" Type="http://schemas.openxmlformats.org/officeDocument/2006/relationships/image" Target="../media/image1878.png"/><Relationship Id="rId644" Type="http://schemas.openxmlformats.org/officeDocument/2006/relationships/customXml" Target="../ink/ink2023.xml"/><Relationship Id="rId283" Type="http://schemas.openxmlformats.org/officeDocument/2006/relationships/image" Target="../media/image1802.png"/><Relationship Id="rId490" Type="http://schemas.openxmlformats.org/officeDocument/2006/relationships/customXml" Target="../ink/ink1946.xml"/><Relationship Id="rId504" Type="http://schemas.openxmlformats.org/officeDocument/2006/relationships/customXml" Target="../ink/ink1953.xml"/><Relationship Id="rId711" Type="http://schemas.openxmlformats.org/officeDocument/2006/relationships/image" Target="../media/image2014.png"/><Relationship Id="rId78" Type="http://schemas.openxmlformats.org/officeDocument/2006/relationships/customXml" Target="../ink/ink1740.xml"/><Relationship Id="rId143" Type="http://schemas.openxmlformats.org/officeDocument/2006/relationships/image" Target="../media/image1734.png"/><Relationship Id="rId350" Type="http://schemas.openxmlformats.org/officeDocument/2006/relationships/customXml" Target="../ink/ink1876.xml"/><Relationship Id="rId588" Type="http://schemas.openxmlformats.org/officeDocument/2006/relationships/customXml" Target="../ink/ink1995.xml"/><Relationship Id="rId795" Type="http://schemas.openxmlformats.org/officeDocument/2006/relationships/image" Target="../media/image2056.png"/><Relationship Id="rId809" Type="http://schemas.openxmlformats.org/officeDocument/2006/relationships/image" Target="../media/image2063.png"/><Relationship Id="rId9" Type="http://schemas.openxmlformats.org/officeDocument/2006/relationships/image" Target="../media/image1667.png"/><Relationship Id="rId210" Type="http://schemas.openxmlformats.org/officeDocument/2006/relationships/customXml" Target="../ink/ink1806.xml"/><Relationship Id="rId448" Type="http://schemas.openxmlformats.org/officeDocument/2006/relationships/customXml" Target="../ink/ink1925.xml"/><Relationship Id="rId655" Type="http://schemas.openxmlformats.org/officeDocument/2006/relationships/image" Target="../media/image1986.png"/><Relationship Id="rId294" Type="http://schemas.openxmlformats.org/officeDocument/2006/relationships/customXml" Target="../ink/ink1848.xml"/><Relationship Id="rId308" Type="http://schemas.openxmlformats.org/officeDocument/2006/relationships/customXml" Target="../ink/ink1855.xml"/><Relationship Id="rId515" Type="http://schemas.openxmlformats.org/officeDocument/2006/relationships/image" Target="../media/image1917.png"/><Relationship Id="rId722" Type="http://schemas.openxmlformats.org/officeDocument/2006/relationships/customXml" Target="../ink/ink2062.xml"/><Relationship Id="rId89" Type="http://schemas.openxmlformats.org/officeDocument/2006/relationships/image" Target="../media/image1707.png"/><Relationship Id="rId154" Type="http://schemas.openxmlformats.org/officeDocument/2006/relationships/customXml" Target="../ink/ink1778.xml"/><Relationship Id="rId361" Type="http://schemas.openxmlformats.org/officeDocument/2006/relationships/image" Target="../media/image1840.png"/><Relationship Id="rId599" Type="http://schemas.openxmlformats.org/officeDocument/2006/relationships/image" Target="../media/image1958.png"/><Relationship Id="rId459" Type="http://schemas.openxmlformats.org/officeDocument/2006/relationships/image" Target="../media/image1889.png"/><Relationship Id="rId666" Type="http://schemas.openxmlformats.org/officeDocument/2006/relationships/customXml" Target="../ink/ink2034.xml"/><Relationship Id="rId16" Type="http://schemas.openxmlformats.org/officeDocument/2006/relationships/customXml" Target="../ink/ink1709.xml"/><Relationship Id="rId221" Type="http://schemas.openxmlformats.org/officeDocument/2006/relationships/image" Target="../media/image1772.png"/><Relationship Id="rId319" Type="http://schemas.openxmlformats.org/officeDocument/2006/relationships/image" Target="../media/image1820.png"/><Relationship Id="rId526" Type="http://schemas.openxmlformats.org/officeDocument/2006/relationships/customXml" Target="../ink/ink1964.xml"/><Relationship Id="rId733" Type="http://schemas.openxmlformats.org/officeDocument/2006/relationships/image" Target="../media/image2025.png"/><Relationship Id="rId165" Type="http://schemas.openxmlformats.org/officeDocument/2006/relationships/image" Target="../media/image1745.png"/><Relationship Id="rId372" Type="http://schemas.openxmlformats.org/officeDocument/2006/relationships/customXml" Target="../ink/ink1887.xml"/><Relationship Id="rId677" Type="http://schemas.openxmlformats.org/officeDocument/2006/relationships/image" Target="../media/image1997.png"/><Relationship Id="rId800" Type="http://schemas.openxmlformats.org/officeDocument/2006/relationships/customXml" Target="../ink/ink2101.xml"/><Relationship Id="rId232" Type="http://schemas.openxmlformats.org/officeDocument/2006/relationships/customXml" Target="../ink/ink1817.xml"/><Relationship Id="rId27" Type="http://schemas.openxmlformats.org/officeDocument/2006/relationships/image" Target="../media/image1676.png"/><Relationship Id="rId537" Type="http://schemas.openxmlformats.org/officeDocument/2006/relationships/image" Target="../media/image1928.png"/><Relationship Id="rId744" Type="http://schemas.openxmlformats.org/officeDocument/2006/relationships/customXml" Target="../ink/ink2073.xml"/><Relationship Id="rId80" Type="http://schemas.openxmlformats.org/officeDocument/2006/relationships/customXml" Target="../ink/ink1741.xml"/><Relationship Id="rId176" Type="http://schemas.openxmlformats.org/officeDocument/2006/relationships/customXml" Target="../ink/ink1789.xml"/><Relationship Id="rId383" Type="http://schemas.openxmlformats.org/officeDocument/2006/relationships/image" Target="../media/image1851.png"/><Relationship Id="rId590" Type="http://schemas.openxmlformats.org/officeDocument/2006/relationships/customXml" Target="../ink/ink1996.xml"/><Relationship Id="rId604" Type="http://schemas.openxmlformats.org/officeDocument/2006/relationships/customXml" Target="../ink/ink2003.xml"/><Relationship Id="rId811" Type="http://schemas.openxmlformats.org/officeDocument/2006/relationships/image" Target="../media/image2064.png"/><Relationship Id="rId243" Type="http://schemas.openxmlformats.org/officeDocument/2006/relationships/image" Target="../media/image1783.png"/><Relationship Id="rId450" Type="http://schemas.openxmlformats.org/officeDocument/2006/relationships/customXml" Target="../ink/ink1926.xml"/><Relationship Id="rId688" Type="http://schemas.openxmlformats.org/officeDocument/2006/relationships/customXml" Target="../ink/ink2045.xml"/><Relationship Id="rId38" Type="http://schemas.openxmlformats.org/officeDocument/2006/relationships/customXml" Target="../ink/ink1720.xml"/><Relationship Id="rId103" Type="http://schemas.openxmlformats.org/officeDocument/2006/relationships/image" Target="../media/image1714.png"/><Relationship Id="rId310" Type="http://schemas.openxmlformats.org/officeDocument/2006/relationships/customXml" Target="../ink/ink1856.xml"/><Relationship Id="rId548" Type="http://schemas.openxmlformats.org/officeDocument/2006/relationships/customXml" Target="../ink/ink1975.xml"/><Relationship Id="rId755" Type="http://schemas.openxmlformats.org/officeDocument/2006/relationships/image" Target="../media/image2036.png"/><Relationship Id="rId91" Type="http://schemas.openxmlformats.org/officeDocument/2006/relationships/image" Target="../media/image1708.png"/><Relationship Id="rId187" Type="http://schemas.openxmlformats.org/officeDocument/2006/relationships/image" Target="../media/image1755.png"/><Relationship Id="rId394" Type="http://schemas.openxmlformats.org/officeDocument/2006/relationships/customXml" Target="../ink/ink1898.xml"/><Relationship Id="rId408" Type="http://schemas.openxmlformats.org/officeDocument/2006/relationships/customXml" Target="../ink/ink1905.xml"/><Relationship Id="rId615" Type="http://schemas.openxmlformats.org/officeDocument/2006/relationships/image" Target="../media/image1966.png"/><Relationship Id="rId254" Type="http://schemas.openxmlformats.org/officeDocument/2006/relationships/customXml" Target="../ink/ink1828.xml"/><Relationship Id="rId699" Type="http://schemas.openxmlformats.org/officeDocument/2006/relationships/image" Target="../media/image2008.png"/><Relationship Id="rId49" Type="http://schemas.openxmlformats.org/officeDocument/2006/relationships/image" Target="../media/image1687.png"/><Relationship Id="rId114" Type="http://schemas.openxmlformats.org/officeDocument/2006/relationships/customXml" Target="../ink/ink1758.xml"/><Relationship Id="rId461" Type="http://schemas.openxmlformats.org/officeDocument/2006/relationships/image" Target="../media/image1890.png"/><Relationship Id="rId559" Type="http://schemas.openxmlformats.org/officeDocument/2006/relationships/image" Target="../media/image1938.png"/><Relationship Id="rId766" Type="http://schemas.openxmlformats.org/officeDocument/2006/relationships/customXml" Target="../ink/ink2084.xml"/><Relationship Id="rId198" Type="http://schemas.openxmlformats.org/officeDocument/2006/relationships/customXml" Target="../ink/ink1800.xml"/><Relationship Id="rId321" Type="http://schemas.openxmlformats.org/officeDocument/2006/relationships/image" Target="../media/image1821.png"/><Relationship Id="rId419" Type="http://schemas.openxmlformats.org/officeDocument/2006/relationships/image" Target="../media/image1869.png"/><Relationship Id="rId626" Type="http://schemas.openxmlformats.org/officeDocument/2006/relationships/customXml" Target="../ink/ink2014.xml"/><Relationship Id="rId265" Type="http://schemas.openxmlformats.org/officeDocument/2006/relationships/image" Target="../media/image1793.png"/><Relationship Id="rId472" Type="http://schemas.openxmlformats.org/officeDocument/2006/relationships/customXml" Target="../ink/ink1937.xml"/><Relationship Id="rId125" Type="http://schemas.openxmlformats.org/officeDocument/2006/relationships/image" Target="../media/image1725.png"/><Relationship Id="rId332" Type="http://schemas.openxmlformats.org/officeDocument/2006/relationships/customXml" Target="../ink/ink1867.xml"/><Relationship Id="rId777" Type="http://schemas.openxmlformats.org/officeDocument/2006/relationships/image" Target="../media/image2047.png"/><Relationship Id="rId637" Type="http://schemas.openxmlformats.org/officeDocument/2006/relationships/image" Target="../media/image1977.png"/><Relationship Id="rId276" Type="http://schemas.openxmlformats.org/officeDocument/2006/relationships/customXml" Target="../ink/ink1839.xml"/><Relationship Id="rId483" Type="http://schemas.openxmlformats.org/officeDocument/2006/relationships/image" Target="../media/image1901.png"/><Relationship Id="rId690" Type="http://schemas.openxmlformats.org/officeDocument/2006/relationships/customXml" Target="../ink/ink2046.xml"/><Relationship Id="rId704" Type="http://schemas.openxmlformats.org/officeDocument/2006/relationships/customXml" Target="../ink/ink2053.xml"/><Relationship Id="rId40" Type="http://schemas.openxmlformats.org/officeDocument/2006/relationships/customXml" Target="../ink/ink1721.xml"/><Relationship Id="rId136" Type="http://schemas.openxmlformats.org/officeDocument/2006/relationships/customXml" Target="../ink/ink1769.xml"/><Relationship Id="rId343" Type="http://schemas.openxmlformats.org/officeDocument/2006/relationships/image" Target="../media/image1832.png"/><Relationship Id="rId550" Type="http://schemas.openxmlformats.org/officeDocument/2006/relationships/customXml" Target="../ink/ink1976.xml"/><Relationship Id="rId788" Type="http://schemas.openxmlformats.org/officeDocument/2006/relationships/customXml" Target="../ink/ink2095.xml"/><Relationship Id="rId203" Type="http://schemas.openxmlformats.org/officeDocument/2006/relationships/image" Target="../media/image1763.png"/><Relationship Id="rId648" Type="http://schemas.openxmlformats.org/officeDocument/2006/relationships/customXml" Target="../ink/ink2025.xml"/><Relationship Id="rId287" Type="http://schemas.openxmlformats.org/officeDocument/2006/relationships/image" Target="../media/image1804.png"/><Relationship Id="rId410" Type="http://schemas.openxmlformats.org/officeDocument/2006/relationships/customXml" Target="../ink/ink1906.xml"/><Relationship Id="rId494" Type="http://schemas.openxmlformats.org/officeDocument/2006/relationships/customXml" Target="../ink/ink1948.xml"/><Relationship Id="rId508" Type="http://schemas.openxmlformats.org/officeDocument/2006/relationships/customXml" Target="../ink/ink1955.xml"/><Relationship Id="rId715" Type="http://schemas.openxmlformats.org/officeDocument/2006/relationships/image" Target="../media/image2016.png"/><Relationship Id="rId147" Type="http://schemas.openxmlformats.org/officeDocument/2006/relationships/image" Target="../media/image1736.png"/><Relationship Id="rId354" Type="http://schemas.openxmlformats.org/officeDocument/2006/relationships/customXml" Target="../ink/ink1878.xml"/><Relationship Id="rId799" Type="http://schemas.openxmlformats.org/officeDocument/2006/relationships/image" Target="../media/image2058.png"/><Relationship Id="rId51" Type="http://schemas.openxmlformats.org/officeDocument/2006/relationships/image" Target="../media/image1688.png"/><Relationship Id="rId561" Type="http://schemas.openxmlformats.org/officeDocument/2006/relationships/image" Target="../media/image1939.png"/><Relationship Id="rId659" Type="http://schemas.openxmlformats.org/officeDocument/2006/relationships/image" Target="../media/image1988.png"/><Relationship Id="rId214" Type="http://schemas.openxmlformats.org/officeDocument/2006/relationships/customXml" Target="../ink/ink1808.xml"/><Relationship Id="rId298" Type="http://schemas.openxmlformats.org/officeDocument/2006/relationships/customXml" Target="../ink/ink1850.xml"/><Relationship Id="rId421" Type="http://schemas.openxmlformats.org/officeDocument/2006/relationships/image" Target="../media/image1870.png"/><Relationship Id="rId519" Type="http://schemas.openxmlformats.org/officeDocument/2006/relationships/image" Target="../media/image1919.png"/><Relationship Id="rId158" Type="http://schemas.openxmlformats.org/officeDocument/2006/relationships/customXml" Target="../ink/ink1780.xml"/><Relationship Id="rId726" Type="http://schemas.openxmlformats.org/officeDocument/2006/relationships/customXml" Target="../ink/ink2064.xml"/><Relationship Id="rId62" Type="http://schemas.openxmlformats.org/officeDocument/2006/relationships/customXml" Target="../ink/ink1732.xml"/><Relationship Id="rId365" Type="http://schemas.openxmlformats.org/officeDocument/2006/relationships/image" Target="../media/image1842.png"/><Relationship Id="rId572" Type="http://schemas.openxmlformats.org/officeDocument/2006/relationships/customXml" Target="../ink/ink1987.xml"/><Relationship Id="rId225" Type="http://schemas.openxmlformats.org/officeDocument/2006/relationships/image" Target="../media/image1774.png"/><Relationship Id="rId432" Type="http://schemas.openxmlformats.org/officeDocument/2006/relationships/customXml" Target="../ink/ink1917.xml"/><Relationship Id="rId737" Type="http://schemas.openxmlformats.org/officeDocument/2006/relationships/image" Target="../media/image2027.png"/><Relationship Id="rId73" Type="http://schemas.openxmlformats.org/officeDocument/2006/relationships/image" Target="../media/image1699.png"/><Relationship Id="rId169" Type="http://schemas.openxmlformats.org/officeDocument/2006/relationships/image" Target="../media/image1747.png"/><Relationship Id="rId376" Type="http://schemas.openxmlformats.org/officeDocument/2006/relationships/customXml" Target="../ink/ink1889.xml"/><Relationship Id="rId583" Type="http://schemas.openxmlformats.org/officeDocument/2006/relationships/image" Target="../media/image1950.png"/><Relationship Id="rId790" Type="http://schemas.openxmlformats.org/officeDocument/2006/relationships/customXml" Target="../ink/ink2096.xml"/><Relationship Id="rId804" Type="http://schemas.openxmlformats.org/officeDocument/2006/relationships/customXml" Target="../ink/ink2103.xml"/><Relationship Id="rId4" Type="http://schemas.openxmlformats.org/officeDocument/2006/relationships/customXml" Target="../ink/ink1703.xml"/><Relationship Id="rId236" Type="http://schemas.openxmlformats.org/officeDocument/2006/relationships/customXml" Target="../ink/ink1819.xml"/><Relationship Id="rId443" Type="http://schemas.openxmlformats.org/officeDocument/2006/relationships/image" Target="../media/image1881.png"/><Relationship Id="rId650" Type="http://schemas.openxmlformats.org/officeDocument/2006/relationships/customXml" Target="../ink/ink2026.xml"/><Relationship Id="rId303" Type="http://schemas.openxmlformats.org/officeDocument/2006/relationships/image" Target="../media/image1812.png"/><Relationship Id="rId748" Type="http://schemas.openxmlformats.org/officeDocument/2006/relationships/customXml" Target="../ink/ink2075.xml"/><Relationship Id="rId84" Type="http://schemas.openxmlformats.org/officeDocument/2006/relationships/customXml" Target="../ink/ink1743.xml"/><Relationship Id="rId387" Type="http://schemas.openxmlformats.org/officeDocument/2006/relationships/image" Target="../media/image1853.png"/><Relationship Id="rId510" Type="http://schemas.openxmlformats.org/officeDocument/2006/relationships/customXml" Target="../ink/ink1956.xml"/><Relationship Id="rId594" Type="http://schemas.openxmlformats.org/officeDocument/2006/relationships/customXml" Target="../ink/ink1998.xml"/><Relationship Id="rId608" Type="http://schemas.openxmlformats.org/officeDocument/2006/relationships/customXml" Target="../ink/ink2005.xml"/><Relationship Id="rId247" Type="http://schemas.openxmlformats.org/officeDocument/2006/relationships/image" Target="../media/image1785.png"/><Relationship Id="rId107" Type="http://schemas.openxmlformats.org/officeDocument/2006/relationships/image" Target="../media/image1716.png"/><Relationship Id="rId454" Type="http://schemas.openxmlformats.org/officeDocument/2006/relationships/customXml" Target="../ink/ink1928.xml"/><Relationship Id="rId661" Type="http://schemas.openxmlformats.org/officeDocument/2006/relationships/image" Target="../media/image1989.png"/><Relationship Id="rId759" Type="http://schemas.openxmlformats.org/officeDocument/2006/relationships/image" Target="../media/image2038.png"/><Relationship Id="rId11" Type="http://schemas.openxmlformats.org/officeDocument/2006/relationships/image" Target="../media/image1668.png"/><Relationship Id="rId314" Type="http://schemas.openxmlformats.org/officeDocument/2006/relationships/customXml" Target="../ink/ink1858.xml"/><Relationship Id="rId398" Type="http://schemas.openxmlformats.org/officeDocument/2006/relationships/customXml" Target="../ink/ink1900.xml"/><Relationship Id="rId521" Type="http://schemas.openxmlformats.org/officeDocument/2006/relationships/image" Target="../media/image1920.png"/><Relationship Id="rId619" Type="http://schemas.openxmlformats.org/officeDocument/2006/relationships/image" Target="../media/image1968.png"/><Relationship Id="rId95" Type="http://schemas.openxmlformats.org/officeDocument/2006/relationships/image" Target="../media/image1710.png"/><Relationship Id="rId160" Type="http://schemas.openxmlformats.org/officeDocument/2006/relationships/customXml" Target="../ink/ink1781.xml"/><Relationship Id="rId258" Type="http://schemas.openxmlformats.org/officeDocument/2006/relationships/customXml" Target="../ink/ink1830.xml"/><Relationship Id="rId465" Type="http://schemas.openxmlformats.org/officeDocument/2006/relationships/image" Target="../media/image1892.png"/><Relationship Id="rId672" Type="http://schemas.openxmlformats.org/officeDocument/2006/relationships/customXml" Target="../ink/ink2037.xml"/><Relationship Id="rId22" Type="http://schemas.openxmlformats.org/officeDocument/2006/relationships/customXml" Target="../ink/ink1712.xml"/><Relationship Id="rId118" Type="http://schemas.openxmlformats.org/officeDocument/2006/relationships/customXml" Target="../ink/ink1760.xml"/><Relationship Id="rId325" Type="http://schemas.openxmlformats.org/officeDocument/2006/relationships/image" Target="../media/image1823.png"/><Relationship Id="rId532" Type="http://schemas.openxmlformats.org/officeDocument/2006/relationships/customXml" Target="../ink/ink1967.xml"/><Relationship Id="rId171" Type="http://schemas.openxmlformats.org/officeDocument/2006/relationships/image" Target="../media/image1748.png"/><Relationship Id="rId269" Type="http://schemas.openxmlformats.org/officeDocument/2006/relationships/image" Target="../media/image1795.png"/><Relationship Id="rId476" Type="http://schemas.openxmlformats.org/officeDocument/2006/relationships/customXml" Target="../ink/ink1939.xml"/><Relationship Id="rId683" Type="http://schemas.openxmlformats.org/officeDocument/2006/relationships/image" Target="../media/image2000.png"/><Relationship Id="rId33" Type="http://schemas.openxmlformats.org/officeDocument/2006/relationships/image" Target="../media/image1679.png"/><Relationship Id="rId129" Type="http://schemas.openxmlformats.org/officeDocument/2006/relationships/image" Target="../media/image1727.png"/><Relationship Id="rId336" Type="http://schemas.openxmlformats.org/officeDocument/2006/relationships/customXml" Target="../ink/ink1869.xml"/><Relationship Id="rId543" Type="http://schemas.openxmlformats.org/officeDocument/2006/relationships/image" Target="../media/image1358.png"/><Relationship Id="rId182" Type="http://schemas.openxmlformats.org/officeDocument/2006/relationships/customXml" Target="../ink/ink1792.xml"/><Relationship Id="rId403" Type="http://schemas.openxmlformats.org/officeDocument/2006/relationships/image" Target="../media/image1861.png"/><Relationship Id="rId750" Type="http://schemas.openxmlformats.org/officeDocument/2006/relationships/customXml" Target="../ink/ink207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1.png"/><Relationship Id="rId671" Type="http://schemas.openxmlformats.org/officeDocument/2006/relationships/image" Target="../media/image2395.png"/><Relationship Id="rId21" Type="http://schemas.openxmlformats.org/officeDocument/2006/relationships/image" Target="../media/image440.png"/><Relationship Id="rId324" Type="http://schemas.openxmlformats.org/officeDocument/2006/relationships/image" Target="../media/image2223.png"/><Relationship Id="rId531" Type="http://schemas.openxmlformats.org/officeDocument/2006/relationships/image" Target="../media/image2325.png"/><Relationship Id="rId629" Type="http://schemas.openxmlformats.org/officeDocument/2006/relationships/image" Target="../media/image2374.png"/><Relationship Id="rId170" Type="http://schemas.openxmlformats.org/officeDocument/2006/relationships/customXml" Target="../ink/ink2192.xml"/><Relationship Id="rId268" Type="http://schemas.openxmlformats.org/officeDocument/2006/relationships/image" Target="../media/image2196.png"/><Relationship Id="rId475" Type="http://schemas.openxmlformats.org/officeDocument/2006/relationships/customXml" Target="../ink/ink2345.xml"/><Relationship Id="rId32" Type="http://schemas.openxmlformats.org/officeDocument/2006/relationships/customXml" Target="../ink/ink2123.xml"/><Relationship Id="rId128" Type="http://schemas.openxmlformats.org/officeDocument/2006/relationships/customXml" Target="../ink/ink2171.xml"/><Relationship Id="rId335" Type="http://schemas.openxmlformats.org/officeDocument/2006/relationships/customXml" Target="../ink/ink2275.xml"/><Relationship Id="rId542" Type="http://schemas.openxmlformats.org/officeDocument/2006/relationships/customXml" Target="../ink/ink2379.xml"/><Relationship Id="rId181" Type="http://schemas.openxmlformats.org/officeDocument/2006/relationships/image" Target="../media/image2153.png"/><Relationship Id="rId402" Type="http://schemas.openxmlformats.org/officeDocument/2006/relationships/customXml" Target="../ink/ink2309.xml"/><Relationship Id="rId279" Type="http://schemas.openxmlformats.org/officeDocument/2006/relationships/customXml" Target="../ink/ink2247.xml"/><Relationship Id="rId486" Type="http://schemas.openxmlformats.org/officeDocument/2006/relationships/customXml" Target="../ink/ink2351.xml"/><Relationship Id="rId43" Type="http://schemas.openxmlformats.org/officeDocument/2006/relationships/image" Target="../media/image2084.png"/><Relationship Id="rId139" Type="http://schemas.openxmlformats.org/officeDocument/2006/relationships/image" Target="../media/image2132.png"/><Relationship Id="rId346" Type="http://schemas.openxmlformats.org/officeDocument/2006/relationships/image" Target="../media/image2234.png"/><Relationship Id="rId553" Type="http://schemas.openxmlformats.org/officeDocument/2006/relationships/image" Target="../media/image2336.png"/><Relationship Id="rId192" Type="http://schemas.openxmlformats.org/officeDocument/2006/relationships/customXml" Target="../ink/ink2203.xml"/><Relationship Id="rId206" Type="http://schemas.openxmlformats.org/officeDocument/2006/relationships/customXml" Target="../ink/ink2210.xml"/><Relationship Id="rId413" Type="http://schemas.openxmlformats.org/officeDocument/2006/relationships/image" Target="../media/image2267.png"/><Relationship Id="rId497" Type="http://schemas.openxmlformats.org/officeDocument/2006/relationships/image" Target="../media/image2308.png"/><Relationship Id="rId620" Type="http://schemas.openxmlformats.org/officeDocument/2006/relationships/customXml" Target="../ink/ink2418.xml"/><Relationship Id="rId357" Type="http://schemas.openxmlformats.org/officeDocument/2006/relationships/customXml" Target="../ink/ink2286.xml"/><Relationship Id="rId54" Type="http://schemas.openxmlformats.org/officeDocument/2006/relationships/customXml" Target="../ink/ink2134.xml"/><Relationship Id="rId217" Type="http://schemas.openxmlformats.org/officeDocument/2006/relationships/customXml" Target="../ink/ink2216.xml"/><Relationship Id="rId564" Type="http://schemas.openxmlformats.org/officeDocument/2006/relationships/customXml" Target="../ink/ink2390.xml"/><Relationship Id="rId424" Type="http://schemas.openxmlformats.org/officeDocument/2006/relationships/customXml" Target="../ink/ink2320.xml"/><Relationship Id="rId631" Type="http://schemas.openxmlformats.org/officeDocument/2006/relationships/image" Target="../media/image2375.png"/><Relationship Id="rId270" Type="http://schemas.openxmlformats.org/officeDocument/2006/relationships/image" Target="../media/image2197.png"/><Relationship Id="rId65" Type="http://schemas.openxmlformats.org/officeDocument/2006/relationships/image" Target="../media/image2095.png"/><Relationship Id="rId130" Type="http://schemas.openxmlformats.org/officeDocument/2006/relationships/customXml" Target="../ink/ink2172.xml"/><Relationship Id="rId368" Type="http://schemas.openxmlformats.org/officeDocument/2006/relationships/image" Target="../media/image2245.png"/><Relationship Id="rId575" Type="http://schemas.openxmlformats.org/officeDocument/2006/relationships/image" Target="../media/image2347.png"/><Relationship Id="rId228" Type="http://schemas.openxmlformats.org/officeDocument/2006/relationships/image" Target="../media/image2176.png"/><Relationship Id="rId435" Type="http://schemas.openxmlformats.org/officeDocument/2006/relationships/image" Target="../media/image2278.png"/><Relationship Id="rId642" Type="http://schemas.openxmlformats.org/officeDocument/2006/relationships/customXml" Target="../ink/ink2429.xml"/><Relationship Id="rId281" Type="http://schemas.openxmlformats.org/officeDocument/2006/relationships/customXml" Target="../ink/ink2248.xml"/><Relationship Id="rId502" Type="http://schemas.openxmlformats.org/officeDocument/2006/relationships/customXml" Target="../ink/ink2359.xml"/><Relationship Id="rId76" Type="http://schemas.openxmlformats.org/officeDocument/2006/relationships/customXml" Target="../ink/ink2145.xml"/><Relationship Id="rId141" Type="http://schemas.openxmlformats.org/officeDocument/2006/relationships/image" Target="../media/image2133.png"/><Relationship Id="rId379" Type="http://schemas.openxmlformats.org/officeDocument/2006/relationships/customXml" Target="../ink/ink2297.xml"/><Relationship Id="rId586" Type="http://schemas.openxmlformats.org/officeDocument/2006/relationships/customXml" Target="../ink/ink2401.xml"/><Relationship Id="rId7" Type="http://schemas.openxmlformats.org/officeDocument/2006/relationships/image" Target="../media/image2068.png"/><Relationship Id="rId239" Type="http://schemas.openxmlformats.org/officeDocument/2006/relationships/customXml" Target="../ink/ink2227.xml"/><Relationship Id="rId446" Type="http://schemas.openxmlformats.org/officeDocument/2006/relationships/customXml" Target="../ink/ink2331.xml"/><Relationship Id="rId653" Type="http://schemas.openxmlformats.org/officeDocument/2006/relationships/image" Target="../media/image2386.png"/><Relationship Id="rId292" Type="http://schemas.openxmlformats.org/officeDocument/2006/relationships/image" Target="../media/image2208.png"/><Relationship Id="rId306" Type="http://schemas.openxmlformats.org/officeDocument/2006/relationships/image" Target="../media/image2215.png"/><Relationship Id="rId87" Type="http://schemas.openxmlformats.org/officeDocument/2006/relationships/image" Target="../media/image2106.png"/><Relationship Id="rId513" Type="http://schemas.openxmlformats.org/officeDocument/2006/relationships/image" Target="../media/image2316.png"/><Relationship Id="rId597" Type="http://schemas.openxmlformats.org/officeDocument/2006/relationships/image" Target="../media/image2358.png"/><Relationship Id="rId152" Type="http://schemas.openxmlformats.org/officeDocument/2006/relationships/customXml" Target="../ink/ink2183.xml"/><Relationship Id="rId457" Type="http://schemas.openxmlformats.org/officeDocument/2006/relationships/image" Target="../media/image2289.png"/><Relationship Id="rId664" Type="http://schemas.openxmlformats.org/officeDocument/2006/relationships/customXml" Target="../ink/ink2440.xml"/><Relationship Id="rId14" Type="http://schemas.openxmlformats.org/officeDocument/2006/relationships/customXml" Target="../ink/ink2114.xml"/><Relationship Id="rId317" Type="http://schemas.openxmlformats.org/officeDocument/2006/relationships/customXml" Target="../ink/ink2266.xml"/><Relationship Id="rId524" Type="http://schemas.openxmlformats.org/officeDocument/2006/relationships/customXml" Target="../ink/ink2370.xml"/><Relationship Id="rId98" Type="http://schemas.openxmlformats.org/officeDocument/2006/relationships/customXml" Target="../ink/ink2156.xml"/><Relationship Id="rId163" Type="http://schemas.openxmlformats.org/officeDocument/2006/relationships/image" Target="../media/image2144.png"/><Relationship Id="rId370" Type="http://schemas.openxmlformats.org/officeDocument/2006/relationships/image" Target="../media/image2246.png"/><Relationship Id="rId230" Type="http://schemas.openxmlformats.org/officeDocument/2006/relationships/image" Target="../media/image2177.png"/><Relationship Id="rId468" Type="http://schemas.openxmlformats.org/officeDocument/2006/relationships/image" Target="../media/image2294.png"/><Relationship Id="rId675" Type="http://schemas.openxmlformats.org/officeDocument/2006/relationships/image" Target="../media/image2397.png"/><Relationship Id="rId25" Type="http://schemas.openxmlformats.org/officeDocument/2006/relationships/image" Target="../media/image2076.png"/><Relationship Id="rId328" Type="http://schemas.openxmlformats.org/officeDocument/2006/relationships/image" Target="../media/image2225.png"/><Relationship Id="rId535" Type="http://schemas.openxmlformats.org/officeDocument/2006/relationships/image" Target="../media/image2327.png"/><Relationship Id="rId174" Type="http://schemas.openxmlformats.org/officeDocument/2006/relationships/customXml" Target="../ink/ink2194.xml"/><Relationship Id="rId381" Type="http://schemas.openxmlformats.org/officeDocument/2006/relationships/customXml" Target="../ink/ink2298.xml"/><Relationship Id="rId602" Type="http://schemas.openxmlformats.org/officeDocument/2006/relationships/customXml" Target="../ink/ink2409.xml"/><Relationship Id="rId241" Type="http://schemas.openxmlformats.org/officeDocument/2006/relationships/customXml" Target="../ink/ink2228.xml"/><Relationship Id="rId479" Type="http://schemas.openxmlformats.org/officeDocument/2006/relationships/customXml" Target="../ink/ink2347.xml"/><Relationship Id="rId36" Type="http://schemas.openxmlformats.org/officeDocument/2006/relationships/customXml" Target="../ink/ink2125.xml"/><Relationship Id="rId339" Type="http://schemas.openxmlformats.org/officeDocument/2006/relationships/customXml" Target="../ink/ink2277.xml"/><Relationship Id="rId546" Type="http://schemas.openxmlformats.org/officeDocument/2006/relationships/customXml" Target="../ink/ink2381.xml"/><Relationship Id="rId101" Type="http://schemas.openxmlformats.org/officeDocument/2006/relationships/image" Target="../media/image2113.png"/><Relationship Id="rId185" Type="http://schemas.openxmlformats.org/officeDocument/2006/relationships/image" Target="../media/image2155.png"/><Relationship Id="rId406" Type="http://schemas.openxmlformats.org/officeDocument/2006/relationships/customXml" Target="../ink/ink2311.xml"/><Relationship Id="rId392" Type="http://schemas.openxmlformats.org/officeDocument/2006/relationships/image" Target="../media/image2257.png"/><Relationship Id="rId613" Type="http://schemas.openxmlformats.org/officeDocument/2006/relationships/image" Target="../media/image2366.png"/><Relationship Id="rId252" Type="http://schemas.openxmlformats.org/officeDocument/2006/relationships/image" Target="../media/image2188.png"/><Relationship Id="rId47" Type="http://schemas.openxmlformats.org/officeDocument/2006/relationships/image" Target="../media/image2086.png"/><Relationship Id="rId112" Type="http://schemas.openxmlformats.org/officeDocument/2006/relationships/customXml" Target="../ink/ink2163.xml"/><Relationship Id="rId557" Type="http://schemas.openxmlformats.org/officeDocument/2006/relationships/image" Target="../media/image2338.png"/><Relationship Id="rId196" Type="http://schemas.openxmlformats.org/officeDocument/2006/relationships/customXml" Target="../ink/ink2205.xml"/><Relationship Id="rId417" Type="http://schemas.openxmlformats.org/officeDocument/2006/relationships/image" Target="../media/image2269.png"/><Relationship Id="rId624" Type="http://schemas.openxmlformats.org/officeDocument/2006/relationships/customXml" Target="../ink/ink2420.xml"/><Relationship Id="rId263" Type="http://schemas.openxmlformats.org/officeDocument/2006/relationships/customXml" Target="../ink/ink2239.xml"/><Relationship Id="rId470" Type="http://schemas.openxmlformats.org/officeDocument/2006/relationships/image" Target="../media/image2295.png"/><Relationship Id="rId58" Type="http://schemas.openxmlformats.org/officeDocument/2006/relationships/customXml" Target="../ink/ink2136.xml"/><Relationship Id="rId123" Type="http://schemas.openxmlformats.org/officeDocument/2006/relationships/image" Target="../media/image2124.png"/><Relationship Id="rId330" Type="http://schemas.openxmlformats.org/officeDocument/2006/relationships/image" Target="../media/image2226.png"/><Relationship Id="rId568" Type="http://schemas.openxmlformats.org/officeDocument/2006/relationships/customXml" Target="../ink/ink2392.xml"/><Relationship Id="rId428" Type="http://schemas.openxmlformats.org/officeDocument/2006/relationships/customXml" Target="../ink/ink2322.xml"/><Relationship Id="rId635" Type="http://schemas.openxmlformats.org/officeDocument/2006/relationships/image" Target="../media/image2377.png"/><Relationship Id="rId274" Type="http://schemas.openxmlformats.org/officeDocument/2006/relationships/image" Target="../media/image2199.png"/><Relationship Id="rId481" Type="http://schemas.openxmlformats.org/officeDocument/2006/relationships/customXml" Target="../ink/ink2348.xml"/><Relationship Id="rId69" Type="http://schemas.openxmlformats.org/officeDocument/2006/relationships/image" Target="../media/image2097.png"/><Relationship Id="rId134" Type="http://schemas.openxmlformats.org/officeDocument/2006/relationships/customXml" Target="../ink/ink2174.xml"/><Relationship Id="rId579" Type="http://schemas.openxmlformats.org/officeDocument/2006/relationships/image" Target="../media/image2349.png"/><Relationship Id="rId341" Type="http://schemas.openxmlformats.org/officeDocument/2006/relationships/customXml" Target="../ink/ink2278.xml"/><Relationship Id="rId439" Type="http://schemas.openxmlformats.org/officeDocument/2006/relationships/image" Target="../media/image2280.png"/><Relationship Id="rId646" Type="http://schemas.openxmlformats.org/officeDocument/2006/relationships/customXml" Target="../ink/ink2431.xml"/><Relationship Id="rId201" Type="http://schemas.openxmlformats.org/officeDocument/2006/relationships/image" Target="../media/image2163.png"/><Relationship Id="rId243" Type="http://schemas.openxmlformats.org/officeDocument/2006/relationships/customXml" Target="../ink/ink2229.xml"/><Relationship Id="rId285" Type="http://schemas.openxmlformats.org/officeDocument/2006/relationships/customXml" Target="../ink/ink2250.xml"/><Relationship Id="rId450" Type="http://schemas.openxmlformats.org/officeDocument/2006/relationships/customXml" Target="../ink/ink2333.xml"/><Relationship Id="rId506" Type="http://schemas.openxmlformats.org/officeDocument/2006/relationships/customXml" Target="../ink/ink2361.xml"/><Relationship Id="rId38" Type="http://schemas.openxmlformats.org/officeDocument/2006/relationships/customXml" Target="../ink/ink2126.xml"/><Relationship Id="rId103" Type="http://schemas.openxmlformats.org/officeDocument/2006/relationships/image" Target="../media/image2114.png"/><Relationship Id="rId310" Type="http://schemas.openxmlformats.org/officeDocument/2006/relationships/image" Target="../media/image209.png"/><Relationship Id="rId492" Type="http://schemas.openxmlformats.org/officeDocument/2006/relationships/customXml" Target="../ink/ink2354.xml"/><Relationship Id="rId548" Type="http://schemas.openxmlformats.org/officeDocument/2006/relationships/customXml" Target="../ink/ink2382.xml"/><Relationship Id="rId91" Type="http://schemas.openxmlformats.org/officeDocument/2006/relationships/image" Target="../media/image2108.png"/><Relationship Id="rId145" Type="http://schemas.openxmlformats.org/officeDocument/2006/relationships/image" Target="../media/image2135.png"/><Relationship Id="rId187" Type="http://schemas.openxmlformats.org/officeDocument/2006/relationships/image" Target="../media/image2156.png"/><Relationship Id="rId352" Type="http://schemas.openxmlformats.org/officeDocument/2006/relationships/image" Target="../media/image2237.png"/><Relationship Id="rId394" Type="http://schemas.openxmlformats.org/officeDocument/2006/relationships/image" Target="../media/image2258.png"/><Relationship Id="rId408" Type="http://schemas.openxmlformats.org/officeDocument/2006/relationships/customXml" Target="../ink/ink2312.xml"/><Relationship Id="rId615" Type="http://schemas.openxmlformats.org/officeDocument/2006/relationships/image" Target="../media/image2367.png"/><Relationship Id="rId212" Type="http://schemas.openxmlformats.org/officeDocument/2006/relationships/image" Target="../media/image2168.png"/><Relationship Id="rId254" Type="http://schemas.openxmlformats.org/officeDocument/2006/relationships/image" Target="../media/image2189.png"/><Relationship Id="rId657" Type="http://schemas.openxmlformats.org/officeDocument/2006/relationships/image" Target="../media/image2388.png"/><Relationship Id="rId49" Type="http://schemas.openxmlformats.org/officeDocument/2006/relationships/image" Target="../media/image2087.png"/><Relationship Id="rId114" Type="http://schemas.openxmlformats.org/officeDocument/2006/relationships/customXml" Target="../ink/ink2164.xml"/><Relationship Id="rId296" Type="http://schemas.openxmlformats.org/officeDocument/2006/relationships/image" Target="../media/image2210.png"/><Relationship Id="rId461" Type="http://schemas.openxmlformats.org/officeDocument/2006/relationships/image" Target="../media/image2291.png"/><Relationship Id="rId517" Type="http://schemas.openxmlformats.org/officeDocument/2006/relationships/image" Target="../media/image2318.png"/><Relationship Id="rId559" Type="http://schemas.openxmlformats.org/officeDocument/2006/relationships/image" Target="../media/image2339.png"/><Relationship Id="rId60" Type="http://schemas.openxmlformats.org/officeDocument/2006/relationships/customXml" Target="../ink/ink2137.xml"/><Relationship Id="rId156" Type="http://schemas.openxmlformats.org/officeDocument/2006/relationships/customXml" Target="../ink/ink2185.xml"/><Relationship Id="rId198" Type="http://schemas.openxmlformats.org/officeDocument/2006/relationships/customXml" Target="../ink/ink2206.xml"/><Relationship Id="rId321" Type="http://schemas.openxmlformats.org/officeDocument/2006/relationships/customXml" Target="../ink/ink2268.xml"/><Relationship Id="rId363" Type="http://schemas.openxmlformats.org/officeDocument/2006/relationships/customXml" Target="../ink/ink2289.xml"/><Relationship Id="rId419" Type="http://schemas.openxmlformats.org/officeDocument/2006/relationships/image" Target="../media/image2270.png"/><Relationship Id="rId570" Type="http://schemas.openxmlformats.org/officeDocument/2006/relationships/customXml" Target="../ink/ink2393.xml"/><Relationship Id="rId626" Type="http://schemas.openxmlformats.org/officeDocument/2006/relationships/customXml" Target="../ink/ink2421.xml"/><Relationship Id="rId223" Type="http://schemas.openxmlformats.org/officeDocument/2006/relationships/customXml" Target="../ink/ink2219.xml"/><Relationship Id="rId430" Type="http://schemas.openxmlformats.org/officeDocument/2006/relationships/customXml" Target="../ink/ink2323.xml"/><Relationship Id="rId668" Type="http://schemas.openxmlformats.org/officeDocument/2006/relationships/customXml" Target="../ink/ink2442.xml"/><Relationship Id="rId18" Type="http://schemas.openxmlformats.org/officeDocument/2006/relationships/customXml" Target="../ink/ink2116.xml"/><Relationship Id="rId265" Type="http://schemas.openxmlformats.org/officeDocument/2006/relationships/customXml" Target="../ink/ink2240.xml"/><Relationship Id="rId472" Type="http://schemas.openxmlformats.org/officeDocument/2006/relationships/image" Target="../media/image2296.png"/><Relationship Id="rId528" Type="http://schemas.openxmlformats.org/officeDocument/2006/relationships/customXml" Target="../ink/ink2372.xml"/><Relationship Id="rId125" Type="http://schemas.openxmlformats.org/officeDocument/2006/relationships/image" Target="../media/image2125.png"/><Relationship Id="rId167" Type="http://schemas.openxmlformats.org/officeDocument/2006/relationships/image" Target="../media/image2146.png"/><Relationship Id="rId332" Type="http://schemas.openxmlformats.org/officeDocument/2006/relationships/image" Target="../media/image2227.png"/><Relationship Id="rId374" Type="http://schemas.openxmlformats.org/officeDocument/2006/relationships/image" Target="../media/image2248.png"/><Relationship Id="rId581" Type="http://schemas.openxmlformats.org/officeDocument/2006/relationships/image" Target="../media/image2350.png"/><Relationship Id="rId71" Type="http://schemas.openxmlformats.org/officeDocument/2006/relationships/image" Target="../media/image2098.png"/><Relationship Id="rId234" Type="http://schemas.openxmlformats.org/officeDocument/2006/relationships/image" Target="../media/image2179.png"/><Relationship Id="rId637" Type="http://schemas.openxmlformats.org/officeDocument/2006/relationships/image" Target="../media/image2378.png"/><Relationship Id="rId2" Type="http://schemas.openxmlformats.org/officeDocument/2006/relationships/customXml" Target="../ink/ink2108.xml"/><Relationship Id="rId29" Type="http://schemas.openxmlformats.org/officeDocument/2006/relationships/image" Target="../media/image2078.png"/><Relationship Id="rId276" Type="http://schemas.openxmlformats.org/officeDocument/2006/relationships/image" Target="../media/image2200.png"/><Relationship Id="rId441" Type="http://schemas.openxmlformats.org/officeDocument/2006/relationships/image" Target="../media/image2281.png"/><Relationship Id="rId483" Type="http://schemas.openxmlformats.org/officeDocument/2006/relationships/customXml" Target="../ink/ink2349.xml"/><Relationship Id="rId539" Type="http://schemas.openxmlformats.org/officeDocument/2006/relationships/image" Target="../media/image2329.png"/><Relationship Id="rId40" Type="http://schemas.openxmlformats.org/officeDocument/2006/relationships/customXml" Target="../ink/ink2127.xml"/><Relationship Id="rId136" Type="http://schemas.openxmlformats.org/officeDocument/2006/relationships/customXml" Target="../ink/ink2175.xml"/><Relationship Id="rId178" Type="http://schemas.openxmlformats.org/officeDocument/2006/relationships/customXml" Target="../ink/ink2196.xml"/><Relationship Id="rId301" Type="http://schemas.openxmlformats.org/officeDocument/2006/relationships/customXml" Target="../ink/ink2258.xml"/><Relationship Id="rId343" Type="http://schemas.openxmlformats.org/officeDocument/2006/relationships/customXml" Target="../ink/ink2279.xml"/><Relationship Id="rId550" Type="http://schemas.openxmlformats.org/officeDocument/2006/relationships/customXml" Target="../ink/ink2383.xml"/><Relationship Id="rId82" Type="http://schemas.openxmlformats.org/officeDocument/2006/relationships/customXml" Target="../ink/ink2148.xml"/><Relationship Id="rId203" Type="http://schemas.openxmlformats.org/officeDocument/2006/relationships/image" Target="../media/image2164.png"/><Relationship Id="rId385" Type="http://schemas.openxmlformats.org/officeDocument/2006/relationships/customXml" Target="../ink/ink2300.xml"/><Relationship Id="rId592" Type="http://schemas.openxmlformats.org/officeDocument/2006/relationships/customXml" Target="../ink/ink2404.xml"/><Relationship Id="rId606" Type="http://schemas.openxmlformats.org/officeDocument/2006/relationships/customXml" Target="../ink/ink2411.xml"/><Relationship Id="rId648" Type="http://schemas.openxmlformats.org/officeDocument/2006/relationships/customXml" Target="../ink/ink2432.xml"/><Relationship Id="rId245" Type="http://schemas.openxmlformats.org/officeDocument/2006/relationships/customXml" Target="../ink/ink2230.xml"/><Relationship Id="rId287" Type="http://schemas.openxmlformats.org/officeDocument/2006/relationships/customXml" Target="../ink/ink2251.xml"/><Relationship Id="rId410" Type="http://schemas.openxmlformats.org/officeDocument/2006/relationships/customXml" Target="../ink/ink2313.xml"/><Relationship Id="rId452" Type="http://schemas.openxmlformats.org/officeDocument/2006/relationships/customXml" Target="../ink/ink2334.xml"/><Relationship Id="rId494" Type="http://schemas.openxmlformats.org/officeDocument/2006/relationships/customXml" Target="../ink/ink2355.xml"/><Relationship Id="rId508" Type="http://schemas.openxmlformats.org/officeDocument/2006/relationships/customXml" Target="../ink/ink2362.xml"/><Relationship Id="rId105" Type="http://schemas.openxmlformats.org/officeDocument/2006/relationships/image" Target="../media/image2115.png"/><Relationship Id="rId147" Type="http://schemas.openxmlformats.org/officeDocument/2006/relationships/image" Target="../media/image2136.png"/><Relationship Id="rId312" Type="http://schemas.openxmlformats.org/officeDocument/2006/relationships/image" Target="../media/image2217.png"/><Relationship Id="rId354" Type="http://schemas.openxmlformats.org/officeDocument/2006/relationships/image" Target="../media/image2238.png"/><Relationship Id="rId51" Type="http://schemas.openxmlformats.org/officeDocument/2006/relationships/image" Target="../media/image2088.png"/><Relationship Id="rId93" Type="http://schemas.openxmlformats.org/officeDocument/2006/relationships/image" Target="../media/image2109.png"/><Relationship Id="rId189" Type="http://schemas.openxmlformats.org/officeDocument/2006/relationships/image" Target="../media/image2157.png"/><Relationship Id="rId396" Type="http://schemas.openxmlformats.org/officeDocument/2006/relationships/image" Target="../media/image2259.png"/><Relationship Id="rId561" Type="http://schemas.openxmlformats.org/officeDocument/2006/relationships/image" Target="../media/image2340.png"/><Relationship Id="rId617" Type="http://schemas.openxmlformats.org/officeDocument/2006/relationships/image" Target="../media/image2368.png"/><Relationship Id="rId659" Type="http://schemas.openxmlformats.org/officeDocument/2006/relationships/image" Target="../media/image2389.png"/><Relationship Id="rId214" Type="http://schemas.openxmlformats.org/officeDocument/2006/relationships/image" Target="../media/image2169.png"/><Relationship Id="rId256" Type="http://schemas.openxmlformats.org/officeDocument/2006/relationships/image" Target="../media/image2190.png"/><Relationship Id="rId298" Type="http://schemas.openxmlformats.org/officeDocument/2006/relationships/image" Target="../media/image2211.png"/><Relationship Id="rId421" Type="http://schemas.openxmlformats.org/officeDocument/2006/relationships/image" Target="../media/image2271.png"/><Relationship Id="rId463" Type="http://schemas.openxmlformats.org/officeDocument/2006/relationships/image" Target="../media/image2292.png"/><Relationship Id="rId519" Type="http://schemas.openxmlformats.org/officeDocument/2006/relationships/image" Target="../media/image2319.png"/><Relationship Id="rId670" Type="http://schemas.openxmlformats.org/officeDocument/2006/relationships/customXml" Target="../ink/ink2443.xml"/><Relationship Id="rId116" Type="http://schemas.openxmlformats.org/officeDocument/2006/relationships/customXml" Target="../ink/ink2165.xml"/><Relationship Id="rId158" Type="http://schemas.openxmlformats.org/officeDocument/2006/relationships/customXml" Target="../ink/ink2186.xml"/><Relationship Id="rId323" Type="http://schemas.openxmlformats.org/officeDocument/2006/relationships/customXml" Target="../ink/ink2269.xml"/><Relationship Id="rId530" Type="http://schemas.openxmlformats.org/officeDocument/2006/relationships/customXml" Target="../ink/ink2373.xml"/><Relationship Id="rId20" Type="http://schemas.openxmlformats.org/officeDocument/2006/relationships/customXml" Target="../ink/ink2117.xml"/><Relationship Id="rId62" Type="http://schemas.openxmlformats.org/officeDocument/2006/relationships/customXml" Target="../ink/ink2138.xml"/><Relationship Id="rId365" Type="http://schemas.openxmlformats.org/officeDocument/2006/relationships/customXml" Target="../ink/ink2290.xml"/><Relationship Id="rId572" Type="http://schemas.openxmlformats.org/officeDocument/2006/relationships/customXml" Target="../ink/ink2394.xml"/><Relationship Id="rId628" Type="http://schemas.openxmlformats.org/officeDocument/2006/relationships/customXml" Target="../ink/ink2422.xml"/><Relationship Id="rId225" Type="http://schemas.openxmlformats.org/officeDocument/2006/relationships/customXml" Target="../ink/ink2220.xml"/><Relationship Id="rId267" Type="http://schemas.openxmlformats.org/officeDocument/2006/relationships/customXml" Target="../ink/ink2241.xml"/><Relationship Id="rId432" Type="http://schemas.openxmlformats.org/officeDocument/2006/relationships/customXml" Target="../ink/ink2324.xml"/><Relationship Id="rId474" Type="http://schemas.openxmlformats.org/officeDocument/2006/relationships/image" Target="../media/image2297.png"/><Relationship Id="rId127" Type="http://schemas.openxmlformats.org/officeDocument/2006/relationships/image" Target="../media/image2126.png"/><Relationship Id="rId31" Type="http://schemas.openxmlformats.org/officeDocument/2006/relationships/image" Target="../media/image2079.png"/><Relationship Id="rId73" Type="http://schemas.openxmlformats.org/officeDocument/2006/relationships/image" Target="../media/image2099.png"/><Relationship Id="rId169" Type="http://schemas.openxmlformats.org/officeDocument/2006/relationships/image" Target="../media/image2147.png"/><Relationship Id="rId334" Type="http://schemas.openxmlformats.org/officeDocument/2006/relationships/image" Target="../media/image2228.png"/><Relationship Id="rId376" Type="http://schemas.openxmlformats.org/officeDocument/2006/relationships/image" Target="../media/image2249.png"/><Relationship Id="rId541" Type="http://schemas.openxmlformats.org/officeDocument/2006/relationships/image" Target="../media/image2330.png"/><Relationship Id="rId583" Type="http://schemas.openxmlformats.org/officeDocument/2006/relationships/image" Target="../media/image2351.png"/><Relationship Id="rId639" Type="http://schemas.openxmlformats.org/officeDocument/2006/relationships/image" Target="../media/image2379.png"/><Relationship Id="rId4" Type="http://schemas.openxmlformats.org/officeDocument/2006/relationships/customXml" Target="../ink/ink2109.xml"/><Relationship Id="rId180" Type="http://schemas.openxmlformats.org/officeDocument/2006/relationships/customXml" Target="../ink/ink2197.xml"/><Relationship Id="rId236" Type="http://schemas.openxmlformats.org/officeDocument/2006/relationships/image" Target="../media/image2180.png"/><Relationship Id="rId278" Type="http://schemas.openxmlformats.org/officeDocument/2006/relationships/image" Target="../media/image2201.png"/><Relationship Id="rId401" Type="http://schemas.openxmlformats.org/officeDocument/2006/relationships/image" Target="../media/image2261.png"/><Relationship Id="rId443" Type="http://schemas.openxmlformats.org/officeDocument/2006/relationships/image" Target="../media/image2282.png"/><Relationship Id="rId650" Type="http://schemas.openxmlformats.org/officeDocument/2006/relationships/customXml" Target="../ink/ink2433.xml"/><Relationship Id="rId303" Type="http://schemas.openxmlformats.org/officeDocument/2006/relationships/customXml" Target="../ink/ink2259.xml"/><Relationship Id="rId485" Type="http://schemas.openxmlformats.org/officeDocument/2006/relationships/customXml" Target="../ink/ink2350.xml"/><Relationship Id="rId42" Type="http://schemas.openxmlformats.org/officeDocument/2006/relationships/customXml" Target="../ink/ink2128.xml"/><Relationship Id="rId84" Type="http://schemas.openxmlformats.org/officeDocument/2006/relationships/customXml" Target="../ink/ink2149.xml"/><Relationship Id="rId138" Type="http://schemas.openxmlformats.org/officeDocument/2006/relationships/customXml" Target="../ink/ink2176.xml"/><Relationship Id="rId345" Type="http://schemas.openxmlformats.org/officeDocument/2006/relationships/customXml" Target="../ink/ink2280.xml"/><Relationship Id="rId387" Type="http://schemas.openxmlformats.org/officeDocument/2006/relationships/customXml" Target="../ink/ink2301.xml"/><Relationship Id="rId510" Type="http://schemas.openxmlformats.org/officeDocument/2006/relationships/customXml" Target="../ink/ink2363.xml"/><Relationship Id="rId552" Type="http://schemas.openxmlformats.org/officeDocument/2006/relationships/customXml" Target="../ink/ink2384.xml"/><Relationship Id="rId594" Type="http://schemas.openxmlformats.org/officeDocument/2006/relationships/customXml" Target="../ink/ink2405.xml"/><Relationship Id="rId608" Type="http://schemas.openxmlformats.org/officeDocument/2006/relationships/customXml" Target="../ink/ink2412.xml"/><Relationship Id="rId191" Type="http://schemas.openxmlformats.org/officeDocument/2006/relationships/image" Target="../media/image2158.png"/><Relationship Id="rId205" Type="http://schemas.openxmlformats.org/officeDocument/2006/relationships/image" Target="../media/image2165.png"/><Relationship Id="rId247" Type="http://schemas.openxmlformats.org/officeDocument/2006/relationships/customXml" Target="../ink/ink2231.xml"/><Relationship Id="rId412" Type="http://schemas.openxmlformats.org/officeDocument/2006/relationships/customXml" Target="../ink/ink2314.xml"/><Relationship Id="rId107" Type="http://schemas.openxmlformats.org/officeDocument/2006/relationships/image" Target="../media/image2116.png"/><Relationship Id="rId289" Type="http://schemas.openxmlformats.org/officeDocument/2006/relationships/customXml" Target="../ink/ink2252.xml"/><Relationship Id="rId454" Type="http://schemas.openxmlformats.org/officeDocument/2006/relationships/customXml" Target="../ink/ink2335.xml"/><Relationship Id="rId496" Type="http://schemas.openxmlformats.org/officeDocument/2006/relationships/customXml" Target="../ink/ink2356.xml"/><Relationship Id="rId661" Type="http://schemas.openxmlformats.org/officeDocument/2006/relationships/image" Target="../media/image2390.png"/><Relationship Id="rId11" Type="http://schemas.openxmlformats.org/officeDocument/2006/relationships/image" Target="../media/image2070.png"/><Relationship Id="rId53" Type="http://schemas.openxmlformats.org/officeDocument/2006/relationships/image" Target="../media/image2089.png"/><Relationship Id="rId149" Type="http://schemas.openxmlformats.org/officeDocument/2006/relationships/image" Target="../media/image2137.png"/><Relationship Id="rId314" Type="http://schemas.openxmlformats.org/officeDocument/2006/relationships/image" Target="../media/image2218.png"/><Relationship Id="rId356" Type="http://schemas.openxmlformats.org/officeDocument/2006/relationships/image" Target="../media/image2239.png"/><Relationship Id="rId398" Type="http://schemas.openxmlformats.org/officeDocument/2006/relationships/image" Target="../media/image2260.png"/><Relationship Id="rId521" Type="http://schemas.openxmlformats.org/officeDocument/2006/relationships/image" Target="../media/image2320.png"/><Relationship Id="rId563" Type="http://schemas.openxmlformats.org/officeDocument/2006/relationships/image" Target="../media/image2341.png"/><Relationship Id="rId619" Type="http://schemas.openxmlformats.org/officeDocument/2006/relationships/image" Target="../media/image2369.png"/><Relationship Id="rId95" Type="http://schemas.openxmlformats.org/officeDocument/2006/relationships/image" Target="../media/image2110.png"/><Relationship Id="rId160" Type="http://schemas.openxmlformats.org/officeDocument/2006/relationships/customXml" Target="../ink/ink2187.xml"/><Relationship Id="rId216" Type="http://schemas.openxmlformats.org/officeDocument/2006/relationships/image" Target="../media/image2170.png"/><Relationship Id="rId423" Type="http://schemas.openxmlformats.org/officeDocument/2006/relationships/image" Target="../media/image2272.png"/><Relationship Id="rId258" Type="http://schemas.openxmlformats.org/officeDocument/2006/relationships/image" Target="../media/image2191.png"/><Relationship Id="rId465" Type="http://schemas.openxmlformats.org/officeDocument/2006/relationships/customXml" Target="../ink/ink2340.xml"/><Relationship Id="rId630" Type="http://schemas.openxmlformats.org/officeDocument/2006/relationships/customXml" Target="../ink/ink2423.xml"/><Relationship Id="rId672" Type="http://schemas.openxmlformats.org/officeDocument/2006/relationships/customXml" Target="../ink/ink2444.xml"/><Relationship Id="rId22" Type="http://schemas.openxmlformats.org/officeDocument/2006/relationships/customXml" Target="../ink/ink2118.xml"/><Relationship Id="rId64" Type="http://schemas.openxmlformats.org/officeDocument/2006/relationships/customXml" Target="../ink/ink2139.xml"/><Relationship Id="rId118" Type="http://schemas.openxmlformats.org/officeDocument/2006/relationships/customXml" Target="../ink/ink2166.xml"/><Relationship Id="rId325" Type="http://schemas.openxmlformats.org/officeDocument/2006/relationships/customXml" Target="../ink/ink2270.xml"/><Relationship Id="rId367" Type="http://schemas.openxmlformats.org/officeDocument/2006/relationships/customXml" Target="../ink/ink2291.xml"/><Relationship Id="rId532" Type="http://schemas.openxmlformats.org/officeDocument/2006/relationships/customXml" Target="../ink/ink2374.xml"/><Relationship Id="rId574" Type="http://schemas.openxmlformats.org/officeDocument/2006/relationships/customXml" Target="../ink/ink2395.xml"/><Relationship Id="rId171" Type="http://schemas.openxmlformats.org/officeDocument/2006/relationships/image" Target="../media/image2148.png"/><Relationship Id="rId227" Type="http://schemas.openxmlformats.org/officeDocument/2006/relationships/customXml" Target="../ink/ink2221.xml"/><Relationship Id="rId269" Type="http://schemas.openxmlformats.org/officeDocument/2006/relationships/customXml" Target="../ink/ink2242.xml"/><Relationship Id="rId434" Type="http://schemas.openxmlformats.org/officeDocument/2006/relationships/customXml" Target="../ink/ink2325.xml"/><Relationship Id="rId476" Type="http://schemas.openxmlformats.org/officeDocument/2006/relationships/image" Target="../media/image2298.png"/><Relationship Id="rId641" Type="http://schemas.openxmlformats.org/officeDocument/2006/relationships/image" Target="../media/image2380.png"/><Relationship Id="rId33" Type="http://schemas.openxmlformats.org/officeDocument/2006/relationships/image" Target="../media/image2080.png"/><Relationship Id="rId129" Type="http://schemas.openxmlformats.org/officeDocument/2006/relationships/image" Target="../media/image2127.png"/><Relationship Id="rId280" Type="http://schemas.openxmlformats.org/officeDocument/2006/relationships/image" Target="../media/image2202.png"/><Relationship Id="rId336" Type="http://schemas.openxmlformats.org/officeDocument/2006/relationships/image" Target="../media/image2229.png"/><Relationship Id="rId501" Type="http://schemas.openxmlformats.org/officeDocument/2006/relationships/image" Target="../media/image2310.png"/><Relationship Id="rId543" Type="http://schemas.openxmlformats.org/officeDocument/2006/relationships/image" Target="../media/image2331.png"/><Relationship Id="rId75" Type="http://schemas.openxmlformats.org/officeDocument/2006/relationships/image" Target="../media/image2100.png"/><Relationship Id="rId140" Type="http://schemas.openxmlformats.org/officeDocument/2006/relationships/customXml" Target="../ink/ink2177.xml"/><Relationship Id="rId182" Type="http://schemas.openxmlformats.org/officeDocument/2006/relationships/customXml" Target="../ink/ink2198.xml"/><Relationship Id="rId378" Type="http://schemas.openxmlformats.org/officeDocument/2006/relationships/image" Target="../media/image2250.png"/><Relationship Id="rId403" Type="http://schemas.openxmlformats.org/officeDocument/2006/relationships/image" Target="../media/image2262.png"/><Relationship Id="rId585" Type="http://schemas.openxmlformats.org/officeDocument/2006/relationships/image" Target="../media/image2352.png"/><Relationship Id="rId6" Type="http://schemas.openxmlformats.org/officeDocument/2006/relationships/customXml" Target="../ink/ink2110.xml"/><Relationship Id="rId238" Type="http://schemas.openxmlformats.org/officeDocument/2006/relationships/image" Target="../media/image2181.png"/><Relationship Id="rId445" Type="http://schemas.openxmlformats.org/officeDocument/2006/relationships/image" Target="../media/image2283.png"/><Relationship Id="rId487" Type="http://schemas.openxmlformats.org/officeDocument/2006/relationships/image" Target="../media/image2303.png"/><Relationship Id="rId610" Type="http://schemas.openxmlformats.org/officeDocument/2006/relationships/customXml" Target="../ink/ink2413.xml"/><Relationship Id="rId652" Type="http://schemas.openxmlformats.org/officeDocument/2006/relationships/customXml" Target="../ink/ink2434.xml"/><Relationship Id="rId291" Type="http://schemas.openxmlformats.org/officeDocument/2006/relationships/customXml" Target="../ink/ink2253.xml"/><Relationship Id="rId305" Type="http://schemas.openxmlformats.org/officeDocument/2006/relationships/customXml" Target="../ink/ink2260.xml"/><Relationship Id="rId347" Type="http://schemas.openxmlformats.org/officeDocument/2006/relationships/customXml" Target="../ink/ink2281.xml"/><Relationship Id="rId512" Type="http://schemas.openxmlformats.org/officeDocument/2006/relationships/customXml" Target="../ink/ink2364.xml"/><Relationship Id="rId44" Type="http://schemas.openxmlformats.org/officeDocument/2006/relationships/customXml" Target="../ink/ink2129.xml"/><Relationship Id="rId86" Type="http://schemas.openxmlformats.org/officeDocument/2006/relationships/customXml" Target="../ink/ink2150.xml"/><Relationship Id="rId151" Type="http://schemas.openxmlformats.org/officeDocument/2006/relationships/image" Target="../media/image2138.png"/><Relationship Id="rId389" Type="http://schemas.openxmlformats.org/officeDocument/2006/relationships/customXml" Target="../ink/ink2302.xml"/><Relationship Id="rId554" Type="http://schemas.openxmlformats.org/officeDocument/2006/relationships/customXml" Target="../ink/ink2385.xml"/><Relationship Id="rId596" Type="http://schemas.openxmlformats.org/officeDocument/2006/relationships/customXml" Target="../ink/ink2406.xml"/><Relationship Id="rId193" Type="http://schemas.openxmlformats.org/officeDocument/2006/relationships/image" Target="../media/image2159.png"/><Relationship Id="rId207" Type="http://schemas.openxmlformats.org/officeDocument/2006/relationships/image" Target="../media/image2166.png"/><Relationship Id="rId249" Type="http://schemas.openxmlformats.org/officeDocument/2006/relationships/customXml" Target="../ink/ink2232.xml"/><Relationship Id="rId414" Type="http://schemas.openxmlformats.org/officeDocument/2006/relationships/customXml" Target="../ink/ink2315.xml"/><Relationship Id="rId456" Type="http://schemas.openxmlformats.org/officeDocument/2006/relationships/customXml" Target="../ink/ink2336.xml"/><Relationship Id="rId498" Type="http://schemas.openxmlformats.org/officeDocument/2006/relationships/customXml" Target="../ink/ink2357.xml"/><Relationship Id="rId621" Type="http://schemas.openxmlformats.org/officeDocument/2006/relationships/image" Target="../media/image2370.png"/><Relationship Id="rId663" Type="http://schemas.openxmlformats.org/officeDocument/2006/relationships/image" Target="../media/image2391.png"/><Relationship Id="rId13" Type="http://schemas.openxmlformats.org/officeDocument/2006/relationships/image" Target="../media/image2071.png"/><Relationship Id="rId109" Type="http://schemas.openxmlformats.org/officeDocument/2006/relationships/image" Target="../media/image2117.png"/><Relationship Id="rId260" Type="http://schemas.openxmlformats.org/officeDocument/2006/relationships/image" Target="../media/image2192.png"/><Relationship Id="rId316" Type="http://schemas.openxmlformats.org/officeDocument/2006/relationships/image" Target="../media/image2219.png"/><Relationship Id="rId523" Type="http://schemas.openxmlformats.org/officeDocument/2006/relationships/image" Target="../media/image2321.png"/><Relationship Id="rId55" Type="http://schemas.openxmlformats.org/officeDocument/2006/relationships/image" Target="../media/image2090.png"/><Relationship Id="rId97" Type="http://schemas.openxmlformats.org/officeDocument/2006/relationships/image" Target="../media/image2111.png"/><Relationship Id="rId120" Type="http://schemas.openxmlformats.org/officeDocument/2006/relationships/customXml" Target="../ink/ink2167.xml"/><Relationship Id="rId358" Type="http://schemas.openxmlformats.org/officeDocument/2006/relationships/image" Target="../media/image2240.png"/><Relationship Id="rId565" Type="http://schemas.openxmlformats.org/officeDocument/2006/relationships/image" Target="../media/image2342.png"/><Relationship Id="rId162" Type="http://schemas.openxmlformats.org/officeDocument/2006/relationships/customXml" Target="../ink/ink2188.xml"/><Relationship Id="rId218" Type="http://schemas.openxmlformats.org/officeDocument/2006/relationships/image" Target="../media/image2171.png"/><Relationship Id="rId425" Type="http://schemas.openxmlformats.org/officeDocument/2006/relationships/image" Target="../media/image2273.png"/><Relationship Id="rId467" Type="http://schemas.openxmlformats.org/officeDocument/2006/relationships/customXml" Target="../ink/ink2341.xml"/><Relationship Id="rId632" Type="http://schemas.openxmlformats.org/officeDocument/2006/relationships/customXml" Target="../ink/ink2424.xml"/><Relationship Id="rId271" Type="http://schemas.openxmlformats.org/officeDocument/2006/relationships/customXml" Target="../ink/ink2243.xml"/><Relationship Id="rId674" Type="http://schemas.openxmlformats.org/officeDocument/2006/relationships/customXml" Target="../ink/ink2445.xml"/><Relationship Id="rId24" Type="http://schemas.openxmlformats.org/officeDocument/2006/relationships/customXml" Target="../ink/ink2119.xml"/><Relationship Id="rId66" Type="http://schemas.openxmlformats.org/officeDocument/2006/relationships/customXml" Target="../ink/ink2140.xml"/><Relationship Id="rId131" Type="http://schemas.openxmlformats.org/officeDocument/2006/relationships/image" Target="../media/image2128.png"/><Relationship Id="rId327" Type="http://schemas.openxmlformats.org/officeDocument/2006/relationships/customXml" Target="../ink/ink2271.xml"/><Relationship Id="rId369" Type="http://schemas.openxmlformats.org/officeDocument/2006/relationships/customXml" Target="../ink/ink2292.xml"/><Relationship Id="rId534" Type="http://schemas.openxmlformats.org/officeDocument/2006/relationships/customXml" Target="../ink/ink2375.xml"/><Relationship Id="rId576" Type="http://schemas.openxmlformats.org/officeDocument/2006/relationships/customXml" Target="../ink/ink2396.xml"/><Relationship Id="rId173" Type="http://schemas.openxmlformats.org/officeDocument/2006/relationships/image" Target="../media/image2149.png"/><Relationship Id="rId229" Type="http://schemas.openxmlformats.org/officeDocument/2006/relationships/customXml" Target="../ink/ink2222.xml"/><Relationship Id="rId380" Type="http://schemas.openxmlformats.org/officeDocument/2006/relationships/image" Target="../media/image2251.png"/><Relationship Id="rId436" Type="http://schemas.openxmlformats.org/officeDocument/2006/relationships/customXml" Target="../ink/ink2326.xml"/><Relationship Id="rId601" Type="http://schemas.openxmlformats.org/officeDocument/2006/relationships/image" Target="../media/image2360.png"/><Relationship Id="rId643" Type="http://schemas.openxmlformats.org/officeDocument/2006/relationships/image" Target="../media/image2381.png"/><Relationship Id="rId240" Type="http://schemas.openxmlformats.org/officeDocument/2006/relationships/image" Target="../media/image2182.png"/><Relationship Id="rId478" Type="http://schemas.openxmlformats.org/officeDocument/2006/relationships/image" Target="../media/image2299.png"/><Relationship Id="rId35" Type="http://schemas.openxmlformats.org/officeDocument/2006/relationships/image" Target="../media/image2081.png"/><Relationship Id="rId77" Type="http://schemas.openxmlformats.org/officeDocument/2006/relationships/image" Target="../media/image2101.png"/><Relationship Id="rId100" Type="http://schemas.openxmlformats.org/officeDocument/2006/relationships/customXml" Target="../ink/ink2157.xml"/><Relationship Id="rId282" Type="http://schemas.openxmlformats.org/officeDocument/2006/relationships/image" Target="../media/image2203.png"/><Relationship Id="rId338" Type="http://schemas.openxmlformats.org/officeDocument/2006/relationships/image" Target="../media/image2230.png"/><Relationship Id="rId503" Type="http://schemas.openxmlformats.org/officeDocument/2006/relationships/image" Target="../media/image2311.png"/><Relationship Id="rId545" Type="http://schemas.openxmlformats.org/officeDocument/2006/relationships/image" Target="../media/image2332.png"/><Relationship Id="rId587" Type="http://schemas.openxmlformats.org/officeDocument/2006/relationships/image" Target="../media/image2353.png"/><Relationship Id="rId8" Type="http://schemas.openxmlformats.org/officeDocument/2006/relationships/customXml" Target="../ink/ink2111.xml"/><Relationship Id="rId142" Type="http://schemas.openxmlformats.org/officeDocument/2006/relationships/customXml" Target="../ink/ink2178.xml"/><Relationship Id="rId184" Type="http://schemas.openxmlformats.org/officeDocument/2006/relationships/customXml" Target="../ink/ink2199.xml"/><Relationship Id="rId391" Type="http://schemas.openxmlformats.org/officeDocument/2006/relationships/customXml" Target="../ink/ink2303.xml"/><Relationship Id="rId405" Type="http://schemas.openxmlformats.org/officeDocument/2006/relationships/image" Target="../media/image2263.png"/><Relationship Id="rId447" Type="http://schemas.openxmlformats.org/officeDocument/2006/relationships/image" Target="../media/image2284.png"/><Relationship Id="rId612" Type="http://schemas.openxmlformats.org/officeDocument/2006/relationships/customXml" Target="../ink/ink2414.xml"/><Relationship Id="rId251" Type="http://schemas.openxmlformats.org/officeDocument/2006/relationships/customXml" Target="../ink/ink2233.xml"/><Relationship Id="rId489" Type="http://schemas.openxmlformats.org/officeDocument/2006/relationships/image" Target="../media/image2304.png"/><Relationship Id="rId654" Type="http://schemas.openxmlformats.org/officeDocument/2006/relationships/customXml" Target="../ink/ink2435.xml"/><Relationship Id="rId46" Type="http://schemas.openxmlformats.org/officeDocument/2006/relationships/customXml" Target="../ink/ink2130.xml"/><Relationship Id="rId293" Type="http://schemas.openxmlformats.org/officeDocument/2006/relationships/customXml" Target="../ink/ink2254.xml"/><Relationship Id="rId307" Type="http://schemas.openxmlformats.org/officeDocument/2006/relationships/customXml" Target="../ink/ink2261.xml"/><Relationship Id="rId349" Type="http://schemas.openxmlformats.org/officeDocument/2006/relationships/customXml" Target="../ink/ink2282.xml"/><Relationship Id="rId514" Type="http://schemas.openxmlformats.org/officeDocument/2006/relationships/customXml" Target="../ink/ink2365.xml"/><Relationship Id="rId556" Type="http://schemas.openxmlformats.org/officeDocument/2006/relationships/customXml" Target="../ink/ink2386.xml"/><Relationship Id="rId88" Type="http://schemas.openxmlformats.org/officeDocument/2006/relationships/customXml" Target="../ink/ink2151.xml"/><Relationship Id="rId111" Type="http://schemas.openxmlformats.org/officeDocument/2006/relationships/image" Target="../media/image2118.png"/><Relationship Id="rId153" Type="http://schemas.openxmlformats.org/officeDocument/2006/relationships/image" Target="../media/image2139.png"/><Relationship Id="rId195" Type="http://schemas.openxmlformats.org/officeDocument/2006/relationships/image" Target="../media/image2160.png"/><Relationship Id="rId209" Type="http://schemas.openxmlformats.org/officeDocument/2006/relationships/image" Target="../media/image2167.png"/><Relationship Id="rId360" Type="http://schemas.openxmlformats.org/officeDocument/2006/relationships/image" Target="../media/image2241.png"/><Relationship Id="rId416" Type="http://schemas.openxmlformats.org/officeDocument/2006/relationships/customXml" Target="../ink/ink2316.xml"/><Relationship Id="rId598" Type="http://schemas.openxmlformats.org/officeDocument/2006/relationships/customXml" Target="../ink/ink2407.xml"/><Relationship Id="rId220" Type="http://schemas.openxmlformats.org/officeDocument/2006/relationships/image" Target="../media/image2172.png"/><Relationship Id="rId458" Type="http://schemas.openxmlformats.org/officeDocument/2006/relationships/customXml" Target="../ink/ink2337.xml"/><Relationship Id="rId623" Type="http://schemas.openxmlformats.org/officeDocument/2006/relationships/image" Target="../media/image2371.png"/><Relationship Id="rId665" Type="http://schemas.openxmlformats.org/officeDocument/2006/relationships/image" Target="../media/image2392.png"/><Relationship Id="rId15" Type="http://schemas.openxmlformats.org/officeDocument/2006/relationships/image" Target="../media/image2072.png"/><Relationship Id="rId57" Type="http://schemas.openxmlformats.org/officeDocument/2006/relationships/image" Target="../media/image2091.png"/><Relationship Id="rId262" Type="http://schemas.openxmlformats.org/officeDocument/2006/relationships/image" Target="../media/image2193.png"/><Relationship Id="rId318" Type="http://schemas.openxmlformats.org/officeDocument/2006/relationships/image" Target="../media/image2220.png"/><Relationship Id="rId525" Type="http://schemas.openxmlformats.org/officeDocument/2006/relationships/image" Target="../media/image2322.png"/><Relationship Id="rId567" Type="http://schemas.openxmlformats.org/officeDocument/2006/relationships/image" Target="../media/image2343.png"/><Relationship Id="rId99" Type="http://schemas.openxmlformats.org/officeDocument/2006/relationships/image" Target="../media/image2112.png"/><Relationship Id="rId122" Type="http://schemas.openxmlformats.org/officeDocument/2006/relationships/customXml" Target="../ink/ink2168.xml"/><Relationship Id="rId164" Type="http://schemas.openxmlformats.org/officeDocument/2006/relationships/customXml" Target="../ink/ink2189.xml"/><Relationship Id="rId371" Type="http://schemas.openxmlformats.org/officeDocument/2006/relationships/customXml" Target="../ink/ink2293.xml"/><Relationship Id="rId427" Type="http://schemas.openxmlformats.org/officeDocument/2006/relationships/image" Target="../media/image2274.png"/><Relationship Id="rId469" Type="http://schemas.openxmlformats.org/officeDocument/2006/relationships/customXml" Target="../ink/ink2342.xml"/><Relationship Id="rId634" Type="http://schemas.openxmlformats.org/officeDocument/2006/relationships/customXml" Target="../ink/ink2425.xml"/><Relationship Id="rId26" Type="http://schemas.openxmlformats.org/officeDocument/2006/relationships/customXml" Target="../ink/ink2120.xml"/><Relationship Id="rId231" Type="http://schemas.openxmlformats.org/officeDocument/2006/relationships/customXml" Target="../ink/ink2223.xml"/><Relationship Id="rId273" Type="http://schemas.openxmlformats.org/officeDocument/2006/relationships/customXml" Target="../ink/ink2244.xml"/><Relationship Id="rId329" Type="http://schemas.openxmlformats.org/officeDocument/2006/relationships/customXml" Target="../ink/ink2272.xml"/><Relationship Id="rId480" Type="http://schemas.openxmlformats.org/officeDocument/2006/relationships/image" Target="../media/image2300.png"/><Relationship Id="rId536" Type="http://schemas.openxmlformats.org/officeDocument/2006/relationships/customXml" Target="../ink/ink2376.xml"/><Relationship Id="rId68" Type="http://schemas.openxmlformats.org/officeDocument/2006/relationships/customXml" Target="../ink/ink2141.xml"/><Relationship Id="rId133" Type="http://schemas.openxmlformats.org/officeDocument/2006/relationships/image" Target="../media/image2129.png"/><Relationship Id="rId175" Type="http://schemas.openxmlformats.org/officeDocument/2006/relationships/image" Target="../media/image2150.png"/><Relationship Id="rId340" Type="http://schemas.openxmlformats.org/officeDocument/2006/relationships/image" Target="../media/image2231.png"/><Relationship Id="rId578" Type="http://schemas.openxmlformats.org/officeDocument/2006/relationships/customXml" Target="../ink/ink2397.xml"/><Relationship Id="rId200" Type="http://schemas.openxmlformats.org/officeDocument/2006/relationships/customXml" Target="../ink/ink2207.xml"/><Relationship Id="rId382" Type="http://schemas.openxmlformats.org/officeDocument/2006/relationships/image" Target="../media/image2252.png"/><Relationship Id="rId438" Type="http://schemas.openxmlformats.org/officeDocument/2006/relationships/customXml" Target="../ink/ink2327.xml"/><Relationship Id="rId603" Type="http://schemas.openxmlformats.org/officeDocument/2006/relationships/image" Target="../media/image2361.png"/><Relationship Id="rId645" Type="http://schemas.openxmlformats.org/officeDocument/2006/relationships/image" Target="../media/image2382.png"/><Relationship Id="rId242" Type="http://schemas.openxmlformats.org/officeDocument/2006/relationships/image" Target="../media/image2183.png"/><Relationship Id="rId284" Type="http://schemas.openxmlformats.org/officeDocument/2006/relationships/image" Target="../media/image2204.png"/><Relationship Id="rId491" Type="http://schemas.openxmlformats.org/officeDocument/2006/relationships/image" Target="../media/image2305.png"/><Relationship Id="rId505" Type="http://schemas.openxmlformats.org/officeDocument/2006/relationships/image" Target="../media/image2312.png"/><Relationship Id="rId37" Type="http://schemas.openxmlformats.org/officeDocument/2006/relationships/image" Target="../media/image2082.png"/><Relationship Id="rId79" Type="http://schemas.openxmlformats.org/officeDocument/2006/relationships/image" Target="../media/image2102.png"/><Relationship Id="rId102" Type="http://schemas.openxmlformats.org/officeDocument/2006/relationships/customXml" Target="../ink/ink2158.xml"/><Relationship Id="rId144" Type="http://schemas.openxmlformats.org/officeDocument/2006/relationships/customXml" Target="../ink/ink2179.xml"/><Relationship Id="rId547" Type="http://schemas.openxmlformats.org/officeDocument/2006/relationships/image" Target="../media/image2333.png"/><Relationship Id="rId589" Type="http://schemas.openxmlformats.org/officeDocument/2006/relationships/image" Target="../media/image2354.png"/><Relationship Id="rId90" Type="http://schemas.openxmlformats.org/officeDocument/2006/relationships/customXml" Target="../ink/ink2152.xml"/><Relationship Id="rId186" Type="http://schemas.openxmlformats.org/officeDocument/2006/relationships/customXml" Target="../ink/ink2200.xml"/><Relationship Id="rId351" Type="http://schemas.openxmlformats.org/officeDocument/2006/relationships/customXml" Target="../ink/ink2283.xml"/><Relationship Id="rId393" Type="http://schemas.openxmlformats.org/officeDocument/2006/relationships/customXml" Target="../ink/ink2304.xml"/><Relationship Id="rId407" Type="http://schemas.openxmlformats.org/officeDocument/2006/relationships/image" Target="../media/image2264.png"/><Relationship Id="rId449" Type="http://schemas.openxmlformats.org/officeDocument/2006/relationships/image" Target="../media/image2285.png"/><Relationship Id="rId614" Type="http://schemas.openxmlformats.org/officeDocument/2006/relationships/customXml" Target="../ink/ink2415.xml"/><Relationship Id="rId656" Type="http://schemas.openxmlformats.org/officeDocument/2006/relationships/customXml" Target="../ink/ink2436.xml"/><Relationship Id="rId211" Type="http://schemas.openxmlformats.org/officeDocument/2006/relationships/customXml" Target="../ink/ink2213.xml"/><Relationship Id="rId253" Type="http://schemas.openxmlformats.org/officeDocument/2006/relationships/customXml" Target="../ink/ink2234.xml"/><Relationship Id="rId295" Type="http://schemas.openxmlformats.org/officeDocument/2006/relationships/customXml" Target="../ink/ink2255.xml"/><Relationship Id="rId309" Type="http://schemas.openxmlformats.org/officeDocument/2006/relationships/customXml" Target="../ink/ink2262.xml"/><Relationship Id="rId460" Type="http://schemas.openxmlformats.org/officeDocument/2006/relationships/customXml" Target="../ink/ink2338.xml"/><Relationship Id="rId516" Type="http://schemas.openxmlformats.org/officeDocument/2006/relationships/customXml" Target="../ink/ink2366.xml"/><Relationship Id="rId48" Type="http://schemas.openxmlformats.org/officeDocument/2006/relationships/customXml" Target="../ink/ink2131.xml"/><Relationship Id="rId113" Type="http://schemas.openxmlformats.org/officeDocument/2006/relationships/image" Target="../media/image2119.png"/><Relationship Id="rId320" Type="http://schemas.openxmlformats.org/officeDocument/2006/relationships/image" Target="../media/image2221.png"/><Relationship Id="rId558" Type="http://schemas.openxmlformats.org/officeDocument/2006/relationships/customXml" Target="../ink/ink2387.xml"/><Relationship Id="rId155" Type="http://schemas.openxmlformats.org/officeDocument/2006/relationships/image" Target="../media/image2140.png"/><Relationship Id="rId197" Type="http://schemas.openxmlformats.org/officeDocument/2006/relationships/image" Target="../media/image2161.png"/><Relationship Id="rId362" Type="http://schemas.openxmlformats.org/officeDocument/2006/relationships/image" Target="../media/image2242.png"/><Relationship Id="rId418" Type="http://schemas.openxmlformats.org/officeDocument/2006/relationships/customXml" Target="../ink/ink2317.xml"/><Relationship Id="rId625" Type="http://schemas.openxmlformats.org/officeDocument/2006/relationships/image" Target="../media/image2372.png"/><Relationship Id="rId222" Type="http://schemas.openxmlformats.org/officeDocument/2006/relationships/image" Target="../media/image2173.png"/><Relationship Id="rId264" Type="http://schemas.openxmlformats.org/officeDocument/2006/relationships/image" Target="../media/image2194.png"/><Relationship Id="rId471" Type="http://schemas.openxmlformats.org/officeDocument/2006/relationships/customXml" Target="../ink/ink2343.xml"/><Relationship Id="rId667" Type="http://schemas.openxmlformats.org/officeDocument/2006/relationships/image" Target="../media/image2393.png"/><Relationship Id="rId17" Type="http://schemas.openxmlformats.org/officeDocument/2006/relationships/image" Target="../media/image2073.png"/><Relationship Id="rId59" Type="http://schemas.openxmlformats.org/officeDocument/2006/relationships/image" Target="../media/image2092.png"/><Relationship Id="rId124" Type="http://schemas.openxmlformats.org/officeDocument/2006/relationships/customXml" Target="../ink/ink2169.xml"/><Relationship Id="rId527" Type="http://schemas.openxmlformats.org/officeDocument/2006/relationships/image" Target="../media/image2323.png"/><Relationship Id="rId569" Type="http://schemas.openxmlformats.org/officeDocument/2006/relationships/image" Target="../media/image2344.png"/><Relationship Id="rId70" Type="http://schemas.openxmlformats.org/officeDocument/2006/relationships/customXml" Target="../ink/ink2142.xml"/><Relationship Id="rId166" Type="http://schemas.openxmlformats.org/officeDocument/2006/relationships/customXml" Target="../ink/ink2190.xml"/><Relationship Id="rId331" Type="http://schemas.openxmlformats.org/officeDocument/2006/relationships/customXml" Target="../ink/ink2273.xml"/><Relationship Id="rId373" Type="http://schemas.openxmlformats.org/officeDocument/2006/relationships/customXml" Target="../ink/ink2294.xml"/><Relationship Id="rId429" Type="http://schemas.openxmlformats.org/officeDocument/2006/relationships/image" Target="../media/image2275.png"/><Relationship Id="rId580" Type="http://schemas.openxmlformats.org/officeDocument/2006/relationships/customXml" Target="../ink/ink2398.xml"/><Relationship Id="rId636" Type="http://schemas.openxmlformats.org/officeDocument/2006/relationships/customXml" Target="../ink/ink2426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224.xml"/><Relationship Id="rId440" Type="http://schemas.openxmlformats.org/officeDocument/2006/relationships/customXml" Target="../ink/ink2328.xml"/><Relationship Id="rId28" Type="http://schemas.openxmlformats.org/officeDocument/2006/relationships/customXml" Target="../ink/ink2121.xml"/><Relationship Id="rId275" Type="http://schemas.openxmlformats.org/officeDocument/2006/relationships/customXml" Target="../ink/ink2245.xml"/><Relationship Id="rId300" Type="http://schemas.openxmlformats.org/officeDocument/2006/relationships/image" Target="../media/image2212.png"/><Relationship Id="rId482" Type="http://schemas.openxmlformats.org/officeDocument/2006/relationships/image" Target="../media/image2301.png"/><Relationship Id="rId538" Type="http://schemas.openxmlformats.org/officeDocument/2006/relationships/customXml" Target="../ink/ink2377.xml"/><Relationship Id="rId81" Type="http://schemas.openxmlformats.org/officeDocument/2006/relationships/image" Target="../media/image2103.png"/><Relationship Id="rId135" Type="http://schemas.openxmlformats.org/officeDocument/2006/relationships/image" Target="../media/image2130.png"/><Relationship Id="rId177" Type="http://schemas.openxmlformats.org/officeDocument/2006/relationships/image" Target="../media/image2151.png"/><Relationship Id="rId342" Type="http://schemas.openxmlformats.org/officeDocument/2006/relationships/image" Target="../media/image2232.png"/><Relationship Id="rId384" Type="http://schemas.openxmlformats.org/officeDocument/2006/relationships/image" Target="../media/image2253.png"/><Relationship Id="rId591" Type="http://schemas.openxmlformats.org/officeDocument/2006/relationships/image" Target="../media/image2355.png"/><Relationship Id="rId605" Type="http://schemas.openxmlformats.org/officeDocument/2006/relationships/image" Target="../media/image2362.png"/><Relationship Id="rId202" Type="http://schemas.openxmlformats.org/officeDocument/2006/relationships/customXml" Target="../ink/ink2208.xml"/><Relationship Id="rId244" Type="http://schemas.openxmlformats.org/officeDocument/2006/relationships/image" Target="../media/image2184.png"/><Relationship Id="rId647" Type="http://schemas.openxmlformats.org/officeDocument/2006/relationships/image" Target="../media/image2383.png"/><Relationship Id="rId39" Type="http://schemas.openxmlformats.org/officeDocument/2006/relationships/image" Target="../media/image1298.png"/><Relationship Id="rId286" Type="http://schemas.openxmlformats.org/officeDocument/2006/relationships/image" Target="../media/image2205.png"/><Relationship Id="rId451" Type="http://schemas.openxmlformats.org/officeDocument/2006/relationships/image" Target="../media/image2286.png"/><Relationship Id="rId493" Type="http://schemas.openxmlformats.org/officeDocument/2006/relationships/image" Target="../media/image2306.png"/><Relationship Id="rId507" Type="http://schemas.openxmlformats.org/officeDocument/2006/relationships/image" Target="../media/image2313.png"/><Relationship Id="rId549" Type="http://schemas.openxmlformats.org/officeDocument/2006/relationships/image" Target="../media/image2334.png"/><Relationship Id="rId50" Type="http://schemas.openxmlformats.org/officeDocument/2006/relationships/customXml" Target="../ink/ink2132.xml"/><Relationship Id="rId104" Type="http://schemas.openxmlformats.org/officeDocument/2006/relationships/customXml" Target="../ink/ink2159.xml"/><Relationship Id="rId146" Type="http://schemas.openxmlformats.org/officeDocument/2006/relationships/customXml" Target="../ink/ink2180.xml"/><Relationship Id="rId188" Type="http://schemas.openxmlformats.org/officeDocument/2006/relationships/customXml" Target="../ink/ink2201.xml"/><Relationship Id="rId311" Type="http://schemas.openxmlformats.org/officeDocument/2006/relationships/customXml" Target="../ink/ink2263.xml"/><Relationship Id="rId353" Type="http://schemas.openxmlformats.org/officeDocument/2006/relationships/customXml" Target="../ink/ink2284.xml"/><Relationship Id="rId395" Type="http://schemas.openxmlformats.org/officeDocument/2006/relationships/customXml" Target="../ink/ink2305.xml"/><Relationship Id="rId409" Type="http://schemas.openxmlformats.org/officeDocument/2006/relationships/image" Target="../media/image2265.png"/><Relationship Id="rId560" Type="http://schemas.openxmlformats.org/officeDocument/2006/relationships/customXml" Target="../ink/ink2388.xml"/><Relationship Id="rId92" Type="http://schemas.openxmlformats.org/officeDocument/2006/relationships/customXml" Target="../ink/ink2153.xml"/><Relationship Id="rId213" Type="http://schemas.openxmlformats.org/officeDocument/2006/relationships/customXml" Target="../ink/ink2214.xml"/><Relationship Id="rId420" Type="http://schemas.openxmlformats.org/officeDocument/2006/relationships/customXml" Target="../ink/ink2318.xml"/><Relationship Id="rId616" Type="http://schemas.openxmlformats.org/officeDocument/2006/relationships/customXml" Target="../ink/ink2416.xml"/><Relationship Id="rId658" Type="http://schemas.openxmlformats.org/officeDocument/2006/relationships/customXml" Target="../ink/ink2437.xml"/><Relationship Id="rId255" Type="http://schemas.openxmlformats.org/officeDocument/2006/relationships/customXml" Target="../ink/ink2235.xml"/><Relationship Id="rId297" Type="http://schemas.openxmlformats.org/officeDocument/2006/relationships/customXml" Target="../ink/ink2256.xml"/><Relationship Id="rId462" Type="http://schemas.openxmlformats.org/officeDocument/2006/relationships/customXml" Target="../ink/ink2339.xml"/><Relationship Id="rId518" Type="http://schemas.openxmlformats.org/officeDocument/2006/relationships/customXml" Target="../ink/ink2367.xml"/><Relationship Id="rId115" Type="http://schemas.openxmlformats.org/officeDocument/2006/relationships/image" Target="../media/image2120.png"/><Relationship Id="rId157" Type="http://schemas.openxmlformats.org/officeDocument/2006/relationships/image" Target="../media/image2141.png"/><Relationship Id="rId322" Type="http://schemas.openxmlformats.org/officeDocument/2006/relationships/image" Target="../media/image2222.png"/><Relationship Id="rId364" Type="http://schemas.openxmlformats.org/officeDocument/2006/relationships/image" Target="../media/image2243.png"/><Relationship Id="rId61" Type="http://schemas.openxmlformats.org/officeDocument/2006/relationships/image" Target="../media/image2093.png"/><Relationship Id="rId199" Type="http://schemas.openxmlformats.org/officeDocument/2006/relationships/image" Target="../media/image2162.png"/><Relationship Id="rId571" Type="http://schemas.openxmlformats.org/officeDocument/2006/relationships/image" Target="../media/image2345.png"/><Relationship Id="rId627" Type="http://schemas.openxmlformats.org/officeDocument/2006/relationships/image" Target="../media/image2373.png"/><Relationship Id="rId669" Type="http://schemas.openxmlformats.org/officeDocument/2006/relationships/image" Target="../media/image2394.png"/><Relationship Id="rId19" Type="http://schemas.openxmlformats.org/officeDocument/2006/relationships/image" Target="../media/image2074.png"/><Relationship Id="rId224" Type="http://schemas.openxmlformats.org/officeDocument/2006/relationships/image" Target="../media/image2174.png"/><Relationship Id="rId266" Type="http://schemas.openxmlformats.org/officeDocument/2006/relationships/image" Target="../media/image2195.png"/><Relationship Id="rId431" Type="http://schemas.openxmlformats.org/officeDocument/2006/relationships/image" Target="../media/image2276.png"/><Relationship Id="rId473" Type="http://schemas.openxmlformats.org/officeDocument/2006/relationships/customXml" Target="../ink/ink2344.xml"/><Relationship Id="rId529" Type="http://schemas.openxmlformats.org/officeDocument/2006/relationships/image" Target="../media/image2324.png"/><Relationship Id="rId30" Type="http://schemas.openxmlformats.org/officeDocument/2006/relationships/customXml" Target="../ink/ink2122.xml"/><Relationship Id="rId126" Type="http://schemas.openxmlformats.org/officeDocument/2006/relationships/customXml" Target="../ink/ink2170.xml"/><Relationship Id="rId168" Type="http://schemas.openxmlformats.org/officeDocument/2006/relationships/customXml" Target="../ink/ink2191.xml"/><Relationship Id="rId333" Type="http://schemas.openxmlformats.org/officeDocument/2006/relationships/customXml" Target="../ink/ink2274.xml"/><Relationship Id="rId540" Type="http://schemas.openxmlformats.org/officeDocument/2006/relationships/customXml" Target="../ink/ink2378.xml"/><Relationship Id="rId72" Type="http://schemas.openxmlformats.org/officeDocument/2006/relationships/customXml" Target="../ink/ink2143.xml"/><Relationship Id="rId375" Type="http://schemas.openxmlformats.org/officeDocument/2006/relationships/customXml" Target="../ink/ink2295.xml"/><Relationship Id="rId582" Type="http://schemas.openxmlformats.org/officeDocument/2006/relationships/customXml" Target="../ink/ink2399.xml"/><Relationship Id="rId638" Type="http://schemas.openxmlformats.org/officeDocument/2006/relationships/customXml" Target="../ink/ink2427.xml"/><Relationship Id="rId3" Type="http://schemas.openxmlformats.org/officeDocument/2006/relationships/image" Target="../media/image2066.png"/><Relationship Id="rId235" Type="http://schemas.openxmlformats.org/officeDocument/2006/relationships/customXml" Target="../ink/ink2225.xml"/><Relationship Id="rId277" Type="http://schemas.openxmlformats.org/officeDocument/2006/relationships/customXml" Target="../ink/ink2246.xml"/><Relationship Id="rId400" Type="http://schemas.openxmlformats.org/officeDocument/2006/relationships/customXml" Target="../ink/ink2308.xml"/><Relationship Id="rId442" Type="http://schemas.openxmlformats.org/officeDocument/2006/relationships/customXml" Target="../ink/ink2329.xml"/><Relationship Id="rId484" Type="http://schemas.openxmlformats.org/officeDocument/2006/relationships/image" Target="../media/image2302.png"/><Relationship Id="rId137" Type="http://schemas.openxmlformats.org/officeDocument/2006/relationships/image" Target="../media/image2131.png"/><Relationship Id="rId302" Type="http://schemas.openxmlformats.org/officeDocument/2006/relationships/image" Target="../media/image2213.png"/><Relationship Id="rId344" Type="http://schemas.openxmlformats.org/officeDocument/2006/relationships/image" Target="../media/image2233.png"/><Relationship Id="rId41" Type="http://schemas.openxmlformats.org/officeDocument/2006/relationships/image" Target="../media/image2083.png"/><Relationship Id="rId83" Type="http://schemas.openxmlformats.org/officeDocument/2006/relationships/image" Target="../media/image2104.png"/><Relationship Id="rId179" Type="http://schemas.openxmlformats.org/officeDocument/2006/relationships/image" Target="../media/image2152.png"/><Relationship Id="rId386" Type="http://schemas.openxmlformats.org/officeDocument/2006/relationships/image" Target="../media/image2254.png"/><Relationship Id="rId551" Type="http://schemas.openxmlformats.org/officeDocument/2006/relationships/image" Target="../media/image2335.png"/><Relationship Id="rId593" Type="http://schemas.openxmlformats.org/officeDocument/2006/relationships/image" Target="../media/image2356.png"/><Relationship Id="rId607" Type="http://schemas.openxmlformats.org/officeDocument/2006/relationships/image" Target="../media/image2363.png"/><Relationship Id="rId649" Type="http://schemas.openxmlformats.org/officeDocument/2006/relationships/image" Target="../media/image2384.png"/><Relationship Id="rId190" Type="http://schemas.openxmlformats.org/officeDocument/2006/relationships/customXml" Target="../ink/ink2202.xml"/><Relationship Id="rId204" Type="http://schemas.openxmlformats.org/officeDocument/2006/relationships/customXml" Target="../ink/ink2209.xml"/><Relationship Id="rId246" Type="http://schemas.openxmlformats.org/officeDocument/2006/relationships/image" Target="../media/image2185.png"/><Relationship Id="rId288" Type="http://schemas.openxmlformats.org/officeDocument/2006/relationships/image" Target="../media/image2206.png"/><Relationship Id="rId411" Type="http://schemas.openxmlformats.org/officeDocument/2006/relationships/image" Target="../media/image2266.png"/><Relationship Id="rId453" Type="http://schemas.openxmlformats.org/officeDocument/2006/relationships/image" Target="../media/image2287.png"/><Relationship Id="rId509" Type="http://schemas.openxmlformats.org/officeDocument/2006/relationships/image" Target="../media/image2314.png"/><Relationship Id="rId660" Type="http://schemas.openxmlformats.org/officeDocument/2006/relationships/customXml" Target="../ink/ink2438.xml"/><Relationship Id="rId106" Type="http://schemas.openxmlformats.org/officeDocument/2006/relationships/customXml" Target="../ink/ink2160.xml"/><Relationship Id="rId313" Type="http://schemas.openxmlformats.org/officeDocument/2006/relationships/customXml" Target="../ink/ink2264.xml"/><Relationship Id="rId495" Type="http://schemas.openxmlformats.org/officeDocument/2006/relationships/image" Target="../media/image2307.png"/><Relationship Id="rId10" Type="http://schemas.openxmlformats.org/officeDocument/2006/relationships/customXml" Target="../ink/ink2112.xml"/><Relationship Id="rId52" Type="http://schemas.openxmlformats.org/officeDocument/2006/relationships/customXml" Target="../ink/ink2133.xml"/><Relationship Id="rId94" Type="http://schemas.openxmlformats.org/officeDocument/2006/relationships/customXml" Target="../ink/ink2154.xml"/><Relationship Id="rId148" Type="http://schemas.openxmlformats.org/officeDocument/2006/relationships/customXml" Target="../ink/ink2181.xml"/><Relationship Id="rId355" Type="http://schemas.openxmlformats.org/officeDocument/2006/relationships/customXml" Target="../ink/ink2285.xml"/><Relationship Id="rId397" Type="http://schemas.openxmlformats.org/officeDocument/2006/relationships/customXml" Target="../ink/ink2306.xml"/><Relationship Id="rId520" Type="http://schemas.openxmlformats.org/officeDocument/2006/relationships/customXml" Target="../ink/ink2368.xml"/><Relationship Id="rId562" Type="http://schemas.openxmlformats.org/officeDocument/2006/relationships/customXml" Target="../ink/ink2389.xml"/><Relationship Id="rId618" Type="http://schemas.openxmlformats.org/officeDocument/2006/relationships/customXml" Target="../ink/ink2417.xml"/><Relationship Id="rId215" Type="http://schemas.openxmlformats.org/officeDocument/2006/relationships/customXml" Target="../ink/ink2215.xml"/><Relationship Id="rId257" Type="http://schemas.openxmlformats.org/officeDocument/2006/relationships/customXml" Target="../ink/ink2236.xml"/><Relationship Id="rId422" Type="http://schemas.openxmlformats.org/officeDocument/2006/relationships/customXml" Target="../ink/ink2319.xml"/><Relationship Id="rId464" Type="http://schemas.openxmlformats.org/officeDocument/2006/relationships/image" Target="../media/image16.png"/><Relationship Id="rId299" Type="http://schemas.openxmlformats.org/officeDocument/2006/relationships/customXml" Target="../ink/ink2257.xml"/><Relationship Id="rId63" Type="http://schemas.openxmlformats.org/officeDocument/2006/relationships/image" Target="../media/image2094.png"/><Relationship Id="rId159" Type="http://schemas.openxmlformats.org/officeDocument/2006/relationships/image" Target="../media/image2142.png"/><Relationship Id="rId366" Type="http://schemas.openxmlformats.org/officeDocument/2006/relationships/image" Target="../media/image2244.png"/><Relationship Id="rId573" Type="http://schemas.openxmlformats.org/officeDocument/2006/relationships/image" Target="../media/image2346.png"/><Relationship Id="rId226" Type="http://schemas.openxmlformats.org/officeDocument/2006/relationships/image" Target="../media/image2175.png"/><Relationship Id="rId433" Type="http://schemas.openxmlformats.org/officeDocument/2006/relationships/image" Target="../media/image2277.png"/><Relationship Id="rId640" Type="http://schemas.openxmlformats.org/officeDocument/2006/relationships/customXml" Target="../ink/ink2428.xml"/><Relationship Id="rId74" Type="http://schemas.openxmlformats.org/officeDocument/2006/relationships/customXml" Target="../ink/ink2144.xml"/><Relationship Id="rId377" Type="http://schemas.openxmlformats.org/officeDocument/2006/relationships/customXml" Target="../ink/ink2296.xml"/><Relationship Id="rId500" Type="http://schemas.openxmlformats.org/officeDocument/2006/relationships/customXml" Target="../ink/ink2358.xml"/><Relationship Id="rId584" Type="http://schemas.openxmlformats.org/officeDocument/2006/relationships/customXml" Target="../ink/ink2400.xml"/><Relationship Id="rId5" Type="http://schemas.openxmlformats.org/officeDocument/2006/relationships/image" Target="../media/image2067.png"/><Relationship Id="rId237" Type="http://schemas.openxmlformats.org/officeDocument/2006/relationships/customXml" Target="../ink/ink2226.xml"/><Relationship Id="rId444" Type="http://schemas.openxmlformats.org/officeDocument/2006/relationships/customXml" Target="../ink/ink2330.xml"/><Relationship Id="rId651" Type="http://schemas.openxmlformats.org/officeDocument/2006/relationships/image" Target="../media/image2385.png"/><Relationship Id="rId290" Type="http://schemas.openxmlformats.org/officeDocument/2006/relationships/image" Target="../media/image2207.png"/><Relationship Id="rId304" Type="http://schemas.openxmlformats.org/officeDocument/2006/relationships/image" Target="../media/image2214.png"/><Relationship Id="rId388" Type="http://schemas.openxmlformats.org/officeDocument/2006/relationships/image" Target="../media/image2255.png"/><Relationship Id="rId511" Type="http://schemas.openxmlformats.org/officeDocument/2006/relationships/image" Target="../media/image2315.png"/><Relationship Id="rId609" Type="http://schemas.openxmlformats.org/officeDocument/2006/relationships/image" Target="../media/image2364.png"/><Relationship Id="rId85" Type="http://schemas.openxmlformats.org/officeDocument/2006/relationships/image" Target="../media/image2105.png"/><Relationship Id="rId150" Type="http://schemas.openxmlformats.org/officeDocument/2006/relationships/customXml" Target="../ink/ink2182.xml"/><Relationship Id="rId595" Type="http://schemas.openxmlformats.org/officeDocument/2006/relationships/image" Target="../media/image2357.png"/><Relationship Id="rId248" Type="http://schemas.openxmlformats.org/officeDocument/2006/relationships/image" Target="../media/image2186.png"/><Relationship Id="rId455" Type="http://schemas.openxmlformats.org/officeDocument/2006/relationships/image" Target="../media/image2288.png"/><Relationship Id="rId662" Type="http://schemas.openxmlformats.org/officeDocument/2006/relationships/customXml" Target="../ink/ink2439.xml"/><Relationship Id="rId12" Type="http://schemas.openxmlformats.org/officeDocument/2006/relationships/customXml" Target="../ink/ink2113.xml"/><Relationship Id="rId108" Type="http://schemas.openxmlformats.org/officeDocument/2006/relationships/customXml" Target="../ink/ink2161.xml"/><Relationship Id="rId315" Type="http://schemas.openxmlformats.org/officeDocument/2006/relationships/customXml" Target="../ink/ink2265.xml"/><Relationship Id="rId522" Type="http://schemas.openxmlformats.org/officeDocument/2006/relationships/customXml" Target="../ink/ink2369.xml"/><Relationship Id="rId96" Type="http://schemas.openxmlformats.org/officeDocument/2006/relationships/customXml" Target="../ink/ink2155.xml"/><Relationship Id="rId161" Type="http://schemas.openxmlformats.org/officeDocument/2006/relationships/image" Target="../media/image2143.png"/><Relationship Id="rId399" Type="http://schemas.openxmlformats.org/officeDocument/2006/relationships/customXml" Target="../ink/ink2307.xml"/><Relationship Id="rId259" Type="http://schemas.openxmlformats.org/officeDocument/2006/relationships/customXml" Target="../ink/ink2237.xml"/><Relationship Id="rId466" Type="http://schemas.openxmlformats.org/officeDocument/2006/relationships/image" Target="../media/image2293.png"/><Relationship Id="rId673" Type="http://schemas.openxmlformats.org/officeDocument/2006/relationships/image" Target="../media/image2396.png"/><Relationship Id="rId23" Type="http://schemas.openxmlformats.org/officeDocument/2006/relationships/image" Target="../media/image2075.png"/><Relationship Id="rId119" Type="http://schemas.openxmlformats.org/officeDocument/2006/relationships/image" Target="../media/image2122.png"/><Relationship Id="rId326" Type="http://schemas.openxmlformats.org/officeDocument/2006/relationships/image" Target="../media/image2224.png"/><Relationship Id="rId533" Type="http://schemas.openxmlformats.org/officeDocument/2006/relationships/image" Target="../media/image2326.png"/><Relationship Id="rId172" Type="http://schemas.openxmlformats.org/officeDocument/2006/relationships/customXml" Target="../ink/ink2193.xml"/><Relationship Id="rId477" Type="http://schemas.openxmlformats.org/officeDocument/2006/relationships/customXml" Target="../ink/ink2346.xml"/><Relationship Id="rId600" Type="http://schemas.openxmlformats.org/officeDocument/2006/relationships/customXml" Target="../ink/ink2408.xml"/><Relationship Id="rId337" Type="http://schemas.openxmlformats.org/officeDocument/2006/relationships/customXml" Target="../ink/ink2276.xml"/><Relationship Id="rId34" Type="http://schemas.openxmlformats.org/officeDocument/2006/relationships/customXml" Target="../ink/ink2124.xml"/><Relationship Id="rId544" Type="http://schemas.openxmlformats.org/officeDocument/2006/relationships/customXml" Target="../ink/ink2380.xml"/><Relationship Id="rId183" Type="http://schemas.openxmlformats.org/officeDocument/2006/relationships/image" Target="../media/image2154.png"/><Relationship Id="rId390" Type="http://schemas.openxmlformats.org/officeDocument/2006/relationships/image" Target="../media/image2256.png"/><Relationship Id="rId404" Type="http://schemas.openxmlformats.org/officeDocument/2006/relationships/customXml" Target="../ink/ink2310.xml"/><Relationship Id="rId611" Type="http://schemas.openxmlformats.org/officeDocument/2006/relationships/image" Target="../media/image2365.png"/><Relationship Id="rId250" Type="http://schemas.openxmlformats.org/officeDocument/2006/relationships/image" Target="../media/image2187.png"/><Relationship Id="rId488" Type="http://schemas.openxmlformats.org/officeDocument/2006/relationships/customXml" Target="../ink/ink2352.xml"/><Relationship Id="rId45" Type="http://schemas.openxmlformats.org/officeDocument/2006/relationships/image" Target="../media/image2085.png"/><Relationship Id="rId110" Type="http://schemas.openxmlformats.org/officeDocument/2006/relationships/customXml" Target="../ink/ink2162.xml"/><Relationship Id="rId348" Type="http://schemas.openxmlformats.org/officeDocument/2006/relationships/image" Target="../media/image2235.png"/><Relationship Id="rId555" Type="http://schemas.openxmlformats.org/officeDocument/2006/relationships/image" Target="../media/image2337.png"/><Relationship Id="rId194" Type="http://schemas.openxmlformats.org/officeDocument/2006/relationships/customXml" Target="../ink/ink2204.xml"/><Relationship Id="rId208" Type="http://schemas.openxmlformats.org/officeDocument/2006/relationships/customXml" Target="../ink/ink2211.xml"/><Relationship Id="rId415" Type="http://schemas.openxmlformats.org/officeDocument/2006/relationships/image" Target="../media/image2268.png"/><Relationship Id="rId622" Type="http://schemas.openxmlformats.org/officeDocument/2006/relationships/customXml" Target="../ink/ink2419.xml"/><Relationship Id="rId261" Type="http://schemas.openxmlformats.org/officeDocument/2006/relationships/customXml" Target="../ink/ink2238.xml"/><Relationship Id="rId499" Type="http://schemas.openxmlformats.org/officeDocument/2006/relationships/image" Target="../media/image2309.png"/><Relationship Id="rId56" Type="http://schemas.openxmlformats.org/officeDocument/2006/relationships/customXml" Target="../ink/ink2135.xml"/><Relationship Id="rId359" Type="http://schemas.openxmlformats.org/officeDocument/2006/relationships/customXml" Target="../ink/ink2287.xml"/><Relationship Id="rId566" Type="http://schemas.openxmlformats.org/officeDocument/2006/relationships/customXml" Target="../ink/ink2391.xml"/><Relationship Id="rId121" Type="http://schemas.openxmlformats.org/officeDocument/2006/relationships/image" Target="../media/image2123.png"/><Relationship Id="rId219" Type="http://schemas.openxmlformats.org/officeDocument/2006/relationships/customXml" Target="../ink/ink2217.xml"/><Relationship Id="rId426" Type="http://schemas.openxmlformats.org/officeDocument/2006/relationships/customXml" Target="../ink/ink2321.xml"/><Relationship Id="rId633" Type="http://schemas.openxmlformats.org/officeDocument/2006/relationships/image" Target="../media/image2376.png"/><Relationship Id="rId67" Type="http://schemas.openxmlformats.org/officeDocument/2006/relationships/image" Target="../media/image2096.png"/><Relationship Id="rId272" Type="http://schemas.openxmlformats.org/officeDocument/2006/relationships/image" Target="../media/image2198.png"/><Relationship Id="rId577" Type="http://schemas.openxmlformats.org/officeDocument/2006/relationships/image" Target="../media/image2348.png"/><Relationship Id="rId132" Type="http://schemas.openxmlformats.org/officeDocument/2006/relationships/customXml" Target="../ink/ink2173.xml"/><Relationship Id="rId437" Type="http://schemas.openxmlformats.org/officeDocument/2006/relationships/image" Target="../media/image2279.png"/><Relationship Id="rId644" Type="http://schemas.openxmlformats.org/officeDocument/2006/relationships/customXml" Target="../ink/ink2430.xml"/><Relationship Id="rId283" Type="http://schemas.openxmlformats.org/officeDocument/2006/relationships/customXml" Target="../ink/ink2249.xml"/><Relationship Id="rId490" Type="http://schemas.openxmlformats.org/officeDocument/2006/relationships/customXml" Target="../ink/ink2353.xml"/><Relationship Id="rId504" Type="http://schemas.openxmlformats.org/officeDocument/2006/relationships/customXml" Target="../ink/ink2360.xml"/><Relationship Id="rId78" Type="http://schemas.openxmlformats.org/officeDocument/2006/relationships/customXml" Target="../ink/ink2146.xml"/><Relationship Id="rId143" Type="http://schemas.openxmlformats.org/officeDocument/2006/relationships/image" Target="../media/image2134.png"/><Relationship Id="rId350" Type="http://schemas.openxmlformats.org/officeDocument/2006/relationships/image" Target="../media/image2236.png"/><Relationship Id="rId588" Type="http://schemas.openxmlformats.org/officeDocument/2006/relationships/customXml" Target="../ink/ink2402.xml"/><Relationship Id="rId9" Type="http://schemas.openxmlformats.org/officeDocument/2006/relationships/image" Target="../media/image2069.png"/><Relationship Id="rId210" Type="http://schemas.openxmlformats.org/officeDocument/2006/relationships/customXml" Target="../ink/ink2212.xml"/><Relationship Id="rId448" Type="http://schemas.openxmlformats.org/officeDocument/2006/relationships/customXml" Target="../ink/ink2332.xml"/><Relationship Id="rId655" Type="http://schemas.openxmlformats.org/officeDocument/2006/relationships/image" Target="../media/image2387.png"/><Relationship Id="rId294" Type="http://schemas.openxmlformats.org/officeDocument/2006/relationships/image" Target="../media/image2209.png"/><Relationship Id="rId308" Type="http://schemas.openxmlformats.org/officeDocument/2006/relationships/image" Target="../media/image2216.png"/><Relationship Id="rId515" Type="http://schemas.openxmlformats.org/officeDocument/2006/relationships/image" Target="../media/image2317.png"/><Relationship Id="rId89" Type="http://schemas.openxmlformats.org/officeDocument/2006/relationships/image" Target="../media/image2107.png"/><Relationship Id="rId154" Type="http://schemas.openxmlformats.org/officeDocument/2006/relationships/customXml" Target="../ink/ink2184.xml"/><Relationship Id="rId361" Type="http://schemas.openxmlformats.org/officeDocument/2006/relationships/customXml" Target="../ink/ink2288.xml"/><Relationship Id="rId599" Type="http://schemas.openxmlformats.org/officeDocument/2006/relationships/image" Target="../media/image2359.png"/><Relationship Id="rId459" Type="http://schemas.openxmlformats.org/officeDocument/2006/relationships/image" Target="../media/image2290.png"/><Relationship Id="rId666" Type="http://schemas.openxmlformats.org/officeDocument/2006/relationships/customXml" Target="../ink/ink2441.xml"/><Relationship Id="rId16" Type="http://schemas.openxmlformats.org/officeDocument/2006/relationships/customXml" Target="../ink/ink2115.xml"/><Relationship Id="rId221" Type="http://schemas.openxmlformats.org/officeDocument/2006/relationships/customXml" Target="../ink/ink2218.xml"/><Relationship Id="rId319" Type="http://schemas.openxmlformats.org/officeDocument/2006/relationships/customXml" Target="../ink/ink2267.xml"/><Relationship Id="rId526" Type="http://schemas.openxmlformats.org/officeDocument/2006/relationships/customXml" Target="../ink/ink2371.xml"/><Relationship Id="rId165" Type="http://schemas.openxmlformats.org/officeDocument/2006/relationships/image" Target="../media/image2145.png"/><Relationship Id="rId372" Type="http://schemas.openxmlformats.org/officeDocument/2006/relationships/image" Target="../media/image2247.png"/><Relationship Id="rId232" Type="http://schemas.openxmlformats.org/officeDocument/2006/relationships/image" Target="../media/image2178.png"/><Relationship Id="rId27" Type="http://schemas.openxmlformats.org/officeDocument/2006/relationships/image" Target="../media/image2077.png"/><Relationship Id="rId537" Type="http://schemas.openxmlformats.org/officeDocument/2006/relationships/image" Target="../media/image2328.png"/><Relationship Id="rId80" Type="http://schemas.openxmlformats.org/officeDocument/2006/relationships/customXml" Target="../ink/ink2147.xml"/><Relationship Id="rId176" Type="http://schemas.openxmlformats.org/officeDocument/2006/relationships/customXml" Target="../ink/ink2195.xml"/><Relationship Id="rId383" Type="http://schemas.openxmlformats.org/officeDocument/2006/relationships/customXml" Target="../ink/ink2299.xml"/><Relationship Id="rId590" Type="http://schemas.openxmlformats.org/officeDocument/2006/relationships/customXml" Target="../ink/ink2403.xml"/><Relationship Id="rId604" Type="http://schemas.openxmlformats.org/officeDocument/2006/relationships/customXml" Target="../ink/ink24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7557"/>
          </a:xfrm>
        </p:spPr>
        <p:txBody>
          <a:bodyPr>
            <a:normAutofit/>
          </a:bodyPr>
          <a:lstStyle/>
          <a:p>
            <a:r>
              <a:rPr lang="pt-BR" sz="4400" dirty="0"/>
              <a:t>Aula 7 – </a:t>
            </a:r>
            <a:r>
              <a:rPr lang="pt-BR" sz="4400"/>
              <a:t>Controle Adaptativo</a:t>
            </a:r>
            <a:endParaRPr lang="en-U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5291" y="3602038"/>
            <a:ext cx="9144000" cy="1655762"/>
          </a:xfrm>
        </p:spPr>
        <p:txBody>
          <a:bodyPr>
            <a:noAutofit/>
          </a:bodyPr>
          <a:lstStyle/>
          <a:p>
            <a:r>
              <a:rPr lang="pt-BR" dirty="0"/>
              <a:t>Prof. Eduardo A. Tannuri</a:t>
            </a:r>
          </a:p>
          <a:p>
            <a:endParaRPr lang="pt-BR" dirty="0"/>
          </a:p>
          <a:p>
            <a:r>
              <a:rPr lang="pt-BR" dirty="0"/>
              <a:t>PMR 5014</a:t>
            </a:r>
          </a:p>
          <a:p>
            <a:r>
              <a:rPr lang="pt-BR" dirty="0"/>
              <a:t>Controle Não Linear Aplicado a Sistemas Mecânicos e Mecatrônicos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" y="0"/>
            <a:ext cx="12149019" cy="1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6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F235C854-4665-92AA-3234-1E3F0AD3EE42}"/>
              </a:ext>
            </a:extLst>
          </p:cNvPr>
          <p:cNvGrpSpPr/>
          <p:nvPr/>
        </p:nvGrpSpPr>
        <p:grpSpPr>
          <a:xfrm>
            <a:off x="487108" y="569800"/>
            <a:ext cx="530280" cy="343440"/>
            <a:chOff x="487108" y="569800"/>
            <a:chExt cx="53028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8CD2C57E-19A8-D09C-0C83-43CECCF3A9DD}"/>
                    </a:ext>
                  </a:extLst>
                </p14:cNvPr>
                <p14:cNvContentPartPr/>
                <p14:nvPr/>
              </p14:nvContentPartPr>
              <p14:xfrm>
                <a:off x="487108" y="569800"/>
                <a:ext cx="280440" cy="2034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8CD2C57E-19A8-D09C-0C83-43CECCF3A9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8108" y="560800"/>
                  <a:ext cx="298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FCA4ABED-DA3C-7076-DD98-8527068347AD}"/>
                    </a:ext>
                  </a:extLst>
                </p14:cNvPr>
                <p14:cNvContentPartPr/>
                <p14:nvPr/>
              </p14:nvContentPartPr>
              <p14:xfrm>
                <a:off x="807508" y="725320"/>
                <a:ext cx="209880" cy="1879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FCA4ABED-DA3C-7076-DD98-8527068347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8868" y="716680"/>
                  <a:ext cx="22752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EF9350ED-50C1-BCAF-47CD-97299D0FD679}"/>
                  </a:ext>
                </a:extLst>
              </p14:cNvPr>
              <p14:cNvContentPartPr/>
              <p14:nvPr/>
            </p14:nvContentPartPr>
            <p14:xfrm>
              <a:off x="501508" y="238600"/>
              <a:ext cx="279720" cy="17208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EF9350ED-50C1-BCAF-47CD-97299D0FD6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868" y="229960"/>
                <a:ext cx="297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FF92636-C194-13A5-6761-585362A6FEF9}"/>
                  </a:ext>
                </a:extLst>
              </p14:cNvPr>
              <p14:cNvContentPartPr/>
              <p14:nvPr/>
            </p14:nvContentPartPr>
            <p14:xfrm>
              <a:off x="1147348" y="700120"/>
              <a:ext cx="135000" cy="266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FF92636-C194-13A5-6761-585362A6F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8708" y="691480"/>
                <a:ext cx="1526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597C736-AD9F-65E7-F72B-376C0E694C79}"/>
              </a:ext>
            </a:extLst>
          </p:cNvPr>
          <p:cNvGrpSpPr/>
          <p:nvPr/>
        </p:nvGrpSpPr>
        <p:grpSpPr>
          <a:xfrm>
            <a:off x="447508" y="1309600"/>
            <a:ext cx="489600" cy="530280"/>
            <a:chOff x="447508" y="1309600"/>
            <a:chExt cx="48960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BB9644DA-B998-3081-0DE7-3BDF6F826F4C}"/>
                    </a:ext>
                  </a:extLst>
                </p14:cNvPr>
                <p14:cNvContentPartPr/>
                <p14:nvPr/>
              </p14:nvContentPartPr>
              <p14:xfrm>
                <a:off x="447508" y="1309600"/>
                <a:ext cx="279720" cy="2516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BB9644DA-B998-3081-0DE7-3BDF6F826F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8508" y="1300960"/>
                  <a:ext cx="297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10044F05-1CA8-D2A8-D7A8-346FB2C33ABB}"/>
                    </a:ext>
                  </a:extLst>
                </p14:cNvPr>
                <p14:cNvContentPartPr/>
                <p14:nvPr/>
              </p14:nvContentPartPr>
              <p14:xfrm>
                <a:off x="730468" y="1407160"/>
                <a:ext cx="206640" cy="43272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10044F05-1CA8-D2A8-D7A8-346FB2C33A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1468" y="1398520"/>
                  <a:ext cx="224280" cy="45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1E92AC27-0A2E-5E2D-F729-32F3E2D27C68}"/>
                  </a:ext>
                </a:extLst>
              </p14:cNvPr>
              <p14:cNvContentPartPr/>
              <p14:nvPr/>
            </p14:nvContentPartPr>
            <p14:xfrm>
              <a:off x="454348" y="1038880"/>
              <a:ext cx="296280" cy="14724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1E92AC27-0A2E-5E2D-F729-32F3E2D27C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708" y="1029880"/>
                <a:ext cx="31392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Agrupar 86">
            <a:extLst>
              <a:ext uri="{FF2B5EF4-FFF2-40B4-BE49-F238E27FC236}">
                <a16:creationId xmlns:a16="http://schemas.microsoft.com/office/drawing/2014/main" id="{6D11FFC4-91E3-B401-8DFA-6ECB7EFAF5CF}"/>
              </a:ext>
            </a:extLst>
          </p:cNvPr>
          <p:cNvGrpSpPr/>
          <p:nvPr/>
        </p:nvGrpSpPr>
        <p:grpSpPr>
          <a:xfrm>
            <a:off x="1177588" y="181000"/>
            <a:ext cx="4468320" cy="1624680"/>
            <a:chOff x="1177588" y="181000"/>
            <a:chExt cx="4468320" cy="162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B2302CAF-E584-9206-C694-D5100D5CF5A3}"/>
                    </a:ext>
                  </a:extLst>
                </p14:cNvPr>
                <p14:cNvContentPartPr/>
                <p14:nvPr/>
              </p14:nvContentPartPr>
              <p14:xfrm>
                <a:off x="1238428" y="597160"/>
                <a:ext cx="156240" cy="2415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B2302CAF-E584-9206-C694-D5100D5CF5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29428" y="588520"/>
                  <a:ext cx="173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242F782A-9ABC-E580-9CD2-3C834C1BA760}"/>
                    </a:ext>
                  </a:extLst>
                </p14:cNvPr>
                <p14:cNvContentPartPr/>
                <p14:nvPr/>
              </p14:nvContentPartPr>
              <p14:xfrm>
                <a:off x="1523908" y="535240"/>
                <a:ext cx="272880" cy="2030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242F782A-9ABC-E580-9CD2-3C834C1BA7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15268" y="526600"/>
                  <a:ext cx="290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2018734D-3989-F3A5-111C-F54A184E6BA5}"/>
                    </a:ext>
                  </a:extLst>
                </p14:cNvPr>
                <p14:cNvContentPartPr/>
                <p14:nvPr/>
              </p14:nvContentPartPr>
              <p14:xfrm>
                <a:off x="1854028" y="609400"/>
                <a:ext cx="195480" cy="15768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2018734D-3989-F3A5-111C-F54A184E6B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5028" y="600400"/>
                  <a:ext cx="21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7DDC8D10-127D-3210-729E-D2C7C81A5EB7}"/>
                    </a:ext>
                  </a:extLst>
                </p14:cNvPr>
                <p14:cNvContentPartPr/>
                <p14:nvPr/>
              </p14:nvContentPartPr>
              <p14:xfrm>
                <a:off x="1933228" y="374320"/>
                <a:ext cx="70200" cy="1526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7DDC8D10-127D-3210-729E-D2C7C81A5E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24228" y="365320"/>
                  <a:ext cx="87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BB17349-A5B4-AF0E-CF9F-E60FA2E7BBF0}"/>
                    </a:ext>
                  </a:extLst>
                </p14:cNvPr>
                <p14:cNvContentPartPr/>
                <p14:nvPr/>
              </p14:nvContentPartPr>
              <p14:xfrm>
                <a:off x="1857268" y="424720"/>
                <a:ext cx="137880" cy="367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BB17349-A5B4-AF0E-CF9F-E60FA2E7BB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8268" y="415720"/>
                  <a:ext cx="155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F90AC6F4-E04E-4198-38CF-D1803C14ECD3}"/>
                    </a:ext>
                  </a:extLst>
                </p14:cNvPr>
                <p14:cNvContentPartPr/>
                <p14:nvPr/>
              </p14:nvContentPartPr>
              <p14:xfrm>
                <a:off x="1874188" y="353080"/>
                <a:ext cx="141840" cy="1040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F90AC6F4-E04E-4198-38CF-D1803C14EC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65188" y="344080"/>
                  <a:ext cx="159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D757F92E-1C17-D0A7-2992-9C862C8A4424}"/>
                    </a:ext>
                  </a:extLst>
                </p14:cNvPr>
                <p14:cNvContentPartPr/>
                <p14:nvPr/>
              </p14:nvContentPartPr>
              <p14:xfrm>
                <a:off x="1177588" y="1353160"/>
                <a:ext cx="185400" cy="2844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D757F92E-1C17-D0A7-2992-9C862C8A44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8948" y="1344160"/>
                  <a:ext cx="203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D5C0A94B-95F7-3507-87EC-482F797FB539}"/>
                    </a:ext>
                  </a:extLst>
                </p14:cNvPr>
                <p14:cNvContentPartPr/>
                <p14:nvPr/>
              </p14:nvContentPartPr>
              <p14:xfrm>
                <a:off x="1305388" y="1270360"/>
                <a:ext cx="114840" cy="2394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D5C0A94B-95F7-3507-87EC-482F797FB5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96748" y="1261360"/>
                  <a:ext cx="132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ACEFAD0B-0C16-8520-25B9-11F6F49172CE}"/>
                    </a:ext>
                  </a:extLst>
                </p14:cNvPr>
                <p14:cNvContentPartPr/>
                <p14:nvPr/>
              </p14:nvContentPartPr>
              <p14:xfrm>
                <a:off x="1574668" y="1225360"/>
                <a:ext cx="245880" cy="15948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ACEFAD0B-0C16-8520-25B9-11F6F49172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65668" y="1216720"/>
                  <a:ext cx="263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5189EFA-0275-3F97-BB7D-B373B48A0CD2}"/>
                    </a:ext>
                  </a:extLst>
                </p14:cNvPr>
                <p14:cNvContentPartPr/>
                <p14:nvPr/>
              </p14:nvContentPartPr>
              <p14:xfrm>
                <a:off x="1823428" y="1274320"/>
                <a:ext cx="189000" cy="5313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5189EFA-0275-3F97-BB7D-B373B48A0C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14788" y="1265680"/>
                  <a:ext cx="2066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E9A8BAC8-F43E-7BF7-F1A5-BBDAB2DC4CA1}"/>
                    </a:ext>
                  </a:extLst>
                </p14:cNvPr>
                <p14:cNvContentPartPr/>
                <p14:nvPr/>
              </p14:nvContentPartPr>
              <p14:xfrm>
                <a:off x="1820188" y="1083520"/>
                <a:ext cx="71640" cy="1245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E9A8BAC8-F43E-7BF7-F1A5-BBDAB2DC4C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11548" y="1074880"/>
                  <a:ext cx="89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7DA8709-8AF9-B54D-A4BE-2F6BB29E70D3}"/>
                    </a:ext>
                  </a:extLst>
                </p14:cNvPr>
                <p14:cNvContentPartPr/>
                <p14:nvPr/>
              </p14:nvContentPartPr>
              <p14:xfrm>
                <a:off x="1799668" y="1097920"/>
                <a:ext cx="94320" cy="792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7DA8709-8AF9-B54D-A4BE-2F6BB29E70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91028" y="1088920"/>
                  <a:ext cx="111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53933253-5255-2387-1B69-9C877538AA00}"/>
                    </a:ext>
                  </a:extLst>
                </p14:cNvPr>
                <p14:cNvContentPartPr/>
                <p14:nvPr/>
              </p14:nvContentPartPr>
              <p14:xfrm>
                <a:off x="1776628" y="1088200"/>
                <a:ext cx="135000" cy="6264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53933253-5255-2387-1B69-9C877538AA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67628" y="1079200"/>
                  <a:ext cx="152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A590458A-19B2-18BD-676D-FAB52AF2F22B}"/>
                    </a:ext>
                  </a:extLst>
                </p14:cNvPr>
                <p14:cNvContentPartPr/>
                <p14:nvPr/>
              </p14:nvContentPartPr>
              <p14:xfrm>
                <a:off x="2167228" y="181000"/>
                <a:ext cx="195840" cy="12916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A590458A-19B2-18BD-676D-FAB52AF2F2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58228" y="172360"/>
                  <a:ext cx="213480" cy="13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0799E580-F5A2-E7A1-21A6-D0103A0C9AF9}"/>
                    </a:ext>
                  </a:extLst>
                </p14:cNvPr>
                <p14:cNvContentPartPr/>
                <p14:nvPr/>
              </p14:nvContentPartPr>
              <p14:xfrm>
                <a:off x="2516068" y="466120"/>
                <a:ext cx="165600" cy="2494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0799E580-F5A2-E7A1-21A6-D0103A0C9A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07428" y="457480"/>
                  <a:ext cx="183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C9B9F644-C631-2EF1-E160-99458E7405CE}"/>
                    </a:ext>
                  </a:extLst>
                </p14:cNvPr>
                <p14:cNvContentPartPr/>
                <p14:nvPr/>
              </p14:nvContentPartPr>
              <p14:xfrm>
                <a:off x="2711548" y="457840"/>
                <a:ext cx="60840" cy="22032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C9B9F644-C631-2EF1-E160-99458E7405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02908" y="449200"/>
                  <a:ext cx="78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3159832-56D9-919B-3093-BDEA80F16B40}"/>
                    </a:ext>
                  </a:extLst>
                </p14:cNvPr>
                <p14:cNvContentPartPr/>
                <p14:nvPr/>
              </p14:nvContentPartPr>
              <p14:xfrm>
                <a:off x="2701108" y="425440"/>
                <a:ext cx="133920" cy="30024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3159832-56D9-919B-3093-BDEA80F16B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92468" y="416800"/>
                  <a:ext cx="15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A7D1D10-9254-334C-CE87-70165EDC10F0}"/>
                    </a:ext>
                  </a:extLst>
                </p14:cNvPr>
                <p14:cNvContentPartPr/>
                <p14:nvPr/>
              </p14:nvContentPartPr>
              <p14:xfrm>
                <a:off x="2906668" y="463960"/>
                <a:ext cx="40680" cy="20268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A7D1D10-9254-334C-CE87-70165EDC10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98028" y="455320"/>
                  <a:ext cx="58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55EBCC69-0F75-7D71-7F74-ACCD14A7D6C2}"/>
                    </a:ext>
                  </a:extLst>
                </p14:cNvPr>
                <p14:cNvContentPartPr/>
                <p14:nvPr/>
              </p14:nvContentPartPr>
              <p14:xfrm>
                <a:off x="2832868" y="447760"/>
                <a:ext cx="306360" cy="18792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55EBCC69-0F75-7D71-7F74-ACCD14A7D6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23868" y="439120"/>
                  <a:ext cx="324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1F51D051-F605-7A8A-35F9-CB065CE51897}"/>
                    </a:ext>
                  </a:extLst>
                </p14:cNvPr>
                <p14:cNvContentPartPr/>
                <p14:nvPr/>
              </p14:nvContentPartPr>
              <p14:xfrm>
                <a:off x="3011068" y="433720"/>
                <a:ext cx="151920" cy="961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1F51D051-F605-7A8A-35F9-CB065CE518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02068" y="425080"/>
                  <a:ext cx="169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05E9327E-BDA5-AC58-0EE1-45578AE3DF19}"/>
                    </a:ext>
                  </a:extLst>
                </p14:cNvPr>
                <p14:cNvContentPartPr/>
                <p14:nvPr/>
              </p14:nvContentPartPr>
              <p14:xfrm>
                <a:off x="3189268" y="393400"/>
                <a:ext cx="27360" cy="2203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05E9327E-BDA5-AC58-0EE1-45578AE3DF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80628" y="384760"/>
                  <a:ext cx="45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4644546-15E1-94E2-262E-00B0A95975A4}"/>
                    </a:ext>
                  </a:extLst>
                </p14:cNvPr>
                <p14:cNvContentPartPr/>
                <p14:nvPr/>
              </p14:nvContentPartPr>
              <p14:xfrm>
                <a:off x="3159028" y="401680"/>
                <a:ext cx="192240" cy="2545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4644546-15E1-94E2-262E-00B0A95975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50388" y="392680"/>
                  <a:ext cx="209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140ACCE-6908-D9D1-E230-362338AC7C94}"/>
                    </a:ext>
                  </a:extLst>
                </p14:cNvPr>
                <p14:cNvContentPartPr/>
                <p14:nvPr/>
              </p14:nvContentPartPr>
              <p14:xfrm>
                <a:off x="3517588" y="367120"/>
                <a:ext cx="89280" cy="23040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140ACCE-6908-D9D1-E230-362338AC7C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8588" y="358480"/>
                  <a:ext cx="106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70B6804-91B6-D244-80BE-05CE4CC47E86}"/>
                    </a:ext>
                  </a:extLst>
                </p14:cNvPr>
                <p14:cNvContentPartPr/>
                <p14:nvPr/>
              </p14:nvContentPartPr>
              <p14:xfrm>
                <a:off x="3652948" y="386200"/>
                <a:ext cx="142200" cy="1616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70B6804-91B6-D244-80BE-05CE4CC47E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43948" y="377560"/>
                  <a:ext cx="159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AA41DE9-28B0-63F6-14A6-88EDEE9FCCEB}"/>
                    </a:ext>
                  </a:extLst>
                </p14:cNvPr>
                <p14:cNvContentPartPr/>
                <p14:nvPr/>
              </p14:nvContentPartPr>
              <p14:xfrm>
                <a:off x="3693988" y="353080"/>
                <a:ext cx="272880" cy="2091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AA41DE9-28B0-63F6-14A6-88EDEE9FCC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84988" y="344080"/>
                  <a:ext cx="290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B98E91B-9336-6602-9233-DD9183533758}"/>
                    </a:ext>
                  </a:extLst>
                </p14:cNvPr>
                <p14:cNvContentPartPr/>
                <p14:nvPr/>
              </p14:nvContentPartPr>
              <p14:xfrm>
                <a:off x="4067308" y="370360"/>
                <a:ext cx="17280" cy="1508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B98E91B-9336-6602-9233-DD91835337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58668" y="361360"/>
                  <a:ext cx="34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F373BB13-75BC-953B-EDE4-05B242508E2A}"/>
                    </a:ext>
                  </a:extLst>
                </p14:cNvPr>
                <p14:cNvContentPartPr/>
                <p14:nvPr/>
              </p14:nvContentPartPr>
              <p14:xfrm>
                <a:off x="4057948" y="309520"/>
                <a:ext cx="111600" cy="22032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F373BB13-75BC-953B-EDE4-05B242508E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48948" y="300880"/>
                  <a:ext cx="129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92ABDA16-C34B-3967-8F54-0B19D3A027A4}"/>
                    </a:ext>
                  </a:extLst>
                </p14:cNvPr>
                <p14:cNvContentPartPr/>
                <p14:nvPr/>
              </p14:nvContentPartPr>
              <p14:xfrm>
                <a:off x="4201948" y="354160"/>
                <a:ext cx="141480" cy="17784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92ABDA16-C34B-3967-8F54-0B19D3A027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92948" y="345160"/>
                  <a:ext cx="159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A191C38C-9821-5466-2706-8DE0C512F81A}"/>
                    </a:ext>
                  </a:extLst>
                </p14:cNvPr>
                <p14:cNvContentPartPr/>
                <p14:nvPr/>
              </p14:nvContentPartPr>
              <p14:xfrm>
                <a:off x="4188268" y="322840"/>
                <a:ext cx="111240" cy="2160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A191C38C-9821-5466-2706-8DE0C512F8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79628" y="313840"/>
                  <a:ext cx="128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B8CE17B-E1BA-ED61-4F93-351F9D98E5E2}"/>
                    </a:ext>
                  </a:extLst>
                </p14:cNvPr>
                <p14:cNvContentPartPr/>
                <p14:nvPr/>
              </p14:nvContentPartPr>
              <p14:xfrm>
                <a:off x="2701468" y="931240"/>
                <a:ext cx="145080" cy="2750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B8CE17B-E1BA-ED61-4F93-351F9D98E5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92828" y="922240"/>
                  <a:ext cx="162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7626FB03-E1FB-79DF-4957-9EC5D3E48B76}"/>
                    </a:ext>
                  </a:extLst>
                </p14:cNvPr>
                <p14:cNvContentPartPr/>
                <p14:nvPr/>
              </p14:nvContentPartPr>
              <p14:xfrm>
                <a:off x="2711548" y="971560"/>
                <a:ext cx="222480" cy="18000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7626FB03-E1FB-79DF-4957-9EC5D3E48B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02908" y="962920"/>
                  <a:ext cx="240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55AEF4E-7B23-3177-1EF1-039BE5A8F953}"/>
                    </a:ext>
                  </a:extLst>
                </p14:cNvPr>
                <p14:cNvContentPartPr/>
                <p14:nvPr/>
              </p14:nvContentPartPr>
              <p14:xfrm>
                <a:off x="2853028" y="940240"/>
                <a:ext cx="168840" cy="2145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55AEF4E-7B23-3177-1EF1-039BE5A8F9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44028" y="931600"/>
                  <a:ext cx="186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B8B635C-7984-504F-FA0A-F813669B7130}"/>
                    </a:ext>
                  </a:extLst>
                </p14:cNvPr>
                <p14:cNvContentPartPr/>
                <p14:nvPr/>
              </p14:nvContentPartPr>
              <p14:xfrm>
                <a:off x="3071188" y="847360"/>
                <a:ext cx="99000" cy="2962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B8B635C-7984-504F-FA0A-F813669B71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62548" y="838360"/>
                  <a:ext cx="116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4DF57CB7-1557-4736-6E0B-2131782815D2}"/>
                    </a:ext>
                  </a:extLst>
                </p14:cNvPr>
                <p14:cNvContentPartPr/>
                <p14:nvPr/>
              </p14:nvContentPartPr>
              <p14:xfrm>
                <a:off x="3034468" y="898840"/>
                <a:ext cx="208800" cy="2073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4DF57CB7-1557-4736-6E0B-2131782815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25828" y="890200"/>
                  <a:ext cx="226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71A3F709-6A03-018E-B857-043D9DBE9914}"/>
                    </a:ext>
                  </a:extLst>
                </p14:cNvPr>
                <p14:cNvContentPartPr/>
                <p14:nvPr/>
              </p14:nvContentPartPr>
              <p14:xfrm>
                <a:off x="3199348" y="860680"/>
                <a:ext cx="245880" cy="23868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71A3F709-6A03-018E-B857-043D9DBE99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90708" y="851680"/>
                  <a:ext cx="263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B7CA1C9-3145-8988-B206-A2C8E7DE972A}"/>
                    </a:ext>
                  </a:extLst>
                </p14:cNvPr>
                <p14:cNvContentPartPr/>
                <p14:nvPr/>
              </p14:nvContentPartPr>
              <p14:xfrm>
                <a:off x="3317068" y="890920"/>
                <a:ext cx="178560" cy="406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B7CA1C9-3145-8988-B206-A2C8E7DE97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08428" y="881920"/>
                  <a:ext cx="196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1901B237-A271-12E9-222B-20A237297E39}"/>
                    </a:ext>
                  </a:extLst>
                </p14:cNvPr>
                <p14:cNvContentPartPr/>
                <p14:nvPr/>
              </p14:nvContentPartPr>
              <p14:xfrm>
                <a:off x="3519028" y="825040"/>
                <a:ext cx="168480" cy="28836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1901B237-A271-12E9-222B-20A237297E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10028" y="816040"/>
                  <a:ext cx="186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1BEA005-7CD0-31E4-9C69-A1F0597B0481}"/>
                    </a:ext>
                  </a:extLst>
                </p14:cNvPr>
                <p14:cNvContentPartPr/>
                <p14:nvPr/>
              </p14:nvContentPartPr>
              <p14:xfrm>
                <a:off x="3685708" y="873280"/>
                <a:ext cx="123120" cy="2192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1BEA005-7CD0-31E4-9C69-A1F0597B04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76708" y="864280"/>
                  <a:ext cx="140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583482D-2171-233F-5F32-A83326887A6F}"/>
                    </a:ext>
                  </a:extLst>
                </p14:cNvPr>
                <p14:cNvContentPartPr/>
                <p14:nvPr/>
              </p14:nvContentPartPr>
              <p14:xfrm>
                <a:off x="3838708" y="841600"/>
                <a:ext cx="145080" cy="24948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583482D-2171-233F-5F32-A83326887A6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29708" y="832960"/>
                  <a:ext cx="16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23B2622C-34C9-C00F-1BB7-A9D4F3F21232}"/>
                    </a:ext>
                  </a:extLst>
                </p14:cNvPr>
                <p14:cNvContentPartPr/>
                <p14:nvPr/>
              </p14:nvContentPartPr>
              <p14:xfrm>
                <a:off x="3811708" y="779320"/>
                <a:ext cx="298800" cy="2804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23B2622C-34C9-C00F-1BB7-A9D4F3F212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03068" y="770680"/>
                  <a:ext cx="316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56DB9D6D-3C2A-76FD-4645-7FDAE1E92967}"/>
                    </a:ext>
                  </a:extLst>
                </p14:cNvPr>
                <p14:cNvContentPartPr/>
                <p14:nvPr/>
              </p14:nvContentPartPr>
              <p14:xfrm>
                <a:off x="4239388" y="866800"/>
                <a:ext cx="33480" cy="2437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56DB9D6D-3C2A-76FD-4645-7FDAE1E929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30748" y="857800"/>
                  <a:ext cx="51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00136471-17CA-46A3-46C1-A9BEB6D78261}"/>
                    </a:ext>
                  </a:extLst>
                </p14:cNvPr>
                <p14:cNvContentPartPr/>
                <p14:nvPr/>
              </p14:nvContentPartPr>
              <p14:xfrm>
                <a:off x="4222108" y="833320"/>
                <a:ext cx="126000" cy="1386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00136471-17CA-46A3-46C1-A9BEB6D782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13108" y="824680"/>
                  <a:ext cx="143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5175649D-8345-2F8E-5637-C3B7925D681E}"/>
                    </a:ext>
                  </a:extLst>
                </p14:cNvPr>
                <p14:cNvContentPartPr/>
                <p14:nvPr/>
              </p14:nvContentPartPr>
              <p14:xfrm>
                <a:off x="4376908" y="678880"/>
                <a:ext cx="70920" cy="48564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5175649D-8345-2F8E-5637-C3B7925D68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67908" y="670240"/>
                  <a:ext cx="885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C9C4495-3098-73A4-4D63-2399D8F63E7C}"/>
                    </a:ext>
                  </a:extLst>
                </p14:cNvPr>
                <p14:cNvContentPartPr/>
                <p14:nvPr/>
              </p14:nvContentPartPr>
              <p14:xfrm>
                <a:off x="2401948" y="1392760"/>
                <a:ext cx="205920" cy="28692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C9C4495-3098-73A4-4D63-2399D8F63E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92948" y="1383760"/>
                  <a:ext cx="223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8A1928EA-FDBA-AA7D-D730-74ADBA779C87}"/>
                    </a:ext>
                  </a:extLst>
                </p14:cNvPr>
                <p14:cNvContentPartPr/>
                <p14:nvPr/>
              </p14:nvContentPartPr>
              <p14:xfrm>
                <a:off x="2606068" y="1397440"/>
                <a:ext cx="109440" cy="2970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8A1928EA-FDBA-AA7D-D730-74ADBA779C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97068" y="1388800"/>
                  <a:ext cx="127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62EA680A-6A5B-C6A2-73B6-A315169202EF}"/>
                    </a:ext>
                  </a:extLst>
                </p14:cNvPr>
                <p14:cNvContentPartPr/>
                <p14:nvPr/>
              </p14:nvContentPartPr>
              <p14:xfrm>
                <a:off x="2567188" y="1528840"/>
                <a:ext cx="155160" cy="2340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62EA680A-6A5B-C6A2-73B6-A315169202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58188" y="1519840"/>
                  <a:ext cx="172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DF6F852-843A-A87D-61C8-012F03DECA4B}"/>
                    </a:ext>
                  </a:extLst>
                </p14:cNvPr>
                <p14:cNvContentPartPr/>
                <p14:nvPr/>
              </p14:nvContentPartPr>
              <p14:xfrm>
                <a:off x="2714428" y="1359280"/>
                <a:ext cx="239040" cy="27828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DF6F852-843A-A87D-61C8-012F03DECA4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5788" y="1350280"/>
                  <a:ext cx="256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7709121D-1B89-2930-883A-942D77CBF565}"/>
                    </a:ext>
                  </a:extLst>
                </p14:cNvPr>
                <p14:cNvContentPartPr/>
                <p14:nvPr/>
              </p14:nvContentPartPr>
              <p14:xfrm>
                <a:off x="2842948" y="1509400"/>
                <a:ext cx="94680" cy="2844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7709121D-1B89-2930-883A-942D77CBF5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33948" y="1500760"/>
                  <a:ext cx="112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8BD9AB79-F398-C50C-7F79-B90DD034C9DE}"/>
                    </a:ext>
                  </a:extLst>
                </p14:cNvPr>
                <p14:cNvContentPartPr/>
                <p14:nvPr/>
              </p14:nvContentPartPr>
              <p14:xfrm>
                <a:off x="2950588" y="1301320"/>
                <a:ext cx="145080" cy="2296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8BD9AB79-F398-C50C-7F79-B90DD034C9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41588" y="1292680"/>
                  <a:ext cx="162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8B517D73-DD64-CC0E-BB01-D7AA91445F05}"/>
                    </a:ext>
                  </a:extLst>
                </p14:cNvPr>
                <p14:cNvContentPartPr/>
                <p14:nvPr/>
              </p14:nvContentPartPr>
              <p14:xfrm>
                <a:off x="3101788" y="1283320"/>
                <a:ext cx="172080" cy="24948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8B517D73-DD64-CC0E-BB01-D7AA91445F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93148" y="1274680"/>
                  <a:ext cx="189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5C0AEB4-1D76-E383-C0E2-09A04C1968AF}"/>
                    </a:ext>
                  </a:extLst>
                </p14:cNvPr>
                <p14:cNvContentPartPr/>
                <p14:nvPr/>
              </p14:nvContentPartPr>
              <p14:xfrm>
                <a:off x="3310588" y="1299520"/>
                <a:ext cx="47520" cy="26964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5C0AEB4-1D76-E383-C0E2-09A04C1968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01588" y="1290880"/>
                  <a:ext cx="65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EDD07F9F-C1EE-68B8-72C5-5ECFB2E11FFD}"/>
                    </a:ext>
                  </a:extLst>
                </p14:cNvPr>
                <p14:cNvContentPartPr/>
                <p14:nvPr/>
              </p14:nvContentPartPr>
              <p14:xfrm>
                <a:off x="3404548" y="1354960"/>
                <a:ext cx="37440" cy="2325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EDD07F9F-C1EE-68B8-72C5-5ECFB2E11F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95908" y="1346320"/>
                  <a:ext cx="55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3C735711-1A32-C135-B4A5-063FC0840930}"/>
                    </a:ext>
                  </a:extLst>
                </p14:cNvPr>
                <p14:cNvContentPartPr/>
                <p14:nvPr/>
              </p14:nvContentPartPr>
              <p14:xfrm>
                <a:off x="3424708" y="1312840"/>
                <a:ext cx="212400" cy="2923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3C735711-1A32-C135-B4A5-063FC08409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16068" y="1303840"/>
                  <a:ext cx="230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7A3B338F-2F82-D838-F44C-D37C1EB2CEBD}"/>
                    </a:ext>
                  </a:extLst>
                </p14:cNvPr>
                <p14:cNvContentPartPr/>
                <p14:nvPr/>
              </p14:nvContentPartPr>
              <p14:xfrm>
                <a:off x="3753028" y="1313920"/>
                <a:ext cx="248040" cy="2595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7A3B338F-2F82-D838-F44C-D37C1EB2CE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4388" y="1304920"/>
                  <a:ext cx="265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F8484B99-DCEA-04B9-6E7E-A6B7E924826A}"/>
                    </a:ext>
                  </a:extLst>
                </p14:cNvPr>
                <p14:cNvContentPartPr/>
                <p14:nvPr/>
              </p14:nvContentPartPr>
              <p14:xfrm>
                <a:off x="4033828" y="1371160"/>
                <a:ext cx="118800" cy="1818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F8484B99-DCEA-04B9-6E7E-A6B7E92482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24828" y="1362520"/>
                  <a:ext cx="136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A4DCE3FB-07A4-698F-B653-8CA89386791E}"/>
                    </a:ext>
                  </a:extLst>
                </p14:cNvPr>
                <p14:cNvContentPartPr/>
                <p14:nvPr/>
              </p14:nvContentPartPr>
              <p14:xfrm>
                <a:off x="4191868" y="1336960"/>
                <a:ext cx="124920" cy="16200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A4DCE3FB-07A4-698F-B653-8CA8938679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82868" y="1327960"/>
                  <a:ext cx="142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3FEE0FD-BED0-8922-7E66-CDF0F84284E1}"/>
                    </a:ext>
                  </a:extLst>
                </p14:cNvPr>
                <p14:cNvContentPartPr/>
                <p14:nvPr/>
              </p14:nvContentPartPr>
              <p14:xfrm>
                <a:off x="4299508" y="1293400"/>
                <a:ext cx="30600" cy="26568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3FEE0FD-BED0-8922-7E66-CDF0F84284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90508" y="1284760"/>
                  <a:ext cx="48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1627FF62-FB1C-ADBA-B172-779BEC57D170}"/>
                    </a:ext>
                  </a:extLst>
                </p14:cNvPr>
                <p14:cNvContentPartPr/>
                <p14:nvPr/>
              </p14:nvContentPartPr>
              <p14:xfrm>
                <a:off x="4389868" y="1329040"/>
                <a:ext cx="125280" cy="2095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1627FF62-FB1C-ADBA-B172-779BEC57D17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81228" y="1320040"/>
                  <a:ext cx="142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6A008D6-3CFC-50A6-D194-FD2A7DB1E81C}"/>
                    </a:ext>
                  </a:extLst>
                </p14:cNvPr>
                <p14:cNvContentPartPr/>
                <p14:nvPr/>
              </p14:nvContentPartPr>
              <p14:xfrm>
                <a:off x="4390228" y="1271440"/>
                <a:ext cx="165240" cy="22428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6A008D6-3CFC-50A6-D194-FD2A7DB1E8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81588" y="1262440"/>
                  <a:ext cx="182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4D6B968E-A786-AE41-2E59-BDD61ACE66FC}"/>
                    </a:ext>
                  </a:extLst>
                </p14:cNvPr>
                <p14:cNvContentPartPr/>
                <p14:nvPr/>
              </p14:nvContentPartPr>
              <p14:xfrm>
                <a:off x="4514788" y="1240120"/>
                <a:ext cx="245880" cy="29484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4D6B968E-A786-AE41-2E59-BDD61ACE66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05788" y="1231120"/>
                  <a:ext cx="263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2719B4A4-7A04-FDFE-F840-E244E44510A2}"/>
                    </a:ext>
                  </a:extLst>
                </p14:cNvPr>
                <p14:cNvContentPartPr/>
                <p14:nvPr/>
              </p14:nvContentPartPr>
              <p14:xfrm>
                <a:off x="4721788" y="1226080"/>
                <a:ext cx="133200" cy="2955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2719B4A4-7A04-FDFE-F840-E244E44510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12788" y="1217080"/>
                  <a:ext cx="150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F1D5E7AD-A8DD-599F-66F3-DBE6C2B5D763}"/>
                    </a:ext>
                  </a:extLst>
                </p14:cNvPr>
                <p14:cNvContentPartPr/>
                <p14:nvPr/>
              </p14:nvContentPartPr>
              <p14:xfrm>
                <a:off x="4905028" y="1261360"/>
                <a:ext cx="104760" cy="2030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F1D5E7AD-A8DD-599F-66F3-DBE6C2B5D7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96028" y="1252360"/>
                  <a:ext cx="122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6A98682-B564-4DAF-5AA0-84366D10E300}"/>
                    </a:ext>
                  </a:extLst>
                </p14:cNvPr>
                <p14:cNvContentPartPr/>
                <p14:nvPr/>
              </p14:nvContentPartPr>
              <p14:xfrm>
                <a:off x="4864708" y="1247320"/>
                <a:ext cx="165240" cy="11844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6A98682-B564-4DAF-5AA0-84366D10E3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55708" y="1238320"/>
                  <a:ext cx="182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F305C36C-9B8E-E352-2625-7B4B25881741}"/>
                    </a:ext>
                  </a:extLst>
                </p14:cNvPr>
                <p14:cNvContentPartPr/>
                <p14:nvPr/>
              </p14:nvContentPartPr>
              <p14:xfrm>
                <a:off x="5083228" y="1244080"/>
                <a:ext cx="158400" cy="24444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F305C36C-9B8E-E352-2625-7B4B2588174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74588" y="1235440"/>
                  <a:ext cx="176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FDFB6E8F-2882-A99D-6C16-D057C182EE17}"/>
                    </a:ext>
                  </a:extLst>
                </p14:cNvPr>
                <p14:cNvContentPartPr/>
                <p14:nvPr/>
              </p14:nvContentPartPr>
              <p14:xfrm>
                <a:off x="5276908" y="1232920"/>
                <a:ext cx="169920" cy="2347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FDFB6E8F-2882-A99D-6C16-D057C182EE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67908" y="1224280"/>
                  <a:ext cx="187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8ABF3355-844D-7ED4-7ED9-ED6771A9088F}"/>
                    </a:ext>
                  </a:extLst>
                </p14:cNvPr>
                <p14:cNvContentPartPr/>
                <p14:nvPr/>
              </p14:nvContentPartPr>
              <p14:xfrm>
                <a:off x="5446468" y="1234000"/>
                <a:ext cx="47520" cy="1911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8ABF3355-844D-7ED4-7ED9-ED6771A9088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37828" y="1225360"/>
                  <a:ext cx="65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77A211D8-88DD-7807-A6A6-A4510B82339C}"/>
                    </a:ext>
                  </a:extLst>
                </p14:cNvPr>
                <p14:cNvContentPartPr/>
                <p14:nvPr/>
              </p14:nvContentPartPr>
              <p14:xfrm>
                <a:off x="5500468" y="1174600"/>
                <a:ext cx="145440" cy="3211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77A211D8-88DD-7807-A6A6-A4510B8233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91468" y="1165960"/>
                  <a:ext cx="1630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DD6A99EE-106E-E20C-176C-ECDF065CA83B}"/>
                    </a:ext>
                  </a:extLst>
                </p14:cNvPr>
                <p14:cNvContentPartPr/>
                <p14:nvPr/>
              </p14:nvContentPartPr>
              <p14:xfrm>
                <a:off x="5412988" y="1150120"/>
                <a:ext cx="360" cy="3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DD6A99EE-106E-E20C-176C-ECDF065CA83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03988" y="1141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CC24A1E8-5BA3-2AD9-0141-FC6B8DEF3B10}"/>
                    </a:ext>
                  </a:extLst>
                </p14:cNvPr>
                <p14:cNvContentPartPr/>
                <p14:nvPr/>
              </p14:nvContentPartPr>
              <p14:xfrm>
                <a:off x="4844548" y="1041040"/>
                <a:ext cx="131400" cy="15516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CC24A1E8-5BA3-2AD9-0141-FC6B8DEF3B1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35548" y="1032040"/>
                  <a:ext cx="1490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Agrupar 250">
            <a:extLst>
              <a:ext uri="{FF2B5EF4-FFF2-40B4-BE49-F238E27FC236}">
                <a16:creationId xmlns:a16="http://schemas.microsoft.com/office/drawing/2014/main" id="{5ACAC28D-3F12-0C4D-B697-24B6EA096F66}"/>
              </a:ext>
            </a:extLst>
          </p:cNvPr>
          <p:cNvGrpSpPr/>
          <p:nvPr/>
        </p:nvGrpSpPr>
        <p:grpSpPr>
          <a:xfrm>
            <a:off x="118108" y="2057320"/>
            <a:ext cx="7802280" cy="3438000"/>
            <a:chOff x="118108" y="2057320"/>
            <a:chExt cx="7802280" cy="343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2D6915E2-F81B-F4E9-FC78-805A40158154}"/>
                    </a:ext>
                  </a:extLst>
                </p14:cNvPr>
                <p14:cNvContentPartPr/>
                <p14:nvPr/>
              </p14:nvContentPartPr>
              <p14:xfrm>
                <a:off x="161668" y="2338840"/>
                <a:ext cx="199440" cy="26892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2D6915E2-F81B-F4E9-FC78-805A401581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3028" y="2330200"/>
                  <a:ext cx="217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BD8B63A3-ECB7-3FAB-D47E-CE278CF02DCF}"/>
                    </a:ext>
                  </a:extLst>
                </p14:cNvPr>
                <p14:cNvContentPartPr/>
                <p14:nvPr/>
              </p14:nvContentPartPr>
              <p14:xfrm>
                <a:off x="168508" y="2449000"/>
                <a:ext cx="162000" cy="3168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BD8B63A3-ECB7-3FAB-D47E-CE278CF02D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9868" y="2440360"/>
                  <a:ext cx="179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B5D1CE90-50E6-3DC6-5333-872A2E9DF005}"/>
                    </a:ext>
                  </a:extLst>
                </p14:cNvPr>
                <p14:cNvContentPartPr/>
                <p14:nvPr/>
              </p14:nvContentPartPr>
              <p14:xfrm>
                <a:off x="471268" y="2480320"/>
                <a:ext cx="131400" cy="176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B5D1CE90-50E6-3DC6-5333-872A2E9DF0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2628" y="2471320"/>
                  <a:ext cx="149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BC6BEEFB-A289-6EAF-01C9-8FEA64A5C9D9}"/>
                    </a:ext>
                  </a:extLst>
                </p14:cNvPr>
                <p14:cNvContentPartPr/>
                <p14:nvPr/>
              </p14:nvContentPartPr>
              <p14:xfrm>
                <a:off x="474508" y="2412640"/>
                <a:ext cx="131400" cy="14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BC6BEEFB-A289-6EAF-01C9-8FEA64A5C9D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5868" y="2404000"/>
                  <a:ext cx="149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AA2527B9-53A6-8B4D-4042-78E56B2792A8}"/>
                    </a:ext>
                  </a:extLst>
                </p14:cNvPr>
                <p14:cNvContentPartPr/>
                <p14:nvPr/>
              </p14:nvContentPartPr>
              <p14:xfrm>
                <a:off x="740188" y="2305720"/>
                <a:ext cx="272880" cy="59976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AA2527B9-53A6-8B4D-4042-78E56B2792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1548" y="2297080"/>
                  <a:ext cx="29052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84D7FEB2-2BC4-6483-0496-4E1EFDF541F1}"/>
                    </a:ext>
                  </a:extLst>
                </p14:cNvPr>
                <p14:cNvContentPartPr/>
                <p14:nvPr/>
              </p14:nvContentPartPr>
              <p14:xfrm>
                <a:off x="1076788" y="2417680"/>
                <a:ext cx="91080" cy="277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84D7FEB2-2BC4-6483-0496-4E1EFDF541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8148" y="2409040"/>
                  <a:ext cx="10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AA968AAC-5CEF-66D8-86D8-7DF3C51728EB}"/>
                    </a:ext>
                  </a:extLst>
                </p14:cNvPr>
                <p14:cNvContentPartPr/>
                <p14:nvPr/>
              </p14:nvContentPartPr>
              <p14:xfrm>
                <a:off x="1248868" y="2254240"/>
                <a:ext cx="252000" cy="5767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AA968AAC-5CEF-66D8-86D8-7DF3C51728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40228" y="2245600"/>
                  <a:ext cx="2696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91C7E44B-B12B-8485-E049-A32CC651F7E6}"/>
                    </a:ext>
                  </a:extLst>
                </p14:cNvPr>
                <p14:cNvContentPartPr/>
                <p14:nvPr/>
              </p14:nvContentPartPr>
              <p14:xfrm>
                <a:off x="1567828" y="2379520"/>
                <a:ext cx="199080" cy="16992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91C7E44B-B12B-8485-E049-A32CC651F7E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58828" y="2370520"/>
                  <a:ext cx="216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04CBE9DF-96FA-7D4F-BF86-6D22BE2F3BF6}"/>
                    </a:ext>
                  </a:extLst>
                </p14:cNvPr>
                <p14:cNvContentPartPr/>
                <p14:nvPr/>
              </p14:nvContentPartPr>
              <p14:xfrm>
                <a:off x="1974988" y="2420920"/>
                <a:ext cx="84600" cy="2052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04CBE9DF-96FA-7D4F-BF86-6D22BE2F3B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65988" y="2411920"/>
                  <a:ext cx="102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5CECEFA3-D54F-A75F-1EA5-B826A66912B2}"/>
                    </a:ext>
                  </a:extLst>
                </p14:cNvPr>
                <p14:cNvContentPartPr/>
                <p14:nvPr/>
              </p14:nvContentPartPr>
              <p14:xfrm>
                <a:off x="1920988" y="2329120"/>
                <a:ext cx="118080" cy="126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5CECEFA3-D54F-A75F-1EA5-B826A66912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12348" y="2320120"/>
                  <a:ext cx="135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91FCF066-C27C-DD2C-A316-C072940DE8CD}"/>
                    </a:ext>
                  </a:extLst>
                </p14:cNvPr>
                <p14:cNvContentPartPr/>
                <p14:nvPr/>
              </p14:nvContentPartPr>
              <p14:xfrm>
                <a:off x="2304748" y="2145160"/>
                <a:ext cx="33840" cy="3060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91FCF066-C27C-DD2C-A316-C072940DE8C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95748" y="2136520"/>
                  <a:ext cx="51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4A3DB99F-8743-DCAC-EC2A-20E42D3310BB}"/>
                    </a:ext>
                  </a:extLst>
                </p14:cNvPr>
                <p14:cNvContentPartPr/>
                <p14:nvPr/>
              </p14:nvContentPartPr>
              <p14:xfrm>
                <a:off x="2156788" y="2176480"/>
                <a:ext cx="262800" cy="306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4A3DB99F-8743-DCAC-EC2A-20E42D3310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47788" y="2167840"/>
                  <a:ext cx="280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6066BBB3-D951-59AE-5603-EC682D5ED13A}"/>
                    </a:ext>
                  </a:extLst>
                </p14:cNvPr>
                <p14:cNvContentPartPr/>
                <p14:nvPr/>
              </p14:nvContentPartPr>
              <p14:xfrm>
                <a:off x="2432548" y="2171440"/>
                <a:ext cx="43920" cy="2779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6066BBB3-D951-59AE-5603-EC682D5ED13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23548" y="2162800"/>
                  <a:ext cx="61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8CB4D263-EFB1-80C7-4691-A77BA3DEA4A1}"/>
                    </a:ext>
                  </a:extLst>
                </p14:cNvPr>
                <p14:cNvContentPartPr/>
                <p14:nvPr/>
              </p14:nvContentPartPr>
              <p14:xfrm>
                <a:off x="2385388" y="2157400"/>
                <a:ext cx="414000" cy="2872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8CB4D263-EFB1-80C7-4691-A77BA3DEA4A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76388" y="2148400"/>
                  <a:ext cx="431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418B912C-5FC8-C630-C945-9BD58ED0D87A}"/>
                    </a:ext>
                  </a:extLst>
                </p14:cNvPr>
                <p14:cNvContentPartPr/>
                <p14:nvPr/>
              </p14:nvContentPartPr>
              <p14:xfrm>
                <a:off x="2664748" y="2164600"/>
                <a:ext cx="313200" cy="2541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418B912C-5FC8-C630-C945-9BD58ED0D8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55748" y="2155600"/>
                  <a:ext cx="330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97872EDA-2014-8C7C-4C78-958743839BA8}"/>
                    </a:ext>
                  </a:extLst>
                </p14:cNvPr>
                <p14:cNvContentPartPr/>
                <p14:nvPr/>
              </p14:nvContentPartPr>
              <p14:xfrm>
                <a:off x="2999908" y="2152360"/>
                <a:ext cx="159480" cy="1886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97872EDA-2014-8C7C-4C78-958743839B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91268" y="2143360"/>
                  <a:ext cx="177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1E11136-9CDB-6A34-F78F-5FB728130EF7}"/>
                    </a:ext>
                  </a:extLst>
                </p14:cNvPr>
                <p14:cNvContentPartPr/>
                <p14:nvPr/>
              </p14:nvContentPartPr>
              <p14:xfrm>
                <a:off x="3048148" y="2215000"/>
                <a:ext cx="128160" cy="13140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1E11136-9CDB-6A34-F78F-5FB728130E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39148" y="2206000"/>
                  <a:ext cx="145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604CC0C1-EF6B-0075-2E28-38E0ED22F6F4}"/>
                    </a:ext>
                  </a:extLst>
                </p14:cNvPr>
                <p14:cNvContentPartPr/>
                <p14:nvPr/>
              </p14:nvContentPartPr>
              <p14:xfrm>
                <a:off x="3223108" y="2154520"/>
                <a:ext cx="64440" cy="2073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604CC0C1-EF6B-0075-2E28-38E0ED22F6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14108" y="2145520"/>
                  <a:ext cx="82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06518E97-0755-B9AD-363D-D8E3C9436E14}"/>
                    </a:ext>
                  </a:extLst>
                </p14:cNvPr>
                <p14:cNvContentPartPr/>
                <p14:nvPr/>
              </p14:nvContentPartPr>
              <p14:xfrm>
                <a:off x="3320668" y="2136160"/>
                <a:ext cx="182880" cy="25560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06518E97-0755-B9AD-363D-D8E3C9436E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11668" y="2127520"/>
                  <a:ext cx="200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72917FDB-388C-AE91-F468-45689620AFB3}"/>
                    </a:ext>
                  </a:extLst>
                </p14:cNvPr>
                <p14:cNvContentPartPr/>
                <p14:nvPr/>
              </p14:nvContentPartPr>
              <p14:xfrm>
                <a:off x="3567988" y="2137240"/>
                <a:ext cx="186840" cy="2588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72917FDB-388C-AE91-F468-45689620AF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59348" y="2128240"/>
                  <a:ext cx="204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83AEEC61-E4A1-2B6A-5F89-94D746E11868}"/>
                    </a:ext>
                  </a:extLst>
                </p14:cNvPr>
                <p14:cNvContentPartPr/>
                <p14:nvPr/>
              </p14:nvContentPartPr>
              <p14:xfrm>
                <a:off x="3931948" y="2149480"/>
                <a:ext cx="145800" cy="2419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83AEEC61-E4A1-2B6A-5F89-94D746E118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23308" y="2140480"/>
                  <a:ext cx="163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B3BF927F-EB37-5911-85F3-9B494BE305AF}"/>
                    </a:ext>
                  </a:extLst>
                </p14:cNvPr>
                <p14:cNvContentPartPr/>
                <p14:nvPr/>
              </p14:nvContentPartPr>
              <p14:xfrm>
                <a:off x="3906028" y="2148400"/>
                <a:ext cx="205560" cy="1173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B3BF927F-EB37-5911-85F3-9B494BE305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97028" y="2139400"/>
                  <a:ext cx="223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0E0B6A76-7AD2-3783-5E35-F64B8CD2BC80}"/>
                    </a:ext>
                  </a:extLst>
                </p14:cNvPr>
                <p14:cNvContentPartPr/>
                <p14:nvPr/>
              </p14:nvContentPartPr>
              <p14:xfrm>
                <a:off x="4121308" y="2095840"/>
                <a:ext cx="50760" cy="2365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0E0B6A76-7AD2-3783-5E35-F64B8CD2BC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12308" y="2086840"/>
                  <a:ext cx="68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AAE87AAC-4761-AC9E-BDC1-6B0F6B82BF28}"/>
                    </a:ext>
                  </a:extLst>
                </p14:cNvPr>
                <p14:cNvContentPartPr/>
                <p14:nvPr/>
              </p14:nvContentPartPr>
              <p14:xfrm>
                <a:off x="4127788" y="2109880"/>
                <a:ext cx="205560" cy="26676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AAE87AAC-4761-AC9E-BDC1-6B0F6B82BF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19148" y="2101240"/>
                  <a:ext cx="223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D1C9EA4C-11F7-2CC9-FC06-A5D4ADAA959E}"/>
                    </a:ext>
                  </a:extLst>
                </p14:cNvPr>
                <p14:cNvContentPartPr/>
                <p14:nvPr/>
              </p14:nvContentPartPr>
              <p14:xfrm>
                <a:off x="4353148" y="2140120"/>
                <a:ext cx="43920" cy="20016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D1C9EA4C-11F7-2CC9-FC06-A5D4ADAA95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44508" y="2131480"/>
                  <a:ext cx="61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2C127B6-A29E-C6F9-DD4F-4017BD757390}"/>
                    </a:ext>
                  </a:extLst>
                </p14:cNvPr>
                <p14:cNvContentPartPr/>
                <p14:nvPr/>
              </p14:nvContentPartPr>
              <p14:xfrm>
                <a:off x="4349908" y="2093680"/>
                <a:ext cx="225720" cy="27144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2C127B6-A29E-C6F9-DD4F-4017BD7573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41268" y="2085040"/>
                  <a:ext cx="243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097BA8CF-49BE-14F6-F69D-81F9A630255C}"/>
                    </a:ext>
                  </a:extLst>
                </p14:cNvPr>
                <p14:cNvContentPartPr/>
                <p14:nvPr/>
              </p14:nvContentPartPr>
              <p14:xfrm>
                <a:off x="4598308" y="2127880"/>
                <a:ext cx="132120" cy="2041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097BA8CF-49BE-14F6-F69D-81F9A630255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89668" y="2119240"/>
                  <a:ext cx="149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066D9B80-7938-9DEE-C5EE-C0DA39307DFC}"/>
                    </a:ext>
                  </a:extLst>
                </p14:cNvPr>
                <p14:cNvContentPartPr/>
                <p14:nvPr/>
              </p14:nvContentPartPr>
              <p14:xfrm>
                <a:off x="4753468" y="2066680"/>
                <a:ext cx="64440" cy="2545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066D9B80-7938-9DEE-C5EE-C0DA39307D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44828" y="2057680"/>
                  <a:ext cx="82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CF202C05-FA66-1BC2-4D6F-175205EEC167}"/>
                    </a:ext>
                  </a:extLst>
                </p14:cNvPr>
                <p14:cNvContentPartPr/>
                <p14:nvPr/>
              </p14:nvContentPartPr>
              <p14:xfrm>
                <a:off x="4743388" y="2057320"/>
                <a:ext cx="249120" cy="2912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CF202C05-FA66-1BC2-4D6F-175205EEC16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34748" y="2048680"/>
                  <a:ext cx="266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126E6323-77D1-422E-ED31-216B082966B9}"/>
                    </a:ext>
                  </a:extLst>
                </p14:cNvPr>
                <p14:cNvContentPartPr/>
                <p14:nvPr/>
              </p14:nvContentPartPr>
              <p14:xfrm>
                <a:off x="175348" y="3037240"/>
                <a:ext cx="151920" cy="29412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126E6323-77D1-422E-ED31-216B082966B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6348" y="3028600"/>
                  <a:ext cx="169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69A09497-4F98-3349-2E13-B470BEAEA8EA}"/>
                    </a:ext>
                  </a:extLst>
                </p14:cNvPr>
                <p14:cNvContentPartPr/>
                <p14:nvPr/>
              </p14:nvContentPartPr>
              <p14:xfrm>
                <a:off x="178588" y="3201760"/>
                <a:ext cx="195480" cy="295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69A09497-4F98-3349-2E13-B470BEAEA8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9948" y="3193120"/>
                  <a:ext cx="213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80317713-AAB9-8D16-C106-E896B1CCB860}"/>
                    </a:ext>
                  </a:extLst>
                </p14:cNvPr>
                <p14:cNvContentPartPr/>
                <p14:nvPr/>
              </p14:nvContentPartPr>
              <p14:xfrm>
                <a:off x="199468" y="2864800"/>
                <a:ext cx="19800" cy="7668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80317713-AAB9-8D16-C106-E896B1CCB86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0828" y="2855800"/>
                  <a:ext cx="37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81A1C35E-3C1B-EBEF-7ACA-5278F3E24261}"/>
                    </a:ext>
                  </a:extLst>
                </p14:cNvPr>
                <p14:cNvContentPartPr/>
                <p14:nvPr/>
              </p14:nvContentPartPr>
              <p14:xfrm>
                <a:off x="525268" y="3212920"/>
                <a:ext cx="94680" cy="406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81A1C35E-3C1B-EBEF-7ACA-5278F3E2426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6268" y="3204280"/>
                  <a:ext cx="112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41CFC2C1-58D9-D0B4-3A4C-BAD716FBDD41}"/>
                    </a:ext>
                  </a:extLst>
                </p14:cNvPr>
                <p14:cNvContentPartPr/>
                <p14:nvPr/>
              </p14:nvContentPartPr>
              <p14:xfrm>
                <a:off x="528508" y="3108160"/>
                <a:ext cx="141480" cy="5184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41CFC2C1-58D9-D0B4-3A4C-BAD716FBDD4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9508" y="3099160"/>
                  <a:ext cx="159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B05D0985-BB89-1CF9-7FB4-AA59E1CEF4C4}"/>
                    </a:ext>
                  </a:extLst>
                </p14:cNvPr>
                <p14:cNvContentPartPr/>
                <p14:nvPr/>
              </p14:nvContentPartPr>
              <p14:xfrm>
                <a:off x="761788" y="3098800"/>
                <a:ext cx="241920" cy="57816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B05D0985-BB89-1CF9-7FB4-AA59E1CEF4C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2788" y="3090160"/>
                  <a:ext cx="2595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3620F444-2FE6-8CDF-B764-0491809B2C8F}"/>
                    </a:ext>
                  </a:extLst>
                </p14:cNvPr>
                <p14:cNvContentPartPr/>
                <p14:nvPr/>
              </p14:nvContentPartPr>
              <p14:xfrm>
                <a:off x="821188" y="2980000"/>
                <a:ext cx="55440" cy="8172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3620F444-2FE6-8CDF-B764-0491809B2C8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2188" y="2971360"/>
                  <a:ext cx="73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7381FDC4-18BC-36BE-A7D1-02A27C5B792B}"/>
                    </a:ext>
                  </a:extLst>
                </p14:cNvPr>
                <p14:cNvContentPartPr/>
                <p14:nvPr/>
              </p14:nvContentPartPr>
              <p14:xfrm>
                <a:off x="1238428" y="3200680"/>
                <a:ext cx="141480" cy="36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7381FDC4-18BC-36BE-A7D1-02A27C5B792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29428" y="3192040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4B22874F-B6E7-1CC5-07A4-812042874BB2}"/>
                    </a:ext>
                  </a:extLst>
                </p14:cNvPr>
                <p14:cNvContentPartPr/>
                <p14:nvPr/>
              </p14:nvContentPartPr>
              <p14:xfrm>
                <a:off x="1440028" y="3083680"/>
                <a:ext cx="242640" cy="53352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4B22874F-B6E7-1CC5-07A4-812042874B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31388" y="3075040"/>
                  <a:ext cx="2602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9C4B46A1-9788-1752-2213-A494C356B207}"/>
                    </a:ext>
                  </a:extLst>
                </p14:cNvPr>
                <p14:cNvContentPartPr/>
                <p14:nvPr/>
              </p14:nvContentPartPr>
              <p14:xfrm>
                <a:off x="1742068" y="3143440"/>
                <a:ext cx="118800" cy="13536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9C4B46A1-9788-1752-2213-A494C356B2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33428" y="3134800"/>
                  <a:ext cx="136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251F3C9A-2B6E-FF5B-3F23-A9555509B85F}"/>
                    </a:ext>
                  </a:extLst>
                </p14:cNvPr>
                <p14:cNvContentPartPr/>
                <p14:nvPr/>
              </p14:nvContentPartPr>
              <p14:xfrm>
                <a:off x="1453708" y="2912320"/>
                <a:ext cx="88200" cy="831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251F3C9A-2B6E-FF5B-3F23-A9555509B8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44708" y="2903320"/>
                  <a:ext cx="105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767B1CB8-68F5-4C8C-908D-795ECF7930A1}"/>
                    </a:ext>
                  </a:extLst>
                </p14:cNvPr>
                <p14:cNvContentPartPr/>
                <p14:nvPr/>
              </p14:nvContentPartPr>
              <p14:xfrm>
                <a:off x="175708" y="3766960"/>
                <a:ext cx="138960" cy="2541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767B1CB8-68F5-4C8C-908D-795ECF7930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6708" y="3758320"/>
                  <a:ext cx="156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E26484A6-A43A-82A5-2A99-F6B420437338}"/>
                    </a:ext>
                  </a:extLst>
                </p14:cNvPr>
                <p14:cNvContentPartPr/>
                <p14:nvPr/>
              </p14:nvContentPartPr>
              <p14:xfrm>
                <a:off x="141508" y="3897280"/>
                <a:ext cx="168480" cy="1944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E26484A6-A43A-82A5-2A99-F6B4204373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2868" y="3888280"/>
                  <a:ext cx="18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56B61D9A-EFAA-33E8-978C-8B213ADFDE2E}"/>
                    </a:ext>
                  </a:extLst>
                </p14:cNvPr>
                <p14:cNvContentPartPr/>
                <p14:nvPr/>
              </p14:nvContentPartPr>
              <p14:xfrm>
                <a:off x="218908" y="3550960"/>
                <a:ext cx="35280" cy="9504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56B61D9A-EFAA-33E8-978C-8B213ADFDE2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0268" y="3542320"/>
                  <a:ext cx="52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9615EB15-A4A4-6ADC-9C17-5EA16120EB43}"/>
                    </a:ext>
                  </a:extLst>
                </p14:cNvPr>
                <p14:cNvContentPartPr/>
                <p14:nvPr/>
              </p14:nvContentPartPr>
              <p14:xfrm>
                <a:off x="501508" y="3933640"/>
                <a:ext cx="114840" cy="64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9615EB15-A4A4-6ADC-9C17-5EA16120EB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2868" y="3924640"/>
                  <a:ext cx="13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C24DFAEA-AD16-E1A7-895C-F4D375171E7E}"/>
                    </a:ext>
                  </a:extLst>
                </p14:cNvPr>
                <p14:cNvContentPartPr/>
                <p14:nvPr/>
              </p14:nvContentPartPr>
              <p14:xfrm>
                <a:off x="501508" y="3837520"/>
                <a:ext cx="138240" cy="14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C24DFAEA-AD16-E1A7-895C-F4D375171E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2868" y="3828880"/>
                  <a:ext cx="155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221E815D-183E-AA68-CDBF-3179AD2593DA}"/>
                    </a:ext>
                  </a:extLst>
                </p14:cNvPr>
                <p14:cNvContentPartPr/>
                <p14:nvPr/>
              </p14:nvContentPartPr>
              <p14:xfrm>
                <a:off x="787348" y="3932560"/>
                <a:ext cx="135000" cy="1332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221E815D-183E-AA68-CDBF-3179AD2593D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8708" y="3923560"/>
                  <a:ext cx="152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00B75B11-71DD-A00E-96A5-7E413A0848E3}"/>
                    </a:ext>
                  </a:extLst>
                </p14:cNvPr>
                <p14:cNvContentPartPr/>
                <p14:nvPr/>
              </p14:nvContentPartPr>
              <p14:xfrm>
                <a:off x="1032148" y="3775960"/>
                <a:ext cx="176400" cy="19044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00B75B11-71DD-A00E-96A5-7E413A0848E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3148" y="3766960"/>
                  <a:ext cx="194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86C26906-B298-374B-E875-484B668A49A1}"/>
                    </a:ext>
                  </a:extLst>
                </p14:cNvPr>
                <p14:cNvContentPartPr/>
                <p14:nvPr/>
              </p14:nvContentPartPr>
              <p14:xfrm>
                <a:off x="1217908" y="3855520"/>
                <a:ext cx="172080" cy="33552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86C26906-B298-374B-E875-484B668A49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09268" y="3846520"/>
                  <a:ext cx="189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3069D97C-861A-7BF7-4ABB-1B5A80EC9258}"/>
                    </a:ext>
                  </a:extLst>
                </p14:cNvPr>
                <p14:cNvContentPartPr/>
                <p14:nvPr/>
              </p14:nvContentPartPr>
              <p14:xfrm>
                <a:off x="1440028" y="3807280"/>
                <a:ext cx="232560" cy="43704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3069D97C-861A-7BF7-4ABB-1B5A80EC92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31388" y="3798640"/>
                  <a:ext cx="2502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44FBC9BC-92F7-9620-609A-1FFC3C741A61}"/>
                    </a:ext>
                  </a:extLst>
                </p14:cNvPr>
                <p14:cNvContentPartPr/>
                <p14:nvPr/>
              </p14:nvContentPartPr>
              <p14:xfrm>
                <a:off x="1759708" y="3818440"/>
                <a:ext cx="141480" cy="2664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44FBC9BC-92F7-9620-609A-1FFC3C741A6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50708" y="3809800"/>
                  <a:ext cx="159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E65553B0-CA70-66AE-35EB-675C8B08AE22}"/>
                    </a:ext>
                  </a:extLst>
                </p14:cNvPr>
                <p14:cNvContentPartPr/>
                <p14:nvPr/>
              </p14:nvContentPartPr>
              <p14:xfrm>
                <a:off x="2059588" y="3522880"/>
                <a:ext cx="175320" cy="31752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E65553B0-CA70-66AE-35EB-675C8B08AE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50588" y="3513880"/>
                  <a:ext cx="192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44F24A21-AEEA-ED7A-584C-E3DC536A9ED3}"/>
                    </a:ext>
                  </a:extLst>
                </p14:cNvPr>
                <p14:cNvContentPartPr/>
                <p14:nvPr/>
              </p14:nvContentPartPr>
              <p14:xfrm>
                <a:off x="2321308" y="3825280"/>
                <a:ext cx="7200" cy="15768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44F24A21-AEEA-ED7A-584C-E3DC536A9ED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12668" y="3816640"/>
                  <a:ext cx="24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62AE4888-44DD-3E33-670C-3F1E65D33E80}"/>
                    </a:ext>
                  </a:extLst>
                </p14:cNvPr>
                <p14:cNvContentPartPr/>
                <p14:nvPr/>
              </p14:nvContentPartPr>
              <p14:xfrm>
                <a:off x="2284588" y="3817360"/>
                <a:ext cx="95040" cy="982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62AE4888-44DD-3E33-670C-3F1E65D33E8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275588" y="3808360"/>
                  <a:ext cx="11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13D78C78-44A2-EC4C-2774-7B8DD6089FDA}"/>
                    </a:ext>
                  </a:extLst>
                </p14:cNvPr>
                <p14:cNvContentPartPr/>
                <p14:nvPr/>
              </p14:nvContentPartPr>
              <p14:xfrm>
                <a:off x="2489788" y="3647800"/>
                <a:ext cx="299880" cy="14364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13D78C78-44A2-EC4C-2774-7B8DD6089F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80788" y="3639160"/>
                  <a:ext cx="317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DB1D1897-604E-2E1B-82AB-C2EA4D31F98C}"/>
                    </a:ext>
                  </a:extLst>
                </p14:cNvPr>
                <p14:cNvContentPartPr/>
                <p14:nvPr/>
              </p14:nvContentPartPr>
              <p14:xfrm>
                <a:off x="2886508" y="3611440"/>
                <a:ext cx="178560" cy="2772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DB1D1897-604E-2E1B-82AB-C2EA4D31F98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77868" y="3602800"/>
                  <a:ext cx="196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7B674424-5B2E-9686-69ED-8A7D84D96F4E}"/>
                    </a:ext>
                  </a:extLst>
                </p14:cNvPr>
                <p14:cNvContentPartPr/>
                <p14:nvPr/>
              </p14:nvContentPartPr>
              <p14:xfrm>
                <a:off x="2960668" y="3477520"/>
                <a:ext cx="23760" cy="23868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7B674424-5B2E-9686-69ED-8A7D84D96F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51668" y="3468520"/>
                  <a:ext cx="41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4547955C-C212-789B-1A43-719260F85834}"/>
                    </a:ext>
                  </a:extLst>
                </p14:cNvPr>
                <p14:cNvContentPartPr/>
                <p14:nvPr/>
              </p14:nvContentPartPr>
              <p14:xfrm>
                <a:off x="3219148" y="3521440"/>
                <a:ext cx="246240" cy="21672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4547955C-C212-789B-1A43-719260F858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210508" y="3512440"/>
                  <a:ext cx="263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13F8B3FC-4C54-84B5-7C42-71A235C94F2C}"/>
                    </a:ext>
                  </a:extLst>
                </p14:cNvPr>
                <p14:cNvContentPartPr/>
                <p14:nvPr/>
              </p14:nvContentPartPr>
              <p14:xfrm>
                <a:off x="3502108" y="3574000"/>
                <a:ext cx="172080" cy="2016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13F8B3FC-4C54-84B5-7C42-71A235C94F2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93468" y="3565000"/>
                  <a:ext cx="189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F4CC6081-57E9-C580-E95F-8BC04451C155}"/>
                    </a:ext>
                  </a:extLst>
                </p14:cNvPr>
                <p14:cNvContentPartPr/>
                <p14:nvPr/>
              </p14:nvContentPartPr>
              <p14:xfrm>
                <a:off x="3772108" y="3493360"/>
                <a:ext cx="221400" cy="52416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F4CC6081-57E9-C580-E95F-8BC04451C1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63468" y="3484720"/>
                  <a:ext cx="2390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9D6E8344-F9B9-B530-C115-B99B59AEBF67}"/>
                    </a:ext>
                  </a:extLst>
                </p14:cNvPr>
                <p14:cNvContentPartPr/>
                <p14:nvPr/>
              </p14:nvContentPartPr>
              <p14:xfrm>
                <a:off x="4055068" y="3566080"/>
                <a:ext cx="181080" cy="17892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9D6E8344-F9B9-B530-C115-B99B59AEBF6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46068" y="3557080"/>
                  <a:ext cx="198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33CDC404-16BE-DB12-14E2-3DB9473D788C}"/>
                    </a:ext>
                  </a:extLst>
                </p14:cNvPr>
                <p14:cNvContentPartPr/>
                <p14:nvPr/>
              </p14:nvContentPartPr>
              <p14:xfrm>
                <a:off x="4343068" y="3575080"/>
                <a:ext cx="128160" cy="540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33CDC404-16BE-DB12-14E2-3DB9473D78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34428" y="3566440"/>
                  <a:ext cx="145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20B412CF-51EB-CB0F-F004-3B6A9C255039}"/>
                    </a:ext>
                  </a:extLst>
                </p14:cNvPr>
                <p14:cNvContentPartPr/>
                <p14:nvPr/>
              </p14:nvContentPartPr>
              <p14:xfrm>
                <a:off x="4480948" y="3279520"/>
                <a:ext cx="148680" cy="42624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20B412CF-51EB-CB0F-F004-3B6A9C2550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472308" y="3270880"/>
                  <a:ext cx="1663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AD721E0B-86B8-1A5A-5197-B460BE930ADA}"/>
                    </a:ext>
                  </a:extLst>
                </p14:cNvPr>
                <p14:cNvContentPartPr/>
                <p14:nvPr/>
              </p14:nvContentPartPr>
              <p14:xfrm>
                <a:off x="4723948" y="3548440"/>
                <a:ext cx="194760" cy="14724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AD721E0B-86B8-1A5A-5197-B460BE930AD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14948" y="3539800"/>
                  <a:ext cx="212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F82A81C9-8F97-5AA2-BD0D-7255D5C6A8AC}"/>
                    </a:ext>
                  </a:extLst>
                </p14:cNvPr>
                <p14:cNvContentPartPr/>
                <p14:nvPr/>
              </p14:nvContentPartPr>
              <p14:xfrm>
                <a:off x="4995748" y="3421720"/>
                <a:ext cx="276120" cy="1778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F82A81C9-8F97-5AA2-BD0D-7255D5C6A8A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87108" y="3413080"/>
                  <a:ext cx="293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1C33146A-96D2-0EAA-8EC8-1DD1EF5FD8E2}"/>
                    </a:ext>
                  </a:extLst>
                </p14:cNvPr>
                <p14:cNvContentPartPr/>
                <p14:nvPr/>
              </p14:nvContentPartPr>
              <p14:xfrm>
                <a:off x="135748" y="4441240"/>
                <a:ext cx="121680" cy="28332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1C33146A-96D2-0EAA-8EC8-1DD1EF5FD8E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7108" y="4432600"/>
                  <a:ext cx="139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C081F1FE-BD8D-2A73-F5BD-E18A854A1CD8}"/>
                    </a:ext>
                  </a:extLst>
                </p14:cNvPr>
                <p14:cNvContentPartPr/>
                <p14:nvPr/>
              </p14:nvContentPartPr>
              <p14:xfrm>
                <a:off x="118108" y="4567240"/>
                <a:ext cx="158400" cy="1836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C081F1FE-BD8D-2A73-F5BD-E18A854A1CD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108" y="4558240"/>
                  <a:ext cx="17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AE2D0E02-4C90-A585-7C08-8FCBDBE06376}"/>
                    </a:ext>
                  </a:extLst>
                </p14:cNvPr>
                <p14:cNvContentPartPr/>
                <p14:nvPr/>
              </p14:nvContentPartPr>
              <p14:xfrm>
                <a:off x="191908" y="4291840"/>
                <a:ext cx="18360" cy="5256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AE2D0E02-4C90-A585-7C08-8FCBDBE0637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3268" y="4283200"/>
                  <a:ext cx="36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4BB67452-DE21-61CF-043E-D65ACB0D34BC}"/>
                    </a:ext>
                  </a:extLst>
                </p14:cNvPr>
                <p14:cNvContentPartPr/>
                <p14:nvPr/>
              </p14:nvContentPartPr>
              <p14:xfrm>
                <a:off x="437788" y="4626640"/>
                <a:ext cx="124920" cy="540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4BB67452-DE21-61CF-043E-D65ACB0D34B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8788" y="4618000"/>
                  <a:ext cx="142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1351D6DA-ED4B-949E-482A-3DC7D0E11349}"/>
                    </a:ext>
                  </a:extLst>
                </p14:cNvPr>
                <p14:cNvContentPartPr/>
                <p14:nvPr/>
              </p14:nvContentPartPr>
              <p14:xfrm>
                <a:off x="457948" y="4537000"/>
                <a:ext cx="97920" cy="1260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1351D6DA-ED4B-949E-482A-3DC7D0E1134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8948" y="4528000"/>
                  <a:ext cx="11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78970EE3-346C-14A6-A137-9B84119BFBCF}"/>
                    </a:ext>
                  </a:extLst>
                </p14:cNvPr>
                <p14:cNvContentPartPr/>
                <p14:nvPr/>
              </p14:nvContentPartPr>
              <p14:xfrm>
                <a:off x="834508" y="4559320"/>
                <a:ext cx="111240" cy="1332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78970EE3-346C-14A6-A137-9B84119BFBC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5868" y="4550320"/>
                  <a:ext cx="128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B21A7B55-7CAC-0901-6EA7-7696085C498A}"/>
                    </a:ext>
                  </a:extLst>
                </p14:cNvPr>
                <p14:cNvContentPartPr/>
                <p14:nvPr/>
              </p14:nvContentPartPr>
              <p14:xfrm>
                <a:off x="1056268" y="4425760"/>
                <a:ext cx="205920" cy="2102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B21A7B55-7CAC-0901-6EA7-7696085C498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7628" y="4417120"/>
                  <a:ext cx="223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094FB717-2827-AFAC-C0FF-CCABAF4C2F33}"/>
                    </a:ext>
                  </a:extLst>
                </p14:cNvPr>
                <p14:cNvContentPartPr/>
                <p14:nvPr/>
              </p14:nvContentPartPr>
              <p14:xfrm>
                <a:off x="1298908" y="4514680"/>
                <a:ext cx="37440" cy="2588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094FB717-2827-AFAC-C0FF-CCABAF4C2F3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89908" y="4506040"/>
                  <a:ext cx="55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A65CCCA1-7754-A96A-9286-6FAB0E832339}"/>
                    </a:ext>
                  </a:extLst>
                </p14:cNvPr>
                <p14:cNvContentPartPr/>
                <p14:nvPr/>
              </p14:nvContentPartPr>
              <p14:xfrm>
                <a:off x="1269028" y="4558240"/>
                <a:ext cx="127800" cy="11952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A65CCCA1-7754-A96A-9286-6FAB0E83233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60028" y="4549240"/>
                  <a:ext cx="145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088F8E86-1703-6588-C983-4A37E6C7A1B7}"/>
                    </a:ext>
                  </a:extLst>
                </p14:cNvPr>
                <p14:cNvContentPartPr/>
                <p14:nvPr/>
              </p14:nvContentPartPr>
              <p14:xfrm>
                <a:off x="1510588" y="4487680"/>
                <a:ext cx="202320" cy="38844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088F8E86-1703-6588-C983-4A37E6C7A1B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01948" y="4478680"/>
                  <a:ext cx="219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CC4B07F9-2B94-39EA-8794-93B6E8A7F61D}"/>
                    </a:ext>
                  </a:extLst>
                </p14:cNvPr>
                <p14:cNvContentPartPr/>
                <p14:nvPr/>
              </p14:nvContentPartPr>
              <p14:xfrm>
                <a:off x="1843948" y="4508560"/>
                <a:ext cx="155160" cy="2124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CC4B07F9-2B94-39EA-8794-93B6E8A7F6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34948" y="4499920"/>
                  <a:ext cx="172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0676F201-8648-B525-A2A0-731B843E3535}"/>
                    </a:ext>
                  </a:extLst>
                </p14:cNvPr>
                <p14:cNvContentPartPr/>
                <p14:nvPr/>
              </p14:nvContentPartPr>
              <p14:xfrm>
                <a:off x="1924588" y="4405600"/>
                <a:ext cx="43920" cy="2545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0676F201-8648-B525-A2A0-731B843E353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15588" y="4396960"/>
                  <a:ext cx="61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33FF0666-0C61-CA31-D1E7-D22A590C00CF}"/>
                    </a:ext>
                  </a:extLst>
                </p14:cNvPr>
                <p14:cNvContentPartPr/>
                <p14:nvPr/>
              </p14:nvContentPartPr>
              <p14:xfrm>
                <a:off x="2085868" y="4218040"/>
                <a:ext cx="132840" cy="35784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33FF0666-0C61-CA31-D1E7-D22A590C00C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77228" y="4209400"/>
                  <a:ext cx="150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603F2BB7-C4F9-EC99-D67E-8B19669A73E0}"/>
                    </a:ext>
                  </a:extLst>
                </p14:cNvPr>
                <p14:cNvContentPartPr/>
                <p14:nvPr/>
              </p14:nvContentPartPr>
              <p14:xfrm>
                <a:off x="2307988" y="4467160"/>
                <a:ext cx="43920" cy="19800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603F2BB7-C4F9-EC99-D67E-8B19669A73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99348" y="4458520"/>
                  <a:ext cx="61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B59FB255-5C1B-6E3D-0EE0-FBABBA50D23A}"/>
                    </a:ext>
                  </a:extLst>
                </p14:cNvPr>
                <p14:cNvContentPartPr/>
                <p14:nvPr/>
              </p14:nvContentPartPr>
              <p14:xfrm>
                <a:off x="2308708" y="4472200"/>
                <a:ext cx="112320" cy="8928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B59FB255-5C1B-6E3D-0EE0-FBABBA50D23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99708" y="4463560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4C9D9DE7-C007-C723-4851-E2D435F45949}"/>
                    </a:ext>
                  </a:extLst>
                </p14:cNvPr>
                <p14:cNvContentPartPr/>
                <p14:nvPr/>
              </p14:nvContentPartPr>
              <p14:xfrm>
                <a:off x="2592388" y="4115080"/>
                <a:ext cx="99000" cy="61848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4C9D9DE7-C007-C723-4851-E2D435F4594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583388" y="4106440"/>
                  <a:ext cx="11664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979DAAC9-2FD3-71AC-954E-05EF007DC7BD}"/>
                    </a:ext>
                  </a:extLst>
                </p14:cNvPr>
                <p14:cNvContentPartPr/>
                <p14:nvPr/>
              </p14:nvContentPartPr>
              <p14:xfrm>
                <a:off x="2794708" y="4330000"/>
                <a:ext cx="223560" cy="24624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979DAAC9-2FD3-71AC-954E-05EF007DC7B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85708" y="4321360"/>
                  <a:ext cx="241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BF661834-A3A6-13EC-04FD-C8F2627C24E3}"/>
                    </a:ext>
                  </a:extLst>
                </p14:cNvPr>
                <p14:cNvContentPartPr/>
                <p14:nvPr/>
              </p14:nvContentPartPr>
              <p14:xfrm>
                <a:off x="3038068" y="4387600"/>
                <a:ext cx="218880" cy="18396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BF661834-A3A6-13EC-04FD-C8F2627C24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029068" y="4378600"/>
                  <a:ext cx="236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AE3901A4-C19F-BB1A-A12E-D850FF75682C}"/>
                    </a:ext>
                  </a:extLst>
                </p14:cNvPr>
                <p14:cNvContentPartPr/>
                <p14:nvPr/>
              </p14:nvContentPartPr>
              <p14:xfrm>
                <a:off x="2836108" y="4083040"/>
                <a:ext cx="172080" cy="10116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AE3901A4-C19F-BB1A-A12E-D850FF75682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27468" y="4074040"/>
                  <a:ext cx="189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4E3F4C21-B70F-43CE-F156-7903E6D5666D}"/>
                    </a:ext>
                  </a:extLst>
                </p14:cNvPr>
                <p14:cNvContentPartPr/>
                <p14:nvPr/>
              </p14:nvContentPartPr>
              <p14:xfrm>
                <a:off x="3320668" y="4337200"/>
                <a:ext cx="280080" cy="19512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4E3F4C21-B70F-43CE-F156-7903E6D5666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11668" y="4328200"/>
                  <a:ext cx="297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1B7FBF51-934D-A371-59FC-A776FC2B0DCB}"/>
                    </a:ext>
                  </a:extLst>
                </p14:cNvPr>
                <p14:cNvContentPartPr/>
                <p14:nvPr/>
              </p14:nvContentPartPr>
              <p14:xfrm>
                <a:off x="3747628" y="4331080"/>
                <a:ext cx="111240" cy="2448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1B7FBF51-934D-A371-59FC-A776FC2B0DC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38988" y="4322440"/>
                  <a:ext cx="12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64CF0350-5B97-A211-EEF5-E29DD7636F5A}"/>
                    </a:ext>
                  </a:extLst>
                </p14:cNvPr>
                <p14:cNvContentPartPr/>
                <p14:nvPr/>
              </p14:nvContentPartPr>
              <p14:xfrm>
                <a:off x="3798388" y="4230280"/>
                <a:ext cx="54360" cy="20628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64CF0350-5B97-A211-EEF5-E29DD7636F5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89388" y="4221280"/>
                  <a:ext cx="72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06A127AA-4D48-A8FC-C8B3-5E3EDD7EA4D0}"/>
                    </a:ext>
                  </a:extLst>
                </p14:cNvPr>
                <p14:cNvContentPartPr/>
                <p14:nvPr/>
              </p14:nvContentPartPr>
              <p14:xfrm>
                <a:off x="3935908" y="4250440"/>
                <a:ext cx="216000" cy="15876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06A127AA-4D48-A8FC-C8B3-5E3EDD7EA4D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26908" y="4241440"/>
                  <a:ext cx="233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88B6AE40-B522-1D02-131D-573C40C76367}"/>
                    </a:ext>
                  </a:extLst>
                </p14:cNvPr>
                <p14:cNvContentPartPr/>
                <p14:nvPr/>
              </p14:nvContentPartPr>
              <p14:xfrm>
                <a:off x="4206628" y="4313800"/>
                <a:ext cx="167400" cy="3999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88B6AE40-B522-1D02-131D-573C40C7636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97628" y="4305160"/>
                  <a:ext cx="1850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04DC9C70-8F8C-5DAC-2DB8-88DC4726BDFE}"/>
                    </a:ext>
                  </a:extLst>
                </p14:cNvPr>
                <p14:cNvContentPartPr/>
                <p14:nvPr/>
              </p14:nvContentPartPr>
              <p14:xfrm>
                <a:off x="4006828" y="4061800"/>
                <a:ext cx="136800" cy="9252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04DC9C70-8F8C-5DAC-2DB8-88DC4726BD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97828" y="4052800"/>
                  <a:ext cx="154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C517169A-3C21-83E0-AFE4-3E93BC240958}"/>
                    </a:ext>
                  </a:extLst>
                </p14:cNvPr>
                <p14:cNvContentPartPr/>
                <p14:nvPr/>
              </p14:nvContentPartPr>
              <p14:xfrm>
                <a:off x="4452868" y="4200760"/>
                <a:ext cx="233640" cy="42084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C517169A-3C21-83E0-AFE4-3E93BC2409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44228" y="4192120"/>
                  <a:ext cx="2512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4C1106DE-A91B-1454-5CC2-4E7C80F307AF}"/>
                    </a:ext>
                  </a:extLst>
                </p14:cNvPr>
                <p14:cNvContentPartPr/>
                <p14:nvPr/>
              </p14:nvContentPartPr>
              <p14:xfrm>
                <a:off x="4632508" y="3980080"/>
                <a:ext cx="158400" cy="55620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4C1106DE-A91B-1454-5CC2-4E7C80F307A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23508" y="3971080"/>
                  <a:ext cx="1760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6800B81A-B17F-9B4E-9265-F505A3F20EBF}"/>
                    </a:ext>
                  </a:extLst>
                </p14:cNvPr>
                <p14:cNvContentPartPr/>
                <p14:nvPr/>
              </p14:nvContentPartPr>
              <p14:xfrm>
                <a:off x="4935268" y="4228120"/>
                <a:ext cx="128160" cy="133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6800B81A-B17F-9B4E-9265-F505A3F20EB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26268" y="4219480"/>
                  <a:ext cx="145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124A65CA-3F0E-3645-F90C-733DD2B932C0}"/>
                    </a:ext>
                  </a:extLst>
                </p14:cNvPr>
                <p14:cNvContentPartPr/>
                <p14:nvPr/>
              </p14:nvContentPartPr>
              <p14:xfrm>
                <a:off x="4968748" y="4158640"/>
                <a:ext cx="40680" cy="2174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124A65CA-3F0E-3645-F90C-733DD2B932C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60108" y="4149640"/>
                  <a:ext cx="58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E54CB982-D4B7-F274-D923-F172AFA39D08}"/>
                    </a:ext>
                  </a:extLst>
                </p14:cNvPr>
                <p14:cNvContentPartPr/>
                <p14:nvPr/>
              </p14:nvContentPartPr>
              <p14:xfrm>
                <a:off x="5096548" y="4193200"/>
                <a:ext cx="245880" cy="2250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E54CB982-D4B7-F274-D923-F172AFA39D0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87908" y="4184200"/>
                  <a:ext cx="263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186932AF-D355-0073-1694-F7AB98A7837A}"/>
                    </a:ext>
                  </a:extLst>
                </p14:cNvPr>
                <p14:cNvContentPartPr/>
                <p14:nvPr/>
              </p14:nvContentPartPr>
              <p14:xfrm>
                <a:off x="5381668" y="4224880"/>
                <a:ext cx="216720" cy="20340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186932AF-D355-0073-1694-F7AB98A7837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73028" y="4216240"/>
                  <a:ext cx="234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ACA1C27C-3AB1-7CB2-646B-2842B6060411}"/>
                    </a:ext>
                  </a:extLst>
                </p14:cNvPr>
                <p14:cNvContentPartPr/>
                <p14:nvPr/>
              </p14:nvContentPartPr>
              <p14:xfrm>
                <a:off x="5605588" y="4141360"/>
                <a:ext cx="298800" cy="4330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ACA1C27C-3AB1-7CB2-646B-2842B606041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96948" y="4132720"/>
                  <a:ext cx="3164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56BF825F-2E51-ACAA-86E9-8FE63FD2BF0C}"/>
                    </a:ext>
                  </a:extLst>
                </p14:cNvPr>
                <p14:cNvContentPartPr/>
                <p14:nvPr/>
              </p14:nvContentPartPr>
              <p14:xfrm>
                <a:off x="5907268" y="4188880"/>
                <a:ext cx="124920" cy="2952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56BF825F-2E51-ACAA-86E9-8FE63FD2BF0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98628" y="4179880"/>
                  <a:ext cx="142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F2DE270A-6FA4-4B7C-B17A-9DA630F5958A}"/>
                    </a:ext>
                  </a:extLst>
                </p14:cNvPr>
                <p14:cNvContentPartPr/>
                <p14:nvPr/>
              </p14:nvContentPartPr>
              <p14:xfrm>
                <a:off x="6089068" y="3950560"/>
                <a:ext cx="138240" cy="36216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F2DE270A-6FA4-4B7C-B17A-9DA630F5958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80428" y="3941920"/>
                  <a:ext cx="155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AF86B4B9-8C3C-E9FC-1EA6-D3E76165A6F7}"/>
                    </a:ext>
                  </a:extLst>
                </p14:cNvPr>
                <p14:cNvContentPartPr/>
                <p14:nvPr/>
              </p14:nvContentPartPr>
              <p14:xfrm>
                <a:off x="6250708" y="4225240"/>
                <a:ext cx="148320" cy="1746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AF86B4B9-8C3C-E9FC-1EA6-D3E76165A6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41708" y="4216600"/>
                  <a:ext cx="165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9840D153-D339-DC83-8128-95F78835D8FD}"/>
                    </a:ext>
                  </a:extLst>
                </p14:cNvPr>
                <p14:cNvContentPartPr/>
                <p14:nvPr/>
              </p14:nvContentPartPr>
              <p14:xfrm>
                <a:off x="6462388" y="4198960"/>
                <a:ext cx="276120" cy="16848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9840D153-D339-DC83-8128-95F78835D8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53748" y="4189960"/>
                  <a:ext cx="293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5EAEAA61-FDC6-BF15-1DF5-CC625DA52624}"/>
                    </a:ext>
                  </a:extLst>
                </p14:cNvPr>
                <p14:cNvContentPartPr/>
                <p14:nvPr/>
              </p14:nvContentPartPr>
              <p14:xfrm>
                <a:off x="2522908" y="3853720"/>
                <a:ext cx="81360" cy="3286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5EAEAA61-FDC6-BF15-1DF5-CC625DA5262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514268" y="3845080"/>
                  <a:ext cx="99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110DE8F7-3875-D7D5-0056-9901610F579C}"/>
                    </a:ext>
                  </a:extLst>
                </p14:cNvPr>
                <p14:cNvContentPartPr/>
                <p14:nvPr/>
              </p14:nvContentPartPr>
              <p14:xfrm>
                <a:off x="2805508" y="3858760"/>
                <a:ext cx="959400" cy="13356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110DE8F7-3875-D7D5-0056-9901610F579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796508" y="3850120"/>
                  <a:ext cx="977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625B763C-0F60-A2FE-AC9F-B86DBD7209D5}"/>
                    </a:ext>
                  </a:extLst>
                </p14:cNvPr>
                <p14:cNvContentPartPr/>
                <p14:nvPr/>
              </p14:nvContentPartPr>
              <p14:xfrm>
                <a:off x="128548" y="5117320"/>
                <a:ext cx="127800" cy="2606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625B763C-0F60-A2FE-AC9F-B86DBD7209D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9908" y="5108680"/>
                  <a:ext cx="14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C1353EF3-D8A4-15E9-8927-E90D4D212D9F}"/>
                    </a:ext>
                  </a:extLst>
                </p14:cNvPr>
                <p14:cNvContentPartPr/>
                <p14:nvPr/>
              </p14:nvContentPartPr>
              <p14:xfrm>
                <a:off x="135028" y="5222080"/>
                <a:ext cx="138240" cy="3456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C1353EF3-D8A4-15E9-8927-E90D4D212D9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26028" y="5213440"/>
                  <a:ext cx="15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C77E1A53-1323-C005-E5F6-28CE0B9230FA}"/>
                    </a:ext>
                  </a:extLst>
                </p14:cNvPr>
                <p14:cNvContentPartPr/>
                <p14:nvPr/>
              </p14:nvContentPartPr>
              <p14:xfrm>
                <a:off x="181828" y="4919320"/>
                <a:ext cx="37800" cy="579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C77E1A53-1323-C005-E5F6-28CE0B9230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73188" y="4910320"/>
                  <a:ext cx="55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30A5B815-DF38-7CE0-9C96-D48DF74AB24B}"/>
                    </a:ext>
                  </a:extLst>
                </p14:cNvPr>
                <p14:cNvContentPartPr/>
                <p14:nvPr/>
              </p14:nvContentPartPr>
              <p14:xfrm>
                <a:off x="502228" y="5237200"/>
                <a:ext cx="110880" cy="3744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30A5B815-DF38-7CE0-9C96-D48DF74AB24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3228" y="5228560"/>
                  <a:ext cx="128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C1D8DBFA-756B-EC25-C731-2388FA5F8DFA}"/>
                    </a:ext>
                  </a:extLst>
                </p14:cNvPr>
                <p14:cNvContentPartPr/>
                <p14:nvPr/>
              </p14:nvContentPartPr>
              <p14:xfrm>
                <a:off x="488188" y="5151520"/>
                <a:ext cx="102600" cy="1296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C1D8DBFA-756B-EC25-C731-2388FA5F8DF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9188" y="5142520"/>
                  <a:ext cx="120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813C140C-D352-2FAE-9E23-B59EF379D8A0}"/>
                    </a:ext>
                  </a:extLst>
                </p14:cNvPr>
                <p14:cNvContentPartPr/>
                <p14:nvPr/>
              </p14:nvContentPartPr>
              <p14:xfrm>
                <a:off x="949348" y="5191840"/>
                <a:ext cx="141120" cy="4176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813C140C-D352-2FAE-9E23-B59EF379D8A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0708" y="5183200"/>
                  <a:ext cx="158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2206DCED-1596-BC6B-4F5C-888972A16E6F}"/>
                    </a:ext>
                  </a:extLst>
                </p14:cNvPr>
                <p14:cNvContentPartPr/>
                <p14:nvPr/>
              </p14:nvContentPartPr>
              <p14:xfrm>
                <a:off x="1204228" y="5077720"/>
                <a:ext cx="182160" cy="20340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2206DCED-1596-BC6B-4F5C-888972A16E6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95588" y="5068720"/>
                  <a:ext cx="199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8C96500B-7D3C-CCF1-FC2D-73821EF5CB6E}"/>
                    </a:ext>
                  </a:extLst>
                </p14:cNvPr>
                <p14:cNvContentPartPr/>
                <p14:nvPr/>
              </p14:nvContentPartPr>
              <p14:xfrm>
                <a:off x="1419868" y="5105800"/>
                <a:ext cx="178560" cy="19440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8C96500B-7D3C-CCF1-FC2D-73821EF5CB6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11228" y="5097160"/>
                  <a:ext cx="196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EDC18C25-2246-2A1A-5785-A2091FB1DA34}"/>
                    </a:ext>
                  </a:extLst>
                </p14:cNvPr>
                <p14:cNvContentPartPr/>
                <p14:nvPr/>
              </p14:nvContentPartPr>
              <p14:xfrm>
                <a:off x="1730548" y="4834720"/>
                <a:ext cx="103680" cy="3830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EDC18C25-2246-2A1A-5785-A2091FB1DA3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21548" y="4825720"/>
                  <a:ext cx="121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AC7399DF-8B82-DA88-4F6C-83489B025880}"/>
                    </a:ext>
                  </a:extLst>
                </p14:cNvPr>
                <p14:cNvContentPartPr/>
                <p14:nvPr/>
              </p14:nvContentPartPr>
              <p14:xfrm>
                <a:off x="1855108" y="5007160"/>
                <a:ext cx="210960" cy="48816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AC7399DF-8B82-DA88-4F6C-83489B0258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46468" y="4998520"/>
                  <a:ext cx="2286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F65DCFC7-21D5-85D8-F832-E654F85AC453}"/>
                    </a:ext>
                  </a:extLst>
                </p14:cNvPr>
                <p14:cNvContentPartPr/>
                <p14:nvPr/>
              </p14:nvContentPartPr>
              <p14:xfrm>
                <a:off x="2089468" y="5151520"/>
                <a:ext cx="114840" cy="2772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F65DCFC7-21D5-85D8-F832-E654F85AC4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80468" y="5142880"/>
                  <a:ext cx="132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6C02C4B7-D42E-CD06-F65B-6D972DDAB033}"/>
                    </a:ext>
                  </a:extLst>
                </p14:cNvPr>
                <p14:cNvContentPartPr/>
                <p14:nvPr/>
              </p14:nvContentPartPr>
              <p14:xfrm>
                <a:off x="2246068" y="5020480"/>
                <a:ext cx="159840" cy="39708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6C02C4B7-D42E-CD06-F65B-6D972DDAB03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37068" y="5011480"/>
                  <a:ext cx="1774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54AD58CF-291A-392A-BD3F-BD76C54F81B1}"/>
                    </a:ext>
                  </a:extLst>
                </p14:cNvPr>
                <p14:cNvContentPartPr/>
                <p14:nvPr/>
              </p14:nvContentPartPr>
              <p14:xfrm>
                <a:off x="2455948" y="5074120"/>
                <a:ext cx="151560" cy="15660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54AD58CF-291A-392A-BD3F-BD76C54F81B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47308" y="5065480"/>
                  <a:ext cx="16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B0726D48-F966-BAB0-390D-175ECF804082}"/>
                    </a:ext>
                  </a:extLst>
                </p14:cNvPr>
                <p14:cNvContentPartPr/>
                <p14:nvPr/>
              </p14:nvContentPartPr>
              <p14:xfrm>
                <a:off x="2550268" y="4808440"/>
                <a:ext cx="144720" cy="54432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B0726D48-F966-BAB0-390D-175ECF80408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541268" y="4799440"/>
                  <a:ext cx="1623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6A9EB124-4CD2-3FC3-7851-0833F584139A}"/>
                    </a:ext>
                  </a:extLst>
                </p14:cNvPr>
                <p14:cNvContentPartPr/>
                <p14:nvPr/>
              </p14:nvContentPartPr>
              <p14:xfrm>
                <a:off x="2849428" y="5035600"/>
                <a:ext cx="148680" cy="4356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6A9EB124-4CD2-3FC3-7851-0833F584139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40788" y="5026600"/>
                  <a:ext cx="166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1B84E041-C999-EAC0-AC74-BD2C4E7E6EAC}"/>
                    </a:ext>
                  </a:extLst>
                </p14:cNvPr>
                <p14:cNvContentPartPr/>
                <p14:nvPr/>
              </p14:nvContentPartPr>
              <p14:xfrm>
                <a:off x="2916748" y="4950640"/>
                <a:ext cx="27360" cy="19512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1B84E041-C999-EAC0-AC74-BD2C4E7E6EA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08108" y="4942000"/>
                  <a:ext cx="45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C29B16BB-EDFE-981F-AB6E-F74231858CE1}"/>
                    </a:ext>
                  </a:extLst>
                </p14:cNvPr>
                <p14:cNvContentPartPr/>
                <p14:nvPr/>
              </p14:nvContentPartPr>
              <p14:xfrm>
                <a:off x="3236428" y="4719520"/>
                <a:ext cx="94680" cy="54720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C29B16BB-EDFE-981F-AB6E-F74231858CE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27428" y="4710880"/>
                  <a:ext cx="1123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6B4D49EF-ECFE-240A-8C2D-670119DDA6E7}"/>
                    </a:ext>
                  </a:extLst>
                </p14:cNvPr>
                <p14:cNvContentPartPr/>
                <p14:nvPr/>
              </p14:nvContentPartPr>
              <p14:xfrm>
                <a:off x="3421468" y="5046400"/>
                <a:ext cx="138240" cy="756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6B4D49EF-ECFE-240A-8C2D-670119DDA6E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12468" y="5037760"/>
                  <a:ext cx="155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AFF1FCC9-B4E4-BE5D-DBD3-80684D68876D}"/>
                    </a:ext>
                  </a:extLst>
                </p14:cNvPr>
                <p14:cNvContentPartPr/>
                <p14:nvPr/>
              </p14:nvContentPartPr>
              <p14:xfrm>
                <a:off x="3639988" y="4946680"/>
                <a:ext cx="219240" cy="17568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AFF1FCC9-B4E4-BE5D-DBD3-80684D68876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30988" y="4938040"/>
                  <a:ext cx="236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D315EDA3-3C63-A0BD-E8B5-4933F8681F8F}"/>
                    </a:ext>
                  </a:extLst>
                </p14:cNvPr>
                <p14:cNvContentPartPr/>
                <p14:nvPr/>
              </p14:nvContentPartPr>
              <p14:xfrm>
                <a:off x="3868228" y="4993120"/>
                <a:ext cx="130320" cy="31464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D315EDA3-3C63-A0BD-E8B5-4933F8681F8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59228" y="4984120"/>
                  <a:ext cx="1479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E5DFF4EE-630A-798C-103B-A39EB62C5D12}"/>
                    </a:ext>
                  </a:extLst>
                </p14:cNvPr>
                <p14:cNvContentPartPr/>
                <p14:nvPr/>
              </p14:nvContentPartPr>
              <p14:xfrm>
                <a:off x="4117708" y="5063680"/>
                <a:ext cx="108000" cy="756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E5DFF4EE-630A-798C-103B-A39EB62C5D1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09068" y="5055040"/>
                  <a:ext cx="12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519798C7-5855-E654-902A-E9DDFFEE7687}"/>
                    </a:ext>
                  </a:extLst>
                </p14:cNvPr>
                <p14:cNvContentPartPr/>
                <p14:nvPr/>
              </p14:nvContentPartPr>
              <p14:xfrm>
                <a:off x="4224988" y="4948120"/>
                <a:ext cx="195840" cy="1875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519798C7-5855-E654-902A-E9DDFFEE768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215988" y="4939120"/>
                  <a:ext cx="213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F4E70C84-4F35-9197-C3BC-059AC0F2A3B4}"/>
                    </a:ext>
                  </a:extLst>
                </p14:cNvPr>
                <p14:cNvContentPartPr/>
                <p14:nvPr/>
              </p14:nvContentPartPr>
              <p14:xfrm>
                <a:off x="4447468" y="4951720"/>
                <a:ext cx="175680" cy="20016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F4E70C84-4F35-9197-C3BC-059AC0F2A3B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38468" y="4943080"/>
                  <a:ext cx="193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7E3A2027-3851-E0DB-010C-0C587194CCCF}"/>
                    </a:ext>
                  </a:extLst>
                </p14:cNvPr>
                <p14:cNvContentPartPr/>
                <p14:nvPr/>
              </p14:nvContentPartPr>
              <p14:xfrm>
                <a:off x="4746988" y="4989160"/>
                <a:ext cx="162000" cy="2844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7E3A2027-3851-E0DB-010C-0C587194CCC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37988" y="4980160"/>
                  <a:ext cx="179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1F86C2D4-2278-600B-5E4F-FBB1E6CEC369}"/>
                    </a:ext>
                  </a:extLst>
                </p14:cNvPr>
                <p14:cNvContentPartPr/>
                <p14:nvPr/>
              </p14:nvContentPartPr>
              <p14:xfrm>
                <a:off x="4820788" y="4873960"/>
                <a:ext cx="64440" cy="21744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1F86C2D4-2278-600B-5E4F-FBB1E6CEC36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812148" y="4865320"/>
                  <a:ext cx="82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7722743A-253A-87D7-A587-1BC48E54FDA3}"/>
                    </a:ext>
                  </a:extLst>
                </p14:cNvPr>
                <p14:cNvContentPartPr/>
                <p14:nvPr/>
              </p14:nvContentPartPr>
              <p14:xfrm>
                <a:off x="4891348" y="4718440"/>
                <a:ext cx="240120" cy="31536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7722743A-253A-87D7-A587-1BC48E54FDA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82708" y="4709800"/>
                  <a:ext cx="2577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E755E65F-F100-B1B7-AE8D-F714A786E843}"/>
                    </a:ext>
                  </a:extLst>
                </p14:cNvPr>
                <p14:cNvContentPartPr/>
                <p14:nvPr/>
              </p14:nvContentPartPr>
              <p14:xfrm>
                <a:off x="5224708" y="4924360"/>
                <a:ext cx="74520" cy="22752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E755E65F-F100-B1B7-AE8D-F714A786E8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15708" y="4915720"/>
                  <a:ext cx="92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CA5F4216-6FA6-FD86-21EA-8827FB5A7090}"/>
                    </a:ext>
                  </a:extLst>
                </p14:cNvPr>
                <p14:cNvContentPartPr/>
                <p14:nvPr/>
              </p14:nvContentPartPr>
              <p14:xfrm>
                <a:off x="5248108" y="4930480"/>
                <a:ext cx="154800" cy="993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CA5F4216-6FA6-FD86-21EA-8827FB5A709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239108" y="4921840"/>
                  <a:ext cx="172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559B1792-5548-A17B-E847-4A83095F42D9}"/>
                    </a:ext>
                  </a:extLst>
                </p14:cNvPr>
                <p14:cNvContentPartPr/>
                <p14:nvPr/>
              </p14:nvContentPartPr>
              <p14:xfrm>
                <a:off x="5439988" y="4870720"/>
                <a:ext cx="245880" cy="13788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559B1792-5548-A17B-E847-4A83095F42D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30988" y="4861720"/>
                  <a:ext cx="26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4EFB0EF9-5486-C2B4-1E2D-F8B45C8FC581}"/>
                    </a:ext>
                  </a:extLst>
                </p14:cNvPr>
                <p14:cNvContentPartPr/>
                <p14:nvPr/>
              </p14:nvContentPartPr>
              <p14:xfrm>
                <a:off x="5699188" y="4893040"/>
                <a:ext cx="194400" cy="4258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4EFB0EF9-5486-C2B4-1E2D-F8B45C8FC58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90548" y="4884040"/>
                  <a:ext cx="2120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9CE385F3-1E0F-5345-1016-7F26C54934F0}"/>
                    </a:ext>
                  </a:extLst>
                </p14:cNvPr>
                <p14:cNvContentPartPr/>
                <p14:nvPr/>
              </p14:nvContentPartPr>
              <p14:xfrm>
                <a:off x="5506948" y="4646440"/>
                <a:ext cx="190080" cy="9468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9CE385F3-1E0F-5345-1016-7F26C54934F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98308" y="4637440"/>
                  <a:ext cx="207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3E796817-C98C-AAFE-2E74-CFFAD68F878B}"/>
                    </a:ext>
                  </a:extLst>
                </p14:cNvPr>
                <p14:cNvContentPartPr/>
                <p14:nvPr/>
              </p14:nvContentPartPr>
              <p14:xfrm>
                <a:off x="5974588" y="4630960"/>
                <a:ext cx="166680" cy="43236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3E796817-C98C-AAFE-2E74-CFFAD68F878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65948" y="4621960"/>
                  <a:ext cx="1843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701067A0-F12C-349F-2B84-87B9355FDB51}"/>
                    </a:ext>
                  </a:extLst>
                </p14:cNvPr>
                <p14:cNvContentPartPr/>
                <p14:nvPr/>
              </p14:nvContentPartPr>
              <p14:xfrm>
                <a:off x="6247108" y="4801240"/>
                <a:ext cx="299880" cy="46836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701067A0-F12C-349F-2B84-87B9355FDB5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238468" y="4792240"/>
                  <a:ext cx="317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DF58BAA7-C845-319A-8C03-ED193A86348C}"/>
                    </a:ext>
                  </a:extLst>
                </p14:cNvPr>
                <p14:cNvContentPartPr/>
                <p14:nvPr/>
              </p14:nvContentPartPr>
              <p14:xfrm>
                <a:off x="6630508" y="4895200"/>
                <a:ext cx="175320" cy="234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DF58BAA7-C845-319A-8C03-ED193A86348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21868" y="4886200"/>
                  <a:ext cx="192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5C35D980-3C3C-7C61-39C3-6927DA31DA4B}"/>
                    </a:ext>
                  </a:extLst>
                </p14:cNvPr>
                <p14:cNvContentPartPr/>
                <p14:nvPr/>
              </p14:nvContentPartPr>
              <p14:xfrm>
                <a:off x="6714748" y="4808440"/>
                <a:ext cx="64440" cy="18504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5C35D980-3C3C-7C61-39C3-6927DA31DA4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06108" y="4799440"/>
                  <a:ext cx="82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CB7F1BCA-7E5C-5B3F-99CD-0900A88725A9}"/>
                    </a:ext>
                  </a:extLst>
                </p14:cNvPr>
                <p14:cNvContentPartPr/>
                <p14:nvPr/>
              </p14:nvContentPartPr>
              <p14:xfrm>
                <a:off x="6919948" y="4530880"/>
                <a:ext cx="138240" cy="50580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CB7F1BCA-7E5C-5B3F-99CD-0900A88725A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11308" y="4522240"/>
                  <a:ext cx="1558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7795C192-DC04-A2E2-87C6-62CEFF111CCD}"/>
                    </a:ext>
                  </a:extLst>
                </p14:cNvPr>
                <p14:cNvContentPartPr/>
                <p14:nvPr/>
              </p14:nvContentPartPr>
              <p14:xfrm>
                <a:off x="7121188" y="4659040"/>
                <a:ext cx="44640" cy="28908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7795C192-DC04-A2E2-87C6-62CEFF111CC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12188" y="4650400"/>
                  <a:ext cx="622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50EBDCCB-C09A-2837-EEB7-D01E5C547EE7}"/>
                    </a:ext>
                  </a:extLst>
                </p14:cNvPr>
                <p14:cNvContentPartPr/>
                <p14:nvPr/>
              </p14:nvContentPartPr>
              <p14:xfrm>
                <a:off x="7159348" y="4836880"/>
                <a:ext cx="201600" cy="25020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50EBDCCB-C09A-2837-EEB7-D01E5C547EE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50708" y="4828240"/>
                  <a:ext cx="219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36C0EFFB-092E-DF1F-2B09-C9F5F8CA058D}"/>
                    </a:ext>
                  </a:extLst>
                </p14:cNvPr>
                <p14:cNvContentPartPr/>
                <p14:nvPr/>
              </p14:nvContentPartPr>
              <p14:xfrm>
                <a:off x="7334308" y="4867120"/>
                <a:ext cx="102960" cy="10332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36C0EFFB-092E-DF1F-2B09-C9F5F8CA058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25308" y="4858120"/>
                  <a:ext cx="120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8E330259-5BA0-9DBF-B638-28394AB82984}"/>
                    </a:ext>
                  </a:extLst>
                </p14:cNvPr>
                <p14:cNvContentPartPr/>
                <p14:nvPr/>
              </p14:nvContentPartPr>
              <p14:xfrm>
                <a:off x="7522228" y="4821040"/>
                <a:ext cx="218880" cy="20268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8E330259-5BA0-9DBF-B638-28394AB8298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13228" y="4812400"/>
                  <a:ext cx="236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1CC5A586-D5AF-502A-7F33-12739C0EF951}"/>
                    </a:ext>
                  </a:extLst>
                </p14:cNvPr>
                <p14:cNvContentPartPr/>
                <p14:nvPr/>
              </p14:nvContentPartPr>
              <p14:xfrm>
                <a:off x="7747588" y="4871440"/>
                <a:ext cx="172800" cy="11880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1CC5A586-D5AF-502A-7F33-12739C0EF95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738588" y="4862800"/>
                  <a:ext cx="190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2F69B841-D35B-5BC8-C4C9-8DE0878A2BE2}"/>
                    </a:ext>
                  </a:extLst>
                </p14:cNvPr>
                <p14:cNvContentPartPr/>
                <p14:nvPr/>
              </p14:nvContentPartPr>
              <p14:xfrm>
                <a:off x="7558948" y="4615840"/>
                <a:ext cx="170640" cy="10224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2F69B841-D35B-5BC8-C4C9-8DE0878A2BE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50308" y="4606840"/>
                  <a:ext cx="1882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Agrupar 256">
            <a:extLst>
              <a:ext uri="{FF2B5EF4-FFF2-40B4-BE49-F238E27FC236}">
                <a16:creationId xmlns:a16="http://schemas.microsoft.com/office/drawing/2014/main" id="{E6B1D4A4-C466-C39F-AAAC-ADECB5FDDF82}"/>
              </a:ext>
            </a:extLst>
          </p:cNvPr>
          <p:cNvGrpSpPr/>
          <p:nvPr/>
        </p:nvGrpSpPr>
        <p:grpSpPr>
          <a:xfrm>
            <a:off x="8151148" y="4514680"/>
            <a:ext cx="1218240" cy="576360"/>
            <a:chOff x="8151148" y="4514680"/>
            <a:chExt cx="121824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D1998D54-5350-E896-F8CC-02C19AB0F0D9}"/>
                    </a:ext>
                  </a:extLst>
                </p14:cNvPr>
                <p14:cNvContentPartPr/>
                <p14:nvPr/>
              </p14:nvContentPartPr>
              <p14:xfrm>
                <a:off x="8151148" y="4832560"/>
                <a:ext cx="141480" cy="1836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D1998D54-5350-E896-F8CC-02C19AB0F0D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42508" y="4823920"/>
                  <a:ext cx="159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F64491FF-5DC9-074E-6F0F-A14A9FBE42FF}"/>
                    </a:ext>
                  </a:extLst>
                </p14:cNvPr>
                <p14:cNvContentPartPr/>
                <p14:nvPr/>
              </p14:nvContentPartPr>
              <p14:xfrm>
                <a:off x="8268868" y="4593520"/>
                <a:ext cx="196200" cy="34848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F64491FF-5DC9-074E-6F0F-A14A9FBE42F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260228" y="4584520"/>
                  <a:ext cx="213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FA6AA163-AA62-1200-1452-E5629E2E2E2F}"/>
                    </a:ext>
                  </a:extLst>
                </p14:cNvPr>
                <p14:cNvContentPartPr/>
                <p14:nvPr/>
              </p14:nvContentPartPr>
              <p14:xfrm>
                <a:off x="8558308" y="4823920"/>
                <a:ext cx="255960" cy="14724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FA6AA163-AA62-1200-1452-E5629E2E2E2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549308" y="4814920"/>
                  <a:ext cx="273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24CE2F05-D71D-4F4E-D7AC-BD6E5B24E585}"/>
                    </a:ext>
                  </a:extLst>
                </p14:cNvPr>
                <p14:cNvContentPartPr/>
                <p14:nvPr/>
              </p14:nvContentPartPr>
              <p14:xfrm>
                <a:off x="8786908" y="4514680"/>
                <a:ext cx="205560" cy="57636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24CE2F05-D71D-4F4E-D7AC-BD6E5B24E58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78268" y="4506040"/>
                  <a:ext cx="2232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14D2C1A0-2D49-23A5-0EC9-DFB0264954A3}"/>
                    </a:ext>
                  </a:extLst>
                </p14:cNvPr>
                <p14:cNvContentPartPr/>
                <p14:nvPr/>
              </p14:nvContentPartPr>
              <p14:xfrm>
                <a:off x="9079588" y="4727080"/>
                <a:ext cx="289800" cy="21312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14D2C1A0-2D49-23A5-0EC9-DFB0264954A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70948" y="4718080"/>
                  <a:ext cx="3074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58" name="Tinta 257">
                <a:extLst>
                  <a:ext uri="{FF2B5EF4-FFF2-40B4-BE49-F238E27FC236}">
                    <a16:creationId xmlns:a16="http://schemas.microsoft.com/office/drawing/2014/main" id="{E313E016-2411-D7F1-DB30-CAB2D029978B}"/>
                  </a:ext>
                </a:extLst>
              </p14:cNvPr>
              <p14:cNvContentPartPr/>
              <p14:nvPr/>
            </p14:nvContentPartPr>
            <p14:xfrm>
              <a:off x="1864828" y="5412160"/>
              <a:ext cx="789840" cy="171720"/>
            </p14:xfrm>
          </p:contentPart>
        </mc:Choice>
        <mc:Fallback>
          <p:pic>
            <p:nvPicPr>
              <p:cNvPr id="258" name="Tinta 257">
                <a:extLst>
                  <a:ext uri="{FF2B5EF4-FFF2-40B4-BE49-F238E27FC236}">
                    <a16:creationId xmlns:a16="http://schemas.microsoft.com/office/drawing/2014/main" id="{E313E016-2411-D7F1-DB30-CAB2D029978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856188" y="5403160"/>
                <a:ext cx="80748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Agrupar 260">
            <a:extLst>
              <a:ext uri="{FF2B5EF4-FFF2-40B4-BE49-F238E27FC236}">
                <a16:creationId xmlns:a16="http://schemas.microsoft.com/office/drawing/2014/main" id="{39CAC8D5-6A7B-43D4-00C9-71C4CCCF0C72}"/>
              </a:ext>
            </a:extLst>
          </p:cNvPr>
          <p:cNvGrpSpPr/>
          <p:nvPr/>
        </p:nvGrpSpPr>
        <p:grpSpPr>
          <a:xfrm>
            <a:off x="2183428" y="5751280"/>
            <a:ext cx="235800" cy="230400"/>
            <a:chOff x="2183428" y="5751280"/>
            <a:chExt cx="23580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EC8454CC-1D74-0B7D-4443-718B5F453D25}"/>
                    </a:ext>
                  </a:extLst>
                </p14:cNvPr>
                <p14:cNvContentPartPr/>
                <p14:nvPr/>
              </p14:nvContentPartPr>
              <p14:xfrm>
                <a:off x="2183428" y="5751280"/>
                <a:ext cx="171360" cy="2304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EC8454CC-1D74-0B7D-4443-718B5F453D2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174788" y="5742280"/>
                  <a:ext cx="189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398109E2-31EF-F8F6-65F1-34F4A64752C7}"/>
                    </a:ext>
                  </a:extLst>
                </p14:cNvPr>
                <p14:cNvContentPartPr/>
                <p14:nvPr/>
              </p14:nvContentPartPr>
              <p14:xfrm>
                <a:off x="2213668" y="5869000"/>
                <a:ext cx="205560" cy="104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398109E2-31EF-F8F6-65F1-34F4A64752C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205028" y="5860360"/>
                  <a:ext cx="2232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62" name="Tinta 261">
                <a:extLst>
                  <a:ext uri="{FF2B5EF4-FFF2-40B4-BE49-F238E27FC236}">
                    <a16:creationId xmlns:a16="http://schemas.microsoft.com/office/drawing/2014/main" id="{DE3A952B-FF35-468E-1F70-29908D8C526B}"/>
                  </a:ext>
                </a:extLst>
              </p14:cNvPr>
              <p14:cNvContentPartPr/>
              <p14:nvPr/>
            </p14:nvContentPartPr>
            <p14:xfrm>
              <a:off x="3606868" y="5237560"/>
              <a:ext cx="904680" cy="113040"/>
            </p14:xfrm>
          </p:contentPart>
        </mc:Choice>
        <mc:Fallback>
          <p:pic>
            <p:nvPicPr>
              <p:cNvPr id="262" name="Tinta 261">
                <a:extLst>
                  <a:ext uri="{FF2B5EF4-FFF2-40B4-BE49-F238E27FC236}">
                    <a16:creationId xmlns:a16="http://schemas.microsoft.com/office/drawing/2014/main" id="{DE3A952B-FF35-468E-1F70-29908D8C526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598228" y="5228920"/>
                <a:ext cx="92232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Agrupar 272">
            <a:extLst>
              <a:ext uri="{FF2B5EF4-FFF2-40B4-BE49-F238E27FC236}">
                <a16:creationId xmlns:a16="http://schemas.microsoft.com/office/drawing/2014/main" id="{F2658C9A-DFF0-5750-B569-96BD504A8268}"/>
              </a:ext>
            </a:extLst>
          </p:cNvPr>
          <p:cNvGrpSpPr/>
          <p:nvPr/>
        </p:nvGrpSpPr>
        <p:grpSpPr>
          <a:xfrm>
            <a:off x="3558988" y="5518000"/>
            <a:ext cx="1094040" cy="616680"/>
            <a:chOff x="3558988" y="5518000"/>
            <a:chExt cx="1094040" cy="61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A0DB6160-B1CB-EC00-BD2A-B017E07A36C1}"/>
                    </a:ext>
                  </a:extLst>
                </p14:cNvPr>
                <p14:cNvContentPartPr/>
                <p14:nvPr/>
              </p14:nvContentPartPr>
              <p14:xfrm>
                <a:off x="3558988" y="5763880"/>
                <a:ext cx="122040" cy="169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A0DB6160-B1CB-EC00-BD2A-B017E07A36C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49988" y="5754880"/>
                  <a:ext cx="139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D7F325E4-9B62-4E5D-5B6E-3C3C92D3A991}"/>
                    </a:ext>
                  </a:extLst>
                </p14:cNvPr>
                <p14:cNvContentPartPr/>
                <p14:nvPr/>
              </p14:nvContentPartPr>
              <p14:xfrm>
                <a:off x="3777148" y="5716720"/>
                <a:ext cx="219960" cy="12636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D7F325E4-9B62-4E5D-5B6E-3C3C92D3A9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68508" y="5707720"/>
                  <a:ext cx="237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D70CA269-20FB-46C2-C02F-AF300F762903}"/>
                    </a:ext>
                  </a:extLst>
                </p14:cNvPr>
                <p14:cNvContentPartPr/>
                <p14:nvPr/>
              </p14:nvContentPartPr>
              <p14:xfrm>
                <a:off x="4074148" y="5749840"/>
                <a:ext cx="181800" cy="38484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D70CA269-20FB-46C2-C02F-AF300F76290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065508" y="5741200"/>
                  <a:ext cx="1994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D978E233-D5F9-BB96-6FD7-7C5D37B054EF}"/>
                    </a:ext>
                  </a:extLst>
                </p14:cNvPr>
                <p14:cNvContentPartPr/>
                <p14:nvPr/>
              </p14:nvContentPartPr>
              <p14:xfrm>
                <a:off x="4020148" y="5570560"/>
                <a:ext cx="70920" cy="9576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D978E233-D5F9-BB96-6FD7-7C5D37B054E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011508" y="5561920"/>
                  <a:ext cx="88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4A7640D2-A6C3-2305-F4E2-F577ACE079D7}"/>
                    </a:ext>
                  </a:extLst>
                </p14:cNvPr>
                <p14:cNvContentPartPr/>
                <p14:nvPr/>
              </p14:nvContentPartPr>
              <p14:xfrm>
                <a:off x="3972988" y="5588560"/>
                <a:ext cx="110160" cy="5796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4A7640D2-A6C3-2305-F4E2-F577ACE079D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964348" y="5579560"/>
                  <a:ext cx="127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B15F27CB-5012-831E-1EC2-D89423682BA5}"/>
                    </a:ext>
                  </a:extLst>
                </p14:cNvPr>
                <p14:cNvContentPartPr/>
                <p14:nvPr/>
              </p14:nvContentPartPr>
              <p14:xfrm>
                <a:off x="3959668" y="5574520"/>
                <a:ext cx="131400" cy="7704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B15F27CB-5012-831E-1EC2-D89423682BA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951028" y="5565520"/>
                  <a:ext cx="149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1FA5D5B0-1C02-C796-CB70-13D3DBA04DD5}"/>
                    </a:ext>
                  </a:extLst>
                </p14:cNvPr>
                <p14:cNvContentPartPr/>
                <p14:nvPr/>
              </p14:nvContentPartPr>
              <p14:xfrm>
                <a:off x="4312828" y="5843800"/>
                <a:ext cx="7200" cy="36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1FA5D5B0-1C02-C796-CB70-13D3DBA04DD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304188" y="5834800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D404FAF7-DAF2-BC83-BD3D-8B805F31E531}"/>
                    </a:ext>
                  </a:extLst>
                </p14:cNvPr>
                <p14:cNvContentPartPr/>
                <p14:nvPr/>
              </p14:nvContentPartPr>
              <p14:xfrm>
                <a:off x="4339828" y="5518000"/>
                <a:ext cx="111960" cy="2869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D404FAF7-DAF2-BC83-BD3D-8B805F31E53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31188" y="5509000"/>
                  <a:ext cx="129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5A2B00B2-B1F5-83DE-918A-386534B71EE5}"/>
                    </a:ext>
                  </a:extLst>
                </p14:cNvPr>
                <p14:cNvContentPartPr/>
                <p14:nvPr/>
              </p14:nvContentPartPr>
              <p14:xfrm>
                <a:off x="4558348" y="5689360"/>
                <a:ext cx="33840" cy="21132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5A2B00B2-B1F5-83DE-918A-386534B71EE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49708" y="5680720"/>
                  <a:ext cx="51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A6F40537-DCAD-6734-4E74-11B2D300EEF6}"/>
                    </a:ext>
                  </a:extLst>
                </p14:cNvPr>
                <p14:cNvContentPartPr/>
                <p14:nvPr/>
              </p14:nvContentPartPr>
              <p14:xfrm>
                <a:off x="4552228" y="5743000"/>
                <a:ext cx="100800" cy="7704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A6F40537-DCAD-6734-4E74-11B2D300EEF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543588" y="5734000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74" name="Tinta 273">
                <a:extLst>
                  <a:ext uri="{FF2B5EF4-FFF2-40B4-BE49-F238E27FC236}">
                    <a16:creationId xmlns:a16="http://schemas.microsoft.com/office/drawing/2014/main" id="{4CEF0E40-B0C3-B3E1-4BF6-FCBFEA5F3BCA}"/>
                  </a:ext>
                </a:extLst>
              </p14:cNvPr>
              <p14:cNvContentPartPr/>
              <p14:nvPr/>
            </p14:nvContentPartPr>
            <p14:xfrm>
              <a:off x="8317468" y="5066200"/>
              <a:ext cx="479880" cy="116280"/>
            </p14:xfrm>
          </p:contentPart>
        </mc:Choice>
        <mc:Fallback>
          <p:pic>
            <p:nvPicPr>
              <p:cNvPr id="274" name="Tinta 273">
                <a:extLst>
                  <a:ext uri="{FF2B5EF4-FFF2-40B4-BE49-F238E27FC236}">
                    <a16:creationId xmlns:a16="http://schemas.microsoft.com/office/drawing/2014/main" id="{4CEF0E40-B0C3-B3E1-4BF6-FCBFEA5F3BC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308828" y="5057560"/>
                <a:ext cx="4975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75" name="Tinta 274">
                <a:extLst>
                  <a:ext uri="{FF2B5EF4-FFF2-40B4-BE49-F238E27FC236}">
                    <a16:creationId xmlns:a16="http://schemas.microsoft.com/office/drawing/2014/main" id="{1535BAE1-5992-8317-99E6-C0F53DB3CB88}"/>
                  </a:ext>
                </a:extLst>
              </p14:cNvPr>
              <p14:cNvContentPartPr/>
              <p14:nvPr/>
            </p14:nvContentPartPr>
            <p14:xfrm>
              <a:off x="8130988" y="5569840"/>
              <a:ext cx="202320" cy="230040"/>
            </p14:xfrm>
          </p:contentPart>
        </mc:Choice>
        <mc:Fallback>
          <p:pic>
            <p:nvPicPr>
              <p:cNvPr id="275" name="Tinta 274">
                <a:extLst>
                  <a:ext uri="{FF2B5EF4-FFF2-40B4-BE49-F238E27FC236}">
                    <a16:creationId xmlns:a16="http://schemas.microsoft.com/office/drawing/2014/main" id="{1535BAE1-5992-8317-99E6-C0F53DB3CB88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122348" y="5560840"/>
                <a:ext cx="2199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76" name="Tinta 275">
                <a:extLst>
                  <a:ext uri="{FF2B5EF4-FFF2-40B4-BE49-F238E27FC236}">
                    <a16:creationId xmlns:a16="http://schemas.microsoft.com/office/drawing/2014/main" id="{E8DF7A61-C17D-8864-09E4-67CAFD9A4033}"/>
                  </a:ext>
                </a:extLst>
              </p14:cNvPr>
              <p14:cNvContentPartPr/>
              <p14:nvPr/>
            </p14:nvContentPartPr>
            <p14:xfrm>
              <a:off x="8353108" y="5651920"/>
              <a:ext cx="245880" cy="211320"/>
            </p14:xfrm>
          </p:contentPart>
        </mc:Choice>
        <mc:Fallback>
          <p:pic>
            <p:nvPicPr>
              <p:cNvPr id="276" name="Tinta 275">
                <a:extLst>
                  <a:ext uri="{FF2B5EF4-FFF2-40B4-BE49-F238E27FC236}">
                    <a16:creationId xmlns:a16="http://schemas.microsoft.com/office/drawing/2014/main" id="{E8DF7A61-C17D-8864-09E4-67CAFD9A4033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344108" y="5642920"/>
                <a:ext cx="263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77" name="Tinta 276">
                <a:extLst>
                  <a:ext uri="{FF2B5EF4-FFF2-40B4-BE49-F238E27FC236}">
                    <a16:creationId xmlns:a16="http://schemas.microsoft.com/office/drawing/2014/main" id="{B7C43AA9-2CD0-8A72-8824-DA00121E55D1}"/>
                  </a:ext>
                </a:extLst>
              </p14:cNvPr>
              <p14:cNvContentPartPr/>
              <p14:nvPr/>
            </p14:nvContentPartPr>
            <p14:xfrm>
              <a:off x="8474068" y="5458240"/>
              <a:ext cx="104760" cy="42840"/>
            </p14:xfrm>
          </p:contentPart>
        </mc:Choice>
        <mc:Fallback>
          <p:pic>
            <p:nvPicPr>
              <p:cNvPr id="277" name="Tinta 276">
                <a:extLst>
                  <a:ext uri="{FF2B5EF4-FFF2-40B4-BE49-F238E27FC236}">
                    <a16:creationId xmlns:a16="http://schemas.microsoft.com/office/drawing/2014/main" id="{B7C43AA9-2CD0-8A72-8824-DA00121E55D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465428" y="5449600"/>
                <a:ext cx="122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78" name="Tinta 277">
                <a:extLst>
                  <a:ext uri="{FF2B5EF4-FFF2-40B4-BE49-F238E27FC236}">
                    <a16:creationId xmlns:a16="http://schemas.microsoft.com/office/drawing/2014/main" id="{EBC99117-47EA-7A40-4656-872B66FABF75}"/>
                  </a:ext>
                </a:extLst>
              </p14:cNvPr>
              <p14:cNvContentPartPr/>
              <p14:nvPr/>
            </p14:nvContentPartPr>
            <p14:xfrm>
              <a:off x="8467588" y="5420080"/>
              <a:ext cx="95400" cy="164880"/>
            </p14:xfrm>
          </p:contentPart>
        </mc:Choice>
        <mc:Fallback>
          <p:pic>
            <p:nvPicPr>
              <p:cNvPr id="278" name="Tinta 277">
                <a:extLst>
                  <a:ext uri="{FF2B5EF4-FFF2-40B4-BE49-F238E27FC236}">
                    <a16:creationId xmlns:a16="http://schemas.microsoft.com/office/drawing/2014/main" id="{EBC99117-47EA-7A40-4656-872B66FABF75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458588" y="5411080"/>
                <a:ext cx="113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79" name="Tinta 278">
                <a:extLst>
                  <a:ext uri="{FF2B5EF4-FFF2-40B4-BE49-F238E27FC236}">
                    <a16:creationId xmlns:a16="http://schemas.microsoft.com/office/drawing/2014/main" id="{14FEB6AE-1B00-85D8-F717-61D71810DEAF}"/>
                  </a:ext>
                </a:extLst>
              </p14:cNvPr>
              <p14:cNvContentPartPr/>
              <p14:nvPr/>
            </p14:nvContentPartPr>
            <p14:xfrm>
              <a:off x="8450668" y="5453200"/>
              <a:ext cx="111240" cy="109440"/>
            </p14:xfrm>
          </p:contentPart>
        </mc:Choice>
        <mc:Fallback>
          <p:pic>
            <p:nvPicPr>
              <p:cNvPr id="279" name="Tinta 278">
                <a:extLst>
                  <a:ext uri="{FF2B5EF4-FFF2-40B4-BE49-F238E27FC236}">
                    <a16:creationId xmlns:a16="http://schemas.microsoft.com/office/drawing/2014/main" id="{14FEB6AE-1B00-85D8-F717-61D71810DEAF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441668" y="5444560"/>
                <a:ext cx="128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80" name="Tinta 279">
                <a:extLst>
                  <a:ext uri="{FF2B5EF4-FFF2-40B4-BE49-F238E27FC236}">
                    <a16:creationId xmlns:a16="http://schemas.microsoft.com/office/drawing/2014/main" id="{826A7D14-DD99-12D2-3D14-1EAAE8180E25}"/>
                  </a:ext>
                </a:extLst>
              </p14:cNvPr>
              <p14:cNvContentPartPr/>
              <p14:nvPr/>
            </p14:nvContentPartPr>
            <p14:xfrm>
              <a:off x="8729668" y="5815360"/>
              <a:ext cx="17280" cy="2520"/>
            </p14:xfrm>
          </p:contentPart>
        </mc:Choice>
        <mc:Fallback>
          <p:pic>
            <p:nvPicPr>
              <p:cNvPr id="280" name="Tinta 279">
                <a:extLst>
                  <a:ext uri="{FF2B5EF4-FFF2-40B4-BE49-F238E27FC236}">
                    <a16:creationId xmlns:a16="http://schemas.microsoft.com/office/drawing/2014/main" id="{826A7D14-DD99-12D2-3D14-1EAAE8180E2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721028" y="5806720"/>
                <a:ext cx="349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81" name="Tinta 280">
                <a:extLst>
                  <a:ext uri="{FF2B5EF4-FFF2-40B4-BE49-F238E27FC236}">
                    <a16:creationId xmlns:a16="http://schemas.microsoft.com/office/drawing/2014/main" id="{90D04813-1A7E-C41A-D277-072CF0C5677B}"/>
                  </a:ext>
                </a:extLst>
              </p14:cNvPr>
              <p14:cNvContentPartPr/>
              <p14:nvPr/>
            </p14:nvContentPartPr>
            <p14:xfrm>
              <a:off x="8812468" y="5502880"/>
              <a:ext cx="156960" cy="290160"/>
            </p14:xfrm>
          </p:contentPart>
        </mc:Choice>
        <mc:Fallback>
          <p:pic>
            <p:nvPicPr>
              <p:cNvPr id="281" name="Tinta 280">
                <a:extLst>
                  <a:ext uri="{FF2B5EF4-FFF2-40B4-BE49-F238E27FC236}">
                    <a16:creationId xmlns:a16="http://schemas.microsoft.com/office/drawing/2014/main" id="{90D04813-1A7E-C41A-D277-072CF0C5677B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803828" y="5493880"/>
                <a:ext cx="1746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82" name="Tinta 281">
                <a:extLst>
                  <a:ext uri="{FF2B5EF4-FFF2-40B4-BE49-F238E27FC236}">
                    <a16:creationId xmlns:a16="http://schemas.microsoft.com/office/drawing/2014/main" id="{1B2F4FF4-5A67-3F49-D8F4-E649136DCCAD}"/>
                  </a:ext>
                </a:extLst>
              </p14:cNvPr>
              <p14:cNvContentPartPr/>
              <p14:nvPr/>
            </p14:nvContentPartPr>
            <p14:xfrm>
              <a:off x="9005788" y="5671360"/>
              <a:ext cx="33840" cy="229320"/>
            </p14:xfrm>
          </p:contentPart>
        </mc:Choice>
        <mc:Fallback>
          <p:pic>
            <p:nvPicPr>
              <p:cNvPr id="282" name="Tinta 281">
                <a:extLst>
                  <a:ext uri="{FF2B5EF4-FFF2-40B4-BE49-F238E27FC236}">
                    <a16:creationId xmlns:a16="http://schemas.microsoft.com/office/drawing/2014/main" id="{1B2F4FF4-5A67-3F49-D8F4-E649136DCCAD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996788" y="5662360"/>
                <a:ext cx="514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83" name="Tinta 282">
                <a:extLst>
                  <a:ext uri="{FF2B5EF4-FFF2-40B4-BE49-F238E27FC236}">
                    <a16:creationId xmlns:a16="http://schemas.microsoft.com/office/drawing/2014/main" id="{17382646-84F9-89F0-F360-C213E7B81F1C}"/>
                  </a:ext>
                </a:extLst>
              </p14:cNvPr>
              <p14:cNvContentPartPr/>
              <p14:nvPr/>
            </p14:nvContentPartPr>
            <p14:xfrm>
              <a:off x="9025948" y="5695480"/>
              <a:ext cx="125280" cy="75600"/>
            </p14:xfrm>
          </p:contentPart>
        </mc:Choice>
        <mc:Fallback>
          <p:pic>
            <p:nvPicPr>
              <p:cNvPr id="283" name="Tinta 282">
                <a:extLst>
                  <a:ext uri="{FF2B5EF4-FFF2-40B4-BE49-F238E27FC236}">
                    <a16:creationId xmlns:a16="http://schemas.microsoft.com/office/drawing/2014/main" id="{17382646-84F9-89F0-F360-C213E7B81F1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016948" y="5686480"/>
                <a:ext cx="1429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85" name="Tinta 284">
                <a:extLst>
                  <a:ext uri="{FF2B5EF4-FFF2-40B4-BE49-F238E27FC236}">
                    <a16:creationId xmlns:a16="http://schemas.microsoft.com/office/drawing/2014/main" id="{0C724003-BE34-DCBA-9ACE-08803916C377}"/>
                  </a:ext>
                </a:extLst>
              </p14:cNvPr>
              <p14:cNvContentPartPr/>
              <p14:nvPr/>
            </p14:nvContentPartPr>
            <p14:xfrm>
              <a:off x="5860468" y="133840"/>
              <a:ext cx="3717360" cy="6594120"/>
            </p14:xfrm>
          </p:contentPart>
        </mc:Choice>
        <mc:Fallback>
          <p:pic>
            <p:nvPicPr>
              <p:cNvPr id="285" name="Tinta 284">
                <a:extLst>
                  <a:ext uri="{FF2B5EF4-FFF2-40B4-BE49-F238E27FC236}">
                    <a16:creationId xmlns:a16="http://schemas.microsoft.com/office/drawing/2014/main" id="{0C724003-BE34-DCBA-9ACE-08803916C37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851468" y="125200"/>
                <a:ext cx="3735000" cy="66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87" name="Tinta 286">
                <a:extLst>
                  <a:ext uri="{FF2B5EF4-FFF2-40B4-BE49-F238E27FC236}">
                    <a16:creationId xmlns:a16="http://schemas.microsoft.com/office/drawing/2014/main" id="{874C0B27-F556-0CF3-9A82-F7C6344A151A}"/>
                  </a:ext>
                </a:extLst>
              </p14:cNvPr>
              <p14:cNvContentPartPr/>
              <p14:nvPr/>
            </p14:nvContentPartPr>
            <p14:xfrm>
              <a:off x="6082228" y="381160"/>
              <a:ext cx="148320" cy="369000"/>
            </p14:xfrm>
          </p:contentPart>
        </mc:Choice>
        <mc:Fallback>
          <p:pic>
            <p:nvPicPr>
              <p:cNvPr id="287" name="Tinta 286">
                <a:extLst>
                  <a:ext uri="{FF2B5EF4-FFF2-40B4-BE49-F238E27FC236}">
                    <a16:creationId xmlns:a16="http://schemas.microsoft.com/office/drawing/2014/main" id="{874C0B27-F556-0CF3-9A82-F7C6344A151A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6073588" y="372520"/>
                <a:ext cx="1659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88" name="Tinta 287">
                <a:extLst>
                  <a:ext uri="{FF2B5EF4-FFF2-40B4-BE49-F238E27FC236}">
                    <a16:creationId xmlns:a16="http://schemas.microsoft.com/office/drawing/2014/main" id="{55D8D6FB-4CD0-2A06-D056-F5FE53BAEEC4}"/>
                  </a:ext>
                </a:extLst>
              </p14:cNvPr>
              <p14:cNvContentPartPr/>
              <p14:nvPr/>
            </p14:nvContentPartPr>
            <p14:xfrm>
              <a:off x="6095908" y="552880"/>
              <a:ext cx="196200" cy="56880"/>
            </p14:xfrm>
          </p:contentPart>
        </mc:Choice>
        <mc:Fallback>
          <p:pic>
            <p:nvPicPr>
              <p:cNvPr id="288" name="Tinta 287">
                <a:extLst>
                  <a:ext uri="{FF2B5EF4-FFF2-40B4-BE49-F238E27FC236}">
                    <a16:creationId xmlns:a16="http://schemas.microsoft.com/office/drawing/2014/main" id="{55D8D6FB-4CD0-2A06-D056-F5FE53BAEEC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6086908" y="543880"/>
                <a:ext cx="213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89" name="Tinta 288">
                <a:extLst>
                  <a:ext uri="{FF2B5EF4-FFF2-40B4-BE49-F238E27FC236}">
                    <a16:creationId xmlns:a16="http://schemas.microsoft.com/office/drawing/2014/main" id="{696EA4A5-F802-4F16-E99C-523F0CA6537A}"/>
                  </a:ext>
                </a:extLst>
              </p14:cNvPr>
              <p14:cNvContentPartPr/>
              <p14:nvPr/>
            </p14:nvContentPartPr>
            <p14:xfrm>
              <a:off x="6143068" y="221320"/>
              <a:ext cx="67680" cy="89640"/>
            </p14:xfrm>
          </p:contentPart>
        </mc:Choice>
        <mc:Fallback>
          <p:pic>
            <p:nvPicPr>
              <p:cNvPr id="289" name="Tinta 288">
                <a:extLst>
                  <a:ext uri="{FF2B5EF4-FFF2-40B4-BE49-F238E27FC236}">
                    <a16:creationId xmlns:a16="http://schemas.microsoft.com/office/drawing/2014/main" id="{696EA4A5-F802-4F16-E99C-523F0CA6537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6134068" y="212680"/>
                <a:ext cx="85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91" name="Tinta 290">
                <a:extLst>
                  <a:ext uri="{FF2B5EF4-FFF2-40B4-BE49-F238E27FC236}">
                    <a16:creationId xmlns:a16="http://schemas.microsoft.com/office/drawing/2014/main" id="{6E6C81A5-7595-6829-C3C9-8F8C9CE99ADF}"/>
                  </a:ext>
                </a:extLst>
              </p14:cNvPr>
              <p14:cNvContentPartPr/>
              <p14:nvPr/>
            </p14:nvContentPartPr>
            <p14:xfrm>
              <a:off x="6428908" y="631720"/>
              <a:ext cx="94680" cy="45720"/>
            </p14:xfrm>
          </p:contentPart>
        </mc:Choice>
        <mc:Fallback>
          <p:pic>
            <p:nvPicPr>
              <p:cNvPr id="291" name="Tinta 290">
                <a:extLst>
                  <a:ext uri="{FF2B5EF4-FFF2-40B4-BE49-F238E27FC236}">
                    <a16:creationId xmlns:a16="http://schemas.microsoft.com/office/drawing/2014/main" id="{6E6C81A5-7595-6829-C3C9-8F8C9CE99AD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6419908" y="622720"/>
                <a:ext cx="112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92" name="Tinta 291">
                <a:extLst>
                  <a:ext uri="{FF2B5EF4-FFF2-40B4-BE49-F238E27FC236}">
                    <a16:creationId xmlns:a16="http://schemas.microsoft.com/office/drawing/2014/main" id="{F65E312D-AAC8-2D30-CDD2-2BEC41F97334}"/>
                  </a:ext>
                </a:extLst>
              </p14:cNvPr>
              <p14:cNvContentPartPr/>
              <p14:nvPr/>
            </p14:nvContentPartPr>
            <p14:xfrm>
              <a:off x="6415228" y="579160"/>
              <a:ext cx="124920" cy="3240"/>
            </p14:xfrm>
          </p:contentPart>
        </mc:Choice>
        <mc:Fallback>
          <p:pic>
            <p:nvPicPr>
              <p:cNvPr id="292" name="Tinta 291">
                <a:extLst>
                  <a:ext uri="{FF2B5EF4-FFF2-40B4-BE49-F238E27FC236}">
                    <a16:creationId xmlns:a16="http://schemas.microsoft.com/office/drawing/2014/main" id="{F65E312D-AAC8-2D30-CDD2-2BEC41F9733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6406588" y="570160"/>
                <a:ext cx="1425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93" name="Tinta 292">
                <a:extLst>
                  <a:ext uri="{FF2B5EF4-FFF2-40B4-BE49-F238E27FC236}">
                    <a16:creationId xmlns:a16="http://schemas.microsoft.com/office/drawing/2014/main" id="{DD2E2450-D3D8-8C95-5199-638B17606A8D}"/>
                  </a:ext>
                </a:extLst>
              </p14:cNvPr>
              <p14:cNvContentPartPr/>
              <p14:nvPr/>
            </p14:nvContentPartPr>
            <p14:xfrm>
              <a:off x="6691348" y="594280"/>
              <a:ext cx="141480" cy="8280"/>
            </p14:xfrm>
          </p:contentPart>
        </mc:Choice>
        <mc:Fallback>
          <p:pic>
            <p:nvPicPr>
              <p:cNvPr id="293" name="Tinta 292">
                <a:extLst>
                  <a:ext uri="{FF2B5EF4-FFF2-40B4-BE49-F238E27FC236}">
                    <a16:creationId xmlns:a16="http://schemas.microsoft.com/office/drawing/2014/main" id="{DD2E2450-D3D8-8C95-5199-638B17606A8D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682348" y="585280"/>
                <a:ext cx="159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94" name="Tinta 293">
                <a:extLst>
                  <a:ext uri="{FF2B5EF4-FFF2-40B4-BE49-F238E27FC236}">
                    <a16:creationId xmlns:a16="http://schemas.microsoft.com/office/drawing/2014/main" id="{1C4459E9-32EA-C13E-9DC2-848146F1F418}"/>
                  </a:ext>
                </a:extLst>
              </p14:cNvPr>
              <p14:cNvContentPartPr/>
              <p14:nvPr/>
            </p14:nvContentPartPr>
            <p14:xfrm>
              <a:off x="6868828" y="452080"/>
              <a:ext cx="243360" cy="236160"/>
            </p14:xfrm>
          </p:contentPart>
        </mc:Choice>
        <mc:Fallback>
          <p:pic>
            <p:nvPicPr>
              <p:cNvPr id="294" name="Tinta 293">
                <a:extLst>
                  <a:ext uri="{FF2B5EF4-FFF2-40B4-BE49-F238E27FC236}">
                    <a16:creationId xmlns:a16="http://schemas.microsoft.com/office/drawing/2014/main" id="{1C4459E9-32EA-C13E-9DC2-848146F1F418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859828" y="443440"/>
                <a:ext cx="261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295" name="Tinta 294">
                <a:extLst>
                  <a:ext uri="{FF2B5EF4-FFF2-40B4-BE49-F238E27FC236}">
                    <a16:creationId xmlns:a16="http://schemas.microsoft.com/office/drawing/2014/main" id="{37EF0637-3D30-CB64-58FC-F9B1C31D70A4}"/>
                  </a:ext>
                </a:extLst>
              </p14:cNvPr>
              <p14:cNvContentPartPr/>
              <p14:nvPr/>
            </p14:nvContentPartPr>
            <p14:xfrm>
              <a:off x="7138468" y="478720"/>
              <a:ext cx="165240" cy="268200"/>
            </p14:xfrm>
          </p:contentPart>
        </mc:Choice>
        <mc:Fallback>
          <p:pic>
            <p:nvPicPr>
              <p:cNvPr id="295" name="Tinta 294">
                <a:extLst>
                  <a:ext uri="{FF2B5EF4-FFF2-40B4-BE49-F238E27FC236}">
                    <a16:creationId xmlns:a16="http://schemas.microsoft.com/office/drawing/2014/main" id="{37EF0637-3D30-CB64-58FC-F9B1C31D70A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7129828" y="470080"/>
                <a:ext cx="1828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296" name="Tinta 295">
                <a:extLst>
                  <a:ext uri="{FF2B5EF4-FFF2-40B4-BE49-F238E27FC236}">
                    <a16:creationId xmlns:a16="http://schemas.microsoft.com/office/drawing/2014/main" id="{454C320D-F765-585A-6DE1-1E7031E4795E}"/>
                  </a:ext>
                </a:extLst>
              </p14:cNvPr>
              <p14:cNvContentPartPr/>
              <p14:nvPr/>
            </p14:nvContentPartPr>
            <p14:xfrm>
              <a:off x="7434748" y="401320"/>
              <a:ext cx="168480" cy="300600"/>
            </p14:xfrm>
          </p:contentPart>
        </mc:Choice>
        <mc:Fallback>
          <p:pic>
            <p:nvPicPr>
              <p:cNvPr id="296" name="Tinta 295">
                <a:extLst>
                  <a:ext uri="{FF2B5EF4-FFF2-40B4-BE49-F238E27FC236}">
                    <a16:creationId xmlns:a16="http://schemas.microsoft.com/office/drawing/2014/main" id="{454C320D-F765-585A-6DE1-1E7031E4795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7425748" y="392680"/>
                <a:ext cx="1861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297" name="Tinta 296">
                <a:extLst>
                  <a:ext uri="{FF2B5EF4-FFF2-40B4-BE49-F238E27FC236}">
                    <a16:creationId xmlns:a16="http://schemas.microsoft.com/office/drawing/2014/main" id="{DAC05A90-9D40-28CD-519A-8614528D3E60}"/>
                  </a:ext>
                </a:extLst>
              </p14:cNvPr>
              <p14:cNvContentPartPr/>
              <p14:nvPr/>
            </p14:nvContentPartPr>
            <p14:xfrm>
              <a:off x="7424668" y="565840"/>
              <a:ext cx="182160" cy="11520"/>
            </p14:xfrm>
          </p:contentPart>
        </mc:Choice>
        <mc:Fallback>
          <p:pic>
            <p:nvPicPr>
              <p:cNvPr id="297" name="Tinta 296">
                <a:extLst>
                  <a:ext uri="{FF2B5EF4-FFF2-40B4-BE49-F238E27FC236}">
                    <a16:creationId xmlns:a16="http://schemas.microsoft.com/office/drawing/2014/main" id="{DAC05A90-9D40-28CD-519A-8614528D3E60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415668" y="557200"/>
                <a:ext cx="199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298" name="Tinta 297">
                <a:extLst>
                  <a:ext uri="{FF2B5EF4-FFF2-40B4-BE49-F238E27FC236}">
                    <a16:creationId xmlns:a16="http://schemas.microsoft.com/office/drawing/2014/main" id="{4CDDF1E4-F2AF-B48B-9287-A9FB6C06914A}"/>
                  </a:ext>
                </a:extLst>
              </p14:cNvPr>
              <p14:cNvContentPartPr/>
              <p14:nvPr/>
            </p14:nvContentPartPr>
            <p14:xfrm>
              <a:off x="7764148" y="516520"/>
              <a:ext cx="162000" cy="57960"/>
            </p14:xfrm>
          </p:contentPart>
        </mc:Choice>
        <mc:Fallback>
          <p:pic>
            <p:nvPicPr>
              <p:cNvPr id="298" name="Tinta 297">
                <a:extLst>
                  <a:ext uri="{FF2B5EF4-FFF2-40B4-BE49-F238E27FC236}">
                    <a16:creationId xmlns:a16="http://schemas.microsoft.com/office/drawing/2014/main" id="{4CDDF1E4-F2AF-B48B-9287-A9FB6C06914A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755508" y="507520"/>
                <a:ext cx="179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299" name="Tinta 298">
                <a:extLst>
                  <a:ext uri="{FF2B5EF4-FFF2-40B4-BE49-F238E27FC236}">
                    <a16:creationId xmlns:a16="http://schemas.microsoft.com/office/drawing/2014/main" id="{CBDA97F8-F043-14DA-5AA7-097C7DD33A10}"/>
                  </a:ext>
                </a:extLst>
              </p14:cNvPr>
              <p14:cNvContentPartPr/>
              <p14:nvPr/>
            </p14:nvContentPartPr>
            <p14:xfrm>
              <a:off x="7851628" y="451000"/>
              <a:ext cx="57600" cy="182880"/>
            </p14:xfrm>
          </p:contentPart>
        </mc:Choice>
        <mc:Fallback>
          <p:pic>
            <p:nvPicPr>
              <p:cNvPr id="299" name="Tinta 298">
                <a:extLst>
                  <a:ext uri="{FF2B5EF4-FFF2-40B4-BE49-F238E27FC236}">
                    <a16:creationId xmlns:a16="http://schemas.microsoft.com/office/drawing/2014/main" id="{CBDA97F8-F043-14DA-5AA7-097C7DD33A10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842988" y="442000"/>
                <a:ext cx="75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00" name="Tinta 299">
                <a:extLst>
                  <a:ext uri="{FF2B5EF4-FFF2-40B4-BE49-F238E27FC236}">
                    <a16:creationId xmlns:a16="http://schemas.microsoft.com/office/drawing/2014/main" id="{2DACC006-D3F9-FBA0-8E5F-D64EEB51D728}"/>
                  </a:ext>
                </a:extLst>
              </p14:cNvPr>
              <p14:cNvContentPartPr/>
              <p14:nvPr/>
            </p14:nvContentPartPr>
            <p14:xfrm>
              <a:off x="8026588" y="188560"/>
              <a:ext cx="172080" cy="410040"/>
            </p14:xfrm>
          </p:contentPart>
        </mc:Choice>
        <mc:Fallback>
          <p:pic>
            <p:nvPicPr>
              <p:cNvPr id="300" name="Tinta 299">
                <a:extLst>
                  <a:ext uri="{FF2B5EF4-FFF2-40B4-BE49-F238E27FC236}">
                    <a16:creationId xmlns:a16="http://schemas.microsoft.com/office/drawing/2014/main" id="{2DACC006-D3F9-FBA0-8E5F-D64EEB51D728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8017948" y="179560"/>
                <a:ext cx="1897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01" name="Tinta 300">
                <a:extLst>
                  <a:ext uri="{FF2B5EF4-FFF2-40B4-BE49-F238E27FC236}">
                    <a16:creationId xmlns:a16="http://schemas.microsoft.com/office/drawing/2014/main" id="{F5FFD855-8F25-0978-8F23-C4EE24A3FB39}"/>
                  </a:ext>
                </a:extLst>
              </p14:cNvPr>
              <p14:cNvContentPartPr/>
              <p14:nvPr/>
            </p14:nvContentPartPr>
            <p14:xfrm>
              <a:off x="8287588" y="478000"/>
              <a:ext cx="38880" cy="249480"/>
            </p14:xfrm>
          </p:contentPart>
        </mc:Choice>
        <mc:Fallback>
          <p:pic>
            <p:nvPicPr>
              <p:cNvPr id="301" name="Tinta 300">
                <a:extLst>
                  <a:ext uri="{FF2B5EF4-FFF2-40B4-BE49-F238E27FC236}">
                    <a16:creationId xmlns:a16="http://schemas.microsoft.com/office/drawing/2014/main" id="{F5FFD855-8F25-0978-8F23-C4EE24A3FB39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8278588" y="469360"/>
                <a:ext cx="565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02" name="Tinta 301">
                <a:extLst>
                  <a:ext uri="{FF2B5EF4-FFF2-40B4-BE49-F238E27FC236}">
                    <a16:creationId xmlns:a16="http://schemas.microsoft.com/office/drawing/2014/main" id="{618F3F3F-C789-84D7-B7A0-B6A292401865}"/>
                  </a:ext>
                </a:extLst>
              </p14:cNvPr>
              <p14:cNvContentPartPr/>
              <p14:nvPr/>
            </p14:nvContentPartPr>
            <p14:xfrm>
              <a:off x="8289028" y="484120"/>
              <a:ext cx="112680" cy="132480"/>
            </p14:xfrm>
          </p:contentPart>
        </mc:Choice>
        <mc:Fallback>
          <p:pic>
            <p:nvPicPr>
              <p:cNvPr id="302" name="Tinta 301">
                <a:extLst>
                  <a:ext uri="{FF2B5EF4-FFF2-40B4-BE49-F238E27FC236}">
                    <a16:creationId xmlns:a16="http://schemas.microsoft.com/office/drawing/2014/main" id="{618F3F3F-C789-84D7-B7A0-B6A292401865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8280388" y="475480"/>
                <a:ext cx="1303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03" name="Tinta 302">
                <a:extLst>
                  <a:ext uri="{FF2B5EF4-FFF2-40B4-BE49-F238E27FC236}">
                    <a16:creationId xmlns:a16="http://schemas.microsoft.com/office/drawing/2014/main" id="{AA6C1035-535A-7738-5E29-A979DA00B564}"/>
                  </a:ext>
                </a:extLst>
              </p14:cNvPr>
              <p14:cNvContentPartPr/>
              <p14:nvPr/>
            </p14:nvContentPartPr>
            <p14:xfrm>
              <a:off x="8542108" y="226720"/>
              <a:ext cx="80640" cy="565200"/>
            </p14:xfrm>
          </p:contentPart>
        </mc:Choice>
        <mc:Fallback>
          <p:pic>
            <p:nvPicPr>
              <p:cNvPr id="303" name="Tinta 302">
                <a:extLst>
                  <a:ext uri="{FF2B5EF4-FFF2-40B4-BE49-F238E27FC236}">
                    <a16:creationId xmlns:a16="http://schemas.microsoft.com/office/drawing/2014/main" id="{AA6C1035-535A-7738-5E29-A979DA00B564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8533108" y="218080"/>
                <a:ext cx="9828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04" name="Tinta 303">
                <a:extLst>
                  <a:ext uri="{FF2B5EF4-FFF2-40B4-BE49-F238E27FC236}">
                    <a16:creationId xmlns:a16="http://schemas.microsoft.com/office/drawing/2014/main" id="{A9055053-9374-D987-2FFB-CA5526358A13}"/>
                  </a:ext>
                </a:extLst>
              </p14:cNvPr>
              <p14:cNvContentPartPr/>
              <p14:nvPr/>
            </p14:nvContentPartPr>
            <p14:xfrm>
              <a:off x="8726428" y="406000"/>
              <a:ext cx="222480" cy="174240"/>
            </p14:xfrm>
          </p:contentPart>
        </mc:Choice>
        <mc:Fallback>
          <p:pic>
            <p:nvPicPr>
              <p:cNvPr id="304" name="Tinta 303">
                <a:extLst>
                  <a:ext uri="{FF2B5EF4-FFF2-40B4-BE49-F238E27FC236}">
                    <a16:creationId xmlns:a16="http://schemas.microsoft.com/office/drawing/2014/main" id="{A9055053-9374-D987-2FFB-CA5526358A1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8717428" y="397360"/>
                <a:ext cx="240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05" name="Tinta 304">
                <a:extLst>
                  <a:ext uri="{FF2B5EF4-FFF2-40B4-BE49-F238E27FC236}">
                    <a16:creationId xmlns:a16="http://schemas.microsoft.com/office/drawing/2014/main" id="{9DE65727-3961-F525-065A-B3750D9505F4}"/>
                  </a:ext>
                </a:extLst>
              </p14:cNvPr>
              <p14:cNvContentPartPr/>
              <p14:nvPr/>
            </p14:nvContentPartPr>
            <p14:xfrm>
              <a:off x="8984188" y="448840"/>
              <a:ext cx="112320" cy="466200"/>
            </p14:xfrm>
          </p:contentPart>
        </mc:Choice>
        <mc:Fallback>
          <p:pic>
            <p:nvPicPr>
              <p:cNvPr id="305" name="Tinta 304">
                <a:extLst>
                  <a:ext uri="{FF2B5EF4-FFF2-40B4-BE49-F238E27FC236}">
                    <a16:creationId xmlns:a16="http://schemas.microsoft.com/office/drawing/2014/main" id="{9DE65727-3961-F525-065A-B3750D9505F4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975548" y="440200"/>
                <a:ext cx="1299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06" name="Tinta 305">
                <a:extLst>
                  <a:ext uri="{FF2B5EF4-FFF2-40B4-BE49-F238E27FC236}">
                    <a16:creationId xmlns:a16="http://schemas.microsoft.com/office/drawing/2014/main" id="{35CDD337-FE6F-1B83-67C6-C6E107D46813}"/>
                  </a:ext>
                </a:extLst>
              </p14:cNvPr>
              <p14:cNvContentPartPr/>
              <p14:nvPr/>
            </p14:nvContentPartPr>
            <p14:xfrm>
              <a:off x="8780068" y="232840"/>
              <a:ext cx="154440" cy="98280"/>
            </p14:xfrm>
          </p:contentPart>
        </mc:Choice>
        <mc:Fallback>
          <p:pic>
            <p:nvPicPr>
              <p:cNvPr id="306" name="Tinta 305">
                <a:extLst>
                  <a:ext uri="{FF2B5EF4-FFF2-40B4-BE49-F238E27FC236}">
                    <a16:creationId xmlns:a16="http://schemas.microsoft.com/office/drawing/2014/main" id="{35CDD337-FE6F-1B83-67C6-C6E107D46813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8771428" y="224200"/>
                <a:ext cx="1720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08" name="Tinta 307">
                <a:extLst>
                  <a:ext uri="{FF2B5EF4-FFF2-40B4-BE49-F238E27FC236}">
                    <a16:creationId xmlns:a16="http://schemas.microsoft.com/office/drawing/2014/main" id="{F7D37D06-6461-EB25-AE6D-D9D3FA83CB60}"/>
                  </a:ext>
                </a:extLst>
              </p14:cNvPr>
              <p14:cNvContentPartPr/>
              <p14:nvPr/>
            </p14:nvContentPartPr>
            <p14:xfrm>
              <a:off x="9224308" y="449920"/>
              <a:ext cx="141840" cy="33840"/>
            </p14:xfrm>
          </p:contentPart>
        </mc:Choice>
        <mc:Fallback>
          <p:pic>
            <p:nvPicPr>
              <p:cNvPr id="308" name="Tinta 307">
                <a:extLst>
                  <a:ext uri="{FF2B5EF4-FFF2-40B4-BE49-F238E27FC236}">
                    <a16:creationId xmlns:a16="http://schemas.microsoft.com/office/drawing/2014/main" id="{F7D37D06-6461-EB25-AE6D-D9D3FA83CB60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9215308" y="440920"/>
                <a:ext cx="159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09" name="Tinta 308">
                <a:extLst>
                  <a:ext uri="{FF2B5EF4-FFF2-40B4-BE49-F238E27FC236}">
                    <a16:creationId xmlns:a16="http://schemas.microsoft.com/office/drawing/2014/main" id="{BE1AC70F-7FA9-056C-923E-16490F460194}"/>
                  </a:ext>
                </a:extLst>
              </p14:cNvPr>
              <p14:cNvContentPartPr/>
              <p14:nvPr/>
            </p14:nvContentPartPr>
            <p14:xfrm>
              <a:off x="9496108" y="353800"/>
              <a:ext cx="206280" cy="213480"/>
            </p14:xfrm>
          </p:contentPart>
        </mc:Choice>
        <mc:Fallback>
          <p:pic>
            <p:nvPicPr>
              <p:cNvPr id="309" name="Tinta 308">
                <a:extLst>
                  <a:ext uri="{FF2B5EF4-FFF2-40B4-BE49-F238E27FC236}">
                    <a16:creationId xmlns:a16="http://schemas.microsoft.com/office/drawing/2014/main" id="{BE1AC70F-7FA9-056C-923E-16490F460194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487108" y="345160"/>
                <a:ext cx="2239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10" name="Tinta 309">
                <a:extLst>
                  <a:ext uri="{FF2B5EF4-FFF2-40B4-BE49-F238E27FC236}">
                    <a16:creationId xmlns:a16="http://schemas.microsoft.com/office/drawing/2014/main" id="{9FA533A9-C0A4-0EAE-B81B-C35A53A1CAC9}"/>
                  </a:ext>
                </a:extLst>
              </p14:cNvPr>
              <p14:cNvContentPartPr/>
              <p14:nvPr/>
            </p14:nvContentPartPr>
            <p14:xfrm>
              <a:off x="9718948" y="425800"/>
              <a:ext cx="161640" cy="323280"/>
            </p14:xfrm>
          </p:contentPart>
        </mc:Choice>
        <mc:Fallback>
          <p:pic>
            <p:nvPicPr>
              <p:cNvPr id="310" name="Tinta 309">
                <a:extLst>
                  <a:ext uri="{FF2B5EF4-FFF2-40B4-BE49-F238E27FC236}">
                    <a16:creationId xmlns:a16="http://schemas.microsoft.com/office/drawing/2014/main" id="{9FA533A9-C0A4-0EAE-B81B-C35A53A1CAC9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9709948" y="416800"/>
                <a:ext cx="1792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11" name="Tinta 310">
                <a:extLst>
                  <a:ext uri="{FF2B5EF4-FFF2-40B4-BE49-F238E27FC236}">
                    <a16:creationId xmlns:a16="http://schemas.microsoft.com/office/drawing/2014/main" id="{B076267A-3CFE-70CF-959E-8C141F59ECA9}"/>
                  </a:ext>
                </a:extLst>
              </p14:cNvPr>
              <p14:cNvContentPartPr/>
              <p14:nvPr/>
            </p14:nvContentPartPr>
            <p14:xfrm>
              <a:off x="9695188" y="223480"/>
              <a:ext cx="109080" cy="12600"/>
            </p14:xfrm>
          </p:contentPart>
        </mc:Choice>
        <mc:Fallback>
          <p:pic>
            <p:nvPicPr>
              <p:cNvPr id="311" name="Tinta 310">
                <a:extLst>
                  <a:ext uri="{FF2B5EF4-FFF2-40B4-BE49-F238E27FC236}">
                    <a16:creationId xmlns:a16="http://schemas.microsoft.com/office/drawing/2014/main" id="{B076267A-3CFE-70CF-959E-8C141F59ECA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9686548" y="214840"/>
                <a:ext cx="126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12" name="Tinta 311">
                <a:extLst>
                  <a:ext uri="{FF2B5EF4-FFF2-40B4-BE49-F238E27FC236}">
                    <a16:creationId xmlns:a16="http://schemas.microsoft.com/office/drawing/2014/main" id="{3ABFCAB7-EBAC-EF45-D496-F7DDB807EC14}"/>
                  </a:ext>
                </a:extLst>
              </p14:cNvPr>
              <p14:cNvContentPartPr/>
              <p14:nvPr/>
            </p14:nvContentPartPr>
            <p14:xfrm>
              <a:off x="9718588" y="165160"/>
              <a:ext cx="74520" cy="132480"/>
            </p14:xfrm>
          </p:contentPart>
        </mc:Choice>
        <mc:Fallback>
          <p:pic>
            <p:nvPicPr>
              <p:cNvPr id="312" name="Tinta 311">
                <a:extLst>
                  <a:ext uri="{FF2B5EF4-FFF2-40B4-BE49-F238E27FC236}">
                    <a16:creationId xmlns:a16="http://schemas.microsoft.com/office/drawing/2014/main" id="{3ABFCAB7-EBAC-EF45-D496-F7DDB807EC14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709948" y="156520"/>
                <a:ext cx="921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13" name="Tinta 312">
                <a:extLst>
                  <a:ext uri="{FF2B5EF4-FFF2-40B4-BE49-F238E27FC236}">
                    <a16:creationId xmlns:a16="http://schemas.microsoft.com/office/drawing/2014/main" id="{5413DAF1-2565-61AD-8B55-AEBAFD5D4D9E}"/>
                  </a:ext>
                </a:extLst>
              </p14:cNvPr>
              <p14:cNvContentPartPr/>
              <p14:nvPr/>
            </p14:nvContentPartPr>
            <p14:xfrm>
              <a:off x="9703108" y="165160"/>
              <a:ext cx="94680" cy="112320"/>
            </p14:xfrm>
          </p:contentPart>
        </mc:Choice>
        <mc:Fallback>
          <p:pic>
            <p:nvPicPr>
              <p:cNvPr id="313" name="Tinta 312">
                <a:extLst>
                  <a:ext uri="{FF2B5EF4-FFF2-40B4-BE49-F238E27FC236}">
                    <a16:creationId xmlns:a16="http://schemas.microsoft.com/office/drawing/2014/main" id="{5413DAF1-2565-61AD-8B55-AEBAFD5D4D9E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9694468" y="156520"/>
                <a:ext cx="1123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15" name="Tinta 314">
                <a:extLst>
                  <a:ext uri="{FF2B5EF4-FFF2-40B4-BE49-F238E27FC236}">
                    <a16:creationId xmlns:a16="http://schemas.microsoft.com/office/drawing/2014/main" id="{900C87D7-979A-B70A-33E1-1283F3C3472D}"/>
                  </a:ext>
                </a:extLst>
              </p14:cNvPr>
              <p14:cNvContentPartPr/>
              <p14:nvPr/>
            </p14:nvContentPartPr>
            <p14:xfrm>
              <a:off x="9954028" y="141040"/>
              <a:ext cx="92520" cy="603720"/>
            </p14:xfrm>
          </p:contentPart>
        </mc:Choice>
        <mc:Fallback>
          <p:pic>
            <p:nvPicPr>
              <p:cNvPr id="315" name="Tinta 314">
                <a:extLst>
                  <a:ext uri="{FF2B5EF4-FFF2-40B4-BE49-F238E27FC236}">
                    <a16:creationId xmlns:a16="http://schemas.microsoft.com/office/drawing/2014/main" id="{900C87D7-979A-B70A-33E1-1283F3C3472D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945028" y="132400"/>
                <a:ext cx="1101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16" name="Tinta 315">
                <a:extLst>
                  <a:ext uri="{FF2B5EF4-FFF2-40B4-BE49-F238E27FC236}">
                    <a16:creationId xmlns:a16="http://schemas.microsoft.com/office/drawing/2014/main" id="{525D1FB0-E9ED-7016-02CD-0C303891E5C1}"/>
                  </a:ext>
                </a:extLst>
              </p14:cNvPr>
              <p14:cNvContentPartPr/>
              <p14:nvPr/>
            </p14:nvContentPartPr>
            <p14:xfrm>
              <a:off x="10118908" y="610840"/>
              <a:ext cx="37440" cy="18000"/>
            </p14:xfrm>
          </p:contentPart>
        </mc:Choice>
        <mc:Fallback>
          <p:pic>
            <p:nvPicPr>
              <p:cNvPr id="316" name="Tinta 315">
                <a:extLst>
                  <a:ext uri="{FF2B5EF4-FFF2-40B4-BE49-F238E27FC236}">
                    <a16:creationId xmlns:a16="http://schemas.microsoft.com/office/drawing/2014/main" id="{525D1FB0-E9ED-7016-02CD-0C303891E5C1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0110268" y="602200"/>
                <a:ext cx="55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17" name="Tinta 316">
                <a:extLst>
                  <a:ext uri="{FF2B5EF4-FFF2-40B4-BE49-F238E27FC236}">
                    <a16:creationId xmlns:a16="http://schemas.microsoft.com/office/drawing/2014/main" id="{8C8FD865-B010-55E3-DE0F-7D14CD14E206}"/>
                  </a:ext>
                </a:extLst>
              </p14:cNvPr>
              <p14:cNvContentPartPr/>
              <p14:nvPr/>
            </p14:nvContentPartPr>
            <p14:xfrm>
              <a:off x="10198828" y="443800"/>
              <a:ext cx="240480" cy="560160"/>
            </p14:xfrm>
          </p:contentPart>
        </mc:Choice>
        <mc:Fallback>
          <p:pic>
            <p:nvPicPr>
              <p:cNvPr id="317" name="Tinta 316">
                <a:extLst>
                  <a:ext uri="{FF2B5EF4-FFF2-40B4-BE49-F238E27FC236}">
                    <a16:creationId xmlns:a16="http://schemas.microsoft.com/office/drawing/2014/main" id="{8C8FD865-B010-55E3-DE0F-7D14CD14E206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0189828" y="435160"/>
                <a:ext cx="2581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19" name="Tinta 318">
                <a:extLst>
                  <a:ext uri="{FF2B5EF4-FFF2-40B4-BE49-F238E27FC236}">
                    <a16:creationId xmlns:a16="http://schemas.microsoft.com/office/drawing/2014/main" id="{9C6605A4-C69F-37BF-5B4E-AB024E93F95A}"/>
                  </a:ext>
                </a:extLst>
              </p14:cNvPr>
              <p14:cNvContentPartPr/>
              <p14:nvPr/>
            </p14:nvContentPartPr>
            <p14:xfrm>
              <a:off x="10458748" y="432640"/>
              <a:ext cx="141480" cy="43920"/>
            </p14:xfrm>
          </p:contentPart>
        </mc:Choice>
        <mc:Fallback>
          <p:pic>
            <p:nvPicPr>
              <p:cNvPr id="319" name="Tinta 318">
                <a:extLst>
                  <a:ext uri="{FF2B5EF4-FFF2-40B4-BE49-F238E27FC236}">
                    <a16:creationId xmlns:a16="http://schemas.microsoft.com/office/drawing/2014/main" id="{9C6605A4-C69F-37BF-5B4E-AB024E93F95A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0450108" y="424000"/>
                <a:ext cx="1591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20" name="Tinta 319">
                <a:extLst>
                  <a:ext uri="{FF2B5EF4-FFF2-40B4-BE49-F238E27FC236}">
                    <a16:creationId xmlns:a16="http://schemas.microsoft.com/office/drawing/2014/main" id="{3B700CFF-E240-D6C6-ECBE-2F76C6039415}"/>
                  </a:ext>
                </a:extLst>
              </p14:cNvPr>
              <p14:cNvContentPartPr/>
              <p14:nvPr/>
            </p14:nvContentPartPr>
            <p14:xfrm>
              <a:off x="10546228" y="348040"/>
              <a:ext cx="37440" cy="190080"/>
            </p14:xfrm>
          </p:contentPart>
        </mc:Choice>
        <mc:Fallback>
          <p:pic>
            <p:nvPicPr>
              <p:cNvPr id="320" name="Tinta 319">
                <a:extLst>
                  <a:ext uri="{FF2B5EF4-FFF2-40B4-BE49-F238E27FC236}">
                    <a16:creationId xmlns:a16="http://schemas.microsoft.com/office/drawing/2014/main" id="{3B700CFF-E240-D6C6-ECBE-2F76C603941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0537588" y="339040"/>
                <a:ext cx="55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21" name="Tinta 320">
                <a:extLst>
                  <a:ext uri="{FF2B5EF4-FFF2-40B4-BE49-F238E27FC236}">
                    <a16:creationId xmlns:a16="http://schemas.microsoft.com/office/drawing/2014/main" id="{E368F2D5-C852-290D-B59C-5D0437859331}"/>
                  </a:ext>
                </a:extLst>
              </p14:cNvPr>
              <p14:cNvContentPartPr/>
              <p14:nvPr/>
            </p14:nvContentPartPr>
            <p14:xfrm>
              <a:off x="10674748" y="187480"/>
              <a:ext cx="67320" cy="473760"/>
            </p14:xfrm>
          </p:contentPart>
        </mc:Choice>
        <mc:Fallback>
          <p:pic>
            <p:nvPicPr>
              <p:cNvPr id="321" name="Tinta 320">
                <a:extLst>
                  <a:ext uri="{FF2B5EF4-FFF2-40B4-BE49-F238E27FC236}">
                    <a16:creationId xmlns:a16="http://schemas.microsoft.com/office/drawing/2014/main" id="{E368F2D5-C852-290D-B59C-5D0437859331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0665748" y="178840"/>
                <a:ext cx="8496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22" name="Tinta 321">
                <a:extLst>
                  <a:ext uri="{FF2B5EF4-FFF2-40B4-BE49-F238E27FC236}">
                    <a16:creationId xmlns:a16="http://schemas.microsoft.com/office/drawing/2014/main" id="{42FB0CF6-42A4-C3B0-83C4-3DB0A672D448}"/>
                  </a:ext>
                </a:extLst>
              </p14:cNvPr>
              <p14:cNvContentPartPr/>
              <p14:nvPr/>
            </p14:nvContentPartPr>
            <p14:xfrm>
              <a:off x="10770868" y="399880"/>
              <a:ext cx="172800" cy="198360"/>
            </p14:xfrm>
          </p:contentPart>
        </mc:Choice>
        <mc:Fallback>
          <p:pic>
            <p:nvPicPr>
              <p:cNvPr id="322" name="Tinta 321">
                <a:extLst>
                  <a:ext uri="{FF2B5EF4-FFF2-40B4-BE49-F238E27FC236}">
                    <a16:creationId xmlns:a16="http://schemas.microsoft.com/office/drawing/2014/main" id="{42FB0CF6-42A4-C3B0-83C4-3DB0A672D448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0761868" y="390880"/>
                <a:ext cx="19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23" name="Tinta 322">
                <a:extLst>
                  <a:ext uri="{FF2B5EF4-FFF2-40B4-BE49-F238E27FC236}">
                    <a16:creationId xmlns:a16="http://schemas.microsoft.com/office/drawing/2014/main" id="{426586F0-A596-BF42-78E3-DB76E2B89FEF}"/>
                  </a:ext>
                </a:extLst>
              </p14:cNvPr>
              <p14:cNvContentPartPr/>
              <p14:nvPr/>
            </p14:nvContentPartPr>
            <p14:xfrm>
              <a:off x="10963468" y="477280"/>
              <a:ext cx="131400" cy="178560"/>
            </p14:xfrm>
          </p:contentPart>
        </mc:Choice>
        <mc:Fallback>
          <p:pic>
            <p:nvPicPr>
              <p:cNvPr id="323" name="Tinta 322">
                <a:extLst>
                  <a:ext uri="{FF2B5EF4-FFF2-40B4-BE49-F238E27FC236}">
                    <a16:creationId xmlns:a16="http://schemas.microsoft.com/office/drawing/2014/main" id="{426586F0-A596-BF42-78E3-DB76E2B89FEF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954468" y="468640"/>
                <a:ext cx="1490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24" name="Tinta 323">
                <a:extLst>
                  <a:ext uri="{FF2B5EF4-FFF2-40B4-BE49-F238E27FC236}">
                    <a16:creationId xmlns:a16="http://schemas.microsoft.com/office/drawing/2014/main" id="{34F47E04-3686-CD57-ACB6-46DE35557123}"/>
                  </a:ext>
                </a:extLst>
              </p14:cNvPr>
              <p14:cNvContentPartPr/>
              <p14:nvPr/>
            </p14:nvContentPartPr>
            <p14:xfrm>
              <a:off x="10818748" y="194680"/>
              <a:ext cx="137880" cy="105120"/>
            </p14:xfrm>
          </p:contentPart>
        </mc:Choice>
        <mc:Fallback>
          <p:pic>
            <p:nvPicPr>
              <p:cNvPr id="324" name="Tinta 323">
                <a:extLst>
                  <a:ext uri="{FF2B5EF4-FFF2-40B4-BE49-F238E27FC236}">
                    <a16:creationId xmlns:a16="http://schemas.microsoft.com/office/drawing/2014/main" id="{34F47E04-3686-CD57-ACB6-46DE35557123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0810108" y="186040"/>
                <a:ext cx="155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25" name="Tinta 324">
                <a:extLst>
                  <a:ext uri="{FF2B5EF4-FFF2-40B4-BE49-F238E27FC236}">
                    <a16:creationId xmlns:a16="http://schemas.microsoft.com/office/drawing/2014/main" id="{66C85269-7207-0A54-8DF8-3E4B2CA5CC69}"/>
                  </a:ext>
                </a:extLst>
              </p14:cNvPr>
              <p14:cNvContentPartPr/>
              <p14:nvPr/>
            </p14:nvContentPartPr>
            <p14:xfrm>
              <a:off x="11141668" y="513640"/>
              <a:ext cx="77760" cy="12600"/>
            </p14:xfrm>
          </p:contentPart>
        </mc:Choice>
        <mc:Fallback>
          <p:pic>
            <p:nvPicPr>
              <p:cNvPr id="325" name="Tinta 324">
                <a:extLst>
                  <a:ext uri="{FF2B5EF4-FFF2-40B4-BE49-F238E27FC236}">
                    <a16:creationId xmlns:a16="http://schemas.microsoft.com/office/drawing/2014/main" id="{66C85269-7207-0A54-8DF8-3E4B2CA5CC69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33028" y="504640"/>
                <a:ext cx="95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26" name="Tinta 325">
                <a:extLst>
                  <a:ext uri="{FF2B5EF4-FFF2-40B4-BE49-F238E27FC236}">
                    <a16:creationId xmlns:a16="http://schemas.microsoft.com/office/drawing/2014/main" id="{02407D0A-B384-9AF2-8569-9A37BA905E69}"/>
                  </a:ext>
                </a:extLst>
              </p14:cNvPr>
              <p14:cNvContentPartPr/>
              <p14:nvPr/>
            </p14:nvContentPartPr>
            <p14:xfrm>
              <a:off x="11298988" y="452440"/>
              <a:ext cx="152280" cy="187560"/>
            </p14:xfrm>
          </p:contentPart>
        </mc:Choice>
        <mc:Fallback>
          <p:pic>
            <p:nvPicPr>
              <p:cNvPr id="326" name="Tinta 325">
                <a:extLst>
                  <a:ext uri="{FF2B5EF4-FFF2-40B4-BE49-F238E27FC236}">
                    <a16:creationId xmlns:a16="http://schemas.microsoft.com/office/drawing/2014/main" id="{02407D0A-B384-9AF2-8569-9A37BA905E69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290348" y="443440"/>
                <a:ext cx="169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28" name="Tinta 327">
                <a:extLst>
                  <a:ext uri="{FF2B5EF4-FFF2-40B4-BE49-F238E27FC236}">
                    <a16:creationId xmlns:a16="http://schemas.microsoft.com/office/drawing/2014/main" id="{C24B6506-8813-03F9-BD0D-1A5BB98F8DD5}"/>
                  </a:ext>
                </a:extLst>
              </p14:cNvPr>
              <p14:cNvContentPartPr/>
              <p14:nvPr/>
            </p14:nvContentPartPr>
            <p14:xfrm>
              <a:off x="11468188" y="504280"/>
              <a:ext cx="178560" cy="163080"/>
            </p14:xfrm>
          </p:contentPart>
        </mc:Choice>
        <mc:Fallback>
          <p:pic>
            <p:nvPicPr>
              <p:cNvPr id="328" name="Tinta 327">
                <a:extLst>
                  <a:ext uri="{FF2B5EF4-FFF2-40B4-BE49-F238E27FC236}">
                    <a16:creationId xmlns:a16="http://schemas.microsoft.com/office/drawing/2014/main" id="{C24B6506-8813-03F9-BD0D-1A5BB98F8DD5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1459188" y="495640"/>
                <a:ext cx="1962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29" name="Tinta 328">
                <a:extLst>
                  <a:ext uri="{FF2B5EF4-FFF2-40B4-BE49-F238E27FC236}">
                    <a16:creationId xmlns:a16="http://schemas.microsoft.com/office/drawing/2014/main" id="{70BD5D58-7D1D-455E-D098-110561D78359}"/>
                  </a:ext>
                </a:extLst>
              </p14:cNvPr>
              <p14:cNvContentPartPr/>
              <p14:nvPr/>
            </p14:nvContentPartPr>
            <p14:xfrm>
              <a:off x="11487988" y="247960"/>
              <a:ext cx="106920" cy="147600"/>
            </p14:xfrm>
          </p:contentPart>
        </mc:Choice>
        <mc:Fallback>
          <p:pic>
            <p:nvPicPr>
              <p:cNvPr id="329" name="Tinta 328">
                <a:extLst>
                  <a:ext uri="{FF2B5EF4-FFF2-40B4-BE49-F238E27FC236}">
                    <a16:creationId xmlns:a16="http://schemas.microsoft.com/office/drawing/2014/main" id="{70BD5D58-7D1D-455E-D098-110561D78359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1479348" y="239320"/>
                <a:ext cx="124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30" name="Tinta 329">
                <a:extLst>
                  <a:ext uri="{FF2B5EF4-FFF2-40B4-BE49-F238E27FC236}">
                    <a16:creationId xmlns:a16="http://schemas.microsoft.com/office/drawing/2014/main" id="{477A3543-204B-F5BA-E09F-C54DC2C02C63}"/>
                  </a:ext>
                </a:extLst>
              </p14:cNvPr>
              <p14:cNvContentPartPr/>
              <p14:nvPr/>
            </p14:nvContentPartPr>
            <p14:xfrm>
              <a:off x="11464588" y="247960"/>
              <a:ext cx="104760" cy="100440"/>
            </p14:xfrm>
          </p:contentPart>
        </mc:Choice>
        <mc:Fallback>
          <p:pic>
            <p:nvPicPr>
              <p:cNvPr id="330" name="Tinta 329">
                <a:extLst>
                  <a:ext uri="{FF2B5EF4-FFF2-40B4-BE49-F238E27FC236}">
                    <a16:creationId xmlns:a16="http://schemas.microsoft.com/office/drawing/2014/main" id="{477A3543-204B-F5BA-E09F-C54DC2C02C63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1455948" y="239320"/>
                <a:ext cx="122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31" name="Tinta 330">
                <a:extLst>
                  <a:ext uri="{FF2B5EF4-FFF2-40B4-BE49-F238E27FC236}">
                    <a16:creationId xmlns:a16="http://schemas.microsoft.com/office/drawing/2014/main" id="{D9BD8DB2-AF3D-09FF-293E-0249EAFB51A8}"/>
                  </a:ext>
                </a:extLst>
              </p14:cNvPr>
              <p14:cNvContentPartPr/>
              <p14:nvPr/>
            </p14:nvContentPartPr>
            <p14:xfrm>
              <a:off x="11471428" y="265240"/>
              <a:ext cx="104760" cy="111240"/>
            </p14:xfrm>
          </p:contentPart>
        </mc:Choice>
        <mc:Fallback>
          <p:pic>
            <p:nvPicPr>
              <p:cNvPr id="331" name="Tinta 330">
                <a:extLst>
                  <a:ext uri="{FF2B5EF4-FFF2-40B4-BE49-F238E27FC236}">
                    <a16:creationId xmlns:a16="http://schemas.microsoft.com/office/drawing/2014/main" id="{D9BD8DB2-AF3D-09FF-293E-0249EAFB51A8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1462428" y="256600"/>
                <a:ext cx="122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32" name="Tinta 331">
                <a:extLst>
                  <a:ext uri="{FF2B5EF4-FFF2-40B4-BE49-F238E27FC236}">
                    <a16:creationId xmlns:a16="http://schemas.microsoft.com/office/drawing/2014/main" id="{157C2569-6F0A-68CD-415C-D1B9BCADF5C4}"/>
                  </a:ext>
                </a:extLst>
              </p14:cNvPr>
              <p14:cNvContentPartPr/>
              <p14:nvPr/>
            </p14:nvContentPartPr>
            <p14:xfrm>
              <a:off x="11636308" y="105760"/>
              <a:ext cx="136080" cy="547200"/>
            </p14:xfrm>
          </p:contentPart>
        </mc:Choice>
        <mc:Fallback>
          <p:pic>
            <p:nvPicPr>
              <p:cNvPr id="332" name="Tinta 331">
                <a:extLst>
                  <a:ext uri="{FF2B5EF4-FFF2-40B4-BE49-F238E27FC236}">
                    <a16:creationId xmlns:a16="http://schemas.microsoft.com/office/drawing/2014/main" id="{157C2569-6F0A-68CD-415C-D1B9BCADF5C4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1627308" y="97120"/>
                <a:ext cx="1537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33" name="Tinta 332">
                <a:extLst>
                  <a:ext uri="{FF2B5EF4-FFF2-40B4-BE49-F238E27FC236}">
                    <a16:creationId xmlns:a16="http://schemas.microsoft.com/office/drawing/2014/main" id="{D36ECFE3-B887-7F29-CBCE-B9CC6679ECA6}"/>
                  </a:ext>
                </a:extLst>
              </p14:cNvPr>
              <p14:cNvContentPartPr/>
              <p14:nvPr/>
            </p14:nvContentPartPr>
            <p14:xfrm>
              <a:off x="11847988" y="435520"/>
              <a:ext cx="208800" cy="207360"/>
            </p14:xfrm>
          </p:contentPart>
        </mc:Choice>
        <mc:Fallback>
          <p:pic>
            <p:nvPicPr>
              <p:cNvPr id="333" name="Tinta 332">
                <a:extLst>
                  <a:ext uri="{FF2B5EF4-FFF2-40B4-BE49-F238E27FC236}">
                    <a16:creationId xmlns:a16="http://schemas.microsoft.com/office/drawing/2014/main" id="{D36ECFE3-B887-7F29-CBCE-B9CC6679ECA6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1839348" y="426880"/>
                <a:ext cx="226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37" name="Tinta 336">
                <a:extLst>
                  <a:ext uri="{FF2B5EF4-FFF2-40B4-BE49-F238E27FC236}">
                    <a16:creationId xmlns:a16="http://schemas.microsoft.com/office/drawing/2014/main" id="{2F383D41-52AD-1C9D-7786-BBB6AFA382A2}"/>
                  </a:ext>
                </a:extLst>
              </p14:cNvPr>
              <p14:cNvContentPartPr/>
              <p14:nvPr/>
            </p14:nvContentPartPr>
            <p14:xfrm>
              <a:off x="6146308" y="1002880"/>
              <a:ext cx="68040" cy="78120"/>
            </p14:xfrm>
          </p:contentPart>
        </mc:Choice>
        <mc:Fallback>
          <p:pic>
            <p:nvPicPr>
              <p:cNvPr id="337" name="Tinta 336">
                <a:extLst>
                  <a:ext uri="{FF2B5EF4-FFF2-40B4-BE49-F238E27FC236}">
                    <a16:creationId xmlns:a16="http://schemas.microsoft.com/office/drawing/2014/main" id="{2F383D41-52AD-1C9D-7786-BBB6AFA382A2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137308" y="994240"/>
                <a:ext cx="856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41" name="Tinta 340">
                <a:extLst>
                  <a:ext uri="{FF2B5EF4-FFF2-40B4-BE49-F238E27FC236}">
                    <a16:creationId xmlns:a16="http://schemas.microsoft.com/office/drawing/2014/main" id="{11251817-6A01-D43E-2FD5-72563BA1D298}"/>
                  </a:ext>
                </a:extLst>
              </p14:cNvPr>
              <p14:cNvContentPartPr/>
              <p14:nvPr/>
            </p14:nvContentPartPr>
            <p14:xfrm>
              <a:off x="6651028" y="1324360"/>
              <a:ext cx="148320" cy="14040"/>
            </p14:xfrm>
          </p:contentPart>
        </mc:Choice>
        <mc:Fallback>
          <p:pic>
            <p:nvPicPr>
              <p:cNvPr id="341" name="Tinta 340">
                <a:extLst>
                  <a:ext uri="{FF2B5EF4-FFF2-40B4-BE49-F238E27FC236}">
                    <a16:creationId xmlns:a16="http://schemas.microsoft.com/office/drawing/2014/main" id="{11251817-6A01-D43E-2FD5-72563BA1D29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642028" y="1315360"/>
                <a:ext cx="165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42" name="Tinta 341">
                <a:extLst>
                  <a:ext uri="{FF2B5EF4-FFF2-40B4-BE49-F238E27FC236}">
                    <a16:creationId xmlns:a16="http://schemas.microsoft.com/office/drawing/2014/main" id="{F8DC4ECA-17CE-913C-D5BF-1FB4EE933AF5}"/>
                  </a:ext>
                </a:extLst>
              </p14:cNvPr>
              <p14:cNvContentPartPr/>
              <p14:nvPr/>
            </p14:nvContentPartPr>
            <p14:xfrm>
              <a:off x="6886108" y="1226080"/>
              <a:ext cx="270000" cy="233640"/>
            </p14:xfrm>
          </p:contentPart>
        </mc:Choice>
        <mc:Fallback>
          <p:pic>
            <p:nvPicPr>
              <p:cNvPr id="342" name="Tinta 341">
                <a:extLst>
                  <a:ext uri="{FF2B5EF4-FFF2-40B4-BE49-F238E27FC236}">
                    <a16:creationId xmlns:a16="http://schemas.microsoft.com/office/drawing/2014/main" id="{F8DC4ECA-17CE-913C-D5BF-1FB4EE933AF5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877108" y="1217080"/>
                <a:ext cx="2876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43" name="Tinta 342">
                <a:extLst>
                  <a:ext uri="{FF2B5EF4-FFF2-40B4-BE49-F238E27FC236}">
                    <a16:creationId xmlns:a16="http://schemas.microsoft.com/office/drawing/2014/main" id="{7898BB0A-235B-908E-B487-CEF6EDED628E}"/>
                  </a:ext>
                </a:extLst>
              </p14:cNvPr>
              <p14:cNvContentPartPr/>
              <p14:nvPr/>
            </p14:nvContentPartPr>
            <p14:xfrm>
              <a:off x="7205788" y="1256680"/>
              <a:ext cx="205560" cy="237960"/>
            </p14:xfrm>
          </p:contentPart>
        </mc:Choice>
        <mc:Fallback>
          <p:pic>
            <p:nvPicPr>
              <p:cNvPr id="343" name="Tinta 342">
                <a:extLst>
                  <a:ext uri="{FF2B5EF4-FFF2-40B4-BE49-F238E27FC236}">
                    <a16:creationId xmlns:a16="http://schemas.microsoft.com/office/drawing/2014/main" id="{7898BB0A-235B-908E-B487-CEF6EDED628E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7197148" y="1248040"/>
                <a:ext cx="223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44" name="Tinta 343">
                <a:extLst>
                  <a:ext uri="{FF2B5EF4-FFF2-40B4-BE49-F238E27FC236}">
                    <a16:creationId xmlns:a16="http://schemas.microsoft.com/office/drawing/2014/main" id="{D5052F29-0638-F3A0-00BE-258A65663C82}"/>
                  </a:ext>
                </a:extLst>
              </p14:cNvPr>
              <p14:cNvContentPartPr/>
              <p14:nvPr/>
            </p14:nvContentPartPr>
            <p14:xfrm>
              <a:off x="7437988" y="1243720"/>
              <a:ext cx="175320" cy="257760"/>
            </p14:xfrm>
          </p:contentPart>
        </mc:Choice>
        <mc:Fallback>
          <p:pic>
            <p:nvPicPr>
              <p:cNvPr id="344" name="Tinta 343">
                <a:extLst>
                  <a:ext uri="{FF2B5EF4-FFF2-40B4-BE49-F238E27FC236}">
                    <a16:creationId xmlns:a16="http://schemas.microsoft.com/office/drawing/2014/main" id="{D5052F29-0638-F3A0-00BE-258A65663C82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429348" y="1235080"/>
                <a:ext cx="1929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45" name="Tinta 344">
                <a:extLst>
                  <a:ext uri="{FF2B5EF4-FFF2-40B4-BE49-F238E27FC236}">
                    <a16:creationId xmlns:a16="http://schemas.microsoft.com/office/drawing/2014/main" id="{1916ACC4-E420-8C5B-93A4-E4642A424646}"/>
                  </a:ext>
                </a:extLst>
              </p14:cNvPr>
              <p14:cNvContentPartPr/>
              <p14:nvPr/>
            </p14:nvContentPartPr>
            <p14:xfrm>
              <a:off x="7468228" y="1361080"/>
              <a:ext cx="172080" cy="16920"/>
            </p14:xfrm>
          </p:contentPart>
        </mc:Choice>
        <mc:Fallback>
          <p:pic>
            <p:nvPicPr>
              <p:cNvPr id="345" name="Tinta 344">
                <a:extLst>
                  <a:ext uri="{FF2B5EF4-FFF2-40B4-BE49-F238E27FC236}">
                    <a16:creationId xmlns:a16="http://schemas.microsoft.com/office/drawing/2014/main" id="{1916ACC4-E420-8C5B-93A4-E4642A424646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7459588" y="1352440"/>
                <a:ext cx="189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47" name="Tinta 346">
                <a:extLst>
                  <a:ext uri="{FF2B5EF4-FFF2-40B4-BE49-F238E27FC236}">
                    <a16:creationId xmlns:a16="http://schemas.microsoft.com/office/drawing/2014/main" id="{BB5B2D50-F940-E97D-F690-D133769E47C4}"/>
                  </a:ext>
                </a:extLst>
              </p14:cNvPr>
              <p14:cNvContentPartPr/>
              <p14:nvPr/>
            </p14:nvContentPartPr>
            <p14:xfrm>
              <a:off x="7794748" y="1285480"/>
              <a:ext cx="208440" cy="60840"/>
            </p14:xfrm>
          </p:contentPart>
        </mc:Choice>
        <mc:Fallback>
          <p:pic>
            <p:nvPicPr>
              <p:cNvPr id="347" name="Tinta 346">
                <a:extLst>
                  <a:ext uri="{FF2B5EF4-FFF2-40B4-BE49-F238E27FC236}">
                    <a16:creationId xmlns:a16="http://schemas.microsoft.com/office/drawing/2014/main" id="{BB5B2D50-F940-E97D-F690-D133769E47C4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7785748" y="1276840"/>
                <a:ext cx="226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48" name="Tinta 347">
                <a:extLst>
                  <a:ext uri="{FF2B5EF4-FFF2-40B4-BE49-F238E27FC236}">
                    <a16:creationId xmlns:a16="http://schemas.microsoft.com/office/drawing/2014/main" id="{22FFB23A-C5A0-1E1B-4DAA-6BFCCBC5BAE6}"/>
                  </a:ext>
                </a:extLst>
              </p14:cNvPr>
              <p14:cNvContentPartPr/>
              <p14:nvPr/>
            </p14:nvContentPartPr>
            <p14:xfrm>
              <a:off x="7875388" y="1216000"/>
              <a:ext cx="87840" cy="167760"/>
            </p14:xfrm>
          </p:contentPart>
        </mc:Choice>
        <mc:Fallback>
          <p:pic>
            <p:nvPicPr>
              <p:cNvPr id="348" name="Tinta 347">
                <a:extLst>
                  <a:ext uri="{FF2B5EF4-FFF2-40B4-BE49-F238E27FC236}">
                    <a16:creationId xmlns:a16="http://schemas.microsoft.com/office/drawing/2014/main" id="{22FFB23A-C5A0-1E1B-4DAA-6BFCCBC5BAE6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7866388" y="1207000"/>
                <a:ext cx="1054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49" name="Tinta 348">
                <a:extLst>
                  <a:ext uri="{FF2B5EF4-FFF2-40B4-BE49-F238E27FC236}">
                    <a16:creationId xmlns:a16="http://schemas.microsoft.com/office/drawing/2014/main" id="{28429955-057B-250B-DF01-8FE6E34C04A2}"/>
                  </a:ext>
                </a:extLst>
              </p14:cNvPr>
              <p14:cNvContentPartPr/>
              <p14:nvPr/>
            </p14:nvContentPartPr>
            <p14:xfrm>
              <a:off x="8046748" y="1019080"/>
              <a:ext cx="77760" cy="337320"/>
            </p14:xfrm>
          </p:contentPart>
        </mc:Choice>
        <mc:Fallback>
          <p:pic>
            <p:nvPicPr>
              <p:cNvPr id="349" name="Tinta 348">
                <a:extLst>
                  <a:ext uri="{FF2B5EF4-FFF2-40B4-BE49-F238E27FC236}">
                    <a16:creationId xmlns:a16="http://schemas.microsoft.com/office/drawing/2014/main" id="{28429955-057B-250B-DF01-8FE6E34C04A2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8038108" y="1010080"/>
                <a:ext cx="954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50" name="Tinta 349">
                <a:extLst>
                  <a:ext uri="{FF2B5EF4-FFF2-40B4-BE49-F238E27FC236}">
                    <a16:creationId xmlns:a16="http://schemas.microsoft.com/office/drawing/2014/main" id="{5D4DB84E-CFFA-B763-A81D-6175E6411B33}"/>
                  </a:ext>
                </a:extLst>
              </p14:cNvPr>
              <p14:cNvContentPartPr/>
              <p14:nvPr/>
            </p14:nvContentPartPr>
            <p14:xfrm>
              <a:off x="8110828" y="1214920"/>
              <a:ext cx="109800" cy="189360"/>
            </p14:xfrm>
          </p:contentPart>
        </mc:Choice>
        <mc:Fallback>
          <p:pic>
            <p:nvPicPr>
              <p:cNvPr id="350" name="Tinta 349">
                <a:extLst>
                  <a:ext uri="{FF2B5EF4-FFF2-40B4-BE49-F238E27FC236}">
                    <a16:creationId xmlns:a16="http://schemas.microsoft.com/office/drawing/2014/main" id="{5D4DB84E-CFFA-B763-A81D-6175E6411B3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101828" y="1205920"/>
                <a:ext cx="127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51" name="Tinta 350">
                <a:extLst>
                  <a:ext uri="{FF2B5EF4-FFF2-40B4-BE49-F238E27FC236}">
                    <a16:creationId xmlns:a16="http://schemas.microsoft.com/office/drawing/2014/main" id="{1DC27B6C-ED56-EB54-3193-E9C89CBAB1A0}"/>
                  </a:ext>
                </a:extLst>
              </p14:cNvPr>
              <p14:cNvContentPartPr/>
              <p14:nvPr/>
            </p14:nvContentPartPr>
            <p14:xfrm>
              <a:off x="8282188" y="1267480"/>
              <a:ext cx="131760" cy="236520"/>
            </p14:xfrm>
          </p:contentPart>
        </mc:Choice>
        <mc:Fallback>
          <p:pic>
            <p:nvPicPr>
              <p:cNvPr id="351" name="Tinta 350">
                <a:extLst>
                  <a:ext uri="{FF2B5EF4-FFF2-40B4-BE49-F238E27FC236}">
                    <a16:creationId xmlns:a16="http://schemas.microsoft.com/office/drawing/2014/main" id="{1DC27B6C-ED56-EB54-3193-E9C89CBAB1A0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8273548" y="1258480"/>
                <a:ext cx="1494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52" name="Tinta 351">
                <a:extLst>
                  <a:ext uri="{FF2B5EF4-FFF2-40B4-BE49-F238E27FC236}">
                    <a16:creationId xmlns:a16="http://schemas.microsoft.com/office/drawing/2014/main" id="{8CF95518-0C0F-1F19-5871-C7F04A7E3D75}"/>
                  </a:ext>
                </a:extLst>
              </p14:cNvPr>
              <p14:cNvContentPartPr/>
              <p14:nvPr/>
            </p14:nvContentPartPr>
            <p14:xfrm>
              <a:off x="8443828" y="1345960"/>
              <a:ext cx="7200" cy="16560"/>
            </p14:xfrm>
          </p:contentPart>
        </mc:Choice>
        <mc:Fallback>
          <p:pic>
            <p:nvPicPr>
              <p:cNvPr id="352" name="Tinta 351">
                <a:extLst>
                  <a:ext uri="{FF2B5EF4-FFF2-40B4-BE49-F238E27FC236}">
                    <a16:creationId xmlns:a16="http://schemas.microsoft.com/office/drawing/2014/main" id="{8CF95518-0C0F-1F19-5871-C7F04A7E3D75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8435188" y="1337320"/>
                <a:ext cx="24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353" name="Tinta 352">
                <a:extLst>
                  <a:ext uri="{FF2B5EF4-FFF2-40B4-BE49-F238E27FC236}">
                    <a16:creationId xmlns:a16="http://schemas.microsoft.com/office/drawing/2014/main" id="{A732770A-4F4F-9DFF-7CCE-A08F8C64387A}"/>
                  </a:ext>
                </a:extLst>
              </p14:cNvPr>
              <p14:cNvContentPartPr/>
              <p14:nvPr/>
            </p14:nvContentPartPr>
            <p14:xfrm>
              <a:off x="8627788" y="916120"/>
              <a:ext cx="98280" cy="547200"/>
            </p14:xfrm>
          </p:contentPart>
        </mc:Choice>
        <mc:Fallback>
          <p:pic>
            <p:nvPicPr>
              <p:cNvPr id="353" name="Tinta 352">
                <a:extLst>
                  <a:ext uri="{FF2B5EF4-FFF2-40B4-BE49-F238E27FC236}">
                    <a16:creationId xmlns:a16="http://schemas.microsoft.com/office/drawing/2014/main" id="{A732770A-4F4F-9DFF-7CCE-A08F8C64387A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8618788" y="907480"/>
                <a:ext cx="1159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354" name="Tinta 353">
                <a:extLst>
                  <a:ext uri="{FF2B5EF4-FFF2-40B4-BE49-F238E27FC236}">
                    <a16:creationId xmlns:a16="http://schemas.microsoft.com/office/drawing/2014/main" id="{6E89B1AA-581E-D1B6-8E65-7A4E44EA2E12}"/>
                  </a:ext>
                </a:extLst>
              </p14:cNvPr>
              <p14:cNvContentPartPr/>
              <p14:nvPr/>
            </p14:nvContentPartPr>
            <p14:xfrm>
              <a:off x="8837308" y="1196560"/>
              <a:ext cx="242640" cy="201960"/>
            </p14:xfrm>
          </p:contentPart>
        </mc:Choice>
        <mc:Fallback>
          <p:pic>
            <p:nvPicPr>
              <p:cNvPr id="354" name="Tinta 353">
                <a:extLst>
                  <a:ext uri="{FF2B5EF4-FFF2-40B4-BE49-F238E27FC236}">
                    <a16:creationId xmlns:a16="http://schemas.microsoft.com/office/drawing/2014/main" id="{6E89B1AA-581E-D1B6-8E65-7A4E44EA2E12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8828668" y="1187920"/>
                <a:ext cx="2602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355" name="Tinta 354">
                <a:extLst>
                  <a:ext uri="{FF2B5EF4-FFF2-40B4-BE49-F238E27FC236}">
                    <a16:creationId xmlns:a16="http://schemas.microsoft.com/office/drawing/2014/main" id="{84FB54C5-B6D6-0602-7CB0-5DABCFDE3D5B}"/>
                  </a:ext>
                </a:extLst>
              </p14:cNvPr>
              <p14:cNvContentPartPr/>
              <p14:nvPr/>
            </p14:nvContentPartPr>
            <p14:xfrm>
              <a:off x="9076348" y="1259200"/>
              <a:ext cx="118080" cy="426240"/>
            </p14:xfrm>
          </p:contentPart>
        </mc:Choice>
        <mc:Fallback>
          <p:pic>
            <p:nvPicPr>
              <p:cNvPr id="355" name="Tinta 354">
                <a:extLst>
                  <a:ext uri="{FF2B5EF4-FFF2-40B4-BE49-F238E27FC236}">
                    <a16:creationId xmlns:a16="http://schemas.microsoft.com/office/drawing/2014/main" id="{84FB54C5-B6D6-0602-7CB0-5DABCFDE3D5B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9067348" y="1250560"/>
                <a:ext cx="1357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356" name="Tinta 355">
                <a:extLst>
                  <a:ext uri="{FF2B5EF4-FFF2-40B4-BE49-F238E27FC236}">
                    <a16:creationId xmlns:a16="http://schemas.microsoft.com/office/drawing/2014/main" id="{B6A5F3E8-6538-F5B7-8BA3-C20F0AA07B79}"/>
                  </a:ext>
                </a:extLst>
              </p14:cNvPr>
              <p14:cNvContentPartPr/>
              <p14:nvPr/>
            </p14:nvContentPartPr>
            <p14:xfrm>
              <a:off x="8861428" y="1018360"/>
              <a:ext cx="171360" cy="127800"/>
            </p14:xfrm>
          </p:contentPart>
        </mc:Choice>
        <mc:Fallback>
          <p:pic>
            <p:nvPicPr>
              <p:cNvPr id="356" name="Tinta 355">
                <a:extLst>
                  <a:ext uri="{FF2B5EF4-FFF2-40B4-BE49-F238E27FC236}">
                    <a16:creationId xmlns:a16="http://schemas.microsoft.com/office/drawing/2014/main" id="{B6A5F3E8-6538-F5B7-8BA3-C20F0AA07B79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8852788" y="1009720"/>
                <a:ext cx="189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359" name="Tinta 358">
                <a:extLst>
                  <a:ext uri="{FF2B5EF4-FFF2-40B4-BE49-F238E27FC236}">
                    <a16:creationId xmlns:a16="http://schemas.microsoft.com/office/drawing/2014/main" id="{C135F143-7DBB-428C-79B2-65391536C63D}"/>
                  </a:ext>
                </a:extLst>
              </p14:cNvPr>
              <p14:cNvContentPartPr/>
              <p14:nvPr/>
            </p14:nvContentPartPr>
            <p14:xfrm>
              <a:off x="9291628" y="1194760"/>
              <a:ext cx="272880" cy="522000"/>
            </p14:xfrm>
          </p:contentPart>
        </mc:Choice>
        <mc:Fallback>
          <p:pic>
            <p:nvPicPr>
              <p:cNvPr id="359" name="Tinta 358">
                <a:extLst>
                  <a:ext uri="{FF2B5EF4-FFF2-40B4-BE49-F238E27FC236}">
                    <a16:creationId xmlns:a16="http://schemas.microsoft.com/office/drawing/2014/main" id="{C135F143-7DBB-428C-79B2-65391536C63D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9282628" y="1185760"/>
                <a:ext cx="2905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360" name="Tinta 359">
                <a:extLst>
                  <a:ext uri="{FF2B5EF4-FFF2-40B4-BE49-F238E27FC236}">
                    <a16:creationId xmlns:a16="http://schemas.microsoft.com/office/drawing/2014/main" id="{42CAA434-9AFD-F1E3-D6ED-5224E59B0689}"/>
                  </a:ext>
                </a:extLst>
              </p14:cNvPr>
              <p14:cNvContentPartPr/>
              <p14:nvPr/>
            </p14:nvContentPartPr>
            <p14:xfrm>
              <a:off x="9695188" y="1251280"/>
              <a:ext cx="168480" cy="14400"/>
            </p14:xfrm>
          </p:contentPart>
        </mc:Choice>
        <mc:Fallback>
          <p:pic>
            <p:nvPicPr>
              <p:cNvPr id="360" name="Tinta 359">
                <a:extLst>
                  <a:ext uri="{FF2B5EF4-FFF2-40B4-BE49-F238E27FC236}">
                    <a16:creationId xmlns:a16="http://schemas.microsoft.com/office/drawing/2014/main" id="{42CAA434-9AFD-F1E3-D6ED-5224E59B0689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9686548" y="1242280"/>
                <a:ext cx="186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361" name="Tinta 360">
                <a:extLst>
                  <a:ext uri="{FF2B5EF4-FFF2-40B4-BE49-F238E27FC236}">
                    <a16:creationId xmlns:a16="http://schemas.microsoft.com/office/drawing/2014/main" id="{CFF9A671-F59C-D969-1205-293177F746F6}"/>
                  </a:ext>
                </a:extLst>
              </p14:cNvPr>
              <p14:cNvContentPartPr/>
              <p14:nvPr/>
            </p14:nvContentPartPr>
            <p14:xfrm>
              <a:off x="9772588" y="1176400"/>
              <a:ext cx="54360" cy="185040"/>
            </p14:xfrm>
          </p:contentPart>
        </mc:Choice>
        <mc:Fallback>
          <p:pic>
            <p:nvPicPr>
              <p:cNvPr id="361" name="Tinta 360">
                <a:extLst>
                  <a:ext uri="{FF2B5EF4-FFF2-40B4-BE49-F238E27FC236}">
                    <a16:creationId xmlns:a16="http://schemas.microsoft.com/office/drawing/2014/main" id="{CFF9A671-F59C-D969-1205-293177F746F6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9763948" y="1167760"/>
                <a:ext cx="72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362" name="Tinta 361">
                <a:extLst>
                  <a:ext uri="{FF2B5EF4-FFF2-40B4-BE49-F238E27FC236}">
                    <a16:creationId xmlns:a16="http://schemas.microsoft.com/office/drawing/2014/main" id="{527150ED-1FD5-BEB0-43B7-8BCBBF05BDA3}"/>
                  </a:ext>
                </a:extLst>
              </p14:cNvPr>
              <p14:cNvContentPartPr/>
              <p14:nvPr/>
            </p14:nvContentPartPr>
            <p14:xfrm>
              <a:off x="10000828" y="1183600"/>
              <a:ext cx="236520" cy="196560"/>
            </p14:xfrm>
          </p:contentPart>
        </mc:Choice>
        <mc:Fallback>
          <p:pic>
            <p:nvPicPr>
              <p:cNvPr id="362" name="Tinta 361">
                <a:extLst>
                  <a:ext uri="{FF2B5EF4-FFF2-40B4-BE49-F238E27FC236}">
                    <a16:creationId xmlns:a16="http://schemas.microsoft.com/office/drawing/2014/main" id="{527150ED-1FD5-BEB0-43B7-8BCBBF05BDA3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9991828" y="1174960"/>
                <a:ext cx="254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363" name="Tinta 362">
                <a:extLst>
                  <a:ext uri="{FF2B5EF4-FFF2-40B4-BE49-F238E27FC236}">
                    <a16:creationId xmlns:a16="http://schemas.microsoft.com/office/drawing/2014/main" id="{237AB84E-C131-C386-CDA3-850059F3912E}"/>
                  </a:ext>
                </a:extLst>
              </p14:cNvPr>
              <p14:cNvContentPartPr/>
              <p14:nvPr/>
            </p14:nvContentPartPr>
            <p14:xfrm>
              <a:off x="10247068" y="1245160"/>
              <a:ext cx="179640" cy="180000"/>
            </p14:xfrm>
          </p:contentPart>
        </mc:Choice>
        <mc:Fallback>
          <p:pic>
            <p:nvPicPr>
              <p:cNvPr id="363" name="Tinta 362">
                <a:extLst>
                  <a:ext uri="{FF2B5EF4-FFF2-40B4-BE49-F238E27FC236}">
                    <a16:creationId xmlns:a16="http://schemas.microsoft.com/office/drawing/2014/main" id="{237AB84E-C131-C386-CDA3-850059F3912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0238068" y="1236160"/>
                <a:ext cx="197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364" name="Tinta 363">
                <a:extLst>
                  <a:ext uri="{FF2B5EF4-FFF2-40B4-BE49-F238E27FC236}">
                    <a16:creationId xmlns:a16="http://schemas.microsoft.com/office/drawing/2014/main" id="{3F23FD48-35B0-8209-8C9C-8A77D02FC4A8}"/>
                  </a:ext>
                </a:extLst>
              </p14:cNvPr>
              <p14:cNvContentPartPr/>
              <p14:nvPr/>
            </p14:nvContentPartPr>
            <p14:xfrm>
              <a:off x="9960868" y="948520"/>
              <a:ext cx="213840" cy="160560"/>
            </p14:xfrm>
          </p:contentPart>
        </mc:Choice>
        <mc:Fallback>
          <p:pic>
            <p:nvPicPr>
              <p:cNvPr id="364" name="Tinta 363">
                <a:extLst>
                  <a:ext uri="{FF2B5EF4-FFF2-40B4-BE49-F238E27FC236}">
                    <a16:creationId xmlns:a16="http://schemas.microsoft.com/office/drawing/2014/main" id="{3F23FD48-35B0-8209-8C9C-8A77D02FC4A8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9952228" y="939520"/>
                <a:ext cx="231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365" name="Tinta 364">
                <a:extLst>
                  <a:ext uri="{FF2B5EF4-FFF2-40B4-BE49-F238E27FC236}">
                    <a16:creationId xmlns:a16="http://schemas.microsoft.com/office/drawing/2014/main" id="{D1FE431D-3026-D850-5A8A-A8C033DD639A}"/>
                  </a:ext>
                </a:extLst>
              </p14:cNvPr>
              <p14:cNvContentPartPr/>
              <p14:nvPr/>
            </p14:nvContentPartPr>
            <p14:xfrm>
              <a:off x="10563148" y="1283320"/>
              <a:ext cx="13680" cy="30600"/>
            </p14:xfrm>
          </p:contentPart>
        </mc:Choice>
        <mc:Fallback>
          <p:pic>
            <p:nvPicPr>
              <p:cNvPr id="365" name="Tinta 364">
                <a:extLst>
                  <a:ext uri="{FF2B5EF4-FFF2-40B4-BE49-F238E27FC236}">
                    <a16:creationId xmlns:a16="http://schemas.microsoft.com/office/drawing/2014/main" id="{D1FE431D-3026-D850-5A8A-A8C033DD639A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0554148" y="1274680"/>
                <a:ext cx="31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366" name="Tinta 365">
                <a:extLst>
                  <a:ext uri="{FF2B5EF4-FFF2-40B4-BE49-F238E27FC236}">
                    <a16:creationId xmlns:a16="http://schemas.microsoft.com/office/drawing/2014/main" id="{E3DA6CFD-6AA1-85DF-2D1E-8220EC32DE8A}"/>
                  </a:ext>
                </a:extLst>
              </p14:cNvPr>
              <p14:cNvContentPartPr/>
              <p14:nvPr/>
            </p14:nvContentPartPr>
            <p14:xfrm>
              <a:off x="10653868" y="1136080"/>
              <a:ext cx="330120" cy="270720"/>
            </p14:xfrm>
          </p:contentPart>
        </mc:Choice>
        <mc:Fallback>
          <p:pic>
            <p:nvPicPr>
              <p:cNvPr id="366" name="Tinta 365">
                <a:extLst>
                  <a:ext uri="{FF2B5EF4-FFF2-40B4-BE49-F238E27FC236}">
                    <a16:creationId xmlns:a16="http://schemas.microsoft.com/office/drawing/2014/main" id="{E3DA6CFD-6AA1-85DF-2D1E-8220EC32DE8A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0645228" y="1127440"/>
                <a:ext cx="3477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67" name="Tinta 366">
                <a:extLst>
                  <a:ext uri="{FF2B5EF4-FFF2-40B4-BE49-F238E27FC236}">
                    <a16:creationId xmlns:a16="http://schemas.microsoft.com/office/drawing/2014/main" id="{5EA94688-4449-B6FB-DA6C-E8B484E4C5FB}"/>
                  </a:ext>
                </a:extLst>
              </p14:cNvPr>
              <p14:cNvContentPartPr/>
              <p14:nvPr/>
            </p14:nvContentPartPr>
            <p14:xfrm>
              <a:off x="10916308" y="852400"/>
              <a:ext cx="153720" cy="705240"/>
            </p14:xfrm>
          </p:contentPart>
        </mc:Choice>
        <mc:Fallback>
          <p:pic>
            <p:nvPicPr>
              <p:cNvPr id="367" name="Tinta 366">
                <a:extLst>
                  <a:ext uri="{FF2B5EF4-FFF2-40B4-BE49-F238E27FC236}">
                    <a16:creationId xmlns:a16="http://schemas.microsoft.com/office/drawing/2014/main" id="{5EA94688-4449-B6FB-DA6C-E8B484E4C5FB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0907668" y="843760"/>
                <a:ext cx="17136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369" name="Tinta 368">
                <a:extLst>
                  <a:ext uri="{FF2B5EF4-FFF2-40B4-BE49-F238E27FC236}">
                    <a16:creationId xmlns:a16="http://schemas.microsoft.com/office/drawing/2014/main" id="{EBE45B57-00DB-8BB7-978A-CBA3C80FD8F9}"/>
                  </a:ext>
                </a:extLst>
              </p14:cNvPr>
              <p14:cNvContentPartPr/>
              <p14:nvPr/>
            </p14:nvContentPartPr>
            <p14:xfrm>
              <a:off x="5866948" y="728560"/>
              <a:ext cx="5407200" cy="1140120"/>
            </p14:xfrm>
          </p:contentPart>
        </mc:Choice>
        <mc:Fallback>
          <p:pic>
            <p:nvPicPr>
              <p:cNvPr id="369" name="Tinta 368">
                <a:extLst>
                  <a:ext uri="{FF2B5EF4-FFF2-40B4-BE49-F238E27FC236}">
                    <a16:creationId xmlns:a16="http://schemas.microsoft.com/office/drawing/2014/main" id="{EBE45B57-00DB-8BB7-978A-CBA3C80FD8F9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5858308" y="719560"/>
                <a:ext cx="5424840" cy="11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371" name="Tinta 370">
                <a:extLst>
                  <a:ext uri="{FF2B5EF4-FFF2-40B4-BE49-F238E27FC236}">
                    <a16:creationId xmlns:a16="http://schemas.microsoft.com/office/drawing/2014/main" id="{30781713-F0BD-C380-EE89-395523A93333}"/>
                  </a:ext>
                </a:extLst>
              </p14:cNvPr>
              <p14:cNvContentPartPr/>
              <p14:nvPr/>
            </p14:nvContentPartPr>
            <p14:xfrm>
              <a:off x="6126148" y="1849600"/>
              <a:ext cx="205560" cy="375840"/>
            </p14:xfrm>
          </p:contentPart>
        </mc:Choice>
        <mc:Fallback>
          <p:pic>
            <p:nvPicPr>
              <p:cNvPr id="371" name="Tinta 370">
                <a:extLst>
                  <a:ext uri="{FF2B5EF4-FFF2-40B4-BE49-F238E27FC236}">
                    <a16:creationId xmlns:a16="http://schemas.microsoft.com/office/drawing/2014/main" id="{30781713-F0BD-C380-EE89-395523A93333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6117148" y="1840600"/>
                <a:ext cx="2232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372" name="Tinta 371">
                <a:extLst>
                  <a:ext uri="{FF2B5EF4-FFF2-40B4-BE49-F238E27FC236}">
                    <a16:creationId xmlns:a16="http://schemas.microsoft.com/office/drawing/2014/main" id="{E055A954-7D3A-3BB7-7628-64F2B022D233}"/>
                  </a:ext>
                </a:extLst>
              </p14:cNvPr>
              <p14:cNvContentPartPr/>
              <p14:nvPr/>
            </p14:nvContentPartPr>
            <p14:xfrm>
              <a:off x="6304348" y="2124280"/>
              <a:ext cx="99360" cy="230760"/>
            </p14:xfrm>
          </p:contentPart>
        </mc:Choice>
        <mc:Fallback>
          <p:pic>
            <p:nvPicPr>
              <p:cNvPr id="372" name="Tinta 371">
                <a:extLst>
                  <a:ext uri="{FF2B5EF4-FFF2-40B4-BE49-F238E27FC236}">
                    <a16:creationId xmlns:a16="http://schemas.microsoft.com/office/drawing/2014/main" id="{E055A954-7D3A-3BB7-7628-64F2B022D233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6295708" y="2115640"/>
                <a:ext cx="117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374" name="Tinta 373">
                <a:extLst>
                  <a:ext uri="{FF2B5EF4-FFF2-40B4-BE49-F238E27FC236}">
                    <a16:creationId xmlns:a16="http://schemas.microsoft.com/office/drawing/2014/main" id="{987495F5-A3DE-19DF-44E7-1C5DE4B93CB8}"/>
                  </a:ext>
                </a:extLst>
              </p14:cNvPr>
              <p14:cNvContentPartPr/>
              <p14:nvPr/>
            </p14:nvContentPartPr>
            <p14:xfrm>
              <a:off x="6619708" y="1936360"/>
              <a:ext cx="28080" cy="274320"/>
            </p14:xfrm>
          </p:contentPart>
        </mc:Choice>
        <mc:Fallback>
          <p:pic>
            <p:nvPicPr>
              <p:cNvPr id="374" name="Tinta 373">
                <a:extLst>
                  <a:ext uri="{FF2B5EF4-FFF2-40B4-BE49-F238E27FC236}">
                    <a16:creationId xmlns:a16="http://schemas.microsoft.com/office/drawing/2014/main" id="{987495F5-A3DE-19DF-44E7-1C5DE4B93CB8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6611068" y="1927720"/>
                <a:ext cx="457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375" name="Tinta 374">
                <a:extLst>
                  <a:ext uri="{FF2B5EF4-FFF2-40B4-BE49-F238E27FC236}">
                    <a16:creationId xmlns:a16="http://schemas.microsoft.com/office/drawing/2014/main" id="{E2752693-963D-74C5-40C8-38393FE6B141}"/>
                  </a:ext>
                </a:extLst>
              </p14:cNvPr>
              <p14:cNvContentPartPr/>
              <p14:nvPr/>
            </p14:nvContentPartPr>
            <p14:xfrm>
              <a:off x="6570028" y="1922320"/>
              <a:ext cx="182160" cy="294120"/>
            </p14:xfrm>
          </p:contentPart>
        </mc:Choice>
        <mc:Fallback>
          <p:pic>
            <p:nvPicPr>
              <p:cNvPr id="375" name="Tinta 374">
                <a:extLst>
                  <a:ext uri="{FF2B5EF4-FFF2-40B4-BE49-F238E27FC236}">
                    <a16:creationId xmlns:a16="http://schemas.microsoft.com/office/drawing/2014/main" id="{E2752693-963D-74C5-40C8-38393FE6B141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6561388" y="1913320"/>
                <a:ext cx="1998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376" name="Tinta 375">
                <a:extLst>
                  <a:ext uri="{FF2B5EF4-FFF2-40B4-BE49-F238E27FC236}">
                    <a16:creationId xmlns:a16="http://schemas.microsoft.com/office/drawing/2014/main" id="{32C1C313-D476-5C6C-B27B-9114BD9C0083}"/>
                  </a:ext>
                </a:extLst>
              </p14:cNvPr>
              <p14:cNvContentPartPr/>
              <p14:nvPr/>
            </p14:nvContentPartPr>
            <p14:xfrm>
              <a:off x="6791788" y="1986760"/>
              <a:ext cx="91440" cy="227520"/>
            </p14:xfrm>
          </p:contentPart>
        </mc:Choice>
        <mc:Fallback>
          <p:pic>
            <p:nvPicPr>
              <p:cNvPr id="376" name="Tinta 375">
                <a:extLst>
                  <a:ext uri="{FF2B5EF4-FFF2-40B4-BE49-F238E27FC236}">
                    <a16:creationId xmlns:a16="http://schemas.microsoft.com/office/drawing/2014/main" id="{32C1C313-D476-5C6C-B27B-9114BD9C0083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783148" y="1978120"/>
                <a:ext cx="1090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377" name="Tinta 376">
                <a:extLst>
                  <a:ext uri="{FF2B5EF4-FFF2-40B4-BE49-F238E27FC236}">
                    <a16:creationId xmlns:a16="http://schemas.microsoft.com/office/drawing/2014/main" id="{9A9C789B-CF82-7502-8F37-84CD7731B832}"/>
                  </a:ext>
                </a:extLst>
              </p14:cNvPr>
              <p14:cNvContentPartPr/>
              <p14:nvPr/>
            </p14:nvContentPartPr>
            <p14:xfrm>
              <a:off x="6896908" y="2008000"/>
              <a:ext cx="181440" cy="224280"/>
            </p14:xfrm>
          </p:contentPart>
        </mc:Choice>
        <mc:Fallback>
          <p:pic>
            <p:nvPicPr>
              <p:cNvPr id="377" name="Tinta 376">
                <a:extLst>
                  <a:ext uri="{FF2B5EF4-FFF2-40B4-BE49-F238E27FC236}">
                    <a16:creationId xmlns:a16="http://schemas.microsoft.com/office/drawing/2014/main" id="{9A9C789B-CF82-7502-8F37-84CD7731B832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6888268" y="1999360"/>
                <a:ext cx="1990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378" name="Tinta 377">
                <a:extLst>
                  <a:ext uri="{FF2B5EF4-FFF2-40B4-BE49-F238E27FC236}">
                    <a16:creationId xmlns:a16="http://schemas.microsoft.com/office/drawing/2014/main" id="{18B8FFDF-B9CD-B4FE-9B7F-C11AFCC7F41B}"/>
                  </a:ext>
                </a:extLst>
              </p14:cNvPr>
              <p14:cNvContentPartPr/>
              <p14:nvPr/>
            </p14:nvContentPartPr>
            <p14:xfrm>
              <a:off x="7152148" y="1985320"/>
              <a:ext cx="118080" cy="272160"/>
            </p14:xfrm>
          </p:contentPart>
        </mc:Choice>
        <mc:Fallback>
          <p:pic>
            <p:nvPicPr>
              <p:cNvPr id="378" name="Tinta 377">
                <a:extLst>
                  <a:ext uri="{FF2B5EF4-FFF2-40B4-BE49-F238E27FC236}">
                    <a16:creationId xmlns:a16="http://schemas.microsoft.com/office/drawing/2014/main" id="{18B8FFDF-B9CD-B4FE-9B7F-C11AFCC7F41B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7143148" y="1976680"/>
                <a:ext cx="1357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379" name="Tinta 378">
                <a:extLst>
                  <a:ext uri="{FF2B5EF4-FFF2-40B4-BE49-F238E27FC236}">
                    <a16:creationId xmlns:a16="http://schemas.microsoft.com/office/drawing/2014/main" id="{271F8E07-F0F1-84A3-B058-37B6C3B18915}"/>
                  </a:ext>
                </a:extLst>
              </p14:cNvPr>
              <p14:cNvContentPartPr/>
              <p14:nvPr/>
            </p14:nvContentPartPr>
            <p14:xfrm>
              <a:off x="7179148" y="2136160"/>
              <a:ext cx="111240" cy="51840"/>
            </p14:xfrm>
          </p:contentPart>
        </mc:Choice>
        <mc:Fallback>
          <p:pic>
            <p:nvPicPr>
              <p:cNvPr id="379" name="Tinta 378">
                <a:extLst>
                  <a:ext uri="{FF2B5EF4-FFF2-40B4-BE49-F238E27FC236}">
                    <a16:creationId xmlns:a16="http://schemas.microsoft.com/office/drawing/2014/main" id="{271F8E07-F0F1-84A3-B058-37B6C3B18915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7170148" y="2127520"/>
                <a:ext cx="1288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380" name="Tinta 379">
                <a:extLst>
                  <a:ext uri="{FF2B5EF4-FFF2-40B4-BE49-F238E27FC236}">
                    <a16:creationId xmlns:a16="http://schemas.microsoft.com/office/drawing/2014/main" id="{C5F1E3A2-D987-2901-B945-614C8D7077DC}"/>
                  </a:ext>
                </a:extLst>
              </p14:cNvPr>
              <p14:cNvContentPartPr/>
              <p14:nvPr/>
            </p14:nvContentPartPr>
            <p14:xfrm>
              <a:off x="7323508" y="2023840"/>
              <a:ext cx="205560" cy="239040"/>
            </p14:xfrm>
          </p:contentPart>
        </mc:Choice>
        <mc:Fallback>
          <p:pic>
            <p:nvPicPr>
              <p:cNvPr id="380" name="Tinta 379">
                <a:extLst>
                  <a:ext uri="{FF2B5EF4-FFF2-40B4-BE49-F238E27FC236}">
                    <a16:creationId xmlns:a16="http://schemas.microsoft.com/office/drawing/2014/main" id="{C5F1E3A2-D987-2901-B945-614C8D7077DC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7314868" y="2014840"/>
                <a:ext cx="223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381" name="Tinta 380">
                <a:extLst>
                  <a:ext uri="{FF2B5EF4-FFF2-40B4-BE49-F238E27FC236}">
                    <a16:creationId xmlns:a16="http://schemas.microsoft.com/office/drawing/2014/main" id="{26D73A06-9C15-3A2E-FAC0-A575B4DCDEC8}"/>
                  </a:ext>
                </a:extLst>
              </p14:cNvPr>
              <p14:cNvContentPartPr/>
              <p14:nvPr/>
            </p14:nvContentPartPr>
            <p14:xfrm>
              <a:off x="7538788" y="2023120"/>
              <a:ext cx="64440" cy="196200"/>
            </p14:xfrm>
          </p:contentPart>
        </mc:Choice>
        <mc:Fallback>
          <p:pic>
            <p:nvPicPr>
              <p:cNvPr id="381" name="Tinta 380">
                <a:extLst>
                  <a:ext uri="{FF2B5EF4-FFF2-40B4-BE49-F238E27FC236}">
                    <a16:creationId xmlns:a16="http://schemas.microsoft.com/office/drawing/2014/main" id="{26D73A06-9C15-3A2E-FAC0-A575B4DCDEC8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7530148" y="2014480"/>
                <a:ext cx="820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382" name="Tinta 381">
                <a:extLst>
                  <a:ext uri="{FF2B5EF4-FFF2-40B4-BE49-F238E27FC236}">
                    <a16:creationId xmlns:a16="http://schemas.microsoft.com/office/drawing/2014/main" id="{81740918-0FE9-0CE0-C793-792F5272BB8F}"/>
                  </a:ext>
                </a:extLst>
              </p14:cNvPr>
              <p14:cNvContentPartPr/>
              <p14:nvPr/>
            </p14:nvContentPartPr>
            <p14:xfrm>
              <a:off x="7696828" y="2009080"/>
              <a:ext cx="148680" cy="190800"/>
            </p14:xfrm>
          </p:contentPart>
        </mc:Choice>
        <mc:Fallback>
          <p:pic>
            <p:nvPicPr>
              <p:cNvPr id="382" name="Tinta 381">
                <a:extLst>
                  <a:ext uri="{FF2B5EF4-FFF2-40B4-BE49-F238E27FC236}">
                    <a16:creationId xmlns:a16="http://schemas.microsoft.com/office/drawing/2014/main" id="{81740918-0FE9-0CE0-C793-792F5272BB8F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7687828" y="2000080"/>
                <a:ext cx="1663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383" name="Tinta 382">
                <a:extLst>
                  <a:ext uri="{FF2B5EF4-FFF2-40B4-BE49-F238E27FC236}">
                    <a16:creationId xmlns:a16="http://schemas.microsoft.com/office/drawing/2014/main" id="{FBE6641B-89E1-3B82-588B-BC9672B55E6A}"/>
                  </a:ext>
                </a:extLst>
              </p14:cNvPr>
              <p14:cNvContentPartPr/>
              <p14:nvPr/>
            </p14:nvContentPartPr>
            <p14:xfrm>
              <a:off x="7861708" y="1988200"/>
              <a:ext cx="124920" cy="226080"/>
            </p14:xfrm>
          </p:contentPart>
        </mc:Choice>
        <mc:Fallback>
          <p:pic>
            <p:nvPicPr>
              <p:cNvPr id="383" name="Tinta 382">
                <a:extLst>
                  <a:ext uri="{FF2B5EF4-FFF2-40B4-BE49-F238E27FC236}">
                    <a16:creationId xmlns:a16="http://schemas.microsoft.com/office/drawing/2014/main" id="{FBE6641B-89E1-3B82-588B-BC9672B55E6A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7853068" y="1979200"/>
                <a:ext cx="1425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384" name="Tinta 383">
                <a:extLst>
                  <a:ext uri="{FF2B5EF4-FFF2-40B4-BE49-F238E27FC236}">
                    <a16:creationId xmlns:a16="http://schemas.microsoft.com/office/drawing/2014/main" id="{10935EEC-E9A0-7DD8-17AA-46BEF7DB3B28}"/>
                  </a:ext>
                </a:extLst>
              </p14:cNvPr>
              <p14:cNvContentPartPr/>
              <p14:nvPr/>
            </p14:nvContentPartPr>
            <p14:xfrm>
              <a:off x="7707268" y="1932400"/>
              <a:ext cx="360" cy="360"/>
            </p14:xfrm>
          </p:contentPart>
        </mc:Choice>
        <mc:Fallback>
          <p:pic>
            <p:nvPicPr>
              <p:cNvPr id="384" name="Tinta 383">
                <a:extLst>
                  <a:ext uri="{FF2B5EF4-FFF2-40B4-BE49-F238E27FC236}">
                    <a16:creationId xmlns:a16="http://schemas.microsoft.com/office/drawing/2014/main" id="{10935EEC-E9A0-7DD8-17AA-46BEF7DB3B28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698268" y="1923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385" name="Tinta 384">
                <a:extLst>
                  <a:ext uri="{FF2B5EF4-FFF2-40B4-BE49-F238E27FC236}">
                    <a16:creationId xmlns:a16="http://schemas.microsoft.com/office/drawing/2014/main" id="{A7C5138D-45C9-A381-2682-03834EA6B7D0}"/>
                  </a:ext>
                </a:extLst>
              </p14:cNvPr>
              <p14:cNvContentPartPr/>
              <p14:nvPr/>
            </p14:nvContentPartPr>
            <p14:xfrm>
              <a:off x="7142068" y="1853560"/>
              <a:ext cx="78120" cy="79920"/>
            </p14:xfrm>
          </p:contentPart>
        </mc:Choice>
        <mc:Fallback>
          <p:pic>
            <p:nvPicPr>
              <p:cNvPr id="385" name="Tinta 384">
                <a:extLst>
                  <a:ext uri="{FF2B5EF4-FFF2-40B4-BE49-F238E27FC236}">
                    <a16:creationId xmlns:a16="http://schemas.microsoft.com/office/drawing/2014/main" id="{A7C5138D-45C9-A381-2682-03834EA6B7D0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133068" y="1844920"/>
                <a:ext cx="95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386" name="Tinta 385">
                <a:extLst>
                  <a:ext uri="{FF2B5EF4-FFF2-40B4-BE49-F238E27FC236}">
                    <a16:creationId xmlns:a16="http://schemas.microsoft.com/office/drawing/2014/main" id="{A209DDD7-B4B8-A100-B6FD-CCFD8C438DC7}"/>
                  </a:ext>
                </a:extLst>
              </p14:cNvPr>
              <p14:cNvContentPartPr/>
              <p14:nvPr/>
            </p14:nvContentPartPr>
            <p14:xfrm>
              <a:off x="6957028" y="1867600"/>
              <a:ext cx="360" cy="360"/>
            </p14:xfrm>
          </p:contentPart>
        </mc:Choice>
        <mc:Fallback>
          <p:pic>
            <p:nvPicPr>
              <p:cNvPr id="386" name="Tinta 385">
                <a:extLst>
                  <a:ext uri="{FF2B5EF4-FFF2-40B4-BE49-F238E27FC236}">
                    <a16:creationId xmlns:a16="http://schemas.microsoft.com/office/drawing/2014/main" id="{A209DDD7-B4B8-A100-B6FD-CCFD8C438DC7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6948028" y="1858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387" name="Tinta 386">
                <a:extLst>
                  <a:ext uri="{FF2B5EF4-FFF2-40B4-BE49-F238E27FC236}">
                    <a16:creationId xmlns:a16="http://schemas.microsoft.com/office/drawing/2014/main" id="{DBC96D02-1D31-1234-3A10-144CAD91C93E}"/>
                  </a:ext>
                </a:extLst>
              </p14:cNvPr>
              <p14:cNvContentPartPr/>
              <p14:nvPr/>
            </p14:nvContentPartPr>
            <p14:xfrm>
              <a:off x="8244388" y="2000440"/>
              <a:ext cx="138960" cy="249480"/>
            </p14:xfrm>
          </p:contentPart>
        </mc:Choice>
        <mc:Fallback>
          <p:pic>
            <p:nvPicPr>
              <p:cNvPr id="387" name="Tinta 386">
                <a:extLst>
                  <a:ext uri="{FF2B5EF4-FFF2-40B4-BE49-F238E27FC236}">
                    <a16:creationId xmlns:a16="http://schemas.microsoft.com/office/drawing/2014/main" id="{DBC96D02-1D31-1234-3A10-144CAD91C93E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8235748" y="1991800"/>
                <a:ext cx="156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388" name="Tinta 387">
                <a:extLst>
                  <a:ext uri="{FF2B5EF4-FFF2-40B4-BE49-F238E27FC236}">
                    <a16:creationId xmlns:a16="http://schemas.microsoft.com/office/drawing/2014/main" id="{03AD8351-02B2-90DA-ECE1-B1021F1D0646}"/>
                  </a:ext>
                </a:extLst>
              </p14:cNvPr>
              <p14:cNvContentPartPr/>
              <p14:nvPr/>
            </p14:nvContentPartPr>
            <p14:xfrm>
              <a:off x="8258788" y="2041480"/>
              <a:ext cx="111240" cy="64800"/>
            </p14:xfrm>
          </p:contentPart>
        </mc:Choice>
        <mc:Fallback>
          <p:pic>
            <p:nvPicPr>
              <p:cNvPr id="388" name="Tinta 387">
                <a:extLst>
                  <a:ext uri="{FF2B5EF4-FFF2-40B4-BE49-F238E27FC236}">
                    <a16:creationId xmlns:a16="http://schemas.microsoft.com/office/drawing/2014/main" id="{03AD8351-02B2-90DA-ECE1-B1021F1D0646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8250148" y="2032480"/>
                <a:ext cx="1288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389" name="Tinta 388">
                <a:extLst>
                  <a:ext uri="{FF2B5EF4-FFF2-40B4-BE49-F238E27FC236}">
                    <a16:creationId xmlns:a16="http://schemas.microsoft.com/office/drawing/2014/main" id="{6FE202AE-F83A-DF9B-22AF-AD0E76F7AEBE}"/>
                  </a:ext>
                </a:extLst>
              </p14:cNvPr>
              <p14:cNvContentPartPr/>
              <p14:nvPr/>
            </p14:nvContentPartPr>
            <p14:xfrm>
              <a:off x="8228548" y="1951480"/>
              <a:ext cx="235800" cy="225360"/>
            </p14:xfrm>
          </p:contentPart>
        </mc:Choice>
        <mc:Fallback>
          <p:pic>
            <p:nvPicPr>
              <p:cNvPr id="389" name="Tinta 388">
                <a:extLst>
                  <a:ext uri="{FF2B5EF4-FFF2-40B4-BE49-F238E27FC236}">
                    <a16:creationId xmlns:a16="http://schemas.microsoft.com/office/drawing/2014/main" id="{6FE202AE-F83A-DF9B-22AF-AD0E76F7AEBE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8219548" y="1942840"/>
                <a:ext cx="2534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390" name="Tinta 389">
                <a:extLst>
                  <a:ext uri="{FF2B5EF4-FFF2-40B4-BE49-F238E27FC236}">
                    <a16:creationId xmlns:a16="http://schemas.microsoft.com/office/drawing/2014/main" id="{2D16F49B-396A-B339-D6B9-F9ECE37E6673}"/>
                  </a:ext>
                </a:extLst>
              </p14:cNvPr>
              <p14:cNvContentPartPr/>
              <p14:nvPr/>
            </p14:nvContentPartPr>
            <p14:xfrm>
              <a:off x="8416828" y="1917280"/>
              <a:ext cx="155160" cy="267120"/>
            </p14:xfrm>
          </p:contentPart>
        </mc:Choice>
        <mc:Fallback>
          <p:pic>
            <p:nvPicPr>
              <p:cNvPr id="390" name="Tinta 389">
                <a:extLst>
                  <a:ext uri="{FF2B5EF4-FFF2-40B4-BE49-F238E27FC236}">
                    <a16:creationId xmlns:a16="http://schemas.microsoft.com/office/drawing/2014/main" id="{2D16F49B-396A-B339-D6B9-F9ECE37E6673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8408188" y="1908640"/>
                <a:ext cx="172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391" name="Tinta 390">
                <a:extLst>
                  <a:ext uri="{FF2B5EF4-FFF2-40B4-BE49-F238E27FC236}">
                    <a16:creationId xmlns:a16="http://schemas.microsoft.com/office/drawing/2014/main" id="{B3653871-1EFB-E40B-D6E3-94728C88696E}"/>
                  </a:ext>
                </a:extLst>
              </p14:cNvPr>
              <p14:cNvContentPartPr/>
              <p14:nvPr/>
            </p14:nvContentPartPr>
            <p14:xfrm>
              <a:off x="8615548" y="1992880"/>
              <a:ext cx="27360" cy="198000"/>
            </p14:xfrm>
          </p:contentPart>
        </mc:Choice>
        <mc:Fallback>
          <p:pic>
            <p:nvPicPr>
              <p:cNvPr id="391" name="Tinta 390">
                <a:extLst>
                  <a:ext uri="{FF2B5EF4-FFF2-40B4-BE49-F238E27FC236}">
                    <a16:creationId xmlns:a16="http://schemas.microsoft.com/office/drawing/2014/main" id="{B3653871-1EFB-E40B-D6E3-94728C88696E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8606548" y="1984240"/>
                <a:ext cx="45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392" name="Tinta 391">
                <a:extLst>
                  <a:ext uri="{FF2B5EF4-FFF2-40B4-BE49-F238E27FC236}">
                    <a16:creationId xmlns:a16="http://schemas.microsoft.com/office/drawing/2014/main" id="{627BC42E-7163-7E71-A68B-E365392685F0}"/>
                  </a:ext>
                </a:extLst>
              </p14:cNvPr>
              <p14:cNvContentPartPr/>
              <p14:nvPr/>
            </p14:nvContentPartPr>
            <p14:xfrm>
              <a:off x="8605468" y="1942480"/>
              <a:ext cx="175320" cy="237960"/>
            </p14:xfrm>
          </p:contentPart>
        </mc:Choice>
        <mc:Fallback>
          <p:pic>
            <p:nvPicPr>
              <p:cNvPr id="392" name="Tinta 391">
                <a:extLst>
                  <a:ext uri="{FF2B5EF4-FFF2-40B4-BE49-F238E27FC236}">
                    <a16:creationId xmlns:a16="http://schemas.microsoft.com/office/drawing/2014/main" id="{627BC42E-7163-7E71-A68B-E365392685F0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8596468" y="1933480"/>
                <a:ext cx="1929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393" name="Tinta 392">
                <a:extLst>
                  <a:ext uri="{FF2B5EF4-FFF2-40B4-BE49-F238E27FC236}">
                    <a16:creationId xmlns:a16="http://schemas.microsoft.com/office/drawing/2014/main" id="{6C90668F-FD5D-53E7-62D8-99852B04EA91}"/>
                  </a:ext>
                </a:extLst>
              </p14:cNvPr>
              <p14:cNvContentPartPr/>
              <p14:nvPr/>
            </p14:nvContentPartPr>
            <p14:xfrm>
              <a:off x="8807068" y="1970560"/>
              <a:ext cx="204120" cy="236160"/>
            </p14:xfrm>
          </p:contentPart>
        </mc:Choice>
        <mc:Fallback>
          <p:pic>
            <p:nvPicPr>
              <p:cNvPr id="393" name="Tinta 392">
                <a:extLst>
                  <a:ext uri="{FF2B5EF4-FFF2-40B4-BE49-F238E27FC236}">
                    <a16:creationId xmlns:a16="http://schemas.microsoft.com/office/drawing/2014/main" id="{6C90668F-FD5D-53E7-62D8-99852B04EA91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8798428" y="1961920"/>
                <a:ext cx="221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394" name="Tinta 393">
                <a:extLst>
                  <a:ext uri="{FF2B5EF4-FFF2-40B4-BE49-F238E27FC236}">
                    <a16:creationId xmlns:a16="http://schemas.microsoft.com/office/drawing/2014/main" id="{D34ABA87-6044-481D-A2E1-9552F567C49D}"/>
                  </a:ext>
                </a:extLst>
              </p14:cNvPr>
              <p14:cNvContentPartPr/>
              <p14:nvPr/>
            </p14:nvContentPartPr>
            <p14:xfrm>
              <a:off x="9153748" y="1961560"/>
              <a:ext cx="128160" cy="255960"/>
            </p14:xfrm>
          </p:contentPart>
        </mc:Choice>
        <mc:Fallback>
          <p:pic>
            <p:nvPicPr>
              <p:cNvPr id="394" name="Tinta 393">
                <a:extLst>
                  <a:ext uri="{FF2B5EF4-FFF2-40B4-BE49-F238E27FC236}">
                    <a16:creationId xmlns:a16="http://schemas.microsoft.com/office/drawing/2014/main" id="{D34ABA87-6044-481D-A2E1-9552F567C49D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9144748" y="1952920"/>
                <a:ext cx="1458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395" name="Tinta 394">
                <a:extLst>
                  <a:ext uri="{FF2B5EF4-FFF2-40B4-BE49-F238E27FC236}">
                    <a16:creationId xmlns:a16="http://schemas.microsoft.com/office/drawing/2014/main" id="{54C512F7-1FB6-5124-E7CA-51ECD58B65BC}"/>
                  </a:ext>
                </a:extLst>
              </p14:cNvPr>
              <p14:cNvContentPartPr/>
              <p14:nvPr/>
            </p14:nvContentPartPr>
            <p14:xfrm>
              <a:off x="9146908" y="2073520"/>
              <a:ext cx="154440" cy="23400"/>
            </p14:xfrm>
          </p:contentPart>
        </mc:Choice>
        <mc:Fallback>
          <p:pic>
            <p:nvPicPr>
              <p:cNvPr id="395" name="Tinta 394">
                <a:extLst>
                  <a:ext uri="{FF2B5EF4-FFF2-40B4-BE49-F238E27FC236}">
                    <a16:creationId xmlns:a16="http://schemas.microsoft.com/office/drawing/2014/main" id="{54C512F7-1FB6-5124-E7CA-51ECD58B65BC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9137908" y="2064880"/>
                <a:ext cx="172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398" name="Tinta 397">
                <a:extLst>
                  <a:ext uri="{FF2B5EF4-FFF2-40B4-BE49-F238E27FC236}">
                    <a16:creationId xmlns:a16="http://schemas.microsoft.com/office/drawing/2014/main" id="{C6893E77-2D28-0101-48D7-584E922B4BF7}"/>
                  </a:ext>
                </a:extLst>
              </p14:cNvPr>
              <p14:cNvContentPartPr/>
              <p14:nvPr/>
            </p14:nvContentPartPr>
            <p14:xfrm>
              <a:off x="9616348" y="1965520"/>
              <a:ext cx="119520" cy="264600"/>
            </p14:xfrm>
          </p:contentPart>
        </mc:Choice>
        <mc:Fallback>
          <p:pic>
            <p:nvPicPr>
              <p:cNvPr id="398" name="Tinta 397">
                <a:extLst>
                  <a:ext uri="{FF2B5EF4-FFF2-40B4-BE49-F238E27FC236}">
                    <a16:creationId xmlns:a16="http://schemas.microsoft.com/office/drawing/2014/main" id="{C6893E77-2D28-0101-48D7-584E922B4BF7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9607708" y="1956880"/>
                <a:ext cx="137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399" name="Tinta 398">
                <a:extLst>
                  <a:ext uri="{FF2B5EF4-FFF2-40B4-BE49-F238E27FC236}">
                    <a16:creationId xmlns:a16="http://schemas.microsoft.com/office/drawing/2014/main" id="{69AFC562-7A4C-CE15-ED54-FBBEEF250855}"/>
                  </a:ext>
                </a:extLst>
              </p14:cNvPr>
              <p14:cNvContentPartPr/>
              <p14:nvPr/>
            </p14:nvContentPartPr>
            <p14:xfrm>
              <a:off x="9614548" y="1986760"/>
              <a:ext cx="138240" cy="102240"/>
            </p14:xfrm>
          </p:contentPart>
        </mc:Choice>
        <mc:Fallback>
          <p:pic>
            <p:nvPicPr>
              <p:cNvPr id="399" name="Tinta 398">
                <a:extLst>
                  <a:ext uri="{FF2B5EF4-FFF2-40B4-BE49-F238E27FC236}">
                    <a16:creationId xmlns:a16="http://schemas.microsoft.com/office/drawing/2014/main" id="{69AFC562-7A4C-CE15-ED54-FBBEEF250855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9605548" y="1978120"/>
                <a:ext cx="1558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00" name="Tinta 399">
                <a:extLst>
                  <a:ext uri="{FF2B5EF4-FFF2-40B4-BE49-F238E27FC236}">
                    <a16:creationId xmlns:a16="http://schemas.microsoft.com/office/drawing/2014/main" id="{F643F290-C00A-9C7F-48BC-7CDA85D722E2}"/>
                  </a:ext>
                </a:extLst>
              </p14:cNvPr>
              <p14:cNvContentPartPr/>
              <p14:nvPr/>
            </p14:nvContentPartPr>
            <p14:xfrm>
              <a:off x="9802468" y="1936720"/>
              <a:ext cx="146160" cy="253800"/>
            </p14:xfrm>
          </p:contentPart>
        </mc:Choice>
        <mc:Fallback>
          <p:pic>
            <p:nvPicPr>
              <p:cNvPr id="400" name="Tinta 399">
                <a:extLst>
                  <a:ext uri="{FF2B5EF4-FFF2-40B4-BE49-F238E27FC236}">
                    <a16:creationId xmlns:a16="http://schemas.microsoft.com/office/drawing/2014/main" id="{F643F290-C00A-9C7F-48BC-7CDA85D722E2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9793828" y="1927720"/>
                <a:ext cx="1638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01" name="Tinta 400">
                <a:extLst>
                  <a:ext uri="{FF2B5EF4-FFF2-40B4-BE49-F238E27FC236}">
                    <a16:creationId xmlns:a16="http://schemas.microsoft.com/office/drawing/2014/main" id="{4B02C30C-3DAE-1764-467D-77FB6BD189FB}"/>
                  </a:ext>
                </a:extLst>
              </p14:cNvPr>
              <p14:cNvContentPartPr/>
              <p14:nvPr/>
            </p14:nvContentPartPr>
            <p14:xfrm>
              <a:off x="9992188" y="1962640"/>
              <a:ext cx="43200" cy="212400"/>
            </p14:xfrm>
          </p:contentPart>
        </mc:Choice>
        <mc:Fallback>
          <p:pic>
            <p:nvPicPr>
              <p:cNvPr id="401" name="Tinta 400">
                <a:extLst>
                  <a:ext uri="{FF2B5EF4-FFF2-40B4-BE49-F238E27FC236}">
                    <a16:creationId xmlns:a16="http://schemas.microsoft.com/office/drawing/2014/main" id="{4B02C30C-3DAE-1764-467D-77FB6BD189FB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9983188" y="1953640"/>
                <a:ext cx="60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402" name="Tinta 401">
                <a:extLst>
                  <a:ext uri="{FF2B5EF4-FFF2-40B4-BE49-F238E27FC236}">
                    <a16:creationId xmlns:a16="http://schemas.microsoft.com/office/drawing/2014/main" id="{577734E8-7ECE-C7A9-0193-3818E11423DB}"/>
                  </a:ext>
                </a:extLst>
              </p14:cNvPr>
              <p14:cNvContentPartPr/>
              <p14:nvPr/>
            </p14:nvContentPartPr>
            <p14:xfrm>
              <a:off x="9913708" y="1977760"/>
              <a:ext cx="202320" cy="22680"/>
            </p14:xfrm>
          </p:contentPart>
        </mc:Choice>
        <mc:Fallback>
          <p:pic>
            <p:nvPicPr>
              <p:cNvPr id="402" name="Tinta 401">
                <a:extLst>
                  <a:ext uri="{FF2B5EF4-FFF2-40B4-BE49-F238E27FC236}">
                    <a16:creationId xmlns:a16="http://schemas.microsoft.com/office/drawing/2014/main" id="{577734E8-7ECE-C7A9-0193-3818E11423DB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9905068" y="1969120"/>
                <a:ext cx="219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03" name="Tinta 402">
                <a:extLst>
                  <a:ext uri="{FF2B5EF4-FFF2-40B4-BE49-F238E27FC236}">
                    <a16:creationId xmlns:a16="http://schemas.microsoft.com/office/drawing/2014/main" id="{9DF6E215-EEA8-DD39-F535-8E468D607743}"/>
                  </a:ext>
                </a:extLst>
              </p14:cNvPr>
              <p14:cNvContentPartPr/>
              <p14:nvPr/>
            </p14:nvContentPartPr>
            <p14:xfrm>
              <a:off x="10142668" y="1953280"/>
              <a:ext cx="155160" cy="219600"/>
            </p14:xfrm>
          </p:contentPart>
        </mc:Choice>
        <mc:Fallback>
          <p:pic>
            <p:nvPicPr>
              <p:cNvPr id="403" name="Tinta 402">
                <a:extLst>
                  <a:ext uri="{FF2B5EF4-FFF2-40B4-BE49-F238E27FC236}">
                    <a16:creationId xmlns:a16="http://schemas.microsoft.com/office/drawing/2014/main" id="{9DF6E215-EEA8-DD39-F535-8E468D607743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0133668" y="1944640"/>
                <a:ext cx="1728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404" name="Tinta 403">
                <a:extLst>
                  <a:ext uri="{FF2B5EF4-FFF2-40B4-BE49-F238E27FC236}">
                    <a16:creationId xmlns:a16="http://schemas.microsoft.com/office/drawing/2014/main" id="{5F747558-A2B5-5460-F369-99508A06651C}"/>
                  </a:ext>
                </a:extLst>
              </p14:cNvPr>
              <p14:cNvContentPartPr/>
              <p14:nvPr/>
            </p14:nvContentPartPr>
            <p14:xfrm>
              <a:off x="10307548" y="1952920"/>
              <a:ext cx="148680" cy="187560"/>
            </p14:xfrm>
          </p:contentPart>
        </mc:Choice>
        <mc:Fallback>
          <p:pic>
            <p:nvPicPr>
              <p:cNvPr id="404" name="Tinta 403">
                <a:extLst>
                  <a:ext uri="{FF2B5EF4-FFF2-40B4-BE49-F238E27FC236}">
                    <a16:creationId xmlns:a16="http://schemas.microsoft.com/office/drawing/2014/main" id="{5F747558-A2B5-5460-F369-99508A06651C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0298548" y="1943920"/>
                <a:ext cx="166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05" name="Tinta 404">
                <a:extLst>
                  <a:ext uri="{FF2B5EF4-FFF2-40B4-BE49-F238E27FC236}">
                    <a16:creationId xmlns:a16="http://schemas.microsoft.com/office/drawing/2014/main" id="{93700647-2A0A-6D1B-171B-05CA2FC0292C}"/>
                  </a:ext>
                </a:extLst>
              </p14:cNvPr>
              <p14:cNvContentPartPr/>
              <p14:nvPr/>
            </p14:nvContentPartPr>
            <p14:xfrm>
              <a:off x="10522108" y="1910080"/>
              <a:ext cx="88560" cy="226800"/>
            </p14:xfrm>
          </p:contentPart>
        </mc:Choice>
        <mc:Fallback>
          <p:pic>
            <p:nvPicPr>
              <p:cNvPr id="405" name="Tinta 404">
                <a:extLst>
                  <a:ext uri="{FF2B5EF4-FFF2-40B4-BE49-F238E27FC236}">
                    <a16:creationId xmlns:a16="http://schemas.microsoft.com/office/drawing/2014/main" id="{93700647-2A0A-6D1B-171B-05CA2FC0292C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513108" y="1901440"/>
                <a:ext cx="106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06" name="Tinta 405">
                <a:extLst>
                  <a:ext uri="{FF2B5EF4-FFF2-40B4-BE49-F238E27FC236}">
                    <a16:creationId xmlns:a16="http://schemas.microsoft.com/office/drawing/2014/main" id="{FED9F019-34ED-A82E-483E-8FB7207F8311}"/>
                  </a:ext>
                </a:extLst>
              </p14:cNvPr>
              <p14:cNvContentPartPr/>
              <p14:nvPr/>
            </p14:nvContentPartPr>
            <p14:xfrm>
              <a:off x="10502668" y="1940320"/>
              <a:ext cx="131400" cy="114480"/>
            </p14:xfrm>
          </p:contentPart>
        </mc:Choice>
        <mc:Fallback>
          <p:pic>
            <p:nvPicPr>
              <p:cNvPr id="406" name="Tinta 405">
                <a:extLst>
                  <a:ext uri="{FF2B5EF4-FFF2-40B4-BE49-F238E27FC236}">
                    <a16:creationId xmlns:a16="http://schemas.microsoft.com/office/drawing/2014/main" id="{FED9F019-34ED-A82E-483E-8FB7207F8311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493668" y="1931680"/>
                <a:ext cx="149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07" name="Tinta 406">
                <a:extLst>
                  <a:ext uri="{FF2B5EF4-FFF2-40B4-BE49-F238E27FC236}">
                    <a16:creationId xmlns:a16="http://schemas.microsoft.com/office/drawing/2014/main" id="{DB8FDC7B-9AE6-E34B-326F-2CA9FE5F9204}"/>
                  </a:ext>
                </a:extLst>
              </p14:cNvPr>
              <p14:cNvContentPartPr/>
              <p14:nvPr/>
            </p14:nvContentPartPr>
            <p14:xfrm>
              <a:off x="10707508" y="1865800"/>
              <a:ext cx="118440" cy="262080"/>
            </p14:xfrm>
          </p:contentPart>
        </mc:Choice>
        <mc:Fallback>
          <p:pic>
            <p:nvPicPr>
              <p:cNvPr id="407" name="Tinta 406">
                <a:extLst>
                  <a:ext uri="{FF2B5EF4-FFF2-40B4-BE49-F238E27FC236}">
                    <a16:creationId xmlns:a16="http://schemas.microsoft.com/office/drawing/2014/main" id="{DB8FDC7B-9AE6-E34B-326F-2CA9FE5F9204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0698868" y="1856800"/>
                <a:ext cx="1360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408" name="Tinta 407">
                <a:extLst>
                  <a:ext uri="{FF2B5EF4-FFF2-40B4-BE49-F238E27FC236}">
                    <a16:creationId xmlns:a16="http://schemas.microsoft.com/office/drawing/2014/main" id="{59312819-C31B-0983-801D-EFBAB4BFB0F1}"/>
                  </a:ext>
                </a:extLst>
              </p14:cNvPr>
              <p14:cNvContentPartPr/>
              <p14:nvPr/>
            </p14:nvContentPartPr>
            <p14:xfrm>
              <a:off x="10209988" y="1855720"/>
              <a:ext cx="205560" cy="32760"/>
            </p14:xfrm>
          </p:contentPart>
        </mc:Choice>
        <mc:Fallback>
          <p:pic>
            <p:nvPicPr>
              <p:cNvPr id="408" name="Tinta 407">
                <a:extLst>
                  <a:ext uri="{FF2B5EF4-FFF2-40B4-BE49-F238E27FC236}">
                    <a16:creationId xmlns:a16="http://schemas.microsoft.com/office/drawing/2014/main" id="{59312819-C31B-0983-801D-EFBAB4BFB0F1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200988" y="1846720"/>
                <a:ext cx="22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10" name="Tinta 409">
                <a:extLst>
                  <a:ext uri="{FF2B5EF4-FFF2-40B4-BE49-F238E27FC236}">
                    <a16:creationId xmlns:a16="http://schemas.microsoft.com/office/drawing/2014/main" id="{3EF26030-71C7-0C9E-CA0B-95DBC8735459}"/>
                  </a:ext>
                </a:extLst>
              </p14:cNvPr>
              <p14:cNvContentPartPr/>
              <p14:nvPr/>
            </p14:nvContentPartPr>
            <p14:xfrm>
              <a:off x="11084428" y="1955440"/>
              <a:ext cx="128160" cy="227520"/>
            </p14:xfrm>
          </p:contentPart>
        </mc:Choice>
        <mc:Fallback>
          <p:pic>
            <p:nvPicPr>
              <p:cNvPr id="410" name="Tinta 409">
                <a:extLst>
                  <a:ext uri="{FF2B5EF4-FFF2-40B4-BE49-F238E27FC236}">
                    <a16:creationId xmlns:a16="http://schemas.microsoft.com/office/drawing/2014/main" id="{3EF26030-71C7-0C9E-CA0B-95DBC8735459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1075788" y="1946800"/>
                <a:ext cx="1458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11" name="Tinta 410">
                <a:extLst>
                  <a:ext uri="{FF2B5EF4-FFF2-40B4-BE49-F238E27FC236}">
                    <a16:creationId xmlns:a16="http://schemas.microsoft.com/office/drawing/2014/main" id="{ABBF52B6-A207-8C93-46A4-A3F807BF28B0}"/>
                  </a:ext>
                </a:extLst>
              </p14:cNvPr>
              <p14:cNvContentPartPr/>
              <p14:nvPr/>
            </p14:nvContentPartPr>
            <p14:xfrm>
              <a:off x="11077948" y="2019160"/>
              <a:ext cx="151560" cy="19440"/>
            </p14:xfrm>
          </p:contentPart>
        </mc:Choice>
        <mc:Fallback>
          <p:pic>
            <p:nvPicPr>
              <p:cNvPr id="411" name="Tinta 410">
                <a:extLst>
                  <a:ext uri="{FF2B5EF4-FFF2-40B4-BE49-F238E27FC236}">
                    <a16:creationId xmlns:a16="http://schemas.microsoft.com/office/drawing/2014/main" id="{ABBF52B6-A207-8C93-46A4-A3F807BF28B0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1068948" y="2010160"/>
                <a:ext cx="169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12" name="Tinta 411">
                <a:extLst>
                  <a:ext uri="{FF2B5EF4-FFF2-40B4-BE49-F238E27FC236}">
                    <a16:creationId xmlns:a16="http://schemas.microsoft.com/office/drawing/2014/main" id="{904A75E9-24D0-02E1-07C3-F840A4309B0F}"/>
                  </a:ext>
                </a:extLst>
              </p14:cNvPr>
              <p14:cNvContentPartPr/>
              <p14:nvPr/>
            </p14:nvContentPartPr>
            <p14:xfrm>
              <a:off x="11084428" y="1945360"/>
              <a:ext cx="141480" cy="13320"/>
            </p14:xfrm>
          </p:contentPart>
        </mc:Choice>
        <mc:Fallback>
          <p:pic>
            <p:nvPicPr>
              <p:cNvPr id="412" name="Tinta 411">
                <a:extLst>
                  <a:ext uri="{FF2B5EF4-FFF2-40B4-BE49-F238E27FC236}">
                    <a16:creationId xmlns:a16="http://schemas.microsoft.com/office/drawing/2014/main" id="{904A75E9-24D0-02E1-07C3-F840A4309B0F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1075788" y="1936720"/>
                <a:ext cx="159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13" name="Tinta 412">
                <a:extLst>
                  <a:ext uri="{FF2B5EF4-FFF2-40B4-BE49-F238E27FC236}">
                    <a16:creationId xmlns:a16="http://schemas.microsoft.com/office/drawing/2014/main" id="{854341D7-E108-991A-FA60-7F6145A3C06E}"/>
                  </a:ext>
                </a:extLst>
              </p14:cNvPr>
              <p14:cNvContentPartPr/>
              <p14:nvPr/>
            </p14:nvContentPartPr>
            <p14:xfrm>
              <a:off x="11457748" y="1921240"/>
              <a:ext cx="118080" cy="250200"/>
            </p14:xfrm>
          </p:contentPart>
        </mc:Choice>
        <mc:Fallback>
          <p:pic>
            <p:nvPicPr>
              <p:cNvPr id="413" name="Tinta 412">
                <a:extLst>
                  <a:ext uri="{FF2B5EF4-FFF2-40B4-BE49-F238E27FC236}">
                    <a16:creationId xmlns:a16="http://schemas.microsoft.com/office/drawing/2014/main" id="{854341D7-E108-991A-FA60-7F6145A3C06E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1449108" y="1912600"/>
                <a:ext cx="1357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14" name="Tinta 413">
                <a:extLst>
                  <a:ext uri="{FF2B5EF4-FFF2-40B4-BE49-F238E27FC236}">
                    <a16:creationId xmlns:a16="http://schemas.microsoft.com/office/drawing/2014/main" id="{D72E47B9-EBF2-F986-DDC7-0A518DD5BDA0}"/>
                  </a:ext>
                </a:extLst>
              </p14:cNvPr>
              <p14:cNvContentPartPr/>
              <p14:nvPr/>
            </p14:nvContentPartPr>
            <p14:xfrm>
              <a:off x="11427508" y="1917280"/>
              <a:ext cx="175320" cy="112320"/>
            </p14:xfrm>
          </p:contentPart>
        </mc:Choice>
        <mc:Fallback>
          <p:pic>
            <p:nvPicPr>
              <p:cNvPr id="414" name="Tinta 413">
                <a:extLst>
                  <a:ext uri="{FF2B5EF4-FFF2-40B4-BE49-F238E27FC236}">
                    <a16:creationId xmlns:a16="http://schemas.microsoft.com/office/drawing/2014/main" id="{D72E47B9-EBF2-F986-DDC7-0A518DD5BDA0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1418868" y="1908280"/>
                <a:ext cx="192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15" name="Tinta 414">
                <a:extLst>
                  <a:ext uri="{FF2B5EF4-FFF2-40B4-BE49-F238E27FC236}">
                    <a16:creationId xmlns:a16="http://schemas.microsoft.com/office/drawing/2014/main" id="{1A99CAA2-D0E2-C5D2-E1D6-2AEF14A4D628}"/>
                  </a:ext>
                </a:extLst>
              </p14:cNvPr>
              <p14:cNvContentPartPr/>
              <p14:nvPr/>
            </p14:nvContentPartPr>
            <p14:xfrm>
              <a:off x="11602468" y="1924120"/>
              <a:ext cx="111240" cy="200160"/>
            </p14:xfrm>
          </p:contentPart>
        </mc:Choice>
        <mc:Fallback>
          <p:pic>
            <p:nvPicPr>
              <p:cNvPr id="415" name="Tinta 414">
                <a:extLst>
                  <a:ext uri="{FF2B5EF4-FFF2-40B4-BE49-F238E27FC236}">
                    <a16:creationId xmlns:a16="http://schemas.microsoft.com/office/drawing/2014/main" id="{1A99CAA2-D0E2-C5D2-E1D6-2AEF14A4D628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1593828" y="1915480"/>
                <a:ext cx="1288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16" name="Tinta 415">
                <a:extLst>
                  <a:ext uri="{FF2B5EF4-FFF2-40B4-BE49-F238E27FC236}">
                    <a16:creationId xmlns:a16="http://schemas.microsoft.com/office/drawing/2014/main" id="{CF336FBC-BD34-C3E9-E54B-2870476721AA}"/>
                  </a:ext>
                </a:extLst>
              </p14:cNvPr>
              <p14:cNvContentPartPr/>
              <p14:nvPr/>
            </p14:nvContentPartPr>
            <p14:xfrm>
              <a:off x="11585908" y="1931320"/>
              <a:ext cx="279720" cy="232560"/>
            </p14:xfrm>
          </p:contentPart>
        </mc:Choice>
        <mc:Fallback>
          <p:pic>
            <p:nvPicPr>
              <p:cNvPr id="416" name="Tinta 415">
                <a:extLst>
                  <a:ext uri="{FF2B5EF4-FFF2-40B4-BE49-F238E27FC236}">
                    <a16:creationId xmlns:a16="http://schemas.microsoft.com/office/drawing/2014/main" id="{CF336FBC-BD34-C3E9-E54B-2870476721AA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1576908" y="1922680"/>
                <a:ext cx="2973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17" name="Tinta 416">
                <a:extLst>
                  <a:ext uri="{FF2B5EF4-FFF2-40B4-BE49-F238E27FC236}">
                    <a16:creationId xmlns:a16="http://schemas.microsoft.com/office/drawing/2014/main" id="{D61F5A1A-3464-A64E-5A87-5D8EB0B845E4}"/>
                  </a:ext>
                </a:extLst>
              </p14:cNvPr>
              <p14:cNvContentPartPr/>
              <p14:nvPr/>
            </p14:nvContentPartPr>
            <p14:xfrm>
              <a:off x="11874988" y="1915120"/>
              <a:ext cx="64440" cy="218160"/>
            </p14:xfrm>
          </p:contentPart>
        </mc:Choice>
        <mc:Fallback>
          <p:pic>
            <p:nvPicPr>
              <p:cNvPr id="417" name="Tinta 416">
                <a:extLst>
                  <a:ext uri="{FF2B5EF4-FFF2-40B4-BE49-F238E27FC236}">
                    <a16:creationId xmlns:a16="http://schemas.microsoft.com/office/drawing/2014/main" id="{D61F5A1A-3464-A64E-5A87-5D8EB0B845E4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1866348" y="1906480"/>
                <a:ext cx="82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418" name="Tinta 417">
                <a:extLst>
                  <a:ext uri="{FF2B5EF4-FFF2-40B4-BE49-F238E27FC236}">
                    <a16:creationId xmlns:a16="http://schemas.microsoft.com/office/drawing/2014/main" id="{87E96835-360D-988B-C144-27C2DB25FC65}"/>
                  </a:ext>
                </a:extLst>
              </p14:cNvPr>
              <p14:cNvContentPartPr/>
              <p14:nvPr/>
            </p14:nvContentPartPr>
            <p14:xfrm>
              <a:off x="11898748" y="1810360"/>
              <a:ext cx="232560" cy="230400"/>
            </p14:xfrm>
          </p:contentPart>
        </mc:Choice>
        <mc:Fallback>
          <p:pic>
            <p:nvPicPr>
              <p:cNvPr id="418" name="Tinta 417">
                <a:extLst>
                  <a:ext uri="{FF2B5EF4-FFF2-40B4-BE49-F238E27FC236}">
                    <a16:creationId xmlns:a16="http://schemas.microsoft.com/office/drawing/2014/main" id="{87E96835-360D-988B-C144-27C2DB25FC65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1889748" y="1801360"/>
                <a:ext cx="2502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21" name="Tinta 420">
                <a:extLst>
                  <a:ext uri="{FF2B5EF4-FFF2-40B4-BE49-F238E27FC236}">
                    <a16:creationId xmlns:a16="http://schemas.microsoft.com/office/drawing/2014/main" id="{A32FF6F1-03AA-229E-F4F6-77CB8721DB4C}"/>
                  </a:ext>
                </a:extLst>
              </p14:cNvPr>
              <p14:cNvContentPartPr/>
              <p14:nvPr/>
            </p14:nvContentPartPr>
            <p14:xfrm>
              <a:off x="6522868" y="2400760"/>
              <a:ext cx="54360" cy="245160"/>
            </p14:xfrm>
          </p:contentPart>
        </mc:Choice>
        <mc:Fallback>
          <p:pic>
            <p:nvPicPr>
              <p:cNvPr id="421" name="Tinta 420">
                <a:extLst>
                  <a:ext uri="{FF2B5EF4-FFF2-40B4-BE49-F238E27FC236}">
                    <a16:creationId xmlns:a16="http://schemas.microsoft.com/office/drawing/2014/main" id="{A32FF6F1-03AA-229E-F4F6-77CB8721DB4C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514228" y="2391760"/>
                <a:ext cx="720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22" name="Tinta 421">
                <a:extLst>
                  <a:ext uri="{FF2B5EF4-FFF2-40B4-BE49-F238E27FC236}">
                    <a16:creationId xmlns:a16="http://schemas.microsoft.com/office/drawing/2014/main" id="{ED09B38B-C576-4AA6-BEAF-A28512E1EC9D}"/>
                  </a:ext>
                </a:extLst>
              </p14:cNvPr>
              <p14:cNvContentPartPr/>
              <p14:nvPr/>
            </p14:nvContentPartPr>
            <p14:xfrm>
              <a:off x="6381748" y="2393560"/>
              <a:ext cx="255960" cy="9360"/>
            </p14:xfrm>
          </p:contentPart>
        </mc:Choice>
        <mc:Fallback>
          <p:pic>
            <p:nvPicPr>
              <p:cNvPr id="422" name="Tinta 421">
                <a:extLst>
                  <a:ext uri="{FF2B5EF4-FFF2-40B4-BE49-F238E27FC236}">
                    <a16:creationId xmlns:a16="http://schemas.microsoft.com/office/drawing/2014/main" id="{ED09B38B-C576-4AA6-BEAF-A28512E1EC9D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372748" y="2384560"/>
                <a:ext cx="273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23" name="Tinta 422">
                <a:extLst>
                  <a:ext uri="{FF2B5EF4-FFF2-40B4-BE49-F238E27FC236}">
                    <a16:creationId xmlns:a16="http://schemas.microsoft.com/office/drawing/2014/main" id="{EB38F125-7862-7268-9A11-1FCBE2436062}"/>
                  </a:ext>
                </a:extLst>
              </p14:cNvPr>
              <p14:cNvContentPartPr/>
              <p14:nvPr/>
            </p14:nvContentPartPr>
            <p14:xfrm>
              <a:off x="6657508" y="2416600"/>
              <a:ext cx="107280" cy="216360"/>
            </p14:xfrm>
          </p:contentPart>
        </mc:Choice>
        <mc:Fallback>
          <p:pic>
            <p:nvPicPr>
              <p:cNvPr id="423" name="Tinta 422">
                <a:extLst>
                  <a:ext uri="{FF2B5EF4-FFF2-40B4-BE49-F238E27FC236}">
                    <a16:creationId xmlns:a16="http://schemas.microsoft.com/office/drawing/2014/main" id="{EB38F125-7862-7268-9A11-1FCBE2436062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6648868" y="2407960"/>
                <a:ext cx="1249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24" name="Tinta 423">
                <a:extLst>
                  <a:ext uri="{FF2B5EF4-FFF2-40B4-BE49-F238E27FC236}">
                    <a16:creationId xmlns:a16="http://schemas.microsoft.com/office/drawing/2014/main" id="{9ABDE365-1FAA-C488-9BF3-4041C1CFA0AD}"/>
                  </a:ext>
                </a:extLst>
              </p14:cNvPr>
              <p14:cNvContentPartPr/>
              <p14:nvPr/>
            </p14:nvContentPartPr>
            <p14:xfrm>
              <a:off x="6651028" y="2411560"/>
              <a:ext cx="215640" cy="174960"/>
            </p14:xfrm>
          </p:contentPart>
        </mc:Choice>
        <mc:Fallback>
          <p:pic>
            <p:nvPicPr>
              <p:cNvPr id="424" name="Tinta 423">
                <a:extLst>
                  <a:ext uri="{FF2B5EF4-FFF2-40B4-BE49-F238E27FC236}">
                    <a16:creationId xmlns:a16="http://schemas.microsoft.com/office/drawing/2014/main" id="{9ABDE365-1FAA-C488-9BF3-4041C1CFA0AD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6642028" y="2402920"/>
                <a:ext cx="233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25" name="Tinta 424">
                <a:extLst>
                  <a:ext uri="{FF2B5EF4-FFF2-40B4-BE49-F238E27FC236}">
                    <a16:creationId xmlns:a16="http://schemas.microsoft.com/office/drawing/2014/main" id="{B2B28BA1-4364-05F8-A4D6-2EC6B74B152D}"/>
                  </a:ext>
                </a:extLst>
              </p14:cNvPr>
              <p14:cNvContentPartPr/>
              <p14:nvPr/>
            </p14:nvContentPartPr>
            <p14:xfrm>
              <a:off x="6792148" y="2392480"/>
              <a:ext cx="169200" cy="227160"/>
            </p14:xfrm>
          </p:contentPart>
        </mc:Choice>
        <mc:Fallback>
          <p:pic>
            <p:nvPicPr>
              <p:cNvPr id="425" name="Tinta 424">
                <a:extLst>
                  <a:ext uri="{FF2B5EF4-FFF2-40B4-BE49-F238E27FC236}">
                    <a16:creationId xmlns:a16="http://schemas.microsoft.com/office/drawing/2014/main" id="{B2B28BA1-4364-05F8-A4D6-2EC6B74B152D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6783148" y="2383840"/>
                <a:ext cx="1868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26" name="Tinta 425">
                <a:extLst>
                  <a:ext uri="{FF2B5EF4-FFF2-40B4-BE49-F238E27FC236}">
                    <a16:creationId xmlns:a16="http://schemas.microsoft.com/office/drawing/2014/main" id="{69051843-FD46-7CD0-D2F1-397FBCB60A95}"/>
                  </a:ext>
                </a:extLst>
              </p14:cNvPr>
              <p14:cNvContentPartPr/>
              <p14:nvPr/>
            </p14:nvContentPartPr>
            <p14:xfrm>
              <a:off x="7007428" y="2416600"/>
              <a:ext cx="192240" cy="234720"/>
            </p14:xfrm>
          </p:contentPart>
        </mc:Choice>
        <mc:Fallback>
          <p:pic>
            <p:nvPicPr>
              <p:cNvPr id="426" name="Tinta 425">
                <a:extLst>
                  <a:ext uri="{FF2B5EF4-FFF2-40B4-BE49-F238E27FC236}">
                    <a16:creationId xmlns:a16="http://schemas.microsoft.com/office/drawing/2014/main" id="{69051843-FD46-7CD0-D2F1-397FBCB60A95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6998428" y="2407600"/>
                <a:ext cx="209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427" name="Tinta 426">
                <a:extLst>
                  <a:ext uri="{FF2B5EF4-FFF2-40B4-BE49-F238E27FC236}">
                    <a16:creationId xmlns:a16="http://schemas.microsoft.com/office/drawing/2014/main" id="{4C2A7FA4-8460-86B8-6D18-CD96EDF2CDAB}"/>
                  </a:ext>
                </a:extLst>
              </p14:cNvPr>
              <p14:cNvContentPartPr/>
              <p14:nvPr/>
            </p14:nvContentPartPr>
            <p14:xfrm>
              <a:off x="7384348" y="2432800"/>
              <a:ext cx="27360" cy="197280"/>
            </p14:xfrm>
          </p:contentPart>
        </mc:Choice>
        <mc:Fallback>
          <p:pic>
            <p:nvPicPr>
              <p:cNvPr id="427" name="Tinta 426">
                <a:extLst>
                  <a:ext uri="{FF2B5EF4-FFF2-40B4-BE49-F238E27FC236}">
                    <a16:creationId xmlns:a16="http://schemas.microsoft.com/office/drawing/2014/main" id="{4C2A7FA4-8460-86B8-6D18-CD96EDF2CDAB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7375348" y="2424160"/>
                <a:ext cx="45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428" name="Tinta 427">
                <a:extLst>
                  <a:ext uri="{FF2B5EF4-FFF2-40B4-BE49-F238E27FC236}">
                    <a16:creationId xmlns:a16="http://schemas.microsoft.com/office/drawing/2014/main" id="{D7BF0FE0-B6C8-322B-8E7B-5BEDF4B4C881}"/>
                  </a:ext>
                </a:extLst>
              </p14:cNvPr>
              <p14:cNvContentPartPr/>
              <p14:nvPr/>
            </p14:nvContentPartPr>
            <p14:xfrm>
              <a:off x="7317028" y="2397520"/>
              <a:ext cx="323280" cy="212400"/>
            </p14:xfrm>
          </p:contentPart>
        </mc:Choice>
        <mc:Fallback>
          <p:pic>
            <p:nvPicPr>
              <p:cNvPr id="428" name="Tinta 427">
                <a:extLst>
                  <a:ext uri="{FF2B5EF4-FFF2-40B4-BE49-F238E27FC236}">
                    <a16:creationId xmlns:a16="http://schemas.microsoft.com/office/drawing/2014/main" id="{D7BF0FE0-B6C8-322B-8E7B-5BEDF4B4C881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7308028" y="2388880"/>
                <a:ext cx="3409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429" name="Tinta 428">
                <a:extLst>
                  <a:ext uri="{FF2B5EF4-FFF2-40B4-BE49-F238E27FC236}">
                    <a16:creationId xmlns:a16="http://schemas.microsoft.com/office/drawing/2014/main" id="{7B400CA8-E2EF-F615-692B-23EEA31F3736}"/>
                  </a:ext>
                </a:extLst>
              </p14:cNvPr>
              <p14:cNvContentPartPr/>
              <p14:nvPr/>
            </p14:nvContentPartPr>
            <p14:xfrm>
              <a:off x="7522228" y="2441800"/>
              <a:ext cx="178560" cy="69840"/>
            </p14:xfrm>
          </p:contentPart>
        </mc:Choice>
        <mc:Fallback>
          <p:pic>
            <p:nvPicPr>
              <p:cNvPr id="429" name="Tinta 428">
                <a:extLst>
                  <a:ext uri="{FF2B5EF4-FFF2-40B4-BE49-F238E27FC236}">
                    <a16:creationId xmlns:a16="http://schemas.microsoft.com/office/drawing/2014/main" id="{7B400CA8-E2EF-F615-692B-23EEA31F3736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7513228" y="2433160"/>
                <a:ext cx="196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430" name="Tinta 429">
                <a:extLst>
                  <a:ext uri="{FF2B5EF4-FFF2-40B4-BE49-F238E27FC236}">
                    <a16:creationId xmlns:a16="http://schemas.microsoft.com/office/drawing/2014/main" id="{AEBEFD07-C1DC-20FF-5962-7AD6C9DEF75F}"/>
                  </a:ext>
                </a:extLst>
              </p14:cNvPr>
              <p14:cNvContentPartPr/>
              <p14:nvPr/>
            </p14:nvContentPartPr>
            <p14:xfrm>
              <a:off x="7750468" y="2427760"/>
              <a:ext cx="78120" cy="208440"/>
            </p14:xfrm>
          </p:contentPart>
        </mc:Choice>
        <mc:Fallback>
          <p:pic>
            <p:nvPicPr>
              <p:cNvPr id="430" name="Tinta 429">
                <a:extLst>
                  <a:ext uri="{FF2B5EF4-FFF2-40B4-BE49-F238E27FC236}">
                    <a16:creationId xmlns:a16="http://schemas.microsoft.com/office/drawing/2014/main" id="{AEBEFD07-C1DC-20FF-5962-7AD6C9DEF75F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741828" y="2419120"/>
                <a:ext cx="957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431" name="Tinta 430">
                <a:extLst>
                  <a:ext uri="{FF2B5EF4-FFF2-40B4-BE49-F238E27FC236}">
                    <a16:creationId xmlns:a16="http://schemas.microsoft.com/office/drawing/2014/main" id="{7D091479-35C4-6193-4BD8-4212F309E7C4}"/>
                  </a:ext>
                </a:extLst>
              </p14:cNvPr>
              <p14:cNvContentPartPr/>
              <p14:nvPr/>
            </p14:nvContentPartPr>
            <p14:xfrm>
              <a:off x="7881868" y="2431360"/>
              <a:ext cx="129240" cy="200160"/>
            </p14:xfrm>
          </p:contentPart>
        </mc:Choice>
        <mc:Fallback>
          <p:pic>
            <p:nvPicPr>
              <p:cNvPr id="431" name="Tinta 430">
                <a:extLst>
                  <a:ext uri="{FF2B5EF4-FFF2-40B4-BE49-F238E27FC236}">
                    <a16:creationId xmlns:a16="http://schemas.microsoft.com/office/drawing/2014/main" id="{7D091479-35C4-6193-4BD8-4212F309E7C4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7872868" y="2422720"/>
                <a:ext cx="1468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432" name="Tinta 431">
                <a:extLst>
                  <a:ext uri="{FF2B5EF4-FFF2-40B4-BE49-F238E27FC236}">
                    <a16:creationId xmlns:a16="http://schemas.microsoft.com/office/drawing/2014/main" id="{1FC8AF49-DEC5-F570-BD8A-EFA155FF3C92}"/>
                  </a:ext>
                </a:extLst>
              </p14:cNvPr>
              <p14:cNvContentPartPr/>
              <p14:nvPr/>
            </p14:nvContentPartPr>
            <p14:xfrm>
              <a:off x="8066548" y="2402560"/>
              <a:ext cx="85320" cy="228960"/>
            </p14:xfrm>
          </p:contentPart>
        </mc:Choice>
        <mc:Fallback>
          <p:pic>
            <p:nvPicPr>
              <p:cNvPr id="432" name="Tinta 431">
                <a:extLst>
                  <a:ext uri="{FF2B5EF4-FFF2-40B4-BE49-F238E27FC236}">
                    <a16:creationId xmlns:a16="http://schemas.microsoft.com/office/drawing/2014/main" id="{1FC8AF49-DEC5-F570-BD8A-EFA155FF3C92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057908" y="2393920"/>
                <a:ext cx="1029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433" name="Tinta 432">
                <a:extLst>
                  <a:ext uri="{FF2B5EF4-FFF2-40B4-BE49-F238E27FC236}">
                    <a16:creationId xmlns:a16="http://schemas.microsoft.com/office/drawing/2014/main" id="{D4CF648D-B4F4-7CD3-0EDF-89E3E28A0C47}"/>
                  </a:ext>
                </a:extLst>
              </p14:cNvPr>
              <p14:cNvContentPartPr/>
              <p14:nvPr/>
            </p14:nvContentPartPr>
            <p14:xfrm>
              <a:off x="8481628" y="2400760"/>
              <a:ext cx="141480" cy="196200"/>
            </p14:xfrm>
          </p:contentPart>
        </mc:Choice>
        <mc:Fallback>
          <p:pic>
            <p:nvPicPr>
              <p:cNvPr id="433" name="Tinta 432">
                <a:extLst>
                  <a:ext uri="{FF2B5EF4-FFF2-40B4-BE49-F238E27FC236}">
                    <a16:creationId xmlns:a16="http://schemas.microsoft.com/office/drawing/2014/main" id="{D4CF648D-B4F4-7CD3-0EDF-89E3E28A0C47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8472628" y="2391760"/>
                <a:ext cx="159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434" name="Tinta 433">
                <a:extLst>
                  <a:ext uri="{FF2B5EF4-FFF2-40B4-BE49-F238E27FC236}">
                    <a16:creationId xmlns:a16="http://schemas.microsoft.com/office/drawing/2014/main" id="{69A1246B-6658-7952-2D35-FD135E2960C9}"/>
                  </a:ext>
                </a:extLst>
              </p14:cNvPr>
              <p14:cNvContentPartPr/>
              <p14:nvPr/>
            </p14:nvContentPartPr>
            <p14:xfrm>
              <a:off x="8460748" y="2389600"/>
              <a:ext cx="178560" cy="83160"/>
            </p14:xfrm>
          </p:contentPart>
        </mc:Choice>
        <mc:Fallback>
          <p:pic>
            <p:nvPicPr>
              <p:cNvPr id="434" name="Tinta 433">
                <a:extLst>
                  <a:ext uri="{FF2B5EF4-FFF2-40B4-BE49-F238E27FC236}">
                    <a16:creationId xmlns:a16="http://schemas.microsoft.com/office/drawing/2014/main" id="{69A1246B-6658-7952-2D35-FD135E2960C9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8451748" y="2380600"/>
                <a:ext cx="196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435" name="Tinta 434">
                <a:extLst>
                  <a:ext uri="{FF2B5EF4-FFF2-40B4-BE49-F238E27FC236}">
                    <a16:creationId xmlns:a16="http://schemas.microsoft.com/office/drawing/2014/main" id="{8BFEE876-938F-BA24-F4CF-7F464F9E8C22}"/>
                  </a:ext>
                </a:extLst>
              </p14:cNvPr>
              <p14:cNvContentPartPr/>
              <p14:nvPr/>
            </p14:nvContentPartPr>
            <p14:xfrm>
              <a:off x="8703028" y="2371240"/>
              <a:ext cx="60840" cy="185040"/>
            </p14:xfrm>
          </p:contentPart>
        </mc:Choice>
        <mc:Fallback>
          <p:pic>
            <p:nvPicPr>
              <p:cNvPr id="435" name="Tinta 434">
                <a:extLst>
                  <a:ext uri="{FF2B5EF4-FFF2-40B4-BE49-F238E27FC236}">
                    <a16:creationId xmlns:a16="http://schemas.microsoft.com/office/drawing/2014/main" id="{8BFEE876-938F-BA24-F4CF-7F464F9E8C22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8694028" y="2362600"/>
                <a:ext cx="78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436" name="Tinta 435">
                <a:extLst>
                  <a:ext uri="{FF2B5EF4-FFF2-40B4-BE49-F238E27FC236}">
                    <a16:creationId xmlns:a16="http://schemas.microsoft.com/office/drawing/2014/main" id="{7D3DA4F4-6A7B-5676-0B78-A8F9E9B6861E}"/>
                  </a:ext>
                </a:extLst>
              </p14:cNvPr>
              <p14:cNvContentPartPr/>
              <p14:nvPr/>
            </p14:nvContentPartPr>
            <p14:xfrm>
              <a:off x="8696188" y="2354320"/>
              <a:ext cx="161280" cy="200880"/>
            </p14:xfrm>
          </p:contentPart>
        </mc:Choice>
        <mc:Fallback>
          <p:pic>
            <p:nvPicPr>
              <p:cNvPr id="436" name="Tinta 435">
                <a:extLst>
                  <a:ext uri="{FF2B5EF4-FFF2-40B4-BE49-F238E27FC236}">
                    <a16:creationId xmlns:a16="http://schemas.microsoft.com/office/drawing/2014/main" id="{7D3DA4F4-6A7B-5676-0B78-A8F9E9B6861E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8687188" y="2345320"/>
                <a:ext cx="178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437" name="Tinta 436">
                <a:extLst>
                  <a:ext uri="{FF2B5EF4-FFF2-40B4-BE49-F238E27FC236}">
                    <a16:creationId xmlns:a16="http://schemas.microsoft.com/office/drawing/2014/main" id="{15AB6029-5244-A215-C8FF-5701719C4EC5}"/>
                  </a:ext>
                </a:extLst>
              </p14:cNvPr>
              <p14:cNvContentPartPr/>
              <p14:nvPr/>
            </p14:nvContentPartPr>
            <p14:xfrm>
              <a:off x="8867548" y="2405800"/>
              <a:ext cx="57600" cy="186120"/>
            </p14:xfrm>
          </p:contentPart>
        </mc:Choice>
        <mc:Fallback>
          <p:pic>
            <p:nvPicPr>
              <p:cNvPr id="437" name="Tinta 436">
                <a:extLst>
                  <a:ext uri="{FF2B5EF4-FFF2-40B4-BE49-F238E27FC236}">
                    <a16:creationId xmlns:a16="http://schemas.microsoft.com/office/drawing/2014/main" id="{15AB6029-5244-A215-C8FF-5701719C4EC5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8858908" y="2396800"/>
                <a:ext cx="752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438" name="Tinta 437">
                <a:extLst>
                  <a:ext uri="{FF2B5EF4-FFF2-40B4-BE49-F238E27FC236}">
                    <a16:creationId xmlns:a16="http://schemas.microsoft.com/office/drawing/2014/main" id="{EDC554F6-4188-6404-131F-6AFBE8CBA46E}"/>
                  </a:ext>
                </a:extLst>
              </p14:cNvPr>
              <p14:cNvContentPartPr/>
              <p14:nvPr/>
            </p14:nvContentPartPr>
            <p14:xfrm>
              <a:off x="8887708" y="2334880"/>
              <a:ext cx="188640" cy="237240"/>
            </p14:xfrm>
          </p:contentPart>
        </mc:Choice>
        <mc:Fallback>
          <p:pic>
            <p:nvPicPr>
              <p:cNvPr id="438" name="Tinta 437">
                <a:extLst>
                  <a:ext uri="{FF2B5EF4-FFF2-40B4-BE49-F238E27FC236}">
                    <a16:creationId xmlns:a16="http://schemas.microsoft.com/office/drawing/2014/main" id="{EDC554F6-4188-6404-131F-6AFBE8CBA46E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8879068" y="2326240"/>
                <a:ext cx="206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439" name="Tinta 438">
                <a:extLst>
                  <a:ext uri="{FF2B5EF4-FFF2-40B4-BE49-F238E27FC236}">
                    <a16:creationId xmlns:a16="http://schemas.microsoft.com/office/drawing/2014/main" id="{8F98FC14-8A65-176B-C241-2EFE1B0665E6}"/>
                  </a:ext>
                </a:extLst>
              </p14:cNvPr>
              <p14:cNvContentPartPr/>
              <p14:nvPr/>
            </p14:nvContentPartPr>
            <p14:xfrm>
              <a:off x="9079588" y="2359360"/>
              <a:ext cx="185400" cy="199440"/>
            </p14:xfrm>
          </p:contentPart>
        </mc:Choice>
        <mc:Fallback>
          <p:pic>
            <p:nvPicPr>
              <p:cNvPr id="439" name="Tinta 438">
                <a:extLst>
                  <a:ext uri="{FF2B5EF4-FFF2-40B4-BE49-F238E27FC236}">
                    <a16:creationId xmlns:a16="http://schemas.microsoft.com/office/drawing/2014/main" id="{8F98FC14-8A65-176B-C241-2EFE1B0665E6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9070948" y="2350360"/>
                <a:ext cx="2030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40" name="Tinta 439">
                <a:extLst>
                  <a:ext uri="{FF2B5EF4-FFF2-40B4-BE49-F238E27FC236}">
                    <a16:creationId xmlns:a16="http://schemas.microsoft.com/office/drawing/2014/main" id="{4DAD00FA-94FE-6A6D-C8CB-E441A246F102}"/>
                  </a:ext>
                </a:extLst>
              </p14:cNvPr>
              <p14:cNvContentPartPr/>
              <p14:nvPr/>
            </p14:nvContentPartPr>
            <p14:xfrm>
              <a:off x="9424828" y="2330920"/>
              <a:ext cx="344520" cy="230400"/>
            </p14:xfrm>
          </p:contentPart>
        </mc:Choice>
        <mc:Fallback>
          <p:pic>
            <p:nvPicPr>
              <p:cNvPr id="440" name="Tinta 439">
                <a:extLst>
                  <a:ext uri="{FF2B5EF4-FFF2-40B4-BE49-F238E27FC236}">
                    <a16:creationId xmlns:a16="http://schemas.microsoft.com/office/drawing/2014/main" id="{4DAD00FA-94FE-6A6D-C8CB-E441A246F102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9416188" y="2322280"/>
                <a:ext cx="362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441" name="Tinta 440">
                <a:extLst>
                  <a:ext uri="{FF2B5EF4-FFF2-40B4-BE49-F238E27FC236}">
                    <a16:creationId xmlns:a16="http://schemas.microsoft.com/office/drawing/2014/main" id="{69BB5490-52DB-9771-A979-5FABBA68828B}"/>
                  </a:ext>
                </a:extLst>
              </p14:cNvPr>
              <p14:cNvContentPartPr/>
              <p14:nvPr/>
            </p14:nvContentPartPr>
            <p14:xfrm>
              <a:off x="9698428" y="2344240"/>
              <a:ext cx="128880" cy="117360"/>
            </p14:xfrm>
          </p:contentPart>
        </mc:Choice>
        <mc:Fallback>
          <p:pic>
            <p:nvPicPr>
              <p:cNvPr id="441" name="Tinta 440">
                <a:extLst>
                  <a:ext uri="{FF2B5EF4-FFF2-40B4-BE49-F238E27FC236}">
                    <a16:creationId xmlns:a16="http://schemas.microsoft.com/office/drawing/2014/main" id="{69BB5490-52DB-9771-A979-5FABBA68828B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9689788" y="2335240"/>
                <a:ext cx="146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442" name="Tinta 441">
                <a:extLst>
                  <a:ext uri="{FF2B5EF4-FFF2-40B4-BE49-F238E27FC236}">
                    <a16:creationId xmlns:a16="http://schemas.microsoft.com/office/drawing/2014/main" id="{B82B0F6E-692D-A964-CC17-89192673D1BF}"/>
                  </a:ext>
                </a:extLst>
              </p14:cNvPr>
              <p14:cNvContentPartPr/>
              <p14:nvPr/>
            </p14:nvContentPartPr>
            <p14:xfrm>
              <a:off x="9900748" y="2340280"/>
              <a:ext cx="116640" cy="200880"/>
            </p14:xfrm>
          </p:contentPart>
        </mc:Choice>
        <mc:Fallback>
          <p:pic>
            <p:nvPicPr>
              <p:cNvPr id="442" name="Tinta 441">
                <a:extLst>
                  <a:ext uri="{FF2B5EF4-FFF2-40B4-BE49-F238E27FC236}">
                    <a16:creationId xmlns:a16="http://schemas.microsoft.com/office/drawing/2014/main" id="{B82B0F6E-692D-A964-CC17-89192673D1BF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9891748" y="2331640"/>
                <a:ext cx="134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443" name="Tinta 442">
                <a:extLst>
                  <a:ext uri="{FF2B5EF4-FFF2-40B4-BE49-F238E27FC236}">
                    <a16:creationId xmlns:a16="http://schemas.microsoft.com/office/drawing/2014/main" id="{500F4667-C5A6-F444-4B52-5585526943EF}"/>
                  </a:ext>
                </a:extLst>
              </p14:cNvPr>
              <p14:cNvContentPartPr/>
              <p14:nvPr/>
            </p14:nvContentPartPr>
            <p14:xfrm>
              <a:off x="9900388" y="2354320"/>
              <a:ext cx="218880" cy="198000"/>
            </p14:xfrm>
          </p:contentPart>
        </mc:Choice>
        <mc:Fallback>
          <p:pic>
            <p:nvPicPr>
              <p:cNvPr id="443" name="Tinta 442">
                <a:extLst>
                  <a:ext uri="{FF2B5EF4-FFF2-40B4-BE49-F238E27FC236}">
                    <a16:creationId xmlns:a16="http://schemas.microsoft.com/office/drawing/2014/main" id="{500F4667-C5A6-F444-4B52-5585526943EF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9891748" y="2345320"/>
                <a:ext cx="2365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444" name="Tinta 443">
                <a:extLst>
                  <a:ext uri="{FF2B5EF4-FFF2-40B4-BE49-F238E27FC236}">
                    <a16:creationId xmlns:a16="http://schemas.microsoft.com/office/drawing/2014/main" id="{47593099-03CC-3813-BBDB-53D8A10C45A4}"/>
                  </a:ext>
                </a:extLst>
              </p14:cNvPr>
              <p14:cNvContentPartPr/>
              <p14:nvPr/>
            </p14:nvContentPartPr>
            <p14:xfrm>
              <a:off x="10075348" y="2318680"/>
              <a:ext cx="289800" cy="203400"/>
            </p14:xfrm>
          </p:contentPart>
        </mc:Choice>
        <mc:Fallback>
          <p:pic>
            <p:nvPicPr>
              <p:cNvPr id="444" name="Tinta 443">
                <a:extLst>
                  <a:ext uri="{FF2B5EF4-FFF2-40B4-BE49-F238E27FC236}">
                    <a16:creationId xmlns:a16="http://schemas.microsoft.com/office/drawing/2014/main" id="{47593099-03CC-3813-BBDB-53D8A10C45A4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10066708" y="2310040"/>
                <a:ext cx="307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445" name="Tinta 444">
                <a:extLst>
                  <a:ext uri="{FF2B5EF4-FFF2-40B4-BE49-F238E27FC236}">
                    <a16:creationId xmlns:a16="http://schemas.microsoft.com/office/drawing/2014/main" id="{D44389A2-841D-7014-B1D5-9EEF1712C821}"/>
                  </a:ext>
                </a:extLst>
              </p14:cNvPr>
              <p14:cNvContentPartPr/>
              <p14:nvPr/>
            </p14:nvContentPartPr>
            <p14:xfrm>
              <a:off x="10280548" y="2393560"/>
              <a:ext cx="118080" cy="50760"/>
            </p14:xfrm>
          </p:contentPart>
        </mc:Choice>
        <mc:Fallback>
          <p:pic>
            <p:nvPicPr>
              <p:cNvPr id="445" name="Tinta 444">
                <a:extLst>
                  <a:ext uri="{FF2B5EF4-FFF2-40B4-BE49-F238E27FC236}">
                    <a16:creationId xmlns:a16="http://schemas.microsoft.com/office/drawing/2014/main" id="{D44389A2-841D-7014-B1D5-9EEF1712C821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10271908" y="2384560"/>
                <a:ext cx="135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446" name="Tinta 445">
                <a:extLst>
                  <a:ext uri="{FF2B5EF4-FFF2-40B4-BE49-F238E27FC236}">
                    <a16:creationId xmlns:a16="http://schemas.microsoft.com/office/drawing/2014/main" id="{DB6848B2-21CE-91B2-1436-00638A479345}"/>
                  </a:ext>
                </a:extLst>
              </p14:cNvPr>
              <p14:cNvContentPartPr/>
              <p14:nvPr/>
            </p14:nvContentPartPr>
            <p14:xfrm>
              <a:off x="10435348" y="2334520"/>
              <a:ext cx="242640" cy="237960"/>
            </p14:xfrm>
          </p:contentPart>
        </mc:Choice>
        <mc:Fallback>
          <p:pic>
            <p:nvPicPr>
              <p:cNvPr id="446" name="Tinta 445">
                <a:extLst>
                  <a:ext uri="{FF2B5EF4-FFF2-40B4-BE49-F238E27FC236}">
                    <a16:creationId xmlns:a16="http://schemas.microsoft.com/office/drawing/2014/main" id="{DB6848B2-21CE-91B2-1436-00638A479345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10426348" y="2325880"/>
                <a:ext cx="2602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447" name="Tinta 446">
                <a:extLst>
                  <a:ext uri="{FF2B5EF4-FFF2-40B4-BE49-F238E27FC236}">
                    <a16:creationId xmlns:a16="http://schemas.microsoft.com/office/drawing/2014/main" id="{37F53A4D-43C1-EFEF-6DA8-1FA22764F9CB}"/>
                  </a:ext>
                </a:extLst>
              </p14:cNvPr>
              <p14:cNvContentPartPr/>
              <p14:nvPr/>
            </p14:nvContentPartPr>
            <p14:xfrm>
              <a:off x="10704268" y="2344240"/>
              <a:ext cx="108720" cy="236880"/>
            </p14:xfrm>
          </p:contentPart>
        </mc:Choice>
        <mc:Fallback>
          <p:pic>
            <p:nvPicPr>
              <p:cNvPr id="447" name="Tinta 446">
                <a:extLst>
                  <a:ext uri="{FF2B5EF4-FFF2-40B4-BE49-F238E27FC236}">
                    <a16:creationId xmlns:a16="http://schemas.microsoft.com/office/drawing/2014/main" id="{37F53A4D-43C1-EFEF-6DA8-1FA22764F9CB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10695268" y="2335240"/>
                <a:ext cx="1263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448" name="Tinta 447">
                <a:extLst>
                  <a:ext uri="{FF2B5EF4-FFF2-40B4-BE49-F238E27FC236}">
                    <a16:creationId xmlns:a16="http://schemas.microsoft.com/office/drawing/2014/main" id="{02D2487D-F21A-0CA2-216F-80065127CAA1}"/>
                  </a:ext>
                </a:extLst>
              </p14:cNvPr>
              <p14:cNvContentPartPr/>
              <p14:nvPr/>
            </p14:nvContentPartPr>
            <p14:xfrm>
              <a:off x="10670788" y="2344240"/>
              <a:ext cx="168480" cy="100440"/>
            </p14:xfrm>
          </p:contentPart>
        </mc:Choice>
        <mc:Fallback>
          <p:pic>
            <p:nvPicPr>
              <p:cNvPr id="448" name="Tinta 447">
                <a:extLst>
                  <a:ext uri="{FF2B5EF4-FFF2-40B4-BE49-F238E27FC236}">
                    <a16:creationId xmlns:a16="http://schemas.microsoft.com/office/drawing/2014/main" id="{02D2487D-F21A-0CA2-216F-80065127CAA1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10661788" y="2335240"/>
                <a:ext cx="1861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449" name="Tinta 448">
                <a:extLst>
                  <a:ext uri="{FF2B5EF4-FFF2-40B4-BE49-F238E27FC236}">
                    <a16:creationId xmlns:a16="http://schemas.microsoft.com/office/drawing/2014/main" id="{7ED313F0-4DF1-6B11-64FB-5158D941BA62}"/>
                  </a:ext>
                </a:extLst>
              </p14:cNvPr>
              <p14:cNvContentPartPr/>
              <p14:nvPr/>
            </p14:nvContentPartPr>
            <p14:xfrm>
              <a:off x="10798588" y="2306800"/>
              <a:ext cx="202320" cy="250560"/>
            </p14:xfrm>
          </p:contentPart>
        </mc:Choice>
        <mc:Fallback>
          <p:pic>
            <p:nvPicPr>
              <p:cNvPr id="449" name="Tinta 448">
                <a:extLst>
                  <a:ext uri="{FF2B5EF4-FFF2-40B4-BE49-F238E27FC236}">
                    <a16:creationId xmlns:a16="http://schemas.microsoft.com/office/drawing/2014/main" id="{7ED313F0-4DF1-6B11-64FB-5158D941BA62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10789948" y="2297800"/>
                <a:ext cx="2199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450" name="Tinta 449">
                <a:extLst>
                  <a:ext uri="{FF2B5EF4-FFF2-40B4-BE49-F238E27FC236}">
                    <a16:creationId xmlns:a16="http://schemas.microsoft.com/office/drawing/2014/main" id="{79117C55-23A9-3565-4664-12553CE638FA}"/>
                  </a:ext>
                </a:extLst>
              </p14:cNvPr>
              <p14:cNvContentPartPr/>
              <p14:nvPr/>
            </p14:nvContentPartPr>
            <p14:xfrm>
              <a:off x="11010628" y="2309680"/>
              <a:ext cx="33840" cy="224280"/>
            </p14:xfrm>
          </p:contentPart>
        </mc:Choice>
        <mc:Fallback>
          <p:pic>
            <p:nvPicPr>
              <p:cNvPr id="450" name="Tinta 449">
                <a:extLst>
                  <a:ext uri="{FF2B5EF4-FFF2-40B4-BE49-F238E27FC236}">
                    <a16:creationId xmlns:a16="http://schemas.microsoft.com/office/drawing/2014/main" id="{79117C55-23A9-3565-4664-12553CE638FA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11001628" y="2301040"/>
                <a:ext cx="51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451" name="Tinta 450">
                <a:extLst>
                  <a:ext uri="{FF2B5EF4-FFF2-40B4-BE49-F238E27FC236}">
                    <a16:creationId xmlns:a16="http://schemas.microsoft.com/office/drawing/2014/main" id="{6DE35AFE-F2DC-8269-3520-A35F09437AA1}"/>
                  </a:ext>
                </a:extLst>
              </p14:cNvPr>
              <p14:cNvContentPartPr/>
              <p14:nvPr/>
            </p14:nvContentPartPr>
            <p14:xfrm>
              <a:off x="11002348" y="2292760"/>
              <a:ext cx="190080" cy="224280"/>
            </p14:xfrm>
          </p:contentPart>
        </mc:Choice>
        <mc:Fallback>
          <p:pic>
            <p:nvPicPr>
              <p:cNvPr id="451" name="Tinta 450">
                <a:extLst>
                  <a:ext uri="{FF2B5EF4-FFF2-40B4-BE49-F238E27FC236}">
                    <a16:creationId xmlns:a16="http://schemas.microsoft.com/office/drawing/2014/main" id="{6DE35AFE-F2DC-8269-3520-A35F09437AA1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10993708" y="2283760"/>
                <a:ext cx="207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452" name="Tinta 451">
                <a:extLst>
                  <a:ext uri="{FF2B5EF4-FFF2-40B4-BE49-F238E27FC236}">
                    <a16:creationId xmlns:a16="http://schemas.microsoft.com/office/drawing/2014/main" id="{30DB0043-626C-ADAE-2C37-B23665FEADE1}"/>
                  </a:ext>
                </a:extLst>
              </p14:cNvPr>
              <p14:cNvContentPartPr/>
              <p14:nvPr/>
            </p14:nvContentPartPr>
            <p14:xfrm>
              <a:off x="11195668" y="2307880"/>
              <a:ext cx="64440" cy="178920"/>
            </p14:xfrm>
          </p:contentPart>
        </mc:Choice>
        <mc:Fallback>
          <p:pic>
            <p:nvPicPr>
              <p:cNvPr id="452" name="Tinta 451">
                <a:extLst>
                  <a:ext uri="{FF2B5EF4-FFF2-40B4-BE49-F238E27FC236}">
                    <a16:creationId xmlns:a16="http://schemas.microsoft.com/office/drawing/2014/main" id="{30DB0043-626C-ADAE-2C37-B23665FEADE1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11186668" y="2298880"/>
                <a:ext cx="82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53" name="Tinta 452">
                <a:extLst>
                  <a:ext uri="{FF2B5EF4-FFF2-40B4-BE49-F238E27FC236}">
                    <a16:creationId xmlns:a16="http://schemas.microsoft.com/office/drawing/2014/main" id="{125FF84F-A87F-E3EE-9BD7-AF31FD6F5477}"/>
                  </a:ext>
                </a:extLst>
              </p14:cNvPr>
              <p14:cNvContentPartPr/>
              <p14:nvPr/>
            </p14:nvContentPartPr>
            <p14:xfrm>
              <a:off x="11275588" y="2296720"/>
              <a:ext cx="293760" cy="220320"/>
            </p14:xfrm>
          </p:contentPart>
        </mc:Choice>
        <mc:Fallback>
          <p:pic>
            <p:nvPicPr>
              <p:cNvPr id="453" name="Tinta 452">
                <a:extLst>
                  <a:ext uri="{FF2B5EF4-FFF2-40B4-BE49-F238E27FC236}">
                    <a16:creationId xmlns:a16="http://schemas.microsoft.com/office/drawing/2014/main" id="{125FF84F-A87F-E3EE-9BD7-AF31FD6F5477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11266588" y="2287720"/>
                <a:ext cx="311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54" name="Tinta 453">
                <a:extLst>
                  <a:ext uri="{FF2B5EF4-FFF2-40B4-BE49-F238E27FC236}">
                    <a16:creationId xmlns:a16="http://schemas.microsoft.com/office/drawing/2014/main" id="{74125162-BF69-14B8-DAC5-43ED335661C0}"/>
                  </a:ext>
                </a:extLst>
              </p14:cNvPr>
              <p14:cNvContentPartPr/>
              <p14:nvPr/>
            </p14:nvContentPartPr>
            <p14:xfrm>
              <a:off x="11551708" y="2311840"/>
              <a:ext cx="105480" cy="213120"/>
            </p14:xfrm>
          </p:contentPart>
        </mc:Choice>
        <mc:Fallback>
          <p:pic>
            <p:nvPicPr>
              <p:cNvPr id="454" name="Tinta 453">
                <a:extLst>
                  <a:ext uri="{FF2B5EF4-FFF2-40B4-BE49-F238E27FC236}">
                    <a16:creationId xmlns:a16="http://schemas.microsoft.com/office/drawing/2014/main" id="{74125162-BF69-14B8-DAC5-43ED335661C0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1542708" y="2302840"/>
                <a:ext cx="1231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455" name="Tinta 454">
                <a:extLst>
                  <a:ext uri="{FF2B5EF4-FFF2-40B4-BE49-F238E27FC236}">
                    <a16:creationId xmlns:a16="http://schemas.microsoft.com/office/drawing/2014/main" id="{131C3AB8-5D40-06B4-2422-A2F737DBAE05}"/>
                  </a:ext>
                </a:extLst>
              </p14:cNvPr>
              <p14:cNvContentPartPr/>
              <p14:nvPr/>
            </p14:nvContentPartPr>
            <p14:xfrm>
              <a:off x="10755028" y="2248120"/>
              <a:ext cx="568800" cy="13320"/>
            </p14:xfrm>
          </p:contentPart>
        </mc:Choice>
        <mc:Fallback>
          <p:pic>
            <p:nvPicPr>
              <p:cNvPr id="455" name="Tinta 454">
                <a:extLst>
                  <a:ext uri="{FF2B5EF4-FFF2-40B4-BE49-F238E27FC236}">
                    <a16:creationId xmlns:a16="http://schemas.microsoft.com/office/drawing/2014/main" id="{131C3AB8-5D40-06B4-2422-A2F737DBAE05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10746028" y="2239480"/>
                <a:ext cx="58644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3" name="Agrupar 492">
            <a:extLst>
              <a:ext uri="{FF2B5EF4-FFF2-40B4-BE49-F238E27FC236}">
                <a16:creationId xmlns:a16="http://schemas.microsoft.com/office/drawing/2014/main" id="{C956031F-E64D-A67B-C478-48CE2AFAC6C4}"/>
              </a:ext>
            </a:extLst>
          </p:cNvPr>
          <p:cNvGrpSpPr/>
          <p:nvPr/>
        </p:nvGrpSpPr>
        <p:grpSpPr>
          <a:xfrm>
            <a:off x="7158268" y="2792440"/>
            <a:ext cx="2409480" cy="1220040"/>
            <a:chOff x="7158268" y="2792440"/>
            <a:chExt cx="2409480" cy="12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E39F96AE-D7FF-23E7-5F60-5848A0DBD468}"/>
                    </a:ext>
                  </a:extLst>
                </p14:cNvPr>
                <p14:cNvContentPartPr/>
                <p14:nvPr/>
              </p14:nvContentPartPr>
              <p14:xfrm>
                <a:off x="7158268" y="3071440"/>
                <a:ext cx="280080" cy="20268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E39F96AE-D7FF-23E7-5F60-5848A0DBD468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149268" y="3062800"/>
                  <a:ext cx="297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33156428-7D7C-2538-D431-1C915C95B11C}"/>
                    </a:ext>
                  </a:extLst>
                </p14:cNvPr>
                <p14:cNvContentPartPr/>
                <p14:nvPr/>
              </p14:nvContentPartPr>
              <p14:xfrm>
                <a:off x="7443388" y="3085840"/>
                <a:ext cx="173160" cy="53244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33156428-7D7C-2538-D431-1C915C95B11C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434388" y="3076840"/>
                  <a:ext cx="1908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86DC34A5-7B0D-D9AF-3AAA-A12C8E5EA3EF}"/>
                    </a:ext>
                  </a:extLst>
                </p14:cNvPr>
                <p14:cNvContentPartPr/>
                <p14:nvPr/>
              </p14:nvContentPartPr>
              <p14:xfrm>
                <a:off x="7247548" y="2839600"/>
                <a:ext cx="160920" cy="11484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86DC34A5-7B0D-D9AF-3AAA-A12C8E5EA3E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238548" y="2830600"/>
                  <a:ext cx="17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6BA0ACDE-8A54-DAAB-1CE5-CB412A341217}"/>
                    </a:ext>
                  </a:extLst>
                </p14:cNvPr>
                <p14:cNvContentPartPr/>
                <p14:nvPr/>
              </p14:nvContentPartPr>
              <p14:xfrm>
                <a:off x="7730668" y="3106000"/>
                <a:ext cx="148320" cy="3780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6BA0ACDE-8A54-DAAB-1CE5-CB412A34121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722028" y="3097000"/>
                  <a:ext cx="165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8D3406F6-FF41-5D2C-DE32-031E42F1C4F4}"/>
                    </a:ext>
                  </a:extLst>
                </p14:cNvPr>
                <p14:cNvContentPartPr/>
                <p14:nvPr/>
              </p14:nvContentPartPr>
              <p14:xfrm>
                <a:off x="7750828" y="3063520"/>
                <a:ext cx="121320" cy="3168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8D3406F6-FF41-5D2C-DE32-031E42F1C4F4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742188" y="3054880"/>
                  <a:ext cx="138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8A5A3631-4A14-28F5-9C51-677EB1CA58A6}"/>
                    </a:ext>
                  </a:extLst>
                </p14:cNvPr>
                <p14:cNvContentPartPr/>
                <p14:nvPr/>
              </p14:nvContentPartPr>
              <p14:xfrm>
                <a:off x="8015428" y="3004120"/>
                <a:ext cx="205200" cy="20340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8A5A3631-4A14-28F5-9C51-677EB1CA58A6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006428" y="2995120"/>
                  <a:ext cx="22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2B93827E-2074-A2D9-BDBB-E18409C1B56F}"/>
                    </a:ext>
                  </a:extLst>
                </p14:cNvPr>
                <p14:cNvContentPartPr/>
                <p14:nvPr/>
              </p14:nvContentPartPr>
              <p14:xfrm>
                <a:off x="7999588" y="2993680"/>
                <a:ext cx="212400" cy="19728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2B93827E-2074-A2D9-BDBB-E18409C1B56F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990588" y="2985040"/>
                  <a:ext cx="230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48BC5717-E5B7-19C8-C2F0-C6A68B33959A}"/>
                    </a:ext>
                  </a:extLst>
                </p14:cNvPr>
                <p14:cNvContentPartPr/>
                <p14:nvPr/>
              </p14:nvContentPartPr>
              <p14:xfrm>
                <a:off x="8269948" y="3047320"/>
                <a:ext cx="244800" cy="54324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48BC5717-E5B7-19C8-C2F0-C6A68B33959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261308" y="3038680"/>
                  <a:ext cx="26244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9E9FBDCD-685E-AF0E-0DEC-27E035803DE9}"/>
                    </a:ext>
                  </a:extLst>
                </p14:cNvPr>
                <p14:cNvContentPartPr/>
                <p14:nvPr/>
              </p14:nvContentPartPr>
              <p14:xfrm>
                <a:off x="8034148" y="2792440"/>
                <a:ext cx="181440" cy="12888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9E9FBDCD-685E-AF0E-0DEC-27E035803DE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025148" y="2783800"/>
                  <a:ext cx="199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99A4D3E9-BA2D-C3FA-17B6-09420FE54702}"/>
                    </a:ext>
                  </a:extLst>
                </p14:cNvPr>
                <p14:cNvContentPartPr/>
                <p14:nvPr/>
              </p14:nvContentPartPr>
              <p14:xfrm>
                <a:off x="8603668" y="3131200"/>
                <a:ext cx="197280" cy="1836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99A4D3E9-BA2D-C3FA-17B6-09420FE54702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594668" y="3122560"/>
                  <a:ext cx="21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EE729223-BDB9-1E78-AC93-8DC92EA95130}"/>
                    </a:ext>
                  </a:extLst>
                </p14:cNvPr>
                <p14:cNvContentPartPr/>
                <p14:nvPr/>
              </p14:nvContentPartPr>
              <p14:xfrm>
                <a:off x="8907868" y="3046600"/>
                <a:ext cx="255960" cy="19512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EE729223-BDB9-1E78-AC93-8DC92EA95130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899228" y="3037960"/>
                  <a:ext cx="273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A194AD97-61A4-78B8-5C6C-9F7931C82F64}"/>
                    </a:ext>
                  </a:extLst>
                </p14:cNvPr>
                <p14:cNvContentPartPr/>
                <p14:nvPr/>
              </p14:nvContentPartPr>
              <p14:xfrm>
                <a:off x="9167068" y="3094480"/>
                <a:ext cx="125280" cy="57888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A194AD97-61A4-78B8-5C6C-9F7931C82F64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9158068" y="3085840"/>
                  <a:ext cx="1429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F61151D8-1441-4FFF-9855-FE460AA02DEE}"/>
                    </a:ext>
                  </a:extLst>
                </p14:cNvPr>
                <p14:cNvContentPartPr/>
                <p14:nvPr/>
              </p14:nvContentPartPr>
              <p14:xfrm>
                <a:off x="9146908" y="3020320"/>
                <a:ext cx="108000" cy="12456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F61151D8-1441-4FFF-9855-FE460AA02DE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137908" y="3011320"/>
                  <a:ext cx="125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BF763EC1-425D-D93A-8FDB-528F86B676F2}"/>
                    </a:ext>
                  </a:extLst>
                </p14:cNvPr>
                <p14:cNvContentPartPr/>
                <p14:nvPr/>
              </p14:nvContentPartPr>
              <p14:xfrm>
                <a:off x="9050068" y="2859760"/>
                <a:ext cx="66960" cy="11808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BF763EC1-425D-D93A-8FDB-528F86B676F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9041068" y="2850760"/>
                  <a:ext cx="84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B1D9D5B9-2B54-A88B-FBA0-830A87DAE4D0}"/>
                    </a:ext>
                  </a:extLst>
                </p14:cNvPr>
                <p14:cNvContentPartPr/>
                <p14:nvPr/>
              </p14:nvContentPartPr>
              <p14:xfrm>
                <a:off x="9032428" y="2893960"/>
                <a:ext cx="111960" cy="2340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B1D9D5B9-2B54-A88B-FBA0-830A87DAE4D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023788" y="2885320"/>
                  <a:ext cx="129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75" name="Tinta 474">
                  <a:extLst>
                    <a:ext uri="{FF2B5EF4-FFF2-40B4-BE49-F238E27FC236}">
                      <a16:creationId xmlns:a16="http://schemas.microsoft.com/office/drawing/2014/main" id="{7B11AFF0-25B2-0E71-03AC-90668ED28720}"/>
                    </a:ext>
                  </a:extLst>
                </p14:cNvPr>
                <p14:cNvContentPartPr/>
                <p14:nvPr/>
              </p14:nvContentPartPr>
              <p14:xfrm>
                <a:off x="9009028" y="2867680"/>
                <a:ext cx="145080" cy="52920"/>
              </p14:xfrm>
            </p:contentPart>
          </mc:Choice>
          <mc:Fallback>
            <p:pic>
              <p:nvPicPr>
                <p:cNvPr id="475" name="Tinta 474">
                  <a:extLst>
                    <a:ext uri="{FF2B5EF4-FFF2-40B4-BE49-F238E27FC236}">
                      <a16:creationId xmlns:a16="http://schemas.microsoft.com/office/drawing/2014/main" id="{7B11AFF0-25B2-0E71-03AC-90668ED2872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000028" y="2859040"/>
                  <a:ext cx="162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1D7B6B60-8436-9BAD-1A70-3536A6969A33}"/>
                    </a:ext>
                  </a:extLst>
                </p14:cNvPr>
                <p14:cNvContentPartPr/>
                <p14:nvPr/>
              </p14:nvContentPartPr>
              <p14:xfrm>
                <a:off x="7178788" y="3753640"/>
                <a:ext cx="219240" cy="17928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1D7B6B60-8436-9BAD-1A70-3536A6969A3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170148" y="3744640"/>
                  <a:ext cx="236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91F8321C-7ED4-6547-1E67-D7AE80FBA612}"/>
                    </a:ext>
                  </a:extLst>
                </p14:cNvPr>
                <p14:cNvContentPartPr/>
                <p14:nvPr/>
              </p14:nvContentPartPr>
              <p14:xfrm>
                <a:off x="7408468" y="3820600"/>
                <a:ext cx="154440" cy="15588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91F8321C-7ED4-6547-1E67-D7AE80FBA61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399468" y="3811600"/>
                  <a:ext cx="172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48821202-1331-6069-074E-6E3D73E72F9B}"/>
                    </a:ext>
                  </a:extLst>
                </p14:cNvPr>
                <p14:cNvContentPartPr/>
                <p14:nvPr/>
              </p14:nvContentPartPr>
              <p14:xfrm>
                <a:off x="7239628" y="3543400"/>
                <a:ext cx="128160" cy="9684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48821202-1331-6069-074E-6E3D73E72F9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230628" y="3534760"/>
                  <a:ext cx="14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8C8D2EA2-EEDB-AE21-2CF4-30308B52B21C}"/>
                    </a:ext>
                  </a:extLst>
                </p14:cNvPr>
                <p14:cNvContentPartPr/>
                <p14:nvPr/>
              </p14:nvContentPartPr>
              <p14:xfrm>
                <a:off x="7818148" y="3877120"/>
                <a:ext cx="104760" cy="2556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8C8D2EA2-EEDB-AE21-2CF4-30308B52B21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809148" y="3868120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CBF9057D-434C-9D49-6344-B9A8511DFFB9}"/>
                    </a:ext>
                  </a:extLst>
                </p14:cNvPr>
                <p14:cNvContentPartPr/>
                <p14:nvPr/>
              </p14:nvContentPartPr>
              <p14:xfrm>
                <a:off x="7797988" y="3782080"/>
                <a:ext cx="121320" cy="2160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CBF9057D-434C-9D49-6344-B9A8511DFFB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788988" y="3773440"/>
                  <a:ext cx="138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E8A8336A-89F2-2F2B-91FF-003803A7BD61}"/>
                    </a:ext>
                  </a:extLst>
                </p14:cNvPr>
                <p14:cNvContentPartPr/>
                <p14:nvPr/>
              </p14:nvContentPartPr>
              <p14:xfrm>
                <a:off x="8043508" y="3714400"/>
                <a:ext cx="252720" cy="16740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E8A8336A-89F2-2F2B-91FF-003803A7BD6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034868" y="3705760"/>
                  <a:ext cx="270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577F7F63-79E8-8CE8-94E6-A8DE8FAC03F5}"/>
                    </a:ext>
                  </a:extLst>
                </p14:cNvPr>
                <p14:cNvContentPartPr/>
                <p14:nvPr/>
              </p14:nvContentPartPr>
              <p14:xfrm>
                <a:off x="8322868" y="3788560"/>
                <a:ext cx="178560" cy="14220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577F7F63-79E8-8CE8-94E6-A8DE8FAC03F5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313868" y="3779560"/>
                  <a:ext cx="196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72216933-06A6-99CA-8EF0-53A9025F856D}"/>
                    </a:ext>
                  </a:extLst>
                </p14:cNvPr>
                <p14:cNvContentPartPr/>
                <p14:nvPr/>
              </p14:nvContentPartPr>
              <p14:xfrm>
                <a:off x="8073748" y="3489400"/>
                <a:ext cx="182160" cy="10404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72216933-06A6-99CA-8EF0-53A9025F856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065108" y="3480760"/>
                  <a:ext cx="19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45536DAD-711F-73C1-3E7E-665FC4D616B2}"/>
                    </a:ext>
                  </a:extLst>
                </p14:cNvPr>
                <p14:cNvContentPartPr/>
                <p14:nvPr/>
              </p14:nvContentPartPr>
              <p14:xfrm>
                <a:off x="8756668" y="3740680"/>
                <a:ext cx="124920" cy="4464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45536DAD-711F-73C1-3E7E-665FC4D616B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748028" y="3732040"/>
                  <a:ext cx="142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1348C8D4-A957-6A1E-F146-3D471267FFE7}"/>
                    </a:ext>
                  </a:extLst>
                </p14:cNvPr>
                <p14:cNvContentPartPr/>
                <p14:nvPr/>
              </p14:nvContentPartPr>
              <p14:xfrm>
                <a:off x="9046108" y="3761200"/>
                <a:ext cx="272880" cy="18504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1348C8D4-A957-6A1E-F146-3D471267FFE7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037108" y="3752200"/>
                  <a:ext cx="290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72DD8148-4B50-20AA-D536-029DE174F5AA}"/>
                    </a:ext>
                  </a:extLst>
                </p14:cNvPr>
                <p14:cNvContentPartPr/>
                <p14:nvPr/>
              </p14:nvContentPartPr>
              <p14:xfrm>
                <a:off x="9358948" y="3832480"/>
                <a:ext cx="182160" cy="18000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72DD8148-4B50-20AA-D536-029DE174F5AA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9349948" y="3823480"/>
                  <a:ext cx="199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2662CA49-65E6-2D05-A473-A490FDCAB16D}"/>
                    </a:ext>
                  </a:extLst>
                </p14:cNvPr>
                <p14:cNvContentPartPr/>
                <p14:nvPr/>
              </p14:nvContentPartPr>
              <p14:xfrm>
                <a:off x="9441028" y="3661120"/>
                <a:ext cx="92880" cy="15192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2662CA49-65E6-2D05-A473-A490FDCAB16D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9432388" y="3652120"/>
                  <a:ext cx="110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52C79CC8-3A3F-20BD-2B12-E916BF4C5EBA}"/>
                    </a:ext>
                  </a:extLst>
                </p14:cNvPr>
                <p14:cNvContentPartPr/>
                <p14:nvPr/>
              </p14:nvContentPartPr>
              <p14:xfrm>
                <a:off x="9402508" y="3702520"/>
                <a:ext cx="135000" cy="5976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52C79CC8-3A3F-20BD-2B12-E916BF4C5EBA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393868" y="3693520"/>
                  <a:ext cx="152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05B7C035-65D6-CDFF-C4FE-10890A530451}"/>
                    </a:ext>
                  </a:extLst>
                </p14:cNvPr>
                <p14:cNvContentPartPr/>
                <p14:nvPr/>
              </p14:nvContentPartPr>
              <p14:xfrm>
                <a:off x="9362188" y="3665080"/>
                <a:ext cx="205560" cy="5076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05B7C035-65D6-CDFF-C4FE-10890A530451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353548" y="3656080"/>
                  <a:ext cx="2232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5" name="Agrupar 494">
            <a:extLst>
              <a:ext uri="{FF2B5EF4-FFF2-40B4-BE49-F238E27FC236}">
                <a16:creationId xmlns:a16="http://schemas.microsoft.com/office/drawing/2014/main" id="{AEA0B0A2-2471-4AF7-62D4-51D47713BD90}"/>
              </a:ext>
            </a:extLst>
          </p:cNvPr>
          <p:cNvGrpSpPr/>
          <p:nvPr/>
        </p:nvGrpSpPr>
        <p:grpSpPr>
          <a:xfrm>
            <a:off x="6085828" y="1192600"/>
            <a:ext cx="380160" cy="321480"/>
            <a:chOff x="6085828" y="1192600"/>
            <a:chExt cx="38016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051B5787-DADA-1716-8D55-A21BB374E928}"/>
                    </a:ext>
                  </a:extLst>
                </p14:cNvPr>
                <p14:cNvContentPartPr/>
                <p14:nvPr/>
              </p14:nvContentPartPr>
              <p14:xfrm>
                <a:off x="6096628" y="1192600"/>
                <a:ext cx="144360" cy="32148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051B5787-DADA-1716-8D55-A21BB374E92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087628" y="1183960"/>
                  <a:ext cx="162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476AE8EA-9BD6-93E4-EA57-00537F03D63E}"/>
                    </a:ext>
                  </a:extLst>
                </p14:cNvPr>
                <p14:cNvContentPartPr/>
                <p14:nvPr/>
              </p14:nvContentPartPr>
              <p14:xfrm>
                <a:off x="6119308" y="1408600"/>
                <a:ext cx="165240" cy="2952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476AE8EA-9BD6-93E4-EA57-00537F03D63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110668" y="1399960"/>
                  <a:ext cx="182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AC57A1B9-5FC1-C3E0-3701-8AE765AC3A2E}"/>
                    </a:ext>
                  </a:extLst>
                </p14:cNvPr>
                <p14:cNvContentPartPr/>
                <p14:nvPr/>
              </p14:nvContentPartPr>
              <p14:xfrm>
                <a:off x="6354748" y="1437760"/>
                <a:ext cx="111240" cy="936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AC57A1B9-5FC1-C3E0-3701-8AE765AC3A2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346108" y="1429120"/>
                  <a:ext cx="128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8E5B55D4-BB9E-164D-D5FA-EE11A2B36213}"/>
                    </a:ext>
                  </a:extLst>
                </p14:cNvPr>
                <p14:cNvContentPartPr/>
                <p14:nvPr/>
              </p14:nvContentPartPr>
              <p14:xfrm>
                <a:off x="6358348" y="1352080"/>
                <a:ext cx="74520" cy="2952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8E5B55D4-BB9E-164D-D5FA-EE11A2B3621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349348" y="1343440"/>
                  <a:ext cx="92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94" name="Tinta 493">
                  <a:extLst>
                    <a:ext uri="{FF2B5EF4-FFF2-40B4-BE49-F238E27FC236}">
                      <a16:creationId xmlns:a16="http://schemas.microsoft.com/office/drawing/2014/main" id="{CDF5F995-3335-0070-B031-21516E8A32EF}"/>
                    </a:ext>
                  </a:extLst>
                </p14:cNvPr>
                <p14:cNvContentPartPr/>
                <p14:nvPr/>
              </p14:nvContentPartPr>
              <p14:xfrm>
                <a:off x="6085828" y="1402480"/>
                <a:ext cx="155520" cy="14400"/>
              </p14:xfrm>
            </p:contentPart>
          </mc:Choice>
          <mc:Fallback>
            <p:pic>
              <p:nvPicPr>
                <p:cNvPr id="494" name="Tinta 493">
                  <a:extLst>
                    <a:ext uri="{FF2B5EF4-FFF2-40B4-BE49-F238E27FC236}">
                      <a16:creationId xmlns:a16="http://schemas.microsoft.com/office/drawing/2014/main" id="{CDF5F995-3335-0070-B031-21516E8A32EF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076828" y="1393840"/>
                  <a:ext cx="17316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577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500C2DD-EA0F-2DB5-6CCB-29492359FE2F}"/>
              </a:ext>
            </a:extLst>
          </p:cNvPr>
          <p:cNvGrpSpPr/>
          <p:nvPr/>
        </p:nvGrpSpPr>
        <p:grpSpPr>
          <a:xfrm>
            <a:off x="273240" y="241200"/>
            <a:ext cx="5927040" cy="1819800"/>
            <a:chOff x="6106954" y="149229"/>
            <a:chExt cx="5927040" cy="18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C5406DB9-7DC7-E577-511B-04CC454513A4}"/>
                    </a:ext>
                  </a:extLst>
                </p14:cNvPr>
                <p14:cNvContentPartPr/>
                <p14:nvPr/>
              </p14:nvContentPartPr>
              <p14:xfrm>
                <a:off x="6283714" y="414206"/>
                <a:ext cx="164160" cy="354240"/>
              </p14:xfrm>
            </p:contentPart>
          </mc:Choice>
          <mc:Fallback xmlns=""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8007D000-BC6C-496C-84E4-A02FD82C46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5074" y="405206"/>
                  <a:ext cx="181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5E1DFD2F-E26D-3A0F-DF96-C37D6CFFB421}"/>
                    </a:ext>
                  </a:extLst>
                </p14:cNvPr>
                <p14:cNvContentPartPr/>
                <p14:nvPr/>
              </p14:nvContentPartPr>
              <p14:xfrm>
                <a:off x="6280114" y="567566"/>
                <a:ext cx="249120" cy="56880"/>
              </p14:xfrm>
            </p:contentPart>
          </mc:Choice>
          <mc:Fallback xmlns=""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2F47F0CD-274A-4649-9862-A1E457B1DA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71474" y="558566"/>
                  <a:ext cx="266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2C3E713A-DFA1-B705-6D97-5065A14C9456}"/>
                    </a:ext>
                  </a:extLst>
                </p14:cNvPr>
                <p14:cNvContentPartPr/>
                <p14:nvPr/>
              </p14:nvContentPartPr>
              <p14:xfrm>
                <a:off x="6389554" y="236006"/>
                <a:ext cx="30600" cy="95400"/>
              </p14:xfrm>
            </p:contentPart>
          </mc:Choice>
          <mc:Fallback xmlns=""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ACB1B363-271C-4DDB-8A1D-0F4AB066EE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80554" y="227366"/>
                  <a:ext cx="48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06DD7EB1-D99C-E658-92A1-2CDE519B1654}"/>
                    </a:ext>
                  </a:extLst>
                </p14:cNvPr>
                <p14:cNvContentPartPr/>
                <p14:nvPr/>
              </p14:nvContentPartPr>
              <p14:xfrm>
                <a:off x="6777274" y="744686"/>
                <a:ext cx="83880" cy="14040"/>
              </p14:xfrm>
            </p:contentPart>
          </mc:Choice>
          <mc:Fallback xmlns=""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3B345929-29B2-4902-A953-C5F8EEB40C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68634" y="736046"/>
                  <a:ext cx="101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C5370BFD-2C04-C909-4D99-057B9D8EE40E}"/>
                    </a:ext>
                  </a:extLst>
                </p14:cNvPr>
                <p14:cNvContentPartPr/>
                <p14:nvPr/>
              </p14:nvContentPartPr>
              <p14:xfrm>
                <a:off x="6753154" y="645686"/>
                <a:ext cx="119160" cy="18000"/>
              </p14:xfrm>
            </p:contentPart>
          </mc:Choice>
          <mc:Fallback xmlns=""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944F321E-0CA7-4B71-B5D7-20981E4998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44154" y="637046"/>
                  <a:ext cx="136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855F703A-3A14-345C-8292-378419B56F31}"/>
                    </a:ext>
                  </a:extLst>
                </p14:cNvPr>
                <p14:cNvContentPartPr/>
                <p14:nvPr/>
              </p14:nvContentPartPr>
              <p14:xfrm>
                <a:off x="7028194" y="673406"/>
                <a:ext cx="165240" cy="15120"/>
              </p14:xfrm>
            </p:contentPart>
          </mc:Choice>
          <mc:Fallback xmlns=""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766CFF91-A066-4AC6-85E3-6048EBA289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19194" y="664766"/>
                  <a:ext cx="182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B75889AA-16B9-7CCF-4971-0EF507EFBC4A}"/>
                    </a:ext>
                  </a:extLst>
                </p14:cNvPr>
                <p14:cNvContentPartPr/>
                <p14:nvPr/>
              </p14:nvContentPartPr>
              <p14:xfrm>
                <a:off x="7280554" y="575126"/>
                <a:ext cx="163440" cy="242280"/>
              </p14:xfrm>
            </p:contentPart>
          </mc:Choice>
          <mc:Fallback xmlns=""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7CBB3EB9-E382-4742-8074-83ECE3AC0D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71914" y="566126"/>
                  <a:ext cx="18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235D1B55-6218-EC26-C8CF-C613BB160AAE}"/>
                    </a:ext>
                  </a:extLst>
                </p14:cNvPr>
                <p14:cNvContentPartPr/>
                <p14:nvPr/>
              </p14:nvContentPartPr>
              <p14:xfrm>
                <a:off x="7476754" y="684206"/>
                <a:ext cx="172080" cy="185400"/>
              </p14:xfrm>
            </p:contentPart>
          </mc:Choice>
          <mc:Fallback xmlns=""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E1C488DB-E255-42D9-BC7F-D83379DF7F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68114" y="675566"/>
                  <a:ext cx="189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A8AAB8C-986B-EF7A-F79F-CB721D60703D}"/>
                    </a:ext>
                  </a:extLst>
                </p14:cNvPr>
                <p14:cNvContentPartPr/>
                <p14:nvPr/>
              </p14:nvContentPartPr>
              <p14:xfrm>
                <a:off x="7745314" y="771326"/>
                <a:ext cx="13680" cy="5400"/>
              </p14:xfrm>
            </p:contentPart>
          </mc:Choice>
          <mc:Fallback xmlns=""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7CFF084A-2525-499C-B1EB-5FE8726337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36314" y="762686"/>
                  <a:ext cx="3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58E83085-A931-7A51-1A19-150769565AEB}"/>
                    </a:ext>
                  </a:extLst>
                </p14:cNvPr>
                <p14:cNvContentPartPr/>
                <p14:nvPr/>
              </p14:nvContentPartPr>
              <p14:xfrm>
                <a:off x="7824514" y="564326"/>
                <a:ext cx="95040" cy="232200"/>
              </p14:xfrm>
            </p:contentPart>
          </mc:Choice>
          <mc:Fallback xmlns=""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EC41AFE7-7B10-453F-858D-13B00E7ABB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15514" y="555686"/>
                  <a:ext cx="112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F5ECA1F3-8D68-BD5B-9F09-5CF4E141E436}"/>
                    </a:ext>
                  </a:extLst>
                </p14:cNvPr>
                <p14:cNvContentPartPr/>
                <p14:nvPr/>
              </p14:nvContentPartPr>
              <p14:xfrm>
                <a:off x="7804714" y="644606"/>
                <a:ext cx="180720" cy="29880"/>
              </p14:xfrm>
            </p:contentPart>
          </mc:Choice>
          <mc:Fallback xmlns=""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7B8F635D-D32B-4164-9C03-B7A7B79BD3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95714" y="635966"/>
                  <a:ext cx="198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F2297404-E5CA-833B-264A-6C26DE82046E}"/>
                    </a:ext>
                  </a:extLst>
                </p14:cNvPr>
                <p14:cNvContentPartPr/>
                <p14:nvPr/>
              </p14:nvContentPartPr>
              <p14:xfrm>
                <a:off x="8136274" y="655766"/>
                <a:ext cx="108720" cy="24120"/>
              </p14:xfrm>
            </p:contentPart>
          </mc:Choice>
          <mc:Fallback xmlns=""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FD3793F2-7276-422C-9772-C25C2869FF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27274" y="646766"/>
                  <a:ext cx="126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700140F3-B85A-1911-A8CD-376ADEC0B864}"/>
                    </a:ext>
                  </a:extLst>
                </p14:cNvPr>
                <p14:cNvContentPartPr/>
                <p14:nvPr/>
              </p14:nvContentPartPr>
              <p14:xfrm>
                <a:off x="8197114" y="584486"/>
                <a:ext cx="41040" cy="166320"/>
              </p14:xfrm>
            </p:contentPart>
          </mc:Choice>
          <mc:Fallback xmlns=""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D3EA2F13-C768-49DC-B529-0A2A437127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88114" y="575486"/>
                  <a:ext cx="58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C7F2A364-8B35-5990-C0C0-68C84AD97F5F}"/>
                    </a:ext>
                  </a:extLst>
                </p14:cNvPr>
                <p14:cNvContentPartPr/>
                <p14:nvPr/>
              </p14:nvContentPartPr>
              <p14:xfrm>
                <a:off x="8394394" y="258686"/>
                <a:ext cx="18000" cy="393120"/>
              </p14:xfrm>
            </p:contentPart>
          </mc:Choice>
          <mc:Fallback xmlns=""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2C9B2D28-A02B-41FF-BEAA-5B4CECABA3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5394" y="250046"/>
                  <a:ext cx="35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3B5A0F3A-0BA6-A51B-EB76-9CFBA2899B7A}"/>
                    </a:ext>
                  </a:extLst>
                </p14:cNvPr>
                <p14:cNvContentPartPr/>
                <p14:nvPr/>
              </p14:nvContentPartPr>
              <p14:xfrm>
                <a:off x="8383234" y="527966"/>
                <a:ext cx="108000" cy="131040"/>
              </p14:xfrm>
            </p:contentPart>
          </mc:Choice>
          <mc:Fallback xmlns=""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7B7EBDB3-C86E-4F69-B3A1-84B2FB6BD5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74234" y="518966"/>
                  <a:ext cx="125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9C50F34-16C1-AFB8-7029-6118016FFF91}"/>
                    </a:ext>
                  </a:extLst>
                </p14:cNvPr>
                <p14:cNvContentPartPr/>
                <p14:nvPr/>
              </p14:nvContentPartPr>
              <p14:xfrm>
                <a:off x="8548114" y="601046"/>
                <a:ext cx="33480" cy="268920"/>
              </p14:xfrm>
            </p:contentPart>
          </mc:Choice>
          <mc:Fallback xmlns=""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C0A3CAB2-EA0C-4506-B331-E610FF5C89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39474" y="592406"/>
                  <a:ext cx="51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46183E2-B313-1587-5066-E3EADCB8BE2C}"/>
                    </a:ext>
                  </a:extLst>
                </p14:cNvPr>
                <p14:cNvContentPartPr/>
                <p14:nvPr/>
              </p14:nvContentPartPr>
              <p14:xfrm>
                <a:off x="8561434" y="586286"/>
                <a:ext cx="83880" cy="110160"/>
              </p14:xfrm>
            </p:contentPart>
          </mc:Choice>
          <mc:Fallback xmlns=""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6A472299-A89C-4E9C-AB42-42281C42BC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52434" y="577646"/>
                  <a:ext cx="101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CB227CC1-AC88-EF80-3F28-D53C456FB572}"/>
                    </a:ext>
                  </a:extLst>
                </p14:cNvPr>
                <p14:cNvContentPartPr/>
                <p14:nvPr/>
              </p14:nvContentPartPr>
              <p14:xfrm>
                <a:off x="8715874" y="668366"/>
                <a:ext cx="2160" cy="2880"/>
              </p14:xfrm>
            </p:contentPart>
          </mc:Choice>
          <mc:Fallback xmlns=""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62127A8C-D9FE-4078-A852-E20E612BA8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07234" y="659726"/>
                  <a:ext cx="1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BBD95185-DF6E-DC47-D699-50D61DF6E6D1}"/>
                    </a:ext>
                  </a:extLst>
                </p14:cNvPr>
                <p14:cNvContentPartPr/>
                <p14:nvPr/>
              </p14:nvContentPartPr>
              <p14:xfrm>
                <a:off x="8860594" y="278486"/>
                <a:ext cx="70920" cy="608760"/>
              </p14:xfrm>
            </p:contentPart>
          </mc:Choice>
          <mc:Fallback xmlns=""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282B18D5-B962-487E-9227-39D47B7044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51954" y="269846"/>
                  <a:ext cx="8856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6DC9FFE0-DF5B-7BDD-A1C2-5D57BC15E6E4}"/>
                    </a:ext>
                  </a:extLst>
                </p14:cNvPr>
                <p14:cNvContentPartPr/>
                <p14:nvPr/>
              </p14:nvContentPartPr>
              <p14:xfrm>
                <a:off x="6267514" y="1219149"/>
                <a:ext cx="124200" cy="326880"/>
              </p14:xfrm>
            </p:contentPart>
          </mc:Choice>
          <mc:Fallback xmlns=""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4E9A8938-3897-4DA9-BB08-8BCF58EB15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58874" y="1210509"/>
                  <a:ext cx="141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E75616CF-ECF9-8724-7BAD-DD440FE2F247}"/>
                    </a:ext>
                  </a:extLst>
                </p14:cNvPr>
                <p14:cNvContentPartPr/>
                <p14:nvPr/>
              </p14:nvContentPartPr>
              <p14:xfrm>
                <a:off x="6245554" y="1410309"/>
                <a:ext cx="134640" cy="18000"/>
              </p14:xfrm>
            </p:contentPart>
          </mc:Choice>
          <mc:Fallback xmlns=""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145C8C08-BB99-430D-B3E6-6C9226AFED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36914" y="1401309"/>
                  <a:ext cx="152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68DEA1ED-009D-CE7A-FE39-6574E3776FFA}"/>
                    </a:ext>
                  </a:extLst>
                </p14:cNvPr>
                <p14:cNvContentPartPr/>
                <p14:nvPr/>
              </p14:nvContentPartPr>
              <p14:xfrm>
                <a:off x="6331234" y="1022229"/>
                <a:ext cx="25920" cy="71280"/>
              </p14:xfrm>
            </p:contentPart>
          </mc:Choice>
          <mc:Fallback xmlns=""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BA999818-56B0-4FB3-AA0D-BBBDC67719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2234" y="1013589"/>
                  <a:ext cx="43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58E7D14-0347-40FF-7845-4DFB49172A98}"/>
                    </a:ext>
                  </a:extLst>
                </p14:cNvPr>
                <p14:cNvContentPartPr/>
                <p14:nvPr/>
              </p14:nvContentPartPr>
              <p14:xfrm>
                <a:off x="6637234" y="1417149"/>
                <a:ext cx="125640" cy="21240"/>
              </p14:xfrm>
            </p:contentPart>
          </mc:Choice>
          <mc:Fallback xmlns=""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4512FE62-1176-45C5-94A8-98B893F8EF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28594" y="1408509"/>
                  <a:ext cx="143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F76FD1B0-66E9-0BA3-29B9-D81C16DAAA6E}"/>
                    </a:ext>
                  </a:extLst>
                </p14:cNvPr>
                <p14:cNvContentPartPr/>
                <p14:nvPr/>
              </p14:nvContentPartPr>
              <p14:xfrm>
                <a:off x="6639394" y="1308429"/>
                <a:ext cx="154440" cy="25920"/>
              </p14:xfrm>
            </p:contentPart>
          </mc:Choice>
          <mc:Fallback xmlns=""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60C12B6F-7250-45E1-AE8D-6FA06357EE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0754" y="1299429"/>
                  <a:ext cx="172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8A6D4BCA-B190-3BA8-6242-69EAE336E1F4}"/>
                    </a:ext>
                  </a:extLst>
                </p14:cNvPr>
                <p14:cNvContentPartPr/>
                <p14:nvPr/>
              </p14:nvContentPartPr>
              <p14:xfrm>
                <a:off x="7026754" y="1401309"/>
                <a:ext cx="160920" cy="21240"/>
              </p14:xfrm>
            </p:contentPart>
          </mc:Choice>
          <mc:Fallback xmlns=""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BF20A2A4-DB83-4E2E-AF16-19A5800BBD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17754" y="1392669"/>
                  <a:ext cx="178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18971670-AA23-0145-4EBC-FA1B2C316990}"/>
                    </a:ext>
                  </a:extLst>
                </p14:cNvPr>
                <p14:cNvContentPartPr/>
                <p14:nvPr/>
              </p14:nvContentPartPr>
              <p14:xfrm>
                <a:off x="7267954" y="1315269"/>
                <a:ext cx="212400" cy="191160"/>
              </p14:xfrm>
            </p:contentPart>
          </mc:Choice>
          <mc:Fallback xmlns="">
            <p:pic>
              <p:nvPicPr>
                <p:cNvPr id="493" name="Tinta 492">
                  <a:extLst>
                    <a:ext uri="{FF2B5EF4-FFF2-40B4-BE49-F238E27FC236}">
                      <a16:creationId xmlns:a16="http://schemas.microsoft.com/office/drawing/2014/main" id="{E661FEFF-01BA-4ABE-A211-1FE2B8C5DF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58954" y="1306629"/>
                  <a:ext cx="230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A4C70A77-E293-F666-7BBC-E78924C538B7}"/>
                    </a:ext>
                  </a:extLst>
                </p14:cNvPr>
                <p14:cNvContentPartPr/>
                <p14:nvPr/>
              </p14:nvContentPartPr>
              <p14:xfrm>
                <a:off x="7519594" y="1378269"/>
                <a:ext cx="166680" cy="205560"/>
              </p14:xfrm>
            </p:contentPart>
          </mc:Choice>
          <mc:Fallback xmlns="">
            <p:pic>
              <p:nvPicPr>
                <p:cNvPr id="494" name="Tinta 493">
                  <a:extLst>
                    <a:ext uri="{FF2B5EF4-FFF2-40B4-BE49-F238E27FC236}">
                      <a16:creationId xmlns:a16="http://schemas.microsoft.com/office/drawing/2014/main" id="{6CE34961-8630-4BE4-AC2F-DC3D2EE65A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10594" y="1369269"/>
                  <a:ext cx="184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966F1810-A38B-10E7-8447-D21EBB826D49}"/>
                    </a:ext>
                  </a:extLst>
                </p14:cNvPr>
                <p14:cNvContentPartPr/>
                <p14:nvPr/>
              </p14:nvContentPartPr>
              <p14:xfrm>
                <a:off x="7754674" y="1259109"/>
                <a:ext cx="126000" cy="217440"/>
              </p14:xfrm>
            </p:contentPart>
          </mc:Choice>
          <mc:Fallback xmlns="">
            <p:pic>
              <p:nvPicPr>
                <p:cNvPr id="496" name="Tinta 495">
                  <a:extLst>
                    <a:ext uri="{FF2B5EF4-FFF2-40B4-BE49-F238E27FC236}">
                      <a16:creationId xmlns:a16="http://schemas.microsoft.com/office/drawing/2014/main" id="{83D7ECA0-081F-4055-AC26-B2B1437D26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46034" y="1250109"/>
                  <a:ext cx="143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26F5D5A-FEC7-FFC5-1F51-39F4B22055A9}"/>
                    </a:ext>
                  </a:extLst>
                </p14:cNvPr>
                <p14:cNvContentPartPr/>
                <p14:nvPr/>
              </p14:nvContentPartPr>
              <p14:xfrm>
                <a:off x="7759354" y="1357749"/>
                <a:ext cx="138960" cy="42840"/>
              </p14:xfrm>
            </p:contentPart>
          </mc:Choice>
          <mc:Fallback xmlns=""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F9705A57-02F8-4216-A963-442C76B629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50354" y="1349109"/>
                  <a:ext cx="156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E240B37-16BC-F46D-99D1-C48A69A1B174}"/>
                    </a:ext>
                  </a:extLst>
                </p14:cNvPr>
                <p14:cNvContentPartPr/>
                <p14:nvPr/>
              </p14:nvContentPartPr>
              <p14:xfrm>
                <a:off x="8282794" y="1372509"/>
                <a:ext cx="187560" cy="37080"/>
              </p14:xfrm>
            </p:contentPart>
          </mc:Choice>
          <mc:Fallback xmlns=""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67F655EA-49BF-4E00-9F2F-12937F4708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74154" y="1363869"/>
                  <a:ext cx="205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2B6630A9-BFBE-038D-1648-63612F6B1882}"/>
                    </a:ext>
                  </a:extLst>
                </p14:cNvPr>
                <p14:cNvContentPartPr/>
                <p14:nvPr/>
              </p14:nvContentPartPr>
              <p14:xfrm>
                <a:off x="8348674" y="1264869"/>
                <a:ext cx="101520" cy="206280"/>
              </p14:xfrm>
            </p:contentPart>
          </mc:Choice>
          <mc:Fallback xmlns="">
            <p:pic>
              <p:nvPicPr>
                <p:cNvPr id="499" name="Tinta 498">
                  <a:extLst>
                    <a:ext uri="{FF2B5EF4-FFF2-40B4-BE49-F238E27FC236}">
                      <a16:creationId xmlns:a16="http://schemas.microsoft.com/office/drawing/2014/main" id="{58E7C71D-E5D9-4A1C-A712-9B0218B461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40034" y="1255869"/>
                  <a:ext cx="119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B025F2D-6610-0FE4-3EF3-B97C389C4C33}"/>
                    </a:ext>
                  </a:extLst>
                </p14:cNvPr>
                <p14:cNvContentPartPr/>
                <p14:nvPr/>
              </p14:nvContentPartPr>
              <p14:xfrm>
                <a:off x="8559994" y="1116189"/>
                <a:ext cx="38520" cy="335160"/>
              </p14:xfrm>
            </p:contentPart>
          </mc:Choice>
          <mc:Fallback xmlns=""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8F6BA044-E5A4-4174-A1E8-CF66C771D3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51354" y="1107549"/>
                  <a:ext cx="561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B21C97DE-123F-31B3-AAA6-623311AEE97B}"/>
                    </a:ext>
                  </a:extLst>
                </p14:cNvPr>
                <p14:cNvContentPartPr/>
                <p14:nvPr/>
              </p14:nvContentPartPr>
              <p14:xfrm>
                <a:off x="8567554" y="1353789"/>
                <a:ext cx="134640" cy="146880"/>
              </p14:xfrm>
            </p:contentPart>
          </mc:Choice>
          <mc:Fallback xmlns=""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A852AFAF-1B7B-4117-A447-118C7AB9F2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58914" y="1345149"/>
                  <a:ext cx="15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EB255129-5F33-E36B-126D-BA445F8E9B0C}"/>
                    </a:ext>
                  </a:extLst>
                </p14:cNvPr>
                <p14:cNvContentPartPr/>
                <p14:nvPr/>
              </p14:nvContentPartPr>
              <p14:xfrm>
                <a:off x="8766634" y="1386549"/>
                <a:ext cx="108360" cy="253440"/>
              </p14:xfrm>
            </p:contentPart>
          </mc:Choice>
          <mc:Fallback xmlns="">
            <p:pic>
              <p:nvPicPr>
                <p:cNvPr id="502" name="Tinta 501">
                  <a:extLst>
                    <a:ext uri="{FF2B5EF4-FFF2-40B4-BE49-F238E27FC236}">
                      <a16:creationId xmlns:a16="http://schemas.microsoft.com/office/drawing/2014/main" id="{8DBFE925-3557-4D40-A0AA-2D0C7FE762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57994" y="1377549"/>
                  <a:ext cx="126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0043F50-1D07-F949-87ED-703D72491B6C}"/>
                    </a:ext>
                  </a:extLst>
                </p14:cNvPr>
                <p14:cNvContentPartPr/>
                <p14:nvPr/>
              </p14:nvContentPartPr>
              <p14:xfrm>
                <a:off x="8944834" y="1458549"/>
                <a:ext cx="2520" cy="23760"/>
              </p14:xfrm>
            </p:contentPart>
          </mc:Choice>
          <mc:Fallback xmlns="">
            <p:pic>
              <p:nvPicPr>
                <p:cNvPr id="503" name="Tinta 502">
                  <a:extLst>
                    <a:ext uri="{FF2B5EF4-FFF2-40B4-BE49-F238E27FC236}">
                      <a16:creationId xmlns:a16="http://schemas.microsoft.com/office/drawing/2014/main" id="{32FA6EA7-9326-4DD4-A470-E7209328FD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36194" y="1449909"/>
                  <a:ext cx="20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C433C58-CF94-597A-99C9-001769322691}"/>
                    </a:ext>
                  </a:extLst>
                </p14:cNvPr>
                <p14:cNvContentPartPr/>
                <p14:nvPr/>
              </p14:nvContentPartPr>
              <p14:xfrm>
                <a:off x="9182434" y="1053909"/>
                <a:ext cx="112680" cy="576720"/>
              </p14:xfrm>
            </p:contentPart>
          </mc:Choice>
          <mc:Fallback xmlns="">
            <p:pic>
              <p:nvPicPr>
                <p:cNvPr id="504" name="Tinta 503">
                  <a:extLst>
                    <a:ext uri="{FF2B5EF4-FFF2-40B4-BE49-F238E27FC236}">
                      <a16:creationId xmlns:a16="http://schemas.microsoft.com/office/drawing/2014/main" id="{5591C95E-22BD-41C5-9722-64D99CC8BF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73794" y="1044909"/>
                  <a:ext cx="13032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759AF6A-289F-5CEB-22BC-2F23CECE60A6}"/>
                    </a:ext>
                  </a:extLst>
                </p14:cNvPr>
                <p14:cNvContentPartPr/>
                <p14:nvPr/>
              </p14:nvContentPartPr>
              <p14:xfrm>
                <a:off x="9409954" y="1326429"/>
                <a:ext cx="235080" cy="192240"/>
              </p14:xfrm>
            </p:contentPart>
          </mc:Choice>
          <mc:Fallback xmlns=""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1ECAF824-6EAD-4DDA-8B3F-A2CB1A726A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01314" y="1317429"/>
                  <a:ext cx="252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18ECA45-A3C5-A8E4-57AA-730CECB6C18E}"/>
                    </a:ext>
                  </a:extLst>
                </p14:cNvPr>
                <p14:cNvContentPartPr/>
                <p14:nvPr/>
              </p14:nvContentPartPr>
              <p14:xfrm>
                <a:off x="9677434" y="1431909"/>
                <a:ext cx="187200" cy="403200"/>
              </p14:xfrm>
            </p:contentPart>
          </mc:Choice>
          <mc:Fallback xmlns="">
            <p:pic>
              <p:nvPicPr>
                <p:cNvPr id="506" name="Tinta 505">
                  <a:extLst>
                    <a:ext uri="{FF2B5EF4-FFF2-40B4-BE49-F238E27FC236}">
                      <a16:creationId xmlns:a16="http://schemas.microsoft.com/office/drawing/2014/main" id="{1C8F8648-9795-4B25-9CA5-364E4137BA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68794" y="1423269"/>
                  <a:ext cx="204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E71190C-985C-0499-1560-732C2FC29012}"/>
                    </a:ext>
                  </a:extLst>
                </p14:cNvPr>
                <p14:cNvContentPartPr/>
                <p14:nvPr/>
              </p14:nvContentPartPr>
              <p14:xfrm>
                <a:off x="9426874" y="1144269"/>
                <a:ext cx="211680" cy="111600"/>
              </p14:xfrm>
            </p:contentPart>
          </mc:Choice>
          <mc:Fallback xmlns="">
            <p:pic>
              <p:nvPicPr>
                <p:cNvPr id="508" name="Tinta 507">
                  <a:extLst>
                    <a:ext uri="{FF2B5EF4-FFF2-40B4-BE49-F238E27FC236}">
                      <a16:creationId xmlns:a16="http://schemas.microsoft.com/office/drawing/2014/main" id="{408649AC-1D8A-4B7F-AC57-20B692BDCF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17874" y="1135629"/>
                  <a:ext cx="229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9EECA1B-0412-C007-2CFE-D684E95B486D}"/>
                    </a:ext>
                  </a:extLst>
                </p14:cNvPr>
                <p14:cNvContentPartPr/>
                <p14:nvPr/>
              </p14:nvContentPartPr>
              <p14:xfrm>
                <a:off x="9978394" y="1237149"/>
                <a:ext cx="214560" cy="534600"/>
              </p14:xfrm>
            </p:contentPart>
          </mc:Choice>
          <mc:Fallback xmlns="">
            <p:pic>
              <p:nvPicPr>
                <p:cNvPr id="509" name="Tinta 508">
                  <a:extLst>
                    <a:ext uri="{FF2B5EF4-FFF2-40B4-BE49-F238E27FC236}">
                      <a16:creationId xmlns:a16="http://schemas.microsoft.com/office/drawing/2014/main" id="{B143E36A-CB67-48A9-805D-3D01628B89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69394" y="1228149"/>
                  <a:ext cx="2322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E0CBA15B-5331-CBF0-B221-BE53F3496D37}"/>
                    </a:ext>
                  </a:extLst>
                </p14:cNvPr>
                <p14:cNvContentPartPr/>
                <p14:nvPr/>
              </p14:nvContentPartPr>
              <p14:xfrm>
                <a:off x="9119794" y="536606"/>
                <a:ext cx="165600" cy="162720"/>
              </p14:xfrm>
            </p:contentPart>
          </mc:Choice>
          <mc:Fallback xmlns="">
            <p:pic>
              <p:nvPicPr>
                <p:cNvPr id="510" name="Tinta 509">
                  <a:extLst>
                    <a:ext uri="{FF2B5EF4-FFF2-40B4-BE49-F238E27FC236}">
                      <a16:creationId xmlns:a16="http://schemas.microsoft.com/office/drawing/2014/main" id="{56C28C36-A66F-4F43-B52D-66AF44E106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11154" y="527966"/>
                  <a:ext cx="183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90524787-365F-6A68-4B30-47D8015141C7}"/>
                    </a:ext>
                  </a:extLst>
                </p14:cNvPr>
                <p14:cNvContentPartPr/>
                <p14:nvPr/>
              </p14:nvContentPartPr>
              <p14:xfrm>
                <a:off x="9280354" y="610046"/>
                <a:ext cx="130680" cy="399960"/>
              </p14:xfrm>
            </p:contentPart>
          </mc:Choice>
          <mc:Fallback xmlns="">
            <p:pic>
              <p:nvPicPr>
                <p:cNvPr id="511" name="Tinta 510">
                  <a:extLst>
                    <a:ext uri="{FF2B5EF4-FFF2-40B4-BE49-F238E27FC236}">
                      <a16:creationId xmlns:a16="http://schemas.microsoft.com/office/drawing/2014/main" id="{2161F55F-8106-4AED-BD1A-3B64E374BD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71714" y="601406"/>
                  <a:ext cx="1483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9AE7649E-4E9A-521D-4E70-365378400A3C}"/>
                    </a:ext>
                  </a:extLst>
                </p14:cNvPr>
                <p14:cNvContentPartPr/>
                <p14:nvPr/>
              </p14:nvContentPartPr>
              <p14:xfrm>
                <a:off x="9663034" y="552806"/>
                <a:ext cx="177120" cy="167400"/>
              </p14:xfrm>
            </p:contentPart>
          </mc:Choice>
          <mc:Fallback xmlns="">
            <p:pic>
              <p:nvPicPr>
                <p:cNvPr id="513" name="Tinta 512">
                  <a:extLst>
                    <a:ext uri="{FF2B5EF4-FFF2-40B4-BE49-F238E27FC236}">
                      <a16:creationId xmlns:a16="http://schemas.microsoft.com/office/drawing/2014/main" id="{2745C111-BBCE-4501-AD81-5301E18E4E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54034" y="543806"/>
                  <a:ext cx="194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A5976FC-B8A6-8C6D-884E-D3FB521D4AE9}"/>
                    </a:ext>
                  </a:extLst>
                </p14:cNvPr>
                <p14:cNvContentPartPr/>
                <p14:nvPr/>
              </p14:nvContentPartPr>
              <p14:xfrm>
                <a:off x="9846274" y="603206"/>
                <a:ext cx="136800" cy="402120"/>
              </p14:xfrm>
            </p:contentPart>
          </mc:Choice>
          <mc:Fallback xmlns="">
            <p:pic>
              <p:nvPicPr>
                <p:cNvPr id="514" name="Tinta 513">
                  <a:extLst>
                    <a:ext uri="{FF2B5EF4-FFF2-40B4-BE49-F238E27FC236}">
                      <a16:creationId xmlns:a16="http://schemas.microsoft.com/office/drawing/2014/main" id="{1331D723-8358-47AE-956B-C1BB5F7E82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37274" y="594206"/>
                  <a:ext cx="1544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288E65C-74AB-CB27-2A94-8BAAC1F937F5}"/>
                    </a:ext>
                  </a:extLst>
                </p14:cNvPr>
                <p14:cNvContentPartPr/>
                <p14:nvPr/>
              </p14:nvContentPartPr>
              <p14:xfrm>
                <a:off x="9918634" y="324926"/>
                <a:ext cx="150840" cy="651600"/>
              </p14:xfrm>
            </p:contentPart>
          </mc:Choice>
          <mc:Fallback xmlns="">
            <p:pic>
              <p:nvPicPr>
                <p:cNvPr id="515" name="Tinta 514">
                  <a:extLst>
                    <a:ext uri="{FF2B5EF4-FFF2-40B4-BE49-F238E27FC236}">
                      <a16:creationId xmlns:a16="http://schemas.microsoft.com/office/drawing/2014/main" id="{E935DC5A-8483-4305-A2AD-9FED63C3FE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09994" y="316286"/>
                  <a:ext cx="16848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E226FA95-C3C0-AF6A-C264-969EAD443B52}"/>
                    </a:ext>
                  </a:extLst>
                </p14:cNvPr>
                <p14:cNvContentPartPr/>
                <p14:nvPr/>
              </p14:nvContentPartPr>
              <p14:xfrm>
                <a:off x="10136434" y="647846"/>
                <a:ext cx="114840" cy="33840"/>
              </p14:xfrm>
            </p:contentPart>
          </mc:Choice>
          <mc:Fallback xmlns="">
            <p:pic>
              <p:nvPicPr>
                <p:cNvPr id="516" name="Tinta 515">
                  <a:extLst>
                    <a:ext uri="{FF2B5EF4-FFF2-40B4-BE49-F238E27FC236}">
                      <a16:creationId xmlns:a16="http://schemas.microsoft.com/office/drawing/2014/main" id="{EAC34C4C-1E53-4D9F-8FA5-49104C8FB4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27794" y="638846"/>
                  <a:ext cx="132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6397EEB-14E4-AED7-41D2-DD1CB0FE6E79}"/>
                    </a:ext>
                  </a:extLst>
                </p14:cNvPr>
                <p14:cNvContentPartPr/>
                <p14:nvPr/>
              </p14:nvContentPartPr>
              <p14:xfrm>
                <a:off x="10182874" y="563606"/>
                <a:ext cx="24480" cy="162720"/>
              </p14:xfrm>
            </p:contentPart>
          </mc:Choice>
          <mc:Fallback xmlns="">
            <p:pic>
              <p:nvPicPr>
                <p:cNvPr id="517" name="Tinta 516">
                  <a:extLst>
                    <a:ext uri="{FF2B5EF4-FFF2-40B4-BE49-F238E27FC236}">
                      <a16:creationId xmlns:a16="http://schemas.microsoft.com/office/drawing/2014/main" id="{0AD41D73-0032-460F-B54C-EAA90B436F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73874" y="554606"/>
                  <a:ext cx="42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911A208-FCD9-A294-1CDF-F1CA2AFD5643}"/>
                    </a:ext>
                  </a:extLst>
                </p14:cNvPr>
                <p14:cNvContentPartPr/>
                <p14:nvPr/>
              </p14:nvContentPartPr>
              <p14:xfrm>
                <a:off x="10299514" y="358766"/>
                <a:ext cx="117360" cy="411120"/>
              </p14:xfrm>
            </p:contentPart>
          </mc:Choice>
          <mc:Fallback xmlns="">
            <p:pic>
              <p:nvPicPr>
                <p:cNvPr id="518" name="Tinta 517">
                  <a:extLst>
                    <a:ext uri="{FF2B5EF4-FFF2-40B4-BE49-F238E27FC236}">
                      <a16:creationId xmlns:a16="http://schemas.microsoft.com/office/drawing/2014/main" id="{05A9C12B-F542-4BCF-B3A3-68F5FBE7B7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90514" y="349766"/>
                  <a:ext cx="135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0E00ADC6-3B32-5F8E-71B8-CCB74F33FCFE}"/>
                    </a:ext>
                  </a:extLst>
                </p14:cNvPr>
                <p14:cNvContentPartPr/>
                <p14:nvPr/>
              </p14:nvContentPartPr>
              <p14:xfrm>
                <a:off x="10455394" y="643886"/>
                <a:ext cx="2520" cy="230040"/>
              </p14:xfrm>
            </p:contentPart>
          </mc:Choice>
          <mc:Fallback xmlns="">
            <p:pic>
              <p:nvPicPr>
                <p:cNvPr id="519" name="Tinta 518">
                  <a:extLst>
                    <a:ext uri="{FF2B5EF4-FFF2-40B4-BE49-F238E27FC236}">
                      <a16:creationId xmlns:a16="http://schemas.microsoft.com/office/drawing/2014/main" id="{A5EFFD8B-244C-4231-98A2-C8E197F04A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46754" y="634886"/>
                  <a:ext cx="20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C221B373-C275-C4BE-E483-E574B1C5E05F}"/>
                    </a:ext>
                  </a:extLst>
                </p14:cNvPr>
                <p14:cNvContentPartPr/>
                <p14:nvPr/>
              </p14:nvContentPartPr>
              <p14:xfrm>
                <a:off x="10457914" y="684206"/>
                <a:ext cx="87840" cy="88920"/>
              </p14:xfrm>
            </p:contentPart>
          </mc:Choice>
          <mc:Fallback xmlns="">
            <p:pic>
              <p:nvPicPr>
                <p:cNvPr id="520" name="Tinta 519">
                  <a:extLst>
                    <a:ext uri="{FF2B5EF4-FFF2-40B4-BE49-F238E27FC236}">
                      <a16:creationId xmlns:a16="http://schemas.microsoft.com/office/drawing/2014/main" id="{B675C540-AE0B-4380-9B78-4343293FF1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48914" y="675566"/>
                  <a:ext cx="105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121D7434-4E9A-1EF4-1C4F-2CBB39EC4BA7}"/>
                    </a:ext>
                  </a:extLst>
                </p14:cNvPr>
                <p14:cNvContentPartPr/>
                <p14:nvPr/>
              </p14:nvContentPartPr>
              <p14:xfrm>
                <a:off x="10618474" y="262646"/>
                <a:ext cx="68400" cy="579600"/>
              </p14:xfrm>
            </p:contentPart>
          </mc:Choice>
          <mc:Fallback xmlns="">
            <p:pic>
              <p:nvPicPr>
                <p:cNvPr id="521" name="Tinta 520">
                  <a:extLst>
                    <a:ext uri="{FF2B5EF4-FFF2-40B4-BE49-F238E27FC236}">
                      <a16:creationId xmlns:a16="http://schemas.microsoft.com/office/drawing/2014/main" id="{A1879361-2E84-4ECA-AC7C-739341CC7C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09474" y="254006"/>
                  <a:ext cx="8604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E5401253-03E8-11EB-1284-A5A78DF53A52}"/>
                    </a:ext>
                  </a:extLst>
                </p14:cNvPr>
                <p14:cNvContentPartPr/>
                <p14:nvPr/>
              </p14:nvContentPartPr>
              <p14:xfrm>
                <a:off x="10795954" y="578366"/>
                <a:ext cx="126360" cy="167760"/>
              </p14:xfrm>
            </p:contentPart>
          </mc:Choice>
          <mc:Fallback xmlns=""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6E8B113F-47E1-4BE1-A866-486C7EEF21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87314" y="569366"/>
                  <a:ext cx="144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5CE71D94-8025-04BA-8E51-C04F2E50187E}"/>
                    </a:ext>
                  </a:extLst>
                </p14:cNvPr>
                <p14:cNvContentPartPr/>
                <p14:nvPr/>
              </p14:nvContentPartPr>
              <p14:xfrm>
                <a:off x="10943914" y="624806"/>
                <a:ext cx="143280" cy="129960"/>
              </p14:xfrm>
            </p:contentPart>
          </mc:Choice>
          <mc:Fallback xmlns="">
            <p:pic>
              <p:nvPicPr>
                <p:cNvPr id="524" name="Tinta 523">
                  <a:extLst>
                    <a:ext uri="{FF2B5EF4-FFF2-40B4-BE49-F238E27FC236}">
                      <a16:creationId xmlns:a16="http://schemas.microsoft.com/office/drawing/2014/main" id="{9660726F-185D-43D9-8685-26C85765E4A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35274" y="616166"/>
                  <a:ext cx="160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3B6C56B7-2E5A-2466-2C01-59E5E357B20F}"/>
                    </a:ext>
                  </a:extLst>
                </p14:cNvPr>
                <p14:cNvContentPartPr/>
                <p14:nvPr/>
              </p14:nvContentPartPr>
              <p14:xfrm>
                <a:off x="10844914" y="393686"/>
                <a:ext cx="154440" cy="87840"/>
              </p14:xfrm>
            </p:contentPart>
          </mc:Choice>
          <mc:Fallback xmlns="">
            <p:pic>
              <p:nvPicPr>
                <p:cNvPr id="525" name="Tinta 524">
                  <a:extLst>
                    <a:ext uri="{FF2B5EF4-FFF2-40B4-BE49-F238E27FC236}">
                      <a16:creationId xmlns:a16="http://schemas.microsoft.com/office/drawing/2014/main" id="{4A8ED2EE-AAA2-46F4-BC32-43DFCD6FC0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36274" y="384686"/>
                  <a:ext cx="172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EB9604D1-A5B5-49A8-83D5-C0275B03D12A}"/>
                    </a:ext>
                  </a:extLst>
                </p14:cNvPr>
                <p14:cNvContentPartPr/>
                <p14:nvPr/>
              </p14:nvContentPartPr>
              <p14:xfrm>
                <a:off x="11201314" y="592406"/>
                <a:ext cx="86040" cy="3240"/>
              </p14:xfrm>
            </p:contentPart>
          </mc:Choice>
          <mc:Fallback xmlns="">
            <p:pic>
              <p:nvPicPr>
                <p:cNvPr id="528" name="Tinta 527">
                  <a:extLst>
                    <a:ext uri="{FF2B5EF4-FFF2-40B4-BE49-F238E27FC236}">
                      <a16:creationId xmlns:a16="http://schemas.microsoft.com/office/drawing/2014/main" id="{641C8290-9CDA-484B-8508-35A463CD0D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92674" y="583406"/>
                  <a:ext cx="103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61AA051B-50E3-5171-70CC-33322A97435F}"/>
                    </a:ext>
                  </a:extLst>
                </p14:cNvPr>
                <p14:cNvContentPartPr/>
                <p14:nvPr/>
              </p14:nvContentPartPr>
              <p14:xfrm>
                <a:off x="11353234" y="529046"/>
                <a:ext cx="156600" cy="174600"/>
              </p14:xfrm>
            </p:contentPart>
          </mc:Choice>
          <mc:Fallback xmlns="">
            <p:pic>
              <p:nvPicPr>
                <p:cNvPr id="529" name="Tinta 528">
                  <a:extLst>
                    <a:ext uri="{FF2B5EF4-FFF2-40B4-BE49-F238E27FC236}">
                      <a16:creationId xmlns:a16="http://schemas.microsoft.com/office/drawing/2014/main" id="{522EB3AB-83D1-4C6F-902F-DD0D6C3158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44234" y="520406"/>
                  <a:ext cx="17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B272E65-76BE-640E-C1DB-58830F401732}"/>
                    </a:ext>
                  </a:extLst>
                </p14:cNvPr>
                <p14:cNvContentPartPr/>
                <p14:nvPr/>
              </p14:nvContentPartPr>
              <p14:xfrm>
                <a:off x="11551234" y="560726"/>
                <a:ext cx="117000" cy="157320"/>
              </p14:xfrm>
            </p:contentPart>
          </mc:Choice>
          <mc:Fallback xmlns="">
            <p:pic>
              <p:nvPicPr>
                <p:cNvPr id="530" name="Tinta 529">
                  <a:extLst>
                    <a:ext uri="{FF2B5EF4-FFF2-40B4-BE49-F238E27FC236}">
                      <a16:creationId xmlns:a16="http://schemas.microsoft.com/office/drawing/2014/main" id="{9C26BDB0-FBE0-488F-BE51-FDE6FA2133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42234" y="551726"/>
                  <a:ext cx="134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4E48410-00C5-FDBF-07C1-B8EDB32B43F3}"/>
                    </a:ext>
                  </a:extLst>
                </p14:cNvPr>
                <p14:cNvContentPartPr/>
                <p14:nvPr/>
              </p14:nvContentPartPr>
              <p14:xfrm>
                <a:off x="9450274" y="612926"/>
                <a:ext cx="110520" cy="28080"/>
              </p14:xfrm>
            </p:contentPart>
          </mc:Choice>
          <mc:Fallback xmlns="">
            <p:pic>
              <p:nvPicPr>
                <p:cNvPr id="531" name="Tinta 530">
                  <a:extLst>
                    <a:ext uri="{FF2B5EF4-FFF2-40B4-BE49-F238E27FC236}">
                      <a16:creationId xmlns:a16="http://schemas.microsoft.com/office/drawing/2014/main" id="{35C84BD5-69C7-4B43-9206-428EDE4BAF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41274" y="604286"/>
                  <a:ext cx="128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14DCF359-5D3E-6731-4F39-DB8218BE5245}"/>
                    </a:ext>
                  </a:extLst>
                </p14:cNvPr>
                <p14:cNvContentPartPr/>
                <p14:nvPr/>
              </p14:nvContentPartPr>
              <p14:xfrm>
                <a:off x="9115834" y="370286"/>
                <a:ext cx="240120" cy="103680"/>
              </p14:xfrm>
            </p:contentPart>
          </mc:Choice>
          <mc:Fallback xmlns="">
            <p:pic>
              <p:nvPicPr>
                <p:cNvPr id="532" name="Tinta 531">
                  <a:extLst>
                    <a:ext uri="{FF2B5EF4-FFF2-40B4-BE49-F238E27FC236}">
                      <a16:creationId xmlns:a16="http://schemas.microsoft.com/office/drawing/2014/main" id="{22F69B5C-1161-44DD-8408-A08E835E47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06834" y="361646"/>
                  <a:ext cx="257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1A5E37CE-FE06-6D7A-65C4-D79CE98110A2}"/>
                    </a:ext>
                  </a:extLst>
                </p14:cNvPr>
                <p14:cNvContentPartPr/>
                <p14:nvPr/>
              </p14:nvContentPartPr>
              <p14:xfrm>
                <a:off x="9716314" y="353366"/>
                <a:ext cx="121320" cy="127440"/>
              </p14:xfrm>
            </p:contentPart>
          </mc:Choice>
          <mc:Fallback xmlns="">
            <p:pic>
              <p:nvPicPr>
                <p:cNvPr id="533" name="Tinta 532">
                  <a:extLst>
                    <a:ext uri="{FF2B5EF4-FFF2-40B4-BE49-F238E27FC236}">
                      <a16:creationId xmlns:a16="http://schemas.microsoft.com/office/drawing/2014/main" id="{A665BC3C-8581-4C1E-B413-07347C6AF3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07674" y="344726"/>
                  <a:ext cx="13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2B4329AD-7EF3-3052-A3B3-5A584BE6CA79}"/>
                    </a:ext>
                  </a:extLst>
                </p14:cNvPr>
                <p14:cNvContentPartPr/>
                <p14:nvPr/>
              </p14:nvContentPartPr>
              <p14:xfrm>
                <a:off x="11524594" y="374606"/>
                <a:ext cx="114840" cy="24120"/>
              </p14:xfrm>
            </p:contentPart>
          </mc:Choice>
          <mc:Fallback xmlns="">
            <p:pic>
              <p:nvPicPr>
                <p:cNvPr id="534" name="Tinta 533">
                  <a:extLst>
                    <a:ext uri="{FF2B5EF4-FFF2-40B4-BE49-F238E27FC236}">
                      <a16:creationId xmlns:a16="http://schemas.microsoft.com/office/drawing/2014/main" id="{B6113FAB-2606-4C6A-8B12-023A6EA422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15954" y="365606"/>
                  <a:ext cx="13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AB822615-4ECF-9588-E58E-16AD7FB3224A}"/>
                    </a:ext>
                  </a:extLst>
                </p14:cNvPr>
                <p14:cNvContentPartPr/>
                <p14:nvPr/>
              </p14:nvContentPartPr>
              <p14:xfrm>
                <a:off x="11537914" y="348686"/>
                <a:ext cx="101880" cy="127440"/>
              </p14:xfrm>
            </p:contentPart>
          </mc:Choice>
          <mc:Fallback xmlns="">
            <p:pic>
              <p:nvPicPr>
                <p:cNvPr id="535" name="Tinta 534">
                  <a:extLst>
                    <a:ext uri="{FF2B5EF4-FFF2-40B4-BE49-F238E27FC236}">
                      <a16:creationId xmlns:a16="http://schemas.microsoft.com/office/drawing/2014/main" id="{3F572B9C-157F-4D5C-824B-5DA9EDA4D5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28914" y="340046"/>
                  <a:ext cx="119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4E5A4963-2B62-387B-4302-CE923C245A53}"/>
                    </a:ext>
                  </a:extLst>
                </p14:cNvPr>
                <p14:cNvContentPartPr/>
                <p14:nvPr/>
              </p14:nvContentPartPr>
              <p14:xfrm>
                <a:off x="11542234" y="332126"/>
                <a:ext cx="99360" cy="112320"/>
              </p14:xfrm>
            </p:contentPart>
          </mc:Choice>
          <mc:Fallback xmlns="">
            <p:pic>
              <p:nvPicPr>
                <p:cNvPr id="536" name="Tinta 535">
                  <a:extLst>
                    <a:ext uri="{FF2B5EF4-FFF2-40B4-BE49-F238E27FC236}">
                      <a16:creationId xmlns:a16="http://schemas.microsoft.com/office/drawing/2014/main" id="{A39F79A6-B5F6-4F07-9B1E-C24CBA65F9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33594" y="323126"/>
                  <a:ext cx="117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C2D0EC09-356C-FF8D-8D48-9D8FE59C8C10}"/>
                    </a:ext>
                  </a:extLst>
                </p14:cNvPr>
                <p14:cNvContentPartPr/>
                <p14:nvPr/>
              </p14:nvContentPartPr>
              <p14:xfrm>
                <a:off x="11665354" y="184526"/>
                <a:ext cx="70560" cy="589320"/>
              </p14:xfrm>
            </p:contentPart>
          </mc:Choice>
          <mc:Fallback xmlns=""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BF62B05A-133A-463F-8650-50780AE292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56714" y="175526"/>
                  <a:ext cx="882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911A9F89-D420-A557-8B9C-BCB5403C916C}"/>
                    </a:ext>
                  </a:extLst>
                </p14:cNvPr>
                <p14:cNvContentPartPr/>
                <p14:nvPr/>
              </p14:nvContentPartPr>
              <p14:xfrm>
                <a:off x="11806474" y="524366"/>
                <a:ext cx="227520" cy="167400"/>
              </p14:xfrm>
            </p:contentPart>
          </mc:Choice>
          <mc:Fallback xmlns=""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61F8F672-E7AD-4623-B95A-8EA79AEBA4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97474" y="515726"/>
                  <a:ext cx="245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6A293942-AA76-1D5D-C806-2488C143C9A5}"/>
                    </a:ext>
                  </a:extLst>
                </p14:cNvPr>
                <p14:cNvContentPartPr/>
                <p14:nvPr/>
              </p14:nvContentPartPr>
              <p14:xfrm>
                <a:off x="10034554" y="149229"/>
                <a:ext cx="163080" cy="259920"/>
              </p14:xfrm>
            </p:contentPart>
          </mc:Choice>
          <mc:Fallback xmlns="">
            <p:pic>
              <p:nvPicPr>
                <p:cNvPr id="539" name="Tinta 538">
                  <a:extLst>
                    <a:ext uri="{FF2B5EF4-FFF2-40B4-BE49-F238E27FC236}">
                      <a16:creationId xmlns:a16="http://schemas.microsoft.com/office/drawing/2014/main" id="{11E5605C-4860-4678-AC01-11F0D1E1793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25914" y="140229"/>
                  <a:ext cx="180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D3F1DFCD-CBA5-FD16-2DF6-D1B09200EF1E}"/>
                    </a:ext>
                  </a:extLst>
                </p14:cNvPr>
                <p14:cNvContentPartPr/>
                <p14:nvPr/>
              </p14:nvContentPartPr>
              <p14:xfrm>
                <a:off x="10306714" y="1414989"/>
                <a:ext cx="145440" cy="28440"/>
              </p14:xfrm>
            </p:contentPart>
          </mc:Choice>
          <mc:Fallback xmlns="">
            <p:pic>
              <p:nvPicPr>
                <p:cNvPr id="540" name="Tinta 539">
                  <a:extLst>
                    <a:ext uri="{FF2B5EF4-FFF2-40B4-BE49-F238E27FC236}">
                      <a16:creationId xmlns:a16="http://schemas.microsoft.com/office/drawing/2014/main" id="{1B85CD87-17FB-4791-8C59-479569578F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98074" y="1406349"/>
                  <a:ext cx="163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9F1F1B73-9357-D7B0-4463-22476DDB5E2A}"/>
                    </a:ext>
                  </a:extLst>
                </p14:cNvPr>
                <p14:cNvContentPartPr/>
                <p14:nvPr/>
              </p14:nvContentPartPr>
              <p14:xfrm>
                <a:off x="10383754" y="1287549"/>
                <a:ext cx="42120" cy="217080"/>
              </p14:xfrm>
            </p:contentPart>
          </mc:Choice>
          <mc:Fallback xmlns="">
            <p:pic>
              <p:nvPicPr>
                <p:cNvPr id="541" name="Tinta 540">
                  <a:extLst>
                    <a:ext uri="{FF2B5EF4-FFF2-40B4-BE49-F238E27FC236}">
                      <a16:creationId xmlns:a16="http://schemas.microsoft.com/office/drawing/2014/main" id="{92FB3D59-7C3E-491D-8775-0A2290C951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74754" y="1278549"/>
                  <a:ext cx="59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690A57D3-23F4-5262-8E74-2E8E67FD0BE8}"/>
                    </a:ext>
                  </a:extLst>
                </p14:cNvPr>
                <p14:cNvContentPartPr/>
                <p14:nvPr/>
              </p14:nvContentPartPr>
              <p14:xfrm>
                <a:off x="10894234" y="1438029"/>
                <a:ext cx="176400" cy="131040"/>
              </p14:xfrm>
            </p:contentPart>
          </mc:Choice>
          <mc:Fallback xmlns="">
            <p:pic>
              <p:nvPicPr>
                <p:cNvPr id="542" name="Tinta 541">
                  <a:extLst>
                    <a:ext uri="{FF2B5EF4-FFF2-40B4-BE49-F238E27FC236}">
                      <a16:creationId xmlns:a16="http://schemas.microsoft.com/office/drawing/2014/main" id="{C7BF1438-511A-4AF1-9238-F7BACC61E6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85234" y="1429029"/>
                  <a:ext cx="194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E4D3C7E0-8236-9004-3BB2-91B077D93B90}"/>
                    </a:ext>
                  </a:extLst>
                </p14:cNvPr>
                <p14:cNvContentPartPr/>
                <p14:nvPr/>
              </p14:nvContentPartPr>
              <p14:xfrm>
                <a:off x="10628554" y="1373589"/>
                <a:ext cx="184680" cy="153000"/>
              </p14:xfrm>
            </p:contentPart>
          </mc:Choice>
          <mc:Fallback xmlns=""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7B89E29F-C823-4CB8-A888-FA20E948D7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19914" y="1364589"/>
                  <a:ext cx="20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9096955C-38B6-699C-3F5C-26748F95D816}"/>
                    </a:ext>
                  </a:extLst>
                </p14:cNvPr>
                <p14:cNvContentPartPr/>
                <p14:nvPr/>
              </p14:nvContentPartPr>
              <p14:xfrm>
                <a:off x="10649794" y="1203669"/>
                <a:ext cx="198360" cy="70560"/>
              </p14:xfrm>
            </p:contentPart>
          </mc:Choice>
          <mc:Fallback xmlns=""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9BEB8048-DD7E-4BD8-B8A5-B6E54150C3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41154" y="1194669"/>
                  <a:ext cx="216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81D68CBF-BF45-7DF1-A38A-BBD778F4B47C}"/>
                    </a:ext>
                  </a:extLst>
                </p14:cNvPr>
                <p14:cNvContentPartPr/>
                <p14:nvPr/>
              </p14:nvContentPartPr>
              <p14:xfrm>
                <a:off x="11166754" y="1472949"/>
                <a:ext cx="44280" cy="34560"/>
              </p14:xfrm>
            </p:contentPart>
          </mc:Choice>
          <mc:Fallback xmlns="">
            <p:pic>
              <p:nvPicPr>
                <p:cNvPr id="545" name="Tinta 544">
                  <a:extLst>
                    <a:ext uri="{FF2B5EF4-FFF2-40B4-BE49-F238E27FC236}">
                      <a16:creationId xmlns:a16="http://schemas.microsoft.com/office/drawing/2014/main" id="{F83D3B19-49E6-4D96-BA43-897F00E0E51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58114" y="1463949"/>
                  <a:ext cx="61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38D78F0E-0453-761F-AD0D-3E02F5F1EB8E}"/>
                    </a:ext>
                  </a:extLst>
                </p14:cNvPr>
                <p14:cNvContentPartPr/>
                <p14:nvPr/>
              </p14:nvContentPartPr>
              <p14:xfrm>
                <a:off x="11316514" y="1324269"/>
                <a:ext cx="253440" cy="163440"/>
              </p14:xfrm>
            </p:contentPart>
          </mc:Choice>
          <mc:Fallback xmlns="">
            <p:pic>
              <p:nvPicPr>
                <p:cNvPr id="546" name="Tinta 545">
                  <a:extLst>
                    <a:ext uri="{FF2B5EF4-FFF2-40B4-BE49-F238E27FC236}">
                      <a16:creationId xmlns:a16="http://schemas.microsoft.com/office/drawing/2014/main" id="{0F12FBD3-8992-4CF7-B258-C520E4A357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07514" y="1315269"/>
                  <a:ext cx="271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A2128E05-5F4A-73CF-E205-084B12245DF6}"/>
                    </a:ext>
                  </a:extLst>
                </p14:cNvPr>
                <p14:cNvContentPartPr/>
                <p14:nvPr/>
              </p14:nvContentPartPr>
              <p14:xfrm>
                <a:off x="11595874" y="971829"/>
                <a:ext cx="103680" cy="664560"/>
              </p14:xfrm>
            </p:contentPart>
          </mc:Choice>
          <mc:Fallback xmlns="">
            <p:pic>
              <p:nvPicPr>
                <p:cNvPr id="547" name="Tinta 546">
                  <a:extLst>
                    <a:ext uri="{FF2B5EF4-FFF2-40B4-BE49-F238E27FC236}">
                      <a16:creationId xmlns:a16="http://schemas.microsoft.com/office/drawing/2014/main" id="{6CCD3F1C-B43A-4F2D-91EB-7EBD32394F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87234" y="962829"/>
                  <a:ext cx="1213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EFBE43B7-7781-D1B6-77BC-6E189BD1F34B}"/>
                    </a:ext>
                  </a:extLst>
                </p14:cNvPr>
                <p14:cNvContentPartPr/>
                <p14:nvPr/>
              </p14:nvContentPartPr>
              <p14:xfrm>
                <a:off x="6106954" y="816669"/>
                <a:ext cx="5575320" cy="1119240"/>
              </p14:xfrm>
            </p:contentPart>
          </mc:Choice>
          <mc:Fallback xmlns=""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D641DFD1-6F5B-4748-929E-1C59ACAAEAD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8314" y="807669"/>
                  <a:ext cx="559296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8EBBD6D0-AE93-915E-F45B-B434D0C22E59}"/>
                    </a:ext>
                  </a:extLst>
                </p14:cNvPr>
                <p14:cNvContentPartPr/>
                <p14:nvPr/>
              </p14:nvContentPartPr>
              <p14:xfrm>
                <a:off x="6204154" y="776709"/>
                <a:ext cx="14760" cy="22680"/>
              </p14:xfrm>
            </p:contentPart>
          </mc:Choice>
          <mc:Fallback xmlns=""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C606E00B-62CA-441B-8EEC-76C9285736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95514" y="767709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65432EE1-FF5A-725D-7852-FFADE6AEB21C}"/>
                    </a:ext>
                  </a:extLst>
                </p14:cNvPr>
                <p14:cNvContentPartPr/>
                <p14:nvPr/>
              </p14:nvContentPartPr>
              <p14:xfrm>
                <a:off x="6208474" y="776709"/>
                <a:ext cx="5709960" cy="1192320"/>
              </p14:xfrm>
            </p:contentPart>
          </mc:Choice>
          <mc:Fallback xmlns="">
            <p:pic>
              <p:nvPicPr>
                <p:cNvPr id="551" name="Tinta 550">
                  <a:extLst>
                    <a:ext uri="{FF2B5EF4-FFF2-40B4-BE49-F238E27FC236}">
                      <a16:creationId xmlns:a16="http://schemas.microsoft.com/office/drawing/2014/main" id="{447E1CB7-0FB2-42A5-8C0B-90BCEF4683E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99474" y="767709"/>
                  <a:ext cx="5727600" cy="12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0F1E3755-6EA3-906E-A6F1-AF6145F947AF}"/>
              </a:ext>
            </a:extLst>
          </p:cNvPr>
          <p:cNvGrpSpPr/>
          <p:nvPr/>
        </p:nvGrpSpPr>
        <p:grpSpPr>
          <a:xfrm>
            <a:off x="305668" y="1826560"/>
            <a:ext cx="186120" cy="665280"/>
            <a:chOff x="305668" y="1826560"/>
            <a:chExt cx="18612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95D982F6-4770-589C-9E9B-1045DFE3A0C4}"/>
                    </a:ext>
                  </a:extLst>
                </p14:cNvPr>
                <p14:cNvContentPartPr/>
                <p14:nvPr/>
              </p14:nvContentPartPr>
              <p14:xfrm>
                <a:off x="372628" y="1826560"/>
                <a:ext cx="25200" cy="5875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95D982F6-4770-589C-9E9B-1045DFE3A0C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628" y="1817560"/>
                  <a:ext cx="4284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2E4B34EC-9EA2-4EA5-4411-0DEA3C830D7D}"/>
                    </a:ext>
                  </a:extLst>
                </p14:cNvPr>
                <p14:cNvContentPartPr/>
                <p14:nvPr/>
              </p14:nvContentPartPr>
              <p14:xfrm>
                <a:off x="305668" y="2298520"/>
                <a:ext cx="186120" cy="1933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2E4B34EC-9EA2-4EA5-4411-0DEA3C830D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7028" y="2289880"/>
                  <a:ext cx="2037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8DF061EB-922A-5C7D-CC6D-4CE112FF4BBA}"/>
              </a:ext>
            </a:extLst>
          </p:cNvPr>
          <p:cNvGrpSpPr/>
          <p:nvPr/>
        </p:nvGrpSpPr>
        <p:grpSpPr>
          <a:xfrm>
            <a:off x="414028" y="2654920"/>
            <a:ext cx="484920" cy="314640"/>
            <a:chOff x="414028" y="2654920"/>
            <a:chExt cx="4849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CECCF80E-2A97-53A4-0F39-E9A85C57351A}"/>
                    </a:ext>
                  </a:extLst>
                </p14:cNvPr>
                <p14:cNvContentPartPr/>
                <p14:nvPr/>
              </p14:nvContentPartPr>
              <p14:xfrm>
                <a:off x="414028" y="2654920"/>
                <a:ext cx="138240" cy="3060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CECCF80E-2A97-53A4-0F39-E9A85C5735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5388" y="2645920"/>
                  <a:ext cx="155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191CCBD0-C5BA-571F-47C0-8CBB1D59A0F3}"/>
                    </a:ext>
                  </a:extLst>
                </p14:cNvPr>
                <p14:cNvContentPartPr/>
                <p14:nvPr/>
              </p14:nvContentPartPr>
              <p14:xfrm>
                <a:off x="577828" y="2712520"/>
                <a:ext cx="99000" cy="25704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191CCBD0-C5BA-571F-47C0-8CBB1D59A0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9188" y="2703520"/>
                  <a:ext cx="116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39CB9A70-5A3E-F0F4-C504-B28C084BBA10}"/>
                    </a:ext>
                  </a:extLst>
                </p14:cNvPr>
                <p14:cNvContentPartPr/>
                <p14:nvPr/>
              </p14:nvContentPartPr>
              <p14:xfrm>
                <a:off x="561988" y="2681200"/>
                <a:ext cx="178560" cy="13068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39CB9A70-5A3E-F0F4-C504-B28C084BBA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3348" y="2672200"/>
                  <a:ext cx="196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436811FB-E645-A973-5176-D47B5BF6DD6B}"/>
                    </a:ext>
                  </a:extLst>
                </p14:cNvPr>
                <p14:cNvContentPartPr/>
                <p14:nvPr/>
              </p14:nvContentPartPr>
              <p14:xfrm>
                <a:off x="848188" y="2692360"/>
                <a:ext cx="50760" cy="25668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436811FB-E645-A973-5176-D47B5BF6DD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9188" y="2683360"/>
                  <a:ext cx="6840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CD45A727-54D8-293C-7A33-2A420AB053D3}"/>
              </a:ext>
            </a:extLst>
          </p:cNvPr>
          <p:cNvGrpSpPr/>
          <p:nvPr/>
        </p:nvGrpSpPr>
        <p:grpSpPr>
          <a:xfrm>
            <a:off x="1090108" y="2464120"/>
            <a:ext cx="1709640" cy="557280"/>
            <a:chOff x="1090108" y="2464120"/>
            <a:chExt cx="170964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40FD2615-EE42-BDB3-BC6D-0206CC570FF7}"/>
                    </a:ext>
                  </a:extLst>
                </p14:cNvPr>
                <p14:cNvContentPartPr/>
                <p14:nvPr/>
              </p14:nvContentPartPr>
              <p14:xfrm>
                <a:off x="1144108" y="2722600"/>
                <a:ext cx="13680" cy="19008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40FD2615-EE42-BDB3-BC6D-0206CC570FF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35108" y="2713600"/>
                  <a:ext cx="31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CAFC273-1EC3-BF65-4429-33703C30E0CC}"/>
                    </a:ext>
                  </a:extLst>
                </p14:cNvPr>
                <p14:cNvContentPartPr/>
                <p14:nvPr/>
              </p14:nvContentPartPr>
              <p14:xfrm>
                <a:off x="1090108" y="2687320"/>
                <a:ext cx="146160" cy="2408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CAFC273-1EC3-BF65-4429-33703C30E0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1468" y="2678320"/>
                  <a:ext cx="163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1442C357-7A2E-2476-35A8-CB05E4F96950}"/>
                    </a:ext>
                  </a:extLst>
                </p14:cNvPr>
                <p14:cNvContentPartPr/>
                <p14:nvPr/>
              </p14:nvContentPartPr>
              <p14:xfrm>
                <a:off x="1261828" y="2724400"/>
                <a:ext cx="118080" cy="19224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1442C357-7A2E-2476-35A8-CB05E4F969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52828" y="2715760"/>
                  <a:ext cx="135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700D202C-C1FE-A5DF-72E0-0B4955E4DC1C}"/>
                    </a:ext>
                  </a:extLst>
                </p14:cNvPr>
                <p14:cNvContentPartPr/>
                <p14:nvPr/>
              </p14:nvContentPartPr>
              <p14:xfrm>
                <a:off x="1278748" y="2693080"/>
                <a:ext cx="148320" cy="234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700D202C-C1FE-A5DF-72E0-0B4955E4DC1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69748" y="2684440"/>
                  <a:ext cx="165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260F52AF-FE73-AFDE-5030-227690794046}"/>
                    </a:ext>
                  </a:extLst>
                </p14:cNvPr>
                <p14:cNvContentPartPr/>
                <p14:nvPr/>
              </p14:nvContentPartPr>
              <p14:xfrm>
                <a:off x="1537588" y="2668240"/>
                <a:ext cx="124200" cy="2703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260F52AF-FE73-AFDE-5030-22769079404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28948" y="2659600"/>
                  <a:ext cx="141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06CCAD9F-0BFF-ED88-D787-5E3761C01751}"/>
                    </a:ext>
                  </a:extLst>
                </p14:cNvPr>
                <p14:cNvContentPartPr/>
                <p14:nvPr/>
              </p14:nvContentPartPr>
              <p14:xfrm>
                <a:off x="1681588" y="2627200"/>
                <a:ext cx="129960" cy="2768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06CCAD9F-0BFF-ED88-D787-5E3761C017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72948" y="2618200"/>
                  <a:ext cx="147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B87720C7-66D9-B78E-94EC-621331443F53}"/>
                    </a:ext>
                  </a:extLst>
                </p14:cNvPr>
                <p14:cNvContentPartPr/>
                <p14:nvPr/>
              </p14:nvContentPartPr>
              <p14:xfrm>
                <a:off x="1832788" y="2636560"/>
                <a:ext cx="122400" cy="2466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B87720C7-66D9-B78E-94EC-621331443F5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24148" y="2627920"/>
                  <a:ext cx="140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4BC3ED13-A7CC-53C0-53AA-3A7E6A01A14F}"/>
                    </a:ext>
                  </a:extLst>
                </p14:cNvPr>
                <p14:cNvContentPartPr/>
                <p14:nvPr/>
              </p14:nvContentPartPr>
              <p14:xfrm>
                <a:off x="1837108" y="2745640"/>
                <a:ext cx="128160" cy="457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4BC3ED13-A7CC-53C0-53AA-3A7E6A01A1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28108" y="2737000"/>
                  <a:ext cx="145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E120E153-645B-D774-EA10-C3D8F2E5A727}"/>
                    </a:ext>
                  </a:extLst>
                </p14:cNvPr>
                <p14:cNvContentPartPr/>
                <p14:nvPr/>
              </p14:nvContentPartPr>
              <p14:xfrm>
                <a:off x="1964908" y="2612440"/>
                <a:ext cx="118080" cy="2797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E120E153-645B-D774-EA10-C3D8F2E5A72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55908" y="2603800"/>
                  <a:ext cx="135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37C510C-0AC9-82AD-BBD4-DEBD3A1B3FBA}"/>
                    </a:ext>
                  </a:extLst>
                </p14:cNvPr>
                <p14:cNvContentPartPr/>
                <p14:nvPr/>
              </p14:nvContentPartPr>
              <p14:xfrm>
                <a:off x="2160028" y="2649880"/>
                <a:ext cx="50760" cy="2224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37C510C-0AC9-82AD-BBD4-DEBD3A1B3F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51028" y="2640880"/>
                  <a:ext cx="68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62901C8F-12A9-7A22-A012-BE909EDB1F4C}"/>
                    </a:ext>
                  </a:extLst>
                </p14:cNvPr>
                <p14:cNvContentPartPr/>
                <p14:nvPr/>
              </p14:nvContentPartPr>
              <p14:xfrm>
                <a:off x="2069308" y="2647000"/>
                <a:ext cx="325800" cy="2325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62901C8F-12A9-7A22-A012-BE909EDB1F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60308" y="2638000"/>
                  <a:ext cx="343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12A84DE9-A131-7A71-01D0-8B2F273441D8}"/>
                    </a:ext>
                  </a:extLst>
                </p14:cNvPr>
                <p14:cNvContentPartPr/>
                <p14:nvPr/>
              </p14:nvContentPartPr>
              <p14:xfrm>
                <a:off x="2267668" y="2741680"/>
                <a:ext cx="138240" cy="439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12A84DE9-A131-7A71-01D0-8B2F273441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58668" y="2733040"/>
                  <a:ext cx="155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03291B98-512D-D5E6-8DA5-7B3D23A6ACB6}"/>
                    </a:ext>
                  </a:extLst>
                </p14:cNvPr>
                <p14:cNvContentPartPr/>
                <p14:nvPr/>
              </p14:nvContentPartPr>
              <p14:xfrm>
                <a:off x="2401948" y="2652040"/>
                <a:ext cx="155160" cy="2304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03291B98-512D-D5E6-8DA5-7B3D23A6ACB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93308" y="2643040"/>
                  <a:ext cx="17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4FD2074B-E1AF-68FC-3D34-B81D77798957}"/>
                    </a:ext>
                  </a:extLst>
                </p14:cNvPr>
                <p14:cNvContentPartPr/>
                <p14:nvPr/>
              </p14:nvContentPartPr>
              <p14:xfrm>
                <a:off x="2560348" y="2596960"/>
                <a:ext cx="114840" cy="2588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4FD2074B-E1AF-68FC-3D34-B81D777989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51348" y="2588320"/>
                  <a:ext cx="132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F69BBC3C-93ED-A436-F5F1-9E89DB0B85C3}"/>
                    </a:ext>
                  </a:extLst>
                </p14:cNvPr>
                <p14:cNvContentPartPr/>
                <p14:nvPr/>
              </p14:nvContentPartPr>
              <p14:xfrm>
                <a:off x="2496988" y="2464120"/>
                <a:ext cx="302760" cy="3423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F69BBC3C-93ED-A436-F5F1-9E89DB0B85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87988" y="2455480"/>
                  <a:ext cx="320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A80AF748-2CBC-2B2A-75A4-4EB522BFC2C0}"/>
                    </a:ext>
                  </a:extLst>
                </p14:cNvPr>
                <p14:cNvContentPartPr/>
                <p14:nvPr/>
              </p14:nvContentPartPr>
              <p14:xfrm>
                <a:off x="2476108" y="2914120"/>
                <a:ext cx="74520" cy="1072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A80AF748-2CBC-2B2A-75A4-4EB522BFC2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67468" y="2905480"/>
                  <a:ext cx="92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93B5A61-DAB1-3C2C-E3CA-D13542EF364D}"/>
              </a:ext>
            </a:extLst>
          </p:cNvPr>
          <p:cNvGrpSpPr/>
          <p:nvPr/>
        </p:nvGrpSpPr>
        <p:grpSpPr>
          <a:xfrm>
            <a:off x="276868" y="3194560"/>
            <a:ext cx="995400" cy="677520"/>
            <a:chOff x="276868" y="3194560"/>
            <a:chExt cx="99540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AF509DF-774C-2645-5D6C-4405103079F1}"/>
                    </a:ext>
                  </a:extLst>
                </p14:cNvPr>
                <p14:cNvContentPartPr/>
                <p14:nvPr/>
              </p14:nvContentPartPr>
              <p14:xfrm>
                <a:off x="279388" y="3619000"/>
                <a:ext cx="225720" cy="2235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AF509DF-774C-2645-5D6C-4405103079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0748" y="3610360"/>
                  <a:ext cx="243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F683F458-CF9A-669C-3426-DDE2690CBF59}"/>
                    </a:ext>
                  </a:extLst>
                </p14:cNvPr>
                <p14:cNvContentPartPr/>
                <p14:nvPr/>
              </p14:nvContentPartPr>
              <p14:xfrm>
                <a:off x="558748" y="3700360"/>
                <a:ext cx="249120" cy="17172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F683F458-CF9A-669C-3426-DDE2690CBF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9748" y="3691720"/>
                  <a:ext cx="266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7B9ADACB-C461-3A70-9E9F-96CE7886DA8B}"/>
                    </a:ext>
                  </a:extLst>
                </p14:cNvPr>
                <p14:cNvContentPartPr/>
                <p14:nvPr/>
              </p14:nvContentPartPr>
              <p14:xfrm>
                <a:off x="276868" y="3406960"/>
                <a:ext cx="251640" cy="17640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7B9ADACB-C461-3A70-9E9F-96CE7886DA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7868" y="3398320"/>
                  <a:ext cx="269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E8064758-87B0-A22A-91C8-EA98E4B229D4}"/>
                    </a:ext>
                  </a:extLst>
                </p14:cNvPr>
                <p14:cNvContentPartPr/>
                <p14:nvPr/>
              </p14:nvContentPartPr>
              <p14:xfrm>
                <a:off x="352468" y="3194560"/>
                <a:ext cx="52200" cy="9864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E8064758-87B0-A22A-91C8-EA98E4B229D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3828" y="3185920"/>
                  <a:ext cx="69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74625817-D795-1DAE-3430-4242EF7BEFF4}"/>
                    </a:ext>
                  </a:extLst>
                </p14:cNvPr>
                <p14:cNvContentPartPr/>
                <p14:nvPr/>
              </p14:nvContentPartPr>
              <p14:xfrm>
                <a:off x="908668" y="3667240"/>
                <a:ext cx="101160" cy="2160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74625817-D795-1DAE-3430-4242EF7BEFF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9668" y="3658240"/>
                  <a:ext cx="11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859D324D-13B5-C9DA-B353-2AD4C0772701}"/>
                    </a:ext>
                  </a:extLst>
                </p14:cNvPr>
                <p14:cNvContentPartPr/>
                <p14:nvPr/>
              </p14:nvContentPartPr>
              <p14:xfrm>
                <a:off x="851428" y="3587320"/>
                <a:ext cx="148320" cy="115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859D324D-13B5-C9DA-B353-2AD4C07727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2428" y="3578680"/>
                  <a:ext cx="165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D1F4BC7F-3F36-0290-D1C4-8D7D8FEE7C24}"/>
                    </a:ext>
                  </a:extLst>
                </p14:cNvPr>
                <p14:cNvContentPartPr/>
                <p14:nvPr/>
              </p14:nvContentPartPr>
              <p14:xfrm>
                <a:off x="1147348" y="3695320"/>
                <a:ext cx="124920" cy="126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D1F4BC7F-3F36-0290-D1C4-8D7D8FEE7C2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8708" y="3686680"/>
                  <a:ext cx="1425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8636B9DF-4118-CCB2-BDD9-1678ED93D575}"/>
              </a:ext>
            </a:extLst>
          </p:cNvPr>
          <p:cNvGrpSpPr/>
          <p:nvPr/>
        </p:nvGrpSpPr>
        <p:grpSpPr>
          <a:xfrm>
            <a:off x="1518148" y="3269440"/>
            <a:ext cx="2721240" cy="854280"/>
            <a:chOff x="1518148" y="3269440"/>
            <a:chExt cx="2721240" cy="85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9E1711DC-55D3-BBCA-7D97-6AFA5DAF0C48}"/>
                    </a:ext>
                  </a:extLst>
                </p14:cNvPr>
                <p14:cNvContentPartPr/>
                <p14:nvPr/>
              </p14:nvContentPartPr>
              <p14:xfrm>
                <a:off x="1518148" y="3544480"/>
                <a:ext cx="214920" cy="2232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9E1711DC-55D3-BBCA-7D97-6AFA5DAF0C4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09148" y="3535480"/>
                  <a:ext cx="232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3CDCBE1F-E5E7-814F-971F-75667DEF1381}"/>
                    </a:ext>
                  </a:extLst>
                </p14:cNvPr>
                <p14:cNvContentPartPr/>
                <p14:nvPr/>
              </p14:nvContentPartPr>
              <p14:xfrm>
                <a:off x="1724788" y="3581200"/>
                <a:ext cx="459000" cy="54252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3CDCBE1F-E5E7-814F-971F-75667DEF13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16148" y="3572560"/>
                  <a:ext cx="4766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0BAD11E5-D564-5C01-D3C9-EE43D37E0C0E}"/>
                    </a:ext>
                  </a:extLst>
                </p14:cNvPr>
                <p14:cNvContentPartPr/>
                <p14:nvPr/>
              </p14:nvContentPartPr>
              <p14:xfrm>
                <a:off x="2232388" y="3344320"/>
                <a:ext cx="113040" cy="4766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0BAD11E5-D564-5C01-D3C9-EE43D37E0C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23388" y="3335320"/>
                  <a:ext cx="1306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6FD9A9FE-B459-273C-5F17-5351F2CBCB4A}"/>
                    </a:ext>
                  </a:extLst>
                </p14:cNvPr>
                <p14:cNvContentPartPr/>
                <p14:nvPr/>
              </p14:nvContentPartPr>
              <p14:xfrm>
                <a:off x="2314828" y="3374560"/>
                <a:ext cx="226800" cy="32040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6FD9A9FE-B459-273C-5F17-5351F2CBCB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05828" y="3365560"/>
                  <a:ext cx="244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41C2F8E-4275-0303-6386-3CA5E08A0D8F}"/>
                    </a:ext>
                  </a:extLst>
                </p14:cNvPr>
                <p14:cNvContentPartPr/>
                <p14:nvPr/>
              </p14:nvContentPartPr>
              <p14:xfrm>
                <a:off x="2642068" y="3609640"/>
                <a:ext cx="26280" cy="20016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41C2F8E-4275-0303-6386-3CA5E08A0D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33428" y="3600640"/>
                  <a:ext cx="43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62946AC1-6E6D-0937-E933-DD124A41C931}"/>
                    </a:ext>
                  </a:extLst>
                </p14:cNvPr>
                <p14:cNvContentPartPr/>
                <p14:nvPr/>
              </p14:nvContentPartPr>
              <p14:xfrm>
                <a:off x="2647828" y="3602440"/>
                <a:ext cx="108000" cy="9216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62946AC1-6E6D-0937-E933-DD124A41C9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38828" y="3593800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245976ED-DEAC-0677-0E70-ADAD152B316F}"/>
                    </a:ext>
                  </a:extLst>
                </p14:cNvPr>
                <p14:cNvContentPartPr/>
                <p14:nvPr/>
              </p14:nvContentPartPr>
              <p14:xfrm>
                <a:off x="2758708" y="3269440"/>
                <a:ext cx="168480" cy="57024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245976ED-DEAC-0677-0E70-ADAD152B31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50068" y="3260800"/>
                  <a:ext cx="1861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3EABA7E8-9E56-1313-0B7D-D8236FE0C513}"/>
                    </a:ext>
                  </a:extLst>
                </p14:cNvPr>
                <p14:cNvContentPartPr/>
                <p14:nvPr/>
              </p14:nvContentPartPr>
              <p14:xfrm>
                <a:off x="3024388" y="3718360"/>
                <a:ext cx="33840" cy="126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3EABA7E8-9E56-1313-0B7D-D8236FE0C51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15748" y="3709720"/>
                  <a:ext cx="5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3F8A9423-0F76-6B72-7C09-14ABF2172319}"/>
                    </a:ext>
                  </a:extLst>
                </p14:cNvPr>
                <p14:cNvContentPartPr/>
                <p14:nvPr/>
              </p14:nvContentPartPr>
              <p14:xfrm>
                <a:off x="3135628" y="3271600"/>
                <a:ext cx="306360" cy="56484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3F8A9423-0F76-6B72-7C09-14ABF217231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26628" y="3262600"/>
                  <a:ext cx="32400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EA2F2903-D304-1885-0EBB-ACBCC0187D09}"/>
                    </a:ext>
                  </a:extLst>
                </p14:cNvPr>
                <p14:cNvContentPartPr/>
                <p14:nvPr/>
              </p14:nvContentPartPr>
              <p14:xfrm>
                <a:off x="3636748" y="3507760"/>
                <a:ext cx="125640" cy="33336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EA2F2903-D304-1885-0EBB-ACBCC0187D0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28108" y="3498760"/>
                  <a:ext cx="143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BD4756F-033C-BCB4-1A60-A768609AC619}"/>
                    </a:ext>
                  </a:extLst>
                </p14:cNvPr>
                <p14:cNvContentPartPr/>
                <p14:nvPr/>
              </p14:nvContentPartPr>
              <p14:xfrm>
                <a:off x="3583108" y="3660040"/>
                <a:ext cx="222480" cy="2952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BD4756F-033C-BCB4-1A60-A768609AC6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74108" y="3651040"/>
                  <a:ext cx="24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FA2556B-435D-D356-7BC4-CE7390F1BDDC}"/>
                    </a:ext>
                  </a:extLst>
                </p14:cNvPr>
                <p14:cNvContentPartPr/>
                <p14:nvPr/>
              </p14:nvContentPartPr>
              <p14:xfrm>
                <a:off x="3858868" y="3759040"/>
                <a:ext cx="360" cy="36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FA2556B-435D-D356-7BC4-CE7390F1BD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49868" y="3750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6F8132ED-27C8-8E73-80AD-FC33741DCEE1}"/>
                    </a:ext>
                  </a:extLst>
                </p14:cNvPr>
                <p14:cNvContentPartPr/>
                <p14:nvPr/>
              </p14:nvContentPartPr>
              <p14:xfrm>
                <a:off x="3858868" y="3554920"/>
                <a:ext cx="380520" cy="21420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6F8132ED-27C8-8E73-80AD-FC33741DCEE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49868" y="3546280"/>
                  <a:ext cx="3981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5B047455-AC99-E506-C4D3-9FFAC60ED19A}"/>
              </a:ext>
            </a:extLst>
          </p:cNvPr>
          <p:cNvGrpSpPr/>
          <p:nvPr/>
        </p:nvGrpSpPr>
        <p:grpSpPr>
          <a:xfrm>
            <a:off x="245908" y="4024360"/>
            <a:ext cx="733680" cy="787320"/>
            <a:chOff x="245908" y="4024360"/>
            <a:chExt cx="733680" cy="78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0CB2A4A0-613B-0B56-D212-1C726C76E671}"/>
                    </a:ext>
                  </a:extLst>
                </p14:cNvPr>
                <p14:cNvContentPartPr/>
                <p14:nvPr/>
              </p14:nvContentPartPr>
              <p14:xfrm>
                <a:off x="245908" y="4317040"/>
                <a:ext cx="279720" cy="1728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0CB2A4A0-613B-0B56-D212-1C726C76E67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6908" y="4308040"/>
                  <a:ext cx="297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784EE3A7-E4C9-7DE8-4AEE-B2E1B5022A33}"/>
                    </a:ext>
                  </a:extLst>
                </p14:cNvPr>
                <p14:cNvContentPartPr/>
                <p14:nvPr/>
              </p14:nvContentPartPr>
              <p14:xfrm>
                <a:off x="538228" y="4401640"/>
                <a:ext cx="173520" cy="41004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784EE3A7-E4C9-7DE8-4AEE-B2E1B5022A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9228" y="4393000"/>
                  <a:ext cx="1911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6EDF4169-81ED-EC82-1F10-23F69A735BD2}"/>
                    </a:ext>
                  </a:extLst>
                </p14:cNvPr>
                <p14:cNvContentPartPr/>
                <p14:nvPr/>
              </p14:nvContentPartPr>
              <p14:xfrm>
                <a:off x="259228" y="4156480"/>
                <a:ext cx="286200" cy="11880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6EDF4169-81ED-EC82-1F10-23F69A735BD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0588" y="4147840"/>
                  <a:ext cx="303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98E294AE-EC06-124C-BFE9-A0E838F8F437}"/>
                    </a:ext>
                  </a:extLst>
                </p14:cNvPr>
                <p14:cNvContentPartPr/>
                <p14:nvPr/>
              </p14:nvContentPartPr>
              <p14:xfrm>
                <a:off x="350308" y="4024360"/>
                <a:ext cx="61200" cy="8028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98E294AE-EC06-124C-BFE9-A0E838F8F43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1308" y="4015360"/>
                  <a:ext cx="78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8878395-73C1-F7C0-3901-E03AF3A99F15}"/>
                    </a:ext>
                  </a:extLst>
                </p14:cNvPr>
                <p14:cNvContentPartPr/>
                <p14:nvPr/>
              </p14:nvContentPartPr>
              <p14:xfrm>
                <a:off x="868348" y="4407760"/>
                <a:ext cx="104760" cy="316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8878395-73C1-F7C0-3901-E03AF3A99F1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9348" y="4399120"/>
                  <a:ext cx="122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22F07BBC-1CCC-BC1C-B911-9607248EC6B8}"/>
                    </a:ext>
                  </a:extLst>
                </p14:cNvPr>
                <p14:cNvContentPartPr/>
                <p14:nvPr/>
              </p14:nvContentPartPr>
              <p14:xfrm>
                <a:off x="828028" y="4309840"/>
                <a:ext cx="151560" cy="154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22F07BBC-1CCC-BC1C-B911-9607248EC6B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9028" y="4301200"/>
                  <a:ext cx="1692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9D23BC0F-C074-B8C0-59D0-B43D72885337}"/>
              </a:ext>
            </a:extLst>
          </p:cNvPr>
          <p:cNvGrpSpPr/>
          <p:nvPr/>
        </p:nvGrpSpPr>
        <p:grpSpPr>
          <a:xfrm>
            <a:off x="1275148" y="4092760"/>
            <a:ext cx="1554840" cy="666360"/>
            <a:chOff x="1275148" y="4092760"/>
            <a:chExt cx="1554840" cy="66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AF58856D-5E2E-B36D-BDB5-7D7BA31F5DB5}"/>
                    </a:ext>
                  </a:extLst>
                </p14:cNvPr>
                <p14:cNvContentPartPr/>
                <p14:nvPr/>
              </p14:nvContentPartPr>
              <p14:xfrm>
                <a:off x="1275148" y="4373560"/>
                <a:ext cx="205560" cy="216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AF58856D-5E2E-B36D-BDB5-7D7BA31F5D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66508" y="4364560"/>
                  <a:ext cx="223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C6949F5D-3C35-DEEA-10E4-D7BB3B38D984}"/>
                    </a:ext>
                  </a:extLst>
                </p14:cNvPr>
                <p14:cNvContentPartPr/>
                <p14:nvPr/>
              </p14:nvContentPartPr>
              <p14:xfrm>
                <a:off x="1597708" y="4243600"/>
                <a:ext cx="163440" cy="27432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C6949F5D-3C35-DEEA-10E4-D7BB3B38D9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88708" y="4234960"/>
                  <a:ext cx="181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84F5EE23-7118-098D-F75C-2456825AA76B}"/>
                    </a:ext>
                  </a:extLst>
                </p14:cNvPr>
                <p14:cNvContentPartPr/>
                <p14:nvPr/>
              </p14:nvContentPartPr>
              <p14:xfrm>
                <a:off x="1762948" y="4328920"/>
                <a:ext cx="431280" cy="43020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84F5EE23-7118-098D-F75C-2456825AA7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53948" y="4320280"/>
                  <a:ext cx="4489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665EDB1E-4FD6-081E-7B54-8CB68202F2F8}"/>
                    </a:ext>
                  </a:extLst>
                </p14:cNvPr>
                <p14:cNvContentPartPr/>
                <p14:nvPr/>
              </p14:nvContentPartPr>
              <p14:xfrm>
                <a:off x="2267668" y="4117240"/>
                <a:ext cx="94680" cy="4323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665EDB1E-4FD6-081E-7B54-8CB68202F2F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258668" y="4108240"/>
                  <a:ext cx="1123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060B2C4B-E8F4-72AE-DED4-318AC8D7C1C6}"/>
                    </a:ext>
                  </a:extLst>
                </p14:cNvPr>
                <p14:cNvContentPartPr/>
                <p14:nvPr/>
              </p14:nvContentPartPr>
              <p14:xfrm>
                <a:off x="2396548" y="4127320"/>
                <a:ext cx="167760" cy="37296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060B2C4B-E8F4-72AE-DED4-318AC8D7C1C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87908" y="4118320"/>
                  <a:ext cx="1854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CEF7A9E2-C575-8BC0-1BA5-5015195B2BD8}"/>
                    </a:ext>
                  </a:extLst>
                </p14:cNvPr>
                <p14:cNvContentPartPr/>
                <p14:nvPr/>
              </p14:nvContentPartPr>
              <p14:xfrm>
                <a:off x="2597428" y="4339000"/>
                <a:ext cx="30600" cy="2235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CEF7A9E2-C575-8BC0-1BA5-5015195B2BD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88428" y="4330360"/>
                  <a:ext cx="48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7B7AB810-7B8D-6D8A-8CF7-E5F2FD9A61D2}"/>
                    </a:ext>
                  </a:extLst>
                </p14:cNvPr>
                <p14:cNvContentPartPr/>
                <p14:nvPr/>
              </p14:nvContentPartPr>
              <p14:xfrm>
                <a:off x="2610748" y="4341160"/>
                <a:ext cx="98280" cy="9324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7B7AB810-7B8D-6D8A-8CF7-E5F2FD9A61D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01748" y="4332160"/>
                  <a:ext cx="115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442CF9C3-A331-9A0F-9D07-28864203FB93}"/>
                    </a:ext>
                  </a:extLst>
                </p14:cNvPr>
                <p14:cNvContentPartPr/>
                <p14:nvPr/>
              </p14:nvContentPartPr>
              <p14:xfrm>
                <a:off x="2735308" y="4092760"/>
                <a:ext cx="94680" cy="48384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442CF9C3-A331-9A0F-9D07-28864203FB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26308" y="4084120"/>
                  <a:ext cx="11232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86140E1B-E10B-5531-6E65-62CB40C75AEA}"/>
              </a:ext>
            </a:extLst>
          </p:cNvPr>
          <p:cNvGrpSpPr/>
          <p:nvPr/>
        </p:nvGrpSpPr>
        <p:grpSpPr>
          <a:xfrm>
            <a:off x="3038068" y="4055680"/>
            <a:ext cx="1167480" cy="743040"/>
            <a:chOff x="3038068" y="4055680"/>
            <a:chExt cx="1167480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BA39271-2434-A33A-68A6-12C2F110FA64}"/>
                    </a:ext>
                  </a:extLst>
                </p14:cNvPr>
                <p14:cNvContentPartPr/>
                <p14:nvPr/>
              </p14:nvContentPartPr>
              <p14:xfrm>
                <a:off x="3038068" y="4055680"/>
                <a:ext cx="216000" cy="42048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BA39271-2434-A33A-68A6-12C2F110FA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29068" y="4047040"/>
                  <a:ext cx="2336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A00C94F7-E8E3-9C54-6468-2C52E7A31FF0}"/>
                    </a:ext>
                  </a:extLst>
                </p14:cNvPr>
                <p14:cNvContentPartPr/>
                <p14:nvPr/>
              </p14:nvContentPartPr>
              <p14:xfrm>
                <a:off x="3431548" y="4209040"/>
                <a:ext cx="175680" cy="29484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A00C94F7-E8E3-9C54-6468-2C52E7A31FF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22908" y="4200040"/>
                  <a:ext cx="193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0C2E6F40-DDA0-C9F6-931A-2FC29B7721D4}"/>
                    </a:ext>
                  </a:extLst>
                </p14:cNvPr>
                <p14:cNvContentPartPr/>
                <p14:nvPr/>
              </p14:nvContentPartPr>
              <p14:xfrm>
                <a:off x="3448468" y="4364560"/>
                <a:ext cx="346680" cy="3564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0C2E6F40-DDA0-C9F6-931A-2FC29B7721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39468" y="4355560"/>
                  <a:ext cx="364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74F1D704-5346-0D2E-EA6C-C5EDD9FA8A3E}"/>
                    </a:ext>
                  </a:extLst>
                </p14:cNvPr>
                <p14:cNvContentPartPr/>
                <p14:nvPr/>
              </p14:nvContentPartPr>
              <p14:xfrm>
                <a:off x="3824668" y="4257280"/>
                <a:ext cx="380880" cy="5414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74F1D704-5346-0D2E-EA6C-C5EDD9FA8A3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16028" y="4248640"/>
                  <a:ext cx="398520" cy="55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6FA4D335-3062-E31B-6309-EDE65DFCE54C}"/>
                  </a:ext>
                </a:extLst>
              </p14:cNvPr>
              <p14:cNvContentPartPr/>
              <p14:nvPr/>
            </p14:nvContentPartPr>
            <p14:xfrm>
              <a:off x="3253348" y="4979800"/>
              <a:ext cx="124560" cy="561600"/>
            </p14:xfrm>
          </p:contentPart>
        </mc:Choice>
        <mc:Fallback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6FA4D335-3062-E31B-6309-EDE65DFCE54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244708" y="4971160"/>
                <a:ext cx="14220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5" name="Tinta 174">
                <a:extLst>
                  <a:ext uri="{FF2B5EF4-FFF2-40B4-BE49-F238E27FC236}">
                    <a16:creationId xmlns:a16="http://schemas.microsoft.com/office/drawing/2014/main" id="{1CB11BE4-4C9A-B1F8-8F41-972194CBE4AA}"/>
                  </a:ext>
                </a:extLst>
              </p14:cNvPr>
              <p14:cNvContentPartPr/>
              <p14:nvPr/>
            </p14:nvContentPartPr>
            <p14:xfrm>
              <a:off x="3436948" y="5264200"/>
              <a:ext cx="190080" cy="208440"/>
            </p14:xfrm>
          </p:contentPart>
        </mc:Choice>
        <mc:Fallback>
          <p:pic>
            <p:nvPicPr>
              <p:cNvPr id="175" name="Tinta 174">
                <a:extLst>
                  <a:ext uri="{FF2B5EF4-FFF2-40B4-BE49-F238E27FC236}">
                    <a16:creationId xmlns:a16="http://schemas.microsoft.com/office/drawing/2014/main" id="{1CB11BE4-4C9A-B1F8-8F41-972194CBE4A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427948" y="5255560"/>
                <a:ext cx="207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6" name="Tinta 175">
                <a:extLst>
                  <a:ext uri="{FF2B5EF4-FFF2-40B4-BE49-F238E27FC236}">
                    <a16:creationId xmlns:a16="http://schemas.microsoft.com/office/drawing/2014/main" id="{F62883B9-83E2-DC1C-4AF0-D4EA32BB1E47}"/>
                  </a:ext>
                </a:extLst>
              </p14:cNvPr>
              <p14:cNvContentPartPr/>
              <p14:nvPr/>
            </p14:nvContentPartPr>
            <p14:xfrm>
              <a:off x="3656908" y="5317840"/>
              <a:ext cx="198720" cy="176760"/>
            </p14:xfrm>
          </p:contentPart>
        </mc:Choice>
        <mc:Fallback>
          <p:pic>
            <p:nvPicPr>
              <p:cNvPr id="176" name="Tinta 175">
                <a:extLst>
                  <a:ext uri="{FF2B5EF4-FFF2-40B4-BE49-F238E27FC236}">
                    <a16:creationId xmlns:a16="http://schemas.microsoft.com/office/drawing/2014/main" id="{F62883B9-83E2-DC1C-4AF0-D4EA32BB1E4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48268" y="5309200"/>
                <a:ext cx="216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7" name="Tinta 176">
                <a:extLst>
                  <a:ext uri="{FF2B5EF4-FFF2-40B4-BE49-F238E27FC236}">
                    <a16:creationId xmlns:a16="http://schemas.microsoft.com/office/drawing/2014/main" id="{A775CB90-0E96-8C30-2467-C67A01B260E7}"/>
                  </a:ext>
                </a:extLst>
              </p14:cNvPr>
              <p14:cNvContentPartPr/>
              <p14:nvPr/>
            </p14:nvContentPartPr>
            <p14:xfrm>
              <a:off x="3424708" y="5051440"/>
              <a:ext cx="168480" cy="116280"/>
            </p14:xfrm>
          </p:contentPart>
        </mc:Choice>
        <mc:Fallback>
          <p:pic>
            <p:nvPicPr>
              <p:cNvPr id="177" name="Tinta 176">
                <a:extLst>
                  <a:ext uri="{FF2B5EF4-FFF2-40B4-BE49-F238E27FC236}">
                    <a16:creationId xmlns:a16="http://schemas.microsoft.com/office/drawing/2014/main" id="{A775CB90-0E96-8C30-2467-C67A01B260E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416068" y="5042800"/>
                <a:ext cx="186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9" name="Tinta 178">
                <a:extLst>
                  <a:ext uri="{FF2B5EF4-FFF2-40B4-BE49-F238E27FC236}">
                    <a16:creationId xmlns:a16="http://schemas.microsoft.com/office/drawing/2014/main" id="{51D43F56-F2D5-F06C-ADD4-2558EC91EF76}"/>
                  </a:ext>
                </a:extLst>
              </p14:cNvPr>
              <p14:cNvContentPartPr/>
              <p14:nvPr/>
            </p14:nvContentPartPr>
            <p14:xfrm>
              <a:off x="3895948" y="4954600"/>
              <a:ext cx="145080" cy="180000"/>
            </p14:xfrm>
          </p:contentPart>
        </mc:Choice>
        <mc:Fallback>
          <p:pic>
            <p:nvPicPr>
              <p:cNvPr id="179" name="Tinta 178">
                <a:extLst>
                  <a:ext uri="{FF2B5EF4-FFF2-40B4-BE49-F238E27FC236}">
                    <a16:creationId xmlns:a16="http://schemas.microsoft.com/office/drawing/2014/main" id="{51D43F56-F2D5-F06C-ADD4-2558EC91EF7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886948" y="4945600"/>
                <a:ext cx="162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0" name="Tinta 179">
                <a:extLst>
                  <a:ext uri="{FF2B5EF4-FFF2-40B4-BE49-F238E27FC236}">
                    <a16:creationId xmlns:a16="http://schemas.microsoft.com/office/drawing/2014/main" id="{28FA3EBB-8778-82EB-4F49-38918C23D530}"/>
                  </a:ext>
                </a:extLst>
              </p14:cNvPr>
              <p14:cNvContentPartPr/>
              <p14:nvPr/>
            </p14:nvContentPartPr>
            <p14:xfrm>
              <a:off x="4094308" y="5242240"/>
              <a:ext cx="111240" cy="42840"/>
            </p14:xfrm>
          </p:contentPart>
        </mc:Choice>
        <mc:Fallback>
          <p:pic>
            <p:nvPicPr>
              <p:cNvPr id="180" name="Tinta 179">
                <a:extLst>
                  <a:ext uri="{FF2B5EF4-FFF2-40B4-BE49-F238E27FC236}">
                    <a16:creationId xmlns:a16="http://schemas.microsoft.com/office/drawing/2014/main" id="{28FA3EBB-8778-82EB-4F49-38918C23D53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085308" y="5233600"/>
                <a:ext cx="128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1" name="Tinta 180">
                <a:extLst>
                  <a:ext uri="{FF2B5EF4-FFF2-40B4-BE49-F238E27FC236}">
                    <a16:creationId xmlns:a16="http://schemas.microsoft.com/office/drawing/2014/main" id="{175D427D-ACB5-0627-6505-D5F2FD850607}"/>
                  </a:ext>
                </a:extLst>
              </p14:cNvPr>
              <p14:cNvContentPartPr/>
              <p14:nvPr/>
            </p14:nvContentPartPr>
            <p14:xfrm>
              <a:off x="4134628" y="5201920"/>
              <a:ext cx="43920" cy="192960"/>
            </p14:xfrm>
          </p:contentPart>
        </mc:Choice>
        <mc:Fallback>
          <p:pic>
            <p:nvPicPr>
              <p:cNvPr id="181" name="Tinta 180">
                <a:extLst>
                  <a:ext uri="{FF2B5EF4-FFF2-40B4-BE49-F238E27FC236}">
                    <a16:creationId xmlns:a16="http://schemas.microsoft.com/office/drawing/2014/main" id="{175D427D-ACB5-0627-6505-D5F2FD85060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125628" y="5193280"/>
                <a:ext cx="615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2" name="Tinta 181">
                <a:extLst>
                  <a:ext uri="{FF2B5EF4-FFF2-40B4-BE49-F238E27FC236}">
                    <a16:creationId xmlns:a16="http://schemas.microsoft.com/office/drawing/2014/main" id="{661ACACC-9146-8BF6-BA81-E45794936EFA}"/>
                  </a:ext>
                </a:extLst>
              </p14:cNvPr>
              <p14:cNvContentPartPr/>
              <p14:nvPr/>
            </p14:nvContentPartPr>
            <p14:xfrm>
              <a:off x="4276828" y="5238280"/>
              <a:ext cx="201240" cy="215280"/>
            </p14:xfrm>
          </p:contentPart>
        </mc:Choice>
        <mc:Fallback>
          <p:pic>
            <p:nvPicPr>
              <p:cNvPr id="182" name="Tinta 181">
                <a:extLst>
                  <a:ext uri="{FF2B5EF4-FFF2-40B4-BE49-F238E27FC236}">
                    <a16:creationId xmlns:a16="http://schemas.microsoft.com/office/drawing/2014/main" id="{661ACACC-9146-8BF6-BA81-E45794936EF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268188" y="5229640"/>
                <a:ext cx="218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C1EA4DCF-C6AA-86C4-82DB-2000F46FACA0}"/>
                  </a:ext>
                </a:extLst>
              </p14:cNvPr>
              <p14:cNvContentPartPr/>
              <p14:nvPr/>
            </p14:nvContentPartPr>
            <p14:xfrm>
              <a:off x="4555828" y="5357440"/>
              <a:ext cx="141120" cy="447480"/>
            </p14:xfrm>
          </p:contentPart>
        </mc:Choice>
        <mc:Fallback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C1EA4DCF-C6AA-86C4-82DB-2000F46FACA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546828" y="5348440"/>
                <a:ext cx="15876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4" name="Tinta 183">
                <a:extLst>
                  <a:ext uri="{FF2B5EF4-FFF2-40B4-BE49-F238E27FC236}">
                    <a16:creationId xmlns:a16="http://schemas.microsoft.com/office/drawing/2014/main" id="{4A1CC908-C7E9-BE33-39DD-6AB099DF39FD}"/>
                  </a:ext>
                </a:extLst>
              </p14:cNvPr>
              <p14:cNvContentPartPr/>
              <p14:nvPr/>
            </p14:nvContentPartPr>
            <p14:xfrm>
              <a:off x="4349908" y="5086000"/>
              <a:ext cx="165240" cy="69120"/>
            </p14:xfrm>
          </p:contentPart>
        </mc:Choice>
        <mc:Fallback>
          <p:pic>
            <p:nvPicPr>
              <p:cNvPr id="184" name="Tinta 183">
                <a:extLst>
                  <a:ext uri="{FF2B5EF4-FFF2-40B4-BE49-F238E27FC236}">
                    <a16:creationId xmlns:a16="http://schemas.microsoft.com/office/drawing/2014/main" id="{4A1CC908-C7E9-BE33-39DD-6AB099DF39F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341268" y="5077000"/>
                <a:ext cx="18288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D7AA0811-7AF2-DABD-6ECB-CCEC3E5B3627}"/>
              </a:ext>
            </a:extLst>
          </p:cNvPr>
          <p:cNvGrpSpPr/>
          <p:nvPr/>
        </p:nvGrpSpPr>
        <p:grpSpPr>
          <a:xfrm>
            <a:off x="4706668" y="4940560"/>
            <a:ext cx="291240" cy="674640"/>
            <a:chOff x="4706668" y="4940560"/>
            <a:chExt cx="29124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FE228385-618F-06E0-FAD8-7B7E9ECB9D11}"/>
                    </a:ext>
                  </a:extLst>
                </p14:cNvPr>
                <p14:cNvContentPartPr/>
                <p14:nvPr/>
              </p14:nvContentPartPr>
              <p14:xfrm>
                <a:off x="4706668" y="5059720"/>
                <a:ext cx="114840" cy="18540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FE228385-618F-06E0-FAD8-7B7E9ECB9D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97668" y="5050720"/>
                  <a:ext cx="132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74ED0426-0F19-23F8-A49D-D2E3ECE6AEA9}"/>
                    </a:ext>
                  </a:extLst>
                </p14:cNvPr>
                <p14:cNvContentPartPr/>
                <p14:nvPr/>
              </p14:nvContentPartPr>
              <p14:xfrm>
                <a:off x="4864708" y="4940560"/>
                <a:ext cx="133200" cy="6746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74ED0426-0F19-23F8-A49D-D2E3ECE6AEA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55708" y="4931920"/>
                  <a:ext cx="150840" cy="69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Agrupar 202">
            <a:extLst>
              <a:ext uri="{FF2B5EF4-FFF2-40B4-BE49-F238E27FC236}">
                <a16:creationId xmlns:a16="http://schemas.microsoft.com/office/drawing/2014/main" id="{925687C0-6B15-4F8A-ED29-C29445596EB6}"/>
              </a:ext>
            </a:extLst>
          </p:cNvPr>
          <p:cNvGrpSpPr/>
          <p:nvPr/>
        </p:nvGrpSpPr>
        <p:grpSpPr>
          <a:xfrm>
            <a:off x="5278348" y="5080960"/>
            <a:ext cx="1460160" cy="1006560"/>
            <a:chOff x="5278348" y="5080960"/>
            <a:chExt cx="1460160" cy="10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0BEF4055-0A16-1009-DF8F-F02A840D81D6}"/>
                    </a:ext>
                  </a:extLst>
                </p14:cNvPr>
                <p14:cNvContentPartPr/>
                <p14:nvPr/>
              </p14:nvContentPartPr>
              <p14:xfrm>
                <a:off x="5302468" y="5107960"/>
                <a:ext cx="49680" cy="34920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0BEF4055-0A16-1009-DF8F-F02A840D81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93828" y="5099320"/>
                  <a:ext cx="67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DCEE6B6D-1786-E389-F187-72B625DB2A09}"/>
                    </a:ext>
                  </a:extLst>
                </p14:cNvPr>
                <p14:cNvContentPartPr/>
                <p14:nvPr/>
              </p14:nvContentPartPr>
              <p14:xfrm>
                <a:off x="5278348" y="5080960"/>
                <a:ext cx="178200" cy="18396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DCEE6B6D-1786-E389-F187-72B625DB2A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69708" y="5071960"/>
                  <a:ext cx="195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31AD42E8-900B-50F8-69EE-4820190ABC7C}"/>
                    </a:ext>
                  </a:extLst>
                </p14:cNvPr>
                <p14:cNvContentPartPr/>
                <p14:nvPr/>
              </p14:nvContentPartPr>
              <p14:xfrm>
                <a:off x="5540788" y="5129200"/>
                <a:ext cx="33840" cy="24516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31AD42E8-900B-50F8-69EE-4820190ABC7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31788" y="5120560"/>
                  <a:ext cx="51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46109EED-45FD-A011-65FE-C3A92314C802}"/>
                    </a:ext>
                  </a:extLst>
                </p14:cNvPr>
                <p14:cNvContentPartPr/>
                <p14:nvPr/>
              </p14:nvContentPartPr>
              <p14:xfrm>
                <a:off x="5486788" y="5106160"/>
                <a:ext cx="207000" cy="34416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46109EED-45FD-A011-65FE-C3A92314C80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78148" y="5097160"/>
                  <a:ext cx="224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D88D8E41-5E7C-2588-AF7B-9ACD70F62770}"/>
                    </a:ext>
                  </a:extLst>
                </p14:cNvPr>
                <p14:cNvContentPartPr/>
                <p14:nvPr/>
              </p14:nvContentPartPr>
              <p14:xfrm>
                <a:off x="5348908" y="5650120"/>
                <a:ext cx="163080" cy="20808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D88D8E41-5E7C-2588-AF7B-9ACD70F6277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40268" y="5641480"/>
                  <a:ext cx="180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29B74C1C-45A5-29EA-178B-7CEB5416DDA8}"/>
                    </a:ext>
                  </a:extLst>
                </p14:cNvPr>
                <p14:cNvContentPartPr/>
                <p14:nvPr/>
              </p14:nvContentPartPr>
              <p14:xfrm>
                <a:off x="5389228" y="5749840"/>
                <a:ext cx="222480" cy="1850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29B74C1C-45A5-29EA-178B-7CEB5416DDA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80588" y="5741200"/>
                  <a:ext cx="24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F0625A27-A3BA-08FF-4E2E-CE5EA168511B}"/>
                    </a:ext>
                  </a:extLst>
                </p14:cNvPr>
                <p14:cNvContentPartPr/>
                <p14:nvPr/>
              </p14:nvContentPartPr>
              <p14:xfrm>
                <a:off x="5725828" y="5649760"/>
                <a:ext cx="175320" cy="15084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F0625A27-A3BA-08FF-4E2E-CE5EA168511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16828" y="5640760"/>
                  <a:ext cx="192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CA97B042-1427-42E5-12AE-3C1AE86E2370}"/>
                    </a:ext>
                  </a:extLst>
                </p14:cNvPr>
                <p14:cNvContentPartPr/>
                <p14:nvPr/>
              </p14:nvContentPartPr>
              <p14:xfrm>
                <a:off x="5941108" y="5693320"/>
                <a:ext cx="165600" cy="16848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CA97B042-1427-42E5-12AE-3C1AE86E237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32108" y="5684680"/>
                  <a:ext cx="183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D939B5BF-DDCA-ABCC-66B9-D6E82DEEFA29}"/>
                    </a:ext>
                  </a:extLst>
                </p14:cNvPr>
                <p14:cNvContentPartPr/>
                <p14:nvPr/>
              </p14:nvContentPartPr>
              <p14:xfrm>
                <a:off x="5769388" y="5476960"/>
                <a:ext cx="162000" cy="7056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D939B5BF-DDCA-ABCC-66B9-D6E82DEEFA2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60748" y="5468320"/>
                  <a:ext cx="179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E2A721AB-29FD-6B35-03DE-83640FCE6712}"/>
                    </a:ext>
                  </a:extLst>
                </p14:cNvPr>
                <p14:cNvContentPartPr/>
                <p14:nvPr/>
              </p14:nvContentPartPr>
              <p14:xfrm>
                <a:off x="6199948" y="5803480"/>
                <a:ext cx="37440" cy="22356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E2A721AB-29FD-6B35-03DE-83640FCE671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91308" y="5794480"/>
                  <a:ext cx="55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FC798C5B-75C7-CC5C-0CC9-3A53AE20BA12}"/>
                    </a:ext>
                  </a:extLst>
                </p14:cNvPr>
                <p14:cNvContentPartPr/>
                <p14:nvPr/>
              </p14:nvContentPartPr>
              <p14:xfrm>
                <a:off x="6347548" y="5624920"/>
                <a:ext cx="209520" cy="17568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FC798C5B-75C7-CC5C-0CC9-3A53AE20BA1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38908" y="5615920"/>
                  <a:ext cx="227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A322E30F-E71C-07CF-B1F6-FAAB838814AA}"/>
                    </a:ext>
                  </a:extLst>
                </p14:cNvPr>
                <p14:cNvContentPartPr/>
                <p14:nvPr/>
              </p14:nvContentPartPr>
              <p14:xfrm>
                <a:off x="6580108" y="5724640"/>
                <a:ext cx="158400" cy="36288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A322E30F-E71C-07CF-B1F6-FAAB838814A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71468" y="5716000"/>
                  <a:ext cx="1760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B76E3306-07B2-FA4A-030B-3C6E10A6F73F}"/>
                    </a:ext>
                  </a:extLst>
                </p14:cNvPr>
                <p14:cNvContentPartPr/>
                <p14:nvPr/>
              </p14:nvContentPartPr>
              <p14:xfrm>
                <a:off x="6371668" y="5446360"/>
                <a:ext cx="192240" cy="10152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B76E3306-07B2-FA4A-030B-3C6E10A6F7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62668" y="5437360"/>
                  <a:ext cx="2098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Agrupar 205">
            <a:extLst>
              <a:ext uri="{FF2B5EF4-FFF2-40B4-BE49-F238E27FC236}">
                <a16:creationId xmlns:a16="http://schemas.microsoft.com/office/drawing/2014/main" id="{358A5DCD-180D-CCC3-F20E-DBDAC0C3DAF0}"/>
              </a:ext>
            </a:extLst>
          </p:cNvPr>
          <p:cNvGrpSpPr/>
          <p:nvPr/>
        </p:nvGrpSpPr>
        <p:grpSpPr>
          <a:xfrm>
            <a:off x="363628" y="4905280"/>
            <a:ext cx="2664360" cy="1042200"/>
            <a:chOff x="363628" y="4905280"/>
            <a:chExt cx="2664360" cy="10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2C55197F-1A51-25B4-D9B5-B94C9E1CBB00}"/>
                    </a:ext>
                  </a:extLst>
                </p14:cNvPr>
                <p14:cNvContentPartPr/>
                <p14:nvPr/>
              </p14:nvContentPartPr>
              <p14:xfrm>
                <a:off x="363628" y="5116240"/>
                <a:ext cx="172080" cy="39420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2C55197F-1A51-25B4-D9B5-B94C9E1CBB0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4988" y="5107240"/>
                  <a:ext cx="1897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04632458-D886-428B-FC0F-F1FB9592232A}"/>
                    </a:ext>
                  </a:extLst>
                </p14:cNvPr>
                <p14:cNvContentPartPr/>
                <p14:nvPr/>
              </p14:nvContentPartPr>
              <p14:xfrm>
                <a:off x="639388" y="5356360"/>
                <a:ext cx="105120" cy="378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04632458-D886-428B-FC0F-F1FB9592232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0748" y="5347720"/>
                  <a:ext cx="122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B5169959-BADC-6F46-45B8-DD5FFED7A79A}"/>
                    </a:ext>
                  </a:extLst>
                </p14:cNvPr>
                <p14:cNvContentPartPr/>
                <p14:nvPr/>
              </p14:nvContentPartPr>
              <p14:xfrm>
                <a:off x="639388" y="5296960"/>
                <a:ext cx="148320" cy="295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B5169959-BADC-6F46-45B8-DD5FFED7A79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0748" y="5287960"/>
                  <a:ext cx="165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6AA3F367-94C3-1069-E74C-D17D0A226D21}"/>
                    </a:ext>
                  </a:extLst>
                </p14:cNvPr>
                <p14:cNvContentPartPr/>
                <p14:nvPr/>
              </p14:nvContentPartPr>
              <p14:xfrm>
                <a:off x="1007668" y="5102920"/>
                <a:ext cx="100440" cy="32688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6AA3F367-94C3-1069-E74C-D17D0A226D2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8668" y="5094280"/>
                  <a:ext cx="118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FEB1D777-9CA0-9743-1DB5-8FE543F56C1F}"/>
                    </a:ext>
                  </a:extLst>
                </p14:cNvPr>
                <p14:cNvContentPartPr/>
                <p14:nvPr/>
              </p14:nvContentPartPr>
              <p14:xfrm>
                <a:off x="942148" y="5448160"/>
                <a:ext cx="309960" cy="1836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FEB1D777-9CA0-9743-1DB5-8FE543F56C1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3508" y="5439520"/>
                  <a:ext cx="32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771DCC01-8A8D-34D3-EB7D-2CB17811FDDE}"/>
                    </a:ext>
                  </a:extLst>
                </p14:cNvPr>
                <p14:cNvContentPartPr/>
                <p14:nvPr/>
              </p14:nvContentPartPr>
              <p14:xfrm>
                <a:off x="1043308" y="5566240"/>
                <a:ext cx="185400" cy="25164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771DCC01-8A8D-34D3-EB7D-2CB17811FDD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4308" y="5557240"/>
                  <a:ext cx="203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657CE9FC-C576-3462-941E-E6A4D1C8A9F3}"/>
                    </a:ext>
                  </a:extLst>
                </p14:cNvPr>
                <p14:cNvContentPartPr/>
                <p14:nvPr/>
              </p14:nvContentPartPr>
              <p14:xfrm>
                <a:off x="1416628" y="5247280"/>
                <a:ext cx="141480" cy="30924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657CE9FC-C576-3462-941E-E6A4D1C8A9F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07628" y="5238640"/>
                  <a:ext cx="159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526B9045-27FD-CD5E-B70B-E88DC7EC0847}"/>
                    </a:ext>
                  </a:extLst>
                </p14:cNvPr>
                <p14:cNvContentPartPr/>
                <p14:nvPr/>
              </p14:nvContentPartPr>
              <p14:xfrm>
                <a:off x="1413028" y="5433040"/>
                <a:ext cx="188640" cy="277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526B9045-27FD-CD5E-B70B-E88DC7EC08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04388" y="5424400"/>
                  <a:ext cx="20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58198018-C515-A76F-4918-E2E0757ACC18}"/>
                    </a:ext>
                  </a:extLst>
                </p14:cNvPr>
                <p14:cNvContentPartPr/>
                <p14:nvPr/>
              </p14:nvContentPartPr>
              <p14:xfrm>
                <a:off x="1564588" y="5129200"/>
                <a:ext cx="165240" cy="16488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58198018-C515-A76F-4918-E2E0757ACC1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55588" y="5120560"/>
                  <a:ext cx="182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28018B85-E478-A64B-68F0-DA59D7E5D937}"/>
                    </a:ext>
                  </a:extLst>
                </p14:cNvPr>
                <p14:cNvContentPartPr/>
                <p14:nvPr/>
              </p14:nvContentPartPr>
              <p14:xfrm>
                <a:off x="1793188" y="5388760"/>
                <a:ext cx="175320" cy="183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28018B85-E478-A64B-68F0-DA59D7E5D9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84548" y="537976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8C1B79D0-9620-1DD3-43F4-01850ADEC433}"/>
                    </a:ext>
                  </a:extLst>
                </p14:cNvPr>
                <p14:cNvContentPartPr/>
                <p14:nvPr/>
              </p14:nvContentPartPr>
              <p14:xfrm>
                <a:off x="1877428" y="5302720"/>
                <a:ext cx="37440" cy="19224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8C1B79D0-9620-1DD3-43F4-01850ADEC43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68428" y="5294080"/>
                  <a:ext cx="55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FCDB1EBA-090C-0071-68CB-0E4A316601BA}"/>
                    </a:ext>
                  </a:extLst>
                </p14:cNvPr>
                <p14:cNvContentPartPr/>
                <p14:nvPr/>
              </p14:nvContentPartPr>
              <p14:xfrm>
                <a:off x="2135908" y="5059720"/>
                <a:ext cx="74880" cy="34632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FCDB1EBA-090C-0071-68CB-0E4A316601B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26908" y="5050720"/>
                  <a:ext cx="92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9D409094-5830-3722-3027-AEFF89F2D8F2}"/>
                    </a:ext>
                  </a:extLst>
                </p14:cNvPr>
                <p14:cNvContentPartPr/>
                <p14:nvPr/>
              </p14:nvContentPartPr>
              <p14:xfrm>
                <a:off x="2025388" y="5417920"/>
                <a:ext cx="343440" cy="226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9D409094-5830-3722-3027-AEFF89F2D8F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16748" y="5409280"/>
                  <a:ext cx="36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E8380747-E5B8-FAF6-7531-A612CB7131F5}"/>
                    </a:ext>
                  </a:extLst>
                </p14:cNvPr>
                <p14:cNvContentPartPr/>
                <p14:nvPr/>
              </p14:nvContentPartPr>
              <p14:xfrm>
                <a:off x="2018548" y="5729680"/>
                <a:ext cx="185400" cy="21780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E8380747-E5B8-FAF6-7531-A612CB7131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09908" y="5721040"/>
                  <a:ext cx="203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D627726E-E610-B6F0-4302-D0D90A4B9C2D}"/>
                    </a:ext>
                  </a:extLst>
                </p14:cNvPr>
                <p14:cNvContentPartPr/>
                <p14:nvPr/>
              </p14:nvContentPartPr>
              <p14:xfrm>
                <a:off x="2213668" y="5596840"/>
                <a:ext cx="198720" cy="31680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D627726E-E610-B6F0-4302-D0D90A4B9C2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05028" y="5587840"/>
                  <a:ext cx="216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E43CB10B-3A92-AF56-1543-D59CC519E184}"/>
                    </a:ext>
                  </a:extLst>
                </p14:cNvPr>
                <p14:cNvContentPartPr/>
                <p14:nvPr/>
              </p14:nvContentPartPr>
              <p14:xfrm>
                <a:off x="2681308" y="5111200"/>
                <a:ext cx="131040" cy="34056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E43CB10B-3A92-AF56-1543-D59CC519E18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72668" y="5102200"/>
                  <a:ext cx="148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12A9A74A-17E4-6548-11E9-3FFE4999ED3D}"/>
                    </a:ext>
                  </a:extLst>
                </p14:cNvPr>
                <p14:cNvContentPartPr/>
                <p14:nvPr/>
              </p14:nvContentPartPr>
              <p14:xfrm>
                <a:off x="2889748" y="5340160"/>
                <a:ext cx="30600" cy="20772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12A9A74A-17E4-6548-11E9-3FFE4999ED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881108" y="5331520"/>
                  <a:ext cx="48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2AE2BE50-2813-0C4B-C79C-19ECA381D26B}"/>
                    </a:ext>
                  </a:extLst>
                </p14:cNvPr>
                <p14:cNvContentPartPr/>
                <p14:nvPr/>
              </p14:nvContentPartPr>
              <p14:xfrm>
                <a:off x="2886508" y="5314960"/>
                <a:ext cx="91080" cy="1072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2AE2BE50-2813-0C4B-C79C-19ECA381D26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77868" y="5306320"/>
                  <a:ext cx="108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4F7A254A-A28C-C43C-435E-450595B727A1}"/>
                    </a:ext>
                  </a:extLst>
                </p14:cNvPr>
                <p14:cNvContentPartPr/>
                <p14:nvPr/>
              </p14:nvContentPartPr>
              <p14:xfrm>
                <a:off x="2597068" y="4905280"/>
                <a:ext cx="47880" cy="71172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4F7A254A-A28C-C43C-435E-450595B727A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88068" y="4896640"/>
                  <a:ext cx="6552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2A89187-5525-5D69-A602-F472608CA827}"/>
                    </a:ext>
                  </a:extLst>
                </p14:cNvPr>
                <p14:cNvContentPartPr/>
                <p14:nvPr/>
              </p14:nvContentPartPr>
              <p14:xfrm>
                <a:off x="3010708" y="4971880"/>
                <a:ext cx="17280" cy="68256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2A89187-5525-5D69-A602-F472608CA82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02068" y="4963240"/>
                  <a:ext cx="34920" cy="70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07" name="Tinta 206">
                <a:extLst>
                  <a:ext uri="{FF2B5EF4-FFF2-40B4-BE49-F238E27FC236}">
                    <a16:creationId xmlns:a16="http://schemas.microsoft.com/office/drawing/2014/main" id="{BA1150F1-F4F9-F03A-D69E-06E627D32C84}"/>
                  </a:ext>
                </a:extLst>
              </p14:cNvPr>
              <p14:cNvContentPartPr/>
              <p14:nvPr/>
            </p14:nvContentPartPr>
            <p14:xfrm>
              <a:off x="5187268" y="79480"/>
              <a:ext cx="1639800" cy="6686640"/>
            </p14:xfrm>
          </p:contentPart>
        </mc:Choice>
        <mc:Fallback>
          <p:pic>
            <p:nvPicPr>
              <p:cNvPr id="207" name="Tinta 206">
                <a:extLst>
                  <a:ext uri="{FF2B5EF4-FFF2-40B4-BE49-F238E27FC236}">
                    <a16:creationId xmlns:a16="http://schemas.microsoft.com/office/drawing/2014/main" id="{BA1150F1-F4F9-F03A-D69E-06E627D32C8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178268" y="70840"/>
                <a:ext cx="1657440" cy="67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08" name="Tinta 207">
                <a:extLst>
                  <a:ext uri="{FF2B5EF4-FFF2-40B4-BE49-F238E27FC236}">
                    <a16:creationId xmlns:a16="http://schemas.microsoft.com/office/drawing/2014/main" id="{1F8DBB27-D0E7-C4CF-874B-57918BECDC3F}"/>
                  </a:ext>
                </a:extLst>
              </p14:cNvPr>
              <p14:cNvContentPartPr/>
              <p14:nvPr/>
            </p14:nvContentPartPr>
            <p14:xfrm>
              <a:off x="7139188" y="197920"/>
              <a:ext cx="94320" cy="139320"/>
            </p14:xfrm>
          </p:contentPart>
        </mc:Choice>
        <mc:Fallback>
          <p:pic>
            <p:nvPicPr>
              <p:cNvPr id="208" name="Tinta 207">
                <a:extLst>
                  <a:ext uri="{FF2B5EF4-FFF2-40B4-BE49-F238E27FC236}">
                    <a16:creationId xmlns:a16="http://schemas.microsoft.com/office/drawing/2014/main" id="{1F8DBB27-D0E7-C4CF-874B-57918BECDC3F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130188" y="189280"/>
                <a:ext cx="1119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09" name="Tinta 208">
                <a:extLst>
                  <a:ext uri="{FF2B5EF4-FFF2-40B4-BE49-F238E27FC236}">
                    <a16:creationId xmlns:a16="http://schemas.microsoft.com/office/drawing/2014/main" id="{8185E4A0-F8EC-EBBC-2D02-C7502D368CA0}"/>
                  </a:ext>
                </a:extLst>
              </p14:cNvPr>
              <p14:cNvContentPartPr/>
              <p14:nvPr/>
            </p14:nvContentPartPr>
            <p14:xfrm>
              <a:off x="7142428" y="480520"/>
              <a:ext cx="94320" cy="156240"/>
            </p14:xfrm>
          </p:contentPart>
        </mc:Choice>
        <mc:Fallback>
          <p:pic>
            <p:nvPicPr>
              <p:cNvPr id="209" name="Tinta 208">
                <a:extLst>
                  <a:ext uri="{FF2B5EF4-FFF2-40B4-BE49-F238E27FC236}">
                    <a16:creationId xmlns:a16="http://schemas.microsoft.com/office/drawing/2014/main" id="{8185E4A0-F8EC-EBBC-2D02-C7502D368CA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133428" y="471520"/>
                <a:ext cx="1119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10" name="Tinta 209">
                <a:extLst>
                  <a:ext uri="{FF2B5EF4-FFF2-40B4-BE49-F238E27FC236}">
                    <a16:creationId xmlns:a16="http://schemas.microsoft.com/office/drawing/2014/main" id="{A0890042-B14B-998B-12E9-14CE480B6505}"/>
                  </a:ext>
                </a:extLst>
              </p14:cNvPr>
              <p14:cNvContentPartPr/>
              <p14:nvPr/>
            </p14:nvContentPartPr>
            <p14:xfrm>
              <a:off x="7135228" y="840880"/>
              <a:ext cx="105120" cy="102600"/>
            </p14:xfrm>
          </p:contentPart>
        </mc:Choice>
        <mc:Fallback>
          <p:pic>
            <p:nvPicPr>
              <p:cNvPr id="210" name="Tinta 209">
                <a:extLst>
                  <a:ext uri="{FF2B5EF4-FFF2-40B4-BE49-F238E27FC236}">
                    <a16:creationId xmlns:a16="http://schemas.microsoft.com/office/drawing/2014/main" id="{A0890042-B14B-998B-12E9-14CE480B650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126588" y="831880"/>
                <a:ext cx="1227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8223B176-C364-6275-BA5A-03AB81AEA34F}"/>
                  </a:ext>
                </a:extLst>
              </p14:cNvPr>
              <p14:cNvContentPartPr/>
              <p14:nvPr/>
            </p14:nvContentPartPr>
            <p14:xfrm>
              <a:off x="6793228" y="1231120"/>
              <a:ext cx="187920" cy="496440"/>
            </p14:xfrm>
          </p:contentPart>
        </mc:Choice>
        <mc:Fallback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8223B176-C364-6275-BA5A-03AB81AEA34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784228" y="1222120"/>
                <a:ext cx="2055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12" name="Tinta 211">
                <a:extLst>
                  <a:ext uri="{FF2B5EF4-FFF2-40B4-BE49-F238E27FC236}">
                    <a16:creationId xmlns:a16="http://schemas.microsoft.com/office/drawing/2014/main" id="{B1E61DF3-A981-DAF1-FC24-59143A2BE9ED}"/>
                  </a:ext>
                </a:extLst>
              </p14:cNvPr>
              <p14:cNvContentPartPr/>
              <p14:nvPr/>
            </p14:nvContentPartPr>
            <p14:xfrm>
              <a:off x="6809068" y="1048240"/>
              <a:ext cx="94680" cy="134640"/>
            </p14:xfrm>
          </p:contentPart>
        </mc:Choice>
        <mc:Fallback>
          <p:pic>
            <p:nvPicPr>
              <p:cNvPr id="212" name="Tinta 211">
                <a:extLst>
                  <a:ext uri="{FF2B5EF4-FFF2-40B4-BE49-F238E27FC236}">
                    <a16:creationId xmlns:a16="http://schemas.microsoft.com/office/drawing/2014/main" id="{B1E61DF3-A981-DAF1-FC24-59143A2BE9E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6800428" y="1039600"/>
                <a:ext cx="112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13" name="Tinta 212">
                <a:extLst>
                  <a:ext uri="{FF2B5EF4-FFF2-40B4-BE49-F238E27FC236}">
                    <a16:creationId xmlns:a16="http://schemas.microsoft.com/office/drawing/2014/main" id="{FFBF19CE-CC30-B9C9-A354-ADDC95569726}"/>
                  </a:ext>
                </a:extLst>
              </p14:cNvPr>
              <p14:cNvContentPartPr/>
              <p14:nvPr/>
            </p14:nvContentPartPr>
            <p14:xfrm>
              <a:off x="7101028" y="1546840"/>
              <a:ext cx="155520" cy="35640"/>
            </p14:xfrm>
          </p:contentPart>
        </mc:Choice>
        <mc:Fallback>
          <p:pic>
            <p:nvPicPr>
              <p:cNvPr id="213" name="Tinta 212">
                <a:extLst>
                  <a:ext uri="{FF2B5EF4-FFF2-40B4-BE49-F238E27FC236}">
                    <a16:creationId xmlns:a16="http://schemas.microsoft.com/office/drawing/2014/main" id="{FFBF19CE-CC30-B9C9-A354-ADDC95569726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092388" y="1538200"/>
                <a:ext cx="1731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14" name="Tinta 213">
                <a:extLst>
                  <a:ext uri="{FF2B5EF4-FFF2-40B4-BE49-F238E27FC236}">
                    <a16:creationId xmlns:a16="http://schemas.microsoft.com/office/drawing/2014/main" id="{915F9F48-D522-46A9-C485-1F6AB0E97A37}"/>
                  </a:ext>
                </a:extLst>
              </p14:cNvPr>
              <p14:cNvContentPartPr/>
              <p14:nvPr/>
            </p14:nvContentPartPr>
            <p14:xfrm>
              <a:off x="7104988" y="1456120"/>
              <a:ext cx="108000" cy="19440"/>
            </p14:xfrm>
          </p:contentPart>
        </mc:Choice>
        <mc:Fallback>
          <p:pic>
            <p:nvPicPr>
              <p:cNvPr id="214" name="Tinta 213">
                <a:extLst>
                  <a:ext uri="{FF2B5EF4-FFF2-40B4-BE49-F238E27FC236}">
                    <a16:creationId xmlns:a16="http://schemas.microsoft.com/office/drawing/2014/main" id="{915F9F48-D522-46A9-C485-1F6AB0E97A37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095988" y="1447120"/>
                <a:ext cx="1256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40CC5211-5853-1C0C-648C-7DF5F1B47218}"/>
              </a:ext>
            </a:extLst>
          </p:cNvPr>
          <p:cNvGrpSpPr/>
          <p:nvPr/>
        </p:nvGrpSpPr>
        <p:grpSpPr>
          <a:xfrm>
            <a:off x="7461388" y="1351000"/>
            <a:ext cx="1164240" cy="411120"/>
            <a:chOff x="7461388" y="1351000"/>
            <a:chExt cx="116424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08ACB284-76C9-F954-649F-BF0063DC0074}"/>
                    </a:ext>
                  </a:extLst>
                </p14:cNvPr>
                <p14:cNvContentPartPr/>
                <p14:nvPr/>
              </p14:nvContentPartPr>
              <p14:xfrm>
                <a:off x="7461388" y="1592200"/>
                <a:ext cx="182160" cy="3672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08ACB284-76C9-F954-649F-BF0063DC007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52748" y="1583560"/>
                  <a:ext cx="199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418D9D18-F2CC-A46C-9339-A8F754EB0C00}"/>
                    </a:ext>
                  </a:extLst>
                </p14:cNvPr>
                <p14:cNvContentPartPr/>
                <p14:nvPr/>
              </p14:nvContentPartPr>
              <p14:xfrm>
                <a:off x="7687108" y="1408960"/>
                <a:ext cx="319680" cy="28836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418D9D18-F2CC-A46C-9339-A8F754EB0C0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78108" y="1400320"/>
                  <a:ext cx="337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1A3C96CF-EA17-15AA-82D1-4A2E565D66DA}"/>
                    </a:ext>
                  </a:extLst>
                </p14:cNvPr>
                <p14:cNvContentPartPr/>
                <p14:nvPr/>
              </p14:nvContentPartPr>
              <p14:xfrm>
                <a:off x="8040628" y="1486000"/>
                <a:ext cx="212040" cy="27612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1A3C96CF-EA17-15AA-82D1-4A2E565D66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31628" y="1477000"/>
                  <a:ext cx="229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42390B82-5B51-3D57-722D-2ABB2E314957}"/>
                    </a:ext>
                  </a:extLst>
                </p14:cNvPr>
                <p14:cNvContentPartPr/>
                <p14:nvPr/>
              </p14:nvContentPartPr>
              <p14:xfrm>
                <a:off x="8429428" y="1351000"/>
                <a:ext cx="170280" cy="3556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42390B82-5B51-3D57-722D-2ABB2E31495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20428" y="1342360"/>
                  <a:ext cx="1879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9FF05DC6-0CB8-AE76-7A31-F9BD87A7596C}"/>
                    </a:ext>
                  </a:extLst>
                </p14:cNvPr>
                <p14:cNvContentPartPr/>
                <p14:nvPr/>
              </p14:nvContentPartPr>
              <p14:xfrm>
                <a:off x="8379748" y="1564120"/>
                <a:ext cx="245880" cy="2160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9FF05DC6-0CB8-AE76-7A31-F9BD87A7596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71108" y="1555120"/>
                  <a:ext cx="26352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26" name="Tinta 225">
                <a:extLst>
                  <a:ext uri="{FF2B5EF4-FFF2-40B4-BE49-F238E27FC236}">
                    <a16:creationId xmlns:a16="http://schemas.microsoft.com/office/drawing/2014/main" id="{B937AB40-2613-7017-D17B-7679B733DC65}"/>
                  </a:ext>
                </a:extLst>
              </p14:cNvPr>
              <p14:cNvContentPartPr/>
              <p14:nvPr/>
            </p14:nvContentPartPr>
            <p14:xfrm>
              <a:off x="8588548" y="1106920"/>
              <a:ext cx="222480" cy="244800"/>
            </p14:xfrm>
          </p:contentPart>
        </mc:Choice>
        <mc:Fallback>
          <p:pic>
            <p:nvPicPr>
              <p:cNvPr id="226" name="Tinta 225">
                <a:extLst>
                  <a:ext uri="{FF2B5EF4-FFF2-40B4-BE49-F238E27FC236}">
                    <a16:creationId xmlns:a16="http://schemas.microsoft.com/office/drawing/2014/main" id="{B937AB40-2613-7017-D17B-7679B733DC6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579548" y="1097920"/>
                <a:ext cx="24012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Agrupar 236">
            <a:extLst>
              <a:ext uri="{FF2B5EF4-FFF2-40B4-BE49-F238E27FC236}">
                <a16:creationId xmlns:a16="http://schemas.microsoft.com/office/drawing/2014/main" id="{BA2FD7B6-353F-ED77-DF7E-8A023262360E}"/>
              </a:ext>
            </a:extLst>
          </p:cNvPr>
          <p:cNvGrpSpPr/>
          <p:nvPr/>
        </p:nvGrpSpPr>
        <p:grpSpPr>
          <a:xfrm>
            <a:off x="9130348" y="1113040"/>
            <a:ext cx="897840" cy="690120"/>
            <a:chOff x="9130348" y="1113040"/>
            <a:chExt cx="897840" cy="69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C9BF71B3-9AD4-FEB3-1D0D-1EAA90224A28}"/>
                    </a:ext>
                  </a:extLst>
                </p14:cNvPr>
                <p14:cNvContentPartPr/>
                <p14:nvPr/>
              </p14:nvContentPartPr>
              <p14:xfrm>
                <a:off x="9130348" y="1165240"/>
                <a:ext cx="175320" cy="59580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C9BF71B3-9AD4-FEB3-1D0D-1EAA90224A2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121348" y="1156600"/>
                  <a:ext cx="19296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4E05AC3D-1567-3796-9B11-B7C1CCE1E4E6}"/>
                    </a:ext>
                  </a:extLst>
                </p14:cNvPr>
                <p14:cNvContentPartPr/>
                <p14:nvPr/>
              </p14:nvContentPartPr>
              <p14:xfrm>
                <a:off x="9281188" y="1297000"/>
                <a:ext cx="169200" cy="37764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4E05AC3D-1567-3796-9B11-B7C1CCE1E4E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72548" y="1288000"/>
                  <a:ext cx="1868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C825A53B-F980-15EA-9E71-37AC752F4491}"/>
                    </a:ext>
                  </a:extLst>
                </p14:cNvPr>
                <p14:cNvContentPartPr/>
                <p14:nvPr/>
              </p14:nvContentPartPr>
              <p14:xfrm>
                <a:off x="9541108" y="1348120"/>
                <a:ext cx="188280" cy="29268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C825A53B-F980-15EA-9E71-37AC752F449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32108" y="1339480"/>
                  <a:ext cx="205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5CF844BC-8C3B-C7B5-3F88-11EE0441DF09}"/>
                    </a:ext>
                  </a:extLst>
                </p14:cNvPr>
                <p14:cNvContentPartPr/>
                <p14:nvPr/>
              </p14:nvContentPartPr>
              <p14:xfrm>
                <a:off x="9793108" y="1271440"/>
                <a:ext cx="36720" cy="26892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5CF844BC-8C3B-C7B5-3F88-11EE0441DF0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84108" y="1262440"/>
                  <a:ext cx="54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F785E2D0-0478-A3D6-AF89-8981791AE5F8}"/>
                    </a:ext>
                  </a:extLst>
                </p14:cNvPr>
                <p14:cNvContentPartPr/>
                <p14:nvPr/>
              </p14:nvContentPartPr>
              <p14:xfrm>
                <a:off x="9745588" y="1245160"/>
                <a:ext cx="190080" cy="3672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F785E2D0-0478-A3D6-AF89-8981791AE5F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36948" y="1236160"/>
                  <a:ext cx="207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4DAF6634-C2F0-EADB-B7A0-22CA0CFDADFA}"/>
                    </a:ext>
                  </a:extLst>
                </p14:cNvPr>
                <p14:cNvContentPartPr/>
                <p14:nvPr/>
              </p14:nvContentPartPr>
              <p14:xfrm>
                <a:off x="9907228" y="1113040"/>
                <a:ext cx="120960" cy="69012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4DAF6634-C2F0-EADB-B7A0-22CA0CFDADF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98228" y="1104040"/>
                  <a:ext cx="138600" cy="70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Agrupar 235">
            <a:extLst>
              <a:ext uri="{FF2B5EF4-FFF2-40B4-BE49-F238E27FC236}">
                <a16:creationId xmlns:a16="http://schemas.microsoft.com/office/drawing/2014/main" id="{9C222238-A250-AE51-4885-EC9DD6B805D9}"/>
              </a:ext>
            </a:extLst>
          </p:cNvPr>
          <p:cNvGrpSpPr/>
          <p:nvPr/>
        </p:nvGrpSpPr>
        <p:grpSpPr>
          <a:xfrm>
            <a:off x="7222708" y="1802440"/>
            <a:ext cx="253080" cy="789120"/>
            <a:chOff x="7222708" y="1802440"/>
            <a:chExt cx="253080" cy="78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D6CFB305-E2CD-10A1-3764-9D2E578DBCEF}"/>
                    </a:ext>
                  </a:extLst>
                </p14:cNvPr>
                <p14:cNvContentPartPr/>
                <p14:nvPr/>
              </p14:nvContentPartPr>
              <p14:xfrm>
                <a:off x="7222708" y="1802440"/>
                <a:ext cx="202320" cy="70092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D6CFB305-E2CD-10A1-3764-9D2E578DBCE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14068" y="1793440"/>
                  <a:ext cx="2199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14397CC5-0D41-B916-AB9D-2AAE4F003D59}"/>
                    </a:ext>
                  </a:extLst>
                </p14:cNvPr>
                <p14:cNvContentPartPr/>
                <p14:nvPr/>
              </p14:nvContentPartPr>
              <p14:xfrm>
                <a:off x="7424668" y="2348200"/>
                <a:ext cx="51120" cy="2433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14397CC5-0D41-B916-AB9D-2AAE4F003D5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15668" y="2339200"/>
                  <a:ext cx="687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Agrupar 252">
            <a:extLst>
              <a:ext uri="{FF2B5EF4-FFF2-40B4-BE49-F238E27FC236}">
                <a16:creationId xmlns:a16="http://schemas.microsoft.com/office/drawing/2014/main" id="{BF009A97-1A82-6B16-C219-6A5ED7B513E0}"/>
              </a:ext>
            </a:extLst>
          </p:cNvPr>
          <p:cNvGrpSpPr/>
          <p:nvPr/>
        </p:nvGrpSpPr>
        <p:grpSpPr>
          <a:xfrm>
            <a:off x="7683868" y="2164960"/>
            <a:ext cx="1261440" cy="1402920"/>
            <a:chOff x="7683868" y="2164960"/>
            <a:chExt cx="1261440" cy="14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E538BCB5-39BD-8C5D-5D42-A6BA1A1B8FF0}"/>
                    </a:ext>
                  </a:extLst>
                </p14:cNvPr>
                <p14:cNvContentPartPr/>
                <p14:nvPr/>
              </p14:nvContentPartPr>
              <p14:xfrm>
                <a:off x="7845148" y="2164960"/>
                <a:ext cx="148320" cy="46584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E538BCB5-39BD-8C5D-5D42-A6BA1A1B8FF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36148" y="2156320"/>
                  <a:ext cx="1659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4B51494D-5C7F-9AAD-79C4-BC1EB0E2CEBF}"/>
                    </a:ext>
                  </a:extLst>
                </p14:cNvPr>
                <p14:cNvContentPartPr/>
                <p14:nvPr/>
              </p14:nvContentPartPr>
              <p14:xfrm>
                <a:off x="7811308" y="2427760"/>
                <a:ext cx="202320" cy="2664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4B51494D-5C7F-9AAD-79C4-BC1EB0E2CEB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02668" y="2419120"/>
                  <a:ext cx="21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6F230CC2-E057-81B8-760B-42414D448BFC}"/>
                    </a:ext>
                  </a:extLst>
                </p14:cNvPr>
                <p14:cNvContentPartPr/>
                <p14:nvPr/>
              </p14:nvContentPartPr>
              <p14:xfrm>
                <a:off x="8107588" y="2429920"/>
                <a:ext cx="205560" cy="4068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6F230CC2-E057-81B8-760B-42414D448BF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98588" y="2420920"/>
                  <a:ext cx="223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6243244B-AFF5-0F6C-EB04-087CDF41AB2D}"/>
                    </a:ext>
                  </a:extLst>
                </p14:cNvPr>
                <p14:cNvContentPartPr/>
                <p14:nvPr/>
              </p14:nvContentPartPr>
              <p14:xfrm>
                <a:off x="8241508" y="2353240"/>
                <a:ext cx="192600" cy="31032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6243244B-AFF5-0F6C-EB04-087CDF41AB2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32868" y="2344240"/>
                  <a:ext cx="210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F6634190-F867-5446-84CF-EC24A69131ED}"/>
                    </a:ext>
                  </a:extLst>
                </p14:cNvPr>
                <p14:cNvContentPartPr/>
                <p14:nvPr/>
              </p14:nvContentPartPr>
              <p14:xfrm>
                <a:off x="8486668" y="2310040"/>
                <a:ext cx="311040" cy="29988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F6634190-F867-5446-84CF-EC24A69131E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78028" y="2301040"/>
                  <a:ext cx="328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17871DE6-E974-325F-1213-E2AF435B725B}"/>
                    </a:ext>
                  </a:extLst>
                </p14:cNvPr>
                <p14:cNvContentPartPr/>
                <p14:nvPr/>
              </p14:nvContentPartPr>
              <p14:xfrm>
                <a:off x="7685668" y="3012400"/>
                <a:ext cx="290880" cy="30744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17871DE6-E974-325F-1213-E2AF435B72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76668" y="3003760"/>
                  <a:ext cx="308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6C8DED33-B830-6E08-933A-FEC8C80BB561}"/>
                    </a:ext>
                  </a:extLst>
                </p14:cNvPr>
                <p14:cNvContentPartPr/>
                <p14:nvPr/>
              </p14:nvContentPartPr>
              <p14:xfrm>
                <a:off x="7976188" y="3108880"/>
                <a:ext cx="225720" cy="21852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6C8DED33-B830-6E08-933A-FEC8C80BB56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67548" y="3100240"/>
                  <a:ext cx="243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23C0863A-2268-76B6-4627-D2BFCFDC6DF6}"/>
                    </a:ext>
                  </a:extLst>
                </p14:cNvPr>
                <p14:cNvContentPartPr/>
                <p14:nvPr/>
              </p14:nvContentPartPr>
              <p14:xfrm>
                <a:off x="8218468" y="3176560"/>
                <a:ext cx="70920" cy="34452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23C0863A-2268-76B6-4627-D2BFCFDC6DF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209468" y="3167920"/>
                  <a:ext cx="885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1087CFE8-95A8-3D5A-84A7-127B44BF02AD}"/>
                    </a:ext>
                  </a:extLst>
                </p14:cNvPr>
                <p14:cNvContentPartPr/>
                <p14:nvPr/>
              </p14:nvContentPartPr>
              <p14:xfrm>
                <a:off x="7683868" y="2811160"/>
                <a:ext cx="185040" cy="10152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1087CFE8-95A8-3D5A-84A7-127B44BF02A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75228" y="2802520"/>
                  <a:ext cx="202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CA3808E4-6D81-D5E4-0DDB-8DB57D42438A}"/>
                    </a:ext>
                  </a:extLst>
                </p14:cNvPr>
                <p14:cNvContentPartPr/>
                <p14:nvPr/>
              </p14:nvContentPartPr>
              <p14:xfrm>
                <a:off x="8425828" y="3035800"/>
                <a:ext cx="277200" cy="22716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CA3808E4-6D81-D5E4-0DDB-8DB57D42438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417188" y="3026800"/>
                  <a:ext cx="294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54AABE5A-749C-A236-647E-E7D818BCDB1C}"/>
                    </a:ext>
                  </a:extLst>
                </p14:cNvPr>
                <p14:cNvContentPartPr/>
                <p14:nvPr/>
              </p14:nvContentPartPr>
              <p14:xfrm>
                <a:off x="8786908" y="3113920"/>
                <a:ext cx="158400" cy="45396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54AABE5A-749C-A236-647E-E7D818BCDB1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77908" y="3105280"/>
                  <a:ext cx="1760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45590CA9-A94D-A7B7-8794-58B996D0069F}"/>
                    </a:ext>
                  </a:extLst>
                </p14:cNvPr>
                <p14:cNvContentPartPr/>
                <p14:nvPr/>
              </p14:nvContentPartPr>
              <p14:xfrm>
                <a:off x="8426908" y="2774080"/>
                <a:ext cx="215640" cy="11376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45590CA9-A94D-A7B7-8794-58B996D0069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18268" y="2765080"/>
                  <a:ext cx="2332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Agrupar 265">
            <a:extLst>
              <a:ext uri="{FF2B5EF4-FFF2-40B4-BE49-F238E27FC236}">
                <a16:creationId xmlns:a16="http://schemas.microsoft.com/office/drawing/2014/main" id="{0F205723-D314-9499-FFB5-AD6CDCC6F3C1}"/>
              </a:ext>
            </a:extLst>
          </p:cNvPr>
          <p:cNvGrpSpPr/>
          <p:nvPr/>
        </p:nvGrpSpPr>
        <p:grpSpPr>
          <a:xfrm>
            <a:off x="9315028" y="2672200"/>
            <a:ext cx="1682640" cy="578160"/>
            <a:chOff x="9315028" y="2672200"/>
            <a:chExt cx="168264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D3B78812-D5AD-02D2-3663-C2E04A7F5848}"/>
                    </a:ext>
                  </a:extLst>
                </p14:cNvPr>
                <p14:cNvContentPartPr/>
                <p14:nvPr/>
              </p14:nvContentPartPr>
              <p14:xfrm>
                <a:off x="9315028" y="2875960"/>
                <a:ext cx="162000" cy="31428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D3B78812-D5AD-02D2-3663-C2E04A7F584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306388" y="2866960"/>
                  <a:ext cx="179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E1EAF2D8-512A-C5F3-4532-1733FC6C7226}"/>
                    </a:ext>
                  </a:extLst>
                </p14:cNvPr>
                <p14:cNvContentPartPr/>
                <p14:nvPr/>
              </p14:nvContentPartPr>
              <p14:xfrm>
                <a:off x="9535348" y="2943640"/>
                <a:ext cx="62640" cy="28980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E1EAF2D8-512A-C5F3-4532-1733FC6C722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26708" y="2934640"/>
                  <a:ext cx="80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4A06970A-66C7-8822-1CBB-2F82195D6D28}"/>
                    </a:ext>
                  </a:extLst>
                </p14:cNvPr>
                <p14:cNvContentPartPr/>
                <p14:nvPr/>
              </p14:nvContentPartPr>
              <p14:xfrm>
                <a:off x="9691948" y="2946160"/>
                <a:ext cx="259560" cy="30420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4A06970A-66C7-8822-1CBB-2F82195D6D2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682948" y="2937520"/>
                  <a:ext cx="277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58D3FB5C-8C54-ACD8-17C9-CBEB5C9F7DCB}"/>
                    </a:ext>
                  </a:extLst>
                </p14:cNvPr>
                <p14:cNvContentPartPr/>
                <p14:nvPr/>
              </p14:nvContentPartPr>
              <p14:xfrm>
                <a:off x="10028188" y="2911240"/>
                <a:ext cx="67680" cy="22356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58D3FB5C-8C54-ACD8-17C9-CBEB5C9F7D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19548" y="2902240"/>
                  <a:ext cx="85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EB5690C4-30C2-0D85-A0BB-EC146BE9F45A}"/>
                    </a:ext>
                  </a:extLst>
                </p14:cNvPr>
                <p14:cNvContentPartPr/>
                <p14:nvPr/>
              </p14:nvContentPartPr>
              <p14:xfrm>
                <a:off x="10048348" y="2896120"/>
                <a:ext cx="218880" cy="27108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EB5690C4-30C2-0D85-A0BB-EC146BE9F45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39708" y="2887120"/>
                  <a:ext cx="236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D74156C3-173F-F1B0-24E4-502AC8146BCE}"/>
                    </a:ext>
                  </a:extLst>
                </p14:cNvPr>
                <p14:cNvContentPartPr/>
                <p14:nvPr/>
              </p14:nvContentPartPr>
              <p14:xfrm>
                <a:off x="10270468" y="2900080"/>
                <a:ext cx="131760" cy="2556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D74156C3-173F-F1B0-24E4-502AC8146BC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261468" y="2891440"/>
                  <a:ext cx="149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2E04C1C8-6A4A-CC87-0704-EE781B0117A8}"/>
                    </a:ext>
                  </a:extLst>
                </p14:cNvPr>
                <p14:cNvContentPartPr/>
                <p14:nvPr/>
              </p14:nvContentPartPr>
              <p14:xfrm>
                <a:off x="10287388" y="2886040"/>
                <a:ext cx="239040" cy="20808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2E04C1C8-6A4A-CC87-0704-EE781B0117A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78388" y="2877040"/>
                  <a:ext cx="256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F2CD531F-9A56-3372-ED36-3839674D2416}"/>
                    </a:ext>
                  </a:extLst>
                </p14:cNvPr>
                <p14:cNvContentPartPr/>
                <p14:nvPr/>
              </p14:nvContentPartPr>
              <p14:xfrm>
                <a:off x="10401508" y="2856880"/>
                <a:ext cx="212400" cy="27540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F2CD531F-9A56-3372-ED36-3839674D241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392868" y="2847880"/>
                  <a:ext cx="230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9CEDA841-E2E9-BA3C-A21A-A58776E3E4F5}"/>
                    </a:ext>
                  </a:extLst>
                </p14:cNvPr>
                <p14:cNvContentPartPr/>
                <p14:nvPr/>
              </p14:nvContentPartPr>
              <p14:xfrm>
                <a:off x="10653868" y="2895040"/>
                <a:ext cx="221760" cy="28080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9CEDA841-E2E9-BA3C-A21A-A58776E3E4F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45228" y="2886400"/>
                  <a:ext cx="239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01A087AE-0EC0-A774-6DDE-40B2AEB771EB}"/>
                    </a:ext>
                  </a:extLst>
                </p14:cNvPr>
                <p14:cNvContentPartPr/>
                <p14:nvPr/>
              </p14:nvContentPartPr>
              <p14:xfrm>
                <a:off x="10825588" y="2863720"/>
                <a:ext cx="172080" cy="28476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01A087AE-0EC0-A774-6DDE-40B2AEB771E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16588" y="2855080"/>
                  <a:ext cx="189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73A1AF14-B245-CD38-0634-611C9B5305FC}"/>
                    </a:ext>
                  </a:extLst>
                </p14:cNvPr>
                <p14:cNvContentPartPr/>
                <p14:nvPr/>
              </p14:nvContentPartPr>
              <p14:xfrm>
                <a:off x="10088668" y="2672200"/>
                <a:ext cx="360" cy="36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73A1AF14-B245-CD38-0634-611C9B5305F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80028" y="2663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24E58A14-4221-58CD-B3AA-E31038DA9E1F}"/>
                    </a:ext>
                  </a:extLst>
                </p14:cNvPr>
                <p14:cNvContentPartPr/>
                <p14:nvPr/>
              </p14:nvContentPartPr>
              <p14:xfrm>
                <a:off x="9466588" y="2797120"/>
                <a:ext cx="360" cy="3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24E58A14-4221-58CD-B3AA-E31038DA9E1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57588" y="2788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67" name="Tinta 266">
                <a:extLst>
                  <a:ext uri="{FF2B5EF4-FFF2-40B4-BE49-F238E27FC236}">
                    <a16:creationId xmlns:a16="http://schemas.microsoft.com/office/drawing/2014/main" id="{3E21D069-33C9-F041-96F0-E921B5B45D57}"/>
                  </a:ext>
                </a:extLst>
              </p14:cNvPr>
              <p14:cNvContentPartPr/>
              <p14:nvPr/>
            </p14:nvContentPartPr>
            <p14:xfrm>
              <a:off x="8036668" y="1209160"/>
              <a:ext cx="57600" cy="99000"/>
            </p14:xfrm>
          </p:contentPart>
        </mc:Choice>
        <mc:Fallback>
          <p:pic>
            <p:nvPicPr>
              <p:cNvPr id="267" name="Tinta 266">
                <a:extLst>
                  <a:ext uri="{FF2B5EF4-FFF2-40B4-BE49-F238E27FC236}">
                    <a16:creationId xmlns:a16="http://schemas.microsoft.com/office/drawing/2014/main" id="{3E21D069-33C9-F041-96F0-E921B5B45D5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028028" y="1200520"/>
                <a:ext cx="752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Agrupar 278">
            <a:extLst>
              <a:ext uri="{FF2B5EF4-FFF2-40B4-BE49-F238E27FC236}">
                <a16:creationId xmlns:a16="http://schemas.microsoft.com/office/drawing/2014/main" id="{65144EE2-75EF-8F3B-743D-7E3C46A77F9C}"/>
              </a:ext>
            </a:extLst>
          </p:cNvPr>
          <p:cNvGrpSpPr/>
          <p:nvPr/>
        </p:nvGrpSpPr>
        <p:grpSpPr>
          <a:xfrm>
            <a:off x="5271508" y="3692440"/>
            <a:ext cx="465480" cy="415080"/>
            <a:chOff x="5271508" y="3692440"/>
            <a:chExt cx="4654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140F8F05-A1FD-0F51-A28A-7C7AE692C7F7}"/>
                    </a:ext>
                  </a:extLst>
                </p14:cNvPr>
                <p14:cNvContentPartPr/>
                <p14:nvPr/>
              </p14:nvContentPartPr>
              <p14:xfrm>
                <a:off x="5308588" y="3774160"/>
                <a:ext cx="138600" cy="26208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140F8F05-A1FD-0F51-A28A-7C7AE692C7F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99588" y="3765160"/>
                  <a:ext cx="156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C0FFE642-4CF0-06FD-AB4A-719233C11A8D}"/>
                    </a:ext>
                  </a:extLst>
                </p14:cNvPr>
                <p14:cNvContentPartPr/>
                <p14:nvPr/>
              </p14:nvContentPartPr>
              <p14:xfrm>
                <a:off x="5295268" y="3882160"/>
                <a:ext cx="118080" cy="4284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C0FFE642-4CF0-06FD-AB4A-719233C11A8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286268" y="3873160"/>
                  <a:ext cx="135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E6673FE1-3A1B-6C19-2601-609D2B626E85}"/>
                    </a:ext>
                  </a:extLst>
                </p14:cNvPr>
                <p14:cNvContentPartPr/>
                <p14:nvPr/>
              </p14:nvContentPartPr>
              <p14:xfrm>
                <a:off x="5271508" y="3742840"/>
                <a:ext cx="276120" cy="23436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E6673FE1-3A1B-6C19-2601-609D2B626E8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62868" y="3733840"/>
                  <a:ext cx="293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C793793C-2A32-4490-0097-B758645B4936}"/>
                    </a:ext>
                  </a:extLst>
                </p14:cNvPr>
                <p14:cNvContentPartPr/>
                <p14:nvPr/>
              </p14:nvContentPartPr>
              <p14:xfrm>
                <a:off x="5409388" y="3766960"/>
                <a:ext cx="215640" cy="27576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C793793C-2A32-4490-0097-B758645B493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400748" y="3758320"/>
                  <a:ext cx="233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1D6239E1-612E-49FC-C35F-81517300C855}"/>
                    </a:ext>
                  </a:extLst>
                </p14:cNvPr>
                <p14:cNvContentPartPr/>
                <p14:nvPr/>
              </p14:nvContentPartPr>
              <p14:xfrm>
                <a:off x="5608108" y="3692440"/>
                <a:ext cx="128880" cy="41508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1D6239E1-612E-49FC-C35F-81517300C85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599108" y="3683440"/>
                  <a:ext cx="14652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Agrupar 306">
            <a:extLst>
              <a:ext uri="{FF2B5EF4-FFF2-40B4-BE49-F238E27FC236}">
                <a16:creationId xmlns:a16="http://schemas.microsoft.com/office/drawing/2014/main" id="{369FCB2D-779E-4351-AD36-E7B0E0D35BB7}"/>
              </a:ext>
            </a:extLst>
          </p:cNvPr>
          <p:cNvGrpSpPr/>
          <p:nvPr/>
        </p:nvGrpSpPr>
        <p:grpSpPr>
          <a:xfrm>
            <a:off x="6063148" y="3581920"/>
            <a:ext cx="2660400" cy="1608840"/>
            <a:chOff x="6063148" y="3581920"/>
            <a:chExt cx="2660400" cy="160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56715C3B-B152-6ECE-3148-C2AF4FEFEB13}"/>
                    </a:ext>
                  </a:extLst>
                </p14:cNvPr>
                <p14:cNvContentPartPr/>
                <p14:nvPr/>
              </p14:nvContentPartPr>
              <p14:xfrm>
                <a:off x="6075748" y="3838600"/>
                <a:ext cx="225360" cy="61308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56715C3B-B152-6ECE-3148-C2AF4FEFEB1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066748" y="3829960"/>
                  <a:ext cx="24300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7AD68592-F624-A15A-5B92-8E3A83FDC97B}"/>
                    </a:ext>
                  </a:extLst>
                </p14:cNvPr>
                <p14:cNvContentPartPr/>
                <p14:nvPr/>
              </p14:nvContentPartPr>
              <p14:xfrm>
                <a:off x="6132628" y="3621520"/>
                <a:ext cx="64440" cy="9504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7AD68592-F624-A15A-5B92-8E3A83FDC97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123988" y="3612880"/>
                  <a:ext cx="82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9EFE526F-C18D-040C-C968-C365341486B5}"/>
                    </a:ext>
                  </a:extLst>
                </p14:cNvPr>
                <p14:cNvContentPartPr/>
                <p14:nvPr/>
              </p14:nvContentPartPr>
              <p14:xfrm>
                <a:off x="6487228" y="3927520"/>
                <a:ext cx="110160" cy="3132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9EFE526F-C18D-040C-C968-C365341486B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478228" y="3918520"/>
                  <a:ext cx="127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8D6AA2A4-0169-2161-B07C-C0281C10327D}"/>
                    </a:ext>
                  </a:extLst>
                </p14:cNvPr>
                <p14:cNvContentPartPr/>
                <p14:nvPr/>
              </p14:nvContentPartPr>
              <p14:xfrm>
                <a:off x="6472468" y="3854800"/>
                <a:ext cx="162000" cy="828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8D6AA2A4-0169-2161-B07C-C0281C10327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463828" y="3845800"/>
                  <a:ext cx="17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848EE3D8-A20B-E5ED-3ADA-75ABD4B1143E}"/>
                    </a:ext>
                  </a:extLst>
                </p14:cNvPr>
                <p14:cNvContentPartPr/>
                <p14:nvPr/>
              </p14:nvContentPartPr>
              <p14:xfrm>
                <a:off x="6984388" y="3581920"/>
                <a:ext cx="73800" cy="39420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848EE3D8-A20B-E5ED-3ADA-75ABD4B1143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975748" y="3572920"/>
                  <a:ext cx="914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AE1E2BFC-B9DE-9C39-1099-6099573854EE}"/>
                    </a:ext>
                  </a:extLst>
                </p14:cNvPr>
                <p14:cNvContentPartPr/>
                <p14:nvPr/>
              </p14:nvContentPartPr>
              <p14:xfrm>
                <a:off x="6717988" y="3749680"/>
                <a:ext cx="215640" cy="2268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AE1E2BFC-B9DE-9C39-1099-6099573854E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709348" y="3741040"/>
                  <a:ext cx="233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D9E33D74-BFAB-3373-D603-275CD2BBEA99}"/>
                    </a:ext>
                  </a:extLst>
                </p14:cNvPr>
                <p14:cNvContentPartPr/>
                <p14:nvPr/>
              </p14:nvContentPartPr>
              <p14:xfrm>
                <a:off x="6856228" y="3999880"/>
                <a:ext cx="379800" cy="1044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D9E33D74-BFAB-3373-D603-275CD2BBEA9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47228" y="3991240"/>
                  <a:ext cx="39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B4D830D7-BEDA-BA24-9228-CC32016D4DEC}"/>
                    </a:ext>
                  </a:extLst>
                </p14:cNvPr>
                <p14:cNvContentPartPr/>
                <p14:nvPr/>
              </p14:nvContentPartPr>
              <p14:xfrm>
                <a:off x="6939748" y="4108240"/>
                <a:ext cx="249480" cy="3272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B4D830D7-BEDA-BA24-9228-CC32016D4DE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31108" y="4099240"/>
                  <a:ext cx="267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31849D73-F04C-B3AB-F48C-A915DEA0C68D}"/>
                    </a:ext>
                  </a:extLst>
                </p14:cNvPr>
                <p14:cNvContentPartPr/>
                <p14:nvPr/>
              </p14:nvContentPartPr>
              <p14:xfrm>
                <a:off x="7317028" y="3874960"/>
                <a:ext cx="262800" cy="44712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31849D73-F04C-B3AB-F48C-A915DEA0C68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308028" y="3865960"/>
                  <a:ext cx="2804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B13567BE-3C1E-A465-8E8D-575BA363255C}"/>
                    </a:ext>
                  </a:extLst>
                </p14:cNvPr>
                <p14:cNvContentPartPr/>
                <p14:nvPr/>
              </p14:nvContentPartPr>
              <p14:xfrm>
                <a:off x="7666588" y="3919240"/>
                <a:ext cx="135000" cy="5184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B13567BE-3C1E-A465-8E8D-575BA363255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657948" y="3910600"/>
                  <a:ext cx="152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06610B5B-CC1B-E80D-5555-37C4B55C95F1}"/>
                    </a:ext>
                  </a:extLst>
                </p14:cNvPr>
                <p14:cNvContentPartPr/>
                <p14:nvPr/>
              </p14:nvContentPartPr>
              <p14:xfrm>
                <a:off x="7717348" y="3852640"/>
                <a:ext cx="37440" cy="19116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06610B5B-CC1B-E80D-5555-37C4B55C95F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708348" y="3844000"/>
                  <a:ext cx="55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6F75E349-6B6C-79FC-EA92-A175CF30F417}"/>
                    </a:ext>
                  </a:extLst>
                </p14:cNvPr>
                <p14:cNvContentPartPr/>
                <p14:nvPr/>
              </p14:nvContentPartPr>
              <p14:xfrm>
                <a:off x="7979788" y="3692440"/>
                <a:ext cx="50400" cy="33228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6F75E349-6B6C-79FC-EA92-A175CF30F41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71148" y="3683440"/>
                  <a:ext cx="680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915F8467-B053-4C8C-4952-13F824E0D0F9}"/>
                    </a:ext>
                  </a:extLst>
                </p14:cNvPr>
                <p14:cNvContentPartPr/>
                <p14:nvPr/>
              </p14:nvContentPartPr>
              <p14:xfrm>
                <a:off x="7976188" y="3718360"/>
                <a:ext cx="172080" cy="10440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915F8467-B053-4C8C-4952-13F824E0D0F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967548" y="3709720"/>
                  <a:ext cx="189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CB98395B-7134-57E9-C41A-419D9388665C}"/>
                    </a:ext>
                  </a:extLst>
                </p14:cNvPr>
                <p14:cNvContentPartPr/>
                <p14:nvPr/>
              </p14:nvContentPartPr>
              <p14:xfrm>
                <a:off x="8013268" y="3813400"/>
                <a:ext cx="192240" cy="18720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CB98395B-7134-57E9-C41A-419D938866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04268" y="3804400"/>
                  <a:ext cx="209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B4A8521C-0172-092B-7FD7-CA03A64A3509}"/>
                    </a:ext>
                  </a:extLst>
                </p14:cNvPr>
                <p14:cNvContentPartPr/>
                <p14:nvPr/>
              </p14:nvContentPartPr>
              <p14:xfrm>
                <a:off x="8302708" y="3820240"/>
                <a:ext cx="420840" cy="18504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B4A8521C-0172-092B-7FD7-CA03A64A350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293708" y="3811600"/>
                  <a:ext cx="438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33E461BD-BCAE-F78D-71C7-C66952449849}"/>
                    </a:ext>
                  </a:extLst>
                </p14:cNvPr>
                <p14:cNvContentPartPr/>
                <p14:nvPr/>
              </p14:nvContentPartPr>
              <p14:xfrm>
                <a:off x="6094828" y="4539880"/>
                <a:ext cx="233640" cy="48168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33E461BD-BCAE-F78D-71C7-C6695244984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085828" y="4531240"/>
                  <a:ext cx="2512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2E28C0FB-7F24-F192-C592-9325351E9658}"/>
                    </a:ext>
                  </a:extLst>
                </p14:cNvPr>
                <p14:cNvContentPartPr/>
                <p14:nvPr/>
              </p14:nvContentPartPr>
              <p14:xfrm>
                <a:off x="6358348" y="4661920"/>
                <a:ext cx="168480" cy="20556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2E28C0FB-7F24-F192-C592-9325351E965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49348" y="4652920"/>
                  <a:ext cx="186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71A1BAD4-A346-BBE6-AE57-E53C9D6EC68B}"/>
                    </a:ext>
                  </a:extLst>
                </p14:cNvPr>
                <p14:cNvContentPartPr/>
                <p14:nvPr/>
              </p14:nvContentPartPr>
              <p14:xfrm>
                <a:off x="6063148" y="4346200"/>
                <a:ext cx="66600" cy="8928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71A1BAD4-A346-BBE6-AE57-E53C9D6EC68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054508" y="4337200"/>
                  <a:ext cx="84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64AAC61B-7C4B-5159-BF3C-0AB4F39FEAB1}"/>
                    </a:ext>
                  </a:extLst>
                </p14:cNvPr>
                <p14:cNvContentPartPr/>
                <p14:nvPr/>
              </p14:nvContentPartPr>
              <p14:xfrm>
                <a:off x="6687748" y="4685320"/>
                <a:ext cx="97920" cy="2844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64AAC61B-7C4B-5159-BF3C-0AB4F39FEAB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679108" y="4676320"/>
                  <a:ext cx="115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89DCAFE6-FE99-D162-2D42-40F920246FC3}"/>
                    </a:ext>
                  </a:extLst>
                </p14:cNvPr>
                <p14:cNvContentPartPr/>
                <p14:nvPr/>
              </p14:nvContentPartPr>
              <p14:xfrm>
                <a:off x="6674428" y="4622680"/>
                <a:ext cx="185400" cy="144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89DCAFE6-FE99-D162-2D42-40F920246FC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65428" y="4614040"/>
                  <a:ext cx="20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3939E228-DF03-4EE6-A6D3-230B81477373}"/>
                    </a:ext>
                  </a:extLst>
                </p14:cNvPr>
                <p14:cNvContentPartPr/>
                <p14:nvPr/>
              </p14:nvContentPartPr>
              <p14:xfrm>
                <a:off x="7120108" y="4430440"/>
                <a:ext cx="129960" cy="32400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3939E228-DF03-4EE6-A6D3-230B8147737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11108" y="4421440"/>
                  <a:ext cx="147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2EEC7835-CC0A-EC51-D40F-B0C3F4A5C8B1}"/>
                    </a:ext>
                  </a:extLst>
                </p14:cNvPr>
                <p14:cNvContentPartPr/>
                <p14:nvPr/>
              </p14:nvContentPartPr>
              <p14:xfrm>
                <a:off x="6987268" y="4817440"/>
                <a:ext cx="501480" cy="1764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2EEC7835-CC0A-EC51-D40F-B0C3F4A5C8B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78268" y="4808800"/>
                  <a:ext cx="519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A3E08527-5453-8C90-3A76-9B8B4871175C}"/>
                    </a:ext>
                  </a:extLst>
                </p14:cNvPr>
                <p14:cNvContentPartPr/>
                <p14:nvPr/>
              </p14:nvContentPartPr>
              <p14:xfrm>
                <a:off x="7016428" y="4916440"/>
                <a:ext cx="176760" cy="27432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A3E08527-5453-8C90-3A76-9B8B4871175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007428" y="4907440"/>
                  <a:ext cx="194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25E748E9-A0D8-FFBD-19EA-CABCFCABA378}"/>
                    </a:ext>
                  </a:extLst>
                </p14:cNvPr>
                <p14:cNvContentPartPr/>
                <p14:nvPr/>
              </p14:nvContentPartPr>
              <p14:xfrm>
                <a:off x="7245388" y="5044240"/>
                <a:ext cx="150840" cy="14040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25E748E9-A0D8-FFBD-19EA-CABCFCABA37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236388" y="5035240"/>
                  <a:ext cx="168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F739F79D-E4CC-388A-F270-2404F9D2C666}"/>
                    </a:ext>
                  </a:extLst>
                </p14:cNvPr>
                <p14:cNvContentPartPr/>
                <p14:nvPr/>
              </p14:nvContentPartPr>
              <p14:xfrm>
                <a:off x="7440508" y="4971160"/>
                <a:ext cx="142920" cy="18540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F739F79D-E4CC-388A-F270-2404F9D2C66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431868" y="4962160"/>
                  <a:ext cx="16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F863407E-2C51-7AEB-F3E3-D520BF8B2C62}"/>
                    </a:ext>
                  </a:extLst>
                </p14:cNvPr>
                <p14:cNvContentPartPr/>
                <p14:nvPr/>
              </p14:nvContentPartPr>
              <p14:xfrm>
                <a:off x="7673788" y="4584520"/>
                <a:ext cx="174960" cy="41220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F863407E-2C51-7AEB-F3E3-D520BF8B2C6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665148" y="4575520"/>
                  <a:ext cx="1926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109BED87-447A-6895-6A3D-316A150AF672}"/>
                    </a:ext>
                  </a:extLst>
                </p14:cNvPr>
                <p14:cNvContentPartPr/>
                <p14:nvPr/>
              </p14:nvContentPartPr>
              <p14:xfrm>
                <a:off x="7902748" y="4627000"/>
                <a:ext cx="184680" cy="18576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109BED87-447A-6895-6A3D-316A150AF67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894108" y="4618000"/>
                  <a:ext cx="202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016F5430-642B-FA6C-44D1-22C27AF31E7D}"/>
                    </a:ext>
                  </a:extLst>
                </p14:cNvPr>
                <p14:cNvContentPartPr/>
                <p14:nvPr/>
              </p14:nvContentPartPr>
              <p14:xfrm>
                <a:off x="6919948" y="4665160"/>
                <a:ext cx="101520" cy="1764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016F5430-642B-FA6C-44D1-22C27AF31E7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910948" y="4656160"/>
                  <a:ext cx="1191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Agrupar 314">
            <a:extLst>
              <a:ext uri="{FF2B5EF4-FFF2-40B4-BE49-F238E27FC236}">
                <a16:creationId xmlns:a16="http://schemas.microsoft.com/office/drawing/2014/main" id="{C1C0AD1E-29F4-9E48-66CE-D9EBDAD02052}"/>
              </a:ext>
            </a:extLst>
          </p:cNvPr>
          <p:cNvGrpSpPr/>
          <p:nvPr/>
        </p:nvGrpSpPr>
        <p:grpSpPr>
          <a:xfrm>
            <a:off x="8291908" y="4329640"/>
            <a:ext cx="1043640" cy="920160"/>
            <a:chOff x="8291908" y="4329640"/>
            <a:chExt cx="1043640" cy="9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4C29801D-9DC0-FFC8-2903-F682B7414363}"/>
                    </a:ext>
                  </a:extLst>
                </p14:cNvPr>
                <p14:cNvContentPartPr/>
                <p14:nvPr/>
              </p14:nvContentPartPr>
              <p14:xfrm>
                <a:off x="8291908" y="4691440"/>
                <a:ext cx="111960" cy="1404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4C29801D-9DC0-FFC8-2903-F682B741436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283268" y="4682440"/>
                  <a:ext cx="129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437AD542-1FA4-00BC-086A-646D40123528}"/>
                    </a:ext>
                  </a:extLst>
                </p14:cNvPr>
                <p14:cNvContentPartPr/>
                <p14:nvPr/>
              </p14:nvContentPartPr>
              <p14:xfrm>
                <a:off x="8504308" y="4329640"/>
                <a:ext cx="121320" cy="37260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437AD542-1FA4-00BC-086A-646D4012352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495668" y="4320640"/>
                  <a:ext cx="1389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4579CDD1-795F-70A2-DA76-042208E93755}"/>
                    </a:ext>
                  </a:extLst>
                </p14:cNvPr>
                <p14:cNvContentPartPr/>
                <p14:nvPr/>
              </p14:nvContentPartPr>
              <p14:xfrm>
                <a:off x="8430508" y="4751920"/>
                <a:ext cx="476280" cy="4284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4579CDD1-795F-70A2-DA76-042208E9375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421508" y="4742920"/>
                  <a:ext cx="49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25EB88C1-AE86-EBFD-CAC7-27248F582CFE}"/>
                    </a:ext>
                  </a:extLst>
                </p14:cNvPr>
                <p14:cNvContentPartPr/>
                <p14:nvPr/>
              </p14:nvContentPartPr>
              <p14:xfrm>
                <a:off x="8451028" y="4950640"/>
                <a:ext cx="232200" cy="27612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25EB88C1-AE86-EBFD-CAC7-27248F582CF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442388" y="4941640"/>
                  <a:ext cx="249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6C383A89-3255-4F3F-C2AC-9DC963FFCC72}"/>
                    </a:ext>
                  </a:extLst>
                </p14:cNvPr>
                <p14:cNvContentPartPr/>
                <p14:nvPr/>
              </p14:nvContentPartPr>
              <p14:xfrm>
                <a:off x="8725348" y="5039560"/>
                <a:ext cx="146880" cy="21024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6C383A89-3255-4F3F-C2AC-9DC963FFCC7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716348" y="5030560"/>
                  <a:ext cx="164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61C2B377-C1E1-322E-D472-110C11752CC6}"/>
                    </a:ext>
                  </a:extLst>
                </p14:cNvPr>
                <p14:cNvContentPartPr/>
                <p14:nvPr/>
              </p14:nvContentPartPr>
              <p14:xfrm>
                <a:off x="8894548" y="5003560"/>
                <a:ext cx="175320" cy="21564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61C2B377-C1E1-322E-D472-110C11752CC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885908" y="4994560"/>
                  <a:ext cx="192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5CD17E22-CEF1-99DF-111B-D882EC4B7BE6}"/>
                    </a:ext>
                  </a:extLst>
                </p14:cNvPr>
                <p14:cNvContentPartPr/>
                <p14:nvPr/>
              </p14:nvContentPartPr>
              <p14:xfrm>
                <a:off x="9053668" y="4646080"/>
                <a:ext cx="281880" cy="18720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5CD17E22-CEF1-99DF-111B-D882EC4B7BE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045028" y="4637080"/>
                  <a:ext cx="2995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Agrupar 330">
            <a:extLst>
              <a:ext uri="{FF2B5EF4-FFF2-40B4-BE49-F238E27FC236}">
                <a16:creationId xmlns:a16="http://schemas.microsoft.com/office/drawing/2014/main" id="{55E64E27-C8DB-B761-6945-B5065019E02F}"/>
              </a:ext>
            </a:extLst>
          </p:cNvPr>
          <p:cNvGrpSpPr/>
          <p:nvPr/>
        </p:nvGrpSpPr>
        <p:grpSpPr>
          <a:xfrm>
            <a:off x="9907228" y="3723760"/>
            <a:ext cx="1058400" cy="356400"/>
            <a:chOff x="9907228" y="3723760"/>
            <a:chExt cx="105840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949AFC34-D959-5208-9BA8-E52939547B41}"/>
                    </a:ext>
                  </a:extLst>
                </p14:cNvPr>
                <p14:cNvContentPartPr/>
                <p14:nvPr/>
              </p14:nvContentPartPr>
              <p14:xfrm>
                <a:off x="9907228" y="3724480"/>
                <a:ext cx="192240" cy="35568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949AFC34-D959-5208-9BA8-E52939547B4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898228" y="3715480"/>
                  <a:ext cx="209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47051747-261F-6C14-FA7C-BCFE3B92E231}"/>
                    </a:ext>
                  </a:extLst>
                </p14:cNvPr>
                <p14:cNvContentPartPr/>
                <p14:nvPr/>
              </p14:nvContentPartPr>
              <p14:xfrm>
                <a:off x="9950788" y="3892240"/>
                <a:ext cx="188640" cy="1836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47051747-261F-6C14-FA7C-BCFE3B92E23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942148" y="3883240"/>
                  <a:ext cx="20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48FD3F6B-5C1E-DB74-7427-64B14918A4EE}"/>
                    </a:ext>
                  </a:extLst>
                </p14:cNvPr>
                <p14:cNvContentPartPr/>
                <p14:nvPr/>
              </p14:nvContentPartPr>
              <p14:xfrm>
                <a:off x="10159588" y="3788920"/>
                <a:ext cx="195840" cy="2394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48FD3F6B-5C1E-DB74-7427-64B14918A4E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150588" y="3780280"/>
                  <a:ext cx="213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61AC1F45-8E06-6BC2-3082-4F6B1EC39A6A}"/>
                    </a:ext>
                  </a:extLst>
                </p14:cNvPr>
                <p14:cNvContentPartPr/>
                <p14:nvPr/>
              </p14:nvContentPartPr>
              <p14:xfrm>
                <a:off x="10357948" y="3773080"/>
                <a:ext cx="47520" cy="28080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61AC1F45-8E06-6BC2-3082-4F6B1EC39A6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348948" y="3764080"/>
                  <a:ext cx="65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C99AFF5C-7D7D-4F29-8CB6-BE85A1C7EE84}"/>
                    </a:ext>
                  </a:extLst>
                </p14:cNvPr>
                <p14:cNvContentPartPr/>
                <p14:nvPr/>
              </p14:nvContentPartPr>
              <p14:xfrm>
                <a:off x="10347868" y="3723760"/>
                <a:ext cx="192240" cy="32436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C99AFF5C-7D7D-4F29-8CB6-BE85A1C7EE8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338868" y="3714760"/>
                  <a:ext cx="209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9D2B1C70-9114-5A02-5E7D-BC325DC28C42}"/>
                    </a:ext>
                  </a:extLst>
                </p14:cNvPr>
                <p14:cNvContentPartPr/>
                <p14:nvPr/>
              </p14:nvContentPartPr>
              <p14:xfrm>
                <a:off x="10563508" y="3776680"/>
                <a:ext cx="147960" cy="28944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9D2B1C70-9114-5A02-5E7D-BC325DC28C4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554868" y="3768040"/>
                  <a:ext cx="165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E5D3E4B9-1FB1-54C0-2FC9-C54885EA1B89}"/>
                    </a:ext>
                  </a:extLst>
                </p14:cNvPr>
                <p14:cNvContentPartPr/>
                <p14:nvPr/>
              </p14:nvContentPartPr>
              <p14:xfrm>
                <a:off x="10744948" y="3756160"/>
                <a:ext cx="220680" cy="25056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E5D3E4B9-1FB1-54C0-2FC9-C54885EA1B8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735948" y="3747160"/>
                  <a:ext cx="2383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Agrupar 329">
            <a:extLst>
              <a:ext uri="{FF2B5EF4-FFF2-40B4-BE49-F238E27FC236}">
                <a16:creationId xmlns:a16="http://schemas.microsoft.com/office/drawing/2014/main" id="{B753389F-CA8B-1B22-2E08-46202364D446}"/>
              </a:ext>
            </a:extLst>
          </p:cNvPr>
          <p:cNvGrpSpPr/>
          <p:nvPr/>
        </p:nvGrpSpPr>
        <p:grpSpPr>
          <a:xfrm>
            <a:off x="10101628" y="4240720"/>
            <a:ext cx="1294200" cy="354240"/>
            <a:chOff x="10101628" y="4240720"/>
            <a:chExt cx="129420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8F4C72F2-22B3-A99D-7736-07BCDBB3E9F0}"/>
                    </a:ext>
                  </a:extLst>
                </p14:cNvPr>
                <p14:cNvContentPartPr/>
                <p14:nvPr/>
              </p14:nvContentPartPr>
              <p14:xfrm>
                <a:off x="10101628" y="4244680"/>
                <a:ext cx="249840" cy="35028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8F4C72F2-22B3-A99D-7736-07BCDBB3E9F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092628" y="4236040"/>
                  <a:ext cx="267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6A872F26-5B64-4195-7726-8931D8E014C1}"/>
                    </a:ext>
                  </a:extLst>
                </p14:cNvPr>
                <p14:cNvContentPartPr/>
                <p14:nvPr/>
              </p14:nvContentPartPr>
              <p14:xfrm>
                <a:off x="10509148" y="4426840"/>
                <a:ext cx="97920" cy="2052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6A872F26-5B64-4195-7726-8931D8E014C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500508" y="4418200"/>
                  <a:ext cx="115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BD61473B-B02B-B95B-6EFF-5B3CE171213C}"/>
                    </a:ext>
                  </a:extLst>
                </p14:cNvPr>
                <p14:cNvContentPartPr/>
                <p14:nvPr/>
              </p14:nvContentPartPr>
              <p14:xfrm>
                <a:off x="10425268" y="4348360"/>
                <a:ext cx="168480" cy="1944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BD61473B-B02B-B95B-6EFF-5B3CE171213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416268" y="4339360"/>
                  <a:ext cx="18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4D49FFCF-7626-973B-AA74-8C7982592055}"/>
                    </a:ext>
                  </a:extLst>
                </p14:cNvPr>
                <p14:cNvContentPartPr/>
                <p14:nvPr/>
              </p14:nvContentPartPr>
              <p14:xfrm>
                <a:off x="10720828" y="4276720"/>
                <a:ext cx="118440" cy="29700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4D49FFCF-7626-973B-AA74-8C798259205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712188" y="4267720"/>
                  <a:ext cx="136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58480839-F060-927F-DAF0-AE5C86EC2B97}"/>
                    </a:ext>
                  </a:extLst>
                </p14:cNvPr>
                <p14:cNvContentPartPr/>
                <p14:nvPr/>
              </p14:nvContentPartPr>
              <p14:xfrm>
                <a:off x="10878508" y="4292560"/>
                <a:ext cx="168120" cy="24264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58480839-F060-927F-DAF0-AE5C86EC2B9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869508" y="4283560"/>
                  <a:ext cx="185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82133740-9E9D-22BE-7586-C3881AF6708B}"/>
                    </a:ext>
                  </a:extLst>
                </p14:cNvPr>
                <p14:cNvContentPartPr/>
                <p14:nvPr/>
              </p14:nvContentPartPr>
              <p14:xfrm>
                <a:off x="11048068" y="4240720"/>
                <a:ext cx="184680" cy="30672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82133740-9E9D-22BE-7586-C3881AF6708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039428" y="4232080"/>
                  <a:ext cx="2023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79D632AC-B16D-46E6-1788-896BC0638263}"/>
                    </a:ext>
                  </a:extLst>
                </p14:cNvPr>
                <p14:cNvContentPartPr/>
                <p14:nvPr/>
              </p14:nvContentPartPr>
              <p14:xfrm>
                <a:off x="11265148" y="4290400"/>
                <a:ext cx="130680" cy="22248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79D632AC-B16D-46E6-1788-896BC063826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256508" y="4281760"/>
                  <a:ext cx="1483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Agrupar 338">
            <a:extLst>
              <a:ext uri="{FF2B5EF4-FFF2-40B4-BE49-F238E27FC236}">
                <a16:creationId xmlns:a16="http://schemas.microsoft.com/office/drawing/2014/main" id="{AF5CF1DB-27BC-C889-4B15-C05F64FE0C9D}"/>
              </a:ext>
            </a:extLst>
          </p:cNvPr>
          <p:cNvGrpSpPr/>
          <p:nvPr/>
        </p:nvGrpSpPr>
        <p:grpSpPr>
          <a:xfrm>
            <a:off x="10172548" y="4765960"/>
            <a:ext cx="1134360" cy="361800"/>
            <a:chOff x="10172548" y="4765960"/>
            <a:chExt cx="11343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4A3B5C31-C551-0212-7B5E-CA1FC6CAF32F}"/>
                    </a:ext>
                  </a:extLst>
                </p14:cNvPr>
                <p14:cNvContentPartPr/>
                <p14:nvPr/>
              </p14:nvContentPartPr>
              <p14:xfrm>
                <a:off x="10172548" y="4777120"/>
                <a:ext cx="46440" cy="29484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4A3B5C31-C551-0212-7B5E-CA1FC6CAF32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163908" y="4768480"/>
                  <a:ext cx="64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6AA48236-ABCA-317A-D36F-89BF30172BEC}"/>
                    </a:ext>
                  </a:extLst>
                </p14:cNvPr>
                <p14:cNvContentPartPr/>
                <p14:nvPr/>
              </p14:nvContentPartPr>
              <p14:xfrm>
                <a:off x="10193068" y="4818520"/>
                <a:ext cx="188640" cy="11052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6AA48236-ABCA-317A-D36F-89BF30172BE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184428" y="4809520"/>
                  <a:ext cx="206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FA61CD84-6215-AD22-E170-792DE2605DB4}"/>
                    </a:ext>
                  </a:extLst>
                </p14:cNvPr>
                <p14:cNvContentPartPr/>
                <p14:nvPr/>
              </p14:nvContentPartPr>
              <p14:xfrm>
                <a:off x="10220068" y="4859920"/>
                <a:ext cx="225720" cy="21744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FA61CD84-6215-AD22-E170-792DE2605DB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211068" y="4850920"/>
                  <a:ext cx="243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1E186E5A-6D16-DA54-9EC7-B2D3349E8667}"/>
                    </a:ext>
                  </a:extLst>
                </p14:cNvPr>
                <p14:cNvContentPartPr/>
                <p14:nvPr/>
              </p14:nvContentPartPr>
              <p14:xfrm>
                <a:off x="10485748" y="4916440"/>
                <a:ext cx="182160" cy="10440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1E186E5A-6D16-DA54-9EC7-B2D3349E866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477108" y="4907440"/>
                  <a:ext cx="19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20101655-E5A6-16BF-8F41-E6A43105BF2D}"/>
                    </a:ext>
                  </a:extLst>
                </p14:cNvPr>
                <p14:cNvContentPartPr/>
                <p14:nvPr/>
              </p14:nvContentPartPr>
              <p14:xfrm>
                <a:off x="10815508" y="4774240"/>
                <a:ext cx="97920" cy="31212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20101655-E5A6-16BF-8F41-E6A43105BF2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806508" y="4765240"/>
                  <a:ext cx="115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C6C27A50-E3C0-D26C-4EEF-D8B8D286394F}"/>
                    </a:ext>
                  </a:extLst>
                </p14:cNvPr>
                <p14:cNvContentPartPr/>
                <p14:nvPr/>
              </p14:nvContentPartPr>
              <p14:xfrm>
                <a:off x="10983628" y="4960720"/>
                <a:ext cx="30600" cy="16704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C6C27A50-E3C0-D26C-4EEF-D8B8D286394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974628" y="4952080"/>
                  <a:ext cx="48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D2EAFF73-576F-5064-EB7F-54E311C623E8}"/>
                    </a:ext>
                  </a:extLst>
                </p14:cNvPr>
                <p14:cNvContentPartPr/>
                <p14:nvPr/>
              </p14:nvContentPartPr>
              <p14:xfrm>
                <a:off x="11111428" y="4765960"/>
                <a:ext cx="195480" cy="33912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D2EAFF73-576F-5064-EB7F-54E311C623E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102788" y="4757320"/>
                  <a:ext cx="21312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Agrupar 349">
            <a:extLst>
              <a:ext uri="{FF2B5EF4-FFF2-40B4-BE49-F238E27FC236}">
                <a16:creationId xmlns:a16="http://schemas.microsoft.com/office/drawing/2014/main" id="{C7CA7806-8459-2DCC-DA7D-5BD6C6CD4484}"/>
              </a:ext>
            </a:extLst>
          </p:cNvPr>
          <p:cNvGrpSpPr/>
          <p:nvPr/>
        </p:nvGrpSpPr>
        <p:grpSpPr>
          <a:xfrm>
            <a:off x="10105588" y="5258440"/>
            <a:ext cx="1719360" cy="531720"/>
            <a:chOff x="10105588" y="5258440"/>
            <a:chExt cx="171936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0EDA6CCC-B2C8-5675-C581-0B6D72DE49BA}"/>
                    </a:ext>
                  </a:extLst>
                </p14:cNvPr>
                <p14:cNvContentPartPr/>
                <p14:nvPr/>
              </p14:nvContentPartPr>
              <p14:xfrm>
                <a:off x="10105588" y="5448520"/>
                <a:ext cx="360360" cy="23436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0EDA6CCC-B2C8-5675-C581-0B6D72DE49B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096948" y="5439520"/>
                  <a:ext cx="378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0E11AA19-3D5D-8FEF-8605-E6A2B5622104}"/>
                    </a:ext>
                  </a:extLst>
                </p14:cNvPr>
                <p14:cNvContentPartPr/>
                <p14:nvPr/>
              </p14:nvContentPartPr>
              <p14:xfrm>
                <a:off x="10517788" y="5376520"/>
                <a:ext cx="129960" cy="27504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0E11AA19-3D5D-8FEF-8605-E6A2B562210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508788" y="5367880"/>
                  <a:ext cx="147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DA508D69-6577-E711-196C-6F51B4F97848}"/>
                    </a:ext>
                  </a:extLst>
                </p14:cNvPr>
                <p14:cNvContentPartPr/>
                <p14:nvPr/>
              </p14:nvContentPartPr>
              <p14:xfrm>
                <a:off x="10499068" y="5489560"/>
                <a:ext cx="128160" cy="432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DA508D69-6577-E711-196C-6F51B4F978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90428" y="5480920"/>
                  <a:ext cx="145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CD111BC3-1BFE-3FF2-70E9-6A585A076A91}"/>
                    </a:ext>
                  </a:extLst>
                </p14:cNvPr>
                <p14:cNvContentPartPr/>
                <p14:nvPr/>
              </p14:nvContentPartPr>
              <p14:xfrm>
                <a:off x="10748188" y="5325040"/>
                <a:ext cx="205560" cy="40716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CD111BC3-1BFE-3FF2-70E9-6A585A076A9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739188" y="5316400"/>
                  <a:ext cx="2232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AD777278-0458-F4A1-C5D1-58A53C1F3F80}"/>
                    </a:ext>
                  </a:extLst>
                </p14:cNvPr>
                <p14:cNvContentPartPr/>
                <p14:nvPr/>
              </p14:nvContentPartPr>
              <p14:xfrm>
                <a:off x="10990108" y="5421520"/>
                <a:ext cx="163080" cy="25308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AD777278-0458-F4A1-C5D1-58A53C1F3F8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981468" y="5412520"/>
                  <a:ext cx="180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74AABE51-BBA8-B2DB-B81A-E3C09408BA7F}"/>
                    </a:ext>
                  </a:extLst>
                </p14:cNvPr>
                <p14:cNvContentPartPr/>
                <p14:nvPr/>
              </p14:nvContentPartPr>
              <p14:xfrm>
                <a:off x="11249308" y="5605480"/>
                <a:ext cx="17280" cy="13572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74AABE51-BBA8-B2DB-B81A-E3C09408BA7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240668" y="5596840"/>
                  <a:ext cx="34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D770267F-6ABA-2254-C7DB-A60D8D3CBD8E}"/>
                    </a:ext>
                  </a:extLst>
                </p14:cNvPr>
                <p14:cNvContentPartPr/>
                <p14:nvPr/>
              </p14:nvContentPartPr>
              <p14:xfrm>
                <a:off x="11245708" y="5407120"/>
                <a:ext cx="65520" cy="8100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D770267F-6ABA-2254-C7DB-A60D8D3CBD8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236708" y="5398120"/>
                  <a:ext cx="83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FC49D649-2DCD-6D59-8D54-50323B43A3E6}"/>
                    </a:ext>
                  </a:extLst>
                </p14:cNvPr>
                <p14:cNvContentPartPr/>
                <p14:nvPr/>
              </p14:nvContentPartPr>
              <p14:xfrm>
                <a:off x="11451268" y="5303800"/>
                <a:ext cx="175320" cy="32112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FC49D649-2DCD-6D59-8D54-50323B43A3E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442268" y="5295160"/>
                  <a:ext cx="192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74B4C75C-EC28-E297-AC89-2B0D9664E6BA}"/>
                    </a:ext>
                  </a:extLst>
                </p14:cNvPr>
                <p14:cNvContentPartPr/>
                <p14:nvPr/>
              </p14:nvContentPartPr>
              <p14:xfrm>
                <a:off x="11582308" y="5258440"/>
                <a:ext cx="242640" cy="53172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74B4C75C-EC28-E297-AC89-2B0D9664E6B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573668" y="5249800"/>
                  <a:ext cx="260280" cy="54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669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m 123" descr="Diagrama&#10;&#10;Descrição gerada automaticamente">
            <a:extLst>
              <a:ext uri="{FF2B5EF4-FFF2-40B4-BE49-F238E27FC236}">
                <a16:creationId xmlns:a16="http://schemas.microsoft.com/office/drawing/2014/main" id="{56ED9A40-D0A0-72CF-01B2-C4B3EC78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3" y="3111760"/>
            <a:ext cx="4057650" cy="2286000"/>
          </a:xfrm>
          <a:prstGeom prst="rect">
            <a:avLst/>
          </a:prstGeom>
        </p:spPr>
      </p:pic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D6152ED7-2908-9B4C-E82D-8BF2D66DE7F3}"/>
              </a:ext>
            </a:extLst>
          </p:cNvPr>
          <p:cNvGrpSpPr/>
          <p:nvPr/>
        </p:nvGrpSpPr>
        <p:grpSpPr>
          <a:xfrm>
            <a:off x="128188" y="-43640"/>
            <a:ext cx="6744960" cy="6744240"/>
            <a:chOff x="128188" y="-43640"/>
            <a:chExt cx="6744960" cy="67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C15835BD-1D2F-B2A1-2265-1D7F41CBC7D0}"/>
                    </a:ext>
                  </a:extLst>
                </p14:cNvPr>
                <p14:cNvContentPartPr/>
                <p14:nvPr/>
              </p14:nvContentPartPr>
              <p14:xfrm>
                <a:off x="520948" y="189640"/>
                <a:ext cx="203040" cy="28116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C15835BD-1D2F-B2A1-2265-1D7F41CBC7D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2308" y="180640"/>
                  <a:ext cx="220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E86A4EB-2D8D-F0EF-A204-464D176F308E}"/>
                    </a:ext>
                  </a:extLst>
                </p14:cNvPr>
                <p14:cNvContentPartPr/>
                <p14:nvPr/>
              </p14:nvContentPartPr>
              <p14:xfrm>
                <a:off x="833428" y="202600"/>
                <a:ext cx="21600" cy="22896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E86A4EB-2D8D-F0EF-A204-464D176F30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4788" y="193960"/>
                  <a:ext cx="39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F408D090-6CEA-46F8-3CD3-844F29902A71}"/>
                    </a:ext>
                  </a:extLst>
                </p14:cNvPr>
                <p14:cNvContentPartPr/>
                <p14:nvPr/>
              </p14:nvContentPartPr>
              <p14:xfrm>
                <a:off x="726868" y="200440"/>
                <a:ext cx="182160" cy="1260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F408D090-6CEA-46F8-3CD3-844F29902A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228" y="191800"/>
                  <a:ext cx="199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3E2954E4-2DE9-2BEB-8AE3-458A4C88EC45}"/>
                    </a:ext>
                  </a:extLst>
                </p14:cNvPr>
                <p14:cNvContentPartPr/>
                <p14:nvPr/>
              </p14:nvContentPartPr>
              <p14:xfrm>
                <a:off x="935668" y="193600"/>
                <a:ext cx="191880" cy="30132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3E2954E4-2DE9-2BEB-8AE3-458A4C88EC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6668" y="184600"/>
                  <a:ext cx="209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1789F2B-2585-3129-C469-08B2BA242650}"/>
                    </a:ext>
                  </a:extLst>
                </p14:cNvPr>
                <p14:cNvContentPartPr/>
                <p14:nvPr/>
              </p14:nvContentPartPr>
              <p14:xfrm>
                <a:off x="528508" y="536680"/>
                <a:ext cx="636120" cy="536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1789F2B-2585-3129-C469-08B2BA2426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9508" y="528040"/>
                  <a:ext cx="653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6496B5C-BD5A-0CAC-9DEE-3F5693856B64}"/>
                    </a:ext>
                  </a:extLst>
                </p14:cNvPr>
                <p14:cNvContentPartPr/>
                <p14:nvPr/>
              </p14:nvContentPartPr>
              <p14:xfrm>
                <a:off x="345268" y="1025200"/>
                <a:ext cx="258120" cy="6966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6496B5C-BD5A-0CAC-9DEE-3F5693856B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6628" y="1016200"/>
                  <a:ext cx="27576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5E561C0-E56B-0746-7ACB-3EA8CEBEDE94}"/>
                    </a:ext>
                  </a:extLst>
                </p14:cNvPr>
                <p14:cNvContentPartPr/>
                <p14:nvPr/>
              </p14:nvContentPartPr>
              <p14:xfrm>
                <a:off x="385948" y="850600"/>
                <a:ext cx="60480" cy="712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5E561C0-E56B-0746-7ACB-3EA8CEBEDE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6948" y="841600"/>
                  <a:ext cx="78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9185156-FE5E-C135-49F7-AB9ECBAB9B81}"/>
                    </a:ext>
                  </a:extLst>
                </p14:cNvPr>
                <p14:cNvContentPartPr/>
                <p14:nvPr/>
              </p14:nvContentPartPr>
              <p14:xfrm>
                <a:off x="709948" y="1154440"/>
                <a:ext cx="128160" cy="216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9185156-FE5E-C135-49F7-AB9ECBAB9B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1308" y="1145440"/>
                  <a:ext cx="145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6E7630E3-B33B-42E8-ED89-B443FA29B685}"/>
                    </a:ext>
                  </a:extLst>
                </p14:cNvPr>
                <p14:cNvContentPartPr/>
                <p14:nvPr/>
              </p14:nvContentPartPr>
              <p14:xfrm>
                <a:off x="686548" y="1086760"/>
                <a:ext cx="188640" cy="54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6E7630E3-B33B-42E8-ED89-B443FA29B6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908" y="1077760"/>
                  <a:ext cx="20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C31F5D0-3C7B-E084-D119-A2A2CB51D19A}"/>
                    </a:ext>
                  </a:extLst>
                </p14:cNvPr>
                <p14:cNvContentPartPr/>
                <p14:nvPr/>
              </p14:nvContentPartPr>
              <p14:xfrm>
                <a:off x="1036468" y="1145080"/>
                <a:ext cx="104760" cy="324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6C31F5D0-3C7B-E084-D119-A2A2CB51D1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7468" y="1136440"/>
                  <a:ext cx="12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3205165-743F-D65E-3DCA-61042B2F4E17}"/>
                    </a:ext>
                  </a:extLst>
                </p14:cNvPr>
                <p14:cNvContentPartPr/>
                <p14:nvPr/>
              </p14:nvContentPartPr>
              <p14:xfrm>
                <a:off x="1255348" y="933760"/>
                <a:ext cx="262440" cy="2610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3205165-743F-D65E-3DCA-61042B2F4E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46348" y="925120"/>
                  <a:ext cx="280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04F71F2C-058D-7079-8557-6F6CC8BEDFB2}"/>
                    </a:ext>
                  </a:extLst>
                </p14:cNvPr>
                <p14:cNvContentPartPr/>
                <p14:nvPr/>
              </p14:nvContentPartPr>
              <p14:xfrm>
                <a:off x="1554508" y="1050400"/>
                <a:ext cx="50760" cy="30096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04F71F2C-058D-7079-8557-6F6CC8BEDF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45508" y="1041400"/>
                  <a:ext cx="68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353E8A4-1C38-522D-21A8-C5341543B11D}"/>
                    </a:ext>
                  </a:extLst>
                </p14:cNvPr>
                <p14:cNvContentPartPr/>
                <p14:nvPr/>
              </p14:nvContentPartPr>
              <p14:xfrm>
                <a:off x="1571428" y="1024120"/>
                <a:ext cx="114840" cy="18720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353E8A4-1C38-522D-21A8-C5341543B1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62428" y="1015120"/>
                  <a:ext cx="132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B636A0F-9E33-D2B9-D796-8A210E652474}"/>
                    </a:ext>
                  </a:extLst>
                </p14:cNvPr>
                <p14:cNvContentPartPr/>
                <p14:nvPr/>
              </p14:nvContentPartPr>
              <p14:xfrm>
                <a:off x="1793188" y="930160"/>
                <a:ext cx="228960" cy="6508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B636A0F-9E33-D2B9-D796-8A210E6524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84548" y="921520"/>
                  <a:ext cx="24660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0D7CA7B-37BF-C675-894E-5C8CC4AF2A3D}"/>
                    </a:ext>
                  </a:extLst>
                </p14:cNvPr>
                <p14:cNvContentPartPr/>
                <p14:nvPr/>
              </p14:nvContentPartPr>
              <p14:xfrm>
                <a:off x="2092708" y="1059400"/>
                <a:ext cx="178560" cy="104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0D7CA7B-37BF-C675-894E-5C8CC4AF2A3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3708" y="1050760"/>
                  <a:ext cx="196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029A4F77-71C5-7E05-3657-B0B0BC2DDB4B}"/>
                    </a:ext>
                  </a:extLst>
                </p14:cNvPr>
                <p14:cNvContentPartPr/>
                <p14:nvPr/>
              </p14:nvContentPartPr>
              <p14:xfrm>
                <a:off x="2213668" y="932320"/>
                <a:ext cx="17280" cy="17892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029A4F77-71C5-7E05-3657-B0B0BC2DDB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05028" y="923320"/>
                  <a:ext cx="34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92C3815-B991-7CAB-98C8-9E4DFA7616C1}"/>
                    </a:ext>
                  </a:extLst>
                </p14:cNvPr>
                <p14:cNvContentPartPr/>
                <p14:nvPr/>
              </p14:nvContentPartPr>
              <p14:xfrm>
                <a:off x="2331388" y="714160"/>
                <a:ext cx="169560" cy="4215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92C3815-B991-7CAB-98C8-9E4DFA7616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22748" y="705520"/>
                  <a:ext cx="187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7D3227CD-2580-073D-BDFD-C4310D850B32}"/>
                    </a:ext>
                  </a:extLst>
                </p14:cNvPr>
                <p14:cNvContentPartPr/>
                <p14:nvPr/>
              </p14:nvContentPartPr>
              <p14:xfrm>
                <a:off x="2600308" y="979840"/>
                <a:ext cx="37800" cy="2952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7D3227CD-2580-073D-BDFD-C4310D850B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91668" y="970840"/>
                  <a:ext cx="55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A3F6D92F-E9E6-61A4-CE77-324F26C40E09}"/>
                    </a:ext>
                  </a:extLst>
                </p14:cNvPr>
                <p14:cNvContentPartPr/>
                <p14:nvPr/>
              </p14:nvContentPartPr>
              <p14:xfrm>
                <a:off x="2603908" y="989920"/>
                <a:ext cx="111600" cy="1450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A3F6D92F-E9E6-61A4-CE77-324F26C40E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95268" y="980920"/>
                  <a:ext cx="12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A15E81E9-D5B7-9943-A5DB-6FAE363D3D47}"/>
                    </a:ext>
                  </a:extLst>
                </p14:cNvPr>
                <p14:cNvContentPartPr/>
                <p14:nvPr/>
              </p14:nvContentPartPr>
              <p14:xfrm>
                <a:off x="2819188" y="912880"/>
                <a:ext cx="323280" cy="2019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A15E81E9-D5B7-9943-A5DB-6FAE363D3D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10548" y="904240"/>
                  <a:ext cx="340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B1F40249-3FBA-D4DE-CD63-8E0A523D6034}"/>
                    </a:ext>
                  </a:extLst>
                </p14:cNvPr>
                <p14:cNvContentPartPr/>
                <p14:nvPr/>
              </p14:nvContentPartPr>
              <p14:xfrm>
                <a:off x="3488788" y="273160"/>
                <a:ext cx="242640" cy="1872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B1F40249-3FBA-D4DE-CD63-8E0A523D60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79788" y="264160"/>
                  <a:ext cx="260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6AAE556-2D56-765C-95FA-A23609FAF231}"/>
                    </a:ext>
                  </a:extLst>
                </p14:cNvPr>
                <p14:cNvContentPartPr/>
                <p14:nvPr/>
              </p14:nvContentPartPr>
              <p14:xfrm>
                <a:off x="3747268" y="341200"/>
                <a:ext cx="98280" cy="27540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6AAE556-2D56-765C-95FA-A23609FAF2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38628" y="332200"/>
                  <a:ext cx="115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13E450C-2861-BE1E-59E1-A993CD0CBA22}"/>
                    </a:ext>
                  </a:extLst>
                </p14:cNvPr>
                <p14:cNvContentPartPr/>
                <p14:nvPr/>
              </p14:nvContentPartPr>
              <p14:xfrm>
                <a:off x="3882268" y="421480"/>
                <a:ext cx="23760" cy="16488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13E450C-2861-BE1E-59E1-A993CD0CBA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73628" y="412840"/>
                  <a:ext cx="41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280AEC76-D9CB-AD11-9364-D1CFD8911B7F}"/>
                    </a:ext>
                  </a:extLst>
                </p14:cNvPr>
                <p14:cNvContentPartPr/>
                <p14:nvPr/>
              </p14:nvContentPartPr>
              <p14:xfrm>
                <a:off x="4044628" y="174520"/>
                <a:ext cx="121320" cy="2912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280AEC76-D9CB-AD11-9364-D1CFD8911B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35988" y="165520"/>
                  <a:ext cx="138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1367C7F-3B73-A78D-068E-B9CD07A624AD}"/>
                    </a:ext>
                  </a:extLst>
                </p14:cNvPr>
                <p14:cNvContentPartPr/>
                <p14:nvPr/>
              </p14:nvContentPartPr>
              <p14:xfrm>
                <a:off x="4223548" y="352000"/>
                <a:ext cx="22320" cy="20556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1367C7F-3B73-A78D-068E-B9CD07A624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14908" y="343360"/>
                  <a:ext cx="39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A0E1B293-852B-93F2-7FEC-0DB66194F92B}"/>
                    </a:ext>
                  </a:extLst>
                </p14:cNvPr>
                <p14:cNvContentPartPr/>
                <p14:nvPr/>
              </p14:nvContentPartPr>
              <p14:xfrm>
                <a:off x="4225348" y="321760"/>
                <a:ext cx="101520" cy="1234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A0E1B293-852B-93F2-7FEC-0DB66194F9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16708" y="312760"/>
                  <a:ext cx="11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7782C3F-493B-D3BF-8F25-DA002E58D157}"/>
                    </a:ext>
                  </a:extLst>
                </p14:cNvPr>
                <p14:cNvContentPartPr/>
                <p14:nvPr/>
              </p14:nvContentPartPr>
              <p14:xfrm>
                <a:off x="4525588" y="166600"/>
                <a:ext cx="157680" cy="2613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7782C3F-493B-D3BF-8F25-DA002E58D1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16588" y="157960"/>
                  <a:ext cx="175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4C80CA55-2CCB-C573-6255-C94F7508229A}"/>
                    </a:ext>
                  </a:extLst>
                </p14:cNvPr>
                <p14:cNvContentPartPr/>
                <p14:nvPr/>
              </p14:nvContentPartPr>
              <p14:xfrm>
                <a:off x="4760308" y="159400"/>
                <a:ext cx="131040" cy="2152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4C80CA55-2CCB-C573-6255-C94F750822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51668" y="150760"/>
                  <a:ext cx="148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B0AA8274-42AA-8E91-47C7-F4DA2A70687C}"/>
                    </a:ext>
                  </a:extLst>
                </p14:cNvPr>
                <p14:cNvContentPartPr/>
                <p14:nvPr/>
              </p14:nvContentPartPr>
              <p14:xfrm>
                <a:off x="4757068" y="271360"/>
                <a:ext cx="185400" cy="2052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B0AA8274-42AA-8E91-47C7-F4DA2A7068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48068" y="262360"/>
                  <a:ext cx="20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05C2B03-69BF-EF45-91E6-70FE9941D6E7}"/>
                    </a:ext>
                  </a:extLst>
                </p14:cNvPr>
                <p14:cNvContentPartPr/>
                <p14:nvPr/>
              </p14:nvContentPartPr>
              <p14:xfrm>
                <a:off x="4703068" y="116920"/>
                <a:ext cx="326880" cy="21240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05C2B03-69BF-EF45-91E6-70FE9941D6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94428" y="107920"/>
                  <a:ext cx="344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E168F6D2-EB3C-96C9-2A43-5C0142C764F4}"/>
                    </a:ext>
                  </a:extLst>
                </p14:cNvPr>
                <p14:cNvContentPartPr/>
                <p14:nvPr/>
              </p14:nvContentPartPr>
              <p14:xfrm>
                <a:off x="5193748" y="205120"/>
                <a:ext cx="272880" cy="2199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E168F6D2-EB3C-96C9-2A43-5C0142C764F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84748" y="196120"/>
                  <a:ext cx="290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768C9BB-D762-5DF7-5E71-A8686776451B}"/>
                    </a:ext>
                  </a:extLst>
                </p14:cNvPr>
                <p14:cNvContentPartPr/>
                <p14:nvPr/>
              </p14:nvContentPartPr>
              <p14:xfrm>
                <a:off x="5520628" y="190360"/>
                <a:ext cx="118080" cy="2203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768C9BB-D762-5DF7-5E71-A868677645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11628" y="181720"/>
                  <a:ext cx="135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B6CECD75-04ED-BFF5-FAD6-BD196252C838}"/>
                    </a:ext>
                  </a:extLst>
                </p14:cNvPr>
                <p14:cNvContentPartPr/>
                <p14:nvPr/>
              </p14:nvContentPartPr>
              <p14:xfrm>
                <a:off x="5695588" y="172360"/>
                <a:ext cx="158400" cy="2217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B6CECD75-04ED-BFF5-FAD6-BD196252C83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86588" y="163360"/>
                  <a:ext cx="176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41EF8208-2A26-A19E-A877-C944847969F7}"/>
                    </a:ext>
                  </a:extLst>
                </p14:cNvPr>
                <p14:cNvContentPartPr/>
                <p14:nvPr/>
              </p14:nvContentPartPr>
              <p14:xfrm>
                <a:off x="5907268" y="150040"/>
                <a:ext cx="118080" cy="27324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41EF8208-2A26-A19E-A877-C944847969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98628" y="141400"/>
                  <a:ext cx="135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8110F5C-EF3F-026E-5257-84CF4B6F1903}"/>
                    </a:ext>
                  </a:extLst>
                </p14:cNvPr>
                <p14:cNvContentPartPr/>
                <p14:nvPr/>
              </p14:nvContentPartPr>
              <p14:xfrm>
                <a:off x="5907268" y="163360"/>
                <a:ext cx="162000" cy="961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8110F5C-EF3F-026E-5257-84CF4B6F190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98628" y="154360"/>
                  <a:ext cx="179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048DC72F-A75B-DE24-BACF-176930081CAB}"/>
                    </a:ext>
                  </a:extLst>
                </p14:cNvPr>
                <p14:cNvContentPartPr/>
                <p14:nvPr/>
              </p14:nvContentPartPr>
              <p14:xfrm>
                <a:off x="6074668" y="164440"/>
                <a:ext cx="213120" cy="1922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048DC72F-A75B-DE24-BACF-176930081C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66028" y="155440"/>
                  <a:ext cx="23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DA12760-3E88-5177-9F15-DACD3D30E0DB}"/>
                    </a:ext>
                  </a:extLst>
                </p14:cNvPr>
                <p14:cNvContentPartPr/>
                <p14:nvPr/>
              </p14:nvContentPartPr>
              <p14:xfrm>
                <a:off x="6317668" y="134920"/>
                <a:ext cx="20520" cy="1659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DA12760-3E88-5177-9F15-DACD3D30E0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09028" y="126280"/>
                  <a:ext cx="38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99425BB5-3588-27E6-97AB-29DF308FE528}"/>
                    </a:ext>
                  </a:extLst>
                </p14:cNvPr>
                <p14:cNvContentPartPr/>
                <p14:nvPr/>
              </p14:nvContentPartPr>
              <p14:xfrm>
                <a:off x="6301468" y="134920"/>
                <a:ext cx="92160" cy="21420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99425BB5-3588-27E6-97AB-29DF308FE5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92828" y="126280"/>
                  <a:ext cx="109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DCD8821C-52E1-5EF2-F263-A209B6FD78DA}"/>
                    </a:ext>
                  </a:extLst>
                </p14:cNvPr>
                <p14:cNvContentPartPr/>
                <p14:nvPr/>
              </p14:nvContentPartPr>
              <p14:xfrm>
                <a:off x="6433228" y="135280"/>
                <a:ext cx="125280" cy="23940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DCD8821C-52E1-5EF2-F263-A209B6FD78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24228" y="126280"/>
                  <a:ext cx="142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95C22AF-C3DF-4720-E520-9B84F4AA8724}"/>
                    </a:ext>
                  </a:extLst>
                </p14:cNvPr>
                <p14:cNvContentPartPr/>
                <p14:nvPr/>
              </p14:nvContentPartPr>
              <p14:xfrm>
                <a:off x="6529708" y="137080"/>
                <a:ext cx="101160" cy="2401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95C22AF-C3DF-4720-E520-9B84F4AA87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21068" y="128440"/>
                  <a:ext cx="118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82FEB21-2A2A-9B18-5EE5-E4ABB28A65EC}"/>
                    </a:ext>
                  </a:extLst>
                </p14:cNvPr>
                <p14:cNvContentPartPr/>
                <p14:nvPr/>
              </p14:nvContentPartPr>
              <p14:xfrm>
                <a:off x="3629548" y="714520"/>
                <a:ext cx="31320" cy="2253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82FEB21-2A2A-9B18-5EE5-E4ABB28A65E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20548" y="705880"/>
                  <a:ext cx="48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108DBC37-D47C-FB40-37D0-5DFA53FFA516}"/>
                    </a:ext>
                  </a:extLst>
                </p14:cNvPr>
                <p14:cNvContentPartPr/>
                <p14:nvPr/>
              </p14:nvContentPartPr>
              <p14:xfrm>
                <a:off x="3636748" y="854920"/>
                <a:ext cx="146520" cy="1684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108DBC37-D47C-FB40-37D0-5DFA53FFA5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28108" y="846280"/>
                  <a:ext cx="164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54F2795-1A2D-8F4B-8C8F-ED14BA22F27D}"/>
                    </a:ext>
                  </a:extLst>
                </p14:cNvPr>
                <p14:cNvContentPartPr/>
                <p14:nvPr/>
              </p14:nvContentPartPr>
              <p14:xfrm>
                <a:off x="3825028" y="922240"/>
                <a:ext cx="37440" cy="1731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54F2795-1A2D-8F4B-8C8F-ED14BA22F2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16388" y="913240"/>
                  <a:ext cx="55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A2C0C902-3237-7773-0489-EB90073F0489}"/>
                    </a:ext>
                  </a:extLst>
                </p14:cNvPr>
                <p14:cNvContentPartPr/>
                <p14:nvPr/>
              </p14:nvContentPartPr>
              <p14:xfrm>
                <a:off x="3828628" y="925120"/>
                <a:ext cx="84960" cy="1033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A2C0C902-3237-7773-0489-EB90073F048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19628" y="916480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9787EFF-0C6F-6F13-161C-89C69D3433F1}"/>
                    </a:ext>
                  </a:extLst>
                </p14:cNvPr>
                <p14:cNvContentPartPr/>
                <p14:nvPr/>
              </p14:nvContentPartPr>
              <p14:xfrm>
                <a:off x="4098628" y="766720"/>
                <a:ext cx="125280" cy="1587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9787EFF-0C6F-6F13-161C-89C69D3433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89628" y="758080"/>
                  <a:ext cx="142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3C93083B-064D-4185-F247-28E200961DEA}"/>
                    </a:ext>
                  </a:extLst>
                </p14:cNvPr>
                <p14:cNvContentPartPr/>
                <p14:nvPr/>
              </p14:nvContentPartPr>
              <p14:xfrm>
                <a:off x="4259188" y="742600"/>
                <a:ext cx="77760" cy="1879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3C93083B-064D-4185-F247-28E200961D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50188" y="733600"/>
                  <a:ext cx="95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295B1A3F-E6EC-5A61-9C03-5D36B1D12BAF}"/>
                    </a:ext>
                  </a:extLst>
                </p14:cNvPr>
                <p14:cNvContentPartPr/>
                <p14:nvPr/>
              </p14:nvContentPartPr>
              <p14:xfrm>
                <a:off x="4366828" y="710200"/>
                <a:ext cx="131400" cy="21528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295B1A3F-E6EC-5A61-9C03-5D36B1D12B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57828" y="701560"/>
                  <a:ext cx="149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15614F9C-DC9B-FE01-5366-2D3830F15E45}"/>
                    </a:ext>
                  </a:extLst>
                </p14:cNvPr>
                <p14:cNvContentPartPr/>
                <p14:nvPr/>
              </p14:nvContentPartPr>
              <p14:xfrm>
                <a:off x="4558348" y="695080"/>
                <a:ext cx="85320" cy="2095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15614F9C-DC9B-FE01-5366-2D3830F15E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49348" y="686080"/>
                  <a:ext cx="10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E514D184-30E7-E1BB-46D2-D68A3025AAE2}"/>
                    </a:ext>
                  </a:extLst>
                </p14:cNvPr>
                <p14:cNvContentPartPr/>
                <p14:nvPr/>
              </p14:nvContentPartPr>
              <p14:xfrm>
                <a:off x="4555108" y="785080"/>
                <a:ext cx="141480" cy="316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E514D184-30E7-E1BB-46D2-D68A3025AAE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46468" y="776080"/>
                  <a:ext cx="159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BBE0F3FF-848C-2DB0-9D74-ECA889125827}"/>
                    </a:ext>
                  </a:extLst>
                </p14:cNvPr>
                <p14:cNvContentPartPr/>
                <p14:nvPr/>
              </p14:nvContentPartPr>
              <p14:xfrm>
                <a:off x="4716388" y="677080"/>
                <a:ext cx="111600" cy="2350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BBE0F3FF-848C-2DB0-9D74-ECA88912582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07388" y="668080"/>
                  <a:ext cx="129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38910AC-7897-61FB-99A5-8BCAB2AE9EE8}"/>
                    </a:ext>
                  </a:extLst>
                </p14:cNvPr>
                <p14:cNvContentPartPr/>
                <p14:nvPr/>
              </p14:nvContentPartPr>
              <p14:xfrm>
                <a:off x="5038948" y="722440"/>
                <a:ext cx="305280" cy="1695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38910AC-7897-61FB-99A5-8BCAB2AE9E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29948" y="713440"/>
                  <a:ext cx="322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7947B369-C874-3156-F557-8019D089C692}"/>
                    </a:ext>
                  </a:extLst>
                </p14:cNvPr>
                <p14:cNvContentPartPr/>
                <p14:nvPr/>
              </p14:nvContentPartPr>
              <p14:xfrm>
                <a:off x="5399308" y="721000"/>
                <a:ext cx="109800" cy="1652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7947B369-C874-3156-F557-8019D089C69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90668" y="712360"/>
                  <a:ext cx="127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AFFE54EF-C738-FA79-ADCD-349D59D3ED51}"/>
                    </a:ext>
                  </a:extLst>
                </p14:cNvPr>
                <p14:cNvContentPartPr/>
                <p14:nvPr/>
              </p14:nvContentPartPr>
              <p14:xfrm>
                <a:off x="5543668" y="660880"/>
                <a:ext cx="155520" cy="1785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AFFE54EF-C738-FA79-ADCD-349D59D3ED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35028" y="652240"/>
                  <a:ext cx="173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8CFD8DD8-CD5C-1563-DA77-618E6D23F5C7}"/>
                    </a:ext>
                  </a:extLst>
                </p14:cNvPr>
                <p14:cNvContentPartPr/>
                <p14:nvPr/>
              </p14:nvContentPartPr>
              <p14:xfrm>
                <a:off x="5742748" y="641800"/>
                <a:ext cx="104760" cy="2286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8CFD8DD8-CD5C-1563-DA77-618E6D23F5C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33748" y="632800"/>
                  <a:ext cx="12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8720F2BC-DC30-1B61-F71C-C840B3AB3E88}"/>
                    </a:ext>
                  </a:extLst>
                </p14:cNvPr>
                <p14:cNvContentPartPr/>
                <p14:nvPr/>
              </p14:nvContentPartPr>
              <p14:xfrm>
                <a:off x="5742748" y="653680"/>
                <a:ext cx="178560" cy="8928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8720F2BC-DC30-1B61-F71C-C840B3AB3E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33748" y="645040"/>
                  <a:ext cx="19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26781355-5C6E-6E9D-F829-B20AF0590424}"/>
                    </a:ext>
                  </a:extLst>
                </p14:cNvPr>
                <p14:cNvContentPartPr/>
                <p14:nvPr/>
              </p14:nvContentPartPr>
              <p14:xfrm>
                <a:off x="5922388" y="670960"/>
                <a:ext cx="156960" cy="2120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26781355-5C6E-6E9D-F829-B20AF059042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13748" y="661960"/>
                  <a:ext cx="174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15D9DCB4-455E-1D3B-B866-B7A58B4B838A}"/>
                    </a:ext>
                  </a:extLst>
                </p14:cNvPr>
                <p14:cNvContentPartPr/>
                <p14:nvPr/>
              </p14:nvContentPartPr>
              <p14:xfrm>
                <a:off x="6080428" y="678880"/>
                <a:ext cx="120240" cy="2001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15D9DCB4-455E-1D3B-B866-B7A58B4B83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71428" y="670240"/>
                  <a:ext cx="137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465440E7-89CE-0F15-E945-EAB5A9599F55}"/>
                    </a:ext>
                  </a:extLst>
                </p14:cNvPr>
                <p14:cNvContentPartPr/>
                <p14:nvPr/>
              </p14:nvContentPartPr>
              <p14:xfrm>
                <a:off x="6176548" y="638560"/>
                <a:ext cx="104760" cy="2343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465440E7-89CE-0F15-E945-EAB5A9599F5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67548" y="629920"/>
                  <a:ext cx="122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3DF1483A-FA7E-C6A9-FBB5-11A553B9B5AD}"/>
                    </a:ext>
                  </a:extLst>
                </p14:cNvPr>
                <p14:cNvContentPartPr/>
                <p14:nvPr/>
              </p14:nvContentPartPr>
              <p14:xfrm>
                <a:off x="6297508" y="699400"/>
                <a:ext cx="122040" cy="17460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3DF1483A-FA7E-C6A9-FBB5-11A553B9B5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88868" y="690760"/>
                  <a:ext cx="139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AC08BC5B-4715-1C91-8B34-452AE300B7B6}"/>
                    </a:ext>
                  </a:extLst>
                </p14:cNvPr>
                <p14:cNvContentPartPr/>
                <p14:nvPr/>
              </p14:nvContentPartPr>
              <p14:xfrm>
                <a:off x="239068" y="1835560"/>
                <a:ext cx="27360" cy="2365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AC08BC5B-4715-1C91-8B34-452AE300B7B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0428" y="1826560"/>
                  <a:ext cx="45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1FE59B43-1A37-C6D7-D515-87893E2099E0}"/>
                    </a:ext>
                  </a:extLst>
                </p14:cNvPr>
                <p14:cNvContentPartPr/>
                <p14:nvPr/>
              </p14:nvContentPartPr>
              <p14:xfrm>
                <a:off x="175348" y="2053360"/>
                <a:ext cx="165600" cy="518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1FE59B43-1A37-C6D7-D515-87893E2099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6348" y="2044720"/>
                  <a:ext cx="183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75EFF5A-56CC-EBC0-E9BE-9BB6AE280B11}"/>
                    </a:ext>
                  </a:extLst>
                </p14:cNvPr>
                <p14:cNvContentPartPr/>
                <p14:nvPr/>
              </p14:nvContentPartPr>
              <p14:xfrm>
                <a:off x="128188" y="1845640"/>
                <a:ext cx="222480" cy="205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75EFF5A-56CC-EBC0-E9BE-9BB6AE280B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9188" y="1836640"/>
                  <a:ext cx="240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16C68608-8CD6-C6EF-A485-C9FF569F0B84}"/>
                    </a:ext>
                  </a:extLst>
                </p14:cNvPr>
                <p14:cNvContentPartPr/>
                <p14:nvPr/>
              </p14:nvContentPartPr>
              <p14:xfrm>
                <a:off x="420868" y="1834480"/>
                <a:ext cx="54360" cy="1720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16C68608-8CD6-C6EF-A485-C9FF569F0B8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1868" y="1825480"/>
                  <a:ext cx="72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7E4D950-283E-2EA1-7A66-A7D6A1E2F21B}"/>
                    </a:ext>
                  </a:extLst>
                </p14:cNvPr>
                <p14:cNvContentPartPr/>
                <p14:nvPr/>
              </p14:nvContentPartPr>
              <p14:xfrm>
                <a:off x="397108" y="1802080"/>
                <a:ext cx="192600" cy="2779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7E4D950-283E-2EA1-7A66-A7D6A1E2F2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8468" y="1793440"/>
                  <a:ext cx="210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8F6D18D-6CD3-359D-F801-8D6F6BD55AF0}"/>
                    </a:ext>
                  </a:extLst>
                </p14:cNvPr>
                <p14:cNvContentPartPr/>
                <p14:nvPr/>
              </p14:nvContentPartPr>
              <p14:xfrm>
                <a:off x="595828" y="1850680"/>
                <a:ext cx="192240" cy="21960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8F6D18D-6CD3-359D-F801-8D6F6BD55A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6828" y="1841680"/>
                  <a:ext cx="209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F3E34F98-9BE5-2084-301F-4F115392270D}"/>
                    </a:ext>
                  </a:extLst>
                </p14:cNvPr>
                <p14:cNvContentPartPr/>
                <p14:nvPr/>
              </p14:nvContentPartPr>
              <p14:xfrm>
                <a:off x="838108" y="1820440"/>
                <a:ext cx="145080" cy="23724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F3E34F98-9BE5-2084-301F-4F115392270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9108" y="1811800"/>
                  <a:ext cx="162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29CCC70-0CA5-6F67-F9B6-772B2B7D1DB4}"/>
                    </a:ext>
                  </a:extLst>
                </p14:cNvPr>
                <p14:cNvContentPartPr/>
                <p14:nvPr/>
              </p14:nvContentPartPr>
              <p14:xfrm>
                <a:off x="1056628" y="1820440"/>
                <a:ext cx="33840" cy="20628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29CCC70-0CA5-6F67-F9B6-772B2B7D1DB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7628" y="1811440"/>
                  <a:ext cx="51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2ED442D3-683E-94CC-53FE-F128E6CD2BBE}"/>
                    </a:ext>
                  </a:extLst>
                </p14:cNvPr>
                <p14:cNvContentPartPr/>
                <p14:nvPr/>
              </p14:nvContentPartPr>
              <p14:xfrm>
                <a:off x="962308" y="1848520"/>
                <a:ext cx="195480" cy="1440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2ED442D3-683E-94CC-53FE-F128E6CD2B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3668" y="1839880"/>
                  <a:ext cx="21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1789CD96-CD36-90B7-FE70-8F826FC9E9D2}"/>
                    </a:ext>
                  </a:extLst>
                </p14:cNvPr>
                <p14:cNvContentPartPr/>
                <p14:nvPr/>
              </p14:nvContentPartPr>
              <p14:xfrm>
                <a:off x="1209268" y="1810360"/>
                <a:ext cx="59760" cy="21384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1789CD96-CD36-90B7-FE70-8F826FC9E9D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00628" y="1801360"/>
                  <a:ext cx="77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070F436E-93B8-D227-9D1F-53432A0D6DFE}"/>
                    </a:ext>
                  </a:extLst>
                </p14:cNvPr>
                <p14:cNvContentPartPr/>
                <p14:nvPr/>
              </p14:nvContentPartPr>
              <p14:xfrm>
                <a:off x="1298548" y="1778680"/>
                <a:ext cx="175680" cy="26892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070F436E-93B8-D227-9D1F-53432A0D6D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89548" y="1770040"/>
                  <a:ext cx="193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AA1BB14E-7E54-E42D-658A-DBCA30F45030}"/>
                    </a:ext>
                  </a:extLst>
                </p14:cNvPr>
                <p14:cNvContentPartPr/>
                <p14:nvPr/>
              </p14:nvContentPartPr>
              <p14:xfrm>
                <a:off x="1500508" y="1828360"/>
                <a:ext cx="64440" cy="1922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AA1BB14E-7E54-E42D-658A-DBCA30F450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91868" y="1819720"/>
                  <a:ext cx="8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A75CACAA-B172-9328-939F-1842177AD075}"/>
                    </a:ext>
                  </a:extLst>
                </p14:cNvPr>
                <p14:cNvContentPartPr/>
                <p14:nvPr/>
              </p14:nvContentPartPr>
              <p14:xfrm>
                <a:off x="1607068" y="1812160"/>
                <a:ext cx="112680" cy="21456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A75CACAA-B172-9328-939F-1842177AD07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98428" y="1803520"/>
                  <a:ext cx="130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DFDA8095-4537-014B-35A6-0222038517CC}"/>
                    </a:ext>
                  </a:extLst>
                </p14:cNvPr>
                <p14:cNvContentPartPr/>
                <p14:nvPr/>
              </p14:nvContentPartPr>
              <p14:xfrm>
                <a:off x="1712548" y="1771840"/>
                <a:ext cx="104760" cy="24588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DFDA8095-4537-014B-35A6-0222038517C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03908" y="1762840"/>
                  <a:ext cx="122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1D353D6B-E8DC-14AA-48D2-6009DAD24580}"/>
                    </a:ext>
                  </a:extLst>
                </p14:cNvPr>
                <p14:cNvContentPartPr/>
                <p14:nvPr/>
              </p14:nvContentPartPr>
              <p14:xfrm>
                <a:off x="1837108" y="1806040"/>
                <a:ext cx="47520" cy="19728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1D353D6B-E8DC-14AA-48D2-6009DAD245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28108" y="1797400"/>
                  <a:ext cx="65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B0B94C5F-BA5E-5FE5-7761-DD653307C19F}"/>
                    </a:ext>
                  </a:extLst>
                </p14:cNvPr>
                <p14:cNvContentPartPr/>
                <p14:nvPr/>
              </p14:nvContentPartPr>
              <p14:xfrm>
                <a:off x="1820188" y="1789120"/>
                <a:ext cx="222480" cy="29088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B0B94C5F-BA5E-5FE5-7761-DD653307C1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11548" y="1780120"/>
                  <a:ext cx="240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B5230B5D-C881-88CA-940F-DE9E1822A856}"/>
                    </a:ext>
                  </a:extLst>
                </p14:cNvPr>
                <p14:cNvContentPartPr/>
                <p14:nvPr/>
              </p14:nvContentPartPr>
              <p14:xfrm>
                <a:off x="2212948" y="1801720"/>
                <a:ext cx="209880" cy="2106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B5230B5D-C881-88CA-940F-DE9E1822A85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04308" y="1792720"/>
                  <a:ext cx="227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68A547E2-61C8-4E1A-DC83-CE7F8E5379A5}"/>
                    </a:ext>
                  </a:extLst>
                </p14:cNvPr>
                <p14:cNvContentPartPr/>
                <p14:nvPr/>
              </p14:nvContentPartPr>
              <p14:xfrm>
                <a:off x="2452708" y="1908280"/>
                <a:ext cx="50760" cy="24156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68A547E2-61C8-4E1A-DC83-CE7F8E5379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43708" y="1899280"/>
                  <a:ext cx="68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D8C4115-A74E-5FC7-FEA0-54CC61130542}"/>
                    </a:ext>
                  </a:extLst>
                </p14:cNvPr>
                <p14:cNvContentPartPr/>
                <p14:nvPr/>
              </p14:nvContentPartPr>
              <p14:xfrm>
                <a:off x="2472868" y="1914040"/>
                <a:ext cx="111600" cy="1418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D8C4115-A74E-5FC7-FEA0-54CC6113054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63868" y="1905400"/>
                  <a:ext cx="129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9054C70-F849-CC45-0F28-F5F4917EE3E7}"/>
                    </a:ext>
                  </a:extLst>
                </p14:cNvPr>
                <p14:cNvContentPartPr/>
                <p14:nvPr/>
              </p14:nvContentPartPr>
              <p14:xfrm>
                <a:off x="2681308" y="1940320"/>
                <a:ext cx="3600" cy="15084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9054C70-F849-CC45-0F28-F5F4917EE3E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72668" y="1931680"/>
                  <a:ext cx="21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BAD4297E-8113-5515-F339-16BD6B46E677}"/>
                    </a:ext>
                  </a:extLst>
                </p14:cNvPr>
                <p14:cNvContentPartPr/>
                <p14:nvPr/>
              </p14:nvContentPartPr>
              <p14:xfrm>
                <a:off x="2774188" y="1685080"/>
                <a:ext cx="124200" cy="33048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BAD4297E-8113-5515-F339-16BD6B46E6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65548" y="1676440"/>
                  <a:ext cx="141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89792BE8-0D9F-5718-7188-1490546D9D80}"/>
                    </a:ext>
                  </a:extLst>
                </p14:cNvPr>
                <p14:cNvContentPartPr/>
                <p14:nvPr/>
              </p14:nvContentPartPr>
              <p14:xfrm>
                <a:off x="2953828" y="1861840"/>
                <a:ext cx="43920" cy="20628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89792BE8-0D9F-5718-7188-1490546D9D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45188" y="1852840"/>
                  <a:ext cx="61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E7976FF-FEF5-C2DD-56C8-49083D2E0635}"/>
                    </a:ext>
                  </a:extLst>
                </p14:cNvPr>
                <p14:cNvContentPartPr/>
                <p14:nvPr/>
              </p14:nvContentPartPr>
              <p14:xfrm>
                <a:off x="2950588" y="1838080"/>
                <a:ext cx="109080" cy="12996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E7976FF-FEF5-C2DD-56C8-49083D2E06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41588" y="1829440"/>
                  <a:ext cx="126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577134B-FEB1-5CFA-CAF0-682CDD572B62}"/>
                    </a:ext>
                  </a:extLst>
                </p14:cNvPr>
                <p14:cNvContentPartPr/>
                <p14:nvPr/>
              </p14:nvContentPartPr>
              <p14:xfrm>
                <a:off x="3226348" y="1750600"/>
                <a:ext cx="40680" cy="1699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577134B-FEB1-5CFA-CAF0-682CDD572B6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17708" y="1741960"/>
                  <a:ext cx="58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713F3ABE-9B59-0811-D6A3-F3872C4F58A0}"/>
                    </a:ext>
                  </a:extLst>
                </p14:cNvPr>
                <p14:cNvContentPartPr/>
                <p14:nvPr/>
              </p14:nvContentPartPr>
              <p14:xfrm>
                <a:off x="3175948" y="1687960"/>
                <a:ext cx="213120" cy="28476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713F3ABE-9B59-0811-D6A3-F3872C4F58A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66948" y="1679320"/>
                  <a:ext cx="230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90C60ECF-A83E-8FAA-B706-BD6F6977977B}"/>
                    </a:ext>
                  </a:extLst>
                </p14:cNvPr>
                <p14:cNvContentPartPr/>
                <p14:nvPr/>
              </p14:nvContentPartPr>
              <p14:xfrm>
                <a:off x="3411388" y="1704520"/>
                <a:ext cx="121320" cy="2674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90C60ECF-A83E-8FAA-B706-BD6F697797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02388" y="1695520"/>
                  <a:ext cx="138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1F9A161E-DB74-EF18-FE7B-712401392432}"/>
                    </a:ext>
                  </a:extLst>
                </p14:cNvPr>
                <p14:cNvContentPartPr/>
                <p14:nvPr/>
              </p14:nvContentPartPr>
              <p14:xfrm>
                <a:off x="3391228" y="1790200"/>
                <a:ext cx="165240" cy="316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1F9A161E-DB74-EF18-FE7B-71240139243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82228" y="1781200"/>
                  <a:ext cx="182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D040EAD5-2790-AAA7-0D2A-470D8A92759F}"/>
                    </a:ext>
                  </a:extLst>
                </p14:cNvPr>
                <p14:cNvContentPartPr/>
                <p14:nvPr/>
              </p14:nvContentPartPr>
              <p14:xfrm>
                <a:off x="3531988" y="1713520"/>
                <a:ext cx="88560" cy="1951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D040EAD5-2790-AAA7-0D2A-470D8A92759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23348" y="1704520"/>
                  <a:ext cx="106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99D0D81D-C87F-640C-A9FC-77AB8181577E}"/>
                    </a:ext>
                  </a:extLst>
                </p14:cNvPr>
                <p14:cNvContentPartPr/>
                <p14:nvPr/>
              </p14:nvContentPartPr>
              <p14:xfrm>
                <a:off x="3650068" y="1710280"/>
                <a:ext cx="128160" cy="17496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99D0D81D-C87F-640C-A9FC-77AB8181577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41428" y="1701640"/>
                  <a:ext cx="145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84CF3A76-A299-772C-2165-59420927564D}"/>
                    </a:ext>
                  </a:extLst>
                </p14:cNvPr>
                <p14:cNvContentPartPr/>
                <p14:nvPr/>
              </p14:nvContentPartPr>
              <p14:xfrm>
                <a:off x="3646828" y="1709200"/>
                <a:ext cx="155160" cy="1548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84CF3A76-A299-772C-2165-5942092756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38188" y="1700560"/>
                  <a:ext cx="17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1D6CB2C2-F898-2D22-2038-1A1DB670BEA5}"/>
                    </a:ext>
                  </a:extLst>
                </p14:cNvPr>
                <p14:cNvContentPartPr/>
                <p14:nvPr/>
              </p14:nvContentPartPr>
              <p14:xfrm>
                <a:off x="3818548" y="1649800"/>
                <a:ext cx="215640" cy="21420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1D6CB2C2-F898-2D22-2038-1A1DB670BEA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09548" y="1640800"/>
                  <a:ext cx="233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CA286A38-48EA-FB33-F338-FE47AEB622E2}"/>
                    </a:ext>
                  </a:extLst>
                </p14:cNvPr>
                <p14:cNvContentPartPr/>
                <p14:nvPr/>
              </p14:nvContentPartPr>
              <p14:xfrm>
                <a:off x="3979828" y="1643680"/>
                <a:ext cx="131400" cy="2314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CA286A38-48EA-FB33-F338-FE47AEB622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971188" y="1635040"/>
                  <a:ext cx="149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BC436AC8-FD3A-23FB-F3A9-63D924B1CABB}"/>
                    </a:ext>
                  </a:extLst>
                </p14:cNvPr>
                <p14:cNvContentPartPr/>
                <p14:nvPr/>
              </p14:nvContentPartPr>
              <p14:xfrm>
                <a:off x="4121308" y="1652680"/>
                <a:ext cx="172080" cy="2077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BC436AC8-FD3A-23FB-F3A9-63D924B1CA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12308" y="1644040"/>
                  <a:ext cx="189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23E7D481-D449-F297-B8FF-A47221D7EC6B}"/>
                    </a:ext>
                  </a:extLst>
                </p14:cNvPr>
                <p14:cNvContentPartPr/>
                <p14:nvPr/>
              </p14:nvContentPartPr>
              <p14:xfrm>
                <a:off x="208828" y="2352520"/>
                <a:ext cx="212400" cy="22608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23E7D481-D449-F297-B8FF-A47221D7EC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0188" y="2343880"/>
                  <a:ext cx="230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6AD877A4-C822-1D2C-E208-216852E7E175}"/>
                    </a:ext>
                  </a:extLst>
                </p14:cNvPr>
                <p14:cNvContentPartPr/>
                <p14:nvPr/>
              </p14:nvContentPartPr>
              <p14:xfrm>
                <a:off x="451108" y="2326600"/>
                <a:ext cx="110880" cy="19044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6AD877A4-C822-1D2C-E208-216852E7E1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2108" y="2317960"/>
                  <a:ext cx="12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9B3A9FD4-02CF-0373-B9B9-E83C97409A61}"/>
                    </a:ext>
                  </a:extLst>
                </p14:cNvPr>
                <p14:cNvContentPartPr/>
                <p14:nvPr/>
              </p14:nvContentPartPr>
              <p14:xfrm>
                <a:off x="434188" y="2414800"/>
                <a:ext cx="188640" cy="183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9B3A9FD4-02CF-0373-B9B9-E83C97409A6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5548" y="2405800"/>
                  <a:ext cx="20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5C2EDAF-B0B7-0AB2-4A7F-FC398794BCAF}"/>
                    </a:ext>
                  </a:extLst>
                </p14:cNvPr>
                <p14:cNvContentPartPr/>
                <p14:nvPr/>
              </p14:nvContentPartPr>
              <p14:xfrm>
                <a:off x="797428" y="2338120"/>
                <a:ext cx="249480" cy="22932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5C2EDAF-B0B7-0AB2-4A7F-FC398794BC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8788" y="2329120"/>
                  <a:ext cx="267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8304F415-F3B9-21F5-BE78-C62620F59770}"/>
                    </a:ext>
                  </a:extLst>
                </p14:cNvPr>
                <p14:cNvContentPartPr/>
                <p14:nvPr/>
              </p14:nvContentPartPr>
              <p14:xfrm>
                <a:off x="1083628" y="2316880"/>
                <a:ext cx="131400" cy="2012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8304F415-F3B9-21F5-BE78-C62620F597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4628" y="2307880"/>
                  <a:ext cx="149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F47FC11F-80D2-D86A-2572-A73CDC760EFE}"/>
                    </a:ext>
                  </a:extLst>
                </p14:cNvPr>
                <p14:cNvContentPartPr/>
                <p14:nvPr/>
              </p14:nvContentPartPr>
              <p14:xfrm>
                <a:off x="1066708" y="2295640"/>
                <a:ext cx="218880" cy="10044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F47FC11F-80D2-D86A-2572-A73CDC760EF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7708" y="2287000"/>
                  <a:ext cx="236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46EFA0AD-DD07-C157-8EA5-637527785AB5}"/>
                    </a:ext>
                  </a:extLst>
                </p14:cNvPr>
                <p14:cNvContentPartPr/>
                <p14:nvPr/>
              </p14:nvContentPartPr>
              <p14:xfrm>
                <a:off x="1308988" y="2264320"/>
                <a:ext cx="40680" cy="17100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46EFA0AD-DD07-C157-8EA5-637527785AB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99988" y="2255680"/>
                  <a:ext cx="58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C5A48EE1-2E40-9AFB-9BE7-C19E1FEBD0D3}"/>
                    </a:ext>
                  </a:extLst>
                </p14:cNvPr>
                <p14:cNvContentPartPr/>
                <p14:nvPr/>
              </p14:nvContentPartPr>
              <p14:xfrm>
                <a:off x="1275148" y="2259280"/>
                <a:ext cx="313200" cy="25380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C5A48EE1-2E40-9AFB-9BE7-C19E1FEBD0D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66508" y="2250640"/>
                  <a:ext cx="330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BBD21E83-5AFC-83E1-32A2-5BE9394BF7ED}"/>
                    </a:ext>
                  </a:extLst>
                </p14:cNvPr>
                <p14:cNvContentPartPr/>
                <p14:nvPr/>
              </p14:nvContentPartPr>
              <p14:xfrm>
                <a:off x="1621828" y="2300680"/>
                <a:ext cx="33840" cy="16596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BBD21E83-5AFC-83E1-32A2-5BE9394BF7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12828" y="2292040"/>
                  <a:ext cx="51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C54646C9-B585-53B4-4024-4E14A5ED27E6}"/>
                    </a:ext>
                  </a:extLst>
                </p14:cNvPr>
                <p14:cNvContentPartPr/>
                <p14:nvPr/>
              </p14:nvContentPartPr>
              <p14:xfrm>
                <a:off x="1577908" y="2280520"/>
                <a:ext cx="158400" cy="2502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C54646C9-B585-53B4-4024-4E14A5ED27E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69268" y="2271520"/>
                  <a:ext cx="176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67D05A4D-E995-5E3A-99BE-80DFD1A2791D}"/>
                    </a:ext>
                  </a:extLst>
                </p14:cNvPr>
                <p14:cNvContentPartPr/>
                <p14:nvPr/>
              </p14:nvContentPartPr>
              <p14:xfrm>
                <a:off x="1769788" y="2302840"/>
                <a:ext cx="192240" cy="22428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67D05A4D-E995-5E3A-99BE-80DFD1A279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60788" y="2294200"/>
                  <a:ext cx="209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C749E75E-DBC8-8593-F525-064AB6D4B846}"/>
                    </a:ext>
                  </a:extLst>
                </p14:cNvPr>
                <p14:cNvContentPartPr/>
                <p14:nvPr/>
              </p14:nvContentPartPr>
              <p14:xfrm>
                <a:off x="2079388" y="2294560"/>
                <a:ext cx="84600" cy="1699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C749E75E-DBC8-8593-F525-064AB6D4B84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70388" y="2285920"/>
                  <a:ext cx="102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E3D02BDB-906C-D817-CA53-06BF664AB5C5}"/>
                    </a:ext>
                  </a:extLst>
                </p14:cNvPr>
                <p14:cNvContentPartPr/>
                <p14:nvPr/>
              </p14:nvContentPartPr>
              <p14:xfrm>
                <a:off x="2055628" y="2277640"/>
                <a:ext cx="383760" cy="22536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E3D02BDB-906C-D817-CA53-06BF664AB5C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46988" y="2268640"/>
                  <a:ext cx="401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511042A7-FC28-1CC1-69C1-27E6B3EBF86D}"/>
                    </a:ext>
                  </a:extLst>
                </p14:cNvPr>
                <p14:cNvContentPartPr/>
                <p14:nvPr/>
              </p14:nvContentPartPr>
              <p14:xfrm>
                <a:off x="2264428" y="2286640"/>
                <a:ext cx="232560" cy="10332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511042A7-FC28-1CC1-69C1-27E6B3EBF86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55428" y="2277640"/>
                  <a:ext cx="250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B8D4BEA1-FB28-2896-79A2-C798097E4B69}"/>
                    </a:ext>
                  </a:extLst>
                </p14:cNvPr>
                <p14:cNvContentPartPr/>
                <p14:nvPr/>
              </p14:nvContentPartPr>
              <p14:xfrm>
                <a:off x="2594188" y="2341000"/>
                <a:ext cx="242280" cy="4064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B8D4BEA1-FB28-2896-79A2-C798097E4B6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85188" y="2332360"/>
                  <a:ext cx="2599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0006EA95-6047-EED1-28EC-90476F5181A4}"/>
                    </a:ext>
                  </a:extLst>
                </p14:cNvPr>
                <p14:cNvContentPartPr/>
                <p14:nvPr/>
              </p14:nvContentPartPr>
              <p14:xfrm>
                <a:off x="2950588" y="2382400"/>
                <a:ext cx="7200" cy="15660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0006EA95-6047-EED1-28EC-90476F5181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41588" y="2373760"/>
                  <a:ext cx="24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5EFB7CC3-6BB7-C419-C9E6-19836F7E7358}"/>
                    </a:ext>
                  </a:extLst>
                </p14:cNvPr>
                <p14:cNvContentPartPr/>
                <p14:nvPr/>
              </p14:nvContentPartPr>
              <p14:xfrm>
                <a:off x="2909908" y="2270800"/>
                <a:ext cx="54720" cy="6552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5EFB7CC3-6BB7-C419-C9E6-19836F7E735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00908" y="2262160"/>
                  <a:ext cx="72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09EA25E5-1158-A454-97BA-0601D446DC06}"/>
                    </a:ext>
                  </a:extLst>
                </p14:cNvPr>
                <p14:cNvContentPartPr/>
                <p14:nvPr/>
              </p14:nvContentPartPr>
              <p14:xfrm>
                <a:off x="3125548" y="2259640"/>
                <a:ext cx="323280" cy="17640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09EA25E5-1158-A454-97BA-0601D446DC0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16548" y="2251000"/>
                  <a:ext cx="340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23D06FD5-7439-E6F8-850F-2586E7242EEF}"/>
                    </a:ext>
                  </a:extLst>
                </p14:cNvPr>
                <p14:cNvContentPartPr/>
                <p14:nvPr/>
              </p14:nvContentPartPr>
              <p14:xfrm>
                <a:off x="4550788" y="-43640"/>
                <a:ext cx="2322360" cy="67442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23D06FD5-7439-E6F8-850F-2586E7242E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42148" y="-52640"/>
                  <a:ext cx="2340000" cy="67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212B16A7-329E-3BD1-17F3-8938B2F95D06}"/>
              </a:ext>
            </a:extLst>
          </p:cNvPr>
          <p:cNvGrpSpPr/>
          <p:nvPr/>
        </p:nvGrpSpPr>
        <p:grpSpPr>
          <a:xfrm>
            <a:off x="7108228" y="171531"/>
            <a:ext cx="1204920" cy="329400"/>
            <a:chOff x="7108228" y="171531"/>
            <a:chExt cx="120492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5701F6BA-078B-518C-0396-5F36521CA888}"/>
                    </a:ext>
                  </a:extLst>
                </p14:cNvPr>
                <p14:cNvContentPartPr/>
                <p14:nvPr/>
              </p14:nvContentPartPr>
              <p14:xfrm>
                <a:off x="7209388" y="250011"/>
                <a:ext cx="30600" cy="23364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5701F6BA-078B-518C-0396-5F36521CA88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00388" y="241371"/>
                  <a:ext cx="4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0AC66E69-1AC7-3BC7-C54F-3DC1C19BA5F9}"/>
                    </a:ext>
                  </a:extLst>
                </p14:cNvPr>
                <p14:cNvContentPartPr/>
                <p14:nvPr/>
              </p14:nvContentPartPr>
              <p14:xfrm>
                <a:off x="7108228" y="206451"/>
                <a:ext cx="205560" cy="4284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0AC66E69-1AC7-3BC7-C54F-3DC1C19BA5F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99588" y="197811"/>
                  <a:ext cx="223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D0B25279-8A57-A127-F667-72C6C475B9ED}"/>
                    </a:ext>
                  </a:extLst>
                </p14:cNvPr>
                <p14:cNvContentPartPr/>
                <p14:nvPr/>
              </p14:nvContentPartPr>
              <p14:xfrm>
                <a:off x="7343668" y="233811"/>
                <a:ext cx="7200" cy="2466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D0B25279-8A57-A127-F667-72C6C475B9E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35028" y="225171"/>
                  <a:ext cx="24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3079B54F-CAB8-8B26-8B20-B8EEB11F72F3}"/>
                    </a:ext>
                  </a:extLst>
                </p14:cNvPr>
                <p14:cNvContentPartPr/>
                <p14:nvPr/>
              </p14:nvContentPartPr>
              <p14:xfrm>
                <a:off x="7306588" y="199611"/>
                <a:ext cx="189000" cy="3013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3079B54F-CAB8-8B26-8B20-B8EEB11F72F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97948" y="190611"/>
                  <a:ext cx="206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B9DAFBFE-3AE8-C176-F95F-05E7978E3274}"/>
                    </a:ext>
                  </a:extLst>
                </p14:cNvPr>
                <p14:cNvContentPartPr/>
                <p14:nvPr/>
              </p14:nvContentPartPr>
              <p14:xfrm>
                <a:off x="7517188" y="264411"/>
                <a:ext cx="117000" cy="2253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B9DAFBFE-3AE8-C176-F95F-05E7978E327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08188" y="255771"/>
                  <a:ext cx="134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B9BAC015-21CA-4438-0A5E-EBE09F35B828}"/>
                    </a:ext>
                  </a:extLst>
                </p14:cNvPr>
                <p14:cNvContentPartPr/>
                <p14:nvPr/>
              </p14:nvContentPartPr>
              <p14:xfrm>
                <a:off x="7707268" y="267291"/>
                <a:ext cx="208800" cy="22428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B9BAC015-21CA-4438-0A5E-EBE09F35B82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98268" y="258291"/>
                  <a:ext cx="226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4D378263-62AC-3989-2569-BD07AFBBCE0B}"/>
                    </a:ext>
                  </a:extLst>
                </p14:cNvPr>
                <p14:cNvContentPartPr/>
                <p14:nvPr/>
              </p14:nvContentPartPr>
              <p14:xfrm>
                <a:off x="7972588" y="260091"/>
                <a:ext cx="136080" cy="2185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4D378263-62AC-3989-2569-BD07AFBBCE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63948" y="251451"/>
                  <a:ext cx="153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0F873C68-47E6-1700-311C-FEE9061F1710}"/>
                    </a:ext>
                  </a:extLst>
                </p14:cNvPr>
                <p14:cNvContentPartPr/>
                <p14:nvPr/>
              </p14:nvContentPartPr>
              <p14:xfrm>
                <a:off x="8184628" y="254331"/>
                <a:ext cx="128520" cy="19512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0F873C68-47E6-1700-311C-FEE9061F171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75628" y="245331"/>
                  <a:ext cx="146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28AC22C1-8DCC-DC52-44D5-59D9F601F18D}"/>
                    </a:ext>
                  </a:extLst>
                </p14:cNvPr>
                <p14:cNvContentPartPr/>
                <p14:nvPr/>
              </p14:nvContentPartPr>
              <p14:xfrm>
                <a:off x="8195068" y="259371"/>
                <a:ext cx="108000" cy="154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28AC22C1-8DCC-DC52-44D5-59D9F601F18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86068" y="250371"/>
                  <a:ext cx="12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64051697-0448-3C4F-4683-BC1D0EF3E9EC}"/>
                    </a:ext>
                  </a:extLst>
                </p14:cNvPr>
                <p14:cNvContentPartPr/>
                <p14:nvPr/>
              </p14:nvContentPartPr>
              <p14:xfrm>
                <a:off x="8117668" y="171531"/>
                <a:ext cx="121320" cy="54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64051697-0448-3C4F-4683-BC1D0EF3E9E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08668" y="162531"/>
                  <a:ext cx="13896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36" name="Tinta 135">
                <a:extLst>
                  <a:ext uri="{FF2B5EF4-FFF2-40B4-BE49-F238E27FC236}">
                    <a16:creationId xmlns:a16="http://schemas.microsoft.com/office/drawing/2014/main" id="{D3744DF8-9B88-D6E5-D672-6D8DCD7A56AD}"/>
                  </a:ext>
                </a:extLst>
              </p14:cNvPr>
              <p14:cNvContentPartPr/>
              <p14:nvPr/>
            </p14:nvContentPartPr>
            <p14:xfrm>
              <a:off x="7030828" y="601371"/>
              <a:ext cx="1373040" cy="66960"/>
            </p14:xfrm>
          </p:contentPart>
        </mc:Choice>
        <mc:Fallback>
          <p:pic>
            <p:nvPicPr>
              <p:cNvPr id="136" name="Tinta 135">
                <a:extLst>
                  <a:ext uri="{FF2B5EF4-FFF2-40B4-BE49-F238E27FC236}">
                    <a16:creationId xmlns:a16="http://schemas.microsoft.com/office/drawing/2014/main" id="{D3744DF8-9B88-D6E5-D672-6D8DCD7A56AD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022188" y="592371"/>
                <a:ext cx="13906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93637C06-BE2F-8711-F217-E0CF8DE7392E}"/>
              </a:ext>
            </a:extLst>
          </p:cNvPr>
          <p:cNvGrpSpPr/>
          <p:nvPr/>
        </p:nvGrpSpPr>
        <p:grpSpPr>
          <a:xfrm>
            <a:off x="5228668" y="1361331"/>
            <a:ext cx="420120" cy="476640"/>
            <a:chOff x="5228668" y="1361331"/>
            <a:chExt cx="420120" cy="4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AB868CAA-78B6-E9F2-01CE-011709E6B6BB}"/>
                    </a:ext>
                  </a:extLst>
                </p14:cNvPr>
                <p14:cNvContentPartPr/>
                <p14:nvPr/>
              </p14:nvContentPartPr>
              <p14:xfrm>
                <a:off x="5228668" y="1618371"/>
                <a:ext cx="185760" cy="21960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AB868CAA-78B6-E9F2-01CE-011709E6B6B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20028" y="1609731"/>
                  <a:ext cx="203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8184BC15-12E5-0D4E-243E-A921F1B16420}"/>
                    </a:ext>
                  </a:extLst>
                </p14:cNvPr>
                <p14:cNvContentPartPr/>
                <p14:nvPr/>
              </p14:nvContentPartPr>
              <p14:xfrm>
                <a:off x="5446468" y="1485171"/>
                <a:ext cx="175320" cy="1641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8184BC15-12E5-0D4E-243E-A921F1B1642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37828" y="1476531"/>
                  <a:ext cx="192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00153CDC-0491-C178-B988-CF70F809F8C2}"/>
                    </a:ext>
                  </a:extLst>
                </p14:cNvPr>
                <p14:cNvContentPartPr/>
                <p14:nvPr/>
              </p14:nvContentPartPr>
              <p14:xfrm>
                <a:off x="5587948" y="1361331"/>
                <a:ext cx="60840" cy="47628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00153CDC-0491-C178-B988-CF70F809F8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78948" y="1352331"/>
                  <a:ext cx="7848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B13AEFD1-F07F-A641-E17F-525084E98DD9}"/>
              </a:ext>
            </a:extLst>
          </p:cNvPr>
          <p:cNvGrpSpPr/>
          <p:nvPr/>
        </p:nvGrpSpPr>
        <p:grpSpPr>
          <a:xfrm>
            <a:off x="5873788" y="1669851"/>
            <a:ext cx="118080" cy="104400"/>
            <a:chOff x="5873788" y="1669851"/>
            <a:chExt cx="11808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B0188BCF-A9C9-2DB9-F7EC-C8C2C063C5D4}"/>
                    </a:ext>
                  </a:extLst>
                </p14:cNvPr>
                <p14:cNvContentPartPr/>
                <p14:nvPr/>
              </p14:nvContentPartPr>
              <p14:xfrm>
                <a:off x="5873788" y="1762731"/>
                <a:ext cx="111240" cy="1152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B0188BCF-A9C9-2DB9-F7EC-C8C2C063C5D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64788" y="1754091"/>
                  <a:ext cx="128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723C520B-2630-572D-363D-8B152F4BF6C2}"/>
                    </a:ext>
                  </a:extLst>
                </p14:cNvPr>
                <p14:cNvContentPartPr/>
                <p14:nvPr/>
              </p14:nvContentPartPr>
              <p14:xfrm>
                <a:off x="5883868" y="1669851"/>
                <a:ext cx="108000" cy="648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723C520B-2630-572D-363D-8B152F4BF6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75228" y="1661211"/>
                  <a:ext cx="1256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38920F2F-A56B-4777-A016-BD3B6B9B1B3E}"/>
              </a:ext>
            </a:extLst>
          </p:cNvPr>
          <p:cNvGrpSpPr/>
          <p:nvPr/>
        </p:nvGrpSpPr>
        <p:grpSpPr>
          <a:xfrm>
            <a:off x="6226948" y="1308771"/>
            <a:ext cx="2026080" cy="623880"/>
            <a:chOff x="6226948" y="1308771"/>
            <a:chExt cx="202608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C9871424-F862-9D64-A2DE-E8831E5AC44C}"/>
                    </a:ext>
                  </a:extLst>
                </p14:cNvPr>
                <p14:cNvContentPartPr/>
                <p14:nvPr/>
              </p14:nvContentPartPr>
              <p14:xfrm>
                <a:off x="6226948" y="1713411"/>
                <a:ext cx="97920" cy="1764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C9871424-F862-9D64-A2DE-E8831E5AC44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18308" y="1704411"/>
                  <a:ext cx="115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0D39DA33-1D1A-92E7-621C-ACD2FB5B5131}"/>
                    </a:ext>
                  </a:extLst>
                </p14:cNvPr>
                <p14:cNvContentPartPr/>
                <p14:nvPr/>
              </p14:nvContentPartPr>
              <p14:xfrm>
                <a:off x="6384988" y="1583811"/>
                <a:ext cx="232560" cy="18792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0D39DA33-1D1A-92E7-621C-ACD2FB5B513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75988" y="1575171"/>
                  <a:ext cx="250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EDE67830-446D-FB48-6313-23E65BD05BC1}"/>
                    </a:ext>
                  </a:extLst>
                </p14:cNvPr>
                <p14:cNvContentPartPr/>
                <p14:nvPr/>
              </p14:nvContentPartPr>
              <p14:xfrm>
                <a:off x="6647428" y="1651851"/>
                <a:ext cx="23760" cy="2808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EDE67830-446D-FB48-6313-23E65BD05BC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38788" y="1642851"/>
                  <a:ext cx="41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01F3BB5C-CA40-AF5C-CE89-8CA63B790553}"/>
                    </a:ext>
                  </a:extLst>
                </p14:cNvPr>
                <p14:cNvContentPartPr/>
                <p14:nvPr/>
              </p14:nvContentPartPr>
              <p14:xfrm>
                <a:off x="6644188" y="1609371"/>
                <a:ext cx="131400" cy="14976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01F3BB5C-CA40-AF5C-CE89-8CA63B79055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35188" y="1600731"/>
                  <a:ext cx="14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9F51347E-4E63-2499-B4B3-0973E41D46B9}"/>
                    </a:ext>
                  </a:extLst>
                </p14:cNvPr>
                <p14:cNvContentPartPr/>
                <p14:nvPr/>
              </p14:nvContentPartPr>
              <p14:xfrm>
                <a:off x="6872788" y="1701171"/>
                <a:ext cx="360" cy="3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9F51347E-4E63-2499-B4B3-0973E41D46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64148" y="16925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3AD03007-148F-EEE8-D595-346DE76DE87C}"/>
                    </a:ext>
                  </a:extLst>
                </p14:cNvPr>
                <p14:cNvContentPartPr/>
                <p14:nvPr/>
              </p14:nvContentPartPr>
              <p14:xfrm>
                <a:off x="6987268" y="1308771"/>
                <a:ext cx="138240" cy="52560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3AD03007-148F-EEE8-D595-346DE76DE87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978268" y="1299771"/>
                  <a:ext cx="15588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DB03225D-A807-3E0A-6A15-61D39CFBC805}"/>
                    </a:ext>
                  </a:extLst>
                </p14:cNvPr>
                <p14:cNvContentPartPr/>
                <p14:nvPr/>
              </p14:nvContentPartPr>
              <p14:xfrm>
                <a:off x="7256188" y="1610451"/>
                <a:ext cx="124920" cy="3456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DB03225D-A807-3E0A-6A15-61D39CFBC8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47548" y="1601451"/>
                  <a:ext cx="142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3C900515-2611-000A-6935-6ADC3D42BE98}"/>
                    </a:ext>
                  </a:extLst>
                </p14:cNvPr>
                <p14:cNvContentPartPr/>
                <p14:nvPr/>
              </p14:nvContentPartPr>
              <p14:xfrm>
                <a:off x="7333588" y="1532691"/>
                <a:ext cx="47520" cy="21744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3C900515-2611-000A-6935-6ADC3D42BE9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324948" y="1524051"/>
                  <a:ext cx="65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B359CB23-20EF-EDDC-0B1D-62BAAF1C5FE6}"/>
                    </a:ext>
                  </a:extLst>
                </p14:cNvPr>
                <p14:cNvContentPartPr/>
                <p14:nvPr/>
              </p14:nvContentPartPr>
              <p14:xfrm>
                <a:off x="7495228" y="1376451"/>
                <a:ext cx="37440" cy="29088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B359CB23-20EF-EDDC-0B1D-62BAAF1C5FE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86228" y="1367451"/>
                  <a:ext cx="55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9E91654C-8AB3-D0A8-0615-A3F4DE3115E5}"/>
                    </a:ext>
                  </a:extLst>
                </p14:cNvPr>
                <p14:cNvContentPartPr/>
                <p14:nvPr/>
              </p14:nvContentPartPr>
              <p14:xfrm>
                <a:off x="7517908" y="1579851"/>
                <a:ext cx="159120" cy="27432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9E91654C-8AB3-D0A8-0615-A3F4DE3115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09268" y="1571211"/>
                  <a:ext cx="1767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3F959FB9-69B6-AEA5-B357-86528992D838}"/>
                    </a:ext>
                  </a:extLst>
                </p14:cNvPr>
                <p14:cNvContentPartPr/>
                <p14:nvPr/>
              </p14:nvContentPartPr>
              <p14:xfrm>
                <a:off x="7666588" y="1615491"/>
                <a:ext cx="87840" cy="1044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3F959FB9-69B6-AEA5-B357-86528992D83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57948" y="1606851"/>
                  <a:ext cx="105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1C090685-CB56-68B1-1654-EF9B6785193A}"/>
                    </a:ext>
                  </a:extLst>
                </p14:cNvPr>
                <p14:cNvContentPartPr/>
                <p14:nvPr/>
              </p14:nvContentPartPr>
              <p14:xfrm>
                <a:off x="7882228" y="1686051"/>
                <a:ext cx="360" cy="36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1C090685-CB56-68B1-1654-EF9B678519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73228" y="16774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73C3A395-573E-02DE-0314-FE110F574908}"/>
                    </a:ext>
                  </a:extLst>
                </p14:cNvPr>
                <p14:cNvContentPartPr/>
                <p14:nvPr/>
              </p14:nvContentPartPr>
              <p14:xfrm>
                <a:off x="8056828" y="1437651"/>
                <a:ext cx="196200" cy="3124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73C3A395-573E-02DE-0314-FE110F5749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48188" y="1429011"/>
                  <a:ext cx="21384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Agrupar 199">
            <a:extLst>
              <a:ext uri="{FF2B5EF4-FFF2-40B4-BE49-F238E27FC236}">
                <a16:creationId xmlns:a16="http://schemas.microsoft.com/office/drawing/2014/main" id="{A3617AA4-B285-97FF-393C-F1485BCD09CD}"/>
              </a:ext>
            </a:extLst>
          </p:cNvPr>
          <p:cNvGrpSpPr/>
          <p:nvPr/>
        </p:nvGrpSpPr>
        <p:grpSpPr>
          <a:xfrm>
            <a:off x="5325508" y="2286531"/>
            <a:ext cx="447480" cy="448920"/>
            <a:chOff x="5325508" y="2286531"/>
            <a:chExt cx="44748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3FC74D25-8705-334A-29D8-E97C5093F213}"/>
                    </a:ext>
                  </a:extLst>
                </p14:cNvPr>
                <p14:cNvContentPartPr/>
                <p14:nvPr/>
              </p14:nvContentPartPr>
              <p14:xfrm>
                <a:off x="5325508" y="2438811"/>
                <a:ext cx="91440" cy="230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3FC74D25-8705-334A-29D8-E97C5093F2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16508" y="2430171"/>
                  <a:ext cx="10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C92B6A3D-4FA5-75F5-F4ED-BD950C7DC974}"/>
                    </a:ext>
                  </a:extLst>
                </p14:cNvPr>
                <p14:cNvContentPartPr/>
                <p14:nvPr/>
              </p14:nvContentPartPr>
              <p14:xfrm>
                <a:off x="5372668" y="2368251"/>
                <a:ext cx="27360" cy="11952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C92B6A3D-4FA5-75F5-F4ED-BD950C7DC97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63668" y="2359611"/>
                  <a:ext cx="45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0077A082-0B32-D458-690B-D7901713C5EF}"/>
                    </a:ext>
                  </a:extLst>
                </p14:cNvPr>
                <p14:cNvContentPartPr/>
                <p14:nvPr/>
              </p14:nvContentPartPr>
              <p14:xfrm>
                <a:off x="5544028" y="2286531"/>
                <a:ext cx="81720" cy="25776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0077A082-0B32-D458-690B-D7901713C5E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35388" y="2277891"/>
                  <a:ext cx="99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1548ADC6-1A96-0D0B-AA80-E713C26729B8}"/>
                    </a:ext>
                  </a:extLst>
                </p14:cNvPr>
                <p14:cNvContentPartPr/>
                <p14:nvPr/>
              </p14:nvContentPartPr>
              <p14:xfrm>
                <a:off x="5513788" y="2433771"/>
                <a:ext cx="101160" cy="1555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1548ADC6-1A96-0D0B-AA80-E713C26729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05148" y="2425131"/>
                  <a:ext cx="118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805565DC-65EE-3CB7-F04C-2AE2FE8BE3E6}"/>
                    </a:ext>
                  </a:extLst>
                </p14:cNvPr>
                <p14:cNvContentPartPr/>
                <p14:nvPr/>
              </p14:nvContentPartPr>
              <p14:xfrm>
                <a:off x="5648428" y="2456091"/>
                <a:ext cx="37440" cy="27936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805565DC-65EE-3CB7-F04C-2AE2FE8BE3E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39428" y="2447451"/>
                  <a:ext cx="55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14B71255-EB6B-0CD3-6BE8-93E1D865FCB9}"/>
                    </a:ext>
                  </a:extLst>
                </p14:cNvPr>
                <p14:cNvContentPartPr/>
                <p14:nvPr/>
              </p14:nvContentPartPr>
              <p14:xfrm>
                <a:off x="5641588" y="2618451"/>
                <a:ext cx="131400" cy="126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14B71255-EB6B-0CD3-6BE8-93E1D865FCB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32948" y="2609811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Agrupar 198">
            <a:extLst>
              <a:ext uri="{FF2B5EF4-FFF2-40B4-BE49-F238E27FC236}">
                <a16:creationId xmlns:a16="http://schemas.microsoft.com/office/drawing/2014/main" id="{4E162E3D-14CF-B95A-F202-08B91193DEC6}"/>
              </a:ext>
            </a:extLst>
          </p:cNvPr>
          <p:cNvGrpSpPr/>
          <p:nvPr/>
        </p:nvGrpSpPr>
        <p:grpSpPr>
          <a:xfrm>
            <a:off x="7774588" y="2206971"/>
            <a:ext cx="444240" cy="396000"/>
            <a:chOff x="7774588" y="2206971"/>
            <a:chExt cx="44424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8F9F5BC6-137C-9583-B387-AE45767EA8AC}"/>
                    </a:ext>
                  </a:extLst>
                </p14:cNvPr>
                <p14:cNvContentPartPr/>
                <p14:nvPr/>
              </p14:nvContentPartPr>
              <p14:xfrm>
                <a:off x="7774588" y="2410731"/>
                <a:ext cx="118080" cy="2340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8F9F5BC6-137C-9583-B387-AE45767EA8A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65588" y="2401731"/>
                  <a:ext cx="13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63E2488A-4E2F-19C5-0670-1F3EB42F45B1}"/>
                    </a:ext>
                  </a:extLst>
                </p14:cNvPr>
                <p14:cNvContentPartPr/>
                <p14:nvPr/>
              </p14:nvContentPartPr>
              <p14:xfrm>
                <a:off x="7814908" y="2329011"/>
                <a:ext cx="43920" cy="15372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63E2488A-4E2F-19C5-0670-1F3EB42F45B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05908" y="2320011"/>
                  <a:ext cx="6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BAACE4A4-B73F-7A1B-9B6A-6673B0BB7D63}"/>
                    </a:ext>
                  </a:extLst>
                </p14:cNvPr>
                <p14:cNvContentPartPr/>
                <p14:nvPr/>
              </p14:nvContentPartPr>
              <p14:xfrm>
                <a:off x="8016508" y="2206971"/>
                <a:ext cx="94680" cy="27072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BAACE4A4-B73F-7A1B-9B6A-6673B0BB7D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07868" y="2197971"/>
                  <a:ext cx="112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1D8D8918-26E5-2984-5C8D-AE2263DE1963}"/>
                    </a:ext>
                  </a:extLst>
                </p14:cNvPr>
                <p14:cNvContentPartPr/>
                <p14:nvPr/>
              </p14:nvContentPartPr>
              <p14:xfrm>
                <a:off x="8006428" y="2353131"/>
                <a:ext cx="70920" cy="16092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1D8D8918-26E5-2984-5C8D-AE2263DE196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97788" y="2344491"/>
                  <a:ext cx="88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36805C14-A9F7-A77D-B1D5-E81E2E1A28E4}"/>
                    </a:ext>
                  </a:extLst>
                </p14:cNvPr>
                <p14:cNvContentPartPr/>
                <p14:nvPr/>
              </p14:nvContentPartPr>
              <p14:xfrm>
                <a:off x="8114068" y="2379411"/>
                <a:ext cx="104760" cy="22356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36805C14-A9F7-A77D-B1D5-E81E2E1A28E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05428" y="2370771"/>
                  <a:ext cx="1224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Agrupar 308">
            <a:extLst>
              <a:ext uri="{FF2B5EF4-FFF2-40B4-BE49-F238E27FC236}">
                <a16:creationId xmlns:a16="http://schemas.microsoft.com/office/drawing/2014/main" id="{541AFD5C-533A-2898-24F7-51F458E442DD}"/>
              </a:ext>
            </a:extLst>
          </p:cNvPr>
          <p:cNvGrpSpPr/>
          <p:nvPr/>
        </p:nvGrpSpPr>
        <p:grpSpPr>
          <a:xfrm>
            <a:off x="4915108" y="2082771"/>
            <a:ext cx="5604840" cy="4331880"/>
            <a:chOff x="4915108" y="2082771"/>
            <a:chExt cx="5604840" cy="433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08CB6211-8BB1-74B3-53AD-D422F256A3C0}"/>
                    </a:ext>
                  </a:extLst>
                </p14:cNvPr>
                <p14:cNvContentPartPr/>
                <p14:nvPr/>
              </p14:nvContentPartPr>
              <p14:xfrm>
                <a:off x="4915108" y="2175651"/>
                <a:ext cx="84600" cy="5619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08CB6211-8BB1-74B3-53AD-D422F256A3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06108" y="2167011"/>
                  <a:ext cx="102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BCBF46CF-47C5-1DF5-8C26-085496E3B6E8}"/>
                    </a:ext>
                  </a:extLst>
                </p14:cNvPr>
                <p14:cNvContentPartPr/>
                <p14:nvPr/>
              </p14:nvContentPartPr>
              <p14:xfrm>
                <a:off x="5109868" y="2354211"/>
                <a:ext cx="165600" cy="2523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BCBF46CF-47C5-1DF5-8C26-085496E3B6E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01228" y="2345571"/>
                  <a:ext cx="183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D82B5414-E282-103C-FDBC-6E168098C664}"/>
                    </a:ext>
                  </a:extLst>
                </p14:cNvPr>
                <p14:cNvContentPartPr/>
                <p14:nvPr/>
              </p14:nvContentPartPr>
              <p14:xfrm>
                <a:off x="5954428" y="2203731"/>
                <a:ext cx="118800" cy="48132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D82B5414-E282-103C-FDBC-6E168098C66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45788" y="2195091"/>
                  <a:ext cx="136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7BDF0152-4DF4-3B13-7015-93BEE3CBB9F2}"/>
                    </a:ext>
                  </a:extLst>
                </p14:cNvPr>
                <p14:cNvContentPartPr/>
                <p14:nvPr/>
              </p14:nvContentPartPr>
              <p14:xfrm>
                <a:off x="6225868" y="2227131"/>
                <a:ext cx="163080" cy="17100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7BDF0152-4DF4-3B13-7015-93BEE3CBB9F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217228" y="2218131"/>
                  <a:ext cx="180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2DF04C8C-8732-A2A7-8A4F-F6D2A899959A}"/>
                    </a:ext>
                  </a:extLst>
                </p14:cNvPr>
                <p14:cNvContentPartPr/>
                <p14:nvPr/>
              </p14:nvContentPartPr>
              <p14:xfrm>
                <a:off x="6371308" y="2202651"/>
                <a:ext cx="10800" cy="37296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2DF04C8C-8732-A2A7-8A4F-F6D2A899959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62668" y="2194011"/>
                  <a:ext cx="284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0122758C-3ADA-07AB-6CC2-CF2BC969D5DC}"/>
                    </a:ext>
                  </a:extLst>
                </p14:cNvPr>
                <p14:cNvContentPartPr/>
                <p14:nvPr/>
              </p14:nvContentPartPr>
              <p14:xfrm>
                <a:off x="6630508" y="2446011"/>
                <a:ext cx="118080" cy="183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0122758C-3ADA-07AB-6CC2-CF2BC969D5D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21868" y="2437371"/>
                  <a:ext cx="13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49480F8B-9281-4058-60AA-9037DF3106A1}"/>
                    </a:ext>
                  </a:extLst>
                </p14:cNvPr>
                <p14:cNvContentPartPr/>
                <p14:nvPr/>
              </p14:nvContentPartPr>
              <p14:xfrm>
                <a:off x="6651028" y="2351331"/>
                <a:ext cx="108000" cy="1548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49480F8B-9281-4058-60AA-9037DF3106A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42028" y="2342331"/>
                  <a:ext cx="12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3D6A2971-A90D-ECBA-58E2-6FFFBFBE4801}"/>
                    </a:ext>
                  </a:extLst>
                </p14:cNvPr>
                <p14:cNvContentPartPr/>
                <p14:nvPr/>
              </p14:nvContentPartPr>
              <p14:xfrm>
                <a:off x="7044868" y="2110851"/>
                <a:ext cx="66960" cy="4744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3D6A2971-A90D-ECBA-58E2-6FFFBFBE48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36228" y="2102211"/>
                  <a:ext cx="846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DBC60D19-8E4D-6D23-5F06-4353527E5AF5}"/>
                    </a:ext>
                  </a:extLst>
                </p14:cNvPr>
                <p14:cNvContentPartPr/>
                <p14:nvPr/>
              </p14:nvContentPartPr>
              <p14:xfrm>
                <a:off x="7152148" y="2415771"/>
                <a:ext cx="118080" cy="1152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DBC60D19-8E4D-6D23-5F06-4353527E5AF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43148" y="2406771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15318961-C23C-DDF5-D593-B7CD777D6758}"/>
                    </a:ext>
                  </a:extLst>
                </p14:cNvPr>
                <p14:cNvContentPartPr/>
                <p14:nvPr/>
              </p14:nvContentPartPr>
              <p14:xfrm>
                <a:off x="7320268" y="2318211"/>
                <a:ext cx="192240" cy="1756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15318961-C23C-DDF5-D593-B7CD777D67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11628" y="2309211"/>
                  <a:ext cx="209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51265456-D563-8956-336C-D47F471EE317}"/>
                    </a:ext>
                  </a:extLst>
                </p14:cNvPr>
                <p14:cNvContentPartPr/>
                <p14:nvPr/>
              </p14:nvContentPartPr>
              <p14:xfrm>
                <a:off x="7552468" y="2350251"/>
                <a:ext cx="68040" cy="28044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51265456-D563-8956-336C-D47F471EE31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43468" y="2341251"/>
                  <a:ext cx="85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F5502C27-6D1D-35D4-C82A-CBCEDB3DA48F}"/>
                    </a:ext>
                  </a:extLst>
                </p14:cNvPr>
                <p14:cNvContentPartPr/>
                <p14:nvPr/>
              </p14:nvContentPartPr>
              <p14:xfrm>
                <a:off x="7558948" y="2385171"/>
                <a:ext cx="148680" cy="1321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F5502C27-6D1D-35D4-C82A-CBCEDB3DA48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50308" y="2376531"/>
                  <a:ext cx="166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B980C359-F77D-F6DE-942C-F69367324195}"/>
                    </a:ext>
                  </a:extLst>
                </p14:cNvPr>
                <p14:cNvContentPartPr/>
                <p14:nvPr/>
              </p14:nvContentPartPr>
              <p14:xfrm>
                <a:off x="8201548" y="2111931"/>
                <a:ext cx="121320" cy="44028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B980C359-F77D-F6DE-942C-F6936732419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92908" y="2103291"/>
                  <a:ext cx="138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F14EF641-8B88-4AD1-1ABB-2CA174B3A4BC}"/>
                    </a:ext>
                  </a:extLst>
                </p14:cNvPr>
                <p14:cNvContentPartPr/>
                <p14:nvPr/>
              </p14:nvContentPartPr>
              <p14:xfrm>
                <a:off x="8440588" y="2162331"/>
                <a:ext cx="155160" cy="1263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F14EF641-8B88-4AD1-1ABB-2CA174B3A4B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31588" y="2153691"/>
                  <a:ext cx="172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0BF0EDF2-1645-FF88-96E7-62ADD42A7636}"/>
                    </a:ext>
                  </a:extLst>
                </p14:cNvPr>
                <p14:cNvContentPartPr/>
                <p14:nvPr/>
              </p14:nvContentPartPr>
              <p14:xfrm>
                <a:off x="8591788" y="2082771"/>
                <a:ext cx="10440" cy="4212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0BF0EDF2-1645-FF88-96E7-62ADD42A76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83148" y="2073771"/>
                  <a:ext cx="280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50705266-EF06-8D04-C8A5-344F2E41EC27}"/>
                    </a:ext>
                  </a:extLst>
                </p14:cNvPr>
                <p14:cNvContentPartPr/>
                <p14:nvPr/>
              </p14:nvContentPartPr>
              <p14:xfrm>
                <a:off x="8820748" y="2344131"/>
                <a:ext cx="178560" cy="1260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50705266-EF06-8D04-C8A5-344F2E41EC2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811748" y="2335131"/>
                  <a:ext cx="19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D6047247-B505-9918-77FC-EB020A90071C}"/>
                    </a:ext>
                  </a:extLst>
                </p14:cNvPr>
                <p14:cNvContentPartPr/>
                <p14:nvPr/>
              </p14:nvContentPartPr>
              <p14:xfrm>
                <a:off x="8918308" y="2269251"/>
                <a:ext cx="57600" cy="17712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D6047247-B505-9918-77FC-EB020A90071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09308" y="2260611"/>
                  <a:ext cx="7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D13735B9-3E8D-4145-51BE-E58492E2B937}"/>
                    </a:ext>
                  </a:extLst>
                </p14:cNvPr>
                <p14:cNvContentPartPr/>
                <p14:nvPr/>
              </p14:nvContentPartPr>
              <p14:xfrm>
                <a:off x="9156988" y="2101851"/>
                <a:ext cx="155160" cy="3920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D13735B9-3E8D-4145-51BE-E58492E2B93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48348" y="2093211"/>
                  <a:ext cx="1728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F6F62AAA-06D2-04C6-4334-FEF5DF5EB105}"/>
                    </a:ext>
                  </a:extLst>
                </p14:cNvPr>
                <p14:cNvContentPartPr/>
                <p14:nvPr/>
              </p14:nvContentPartPr>
              <p14:xfrm>
                <a:off x="9331948" y="2424771"/>
                <a:ext cx="33840" cy="20736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F6F62AAA-06D2-04C6-4334-FEF5DF5EB10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22948" y="2416131"/>
                  <a:ext cx="51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1130FEEE-D4B2-CC72-F4C0-752930986A19}"/>
                    </a:ext>
                  </a:extLst>
                </p14:cNvPr>
                <p14:cNvContentPartPr/>
                <p14:nvPr/>
              </p14:nvContentPartPr>
              <p14:xfrm>
                <a:off x="9348868" y="2398491"/>
                <a:ext cx="145080" cy="11520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1130FEEE-D4B2-CC72-F4C0-752930986A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39868" y="2389851"/>
                  <a:ext cx="162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6EFB7DD6-6558-DAAF-D6AB-E2A844BAB24F}"/>
                    </a:ext>
                  </a:extLst>
                </p14:cNvPr>
                <p14:cNvContentPartPr/>
                <p14:nvPr/>
              </p14:nvContentPartPr>
              <p14:xfrm>
                <a:off x="9643708" y="2170971"/>
                <a:ext cx="176040" cy="30672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6EFB7DD6-6558-DAAF-D6AB-E2A844BAB2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34708" y="2161971"/>
                  <a:ext cx="193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7E7AA725-37F9-0775-BE2A-DBDADC3D89DD}"/>
                    </a:ext>
                  </a:extLst>
                </p14:cNvPr>
                <p14:cNvContentPartPr/>
                <p14:nvPr/>
              </p14:nvContentPartPr>
              <p14:xfrm>
                <a:off x="4941388" y="3949011"/>
                <a:ext cx="101880" cy="27648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7E7AA725-37F9-0775-BE2A-DBDADC3D89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32748" y="3940371"/>
                  <a:ext cx="119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DC6AEBBB-8C3D-7FBE-CFCD-A4C94F4D2AC6}"/>
                    </a:ext>
                  </a:extLst>
                </p14:cNvPr>
                <p14:cNvContentPartPr/>
                <p14:nvPr/>
              </p14:nvContentPartPr>
              <p14:xfrm>
                <a:off x="5045788" y="4010211"/>
                <a:ext cx="159120" cy="22716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DC6AEBBB-8C3D-7FBE-CFCD-A4C94F4D2AC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36788" y="4001211"/>
                  <a:ext cx="176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5EED1CF8-E00F-9125-7E25-CB0D663CE1ED}"/>
                    </a:ext>
                  </a:extLst>
                </p14:cNvPr>
                <p14:cNvContentPartPr/>
                <p14:nvPr/>
              </p14:nvContentPartPr>
              <p14:xfrm>
                <a:off x="5295268" y="3966291"/>
                <a:ext cx="255960" cy="23400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5EED1CF8-E00F-9125-7E25-CB0D663CE1E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86268" y="3957291"/>
                  <a:ext cx="273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1C8DDA6E-10A5-92D6-5EA4-EDC28700B06E}"/>
                    </a:ext>
                  </a:extLst>
                </p14:cNvPr>
                <p14:cNvContentPartPr/>
                <p14:nvPr/>
              </p14:nvContentPartPr>
              <p14:xfrm>
                <a:off x="5833108" y="3858651"/>
                <a:ext cx="165240" cy="14652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1C8DDA6E-10A5-92D6-5EA4-EDC28700B06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24468" y="3850011"/>
                  <a:ext cx="182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9A77CD99-6532-E440-8632-41C9E7FB5BA1}"/>
                    </a:ext>
                  </a:extLst>
                </p14:cNvPr>
                <p14:cNvContentPartPr/>
                <p14:nvPr/>
              </p14:nvContentPartPr>
              <p14:xfrm>
                <a:off x="5944348" y="3828411"/>
                <a:ext cx="60840" cy="24948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9A77CD99-6532-E440-8632-41C9E7FB5BA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35708" y="3819771"/>
                  <a:ext cx="78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3F0E23AB-5967-961F-4ECA-C54325C75EF0}"/>
                    </a:ext>
                  </a:extLst>
                </p14:cNvPr>
                <p14:cNvContentPartPr/>
                <p14:nvPr/>
              </p14:nvContentPartPr>
              <p14:xfrm>
                <a:off x="5944348" y="3945771"/>
                <a:ext cx="57600" cy="2988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3F0E23AB-5967-961F-4ECA-C54325C75E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35348" y="3936771"/>
                  <a:ext cx="75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5DF0E18B-7B2F-0E3E-F36B-9D5096C1B3E9}"/>
                    </a:ext>
                  </a:extLst>
                </p14:cNvPr>
                <p14:cNvContentPartPr/>
                <p14:nvPr/>
              </p14:nvContentPartPr>
              <p14:xfrm>
                <a:off x="6065668" y="4089051"/>
                <a:ext cx="70920" cy="25380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5DF0E18B-7B2F-0E3E-F36B-9D5096C1B3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56668" y="4080051"/>
                  <a:ext cx="88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796D972F-B7CF-95AF-B767-262DDB7DC5F3}"/>
                    </a:ext>
                  </a:extLst>
                </p14:cNvPr>
                <p14:cNvContentPartPr/>
                <p14:nvPr/>
              </p14:nvContentPartPr>
              <p14:xfrm>
                <a:off x="6099148" y="4204971"/>
                <a:ext cx="124920" cy="1764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796D972F-B7CF-95AF-B767-262DDB7DC5F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90508" y="4195971"/>
                  <a:ext cx="14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016EBF2B-84A6-EE7F-6112-93C2D2B9B67A}"/>
                    </a:ext>
                  </a:extLst>
                </p14:cNvPr>
                <p14:cNvContentPartPr/>
                <p14:nvPr/>
              </p14:nvContentPartPr>
              <p14:xfrm>
                <a:off x="6240628" y="4044411"/>
                <a:ext cx="108000" cy="900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016EBF2B-84A6-EE7F-6112-93C2D2B9B6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31628" y="4035771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142CE3B6-B806-DA79-3F74-7F6CF72B28E7}"/>
                    </a:ext>
                  </a:extLst>
                </p14:cNvPr>
                <p14:cNvContentPartPr/>
                <p14:nvPr/>
              </p14:nvContentPartPr>
              <p14:xfrm>
                <a:off x="6644188" y="3823371"/>
                <a:ext cx="155160" cy="2127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142CE3B6-B806-DA79-3F74-7F6CF72B28E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35188" y="3814731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1A240B19-4337-1924-51C5-0723BF4C870A}"/>
                    </a:ext>
                  </a:extLst>
                </p14:cNvPr>
                <p14:cNvContentPartPr/>
                <p14:nvPr/>
              </p14:nvContentPartPr>
              <p14:xfrm>
                <a:off x="6768388" y="3804291"/>
                <a:ext cx="71280" cy="18108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1A240B19-4337-1924-51C5-0723BF4C87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59388" y="3795651"/>
                  <a:ext cx="88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6C78D82F-F7BB-886B-EC3F-1A9FD8E67B4D}"/>
                    </a:ext>
                  </a:extLst>
                </p14:cNvPr>
                <p14:cNvContentPartPr/>
                <p14:nvPr/>
              </p14:nvContentPartPr>
              <p14:xfrm>
                <a:off x="6758668" y="3939651"/>
                <a:ext cx="30600" cy="26280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6C78D82F-F7BB-886B-EC3F-1A9FD8E67B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49668" y="3930651"/>
                  <a:ext cx="48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B061782E-242A-DB68-2A51-47F283563272}"/>
                    </a:ext>
                  </a:extLst>
                </p14:cNvPr>
                <p14:cNvContentPartPr/>
                <p14:nvPr/>
              </p14:nvContentPartPr>
              <p14:xfrm>
                <a:off x="6476068" y="4152411"/>
                <a:ext cx="844560" cy="6948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B061782E-242A-DB68-2A51-47F28356327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467068" y="4143771"/>
                  <a:ext cx="862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89165693-2DD0-72A3-138B-CB1C7AC14FBC}"/>
                    </a:ext>
                  </a:extLst>
                </p14:cNvPr>
                <p14:cNvContentPartPr/>
                <p14:nvPr/>
              </p14:nvContentPartPr>
              <p14:xfrm>
                <a:off x="6481828" y="4353291"/>
                <a:ext cx="149040" cy="29520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89165693-2DD0-72A3-138B-CB1C7AC14FB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73188" y="4344291"/>
                  <a:ext cx="166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294C01C3-9F02-5D04-6659-DD6DCC5423A0}"/>
                    </a:ext>
                  </a:extLst>
                </p14:cNvPr>
                <p14:cNvContentPartPr/>
                <p14:nvPr/>
              </p14:nvContentPartPr>
              <p14:xfrm>
                <a:off x="6681268" y="4506651"/>
                <a:ext cx="175320" cy="2160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294C01C3-9F02-5D04-6659-DD6DCC5423A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72268" y="4498011"/>
                  <a:ext cx="19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F9409468-EEFF-AFD9-8E16-581C6574831F}"/>
                    </a:ext>
                  </a:extLst>
                </p14:cNvPr>
                <p14:cNvContentPartPr/>
                <p14:nvPr/>
              </p14:nvContentPartPr>
              <p14:xfrm>
                <a:off x="6778828" y="4412691"/>
                <a:ext cx="37440" cy="14976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F9409468-EEFF-AFD9-8E16-581C6574831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69828" y="4404051"/>
                  <a:ext cx="55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BBE78586-8D2A-E7BA-86E7-0626D12BCB12}"/>
                    </a:ext>
                  </a:extLst>
                </p14:cNvPr>
                <p14:cNvContentPartPr/>
                <p14:nvPr/>
              </p14:nvContentPartPr>
              <p14:xfrm>
                <a:off x="6879628" y="4343211"/>
                <a:ext cx="140760" cy="25092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BBE78586-8D2A-E7BA-86E7-0626D12BCB1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70628" y="4334211"/>
                  <a:ext cx="158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F9B28CA6-1DF9-D50C-346A-611D88EA0123}"/>
                    </a:ext>
                  </a:extLst>
                </p14:cNvPr>
                <p14:cNvContentPartPr/>
                <p14:nvPr/>
              </p14:nvContentPartPr>
              <p14:xfrm>
                <a:off x="7086628" y="4443291"/>
                <a:ext cx="58320" cy="22140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F9B28CA6-1DF9-D50C-346A-611D88EA012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77988" y="4434291"/>
                  <a:ext cx="75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EE732854-B059-64E9-EDB4-872F2257C100}"/>
                    </a:ext>
                  </a:extLst>
                </p14:cNvPr>
                <p14:cNvContentPartPr/>
                <p14:nvPr/>
              </p14:nvContentPartPr>
              <p14:xfrm>
                <a:off x="7061428" y="4532931"/>
                <a:ext cx="141480" cy="432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EE732854-B059-64E9-EDB4-872F2257C10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52428" y="4523931"/>
                  <a:ext cx="159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F94AA7DD-F694-E6E6-770B-BED052DC50F9}"/>
                    </a:ext>
                  </a:extLst>
                </p14:cNvPr>
                <p14:cNvContentPartPr/>
                <p14:nvPr/>
              </p14:nvContentPartPr>
              <p14:xfrm>
                <a:off x="7858468" y="3838491"/>
                <a:ext cx="185760" cy="27108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F94AA7DD-F694-E6E6-770B-BED052DC50F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849468" y="3829851"/>
                  <a:ext cx="203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29B41ECE-2858-8E56-5D05-9C93584A3CCF}"/>
                    </a:ext>
                  </a:extLst>
                </p14:cNvPr>
                <p14:cNvContentPartPr/>
                <p14:nvPr/>
              </p14:nvContentPartPr>
              <p14:xfrm>
                <a:off x="8106148" y="3947571"/>
                <a:ext cx="78840" cy="22068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29B41ECE-2858-8E56-5D05-9C93584A3CC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97508" y="3938931"/>
                  <a:ext cx="96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ACAB55DF-42CB-A0A2-EB32-4D009C876A10}"/>
                    </a:ext>
                  </a:extLst>
                </p14:cNvPr>
                <p14:cNvContentPartPr/>
                <p14:nvPr/>
              </p14:nvContentPartPr>
              <p14:xfrm>
                <a:off x="8137828" y="4064571"/>
                <a:ext cx="94680" cy="252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ACAB55DF-42CB-A0A2-EB32-4D009C876A1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28828" y="4055931"/>
                  <a:ext cx="112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ABC7308E-2AEB-3201-0936-B7A6942DBFA9}"/>
                    </a:ext>
                  </a:extLst>
                </p14:cNvPr>
                <p14:cNvContentPartPr/>
                <p14:nvPr/>
              </p14:nvContentPartPr>
              <p14:xfrm>
                <a:off x="8309188" y="3950811"/>
                <a:ext cx="128160" cy="8424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ABC7308E-2AEB-3201-0936-B7A6942DBFA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00548" y="3941811"/>
                  <a:ext cx="145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A258F702-28BE-25A5-D781-C6DBC3E42162}"/>
                    </a:ext>
                  </a:extLst>
                </p14:cNvPr>
                <p14:cNvContentPartPr/>
                <p14:nvPr/>
              </p14:nvContentPartPr>
              <p14:xfrm>
                <a:off x="8800588" y="3796371"/>
                <a:ext cx="141480" cy="21636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A258F702-28BE-25A5-D781-C6DBC3E4216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91588" y="3787371"/>
                  <a:ext cx="159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C69D9891-CD9B-86C3-B85E-C8EAE558369C}"/>
                    </a:ext>
                  </a:extLst>
                </p14:cNvPr>
                <p14:cNvContentPartPr/>
                <p14:nvPr/>
              </p14:nvContentPartPr>
              <p14:xfrm>
                <a:off x="8672428" y="4040451"/>
                <a:ext cx="613080" cy="5292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C69D9891-CD9B-86C3-B85E-C8EAE558369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63788" y="4031811"/>
                  <a:ext cx="630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C444211F-F709-9272-B435-CE7708CC8D91}"/>
                    </a:ext>
                  </a:extLst>
                </p14:cNvPr>
                <p14:cNvContentPartPr/>
                <p14:nvPr/>
              </p14:nvContentPartPr>
              <p14:xfrm>
                <a:off x="8614108" y="4246371"/>
                <a:ext cx="180000" cy="20520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C444211F-F709-9272-B435-CE7708CC8D9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05468" y="4237371"/>
                  <a:ext cx="197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0E94FD0A-2B35-10B7-F4D0-84DD5B26EC22}"/>
                    </a:ext>
                  </a:extLst>
                </p14:cNvPr>
                <p14:cNvContentPartPr/>
                <p14:nvPr/>
              </p14:nvContentPartPr>
              <p14:xfrm>
                <a:off x="8834068" y="4362291"/>
                <a:ext cx="114840" cy="432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0E94FD0A-2B35-10B7-F4D0-84DD5B26EC2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25068" y="4353651"/>
                  <a:ext cx="13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00F4CBF5-A326-7458-E4B2-89438346B7CD}"/>
                    </a:ext>
                  </a:extLst>
                </p14:cNvPr>
                <p14:cNvContentPartPr/>
                <p14:nvPr/>
              </p14:nvContentPartPr>
              <p14:xfrm>
                <a:off x="8887708" y="4294611"/>
                <a:ext cx="30600" cy="13068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00F4CBF5-A326-7458-E4B2-89438346B7C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79068" y="4285971"/>
                  <a:ext cx="48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F653C0BE-E1E9-16ED-83D6-DD3839D32064}"/>
                    </a:ext>
                  </a:extLst>
                </p14:cNvPr>
                <p14:cNvContentPartPr/>
                <p14:nvPr/>
              </p14:nvContentPartPr>
              <p14:xfrm>
                <a:off x="8982028" y="4240251"/>
                <a:ext cx="111240" cy="24948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F653C0BE-E1E9-16ED-83D6-DD3839D3206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973388" y="4231611"/>
                  <a:ext cx="128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BC2D9375-B97B-5A65-C155-4E99585910BB}"/>
                    </a:ext>
                  </a:extLst>
                </p14:cNvPr>
                <p14:cNvContentPartPr/>
                <p14:nvPr/>
              </p14:nvContentPartPr>
              <p14:xfrm>
                <a:off x="9109828" y="4325931"/>
                <a:ext cx="158400" cy="24228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BC2D9375-B97B-5A65-C155-4E99585910B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01188" y="4317291"/>
                  <a:ext cx="176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ECE399F2-1332-5E57-7F29-02884FB2E99B}"/>
                    </a:ext>
                  </a:extLst>
                </p14:cNvPr>
                <p14:cNvContentPartPr/>
                <p14:nvPr/>
              </p14:nvContentPartPr>
              <p14:xfrm>
                <a:off x="5456548" y="3007251"/>
                <a:ext cx="114840" cy="24228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ECE399F2-1332-5E57-7F29-02884FB2E99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447908" y="2998251"/>
                  <a:ext cx="132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A9F62312-AE86-FC95-C36D-4C4C333FD94C}"/>
                    </a:ext>
                  </a:extLst>
                </p14:cNvPr>
                <p14:cNvContentPartPr/>
                <p14:nvPr/>
              </p14:nvContentPartPr>
              <p14:xfrm>
                <a:off x="5550868" y="3027411"/>
                <a:ext cx="57600" cy="2026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A9F62312-AE86-FC95-C36D-4C4C333FD94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541868" y="3018411"/>
                  <a:ext cx="75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020B35DD-B6F0-E381-6478-54F278CB37DC}"/>
                    </a:ext>
                  </a:extLst>
                </p14:cNvPr>
                <p14:cNvContentPartPr/>
                <p14:nvPr/>
              </p14:nvContentPartPr>
              <p14:xfrm>
                <a:off x="5549788" y="3181851"/>
                <a:ext cx="42120" cy="39132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020B35DD-B6F0-E381-6478-54F278CB37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40788" y="3172851"/>
                  <a:ext cx="597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9F790C3-68A7-2E3C-38ED-FCA4137918D5}"/>
                    </a:ext>
                  </a:extLst>
                </p14:cNvPr>
                <p14:cNvContentPartPr/>
                <p14:nvPr/>
              </p14:nvContentPartPr>
              <p14:xfrm>
                <a:off x="5813308" y="3325131"/>
                <a:ext cx="148320" cy="3960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9F790C3-68A7-2E3C-38ED-FCA4137918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04308" y="3316131"/>
                  <a:ext cx="165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D3F2804E-7184-8EFA-BFE7-2E812D2639C9}"/>
                    </a:ext>
                  </a:extLst>
                </p14:cNvPr>
                <p14:cNvContentPartPr/>
                <p14:nvPr/>
              </p14:nvContentPartPr>
              <p14:xfrm>
                <a:off x="5843548" y="3261411"/>
                <a:ext cx="104760" cy="540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D3F2804E-7184-8EFA-BFE7-2E812D2639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34548" y="3252411"/>
                  <a:ext cx="12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71C945C8-7664-7388-BB24-B489900D843A}"/>
                    </a:ext>
                  </a:extLst>
                </p14:cNvPr>
                <p14:cNvContentPartPr/>
                <p14:nvPr/>
              </p14:nvContentPartPr>
              <p14:xfrm>
                <a:off x="6559948" y="3117411"/>
                <a:ext cx="259560" cy="1857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71C945C8-7664-7388-BB24-B489900D843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51308" y="3108771"/>
                  <a:ext cx="277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D70B7847-76CA-1D62-A6C7-E5E357B0A9E1}"/>
                    </a:ext>
                  </a:extLst>
                </p14:cNvPr>
                <p14:cNvContentPartPr/>
                <p14:nvPr/>
              </p14:nvContentPartPr>
              <p14:xfrm>
                <a:off x="6852628" y="3225051"/>
                <a:ext cx="40680" cy="1872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D70B7847-76CA-1D62-A6C7-E5E357B0A9E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843988" y="3216411"/>
                  <a:ext cx="58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1F31CFE3-4B9A-807A-A1A7-C4B8CD9CDCB9}"/>
                    </a:ext>
                  </a:extLst>
                </p14:cNvPr>
                <p14:cNvContentPartPr/>
                <p14:nvPr/>
              </p14:nvContentPartPr>
              <p14:xfrm>
                <a:off x="6889708" y="3173571"/>
                <a:ext cx="102960" cy="1314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1F31CFE3-4B9A-807A-A1A7-C4B8CD9CDCB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80708" y="3164931"/>
                  <a:ext cx="120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56802534-915A-AC90-0607-F6DCEE3ED7F8}"/>
                    </a:ext>
                  </a:extLst>
                </p14:cNvPr>
                <p14:cNvContentPartPr/>
                <p14:nvPr/>
              </p14:nvContentPartPr>
              <p14:xfrm>
                <a:off x="7145308" y="3204891"/>
                <a:ext cx="155160" cy="2664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56802534-915A-AC90-0607-F6DCEE3ED7F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36668" y="3196251"/>
                  <a:ext cx="172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BF24AF2F-C9C1-FC0C-2AC1-B0D0D4E0B260}"/>
                    </a:ext>
                  </a:extLst>
                </p14:cNvPr>
                <p14:cNvContentPartPr/>
                <p14:nvPr/>
              </p14:nvContentPartPr>
              <p14:xfrm>
                <a:off x="7212628" y="3110931"/>
                <a:ext cx="60840" cy="15984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BF24AF2F-C9C1-FC0C-2AC1-B0D0D4E0B26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203628" y="3102291"/>
                  <a:ext cx="78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2F2D5DB2-5BA7-F7D9-4A5C-753377607C63}"/>
                    </a:ext>
                  </a:extLst>
                </p14:cNvPr>
                <p14:cNvContentPartPr/>
                <p14:nvPr/>
              </p14:nvContentPartPr>
              <p14:xfrm>
                <a:off x="7384348" y="2983851"/>
                <a:ext cx="108360" cy="28692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2F2D5DB2-5BA7-F7D9-4A5C-753377607C6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75348" y="2975211"/>
                  <a:ext cx="126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D9AA1846-EE92-2DDD-81E2-5BBBDFE5FE76}"/>
                    </a:ext>
                  </a:extLst>
                </p14:cNvPr>
                <p14:cNvContentPartPr/>
                <p14:nvPr/>
              </p14:nvContentPartPr>
              <p14:xfrm>
                <a:off x="7397668" y="3144411"/>
                <a:ext cx="70920" cy="14760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D9AA1846-EE92-2DDD-81E2-5BBBDFE5FE7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88668" y="3135411"/>
                  <a:ext cx="88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CB7A6CDF-8D2F-24BE-7FC3-D862F60D4798}"/>
                    </a:ext>
                  </a:extLst>
                </p14:cNvPr>
                <p14:cNvContentPartPr/>
                <p14:nvPr/>
              </p14:nvContentPartPr>
              <p14:xfrm>
                <a:off x="7542388" y="3125331"/>
                <a:ext cx="148320" cy="23328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CB7A6CDF-8D2F-24BE-7FC3-D862F60D479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533388" y="3116331"/>
                  <a:ext cx="165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753F9285-74DA-5553-4BF0-9D124CE109AC}"/>
                    </a:ext>
                  </a:extLst>
                </p14:cNvPr>
                <p14:cNvContentPartPr/>
                <p14:nvPr/>
              </p14:nvContentPartPr>
              <p14:xfrm>
                <a:off x="6371668" y="3185811"/>
                <a:ext cx="118080" cy="277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753F9285-74DA-5553-4BF0-9D124CE109A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62668" y="3176811"/>
                  <a:ext cx="135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5391B9C0-81D8-405D-7965-C8565B6AF792}"/>
                    </a:ext>
                  </a:extLst>
                </p14:cNvPr>
                <p14:cNvContentPartPr/>
                <p14:nvPr/>
              </p14:nvContentPartPr>
              <p14:xfrm>
                <a:off x="6294988" y="2879091"/>
                <a:ext cx="127800" cy="69480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5391B9C0-81D8-405D-7965-C8565B6AF79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285988" y="2870091"/>
                  <a:ext cx="14544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55FC88C0-6900-9992-B9C8-B15223AC4C4F}"/>
                    </a:ext>
                  </a:extLst>
                </p14:cNvPr>
                <p14:cNvContentPartPr/>
                <p14:nvPr/>
              </p14:nvContentPartPr>
              <p14:xfrm>
                <a:off x="7683508" y="2915091"/>
                <a:ext cx="128160" cy="63612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55FC88C0-6900-9992-B9C8-B15223AC4C4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74868" y="2906451"/>
                  <a:ext cx="14580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E37E66B9-EC98-40D1-F574-B38D2EECDCE3}"/>
                    </a:ext>
                  </a:extLst>
                </p14:cNvPr>
                <p14:cNvContentPartPr/>
                <p14:nvPr/>
              </p14:nvContentPartPr>
              <p14:xfrm>
                <a:off x="7935868" y="3063771"/>
                <a:ext cx="151560" cy="18108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E37E66B9-EC98-40D1-F574-B38D2EECDCE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27228" y="3054771"/>
                  <a:ext cx="169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881296A6-E67C-20B4-C6C3-27D03D4547C7}"/>
                    </a:ext>
                  </a:extLst>
                </p14:cNvPr>
                <p14:cNvContentPartPr/>
                <p14:nvPr/>
              </p14:nvContentPartPr>
              <p14:xfrm>
                <a:off x="8035948" y="2948571"/>
                <a:ext cx="72000" cy="48996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881296A6-E67C-20B4-C6C3-27D03D4547C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26948" y="2939931"/>
                  <a:ext cx="896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CF055139-3C10-747B-E720-A23AB8BA0A92}"/>
                    </a:ext>
                  </a:extLst>
                </p14:cNvPr>
                <p14:cNvContentPartPr/>
                <p14:nvPr/>
              </p14:nvContentPartPr>
              <p14:xfrm>
                <a:off x="8205148" y="3196971"/>
                <a:ext cx="70920" cy="34452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CF055139-3C10-747B-E720-A23AB8BA0A9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96148" y="3187971"/>
                  <a:ext cx="885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7F3335A4-D0CC-DBF8-ACB8-DE97334EEF1C}"/>
                    </a:ext>
                  </a:extLst>
                </p14:cNvPr>
                <p14:cNvContentPartPr/>
                <p14:nvPr/>
              </p14:nvContentPartPr>
              <p14:xfrm>
                <a:off x="8225308" y="3373371"/>
                <a:ext cx="141480" cy="2664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7F3335A4-D0CC-DBF8-ACB8-DE97334EEF1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16308" y="3364731"/>
                  <a:ext cx="159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8CFDC4B7-E7C7-BE23-1B8C-A70BB9FB28B0}"/>
                    </a:ext>
                  </a:extLst>
                </p14:cNvPr>
                <p14:cNvContentPartPr/>
                <p14:nvPr/>
              </p14:nvContentPartPr>
              <p14:xfrm>
                <a:off x="8453908" y="3222891"/>
                <a:ext cx="124920" cy="2091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8CFDC4B7-E7C7-BE23-1B8C-A70BB9FB28B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445268" y="3214251"/>
                  <a:ext cx="14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B2A85E2D-8FDD-AA70-455F-4124E12DD418}"/>
                    </a:ext>
                  </a:extLst>
                </p14:cNvPr>
                <p14:cNvContentPartPr/>
                <p14:nvPr/>
              </p14:nvContentPartPr>
              <p14:xfrm>
                <a:off x="8846308" y="2943531"/>
                <a:ext cx="35280" cy="33192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B2A85E2D-8FDD-AA70-455F-4124E12DD41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837668" y="2934531"/>
                  <a:ext cx="52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675CA571-D06A-91BD-9892-CC1145467459}"/>
                    </a:ext>
                  </a:extLst>
                </p14:cNvPr>
                <p14:cNvContentPartPr/>
                <p14:nvPr/>
              </p14:nvContentPartPr>
              <p14:xfrm>
                <a:off x="8864308" y="3109131"/>
                <a:ext cx="129240" cy="2142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675CA571-D06A-91BD-9892-CC114546745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855668" y="3100131"/>
                  <a:ext cx="14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1A9F42C0-6569-C672-A471-AC90A76A70D8}"/>
                    </a:ext>
                  </a:extLst>
                </p14:cNvPr>
                <p14:cNvContentPartPr/>
                <p14:nvPr/>
              </p14:nvContentPartPr>
              <p14:xfrm>
                <a:off x="9089668" y="3207051"/>
                <a:ext cx="7200" cy="2253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1A9F42C0-6569-C672-A471-AC90A76A70D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081028" y="3198051"/>
                  <a:ext cx="24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BD617615-27FB-A88F-3E6E-2925DB6771A5}"/>
                    </a:ext>
                  </a:extLst>
                </p14:cNvPr>
                <p14:cNvContentPartPr/>
                <p14:nvPr/>
              </p14:nvContentPartPr>
              <p14:xfrm>
                <a:off x="9099748" y="3207051"/>
                <a:ext cx="162000" cy="1458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BD617615-27FB-A88F-3E6E-2925DB6771A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091108" y="3198051"/>
                  <a:ext cx="179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97B7AEE4-EAB8-17E2-B604-60484E0BC97C}"/>
                    </a:ext>
                  </a:extLst>
                </p14:cNvPr>
                <p14:cNvContentPartPr/>
                <p14:nvPr/>
              </p14:nvContentPartPr>
              <p14:xfrm>
                <a:off x="9385588" y="3042531"/>
                <a:ext cx="180000" cy="26172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97B7AEE4-EAB8-17E2-B604-60484E0BC97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376948" y="3033531"/>
                  <a:ext cx="197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29AD9DD6-CE24-E9E5-9BB9-7FDE407A898E}"/>
                    </a:ext>
                  </a:extLst>
                </p14:cNvPr>
                <p14:cNvContentPartPr/>
                <p14:nvPr/>
              </p14:nvContentPartPr>
              <p14:xfrm>
                <a:off x="9646948" y="3147291"/>
                <a:ext cx="58680" cy="31068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29AD9DD6-CE24-E9E5-9BB9-7FDE407A898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638308" y="3138651"/>
                  <a:ext cx="76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8BB8FDB2-AC6B-A344-4AD5-065D85C974FB}"/>
                    </a:ext>
                  </a:extLst>
                </p14:cNvPr>
                <p14:cNvContentPartPr/>
                <p14:nvPr/>
              </p14:nvContentPartPr>
              <p14:xfrm>
                <a:off x="9610948" y="3286611"/>
                <a:ext cx="192240" cy="2340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8BB8FDB2-AC6B-A344-4AD5-065D85C974F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602308" y="3277971"/>
                  <a:ext cx="209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4232F003-0E08-5403-C821-3A9AC13449D1}"/>
                    </a:ext>
                  </a:extLst>
                </p14:cNvPr>
                <p14:cNvContentPartPr/>
                <p14:nvPr/>
              </p14:nvContentPartPr>
              <p14:xfrm>
                <a:off x="5248108" y="2871891"/>
                <a:ext cx="4817520" cy="75204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4232F003-0E08-5403-C821-3A9AC13449D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239108" y="2862891"/>
                  <a:ext cx="483516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0C2A5EC6-4276-F0BC-59E5-4BAA58B9DF4C}"/>
                    </a:ext>
                  </a:extLst>
                </p14:cNvPr>
                <p14:cNvContentPartPr/>
                <p14:nvPr/>
              </p14:nvContentPartPr>
              <p14:xfrm>
                <a:off x="5231188" y="2759931"/>
                <a:ext cx="4807080" cy="11124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0C2A5EC6-4276-F0BC-59E5-4BAA58B9DF4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22548" y="2750931"/>
                  <a:ext cx="4824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BFAD3CD9-7DF5-B0DA-EB17-858692EBB190}"/>
                    </a:ext>
                  </a:extLst>
                </p14:cNvPr>
                <p14:cNvContentPartPr/>
                <p14:nvPr/>
              </p14:nvContentPartPr>
              <p14:xfrm>
                <a:off x="9964468" y="2860011"/>
                <a:ext cx="84600" cy="70560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BFAD3CD9-7DF5-B0DA-EB17-858692EBB1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955468" y="2851371"/>
                  <a:ext cx="10224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43B9DB59-4F8C-28D4-5220-18191E52F594}"/>
                    </a:ext>
                  </a:extLst>
                </p14:cNvPr>
                <p14:cNvContentPartPr/>
                <p14:nvPr/>
              </p14:nvContentPartPr>
              <p14:xfrm>
                <a:off x="4999708" y="5045571"/>
                <a:ext cx="322560" cy="63504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43B9DB59-4F8C-28D4-5220-18191E52F59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991068" y="5036931"/>
                  <a:ext cx="34020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703AD82C-BD85-9A8A-B74B-C5DD078516BC}"/>
                    </a:ext>
                  </a:extLst>
                </p14:cNvPr>
                <p14:cNvContentPartPr/>
                <p14:nvPr/>
              </p14:nvContentPartPr>
              <p14:xfrm>
                <a:off x="5419468" y="5300811"/>
                <a:ext cx="77760" cy="3888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703AD82C-BD85-9A8A-B74B-C5DD078516B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410828" y="5292171"/>
                  <a:ext cx="95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AB506FF4-08FB-DC41-6637-D492773EF5C0}"/>
                    </a:ext>
                  </a:extLst>
                </p14:cNvPr>
                <p14:cNvContentPartPr/>
                <p14:nvPr/>
              </p14:nvContentPartPr>
              <p14:xfrm>
                <a:off x="5369068" y="5211171"/>
                <a:ext cx="128160" cy="936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AB506FF4-08FB-DC41-6637-D492773EF5C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360428" y="5202171"/>
                  <a:ext cx="145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71993D32-722C-7E48-7663-E34E50751DB1}"/>
                    </a:ext>
                  </a:extLst>
                </p14:cNvPr>
                <p14:cNvContentPartPr/>
                <p14:nvPr/>
              </p14:nvContentPartPr>
              <p14:xfrm>
                <a:off x="5748508" y="4943691"/>
                <a:ext cx="68400" cy="75312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71993D32-722C-7E48-7663-E34E50751DB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739868" y="4934691"/>
                  <a:ext cx="8604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63988AEE-1BA5-5AE8-9B0A-9B8060EA8210}"/>
                    </a:ext>
                  </a:extLst>
                </p14:cNvPr>
                <p14:cNvContentPartPr/>
                <p14:nvPr/>
              </p14:nvContentPartPr>
              <p14:xfrm>
                <a:off x="5980348" y="5238171"/>
                <a:ext cx="233640" cy="48384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63988AEE-1BA5-5AE8-9B0A-9B8060EA821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971348" y="5229531"/>
                  <a:ext cx="2512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AE5073B7-E1AA-5A2A-A95A-4D828395C262}"/>
                    </a:ext>
                  </a:extLst>
                </p14:cNvPr>
                <p14:cNvContentPartPr/>
                <p14:nvPr/>
              </p14:nvContentPartPr>
              <p14:xfrm>
                <a:off x="6280948" y="5299731"/>
                <a:ext cx="57600" cy="29988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AE5073B7-E1AA-5A2A-A95A-4D828395C26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271948" y="5291091"/>
                  <a:ext cx="75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2656DDB0-BD91-82E5-DEC0-ABB86D598CA0}"/>
                    </a:ext>
                  </a:extLst>
                </p14:cNvPr>
                <p14:cNvContentPartPr/>
                <p14:nvPr/>
              </p14:nvContentPartPr>
              <p14:xfrm>
                <a:off x="6250708" y="5432211"/>
                <a:ext cx="148320" cy="2664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2656DDB0-BD91-82E5-DEC0-ABB86D598CA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41708" y="5423211"/>
                  <a:ext cx="165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ED93EC2A-6A2E-9553-274E-6171D546E277}"/>
                    </a:ext>
                  </a:extLst>
                </p14:cNvPr>
                <p14:cNvContentPartPr/>
                <p14:nvPr/>
              </p14:nvContentPartPr>
              <p14:xfrm>
                <a:off x="6933268" y="5207571"/>
                <a:ext cx="309960" cy="19296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ED93EC2A-6A2E-9553-274E-6171D546E27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924628" y="5198571"/>
                  <a:ext cx="327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1F3DBCE3-7114-C4A9-2BA6-1418E47244AA}"/>
                    </a:ext>
                  </a:extLst>
                </p14:cNvPr>
                <p14:cNvContentPartPr/>
                <p14:nvPr/>
              </p14:nvContentPartPr>
              <p14:xfrm>
                <a:off x="7252948" y="5319171"/>
                <a:ext cx="106200" cy="27180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1F3DBCE3-7114-C4A9-2BA6-1418E47244A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244308" y="5310171"/>
                  <a:ext cx="123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EB07A0E2-5C0B-4520-68C6-132AD9BC997C}"/>
                    </a:ext>
                  </a:extLst>
                </p14:cNvPr>
                <p14:cNvContentPartPr/>
                <p14:nvPr/>
              </p14:nvContentPartPr>
              <p14:xfrm>
                <a:off x="7303348" y="5450211"/>
                <a:ext cx="135000" cy="936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EB07A0E2-5C0B-4520-68C6-132AD9BC997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294708" y="5441571"/>
                  <a:ext cx="15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2692F930-2823-44ED-71B0-EC772616669B}"/>
                    </a:ext>
                  </a:extLst>
                </p14:cNvPr>
                <p14:cNvContentPartPr/>
                <p14:nvPr/>
              </p14:nvContentPartPr>
              <p14:xfrm>
                <a:off x="7514308" y="4917411"/>
                <a:ext cx="149760" cy="71676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2692F930-2823-44ED-71B0-EC772616669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05308" y="4908771"/>
                  <a:ext cx="16740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E40410D4-0841-8FF7-91AE-CE1EDC30A93D}"/>
                    </a:ext>
                  </a:extLst>
                </p14:cNvPr>
                <p14:cNvContentPartPr/>
                <p14:nvPr/>
              </p14:nvContentPartPr>
              <p14:xfrm>
                <a:off x="7908868" y="4881771"/>
                <a:ext cx="205560" cy="135108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E40410D4-0841-8FF7-91AE-CE1EDC30A93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99868" y="4872771"/>
                  <a:ext cx="223200" cy="13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8427000A-86E9-CF9B-EBC9-E03822F63B56}"/>
                    </a:ext>
                  </a:extLst>
                </p14:cNvPr>
                <p14:cNvContentPartPr/>
                <p14:nvPr/>
              </p14:nvContentPartPr>
              <p14:xfrm>
                <a:off x="8300548" y="4966731"/>
                <a:ext cx="86400" cy="33840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8427000A-86E9-CF9B-EBC9-E03822F63B5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291908" y="4958091"/>
                  <a:ext cx="1040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8851FD59-FB60-EC90-CB96-AB484616D6E1}"/>
                    </a:ext>
                  </a:extLst>
                </p14:cNvPr>
                <p14:cNvContentPartPr/>
                <p14:nvPr/>
              </p14:nvContentPartPr>
              <p14:xfrm>
                <a:off x="8214508" y="5160411"/>
                <a:ext cx="169200" cy="20340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8851FD59-FB60-EC90-CB96-AB484616D6E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05508" y="5151411"/>
                  <a:ext cx="186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7CDEE6FE-BE4A-F9AC-E8B4-67BAFF61A4B0}"/>
                    </a:ext>
                  </a:extLst>
                </p14:cNvPr>
                <p14:cNvContentPartPr/>
                <p14:nvPr/>
              </p14:nvContentPartPr>
              <p14:xfrm>
                <a:off x="8452828" y="5166531"/>
                <a:ext cx="82080" cy="26568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7CDEE6FE-BE4A-F9AC-E8B4-67BAFF61A4B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444188" y="5157891"/>
                  <a:ext cx="99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32F0EB04-51ED-67F6-C998-CE36EC933731}"/>
                    </a:ext>
                  </a:extLst>
                </p14:cNvPr>
                <p14:cNvContentPartPr/>
                <p14:nvPr/>
              </p14:nvContentPartPr>
              <p14:xfrm>
                <a:off x="8460748" y="5287851"/>
                <a:ext cx="172080" cy="324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32F0EB04-51ED-67F6-C998-CE36EC93373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51748" y="5278851"/>
                  <a:ext cx="189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25925A04-C99B-D877-2EBB-7E8365D12DD2}"/>
                    </a:ext>
                  </a:extLst>
                </p14:cNvPr>
                <p14:cNvContentPartPr/>
                <p14:nvPr/>
              </p14:nvContentPartPr>
              <p14:xfrm>
                <a:off x="8686108" y="5238171"/>
                <a:ext cx="101160" cy="432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25925A04-C99B-D877-2EBB-7E8365D12DD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677108" y="5229531"/>
                  <a:ext cx="118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CC632F6A-DA48-542E-8478-CEC07C029747}"/>
                    </a:ext>
                  </a:extLst>
                </p14:cNvPr>
                <p14:cNvContentPartPr/>
                <p14:nvPr/>
              </p14:nvContentPartPr>
              <p14:xfrm>
                <a:off x="8894548" y="5118291"/>
                <a:ext cx="215640" cy="17424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CC632F6A-DA48-542E-8478-CEC07C02974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85908" y="5109651"/>
                  <a:ext cx="233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815D7D5E-A3DC-5F06-694A-55F22EDDA029}"/>
                    </a:ext>
                  </a:extLst>
                </p14:cNvPr>
                <p14:cNvContentPartPr/>
                <p14:nvPr/>
              </p14:nvContentPartPr>
              <p14:xfrm>
                <a:off x="9126748" y="5168691"/>
                <a:ext cx="40680" cy="23868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815D7D5E-A3DC-5F06-694A-55F22EDDA02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117748" y="5159691"/>
                  <a:ext cx="58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6FD11966-F222-D682-7198-FE4C4636E343}"/>
                    </a:ext>
                  </a:extLst>
                </p14:cNvPr>
                <p14:cNvContentPartPr/>
                <p14:nvPr/>
              </p14:nvContentPartPr>
              <p14:xfrm>
                <a:off x="9143668" y="5156451"/>
                <a:ext cx="97920" cy="1137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6FD11966-F222-D682-7198-FE4C4636E34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134668" y="5147811"/>
                  <a:ext cx="11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8871210D-976A-C97F-C3EF-415984A2D9FD}"/>
                    </a:ext>
                  </a:extLst>
                </p14:cNvPr>
                <p14:cNvContentPartPr/>
                <p14:nvPr/>
              </p14:nvContentPartPr>
              <p14:xfrm>
                <a:off x="8618428" y="5679891"/>
                <a:ext cx="142200" cy="35748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8871210D-976A-C97F-C3EF-415984A2D9F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09788" y="5671251"/>
                  <a:ext cx="159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29D253F5-4220-B9F5-7A29-86FD947200CB}"/>
                    </a:ext>
                  </a:extLst>
                </p14:cNvPr>
                <p14:cNvContentPartPr/>
                <p14:nvPr/>
              </p14:nvContentPartPr>
              <p14:xfrm>
                <a:off x="8867548" y="5950611"/>
                <a:ext cx="30600" cy="20736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29D253F5-4220-B9F5-7A29-86FD947200C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858908" y="5941971"/>
                  <a:ext cx="48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CB7AE575-C1C2-6184-1952-241887342124}"/>
                    </a:ext>
                  </a:extLst>
                </p14:cNvPr>
                <p14:cNvContentPartPr/>
                <p14:nvPr/>
              </p14:nvContentPartPr>
              <p14:xfrm>
                <a:off x="8867548" y="5905251"/>
                <a:ext cx="95760" cy="11016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CB7AE575-C1C2-6184-1952-24188734212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858908" y="5896611"/>
                  <a:ext cx="113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B181126D-92DB-67DE-EC05-014F91819467}"/>
                    </a:ext>
                  </a:extLst>
                </p14:cNvPr>
                <p14:cNvContentPartPr/>
                <p14:nvPr/>
              </p14:nvContentPartPr>
              <p14:xfrm>
                <a:off x="9231148" y="4809411"/>
                <a:ext cx="256320" cy="160524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B181126D-92DB-67DE-EC05-014F9181946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22148" y="4800771"/>
                  <a:ext cx="273960" cy="16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372BC875-B53B-6FF1-0313-8E30122AE55F}"/>
                    </a:ext>
                  </a:extLst>
                </p14:cNvPr>
                <p14:cNvContentPartPr/>
                <p14:nvPr/>
              </p14:nvContentPartPr>
              <p14:xfrm>
                <a:off x="9927388" y="3082851"/>
                <a:ext cx="592560" cy="237600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372BC875-B53B-6FF1-0313-8E30122AE55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918388" y="3073851"/>
                  <a:ext cx="610200" cy="23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1A1DFBAC-294D-9E88-6E90-EA71971EBBF4}"/>
                    </a:ext>
                  </a:extLst>
                </p14:cNvPr>
                <p14:cNvContentPartPr/>
                <p14:nvPr/>
              </p14:nvContentPartPr>
              <p14:xfrm>
                <a:off x="9843508" y="5089851"/>
                <a:ext cx="218520" cy="29700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1A1DFBAC-294D-9E88-6E90-EA71971EBBF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34868" y="5081211"/>
                  <a:ext cx="23616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Agrupar 317">
            <a:extLst>
              <a:ext uri="{FF2B5EF4-FFF2-40B4-BE49-F238E27FC236}">
                <a16:creationId xmlns:a16="http://schemas.microsoft.com/office/drawing/2014/main" id="{49B5E9AB-ADC9-8B22-23D2-972E2F74B2AC}"/>
              </a:ext>
            </a:extLst>
          </p:cNvPr>
          <p:cNvGrpSpPr/>
          <p:nvPr/>
        </p:nvGrpSpPr>
        <p:grpSpPr>
          <a:xfrm>
            <a:off x="8987068" y="341091"/>
            <a:ext cx="2602440" cy="680760"/>
            <a:chOff x="8987068" y="341091"/>
            <a:chExt cx="2602440" cy="6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54205390-A811-8E18-156C-06AAFA9AA442}"/>
                    </a:ext>
                  </a:extLst>
                </p14:cNvPr>
                <p14:cNvContentPartPr/>
                <p14:nvPr/>
              </p14:nvContentPartPr>
              <p14:xfrm>
                <a:off x="8987068" y="640251"/>
                <a:ext cx="352080" cy="2988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54205390-A811-8E18-156C-06AAFA9AA44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978068" y="631611"/>
                  <a:ext cx="369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4295BA74-ACD3-306F-A6CE-1C3955A28E89}"/>
                    </a:ext>
                  </a:extLst>
                </p14:cNvPr>
                <p14:cNvContentPartPr/>
                <p14:nvPr/>
              </p14:nvContentPartPr>
              <p14:xfrm>
                <a:off x="9312148" y="575451"/>
                <a:ext cx="50400" cy="17460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4295BA74-ACD3-306F-A6CE-1C3955A28E8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303508" y="566451"/>
                  <a:ext cx="68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13BFACCC-51F1-0FAB-13DE-E4C5F64B65ED}"/>
                    </a:ext>
                  </a:extLst>
                </p14:cNvPr>
                <p14:cNvContentPartPr/>
                <p14:nvPr/>
              </p14:nvContentPartPr>
              <p14:xfrm>
                <a:off x="9624628" y="402651"/>
                <a:ext cx="47520" cy="61920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13BFACCC-51F1-0FAB-13DE-E4C5F64B65E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615628" y="393651"/>
                  <a:ext cx="6516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08201F13-52C0-3327-0FA1-37C68E3D5C60}"/>
                    </a:ext>
                  </a:extLst>
                </p14:cNvPr>
                <p14:cNvContentPartPr/>
                <p14:nvPr/>
              </p14:nvContentPartPr>
              <p14:xfrm>
                <a:off x="9614548" y="341811"/>
                <a:ext cx="1254960" cy="65124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08201F13-52C0-3327-0FA1-37C68E3D5C6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605548" y="333171"/>
                  <a:ext cx="127260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240D0B16-59D1-69C5-C4DD-60402A674F08}"/>
                    </a:ext>
                  </a:extLst>
                </p14:cNvPr>
                <p14:cNvContentPartPr/>
                <p14:nvPr/>
              </p14:nvContentPartPr>
              <p14:xfrm>
                <a:off x="10890028" y="713331"/>
                <a:ext cx="662400" cy="3096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240D0B16-59D1-69C5-C4DD-60402A674F0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881028" y="704331"/>
                  <a:ext cx="68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06B8DE25-4848-D77F-2453-D17A554C239E}"/>
                    </a:ext>
                  </a:extLst>
                </p14:cNvPr>
                <p14:cNvContentPartPr/>
                <p14:nvPr/>
              </p14:nvContentPartPr>
              <p14:xfrm>
                <a:off x="11484748" y="674811"/>
                <a:ext cx="104760" cy="18900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06B8DE25-4848-D77F-2453-D17A554C239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476108" y="666171"/>
                  <a:ext cx="122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7D1157BC-BD28-E2B7-FD38-822F74584106}"/>
                    </a:ext>
                  </a:extLst>
                </p14:cNvPr>
                <p14:cNvContentPartPr/>
                <p14:nvPr/>
              </p14:nvContentPartPr>
              <p14:xfrm>
                <a:off x="9015868" y="345051"/>
                <a:ext cx="430920" cy="15084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7D1157BC-BD28-E2B7-FD38-822F7458410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006868" y="336051"/>
                  <a:ext cx="448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AF863CCF-2F4B-E3FA-64D3-18361E473661}"/>
                    </a:ext>
                  </a:extLst>
                </p14:cNvPr>
                <p14:cNvContentPartPr/>
                <p14:nvPr/>
              </p14:nvContentPartPr>
              <p14:xfrm>
                <a:off x="11087668" y="341091"/>
                <a:ext cx="185400" cy="34092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AF863CCF-2F4B-E3FA-64D3-18361E47366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079028" y="332091"/>
                  <a:ext cx="20304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Agrupar 363">
            <a:extLst>
              <a:ext uri="{FF2B5EF4-FFF2-40B4-BE49-F238E27FC236}">
                <a16:creationId xmlns:a16="http://schemas.microsoft.com/office/drawing/2014/main" id="{73F476DC-70E4-F051-A0C7-556C7D51891A}"/>
              </a:ext>
            </a:extLst>
          </p:cNvPr>
          <p:cNvGrpSpPr/>
          <p:nvPr/>
        </p:nvGrpSpPr>
        <p:grpSpPr>
          <a:xfrm>
            <a:off x="8813908" y="612531"/>
            <a:ext cx="821520" cy="1446120"/>
            <a:chOff x="8813908" y="612531"/>
            <a:chExt cx="821520" cy="1446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35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B493ED7B-18CF-846D-9F7F-4D6A0BB68009}"/>
                    </a:ext>
                  </a:extLst>
                </p14:cNvPr>
                <p14:cNvContentPartPr/>
                <p14:nvPr/>
              </p14:nvContentPartPr>
              <p14:xfrm>
                <a:off x="9169948" y="612531"/>
                <a:ext cx="24120" cy="45936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B493ED7B-18CF-846D-9F7F-4D6A0BB6800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152308" y="504531"/>
                  <a:ext cx="5976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37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7A669494-E8EA-C851-FE8A-ED8AA41467A8}"/>
                    </a:ext>
                  </a:extLst>
                </p14:cNvPr>
                <p14:cNvContentPartPr/>
                <p14:nvPr/>
              </p14:nvContentPartPr>
              <p14:xfrm>
                <a:off x="9090028" y="944811"/>
                <a:ext cx="157680" cy="22392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7A669494-E8EA-C851-FE8A-ED8AA41467A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072028" y="836811"/>
                  <a:ext cx="1933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39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2A937C8A-0AAB-B7DF-B70F-73377EBC0E54}"/>
                    </a:ext>
                  </a:extLst>
                </p14:cNvPr>
                <p14:cNvContentPartPr/>
                <p14:nvPr/>
              </p14:nvContentPartPr>
              <p14:xfrm>
                <a:off x="8813908" y="1225971"/>
                <a:ext cx="681480" cy="5652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2A937C8A-0AAB-B7DF-B70F-73377EBC0E5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795908" y="1117971"/>
                  <a:ext cx="717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1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FD74188E-9256-EF94-40A6-E0377B9C458E}"/>
                    </a:ext>
                  </a:extLst>
                </p14:cNvPr>
                <p14:cNvContentPartPr/>
                <p14:nvPr/>
              </p14:nvContentPartPr>
              <p14:xfrm>
                <a:off x="8904628" y="1218051"/>
                <a:ext cx="629640" cy="57564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FD74188E-9256-EF94-40A6-E0377B9C458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886988" y="1110051"/>
                  <a:ext cx="66528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3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57D30EEB-B7A2-9863-517D-550106E211F0}"/>
                    </a:ext>
                  </a:extLst>
                </p14:cNvPr>
                <p14:cNvContentPartPr/>
                <p14:nvPr/>
              </p14:nvContentPartPr>
              <p14:xfrm>
                <a:off x="9016948" y="1316691"/>
                <a:ext cx="43920" cy="5004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57D30EEB-B7A2-9863-517D-550106E211F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999308" y="1209051"/>
                  <a:ext cx="79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5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51D2B76A-F2AD-3AEE-5A61-DD1C4D3CE827}"/>
                    </a:ext>
                  </a:extLst>
                </p14:cNvPr>
                <p14:cNvContentPartPr/>
                <p14:nvPr/>
              </p14:nvContentPartPr>
              <p14:xfrm>
                <a:off x="9140068" y="1280331"/>
                <a:ext cx="10800" cy="17280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51D2B76A-F2AD-3AEE-5A61-DD1C4D3CE82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122428" y="1172331"/>
                  <a:ext cx="464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7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06BFCFB6-EA5F-227D-8EA9-EA2CF1B2FD81}"/>
                    </a:ext>
                  </a:extLst>
                </p14:cNvPr>
                <p14:cNvContentPartPr/>
                <p14:nvPr/>
              </p14:nvContentPartPr>
              <p14:xfrm>
                <a:off x="8971948" y="1484451"/>
                <a:ext cx="396360" cy="1404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06BFCFB6-EA5F-227D-8EA9-EA2CF1B2FD8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954308" y="1376451"/>
                  <a:ext cx="432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9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F1B8B4AC-326A-3731-C26B-1E54FF1529C8}"/>
                    </a:ext>
                  </a:extLst>
                </p14:cNvPr>
                <p14:cNvContentPartPr/>
                <p14:nvPr/>
              </p14:nvContentPartPr>
              <p14:xfrm>
                <a:off x="8939908" y="1567611"/>
                <a:ext cx="96120" cy="15372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F1B8B4AC-326A-3731-C26B-1E54FF1529C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922268" y="1459971"/>
                  <a:ext cx="131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1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9825A4DB-4788-E61C-D507-48E2AAA364BE}"/>
                    </a:ext>
                  </a:extLst>
                </p14:cNvPr>
                <p14:cNvContentPartPr/>
                <p14:nvPr/>
              </p14:nvContentPartPr>
              <p14:xfrm>
                <a:off x="9086428" y="1638891"/>
                <a:ext cx="86400" cy="432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9825A4DB-4788-E61C-D507-48E2AAA364B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068428" y="1531251"/>
                  <a:ext cx="122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3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71113C9D-F78D-314D-1F91-978A3ECDAC48}"/>
                    </a:ext>
                  </a:extLst>
                </p14:cNvPr>
                <p14:cNvContentPartPr/>
                <p14:nvPr/>
              </p14:nvContentPartPr>
              <p14:xfrm>
                <a:off x="9086428" y="1589211"/>
                <a:ext cx="55080" cy="11196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71113C9D-F78D-314D-1F91-978A3ECDAC4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068428" y="1481571"/>
                  <a:ext cx="90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5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9CB819FF-2C79-FD82-41D5-73F7FF7A0EF4}"/>
                    </a:ext>
                  </a:extLst>
                </p14:cNvPr>
                <p14:cNvContentPartPr/>
                <p14:nvPr/>
              </p14:nvContentPartPr>
              <p14:xfrm>
                <a:off x="9244468" y="1531611"/>
                <a:ext cx="47160" cy="17100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9CB819FF-2C79-FD82-41D5-73F7FF7A0EF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26468" y="1423971"/>
                  <a:ext cx="82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7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FEF4C737-7788-0338-D39C-7DE7CAB40843}"/>
                    </a:ext>
                  </a:extLst>
                </p14:cNvPr>
                <p14:cNvContentPartPr/>
                <p14:nvPr/>
              </p14:nvContentPartPr>
              <p14:xfrm>
                <a:off x="9212068" y="1615491"/>
                <a:ext cx="86400" cy="12924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FEF4C737-7788-0338-D39C-7DE7CAB4084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194428" y="1507851"/>
                  <a:ext cx="122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9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29116F56-86EE-217C-D80D-8216AD0C24F0}"/>
                    </a:ext>
                  </a:extLst>
                </p14:cNvPr>
                <p14:cNvContentPartPr/>
                <p14:nvPr/>
              </p14:nvContentPartPr>
              <p14:xfrm>
                <a:off x="9340588" y="1592451"/>
                <a:ext cx="42480" cy="14616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29116F56-86EE-217C-D80D-8216AD0C24F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22948" y="1484451"/>
                  <a:ext cx="78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1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653894D4-7B03-F529-0D49-457A282548E2}"/>
                    </a:ext>
                  </a:extLst>
                </p14:cNvPr>
                <p14:cNvContentPartPr/>
                <p14:nvPr/>
              </p14:nvContentPartPr>
              <p14:xfrm>
                <a:off x="9318628" y="1676331"/>
                <a:ext cx="149400" cy="936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653894D4-7B03-F529-0D49-457A282548E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300628" y="1568331"/>
                  <a:ext cx="185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3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F828CC21-4682-40B2-1478-A4738BAFDBFF}"/>
                    </a:ext>
                  </a:extLst>
                </p14:cNvPr>
                <p14:cNvContentPartPr/>
                <p14:nvPr/>
              </p14:nvContentPartPr>
              <p14:xfrm>
                <a:off x="9168508" y="1866411"/>
                <a:ext cx="12600" cy="18576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F828CC21-4682-40B2-1478-A4738BAFDBF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0508" y="1758411"/>
                  <a:ext cx="482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5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ABE88F16-6C4A-7693-EEA1-5989574EAAD9}"/>
                    </a:ext>
                  </a:extLst>
                </p14:cNvPr>
                <p14:cNvContentPartPr/>
                <p14:nvPr/>
              </p14:nvContentPartPr>
              <p14:xfrm>
                <a:off x="9123508" y="1970451"/>
                <a:ext cx="1800" cy="540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ABE88F16-6C4A-7693-EEA1-5989574EAAD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105508" y="1862811"/>
                  <a:ext cx="37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7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35C00C3E-35AE-C841-3CE8-3EDD09B66BCD}"/>
                    </a:ext>
                  </a:extLst>
                </p14:cNvPr>
                <p14:cNvContentPartPr/>
                <p14:nvPr/>
              </p14:nvContentPartPr>
              <p14:xfrm>
                <a:off x="9159868" y="1794051"/>
                <a:ext cx="24480" cy="20700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35C00C3E-35AE-C841-3CE8-3EDD09B66BC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142228" y="1686051"/>
                  <a:ext cx="601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9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EAC4BC20-F8D4-5BF8-D33C-B85AEFC859FC}"/>
                    </a:ext>
                  </a:extLst>
                </p14:cNvPr>
                <p14:cNvContentPartPr/>
                <p14:nvPr/>
              </p14:nvContentPartPr>
              <p14:xfrm>
                <a:off x="9296308" y="1875771"/>
                <a:ext cx="128880" cy="14364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EAC4BC20-F8D4-5BF8-D33C-B85AEFC859F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278668" y="1768131"/>
                  <a:ext cx="1645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1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E0966402-5CE4-6659-E0A6-26D358B45D8B}"/>
                    </a:ext>
                  </a:extLst>
                </p14:cNvPr>
                <p14:cNvContentPartPr/>
                <p14:nvPr/>
              </p14:nvContentPartPr>
              <p14:xfrm>
                <a:off x="9475948" y="1852731"/>
                <a:ext cx="46080" cy="20592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E0966402-5CE4-6659-E0A6-26D358B45D8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457948" y="1744731"/>
                  <a:ext cx="817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3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787BF771-A827-2571-8C4D-E8EF11732241}"/>
                    </a:ext>
                  </a:extLst>
                </p14:cNvPr>
                <p14:cNvContentPartPr/>
                <p14:nvPr/>
              </p14:nvContentPartPr>
              <p14:xfrm>
                <a:off x="9412588" y="1952451"/>
                <a:ext cx="222840" cy="1332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787BF771-A827-2571-8C4D-E8EF1173224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394948" y="1844811"/>
                  <a:ext cx="25848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Agrupar 362">
            <a:extLst>
              <a:ext uri="{FF2B5EF4-FFF2-40B4-BE49-F238E27FC236}">
                <a16:creationId xmlns:a16="http://schemas.microsoft.com/office/drawing/2014/main" id="{5DBB4BCA-96EB-1A12-1027-85A71B0E3930}"/>
              </a:ext>
            </a:extLst>
          </p:cNvPr>
          <p:cNvGrpSpPr/>
          <p:nvPr/>
        </p:nvGrpSpPr>
        <p:grpSpPr>
          <a:xfrm>
            <a:off x="10748908" y="699291"/>
            <a:ext cx="1019520" cy="1700640"/>
            <a:chOff x="10748908" y="699291"/>
            <a:chExt cx="1019520" cy="1700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5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FAA967B0-4179-872B-FF55-8B1DB8050FFF}"/>
                    </a:ext>
                  </a:extLst>
                </p14:cNvPr>
                <p14:cNvContentPartPr/>
                <p14:nvPr/>
              </p14:nvContentPartPr>
              <p14:xfrm>
                <a:off x="11208628" y="699291"/>
                <a:ext cx="20520" cy="48168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FAA967B0-4179-872B-FF55-8B1DB8050FF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190628" y="591291"/>
                  <a:ext cx="5616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7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DC2BE0D0-E343-BC4F-5412-27FEEB8B5566}"/>
                    </a:ext>
                  </a:extLst>
                </p14:cNvPr>
                <p14:cNvContentPartPr/>
                <p14:nvPr/>
              </p14:nvContentPartPr>
              <p14:xfrm>
                <a:off x="11128348" y="1078731"/>
                <a:ext cx="126000" cy="13752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DC2BE0D0-E343-BC4F-5412-27FEEB8B556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110348" y="970731"/>
                  <a:ext cx="1616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9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AE5BA8AB-D611-4145-87BF-E188CBE389CD}"/>
                    </a:ext>
                  </a:extLst>
                </p14:cNvPr>
                <p14:cNvContentPartPr/>
                <p14:nvPr/>
              </p14:nvContentPartPr>
              <p14:xfrm>
                <a:off x="10748908" y="1211931"/>
                <a:ext cx="824400" cy="4572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AE5BA8AB-D611-4145-87BF-E188CBE389C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731268" y="1104291"/>
                  <a:ext cx="860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1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72F8BB75-381A-BB6B-CA74-9DDA5CB29AEA}"/>
                    </a:ext>
                  </a:extLst>
                </p14:cNvPr>
                <p14:cNvContentPartPr/>
                <p14:nvPr/>
              </p14:nvContentPartPr>
              <p14:xfrm>
                <a:off x="10753948" y="1205811"/>
                <a:ext cx="1014480" cy="81504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72F8BB75-381A-BB6B-CA74-9DDA5CB29AE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736308" y="1097811"/>
                  <a:ext cx="1050120" cy="10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3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3E2DB122-C682-2D03-9C1A-4656D2F8B27D}"/>
                    </a:ext>
                  </a:extLst>
                </p14:cNvPr>
                <p14:cNvContentPartPr/>
                <p14:nvPr/>
              </p14:nvContentPartPr>
              <p14:xfrm>
                <a:off x="11602468" y="1214451"/>
                <a:ext cx="99360" cy="66312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3E2DB122-C682-2D03-9C1A-4656D2F8B27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584468" y="1106811"/>
                  <a:ext cx="13500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5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61245E8C-10DB-5BDB-5475-D2C819A66DF7}"/>
                    </a:ext>
                  </a:extLst>
                </p14:cNvPr>
                <p14:cNvContentPartPr/>
                <p14:nvPr/>
              </p14:nvContentPartPr>
              <p14:xfrm>
                <a:off x="11128348" y="1315971"/>
                <a:ext cx="81720" cy="19692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61245E8C-10DB-5BDB-5475-D2C819A66DF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110348" y="1208331"/>
                  <a:ext cx="1173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7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2FF3A993-77A7-4EF5-4C2A-44935027A086}"/>
                    </a:ext>
                  </a:extLst>
                </p14:cNvPr>
                <p14:cNvContentPartPr/>
                <p14:nvPr/>
              </p14:nvContentPartPr>
              <p14:xfrm>
                <a:off x="10913068" y="1555011"/>
                <a:ext cx="739440" cy="2556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2FF3A993-77A7-4EF5-4C2A-44935027A08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895068" y="1447011"/>
                  <a:ext cx="775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9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F9992A1B-A6C3-0858-C1BF-612F70926153}"/>
                    </a:ext>
                  </a:extLst>
                </p14:cNvPr>
                <p14:cNvContentPartPr/>
                <p14:nvPr/>
              </p14:nvContentPartPr>
              <p14:xfrm>
                <a:off x="10863028" y="1670571"/>
                <a:ext cx="128880" cy="19332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F9992A1B-A6C3-0858-C1BF-612F7092615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845388" y="1562931"/>
                  <a:ext cx="1645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1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CB12D050-4512-EAFC-8CBF-B01A21635202}"/>
                    </a:ext>
                  </a:extLst>
                </p14:cNvPr>
                <p14:cNvContentPartPr/>
                <p14:nvPr/>
              </p14:nvContentPartPr>
              <p14:xfrm>
                <a:off x="11061028" y="1768851"/>
                <a:ext cx="113760" cy="1224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CB12D050-4512-EAFC-8CBF-B01A2163520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043028" y="1660851"/>
                  <a:ext cx="149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3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5BE92D73-2946-AF37-61A9-660663FEA2BA}"/>
                    </a:ext>
                  </a:extLst>
                </p14:cNvPr>
                <p14:cNvContentPartPr/>
                <p14:nvPr/>
              </p14:nvContentPartPr>
              <p14:xfrm>
                <a:off x="11088028" y="1708371"/>
                <a:ext cx="19080" cy="13392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5BE92D73-2946-AF37-61A9-660663FEA2B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070028" y="1600371"/>
                  <a:ext cx="54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5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DEA0625F-2EF6-CBB9-8689-44D313DC0610}"/>
                    </a:ext>
                  </a:extLst>
                </p14:cNvPr>
                <p14:cNvContentPartPr/>
                <p14:nvPr/>
              </p14:nvContentPartPr>
              <p14:xfrm>
                <a:off x="11299708" y="1665891"/>
                <a:ext cx="41760" cy="17460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DEA0625F-2EF6-CBB9-8689-44D313DC061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282068" y="1558251"/>
                  <a:ext cx="77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7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1930833E-A8D7-779A-A697-26B36B3DB801}"/>
                    </a:ext>
                  </a:extLst>
                </p14:cNvPr>
                <p14:cNvContentPartPr/>
                <p14:nvPr/>
              </p14:nvContentPartPr>
              <p14:xfrm>
                <a:off x="11210068" y="1756611"/>
                <a:ext cx="160920" cy="13392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1930833E-A8D7-779A-A697-26B36B3DB80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192068" y="1648971"/>
                  <a:ext cx="1965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9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3173B958-2EC1-6FFE-31F2-F45FFB0C3FD8}"/>
                    </a:ext>
                  </a:extLst>
                </p14:cNvPr>
                <p14:cNvContentPartPr/>
                <p14:nvPr/>
              </p14:nvContentPartPr>
              <p14:xfrm>
                <a:off x="11408788" y="1719531"/>
                <a:ext cx="52920" cy="19044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3173B958-2EC1-6FFE-31F2-F45FFB0C3FD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391148" y="1611531"/>
                  <a:ext cx="885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1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07307F09-9829-D797-358B-CC06697E35E9}"/>
                    </a:ext>
                  </a:extLst>
                </p14:cNvPr>
                <p14:cNvContentPartPr/>
                <p14:nvPr/>
              </p14:nvContentPartPr>
              <p14:xfrm>
                <a:off x="11387188" y="1805211"/>
                <a:ext cx="122760" cy="3600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07307F09-9829-D797-358B-CC06697E35E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369548" y="1697211"/>
                  <a:ext cx="158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3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067AB64E-1A1F-4293-8E3F-CA7CB5D8514C}"/>
                    </a:ext>
                  </a:extLst>
                </p14:cNvPr>
                <p14:cNvContentPartPr/>
                <p14:nvPr/>
              </p14:nvContentPartPr>
              <p14:xfrm>
                <a:off x="11224468" y="2025171"/>
                <a:ext cx="53640" cy="24444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067AB64E-1A1F-4293-8E3F-CA7CB5D8514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206468" y="1917531"/>
                  <a:ext cx="892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5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EAB1E26F-9FD2-AF21-B5E7-6D025828AF5E}"/>
                    </a:ext>
                  </a:extLst>
                </p14:cNvPr>
                <p14:cNvContentPartPr/>
                <p14:nvPr/>
              </p14:nvContentPartPr>
              <p14:xfrm>
                <a:off x="11380708" y="2134611"/>
                <a:ext cx="97200" cy="9612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EAB1E26F-9FD2-AF21-B5E7-6D025828AF5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362708" y="2026971"/>
                  <a:ext cx="132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7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30E9D1F9-938E-D3A3-D75D-BA672667A74C}"/>
                    </a:ext>
                  </a:extLst>
                </p14:cNvPr>
                <p14:cNvContentPartPr/>
                <p14:nvPr/>
              </p14:nvContentPartPr>
              <p14:xfrm>
                <a:off x="11453788" y="2127051"/>
                <a:ext cx="41760" cy="20556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30E9D1F9-938E-D3A3-D75D-BA672667A74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435788" y="2019411"/>
                  <a:ext cx="77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9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3D9275D8-5D36-B6F6-3512-85CFA479E43C}"/>
                    </a:ext>
                  </a:extLst>
                </p14:cNvPr>
                <p14:cNvContentPartPr/>
                <p14:nvPr/>
              </p14:nvContentPartPr>
              <p14:xfrm>
                <a:off x="11546668" y="2191851"/>
                <a:ext cx="56160" cy="20808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3D9275D8-5D36-B6F6-3512-85CFA479E43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529028" y="2083851"/>
                  <a:ext cx="918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11">
              <p14:nvContentPartPr>
                <p14:cNvPr id="362" name="Tinta 361">
                  <a:extLst>
                    <a:ext uri="{FF2B5EF4-FFF2-40B4-BE49-F238E27FC236}">
                      <a16:creationId xmlns:a16="http://schemas.microsoft.com/office/drawing/2014/main" id="{174223C2-B590-CE97-6B94-44EE3C115E1B}"/>
                    </a:ext>
                  </a:extLst>
                </p14:cNvPr>
                <p14:cNvContentPartPr/>
                <p14:nvPr/>
              </p14:nvContentPartPr>
              <p14:xfrm>
                <a:off x="11511748" y="2302731"/>
                <a:ext cx="216720" cy="21240"/>
              </p14:xfrm>
            </p:contentPart>
          </mc:Choice>
          <mc:Fallback>
            <p:pic>
              <p:nvPicPr>
                <p:cNvPr id="362" name="Tinta 361">
                  <a:extLst>
                    <a:ext uri="{FF2B5EF4-FFF2-40B4-BE49-F238E27FC236}">
                      <a16:creationId xmlns:a16="http://schemas.microsoft.com/office/drawing/2014/main" id="{174223C2-B590-CE97-6B94-44EE3C115E1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494108" y="2194731"/>
                  <a:ext cx="252360" cy="23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398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C4A3BD8C-B069-309D-A068-D6FDD433000F}"/>
              </a:ext>
            </a:extLst>
          </p:cNvPr>
          <p:cNvGrpSpPr/>
          <p:nvPr/>
        </p:nvGrpSpPr>
        <p:grpSpPr>
          <a:xfrm>
            <a:off x="252337" y="237215"/>
            <a:ext cx="1431360" cy="885960"/>
            <a:chOff x="5978434" y="3015926"/>
            <a:chExt cx="1431360" cy="8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05CCA706-180D-10EB-F356-79B4201A5030}"/>
                    </a:ext>
                  </a:extLst>
                </p14:cNvPr>
                <p14:cNvContentPartPr/>
                <p14:nvPr/>
              </p14:nvContentPartPr>
              <p14:xfrm>
                <a:off x="5978434" y="3195926"/>
                <a:ext cx="278640" cy="631800"/>
              </p14:xfrm>
            </p:contentPart>
          </mc:Choice>
          <mc:Fallback xmlns="">
            <p:pic>
              <p:nvPicPr>
                <p:cNvPr id="744" name="Tinta 743">
                  <a:extLst>
                    <a:ext uri="{FF2B5EF4-FFF2-40B4-BE49-F238E27FC236}">
                      <a16:creationId xmlns:a16="http://schemas.microsoft.com/office/drawing/2014/main" id="{17905A97-3F7A-428C-B694-DC8C48C6ECA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969794" y="3187286"/>
                  <a:ext cx="2962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DE21CD30-39BC-B455-AF25-F1A214D24F4A}"/>
                    </a:ext>
                  </a:extLst>
                </p14:cNvPr>
                <p14:cNvContentPartPr/>
                <p14:nvPr/>
              </p14:nvContentPartPr>
              <p14:xfrm>
                <a:off x="6331594" y="3419846"/>
                <a:ext cx="134640" cy="11160"/>
              </p14:xfrm>
            </p:contentPart>
          </mc:Choice>
          <mc:Fallback xmlns="">
            <p:pic>
              <p:nvPicPr>
                <p:cNvPr id="745" name="Tinta 744">
                  <a:extLst>
                    <a:ext uri="{FF2B5EF4-FFF2-40B4-BE49-F238E27FC236}">
                      <a16:creationId xmlns:a16="http://schemas.microsoft.com/office/drawing/2014/main" id="{D10B3B36-E2E7-43B6-AD84-1B220A2CDC6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22594" y="3410846"/>
                  <a:ext cx="152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F88BCC37-F4EC-7F47-4A56-88FA52E4049C}"/>
                    </a:ext>
                  </a:extLst>
                </p14:cNvPr>
                <p14:cNvContentPartPr/>
                <p14:nvPr/>
              </p14:nvContentPartPr>
              <p14:xfrm>
                <a:off x="6351394" y="3320846"/>
                <a:ext cx="156600" cy="360"/>
              </p14:xfrm>
            </p:contentPart>
          </mc:Choice>
          <mc:Fallback xmlns="">
            <p:pic>
              <p:nvPicPr>
                <p:cNvPr id="746" name="Tinta 745">
                  <a:extLst>
                    <a:ext uri="{FF2B5EF4-FFF2-40B4-BE49-F238E27FC236}">
                      <a16:creationId xmlns:a16="http://schemas.microsoft.com/office/drawing/2014/main" id="{15E84F04-E263-40A3-AF33-B81D5F2BB2E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42394" y="3311846"/>
                  <a:ext cx="17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465128F3-0CAB-02D2-D231-371A0F0F9CCB}"/>
                    </a:ext>
                  </a:extLst>
                </p14:cNvPr>
                <p14:cNvContentPartPr/>
                <p14:nvPr/>
              </p14:nvContentPartPr>
              <p14:xfrm>
                <a:off x="6648754" y="3015926"/>
                <a:ext cx="85680" cy="885960"/>
              </p14:xfrm>
            </p:contentPart>
          </mc:Choice>
          <mc:Fallback xmlns="">
            <p:pic>
              <p:nvPicPr>
                <p:cNvPr id="747" name="Tinta 746">
                  <a:extLst>
                    <a:ext uri="{FF2B5EF4-FFF2-40B4-BE49-F238E27FC236}">
                      <a16:creationId xmlns:a16="http://schemas.microsoft.com/office/drawing/2014/main" id="{2A8B3269-6938-4140-81B6-72F4A6775E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639754" y="3006926"/>
                  <a:ext cx="103320" cy="9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25E6C901-79E9-130C-3398-C00227A6160D}"/>
                    </a:ext>
                  </a:extLst>
                </p14:cNvPr>
                <p14:cNvContentPartPr/>
                <p14:nvPr/>
              </p14:nvContentPartPr>
              <p14:xfrm>
                <a:off x="6874834" y="3266486"/>
                <a:ext cx="237960" cy="492840"/>
              </p14:xfrm>
            </p:contentPart>
          </mc:Choice>
          <mc:Fallback xmlns="">
            <p:pic>
              <p:nvPicPr>
                <p:cNvPr id="749" name="Tinta 748">
                  <a:extLst>
                    <a:ext uri="{FF2B5EF4-FFF2-40B4-BE49-F238E27FC236}">
                      <a16:creationId xmlns:a16="http://schemas.microsoft.com/office/drawing/2014/main" id="{C2B4A536-6523-4CE3-A69E-49283BA90A4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65834" y="3257486"/>
                  <a:ext cx="2556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7466C84E-80B3-E316-653E-F684707DFFC9}"/>
                    </a:ext>
                  </a:extLst>
                </p14:cNvPr>
                <p14:cNvContentPartPr/>
                <p14:nvPr/>
              </p14:nvContentPartPr>
              <p14:xfrm>
                <a:off x="7161034" y="3364406"/>
                <a:ext cx="55440" cy="308520"/>
              </p14:xfrm>
            </p:contentPart>
          </mc:Choice>
          <mc:Fallback xmlns="">
            <p:pic>
              <p:nvPicPr>
                <p:cNvPr id="750" name="Tinta 749">
                  <a:extLst>
                    <a:ext uri="{FF2B5EF4-FFF2-40B4-BE49-F238E27FC236}">
                      <a16:creationId xmlns:a16="http://schemas.microsoft.com/office/drawing/2014/main" id="{285469AE-07E1-4063-936F-D042B704A89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152034" y="3355406"/>
                  <a:ext cx="730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86F2234-E833-DA8F-D4CF-F6B142999006}"/>
                    </a:ext>
                  </a:extLst>
                </p14:cNvPr>
                <p14:cNvContentPartPr/>
                <p14:nvPr/>
              </p14:nvContentPartPr>
              <p14:xfrm>
                <a:off x="7130074" y="3501926"/>
                <a:ext cx="279720" cy="18000"/>
              </p14:xfrm>
            </p:contentPart>
          </mc:Choice>
          <mc:Fallback xmlns="">
            <p:pic>
              <p:nvPicPr>
                <p:cNvPr id="751" name="Tinta 750">
                  <a:extLst>
                    <a:ext uri="{FF2B5EF4-FFF2-40B4-BE49-F238E27FC236}">
                      <a16:creationId xmlns:a16="http://schemas.microsoft.com/office/drawing/2014/main" id="{46FAA430-CF1B-4338-993E-8E5E068850D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121074" y="3493286"/>
                  <a:ext cx="2973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8ADB7EF-E7D7-0809-B484-1C36B2F798F5}"/>
              </a:ext>
            </a:extLst>
          </p:cNvPr>
          <p:cNvGrpSpPr/>
          <p:nvPr/>
        </p:nvGrpSpPr>
        <p:grpSpPr>
          <a:xfrm>
            <a:off x="2011297" y="206615"/>
            <a:ext cx="2618280" cy="1308240"/>
            <a:chOff x="7737394" y="2985326"/>
            <a:chExt cx="2618280" cy="13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07FDD9F-7DE8-9291-1910-43239623BD28}"/>
                    </a:ext>
                  </a:extLst>
                </p14:cNvPr>
                <p14:cNvContentPartPr/>
                <p14:nvPr/>
              </p14:nvContentPartPr>
              <p14:xfrm>
                <a:off x="7737394" y="3349646"/>
                <a:ext cx="473400" cy="171720"/>
              </p14:xfrm>
            </p:contentPart>
          </mc:Choice>
          <mc:Fallback xmlns="">
            <p:pic>
              <p:nvPicPr>
                <p:cNvPr id="752" name="Tinta 751">
                  <a:extLst>
                    <a:ext uri="{FF2B5EF4-FFF2-40B4-BE49-F238E27FC236}">
                      <a16:creationId xmlns:a16="http://schemas.microsoft.com/office/drawing/2014/main" id="{768D1036-A098-4C5B-89D6-54FD3EB1FCD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728394" y="3341006"/>
                  <a:ext cx="491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33C998F-EB07-19EC-1142-BA08A6B96958}"/>
                    </a:ext>
                  </a:extLst>
                </p14:cNvPr>
                <p14:cNvContentPartPr/>
                <p14:nvPr/>
              </p14:nvContentPartPr>
              <p14:xfrm>
                <a:off x="8247514" y="3398966"/>
                <a:ext cx="39960" cy="297000"/>
              </p14:xfrm>
            </p:contentPart>
          </mc:Choice>
          <mc:Fallback xmlns="">
            <p:pic>
              <p:nvPicPr>
                <p:cNvPr id="753" name="Tinta 752">
                  <a:extLst>
                    <a:ext uri="{FF2B5EF4-FFF2-40B4-BE49-F238E27FC236}">
                      <a16:creationId xmlns:a16="http://schemas.microsoft.com/office/drawing/2014/main" id="{61C9C3C0-CDF5-423C-998C-468E846140D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238874" y="3390326"/>
                  <a:ext cx="57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CF290FE-8F2F-EFD4-3454-A24D9120F78E}"/>
                    </a:ext>
                  </a:extLst>
                </p14:cNvPr>
                <p14:cNvContentPartPr/>
                <p14:nvPr/>
              </p14:nvContentPartPr>
              <p14:xfrm>
                <a:off x="8201434" y="3533606"/>
                <a:ext cx="172080" cy="32040"/>
              </p14:xfrm>
            </p:contentPart>
          </mc:Choice>
          <mc:Fallback xmlns="">
            <p:pic>
              <p:nvPicPr>
                <p:cNvPr id="754" name="Tinta 753">
                  <a:extLst>
                    <a:ext uri="{FF2B5EF4-FFF2-40B4-BE49-F238E27FC236}">
                      <a16:creationId xmlns:a16="http://schemas.microsoft.com/office/drawing/2014/main" id="{731FAF54-CD3C-4358-995D-62376984741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192434" y="3524966"/>
                  <a:ext cx="189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93630B2-41C2-011F-250A-14FB5A1D3C74}"/>
                    </a:ext>
                  </a:extLst>
                </p14:cNvPr>
                <p14:cNvContentPartPr/>
                <p14:nvPr/>
              </p14:nvContentPartPr>
              <p14:xfrm>
                <a:off x="8373154" y="3062366"/>
                <a:ext cx="104400" cy="767520"/>
              </p14:xfrm>
            </p:contentPart>
          </mc:Choice>
          <mc:Fallback xmlns="">
            <p:pic>
              <p:nvPicPr>
                <p:cNvPr id="755" name="Tinta 754">
                  <a:extLst>
                    <a:ext uri="{FF2B5EF4-FFF2-40B4-BE49-F238E27FC236}">
                      <a16:creationId xmlns:a16="http://schemas.microsoft.com/office/drawing/2014/main" id="{D9B85E00-7887-4262-89C2-6506B39A54B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364154" y="3053726"/>
                  <a:ext cx="12204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2A0D82AC-3125-0EF3-A23E-B66AA43BF611}"/>
                    </a:ext>
                  </a:extLst>
                </p14:cNvPr>
                <p14:cNvContentPartPr/>
                <p14:nvPr/>
              </p14:nvContentPartPr>
              <p14:xfrm>
                <a:off x="8665474" y="2985326"/>
                <a:ext cx="181080" cy="1296720"/>
              </p14:xfrm>
            </p:contentPart>
          </mc:Choice>
          <mc:Fallback xmlns="">
            <p:pic>
              <p:nvPicPr>
                <p:cNvPr id="756" name="Tinta 755">
                  <a:extLst>
                    <a:ext uri="{FF2B5EF4-FFF2-40B4-BE49-F238E27FC236}">
                      <a16:creationId xmlns:a16="http://schemas.microsoft.com/office/drawing/2014/main" id="{CCAB6A8D-6BDB-4CDA-AC18-2F9DE99244F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656474" y="2976326"/>
                  <a:ext cx="198720" cy="13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77C0F90-4B66-07D4-08D8-DE363EBBFA6A}"/>
                    </a:ext>
                  </a:extLst>
                </p14:cNvPr>
                <p14:cNvContentPartPr/>
                <p14:nvPr/>
              </p14:nvContentPartPr>
              <p14:xfrm>
                <a:off x="9118714" y="3036806"/>
                <a:ext cx="33480" cy="271440"/>
              </p14:xfrm>
            </p:contentPart>
          </mc:Choice>
          <mc:Fallback xmlns="">
            <p:pic>
              <p:nvPicPr>
                <p:cNvPr id="762" name="Tinta 761">
                  <a:extLst>
                    <a:ext uri="{FF2B5EF4-FFF2-40B4-BE49-F238E27FC236}">
                      <a16:creationId xmlns:a16="http://schemas.microsoft.com/office/drawing/2014/main" id="{9E9F1903-DDD1-470A-8286-FBD8B731CA2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110074" y="3027806"/>
                  <a:ext cx="51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380C773C-FA74-796E-2B5C-9F5BF4C4EE34}"/>
                    </a:ext>
                  </a:extLst>
                </p14:cNvPr>
                <p14:cNvContentPartPr/>
                <p14:nvPr/>
              </p14:nvContentPartPr>
              <p14:xfrm>
                <a:off x="8980114" y="3158486"/>
                <a:ext cx="134640" cy="297720"/>
              </p14:xfrm>
            </p:contentPart>
          </mc:Choice>
          <mc:Fallback xmlns="">
            <p:pic>
              <p:nvPicPr>
                <p:cNvPr id="763" name="Tinta 762">
                  <a:extLst>
                    <a:ext uri="{FF2B5EF4-FFF2-40B4-BE49-F238E27FC236}">
                      <a16:creationId xmlns:a16="http://schemas.microsoft.com/office/drawing/2014/main" id="{CD109ADF-4E82-4425-BA4F-1370C634043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971474" y="3149486"/>
                  <a:ext cx="152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7E6E40AB-7E31-7137-22DC-8CC677CF8642}"/>
                    </a:ext>
                  </a:extLst>
                </p14:cNvPr>
                <p14:cNvContentPartPr/>
                <p14:nvPr/>
              </p14:nvContentPartPr>
              <p14:xfrm>
                <a:off x="9233554" y="3224726"/>
                <a:ext cx="68400" cy="232560"/>
              </p14:xfrm>
            </p:contentPart>
          </mc:Choice>
          <mc:Fallback xmlns="">
            <p:pic>
              <p:nvPicPr>
                <p:cNvPr id="764" name="Tinta 763">
                  <a:extLst>
                    <a:ext uri="{FF2B5EF4-FFF2-40B4-BE49-F238E27FC236}">
                      <a16:creationId xmlns:a16="http://schemas.microsoft.com/office/drawing/2014/main" id="{FE23B72A-F395-4610-8682-2AB53696F27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224554" y="3216086"/>
                  <a:ext cx="86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30766AA-E933-FA5B-74E5-1C83B6E6C374}"/>
                    </a:ext>
                  </a:extLst>
                </p14:cNvPr>
                <p14:cNvContentPartPr/>
                <p14:nvPr/>
              </p14:nvContentPartPr>
              <p14:xfrm>
                <a:off x="9219874" y="3314006"/>
                <a:ext cx="185040" cy="25200"/>
              </p14:xfrm>
            </p:contentPart>
          </mc:Choice>
          <mc:Fallback xmlns="">
            <p:pic>
              <p:nvPicPr>
                <p:cNvPr id="765" name="Tinta 764">
                  <a:extLst>
                    <a:ext uri="{FF2B5EF4-FFF2-40B4-BE49-F238E27FC236}">
                      <a16:creationId xmlns:a16="http://schemas.microsoft.com/office/drawing/2014/main" id="{908784D3-99B6-4DB7-BF47-99A4A4014BC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11234" y="3305006"/>
                  <a:ext cx="202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7FACA566-D3DB-AB95-AB81-5D37C0CC4684}"/>
                    </a:ext>
                  </a:extLst>
                </p14:cNvPr>
                <p14:cNvContentPartPr/>
                <p14:nvPr/>
              </p14:nvContentPartPr>
              <p14:xfrm>
                <a:off x="9554314" y="3284126"/>
                <a:ext cx="117000" cy="12240"/>
              </p14:xfrm>
            </p:contentPart>
          </mc:Choice>
          <mc:Fallback xmlns="">
            <p:pic>
              <p:nvPicPr>
                <p:cNvPr id="766" name="Tinta 765">
                  <a:extLst>
                    <a:ext uri="{FF2B5EF4-FFF2-40B4-BE49-F238E27FC236}">
                      <a16:creationId xmlns:a16="http://schemas.microsoft.com/office/drawing/2014/main" id="{870B26E7-27AF-4523-A7AC-2327B0215D8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545674" y="3275486"/>
                  <a:ext cx="134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852CDC9D-C628-CD09-F055-06D5881AC9F2}"/>
                    </a:ext>
                  </a:extLst>
                </p14:cNvPr>
                <p14:cNvContentPartPr/>
                <p14:nvPr/>
              </p14:nvContentPartPr>
              <p14:xfrm>
                <a:off x="9815314" y="3178286"/>
                <a:ext cx="159840" cy="187920"/>
              </p14:xfrm>
            </p:contentPart>
          </mc:Choice>
          <mc:Fallback xmlns="">
            <p:pic>
              <p:nvPicPr>
                <p:cNvPr id="767" name="Tinta 766">
                  <a:extLst>
                    <a:ext uri="{FF2B5EF4-FFF2-40B4-BE49-F238E27FC236}">
                      <a16:creationId xmlns:a16="http://schemas.microsoft.com/office/drawing/2014/main" id="{19F22AA8-4961-431F-AE34-D4FB24C2C56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806314" y="3169286"/>
                  <a:ext cx="177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01C378A-464D-2A4F-7A85-246D9BC25BF1}"/>
                    </a:ext>
                  </a:extLst>
                </p14:cNvPr>
                <p14:cNvContentPartPr/>
                <p14:nvPr/>
              </p14:nvContentPartPr>
              <p14:xfrm>
                <a:off x="9998914" y="3213926"/>
                <a:ext cx="20160" cy="273600"/>
              </p14:xfrm>
            </p:contentPart>
          </mc:Choice>
          <mc:Fallback xmlns=""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B666EE6A-51EE-404A-8B8B-67AD11A28D6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989914" y="3204926"/>
                  <a:ext cx="37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7374B2C-5317-EABD-2A92-795F9E10443E}"/>
                    </a:ext>
                  </a:extLst>
                </p14:cNvPr>
                <p14:cNvContentPartPr/>
                <p14:nvPr/>
              </p14:nvContentPartPr>
              <p14:xfrm>
                <a:off x="9994234" y="3247406"/>
                <a:ext cx="136800" cy="150840"/>
              </p14:xfrm>
            </p:contentPart>
          </mc:Choice>
          <mc:Fallback xmlns=""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9FA338E4-B03C-443D-A25E-496628E94BB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985594" y="3238766"/>
                  <a:ext cx="154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842D400B-55BA-23F3-06D9-CC53F46C2C3B}"/>
                    </a:ext>
                  </a:extLst>
                </p14:cNvPr>
                <p14:cNvContentPartPr/>
                <p14:nvPr/>
              </p14:nvContentPartPr>
              <p14:xfrm>
                <a:off x="9330034" y="3797126"/>
                <a:ext cx="173160" cy="327960"/>
              </p14:xfrm>
            </p:contentPart>
          </mc:Choice>
          <mc:Fallback xmlns=""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E4121191-956F-472B-A67E-FD9E48379AC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321034" y="3788486"/>
                  <a:ext cx="190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7BF7A0E3-8A98-9782-3645-768060FE3324}"/>
                    </a:ext>
                  </a:extLst>
                </p14:cNvPr>
                <p14:cNvContentPartPr/>
                <p14:nvPr/>
              </p14:nvContentPartPr>
              <p14:xfrm>
                <a:off x="9605074" y="4033646"/>
                <a:ext cx="13680" cy="200160"/>
              </p14:xfrm>
            </p:contentPart>
          </mc:Choice>
          <mc:Fallback xmlns=""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9C9B9CD4-2DF6-4F6F-B3B3-D6FF5F61377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596074" y="4024646"/>
                  <a:ext cx="31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921CDD9-2275-CE96-774A-ADD38B2BE585}"/>
                    </a:ext>
                  </a:extLst>
                </p14:cNvPr>
                <p14:cNvContentPartPr/>
                <p14:nvPr/>
              </p14:nvContentPartPr>
              <p14:xfrm>
                <a:off x="9609394" y="4024646"/>
                <a:ext cx="93960" cy="97560"/>
              </p14:xfrm>
            </p:contentPart>
          </mc:Choice>
          <mc:Fallback xmlns=""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B43C4A95-D415-4C97-9849-344573A56B6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600394" y="4015646"/>
                  <a:ext cx="111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876CA6C3-8B85-A801-5508-7FCCACF5993F}"/>
                    </a:ext>
                  </a:extLst>
                </p14:cNvPr>
                <p14:cNvContentPartPr/>
                <p14:nvPr/>
              </p14:nvContentPartPr>
              <p14:xfrm>
                <a:off x="10159114" y="3055526"/>
                <a:ext cx="196560" cy="1238040"/>
              </p14:xfrm>
            </p:contentPart>
          </mc:Choice>
          <mc:Fallback xmlns=""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9CFB91E5-EFBA-4732-825D-ED0F1BCCA3D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150114" y="3046526"/>
                  <a:ext cx="214200" cy="12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193" name="Tinta 192">
                <a:extLst>
                  <a:ext uri="{FF2B5EF4-FFF2-40B4-BE49-F238E27FC236}">
                    <a16:creationId xmlns:a16="http://schemas.microsoft.com/office/drawing/2014/main" id="{A6FFA93D-1FC9-1537-6901-0C1DFD4B84D9}"/>
                  </a:ext>
                </a:extLst>
              </p14:cNvPr>
              <p14:cNvContentPartPr/>
              <p14:nvPr/>
            </p14:nvContentPartPr>
            <p14:xfrm>
              <a:off x="3643588" y="5773960"/>
              <a:ext cx="1690560" cy="655200"/>
            </p14:xfrm>
          </p:contentPart>
        </mc:Choice>
        <mc:Fallback>
          <p:pic>
            <p:nvPicPr>
              <p:cNvPr id="193" name="Tinta 192">
                <a:extLst>
                  <a:ext uri="{FF2B5EF4-FFF2-40B4-BE49-F238E27FC236}">
                    <a16:creationId xmlns:a16="http://schemas.microsoft.com/office/drawing/2014/main" id="{A6FFA93D-1FC9-1537-6901-0C1DFD4B84D9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634588" y="5765320"/>
                <a:ext cx="17082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194" name="Tinta 193">
                <a:extLst>
                  <a:ext uri="{FF2B5EF4-FFF2-40B4-BE49-F238E27FC236}">
                    <a16:creationId xmlns:a16="http://schemas.microsoft.com/office/drawing/2014/main" id="{0FBF1F71-F0D4-4CE2-F16C-AC15A06A6D78}"/>
                  </a:ext>
                </a:extLst>
              </p14:cNvPr>
              <p14:cNvContentPartPr/>
              <p14:nvPr/>
            </p14:nvContentPartPr>
            <p14:xfrm>
              <a:off x="4918348" y="152200"/>
              <a:ext cx="3367800" cy="6672960"/>
            </p14:xfrm>
          </p:contentPart>
        </mc:Choice>
        <mc:Fallback>
          <p:pic>
            <p:nvPicPr>
              <p:cNvPr id="194" name="Tinta 193">
                <a:extLst>
                  <a:ext uri="{FF2B5EF4-FFF2-40B4-BE49-F238E27FC236}">
                    <a16:creationId xmlns:a16="http://schemas.microsoft.com/office/drawing/2014/main" id="{0FBF1F71-F0D4-4CE2-F16C-AC15A06A6D78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4909708" y="143560"/>
                <a:ext cx="3385440" cy="6690600"/>
              </a:xfrm>
              <a:prstGeom prst="rect">
                <a:avLst/>
              </a:prstGeom>
            </p:spPr>
          </p:pic>
        </mc:Fallback>
      </mc:AlternateContent>
      <p:pic>
        <p:nvPicPr>
          <p:cNvPr id="196" name="Imagem 195">
            <a:extLst>
              <a:ext uri="{FF2B5EF4-FFF2-40B4-BE49-F238E27FC236}">
                <a16:creationId xmlns:a16="http://schemas.microsoft.com/office/drawing/2014/main" id="{38F9405B-0829-92A4-5D03-625CAC9C114A}"/>
              </a:ext>
            </a:extLst>
          </p:cNvPr>
          <p:cNvPicPr>
            <a:picLocks noChangeAspect="1"/>
          </p:cNvPicPr>
          <p:nvPr/>
        </p:nvPicPr>
        <p:blipFill>
          <a:blip r:embed="rId577"/>
          <a:stretch>
            <a:fillRect/>
          </a:stretch>
        </p:blipFill>
        <p:spPr>
          <a:xfrm>
            <a:off x="6254462" y="133731"/>
            <a:ext cx="3245091" cy="16260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64" name="Tinta 363">
                <a:extLst>
                  <a:ext uri="{FF2B5EF4-FFF2-40B4-BE49-F238E27FC236}">
                    <a16:creationId xmlns:a16="http://schemas.microsoft.com/office/drawing/2014/main" id="{0D37ED03-2A1A-E5AB-7DE6-75AEB2D90958}"/>
                  </a:ext>
                </a:extLst>
              </p14:cNvPr>
              <p14:cNvContentPartPr/>
              <p14:nvPr/>
            </p14:nvContentPartPr>
            <p14:xfrm>
              <a:off x="7538788" y="3661120"/>
              <a:ext cx="195480" cy="75240"/>
            </p14:xfrm>
          </p:contentPart>
        </mc:Choice>
        <mc:Fallback>
          <p:pic>
            <p:nvPicPr>
              <p:cNvPr id="364" name="Tinta 363">
                <a:extLst>
                  <a:ext uri="{FF2B5EF4-FFF2-40B4-BE49-F238E27FC236}">
                    <a16:creationId xmlns:a16="http://schemas.microsoft.com/office/drawing/2014/main" id="{0D37ED03-2A1A-E5AB-7DE6-75AEB2D90958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530148" y="3652120"/>
                <a:ext cx="213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7B4A0F55-D2D2-6554-7F33-315075F1AAD0}"/>
                  </a:ext>
                </a:extLst>
              </p14:cNvPr>
              <p14:cNvContentPartPr/>
              <p14:nvPr/>
            </p14:nvContentPartPr>
            <p14:xfrm>
              <a:off x="2203228" y="1887040"/>
              <a:ext cx="14760" cy="344520"/>
            </p14:xfrm>
          </p:contentPart>
        </mc:Choice>
        <mc:Fallback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7B4A0F55-D2D2-6554-7F33-315075F1AAD0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2194588" y="1878040"/>
                <a:ext cx="324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72598918-01F6-F66A-A870-ADF9902F26FE}"/>
                  </a:ext>
                </a:extLst>
              </p14:cNvPr>
              <p14:cNvContentPartPr/>
              <p14:nvPr/>
            </p14:nvContentPartPr>
            <p14:xfrm>
              <a:off x="2156788" y="1830520"/>
              <a:ext cx="202320" cy="18792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72598918-01F6-F66A-A870-ADF9902F26FE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147788" y="1821880"/>
                <a:ext cx="2199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F8834A6D-442F-25E1-8AA0-FFC22E9E92EE}"/>
                  </a:ext>
                </a:extLst>
              </p14:cNvPr>
              <p14:cNvContentPartPr/>
              <p14:nvPr/>
            </p14:nvContentPartPr>
            <p14:xfrm>
              <a:off x="2117548" y="2287000"/>
              <a:ext cx="167400" cy="95040"/>
            </p14:xfrm>
          </p:contentPart>
        </mc:Choice>
        <mc:Fallback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F8834A6D-442F-25E1-8AA0-FFC22E9E92EE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108548" y="2278000"/>
                <a:ext cx="185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5417D800-9438-1C20-D190-DFB887A71718}"/>
                  </a:ext>
                </a:extLst>
              </p14:cNvPr>
              <p14:cNvContentPartPr/>
              <p14:nvPr/>
            </p14:nvContentPartPr>
            <p14:xfrm>
              <a:off x="487108" y="1898200"/>
              <a:ext cx="290520" cy="575640"/>
            </p14:xfrm>
          </p:contentPart>
        </mc:Choice>
        <mc:Fallback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5417D800-9438-1C20-D190-DFB887A71718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478468" y="1889200"/>
                <a:ext cx="30816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AA9D05DC-1E15-D787-1F51-9A74186D5D06}"/>
                  </a:ext>
                </a:extLst>
              </p14:cNvPr>
              <p14:cNvContentPartPr/>
              <p14:nvPr/>
            </p14:nvContentPartPr>
            <p14:xfrm>
              <a:off x="861508" y="2121040"/>
              <a:ext cx="87840" cy="5184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AA9D05DC-1E15-D787-1F51-9A74186D5D06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52508" y="2112400"/>
                <a:ext cx="1054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297ECB8E-69FB-BF49-2C1E-B6B0401CACCC}"/>
                  </a:ext>
                </a:extLst>
              </p14:cNvPr>
              <p14:cNvContentPartPr/>
              <p14:nvPr/>
            </p14:nvContentPartPr>
            <p14:xfrm>
              <a:off x="848188" y="2043280"/>
              <a:ext cx="141480" cy="19440"/>
            </p14:xfrm>
          </p:contentPart>
        </mc:Choice>
        <mc:Fallback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297ECB8E-69FB-BF49-2C1E-B6B0401CACCC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39188" y="2034640"/>
                <a:ext cx="1591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802AF5E4-4C07-C1D2-0C90-86F46C851F1C}"/>
                  </a:ext>
                </a:extLst>
              </p14:cNvPr>
              <p14:cNvContentPartPr/>
              <p14:nvPr/>
            </p14:nvContentPartPr>
            <p14:xfrm>
              <a:off x="1150228" y="1936000"/>
              <a:ext cx="214560" cy="257040"/>
            </p14:xfrm>
          </p:contentPart>
        </mc:Choice>
        <mc:Fallback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802AF5E4-4C07-C1D2-0C90-86F46C851F1C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41588" y="1927360"/>
                <a:ext cx="2322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CE6D48CA-F812-4AC7-764F-120153B3CD0A}"/>
                  </a:ext>
                </a:extLst>
              </p14:cNvPr>
              <p14:cNvContentPartPr/>
              <p14:nvPr/>
            </p14:nvContentPartPr>
            <p14:xfrm>
              <a:off x="1318708" y="1980640"/>
              <a:ext cx="202320" cy="191880"/>
            </p14:xfrm>
          </p:contentPart>
        </mc:Choice>
        <mc:Fallback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CE6D48CA-F812-4AC7-764F-120153B3CD0A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310068" y="1972000"/>
                <a:ext cx="219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EB59622C-DD29-DF47-E89C-6A4E76AFCD14}"/>
                  </a:ext>
                </a:extLst>
              </p14:cNvPr>
              <p14:cNvContentPartPr/>
              <p14:nvPr/>
            </p14:nvContentPartPr>
            <p14:xfrm>
              <a:off x="1591228" y="1771840"/>
              <a:ext cx="10440" cy="12960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EB59622C-DD29-DF47-E89C-6A4E76AFCD14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582588" y="1763200"/>
                <a:ext cx="28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C89B3601-7C04-DC84-E8E3-464B5BEE09E6}"/>
                  </a:ext>
                </a:extLst>
              </p14:cNvPr>
              <p14:cNvContentPartPr/>
              <p14:nvPr/>
            </p14:nvContentPartPr>
            <p14:xfrm>
              <a:off x="1460188" y="1733320"/>
              <a:ext cx="198000" cy="52920"/>
            </p14:xfrm>
          </p:contentPart>
        </mc:Choice>
        <mc:Fallback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C89B3601-7C04-DC84-E8E3-464B5BEE09E6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451548" y="1724680"/>
                <a:ext cx="215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A79247EC-EBDD-6A0D-018A-4E4DD234B022}"/>
                  </a:ext>
                </a:extLst>
              </p14:cNvPr>
              <p14:cNvContentPartPr/>
              <p14:nvPr/>
            </p14:nvContentPartPr>
            <p14:xfrm>
              <a:off x="1783108" y="2081440"/>
              <a:ext cx="51480" cy="7200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A79247EC-EBDD-6A0D-018A-4E4DD234B022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774108" y="2072440"/>
                <a:ext cx="69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AD4423D2-F991-AC29-D6B9-548C28CB94FB}"/>
                  </a:ext>
                </a:extLst>
              </p14:cNvPr>
              <p14:cNvContentPartPr/>
              <p14:nvPr/>
            </p14:nvContentPartPr>
            <p14:xfrm>
              <a:off x="1171108" y="2277640"/>
              <a:ext cx="218880" cy="143640"/>
            </p14:xfrm>
          </p:contentPart>
        </mc:Choice>
        <mc:Fallback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AD4423D2-F991-AC29-D6B9-548C28CB94FB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162108" y="2268640"/>
                <a:ext cx="236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BEB9A7F6-A5E2-F4F7-2541-8D506EFE04F8}"/>
                  </a:ext>
                </a:extLst>
              </p14:cNvPr>
              <p14:cNvContentPartPr/>
              <p14:nvPr/>
            </p14:nvContentPartPr>
            <p14:xfrm>
              <a:off x="1271908" y="2525680"/>
              <a:ext cx="33480" cy="281520"/>
            </p14:xfrm>
          </p:contentPart>
        </mc:Choice>
        <mc:Fallback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BEB9A7F6-A5E2-F4F7-2541-8D506EFE04F8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262908" y="2517040"/>
                <a:ext cx="511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D096D090-8217-99CF-4F25-D3987C9B1ED1}"/>
                  </a:ext>
                </a:extLst>
              </p14:cNvPr>
              <p14:cNvContentPartPr/>
              <p14:nvPr/>
            </p14:nvContentPartPr>
            <p14:xfrm>
              <a:off x="1211068" y="2755000"/>
              <a:ext cx="162360" cy="104760"/>
            </p14:xfrm>
          </p:contentPart>
        </mc:Choice>
        <mc:Fallback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D096D090-8217-99CF-4F25-D3987C9B1ED1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202068" y="2746000"/>
                <a:ext cx="1800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91E50CE7-C765-B6C6-D888-B9BCADC490F0}"/>
                  </a:ext>
                </a:extLst>
              </p14:cNvPr>
              <p14:cNvContentPartPr/>
              <p14:nvPr/>
            </p14:nvContentPartPr>
            <p14:xfrm>
              <a:off x="979228" y="2985400"/>
              <a:ext cx="74520" cy="990720"/>
            </p14:xfrm>
          </p:contentPart>
        </mc:Choice>
        <mc:Fallback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91E50CE7-C765-B6C6-D888-B9BCADC490F0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970228" y="2976400"/>
                <a:ext cx="9216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FA686F4F-FB45-D8B9-52A3-6E7C9A5C758D}"/>
                  </a:ext>
                </a:extLst>
              </p14:cNvPr>
              <p14:cNvContentPartPr/>
              <p14:nvPr/>
            </p14:nvContentPartPr>
            <p14:xfrm>
              <a:off x="1181908" y="3043360"/>
              <a:ext cx="194400" cy="408240"/>
            </p14:xfrm>
          </p:contentPart>
        </mc:Choice>
        <mc:Fallback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FA686F4F-FB45-D8B9-52A3-6E7C9A5C758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173268" y="3034720"/>
                <a:ext cx="2120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C16847E2-7ED1-7132-9795-BE0AF2832D74}"/>
                  </a:ext>
                </a:extLst>
              </p14:cNvPr>
              <p14:cNvContentPartPr/>
              <p14:nvPr/>
            </p14:nvContentPartPr>
            <p14:xfrm>
              <a:off x="1447588" y="3094840"/>
              <a:ext cx="66960" cy="252000"/>
            </p14:xfrm>
          </p:contentPart>
        </mc:Choice>
        <mc:Fallback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C16847E2-7ED1-7132-9795-BE0AF2832D74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438948" y="3086200"/>
                <a:ext cx="846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465359A-118B-7550-7C90-9D8D4B3034B6}"/>
                  </a:ext>
                </a:extLst>
              </p14:cNvPr>
              <p14:cNvContentPartPr/>
              <p14:nvPr/>
            </p14:nvContentPartPr>
            <p14:xfrm>
              <a:off x="1429948" y="3185560"/>
              <a:ext cx="172080" cy="20520"/>
            </p14:xfrm>
          </p:contentPart>
        </mc:Choice>
        <mc:Fallback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465359A-118B-7550-7C90-9D8D4B3034B6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421308" y="3176920"/>
                <a:ext cx="189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4887C930-3DAD-D6F4-F970-4C68141701BB}"/>
                  </a:ext>
                </a:extLst>
              </p14:cNvPr>
              <p14:cNvContentPartPr/>
              <p14:nvPr/>
            </p14:nvContentPartPr>
            <p14:xfrm>
              <a:off x="1134028" y="3664000"/>
              <a:ext cx="282960" cy="201240"/>
            </p14:xfrm>
          </p:contentPart>
        </mc:Choice>
        <mc:Fallback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4887C930-3DAD-D6F4-F970-4C68141701BB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125028" y="3655360"/>
                <a:ext cx="300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561AA99B-2C32-1815-556D-BB78ADE4DB9B}"/>
                  </a:ext>
                </a:extLst>
              </p14:cNvPr>
              <p14:cNvContentPartPr/>
              <p14:nvPr/>
            </p14:nvContentPartPr>
            <p14:xfrm>
              <a:off x="1473868" y="3714040"/>
              <a:ext cx="77760" cy="250200"/>
            </p14:xfrm>
          </p:contentPart>
        </mc:Choice>
        <mc:Fallback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561AA99B-2C32-1815-556D-BB78ADE4DB9B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464868" y="3705040"/>
                <a:ext cx="954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D1F0A62A-60F8-629C-5758-FF293447B4EB}"/>
                  </a:ext>
                </a:extLst>
              </p14:cNvPr>
              <p14:cNvContentPartPr/>
              <p14:nvPr/>
            </p14:nvContentPartPr>
            <p14:xfrm>
              <a:off x="1429948" y="3760840"/>
              <a:ext cx="188640" cy="119520"/>
            </p14:xfrm>
          </p:contentPart>
        </mc:Choice>
        <mc:Fallback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D1F0A62A-60F8-629C-5758-FF293447B4EB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421308" y="3752200"/>
                <a:ext cx="2062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667D9850-FE99-6685-C743-FDAF1E5E4705}"/>
                  </a:ext>
                </a:extLst>
              </p14:cNvPr>
              <p14:cNvContentPartPr/>
              <p14:nvPr/>
            </p14:nvContentPartPr>
            <p14:xfrm>
              <a:off x="1645228" y="2935360"/>
              <a:ext cx="212400" cy="911520"/>
            </p14:xfrm>
          </p:contentPart>
        </mc:Choice>
        <mc:Fallback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667D9850-FE99-6685-C743-FDAF1E5E4705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636588" y="2926720"/>
                <a:ext cx="23004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0ED0C701-4C57-32E3-BC15-53FA0569A94D}"/>
                  </a:ext>
                </a:extLst>
              </p14:cNvPr>
              <p14:cNvContentPartPr/>
              <p14:nvPr/>
            </p14:nvContentPartPr>
            <p14:xfrm>
              <a:off x="2206828" y="2497600"/>
              <a:ext cx="239400" cy="45936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0ED0C701-4C57-32E3-BC15-53FA0569A94D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2198188" y="2488600"/>
                <a:ext cx="2570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60E11B4D-479C-C707-40C3-EA892C898D1E}"/>
                  </a:ext>
                </a:extLst>
              </p14:cNvPr>
              <p14:cNvContentPartPr/>
              <p14:nvPr/>
            </p14:nvContentPartPr>
            <p14:xfrm>
              <a:off x="2445868" y="2901160"/>
              <a:ext cx="54360" cy="149760"/>
            </p14:xfrm>
          </p:contentPart>
        </mc:Choice>
        <mc:Fallback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60E11B4D-479C-C707-40C3-EA892C898D1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2437228" y="2892160"/>
                <a:ext cx="72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0C314B82-BA88-44F5-D6E8-5CD6A802110C}"/>
                  </a:ext>
                </a:extLst>
              </p14:cNvPr>
              <p14:cNvContentPartPr/>
              <p14:nvPr/>
            </p14:nvContentPartPr>
            <p14:xfrm>
              <a:off x="2802268" y="2612440"/>
              <a:ext cx="95040" cy="1209960"/>
            </p14:xfrm>
          </p:contentPart>
        </mc:Choice>
        <mc:Fallback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0C314B82-BA88-44F5-D6E8-5CD6A802110C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793268" y="2603800"/>
                <a:ext cx="11268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A4DA90BE-D984-F45E-9CD6-9325DCA0ABAB}"/>
                  </a:ext>
                </a:extLst>
              </p14:cNvPr>
              <p14:cNvContentPartPr/>
              <p14:nvPr/>
            </p14:nvContentPartPr>
            <p14:xfrm>
              <a:off x="3091708" y="2621440"/>
              <a:ext cx="57600" cy="302040"/>
            </p14:xfrm>
          </p:contentPart>
        </mc:Choice>
        <mc:Fallback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A4DA90BE-D984-F45E-9CD6-9325DCA0ABAB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3083068" y="2612800"/>
                <a:ext cx="752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03D7644D-1D96-F256-C744-BCA4B0F18698}"/>
                  </a:ext>
                </a:extLst>
              </p14:cNvPr>
              <p14:cNvContentPartPr/>
              <p14:nvPr/>
            </p14:nvContentPartPr>
            <p14:xfrm>
              <a:off x="2997388" y="2813320"/>
              <a:ext cx="115200" cy="171360"/>
            </p14:xfrm>
          </p:contentPart>
        </mc:Choice>
        <mc:Fallback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03D7644D-1D96-F256-C744-BCA4B0F18698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988388" y="2804680"/>
                <a:ext cx="132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3944F674-3437-5E9D-CE88-E443B519C1AD}"/>
                  </a:ext>
                </a:extLst>
              </p14:cNvPr>
              <p14:cNvContentPartPr/>
              <p14:nvPr/>
            </p14:nvContentPartPr>
            <p14:xfrm>
              <a:off x="3243268" y="2800360"/>
              <a:ext cx="67680" cy="324720"/>
            </p14:xfrm>
          </p:contentPart>
        </mc:Choice>
        <mc:Fallback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3944F674-3437-5E9D-CE88-E443B519C1AD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234268" y="2791360"/>
                <a:ext cx="853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C9223E63-C005-ED5E-7629-6102069B1D4C}"/>
                  </a:ext>
                </a:extLst>
              </p14:cNvPr>
              <p14:cNvContentPartPr/>
              <p14:nvPr/>
            </p14:nvContentPartPr>
            <p14:xfrm>
              <a:off x="3219508" y="2963800"/>
              <a:ext cx="151920" cy="3564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C9223E63-C005-ED5E-7629-6102069B1D4C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210868" y="2954800"/>
                <a:ext cx="169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A5A8E62A-DFBC-B2C6-1C45-A694509582A7}"/>
                  </a:ext>
                </a:extLst>
              </p14:cNvPr>
              <p14:cNvContentPartPr/>
              <p14:nvPr/>
            </p14:nvContentPartPr>
            <p14:xfrm>
              <a:off x="3428308" y="2913400"/>
              <a:ext cx="108000" cy="10080"/>
            </p14:xfrm>
          </p:contentPart>
        </mc:Choice>
        <mc:Fallback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A5A8E62A-DFBC-B2C6-1C45-A694509582A7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419308" y="2904760"/>
                <a:ext cx="125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7981C2A4-92CA-698B-7166-BB6ED837DD3C}"/>
                  </a:ext>
                </a:extLst>
              </p14:cNvPr>
              <p14:cNvContentPartPr/>
              <p14:nvPr/>
            </p14:nvContentPartPr>
            <p14:xfrm>
              <a:off x="3629188" y="2756080"/>
              <a:ext cx="233280" cy="194760"/>
            </p14:xfrm>
          </p:contentPart>
        </mc:Choice>
        <mc:Fallback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7981C2A4-92CA-698B-7166-BB6ED837DD3C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620548" y="2747440"/>
                <a:ext cx="250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67B68E8A-C507-95BC-8338-5900A8599E10}"/>
                  </a:ext>
                </a:extLst>
              </p14:cNvPr>
              <p14:cNvContentPartPr/>
              <p14:nvPr/>
            </p14:nvContentPartPr>
            <p14:xfrm>
              <a:off x="3882268" y="2848600"/>
              <a:ext cx="20520" cy="219240"/>
            </p14:xfrm>
          </p:contentPart>
        </mc:Choice>
        <mc:Fallback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67B68E8A-C507-95BC-8338-5900A8599E10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873628" y="2839960"/>
                <a:ext cx="381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550CA9E9-7DAA-3045-C686-3D035F35FE18}"/>
                  </a:ext>
                </a:extLst>
              </p14:cNvPr>
              <p14:cNvContentPartPr/>
              <p14:nvPr/>
            </p14:nvContentPartPr>
            <p14:xfrm>
              <a:off x="3858868" y="2842480"/>
              <a:ext cx="118440" cy="78120"/>
            </p14:xfrm>
          </p:contentPart>
        </mc:Choice>
        <mc:Fallback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550CA9E9-7DAA-3045-C686-3D035F35FE18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849868" y="2833840"/>
                <a:ext cx="136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2B86FD30-C753-B4B7-E46D-FC8C29C71978}"/>
                  </a:ext>
                </a:extLst>
              </p14:cNvPr>
              <p14:cNvContentPartPr/>
              <p14:nvPr/>
            </p14:nvContentPartPr>
            <p14:xfrm>
              <a:off x="3381148" y="3313000"/>
              <a:ext cx="141840" cy="337320"/>
            </p14:xfrm>
          </p:contentPart>
        </mc:Choice>
        <mc:Fallback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2B86FD30-C753-B4B7-E46D-FC8C29C7197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3372148" y="3304000"/>
                <a:ext cx="1594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ACBA6174-83FB-4458-65AB-769D4D52B332}"/>
                  </a:ext>
                </a:extLst>
              </p14:cNvPr>
              <p14:cNvContentPartPr/>
              <p14:nvPr/>
            </p14:nvContentPartPr>
            <p14:xfrm>
              <a:off x="3569428" y="3584440"/>
              <a:ext cx="43920" cy="176040"/>
            </p14:xfrm>
          </p:contentPart>
        </mc:Choice>
        <mc:Fallback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ACBA6174-83FB-4458-65AB-769D4D52B332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3560788" y="3575440"/>
                <a:ext cx="61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C3E13586-EF07-5A03-E21A-14DD513BBACB}"/>
                  </a:ext>
                </a:extLst>
              </p14:cNvPr>
              <p14:cNvContentPartPr/>
              <p14:nvPr/>
            </p14:nvContentPartPr>
            <p14:xfrm>
              <a:off x="3596428" y="3545920"/>
              <a:ext cx="92160" cy="10692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C3E13586-EF07-5A03-E21A-14DD513BBACB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3587428" y="3537280"/>
                <a:ext cx="109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381DD97C-2EEB-EF22-EFE1-57DA1A6B32E2}"/>
                  </a:ext>
                </a:extLst>
              </p14:cNvPr>
              <p14:cNvContentPartPr/>
              <p14:nvPr/>
            </p14:nvContentPartPr>
            <p14:xfrm>
              <a:off x="3976588" y="2551960"/>
              <a:ext cx="272880" cy="1352520"/>
            </p14:xfrm>
          </p:contentPart>
        </mc:Choice>
        <mc:Fallback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381DD97C-2EEB-EF22-EFE1-57DA1A6B32E2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3967588" y="2543320"/>
                <a:ext cx="290520" cy="13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F1F2A7A7-85B0-06FB-3856-C45792B8D914}"/>
                  </a:ext>
                </a:extLst>
              </p14:cNvPr>
              <p14:cNvContentPartPr/>
              <p14:nvPr/>
            </p14:nvContentPartPr>
            <p14:xfrm>
              <a:off x="3966508" y="4510720"/>
              <a:ext cx="155160" cy="19440"/>
            </p14:xfrm>
          </p:contentPart>
        </mc:Choice>
        <mc:Fallback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F1F2A7A7-85B0-06FB-3856-C45792B8D914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3957508" y="4501720"/>
                <a:ext cx="172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0F791B56-B2F1-FAEA-25E6-B1BB240A1C5F}"/>
                  </a:ext>
                </a:extLst>
              </p14:cNvPr>
              <p14:cNvContentPartPr/>
              <p14:nvPr/>
            </p14:nvContentPartPr>
            <p14:xfrm>
              <a:off x="4212028" y="4385440"/>
              <a:ext cx="188640" cy="211320"/>
            </p14:xfrm>
          </p:contentPart>
        </mc:Choice>
        <mc:Fallback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0F791B56-B2F1-FAEA-25E6-B1BB240A1C5F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203028" y="4376440"/>
                <a:ext cx="206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949E6C5D-49E2-FCFE-E612-E9AC492046F8}"/>
                  </a:ext>
                </a:extLst>
              </p14:cNvPr>
              <p14:cNvContentPartPr/>
              <p14:nvPr/>
            </p14:nvContentPartPr>
            <p14:xfrm>
              <a:off x="4403908" y="4362400"/>
              <a:ext cx="118080" cy="220320"/>
            </p14:xfrm>
          </p:contentPart>
        </mc:Choice>
        <mc:Fallback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949E6C5D-49E2-FCFE-E612-E9AC492046F8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394908" y="4353400"/>
                <a:ext cx="135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95" name="Tinta 94">
                <a:extLst>
                  <a:ext uri="{FF2B5EF4-FFF2-40B4-BE49-F238E27FC236}">
                    <a16:creationId xmlns:a16="http://schemas.microsoft.com/office/drawing/2014/main" id="{FC775666-80C1-FB4C-608E-9496C796B973}"/>
                  </a:ext>
                </a:extLst>
              </p14:cNvPr>
              <p14:cNvContentPartPr/>
              <p14:nvPr/>
            </p14:nvContentPartPr>
            <p14:xfrm>
              <a:off x="4424068" y="4174840"/>
              <a:ext cx="242640" cy="210240"/>
            </p14:xfrm>
          </p:contentPart>
        </mc:Choice>
        <mc:Fallback>
          <p:pic>
            <p:nvPicPr>
              <p:cNvPr id="95" name="Tinta 94">
                <a:extLst>
                  <a:ext uri="{FF2B5EF4-FFF2-40B4-BE49-F238E27FC236}">
                    <a16:creationId xmlns:a16="http://schemas.microsoft.com/office/drawing/2014/main" id="{FC775666-80C1-FB4C-608E-9496C796B973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415068" y="4165840"/>
                <a:ext cx="260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10ACA45C-5B02-B48C-9556-166765C548DF}"/>
                  </a:ext>
                </a:extLst>
              </p14:cNvPr>
              <p14:cNvContentPartPr/>
              <p14:nvPr/>
            </p14:nvContentPartPr>
            <p14:xfrm>
              <a:off x="4750228" y="4464280"/>
              <a:ext cx="10440" cy="7560"/>
            </p14:xfrm>
          </p:contentPart>
        </mc:Choice>
        <mc:Fallback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10ACA45C-5B02-B48C-9556-166765C548D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741228" y="4455640"/>
                <a:ext cx="28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53565F53-3951-F29D-0CB5-653C0701945F}"/>
                  </a:ext>
                </a:extLst>
              </p14:cNvPr>
              <p14:cNvContentPartPr/>
              <p14:nvPr/>
            </p14:nvContentPartPr>
            <p14:xfrm>
              <a:off x="4817548" y="4292200"/>
              <a:ext cx="201960" cy="399600"/>
            </p14:xfrm>
          </p:contentPart>
        </mc:Choice>
        <mc:Fallback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53565F53-3951-F29D-0CB5-653C0701945F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808548" y="4283560"/>
                <a:ext cx="21960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DD11E261-1D4E-D842-4A71-15608175B9DD}"/>
                  </a:ext>
                </a:extLst>
              </p14:cNvPr>
              <p14:cNvContentPartPr/>
              <p14:nvPr/>
            </p14:nvContentPartPr>
            <p14:xfrm>
              <a:off x="5197708" y="4410640"/>
              <a:ext cx="91440" cy="32040"/>
            </p14:xfrm>
          </p:contentPart>
        </mc:Choice>
        <mc:Fallback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DD11E261-1D4E-D842-4A71-15608175B9DD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5188708" y="4402000"/>
                <a:ext cx="109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677D4699-0949-CEBE-F021-899CE3F39688}"/>
                  </a:ext>
                </a:extLst>
              </p14:cNvPr>
              <p14:cNvContentPartPr/>
              <p14:nvPr/>
            </p14:nvContentPartPr>
            <p14:xfrm>
              <a:off x="5190868" y="4328200"/>
              <a:ext cx="141480" cy="1440"/>
            </p14:xfrm>
          </p:contentPart>
        </mc:Choice>
        <mc:Fallback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677D4699-0949-CEBE-F021-899CE3F39688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182228" y="4319200"/>
                <a:ext cx="1591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81496304-4CD0-4804-B50A-525242F94B2F}"/>
                  </a:ext>
                </a:extLst>
              </p14:cNvPr>
              <p14:cNvContentPartPr/>
              <p14:nvPr/>
            </p14:nvContentPartPr>
            <p14:xfrm>
              <a:off x="5476708" y="4326400"/>
              <a:ext cx="169920" cy="174600"/>
            </p14:xfrm>
          </p:contentPart>
        </mc:Choice>
        <mc:Fallback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81496304-4CD0-4804-B50A-525242F94B2F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5468068" y="4317760"/>
                <a:ext cx="187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F3822AA1-8052-7D44-2BA3-6589343D087F}"/>
                  </a:ext>
                </a:extLst>
              </p14:cNvPr>
              <p14:cNvContentPartPr/>
              <p14:nvPr/>
            </p14:nvContentPartPr>
            <p14:xfrm>
              <a:off x="5633308" y="4274560"/>
              <a:ext cx="143280" cy="245160"/>
            </p14:xfrm>
          </p:contentPart>
        </mc:Choice>
        <mc:Fallback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F3822AA1-8052-7D44-2BA3-6589343D087F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5624308" y="4265920"/>
                <a:ext cx="160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7C6BDD06-EE2B-E89F-846C-F508C5784E82}"/>
                  </a:ext>
                </a:extLst>
              </p14:cNvPr>
              <p14:cNvContentPartPr/>
              <p14:nvPr/>
            </p14:nvContentPartPr>
            <p14:xfrm>
              <a:off x="5685508" y="4115080"/>
              <a:ext cx="242640" cy="188280"/>
            </p14:xfrm>
          </p:contentPart>
        </mc:Choice>
        <mc:Fallback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7C6BDD06-EE2B-E89F-846C-F508C5784E82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676508" y="4106440"/>
                <a:ext cx="2602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921F5DF4-1150-2135-5B06-32738AE1B281}"/>
                  </a:ext>
                </a:extLst>
              </p14:cNvPr>
              <p14:cNvContentPartPr/>
              <p14:nvPr/>
            </p14:nvContentPartPr>
            <p14:xfrm>
              <a:off x="6028588" y="4399840"/>
              <a:ext cx="10440" cy="2520"/>
            </p14:xfrm>
          </p:contentPart>
        </mc:Choice>
        <mc:Fallback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921F5DF4-1150-2135-5B06-32738AE1B281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6019588" y="4390840"/>
                <a:ext cx="280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105" name="Tinta 104">
                <a:extLst>
                  <a:ext uri="{FF2B5EF4-FFF2-40B4-BE49-F238E27FC236}">
                    <a16:creationId xmlns:a16="http://schemas.microsoft.com/office/drawing/2014/main" id="{F20B2B6D-4B04-BAEA-32C5-6903571DB6D9}"/>
                  </a:ext>
                </a:extLst>
              </p14:cNvPr>
              <p14:cNvContentPartPr/>
              <p14:nvPr/>
            </p14:nvContentPartPr>
            <p14:xfrm>
              <a:off x="6179788" y="4220200"/>
              <a:ext cx="53640" cy="380880"/>
            </p14:xfrm>
          </p:contentPart>
        </mc:Choice>
        <mc:Fallback>
          <p:pic>
            <p:nvPicPr>
              <p:cNvPr id="105" name="Tinta 104">
                <a:extLst>
                  <a:ext uri="{FF2B5EF4-FFF2-40B4-BE49-F238E27FC236}">
                    <a16:creationId xmlns:a16="http://schemas.microsoft.com/office/drawing/2014/main" id="{F20B2B6D-4B04-BAEA-32C5-6903571DB6D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6171148" y="4211200"/>
                <a:ext cx="712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106" name="Tinta 105">
                <a:extLst>
                  <a:ext uri="{FF2B5EF4-FFF2-40B4-BE49-F238E27FC236}">
                    <a16:creationId xmlns:a16="http://schemas.microsoft.com/office/drawing/2014/main" id="{844B7189-6456-4FF1-62CB-7A502D08D9B1}"/>
                  </a:ext>
                </a:extLst>
              </p14:cNvPr>
              <p14:cNvContentPartPr/>
              <p14:nvPr/>
            </p14:nvContentPartPr>
            <p14:xfrm>
              <a:off x="6183388" y="4225240"/>
              <a:ext cx="182880" cy="186840"/>
            </p14:xfrm>
          </p:contentPart>
        </mc:Choice>
        <mc:Fallback>
          <p:pic>
            <p:nvPicPr>
              <p:cNvPr id="106" name="Tinta 105">
                <a:extLst>
                  <a:ext uri="{FF2B5EF4-FFF2-40B4-BE49-F238E27FC236}">
                    <a16:creationId xmlns:a16="http://schemas.microsoft.com/office/drawing/2014/main" id="{844B7189-6456-4FF1-62CB-7A502D08D9B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6174388" y="4216240"/>
                <a:ext cx="2005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CFB9592F-188D-8EB3-1CF0-4C823BF70738}"/>
                  </a:ext>
                </a:extLst>
              </p14:cNvPr>
              <p14:cNvContentPartPr/>
              <p14:nvPr/>
            </p14:nvContentPartPr>
            <p14:xfrm>
              <a:off x="6143068" y="4012120"/>
              <a:ext cx="192240" cy="111960"/>
            </p14:xfrm>
          </p:contentPart>
        </mc:Choice>
        <mc:Fallback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CFB9592F-188D-8EB3-1CF0-4C823BF70738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134068" y="4003480"/>
                <a:ext cx="209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79A3783C-D357-0E89-CEEF-3D9BF2FA2528}"/>
                  </a:ext>
                </a:extLst>
              </p14:cNvPr>
              <p14:cNvContentPartPr/>
              <p14:nvPr/>
            </p14:nvContentPartPr>
            <p14:xfrm>
              <a:off x="6139108" y="4577680"/>
              <a:ext cx="374040" cy="63000"/>
            </p14:xfrm>
          </p:contentPart>
        </mc:Choice>
        <mc:Fallback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79A3783C-D357-0E89-CEEF-3D9BF2FA2528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130468" y="4569040"/>
                <a:ext cx="3916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06783487-FE96-3B2B-D057-997484E74F63}"/>
                  </a:ext>
                </a:extLst>
              </p14:cNvPr>
              <p14:cNvContentPartPr/>
              <p14:nvPr/>
            </p14:nvContentPartPr>
            <p14:xfrm>
              <a:off x="6237028" y="4806280"/>
              <a:ext cx="176400" cy="164160"/>
            </p14:xfrm>
          </p:contentPart>
        </mc:Choice>
        <mc:Fallback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06783487-FE96-3B2B-D057-997484E74F63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228028" y="4797640"/>
                <a:ext cx="1940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111" name="Tinta 110">
                <a:extLst>
                  <a:ext uri="{FF2B5EF4-FFF2-40B4-BE49-F238E27FC236}">
                    <a16:creationId xmlns:a16="http://schemas.microsoft.com/office/drawing/2014/main" id="{B72A8C2A-7549-7D0C-331E-16BA29C6AB34}"/>
                  </a:ext>
                </a:extLst>
              </p14:cNvPr>
              <p14:cNvContentPartPr/>
              <p14:nvPr/>
            </p14:nvContentPartPr>
            <p14:xfrm>
              <a:off x="6368428" y="4877920"/>
              <a:ext cx="88200" cy="183960"/>
            </p14:xfrm>
          </p:contentPart>
        </mc:Choice>
        <mc:Fallback>
          <p:pic>
            <p:nvPicPr>
              <p:cNvPr id="111" name="Tinta 110">
                <a:extLst>
                  <a:ext uri="{FF2B5EF4-FFF2-40B4-BE49-F238E27FC236}">
                    <a16:creationId xmlns:a16="http://schemas.microsoft.com/office/drawing/2014/main" id="{B72A8C2A-7549-7D0C-331E-16BA29C6AB34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6359428" y="4869280"/>
                <a:ext cx="105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112" name="Tinta 111">
                <a:extLst>
                  <a:ext uri="{FF2B5EF4-FFF2-40B4-BE49-F238E27FC236}">
                    <a16:creationId xmlns:a16="http://schemas.microsoft.com/office/drawing/2014/main" id="{CAF3DE55-F268-CCA8-9ABD-867A1D590850}"/>
                  </a:ext>
                </a:extLst>
              </p14:cNvPr>
              <p14:cNvContentPartPr/>
              <p14:nvPr/>
            </p14:nvContentPartPr>
            <p14:xfrm>
              <a:off x="6465988" y="4784320"/>
              <a:ext cx="811080" cy="308880"/>
            </p14:xfrm>
          </p:contentPart>
        </mc:Choice>
        <mc:Fallback>
          <p:pic>
            <p:nvPicPr>
              <p:cNvPr id="112" name="Tinta 111">
                <a:extLst>
                  <a:ext uri="{FF2B5EF4-FFF2-40B4-BE49-F238E27FC236}">
                    <a16:creationId xmlns:a16="http://schemas.microsoft.com/office/drawing/2014/main" id="{CAF3DE55-F268-CCA8-9ABD-867A1D590850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456988" y="4775320"/>
                <a:ext cx="8287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113" name="Tinta 112">
                <a:extLst>
                  <a:ext uri="{FF2B5EF4-FFF2-40B4-BE49-F238E27FC236}">
                    <a16:creationId xmlns:a16="http://schemas.microsoft.com/office/drawing/2014/main" id="{4AB5C184-9A93-9A70-1193-C4B49BCCC6CB}"/>
                  </a:ext>
                </a:extLst>
              </p14:cNvPr>
              <p14:cNvContentPartPr/>
              <p14:nvPr/>
            </p14:nvContentPartPr>
            <p14:xfrm>
              <a:off x="6358348" y="5296960"/>
              <a:ext cx="148680" cy="317880"/>
            </p14:xfrm>
          </p:contentPart>
        </mc:Choice>
        <mc:Fallback>
          <p:pic>
            <p:nvPicPr>
              <p:cNvPr id="113" name="Tinta 112">
                <a:extLst>
                  <a:ext uri="{FF2B5EF4-FFF2-40B4-BE49-F238E27FC236}">
                    <a16:creationId xmlns:a16="http://schemas.microsoft.com/office/drawing/2014/main" id="{4AB5C184-9A93-9A70-1193-C4B49BCCC6CB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6349348" y="5287960"/>
                <a:ext cx="1663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116" name="Tinta 115">
                <a:extLst>
                  <a:ext uri="{FF2B5EF4-FFF2-40B4-BE49-F238E27FC236}">
                    <a16:creationId xmlns:a16="http://schemas.microsoft.com/office/drawing/2014/main" id="{852B4D06-DC8C-2701-C34B-820F53CFD232}"/>
                  </a:ext>
                </a:extLst>
              </p14:cNvPr>
              <p14:cNvContentPartPr/>
              <p14:nvPr/>
            </p14:nvContentPartPr>
            <p14:xfrm>
              <a:off x="6518188" y="5321080"/>
              <a:ext cx="338040" cy="203400"/>
            </p14:xfrm>
          </p:contentPart>
        </mc:Choice>
        <mc:Fallback>
          <p:pic>
            <p:nvPicPr>
              <p:cNvPr id="116" name="Tinta 115">
                <a:extLst>
                  <a:ext uri="{FF2B5EF4-FFF2-40B4-BE49-F238E27FC236}">
                    <a16:creationId xmlns:a16="http://schemas.microsoft.com/office/drawing/2014/main" id="{852B4D06-DC8C-2701-C34B-820F53CFD232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6509548" y="5312080"/>
                <a:ext cx="355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117" name="Tinta 116">
                <a:extLst>
                  <a:ext uri="{FF2B5EF4-FFF2-40B4-BE49-F238E27FC236}">
                    <a16:creationId xmlns:a16="http://schemas.microsoft.com/office/drawing/2014/main" id="{47A5B359-13B9-59FA-99D8-9D0DDDA4F052}"/>
                  </a:ext>
                </a:extLst>
              </p14:cNvPr>
              <p14:cNvContentPartPr/>
              <p14:nvPr/>
            </p14:nvContentPartPr>
            <p14:xfrm>
              <a:off x="6865588" y="5049640"/>
              <a:ext cx="936360" cy="489960"/>
            </p14:xfrm>
          </p:contentPart>
        </mc:Choice>
        <mc:Fallback>
          <p:pic>
            <p:nvPicPr>
              <p:cNvPr id="117" name="Tinta 116">
                <a:extLst>
                  <a:ext uri="{FF2B5EF4-FFF2-40B4-BE49-F238E27FC236}">
                    <a16:creationId xmlns:a16="http://schemas.microsoft.com/office/drawing/2014/main" id="{47A5B359-13B9-59FA-99D8-9D0DDDA4F052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6856588" y="5040640"/>
                <a:ext cx="9540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118" name="Tinta 117">
                <a:extLst>
                  <a:ext uri="{FF2B5EF4-FFF2-40B4-BE49-F238E27FC236}">
                    <a16:creationId xmlns:a16="http://schemas.microsoft.com/office/drawing/2014/main" id="{229EFCAC-1FCD-7682-A091-03A81678F192}"/>
                  </a:ext>
                </a:extLst>
              </p14:cNvPr>
              <p14:cNvContentPartPr/>
              <p14:nvPr/>
            </p14:nvContentPartPr>
            <p14:xfrm>
              <a:off x="7804108" y="5206240"/>
              <a:ext cx="247320" cy="247320"/>
            </p14:xfrm>
          </p:contentPart>
        </mc:Choice>
        <mc:Fallback>
          <p:pic>
            <p:nvPicPr>
              <p:cNvPr id="118" name="Tinta 117">
                <a:extLst>
                  <a:ext uri="{FF2B5EF4-FFF2-40B4-BE49-F238E27FC236}">
                    <a16:creationId xmlns:a16="http://schemas.microsoft.com/office/drawing/2014/main" id="{229EFCAC-1FCD-7682-A091-03A81678F192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7795108" y="5197600"/>
                <a:ext cx="2649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08CDAE72-93BA-4769-9D91-00CD0EFC4EA6}"/>
                  </a:ext>
                </a:extLst>
              </p14:cNvPr>
              <p14:cNvContentPartPr/>
              <p14:nvPr/>
            </p14:nvContentPartPr>
            <p14:xfrm>
              <a:off x="7824988" y="5185720"/>
              <a:ext cx="360" cy="360"/>
            </p14:xfrm>
          </p:contentPart>
        </mc:Choice>
        <mc:Fallback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08CDAE72-93BA-4769-9D91-00CD0EFC4EA6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7815988" y="5177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120" name="Tinta 119">
                <a:extLst>
                  <a:ext uri="{FF2B5EF4-FFF2-40B4-BE49-F238E27FC236}">
                    <a16:creationId xmlns:a16="http://schemas.microsoft.com/office/drawing/2014/main" id="{5F97462B-E0DD-6F93-ADBD-94392B0CCB94}"/>
                  </a:ext>
                </a:extLst>
              </p14:cNvPr>
              <p14:cNvContentPartPr/>
              <p14:nvPr/>
            </p14:nvContentPartPr>
            <p14:xfrm>
              <a:off x="7249708" y="5065840"/>
              <a:ext cx="262800" cy="83160"/>
            </p14:xfrm>
          </p:contentPart>
        </mc:Choice>
        <mc:Fallback>
          <p:pic>
            <p:nvPicPr>
              <p:cNvPr id="120" name="Tinta 119">
                <a:extLst>
                  <a:ext uri="{FF2B5EF4-FFF2-40B4-BE49-F238E27FC236}">
                    <a16:creationId xmlns:a16="http://schemas.microsoft.com/office/drawing/2014/main" id="{5F97462B-E0DD-6F93-ADBD-94392B0CCB94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7240708" y="5056840"/>
                <a:ext cx="280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6918FC0D-C36E-DC4E-1FD1-58BBFA78ECD4}"/>
                  </a:ext>
                </a:extLst>
              </p14:cNvPr>
              <p14:cNvContentPartPr/>
              <p14:nvPr/>
            </p14:nvContentPartPr>
            <p14:xfrm>
              <a:off x="2755468" y="4501720"/>
              <a:ext cx="196920" cy="197280"/>
            </p14:xfrm>
          </p:contentPart>
        </mc:Choice>
        <mc:Fallback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6918FC0D-C36E-DC4E-1FD1-58BBFA78ECD4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2746468" y="4492720"/>
                <a:ext cx="214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5641E79E-5D28-6337-9D5B-39D7D108459D}"/>
                  </a:ext>
                </a:extLst>
              </p14:cNvPr>
              <p14:cNvContentPartPr/>
              <p14:nvPr/>
            </p14:nvContentPartPr>
            <p14:xfrm>
              <a:off x="2952748" y="4458160"/>
              <a:ext cx="136080" cy="232920"/>
            </p14:xfrm>
          </p:contentPart>
        </mc:Choice>
        <mc:Fallback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5641E79E-5D28-6337-9D5B-39D7D10845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944108" y="4449520"/>
                <a:ext cx="1537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4CE3B912-06B7-2CF7-1E63-0FB0390E7DEA}"/>
                  </a:ext>
                </a:extLst>
              </p14:cNvPr>
              <p14:cNvContentPartPr/>
              <p14:nvPr/>
            </p14:nvContentPartPr>
            <p14:xfrm>
              <a:off x="3111868" y="4286800"/>
              <a:ext cx="47520" cy="139680"/>
            </p14:xfrm>
          </p:contentPart>
        </mc:Choice>
        <mc:Fallback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4CE3B912-06B7-2CF7-1E63-0FB0390E7DEA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3103228" y="4277800"/>
                <a:ext cx="651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E502332E-3E35-9377-4BF3-816CA3D3E9AC}"/>
                  </a:ext>
                </a:extLst>
              </p14:cNvPr>
              <p14:cNvContentPartPr/>
              <p14:nvPr/>
            </p14:nvContentPartPr>
            <p14:xfrm>
              <a:off x="3011068" y="4276720"/>
              <a:ext cx="208800" cy="16560"/>
            </p14:xfrm>
          </p:contentPart>
        </mc:Choice>
        <mc:Fallback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E502332E-3E35-9377-4BF3-816CA3D3E9AC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3002068" y="4267720"/>
                <a:ext cx="226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6CEFEB35-EDC1-94B5-1058-ACDC97EE2114}"/>
                  </a:ext>
                </a:extLst>
              </p14:cNvPr>
              <p14:cNvContentPartPr/>
              <p14:nvPr/>
            </p14:nvContentPartPr>
            <p14:xfrm>
              <a:off x="3266668" y="4612600"/>
              <a:ext cx="7200" cy="18360"/>
            </p14:xfrm>
          </p:contentPart>
        </mc:Choice>
        <mc:Fallback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6CEFEB35-EDC1-94B5-1058-ACDC97EE2114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3258028" y="4603960"/>
                <a:ext cx="24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18A9750F-9E38-44F5-4F8E-707A53CE9106}"/>
                  </a:ext>
                </a:extLst>
              </p14:cNvPr>
              <p14:cNvContentPartPr/>
              <p14:nvPr/>
            </p14:nvContentPartPr>
            <p14:xfrm>
              <a:off x="3468628" y="4434040"/>
              <a:ext cx="84600" cy="427320"/>
            </p14:xfrm>
          </p:contentPart>
        </mc:Choice>
        <mc:Fallback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18A9750F-9E38-44F5-4F8E-707A53CE9106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3459628" y="4425040"/>
                <a:ext cx="10224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2751AF0F-5DF8-6FF3-2FE9-E059D14FAC8B}"/>
                  </a:ext>
                </a:extLst>
              </p14:cNvPr>
              <p14:cNvContentPartPr/>
              <p14:nvPr/>
            </p14:nvContentPartPr>
            <p14:xfrm>
              <a:off x="3505708" y="4473640"/>
              <a:ext cx="216360" cy="163440"/>
            </p14:xfrm>
          </p:contentPart>
        </mc:Choice>
        <mc:Fallback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2751AF0F-5DF8-6FF3-2FE9-E059D14FAC8B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3496708" y="4464640"/>
                <a:ext cx="2340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9B27C4FF-7DAE-9B67-5E38-5510F01FF532}"/>
                  </a:ext>
                </a:extLst>
              </p14:cNvPr>
              <p14:cNvContentPartPr/>
              <p14:nvPr/>
            </p14:nvContentPartPr>
            <p14:xfrm>
              <a:off x="3436588" y="4160800"/>
              <a:ext cx="257040" cy="149400"/>
            </p14:xfrm>
          </p:contentPart>
        </mc:Choice>
        <mc:Fallback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9B27C4FF-7DAE-9B67-5E38-5510F01FF532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3427588" y="4152160"/>
                <a:ext cx="274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D06BAEF2-1C51-0638-CA01-3D4D4E4D7809}"/>
                  </a:ext>
                </a:extLst>
              </p14:cNvPr>
              <p14:cNvContentPartPr/>
              <p14:nvPr/>
            </p14:nvContentPartPr>
            <p14:xfrm>
              <a:off x="517708" y="4583440"/>
              <a:ext cx="273600" cy="600480"/>
            </p14:xfrm>
          </p:contentPart>
        </mc:Choice>
        <mc:Fallback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D06BAEF2-1C51-0638-CA01-3D4D4E4D7809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509068" y="4574440"/>
                <a:ext cx="29124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02DEBD49-BF0C-FEE0-927D-5F4467FEFE9D}"/>
                  </a:ext>
                </a:extLst>
              </p14:cNvPr>
              <p14:cNvContentPartPr/>
              <p14:nvPr/>
            </p14:nvContentPartPr>
            <p14:xfrm>
              <a:off x="911908" y="4782160"/>
              <a:ext cx="121320" cy="43920"/>
            </p14:xfrm>
          </p:contentPart>
        </mc:Choice>
        <mc:Fallback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02DEBD49-BF0C-FEE0-927D-5F4467FEFE9D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903268" y="4773520"/>
                <a:ext cx="1389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1CC9F341-2482-EC80-0708-BA452222F5F7}"/>
                  </a:ext>
                </a:extLst>
              </p14:cNvPr>
              <p14:cNvContentPartPr/>
              <p14:nvPr/>
            </p14:nvContentPartPr>
            <p14:xfrm>
              <a:off x="864748" y="4686400"/>
              <a:ext cx="162000" cy="10440"/>
            </p14:xfrm>
          </p:contentPart>
        </mc:Choice>
        <mc:Fallback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1CC9F341-2482-EC80-0708-BA452222F5F7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856108" y="4677400"/>
                <a:ext cx="179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6A0842C1-AD8B-10D6-664C-E450A3421533}"/>
                  </a:ext>
                </a:extLst>
              </p14:cNvPr>
              <p14:cNvContentPartPr/>
              <p14:nvPr/>
            </p14:nvContentPartPr>
            <p14:xfrm>
              <a:off x="447868" y="4346200"/>
              <a:ext cx="178560" cy="88200"/>
            </p14:xfrm>
          </p:contentPart>
        </mc:Choice>
        <mc:Fallback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6A0842C1-AD8B-10D6-664C-E450A3421533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438868" y="4337560"/>
                <a:ext cx="1962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02BA6BF0-ACC2-B1B3-B0FB-62D0B701540B}"/>
                  </a:ext>
                </a:extLst>
              </p14:cNvPr>
              <p14:cNvContentPartPr/>
              <p14:nvPr/>
            </p14:nvContentPartPr>
            <p14:xfrm>
              <a:off x="1365148" y="4563280"/>
              <a:ext cx="230040" cy="488160"/>
            </p14:xfrm>
          </p:contentPart>
        </mc:Choice>
        <mc:Fallback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02BA6BF0-ACC2-B1B3-B0FB-62D0B701540B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1356508" y="4554280"/>
                <a:ext cx="24768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52BE7C5A-B020-4169-EE5D-9CFB106946A8}"/>
                  </a:ext>
                </a:extLst>
              </p14:cNvPr>
              <p14:cNvContentPartPr/>
              <p14:nvPr/>
            </p14:nvContentPartPr>
            <p14:xfrm>
              <a:off x="1352548" y="4277800"/>
              <a:ext cx="185400" cy="141480"/>
            </p14:xfrm>
          </p:contentPart>
        </mc:Choice>
        <mc:Fallback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52BE7C5A-B020-4169-EE5D-9CFB106946A8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1343908" y="4269160"/>
                <a:ext cx="203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EE1DDA89-65AF-B4C7-613D-06F51E5850BF}"/>
                  </a:ext>
                </a:extLst>
              </p14:cNvPr>
              <p14:cNvContentPartPr/>
              <p14:nvPr/>
            </p14:nvContentPartPr>
            <p14:xfrm>
              <a:off x="1769788" y="4650040"/>
              <a:ext cx="111240" cy="19440"/>
            </p14:xfrm>
          </p:contentPart>
        </mc:Choice>
        <mc:Fallback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EE1DDA89-65AF-B4C7-613D-06F51E5850BF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760788" y="4641040"/>
                <a:ext cx="1288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7DEC9FD0-627E-CCD4-D8F1-BF13B8FDD0AB}"/>
                  </a:ext>
                </a:extLst>
              </p14:cNvPr>
              <p14:cNvContentPartPr/>
              <p14:nvPr/>
            </p14:nvContentPartPr>
            <p14:xfrm>
              <a:off x="2013148" y="4458160"/>
              <a:ext cx="234360" cy="587520"/>
            </p14:xfrm>
          </p:contentPart>
        </mc:Choice>
        <mc:Fallback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7DEC9FD0-627E-CCD4-D8F1-BF13B8FDD0AB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2004508" y="4449520"/>
                <a:ext cx="2520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2A8E86E1-B15A-0FF8-7D07-2626087C1CE6}"/>
                  </a:ext>
                </a:extLst>
              </p14:cNvPr>
              <p14:cNvContentPartPr/>
              <p14:nvPr/>
            </p14:nvContentPartPr>
            <p14:xfrm>
              <a:off x="2382148" y="4646080"/>
              <a:ext cx="97920" cy="37800"/>
            </p14:xfrm>
          </p:contentPart>
        </mc:Choice>
        <mc:Fallback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2A8E86E1-B15A-0FF8-7D07-2626087C1CE6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2373148" y="4637080"/>
                <a:ext cx="115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BAA5148A-218E-13EF-3A59-AA86263B3670}"/>
                  </a:ext>
                </a:extLst>
              </p14:cNvPr>
              <p14:cNvContentPartPr/>
              <p14:nvPr/>
            </p14:nvContentPartPr>
            <p14:xfrm>
              <a:off x="2341468" y="4549960"/>
              <a:ext cx="124920" cy="7560"/>
            </p14:xfrm>
          </p:contentPart>
        </mc:Choice>
        <mc:Fallback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BAA5148A-218E-13EF-3A59-AA86263B3670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2332828" y="4541320"/>
                <a:ext cx="1425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122" name="Tinta 121">
                <a:extLst>
                  <a:ext uri="{FF2B5EF4-FFF2-40B4-BE49-F238E27FC236}">
                    <a16:creationId xmlns:a16="http://schemas.microsoft.com/office/drawing/2014/main" id="{94ACF493-A512-280A-50C9-35F6576AC9A2}"/>
                  </a:ext>
                </a:extLst>
              </p14:cNvPr>
              <p14:cNvContentPartPr/>
              <p14:nvPr/>
            </p14:nvContentPartPr>
            <p14:xfrm>
              <a:off x="674668" y="5550040"/>
              <a:ext cx="248760" cy="519840"/>
            </p14:xfrm>
          </p:contentPart>
        </mc:Choice>
        <mc:Fallback>
          <p:pic>
            <p:nvPicPr>
              <p:cNvPr id="122" name="Tinta 121">
                <a:extLst>
                  <a:ext uri="{FF2B5EF4-FFF2-40B4-BE49-F238E27FC236}">
                    <a16:creationId xmlns:a16="http://schemas.microsoft.com/office/drawing/2014/main" id="{94ACF493-A512-280A-50C9-35F6576AC9A2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665668" y="5541400"/>
                <a:ext cx="2664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123" name="Tinta 122">
                <a:extLst>
                  <a:ext uri="{FF2B5EF4-FFF2-40B4-BE49-F238E27FC236}">
                    <a16:creationId xmlns:a16="http://schemas.microsoft.com/office/drawing/2014/main" id="{D9AAC682-9821-E001-91E7-F41F37414CB7}"/>
                  </a:ext>
                </a:extLst>
              </p14:cNvPr>
              <p14:cNvContentPartPr/>
              <p14:nvPr/>
            </p14:nvContentPartPr>
            <p14:xfrm>
              <a:off x="663148" y="5365720"/>
              <a:ext cx="195480" cy="115200"/>
            </p14:xfrm>
          </p:contentPart>
        </mc:Choice>
        <mc:Fallback>
          <p:pic>
            <p:nvPicPr>
              <p:cNvPr id="123" name="Tinta 122">
                <a:extLst>
                  <a:ext uri="{FF2B5EF4-FFF2-40B4-BE49-F238E27FC236}">
                    <a16:creationId xmlns:a16="http://schemas.microsoft.com/office/drawing/2014/main" id="{D9AAC682-9821-E001-91E7-F41F37414CB7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654148" y="5356720"/>
                <a:ext cx="2131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125" name="Tinta 124">
                <a:extLst>
                  <a:ext uri="{FF2B5EF4-FFF2-40B4-BE49-F238E27FC236}">
                    <a16:creationId xmlns:a16="http://schemas.microsoft.com/office/drawing/2014/main" id="{D034C3A9-4DFB-84EE-D463-D6998D7812DC}"/>
                  </a:ext>
                </a:extLst>
              </p14:cNvPr>
              <p14:cNvContentPartPr/>
              <p14:nvPr/>
            </p14:nvContentPartPr>
            <p14:xfrm>
              <a:off x="1029628" y="5682160"/>
              <a:ext cx="158040" cy="30600"/>
            </p14:xfrm>
          </p:contentPart>
        </mc:Choice>
        <mc:Fallback>
          <p:pic>
            <p:nvPicPr>
              <p:cNvPr id="125" name="Tinta 124">
                <a:extLst>
                  <a:ext uri="{FF2B5EF4-FFF2-40B4-BE49-F238E27FC236}">
                    <a16:creationId xmlns:a16="http://schemas.microsoft.com/office/drawing/2014/main" id="{D034C3A9-4DFB-84EE-D463-D6998D7812DC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1020988" y="5673520"/>
                <a:ext cx="175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126" name="Tinta 125">
                <a:extLst>
                  <a:ext uri="{FF2B5EF4-FFF2-40B4-BE49-F238E27FC236}">
                    <a16:creationId xmlns:a16="http://schemas.microsoft.com/office/drawing/2014/main" id="{69A5BA30-BF02-4684-1735-96B51CEC6C6F}"/>
                  </a:ext>
                </a:extLst>
              </p14:cNvPr>
              <p14:cNvContentPartPr/>
              <p14:nvPr/>
            </p14:nvContentPartPr>
            <p14:xfrm>
              <a:off x="1033228" y="5601520"/>
              <a:ext cx="141480" cy="13320"/>
            </p14:xfrm>
          </p:contentPart>
        </mc:Choice>
        <mc:Fallback>
          <p:pic>
            <p:nvPicPr>
              <p:cNvPr id="126" name="Tinta 125">
                <a:extLst>
                  <a:ext uri="{FF2B5EF4-FFF2-40B4-BE49-F238E27FC236}">
                    <a16:creationId xmlns:a16="http://schemas.microsoft.com/office/drawing/2014/main" id="{69A5BA30-BF02-4684-1735-96B51CEC6C6F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1024228" y="5592880"/>
                <a:ext cx="159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128" name="Tinta 127">
                <a:extLst>
                  <a:ext uri="{FF2B5EF4-FFF2-40B4-BE49-F238E27FC236}">
                    <a16:creationId xmlns:a16="http://schemas.microsoft.com/office/drawing/2014/main" id="{8397D6AD-32CC-B244-6D67-6C8518890408}"/>
                  </a:ext>
                </a:extLst>
              </p14:cNvPr>
              <p14:cNvContentPartPr/>
              <p14:nvPr/>
            </p14:nvContentPartPr>
            <p14:xfrm>
              <a:off x="1376308" y="5543200"/>
              <a:ext cx="199440" cy="248760"/>
            </p14:xfrm>
          </p:contentPart>
        </mc:Choice>
        <mc:Fallback>
          <p:pic>
            <p:nvPicPr>
              <p:cNvPr id="128" name="Tinta 127">
                <a:extLst>
                  <a:ext uri="{FF2B5EF4-FFF2-40B4-BE49-F238E27FC236}">
                    <a16:creationId xmlns:a16="http://schemas.microsoft.com/office/drawing/2014/main" id="{8397D6AD-32CC-B244-6D67-6C8518890408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1367308" y="5534560"/>
                <a:ext cx="217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2FE49A68-5727-D4F0-68A0-51DBEEE5F885}"/>
                  </a:ext>
                </a:extLst>
              </p14:cNvPr>
              <p14:cNvContentPartPr/>
              <p14:nvPr/>
            </p14:nvContentPartPr>
            <p14:xfrm>
              <a:off x="1542628" y="5561200"/>
              <a:ext cx="193680" cy="219960"/>
            </p14:xfrm>
          </p:contentPart>
        </mc:Choice>
        <mc:Fallback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2FE49A68-5727-D4F0-68A0-51DBEEE5F885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1533988" y="5552560"/>
                <a:ext cx="2113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9A680809-8BEC-0D49-E2CC-DB405DC91829}"/>
                  </a:ext>
                </a:extLst>
              </p14:cNvPr>
              <p14:cNvContentPartPr/>
              <p14:nvPr/>
            </p14:nvContentPartPr>
            <p14:xfrm>
              <a:off x="1709308" y="5402800"/>
              <a:ext cx="50760" cy="140760"/>
            </p14:xfrm>
          </p:contentPart>
        </mc:Choice>
        <mc:Fallback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9A680809-8BEC-0D49-E2CC-DB405DC91829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1700308" y="5393800"/>
                <a:ext cx="68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9557BEB3-75D0-052C-8A84-B4F946C7122F}"/>
                  </a:ext>
                </a:extLst>
              </p14:cNvPr>
              <p14:cNvContentPartPr/>
              <p14:nvPr/>
            </p14:nvContentPartPr>
            <p14:xfrm>
              <a:off x="1598068" y="5394880"/>
              <a:ext cx="242640" cy="3420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9557BEB3-75D0-052C-8A84-B4F946C7122F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1589428" y="5386240"/>
                <a:ext cx="260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E2CE155B-6DC4-6D19-7E47-FDE318A07EE1}"/>
                  </a:ext>
                </a:extLst>
              </p14:cNvPr>
              <p14:cNvContentPartPr/>
              <p14:nvPr/>
            </p14:nvContentPartPr>
            <p14:xfrm>
              <a:off x="1904428" y="5733280"/>
              <a:ext cx="13680" cy="7920"/>
            </p14:xfrm>
          </p:contentPart>
        </mc:Choice>
        <mc:Fallback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E2CE155B-6DC4-6D19-7E47-FDE318A07EE1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1895428" y="5724640"/>
                <a:ext cx="31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8465BEF8-918F-89F6-675E-359CC513B5DC}"/>
                  </a:ext>
                </a:extLst>
              </p14:cNvPr>
              <p14:cNvContentPartPr/>
              <p14:nvPr/>
            </p14:nvContentPartPr>
            <p14:xfrm>
              <a:off x="2072548" y="5574520"/>
              <a:ext cx="65160" cy="353520"/>
            </p14:xfrm>
          </p:contentPart>
        </mc:Choice>
        <mc:Fallback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8465BEF8-918F-89F6-675E-359CC513B5DC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2063548" y="5565520"/>
                <a:ext cx="828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598B2896-34A3-4EFC-5193-5EB7116AAA99}"/>
                  </a:ext>
                </a:extLst>
              </p14:cNvPr>
              <p14:cNvContentPartPr/>
              <p14:nvPr/>
            </p14:nvContentPartPr>
            <p14:xfrm>
              <a:off x="2042308" y="5576680"/>
              <a:ext cx="227520" cy="163080"/>
            </p14:xfrm>
          </p:contentPart>
        </mc:Choice>
        <mc:Fallback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598B2896-34A3-4EFC-5193-5EB7116AAA99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2033308" y="5567680"/>
                <a:ext cx="245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0E175915-9764-C3D2-7EDC-1FC09F8DC101}"/>
                  </a:ext>
                </a:extLst>
              </p14:cNvPr>
              <p14:cNvContentPartPr/>
              <p14:nvPr/>
            </p14:nvContentPartPr>
            <p14:xfrm>
              <a:off x="2030068" y="5334040"/>
              <a:ext cx="204120" cy="134640"/>
            </p14:xfrm>
          </p:contentPart>
        </mc:Choice>
        <mc:Fallback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0E175915-9764-C3D2-7EDC-1FC09F8DC101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2021428" y="5325400"/>
                <a:ext cx="221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137" name="Tinta 136">
                <a:extLst>
                  <a:ext uri="{FF2B5EF4-FFF2-40B4-BE49-F238E27FC236}">
                    <a16:creationId xmlns:a16="http://schemas.microsoft.com/office/drawing/2014/main" id="{2BB6D889-A574-AC69-F874-374858C2F718}"/>
                  </a:ext>
                </a:extLst>
              </p14:cNvPr>
              <p14:cNvContentPartPr/>
              <p14:nvPr/>
            </p14:nvContentPartPr>
            <p14:xfrm>
              <a:off x="505108" y="5092120"/>
              <a:ext cx="1907280" cy="1014480"/>
            </p14:xfrm>
          </p:contentPart>
        </mc:Choice>
        <mc:Fallback>
          <p:pic>
            <p:nvPicPr>
              <p:cNvPr id="137" name="Tinta 136">
                <a:extLst>
                  <a:ext uri="{FF2B5EF4-FFF2-40B4-BE49-F238E27FC236}">
                    <a16:creationId xmlns:a16="http://schemas.microsoft.com/office/drawing/2014/main" id="{2BB6D889-A574-AC69-F874-374858C2F718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96468" y="5083120"/>
                <a:ext cx="19249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079E1C27-285F-716C-F921-02D257682356}"/>
                  </a:ext>
                </a:extLst>
              </p14:cNvPr>
              <p14:cNvContentPartPr/>
              <p14:nvPr/>
            </p14:nvContentPartPr>
            <p14:xfrm>
              <a:off x="740548" y="6139360"/>
              <a:ext cx="202320" cy="352800"/>
            </p14:xfrm>
          </p:contentPart>
        </mc:Choice>
        <mc:Fallback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079E1C27-285F-716C-F921-02D257682356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731548" y="6130360"/>
                <a:ext cx="2199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140" name="Tinta 139">
                <a:extLst>
                  <a:ext uri="{FF2B5EF4-FFF2-40B4-BE49-F238E27FC236}">
                    <a16:creationId xmlns:a16="http://schemas.microsoft.com/office/drawing/2014/main" id="{E5FF6F87-E24B-CA15-3536-9F8ED3FB4797}"/>
                  </a:ext>
                </a:extLst>
              </p14:cNvPr>
              <p14:cNvContentPartPr/>
              <p14:nvPr/>
            </p14:nvContentPartPr>
            <p14:xfrm>
              <a:off x="935668" y="6409000"/>
              <a:ext cx="64440" cy="168840"/>
            </p14:xfrm>
          </p:contentPart>
        </mc:Choice>
        <mc:Fallback>
          <p:pic>
            <p:nvPicPr>
              <p:cNvPr id="140" name="Tinta 139">
                <a:extLst>
                  <a:ext uri="{FF2B5EF4-FFF2-40B4-BE49-F238E27FC236}">
                    <a16:creationId xmlns:a16="http://schemas.microsoft.com/office/drawing/2014/main" id="{E5FF6F87-E24B-CA15-3536-9F8ED3FB4797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26668" y="6400000"/>
                <a:ext cx="82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FB0351E8-A9A5-B18F-B223-B78CD2AE6893}"/>
                  </a:ext>
                </a:extLst>
              </p14:cNvPr>
              <p14:cNvContentPartPr/>
              <p14:nvPr/>
            </p14:nvContentPartPr>
            <p14:xfrm>
              <a:off x="1076788" y="6374440"/>
              <a:ext cx="101160" cy="247320"/>
            </p14:xfrm>
          </p:contentPart>
        </mc:Choice>
        <mc:Fallback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FB0351E8-A9A5-B18F-B223-B78CD2AE6893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1067788" y="6365800"/>
                <a:ext cx="1188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142" name="Tinta 141">
                <a:extLst>
                  <a:ext uri="{FF2B5EF4-FFF2-40B4-BE49-F238E27FC236}">
                    <a16:creationId xmlns:a16="http://schemas.microsoft.com/office/drawing/2014/main" id="{C34A5764-1E82-3E3A-E5AB-0E72F66F8820}"/>
                  </a:ext>
                </a:extLst>
              </p14:cNvPr>
              <p14:cNvContentPartPr/>
              <p14:nvPr/>
            </p14:nvContentPartPr>
            <p14:xfrm>
              <a:off x="1249948" y="6343480"/>
              <a:ext cx="120960" cy="245520"/>
            </p14:xfrm>
          </p:contentPart>
        </mc:Choice>
        <mc:Fallback>
          <p:pic>
            <p:nvPicPr>
              <p:cNvPr id="142" name="Tinta 141">
                <a:extLst>
                  <a:ext uri="{FF2B5EF4-FFF2-40B4-BE49-F238E27FC236}">
                    <a16:creationId xmlns:a16="http://schemas.microsoft.com/office/drawing/2014/main" id="{C34A5764-1E82-3E3A-E5AB-0E72F66F8820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1240948" y="6334480"/>
                <a:ext cx="1386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143" name="Tinta 142">
                <a:extLst>
                  <a:ext uri="{FF2B5EF4-FFF2-40B4-BE49-F238E27FC236}">
                    <a16:creationId xmlns:a16="http://schemas.microsoft.com/office/drawing/2014/main" id="{1603DF8C-39B7-CB78-55BF-73ADA8DD5C95}"/>
                  </a:ext>
                </a:extLst>
              </p14:cNvPr>
              <p14:cNvContentPartPr/>
              <p14:nvPr/>
            </p14:nvContentPartPr>
            <p14:xfrm>
              <a:off x="1221508" y="6469480"/>
              <a:ext cx="151920" cy="31680"/>
            </p14:xfrm>
          </p:contentPart>
        </mc:Choice>
        <mc:Fallback>
          <p:pic>
            <p:nvPicPr>
              <p:cNvPr id="143" name="Tinta 142">
                <a:extLst>
                  <a:ext uri="{FF2B5EF4-FFF2-40B4-BE49-F238E27FC236}">
                    <a16:creationId xmlns:a16="http://schemas.microsoft.com/office/drawing/2014/main" id="{1603DF8C-39B7-CB78-55BF-73ADA8DD5C9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212508" y="6460480"/>
                <a:ext cx="169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144" name="Tinta 143">
                <a:extLst>
                  <a:ext uri="{FF2B5EF4-FFF2-40B4-BE49-F238E27FC236}">
                    <a16:creationId xmlns:a16="http://schemas.microsoft.com/office/drawing/2014/main" id="{7DE47615-03C4-FD9E-8388-D2241F4FBBED}"/>
                  </a:ext>
                </a:extLst>
              </p14:cNvPr>
              <p14:cNvContentPartPr/>
              <p14:nvPr/>
            </p14:nvContentPartPr>
            <p14:xfrm>
              <a:off x="1386388" y="6341320"/>
              <a:ext cx="67680" cy="238680"/>
            </p14:xfrm>
          </p:contentPart>
        </mc:Choice>
        <mc:Fallback>
          <p:pic>
            <p:nvPicPr>
              <p:cNvPr id="144" name="Tinta 143">
                <a:extLst>
                  <a:ext uri="{FF2B5EF4-FFF2-40B4-BE49-F238E27FC236}">
                    <a16:creationId xmlns:a16="http://schemas.microsoft.com/office/drawing/2014/main" id="{7DE47615-03C4-FD9E-8388-D2241F4FBBED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377388" y="6332320"/>
                <a:ext cx="853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145" name="Tinta 144">
                <a:extLst>
                  <a:ext uri="{FF2B5EF4-FFF2-40B4-BE49-F238E27FC236}">
                    <a16:creationId xmlns:a16="http://schemas.microsoft.com/office/drawing/2014/main" id="{C66CA0D1-E447-2241-1D67-8CD26FE78F38}"/>
                  </a:ext>
                </a:extLst>
              </p14:cNvPr>
              <p14:cNvContentPartPr/>
              <p14:nvPr/>
            </p14:nvContentPartPr>
            <p14:xfrm>
              <a:off x="1366228" y="6330160"/>
              <a:ext cx="188640" cy="279720"/>
            </p14:xfrm>
          </p:contentPart>
        </mc:Choice>
        <mc:Fallback>
          <p:pic>
            <p:nvPicPr>
              <p:cNvPr id="145" name="Tinta 144">
                <a:extLst>
                  <a:ext uri="{FF2B5EF4-FFF2-40B4-BE49-F238E27FC236}">
                    <a16:creationId xmlns:a16="http://schemas.microsoft.com/office/drawing/2014/main" id="{C66CA0D1-E447-2241-1D67-8CD26FE78F38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357228" y="6321520"/>
                <a:ext cx="2062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146" name="Tinta 145">
                <a:extLst>
                  <a:ext uri="{FF2B5EF4-FFF2-40B4-BE49-F238E27FC236}">
                    <a16:creationId xmlns:a16="http://schemas.microsoft.com/office/drawing/2014/main" id="{C4519433-E4C5-BD3A-4EDD-D1D745D3F9A6}"/>
                  </a:ext>
                </a:extLst>
              </p14:cNvPr>
              <p14:cNvContentPartPr/>
              <p14:nvPr/>
            </p14:nvContentPartPr>
            <p14:xfrm>
              <a:off x="1601668" y="6325120"/>
              <a:ext cx="57600" cy="286200"/>
            </p14:xfrm>
          </p:contentPart>
        </mc:Choice>
        <mc:Fallback>
          <p:pic>
            <p:nvPicPr>
              <p:cNvPr id="146" name="Tinta 145">
                <a:extLst>
                  <a:ext uri="{FF2B5EF4-FFF2-40B4-BE49-F238E27FC236}">
                    <a16:creationId xmlns:a16="http://schemas.microsoft.com/office/drawing/2014/main" id="{C4519433-E4C5-BD3A-4EDD-D1D745D3F9A6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592668" y="6316480"/>
                <a:ext cx="752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147" name="Tinta 146">
                <a:extLst>
                  <a:ext uri="{FF2B5EF4-FFF2-40B4-BE49-F238E27FC236}">
                    <a16:creationId xmlns:a16="http://schemas.microsoft.com/office/drawing/2014/main" id="{1FC0DD90-91A8-7808-DA84-8DD8BA82CB82}"/>
                  </a:ext>
                </a:extLst>
              </p14:cNvPr>
              <p14:cNvContentPartPr/>
              <p14:nvPr/>
            </p14:nvContentPartPr>
            <p14:xfrm>
              <a:off x="1705348" y="6365440"/>
              <a:ext cx="156240" cy="236520"/>
            </p14:xfrm>
          </p:contentPart>
        </mc:Choice>
        <mc:Fallback>
          <p:pic>
            <p:nvPicPr>
              <p:cNvPr id="147" name="Tinta 146">
                <a:extLst>
                  <a:ext uri="{FF2B5EF4-FFF2-40B4-BE49-F238E27FC236}">
                    <a16:creationId xmlns:a16="http://schemas.microsoft.com/office/drawing/2014/main" id="{1FC0DD90-91A8-7808-DA84-8DD8BA82CB82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696348" y="6356440"/>
                <a:ext cx="1738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148" name="Tinta 147">
                <a:extLst>
                  <a:ext uri="{FF2B5EF4-FFF2-40B4-BE49-F238E27FC236}">
                    <a16:creationId xmlns:a16="http://schemas.microsoft.com/office/drawing/2014/main" id="{442DE066-F943-0858-3076-85168AA7D2FD}"/>
                  </a:ext>
                </a:extLst>
              </p14:cNvPr>
              <p14:cNvContentPartPr/>
              <p14:nvPr/>
            </p14:nvContentPartPr>
            <p14:xfrm>
              <a:off x="1902988" y="6345280"/>
              <a:ext cx="126720" cy="205920"/>
            </p14:xfrm>
          </p:contentPart>
        </mc:Choice>
        <mc:Fallback>
          <p:pic>
            <p:nvPicPr>
              <p:cNvPr id="148" name="Tinta 147">
                <a:extLst>
                  <a:ext uri="{FF2B5EF4-FFF2-40B4-BE49-F238E27FC236}">
                    <a16:creationId xmlns:a16="http://schemas.microsoft.com/office/drawing/2014/main" id="{442DE066-F943-0858-3076-85168AA7D2FD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893988" y="6336640"/>
                <a:ext cx="144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149" name="Tinta 148">
                <a:extLst>
                  <a:ext uri="{FF2B5EF4-FFF2-40B4-BE49-F238E27FC236}">
                    <a16:creationId xmlns:a16="http://schemas.microsoft.com/office/drawing/2014/main" id="{6D1C21A0-9578-CBCB-AEE5-B908849DABAB}"/>
                  </a:ext>
                </a:extLst>
              </p14:cNvPr>
              <p14:cNvContentPartPr/>
              <p14:nvPr/>
            </p14:nvContentPartPr>
            <p14:xfrm>
              <a:off x="2082628" y="6310000"/>
              <a:ext cx="211680" cy="310320"/>
            </p14:xfrm>
          </p:contentPart>
        </mc:Choice>
        <mc:Fallback>
          <p:pic>
            <p:nvPicPr>
              <p:cNvPr id="149" name="Tinta 148">
                <a:extLst>
                  <a:ext uri="{FF2B5EF4-FFF2-40B4-BE49-F238E27FC236}">
                    <a16:creationId xmlns:a16="http://schemas.microsoft.com/office/drawing/2014/main" id="{6D1C21A0-9578-CBCB-AEE5-B908849DABAB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2073628" y="6301360"/>
                <a:ext cx="2293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AAD42358-AE9E-75A2-6913-03CDDED2EBD6}"/>
                  </a:ext>
                </a:extLst>
              </p14:cNvPr>
              <p14:cNvContentPartPr/>
              <p14:nvPr/>
            </p14:nvContentPartPr>
            <p14:xfrm>
              <a:off x="2325268" y="6337360"/>
              <a:ext cx="127800" cy="274320"/>
            </p14:xfrm>
          </p:contentPart>
        </mc:Choice>
        <mc:Fallback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AAD42358-AE9E-75A2-6913-03CDDED2EBD6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2316628" y="6328360"/>
                <a:ext cx="1454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151" name="Tinta 150">
                <a:extLst>
                  <a:ext uri="{FF2B5EF4-FFF2-40B4-BE49-F238E27FC236}">
                    <a16:creationId xmlns:a16="http://schemas.microsoft.com/office/drawing/2014/main" id="{2F5A6055-729D-77F4-6350-1F6F5EE740C2}"/>
                  </a:ext>
                </a:extLst>
              </p14:cNvPr>
              <p14:cNvContentPartPr/>
              <p14:nvPr/>
            </p14:nvContentPartPr>
            <p14:xfrm>
              <a:off x="2274508" y="6343480"/>
              <a:ext cx="175320" cy="119520"/>
            </p14:xfrm>
          </p:contentPart>
        </mc:Choice>
        <mc:Fallback>
          <p:pic>
            <p:nvPicPr>
              <p:cNvPr id="151" name="Tinta 150">
                <a:extLst>
                  <a:ext uri="{FF2B5EF4-FFF2-40B4-BE49-F238E27FC236}">
                    <a16:creationId xmlns:a16="http://schemas.microsoft.com/office/drawing/2014/main" id="{2F5A6055-729D-77F4-6350-1F6F5EE740C2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2265508" y="6334480"/>
                <a:ext cx="192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152" name="Tinta 151">
                <a:extLst>
                  <a:ext uri="{FF2B5EF4-FFF2-40B4-BE49-F238E27FC236}">
                    <a16:creationId xmlns:a16="http://schemas.microsoft.com/office/drawing/2014/main" id="{DCCF4C26-829B-2995-2083-5E769E9DC14A}"/>
                  </a:ext>
                </a:extLst>
              </p14:cNvPr>
              <p14:cNvContentPartPr/>
              <p14:nvPr/>
            </p14:nvContentPartPr>
            <p14:xfrm>
              <a:off x="2546668" y="6327280"/>
              <a:ext cx="64800" cy="268920"/>
            </p14:xfrm>
          </p:contentPart>
        </mc:Choice>
        <mc:Fallback>
          <p:pic>
            <p:nvPicPr>
              <p:cNvPr id="152" name="Tinta 151">
                <a:extLst>
                  <a:ext uri="{FF2B5EF4-FFF2-40B4-BE49-F238E27FC236}">
                    <a16:creationId xmlns:a16="http://schemas.microsoft.com/office/drawing/2014/main" id="{DCCF4C26-829B-2995-2083-5E769E9DC14A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2538028" y="6318280"/>
                <a:ext cx="824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153" name="Tinta 152">
                <a:extLst>
                  <a:ext uri="{FF2B5EF4-FFF2-40B4-BE49-F238E27FC236}">
                    <a16:creationId xmlns:a16="http://schemas.microsoft.com/office/drawing/2014/main" id="{81F334AD-486B-62DD-6D10-D6F4E19FBFBC}"/>
                  </a:ext>
                </a:extLst>
              </p14:cNvPr>
              <p14:cNvContentPartPr/>
              <p14:nvPr/>
            </p14:nvContentPartPr>
            <p14:xfrm>
              <a:off x="2425708" y="6359320"/>
              <a:ext cx="212400" cy="6480"/>
            </p14:xfrm>
          </p:contentPart>
        </mc:Choice>
        <mc:Fallback>
          <p:pic>
            <p:nvPicPr>
              <p:cNvPr id="153" name="Tinta 152">
                <a:extLst>
                  <a:ext uri="{FF2B5EF4-FFF2-40B4-BE49-F238E27FC236}">
                    <a16:creationId xmlns:a16="http://schemas.microsoft.com/office/drawing/2014/main" id="{81F334AD-486B-62DD-6D10-D6F4E19FBFBC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417068" y="6350680"/>
                <a:ext cx="230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A43F57E7-0B0C-44C2-893D-99A62E19E122}"/>
                  </a:ext>
                </a:extLst>
              </p14:cNvPr>
              <p14:cNvContentPartPr/>
              <p14:nvPr/>
            </p14:nvContentPartPr>
            <p14:xfrm>
              <a:off x="2647828" y="6339160"/>
              <a:ext cx="212400" cy="237960"/>
            </p14:xfrm>
          </p:contentPart>
        </mc:Choice>
        <mc:Fallback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A43F57E7-0B0C-44C2-893D-99A62E19E122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2638828" y="6330520"/>
                <a:ext cx="230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155" name="Tinta 154">
                <a:extLst>
                  <a:ext uri="{FF2B5EF4-FFF2-40B4-BE49-F238E27FC236}">
                    <a16:creationId xmlns:a16="http://schemas.microsoft.com/office/drawing/2014/main" id="{CE206967-E12E-0A7D-968A-17525CFAFDD4}"/>
                  </a:ext>
                </a:extLst>
              </p14:cNvPr>
              <p14:cNvContentPartPr/>
              <p14:nvPr/>
            </p14:nvContentPartPr>
            <p14:xfrm>
              <a:off x="2792548" y="6273640"/>
              <a:ext cx="142200" cy="297000"/>
            </p14:xfrm>
          </p:contentPart>
        </mc:Choice>
        <mc:Fallback>
          <p:pic>
            <p:nvPicPr>
              <p:cNvPr id="155" name="Tinta 154">
                <a:extLst>
                  <a:ext uri="{FF2B5EF4-FFF2-40B4-BE49-F238E27FC236}">
                    <a16:creationId xmlns:a16="http://schemas.microsoft.com/office/drawing/2014/main" id="{CE206967-E12E-0A7D-968A-17525CFAFDD4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2783548" y="6265000"/>
                <a:ext cx="1598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156" name="Tinta 155">
                <a:extLst>
                  <a:ext uri="{FF2B5EF4-FFF2-40B4-BE49-F238E27FC236}">
                    <a16:creationId xmlns:a16="http://schemas.microsoft.com/office/drawing/2014/main" id="{818845B8-D70A-FCAF-0C1D-360CFD09819D}"/>
                  </a:ext>
                </a:extLst>
              </p14:cNvPr>
              <p14:cNvContentPartPr/>
              <p14:nvPr/>
            </p14:nvContentPartPr>
            <p14:xfrm>
              <a:off x="2943748" y="6356440"/>
              <a:ext cx="162000" cy="253080"/>
            </p14:xfrm>
          </p:contentPart>
        </mc:Choice>
        <mc:Fallback>
          <p:pic>
            <p:nvPicPr>
              <p:cNvPr id="156" name="Tinta 155">
                <a:extLst>
                  <a:ext uri="{FF2B5EF4-FFF2-40B4-BE49-F238E27FC236}">
                    <a16:creationId xmlns:a16="http://schemas.microsoft.com/office/drawing/2014/main" id="{818845B8-D70A-FCAF-0C1D-360CFD09819D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2935108" y="6347440"/>
                <a:ext cx="179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157" name="Tinta 156">
                <a:extLst>
                  <a:ext uri="{FF2B5EF4-FFF2-40B4-BE49-F238E27FC236}">
                    <a16:creationId xmlns:a16="http://schemas.microsoft.com/office/drawing/2014/main" id="{03282A1E-C9FF-4AD2-BFC5-1E0B071B241E}"/>
                  </a:ext>
                </a:extLst>
              </p14:cNvPr>
              <p14:cNvContentPartPr/>
              <p14:nvPr/>
            </p14:nvContentPartPr>
            <p14:xfrm>
              <a:off x="3098548" y="6304960"/>
              <a:ext cx="138600" cy="286200"/>
            </p14:xfrm>
          </p:contentPart>
        </mc:Choice>
        <mc:Fallback>
          <p:pic>
            <p:nvPicPr>
              <p:cNvPr id="157" name="Tinta 156">
                <a:extLst>
                  <a:ext uri="{FF2B5EF4-FFF2-40B4-BE49-F238E27FC236}">
                    <a16:creationId xmlns:a16="http://schemas.microsoft.com/office/drawing/2014/main" id="{03282A1E-C9FF-4AD2-BFC5-1E0B071B241E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3089548" y="6296320"/>
                <a:ext cx="1562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158" name="Tinta 157">
                <a:extLst>
                  <a:ext uri="{FF2B5EF4-FFF2-40B4-BE49-F238E27FC236}">
                    <a16:creationId xmlns:a16="http://schemas.microsoft.com/office/drawing/2014/main" id="{4E21AC78-E5D8-7015-914E-0FCD413F3EF4}"/>
                  </a:ext>
                </a:extLst>
              </p14:cNvPr>
              <p14:cNvContentPartPr/>
              <p14:nvPr/>
            </p14:nvContentPartPr>
            <p14:xfrm>
              <a:off x="3199348" y="5632840"/>
              <a:ext cx="279720" cy="756360"/>
            </p14:xfrm>
          </p:contentPart>
        </mc:Choice>
        <mc:Fallback>
          <p:pic>
            <p:nvPicPr>
              <p:cNvPr id="158" name="Tinta 157">
                <a:extLst>
                  <a:ext uri="{FF2B5EF4-FFF2-40B4-BE49-F238E27FC236}">
                    <a16:creationId xmlns:a16="http://schemas.microsoft.com/office/drawing/2014/main" id="{4E21AC78-E5D8-7015-914E-0FCD413F3EF4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3190708" y="5624200"/>
                <a:ext cx="29736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159" name="Tinta 158">
                <a:extLst>
                  <a:ext uri="{FF2B5EF4-FFF2-40B4-BE49-F238E27FC236}">
                    <a16:creationId xmlns:a16="http://schemas.microsoft.com/office/drawing/2014/main" id="{71FDF64E-9F60-6D94-BB73-3017C467A0EE}"/>
                  </a:ext>
                </a:extLst>
              </p14:cNvPr>
              <p14:cNvContentPartPr/>
              <p14:nvPr/>
            </p14:nvContentPartPr>
            <p14:xfrm>
              <a:off x="3391228" y="5579560"/>
              <a:ext cx="114840" cy="281880"/>
            </p14:xfrm>
          </p:contentPart>
        </mc:Choice>
        <mc:Fallback>
          <p:pic>
            <p:nvPicPr>
              <p:cNvPr id="159" name="Tinta 158">
                <a:extLst>
                  <a:ext uri="{FF2B5EF4-FFF2-40B4-BE49-F238E27FC236}">
                    <a16:creationId xmlns:a16="http://schemas.microsoft.com/office/drawing/2014/main" id="{71FDF64E-9F60-6D94-BB73-3017C467A0EE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382228" y="5570560"/>
                <a:ext cx="1324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161" name="Tinta 160">
                <a:extLst>
                  <a:ext uri="{FF2B5EF4-FFF2-40B4-BE49-F238E27FC236}">
                    <a16:creationId xmlns:a16="http://schemas.microsoft.com/office/drawing/2014/main" id="{515A40F1-32C0-CCC9-F284-CAA1FB8FD87C}"/>
                  </a:ext>
                </a:extLst>
              </p14:cNvPr>
              <p14:cNvContentPartPr/>
              <p14:nvPr/>
            </p14:nvContentPartPr>
            <p14:xfrm>
              <a:off x="3560068" y="5418640"/>
              <a:ext cx="181440" cy="311400"/>
            </p14:xfrm>
          </p:contentPart>
        </mc:Choice>
        <mc:Fallback>
          <p:pic>
            <p:nvPicPr>
              <p:cNvPr id="161" name="Tinta 160">
                <a:extLst>
                  <a:ext uri="{FF2B5EF4-FFF2-40B4-BE49-F238E27FC236}">
                    <a16:creationId xmlns:a16="http://schemas.microsoft.com/office/drawing/2014/main" id="{515A40F1-32C0-CCC9-F284-CAA1FB8FD87C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3551068" y="5409640"/>
                <a:ext cx="1990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575EE17A-E290-97A7-7C25-0C69114B4025}"/>
                  </a:ext>
                </a:extLst>
              </p14:cNvPr>
              <p14:cNvContentPartPr/>
              <p14:nvPr/>
            </p14:nvContentPartPr>
            <p14:xfrm>
              <a:off x="3794788" y="5462200"/>
              <a:ext cx="60840" cy="207360"/>
            </p14:xfrm>
          </p:contentPart>
        </mc:Choice>
        <mc:Fallback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575EE17A-E290-97A7-7C25-0C69114B4025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3786148" y="5453560"/>
                <a:ext cx="78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0189B049-65FB-9E45-319E-538AB66FBFB4}"/>
                  </a:ext>
                </a:extLst>
              </p14:cNvPr>
              <p14:cNvContentPartPr/>
              <p14:nvPr/>
            </p14:nvContentPartPr>
            <p14:xfrm>
              <a:off x="3868948" y="5447800"/>
              <a:ext cx="124920" cy="237960"/>
            </p14:xfrm>
          </p:contentPart>
        </mc:Choice>
        <mc:Fallback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0189B049-65FB-9E45-319E-538AB66FBFB4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3859948" y="5439160"/>
                <a:ext cx="1425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164" name="Tinta 163">
                <a:extLst>
                  <a:ext uri="{FF2B5EF4-FFF2-40B4-BE49-F238E27FC236}">
                    <a16:creationId xmlns:a16="http://schemas.microsoft.com/office/drawing/2014/main" id="{2EB8FC41-3062-8DAB-20EC-0E0DF8BF9445}"/>
                  </a:ext>
                </a:extLst>
              </p14:cNvPr>
              <p14:cNvContentPartPr/>
              <p14:nvPr/>
            </p14:nvContentPartPr>
            <p14:xfrm>
              <a:off x="4094308" y="5584600"/>
              <a:ext cx="360" cy="360"/>
            </p14:xfrm>
          </p:contentPart>
        </mc:Choice>
        <mc:Fallback>
          <p:pic>
            <p:nvPicPr>
              <p:cNvPr id="164" name="Tinta 163">
                <a:extLst>
                  <a:ext uri="{FF2B5EF4-FFF2-40B4-BE49-F238E27FC236}">
                    <a16:creationId xmlns:a16="http://schemas.microsoft.com/office/drawing/2014/main" id="{2EB8FC41-3062-8DAB-20EC-0E0DF8BF9445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085308" y="5575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165" name="Tinta 164">
                <a:extLst>
                  <a:ext uri="{FF2B5EF4-FFF2-40B4-BE49-F238E27FC236}">
                    <a16:creationId xmlns:a16="http://schemas.microsoft.com/office/drawing/2014/main" id="{AA46E140-2BF8-F3FA-3931-C0630133EC1D}"/>
                  </a:ext>
                </a:extLst>
              </p14:cNvPr>
              <p14:cNvContentPartPr/>
              <p14:nvPr/>
            </p14:nvContentPartPr>
            <p14:xfrm>
              <a:off x="4127068" y="5379760"/>
              <a:ext cx="165960" cy="308160"/>
            </p14:xfrm>
          </p:contentPart>
        </mc:Choice>
        <mc:Fallback>
          <p:pic>
            <p:nvPicPr>
              <p:cNvPr id="165" name="Tinta 164">
                <a:extLst>
                  <a:ext uri="{FF2B5EF4-FFF2-40B4-BE49-F238E27FC236}">
                    <a16:creationId xmlns:a16="http://schemas.microsoft.com/office/drawing/2014/main" id="{AA46E140-2BF8-F3FA-3931-C0630133EC1D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118428" y="5370760"/>
                <a:ext cx="18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166" name="Tinta 165">
                <a:extLst>
                  <a:ext uri="{FF2B5EF4-FFF2-40B4-BE49-F238E27FC236}">
                    <a16:creationId xmlns:a16="http://schemas.microsoft.com/office/drawing/2014/main" id="{C419793D-BD2C-98CC-CDD7-A1F7317AC094}"/>
                  </a:ext>
                </a:extLst>
              </p14:cNvPr>
              <p14:cNvContentPartPr/>
              <p14:nvPr/>
            </p14:nvContentPartPr>
            <p14:xfrm>
              <a:off x="4312828" y="5474440"/>
              <a:ext cx="155520" cy="230760"/>
            </p14:xfrm>
          </p:contentPart>
        </mc:Choice>
        <mc:Fallback>
          <p:pic>
            <p:nvPicPr>
              <p:cNvPr id="166" name="Tinta 165">
                <a:extLst>
                  <a:ext uri="{FF2B5EF4-FFF2-40B4-BE49-F238E27FC236}">
                    <a16:creationId xmlns:a16="http://schemas.microsoft.com/office/drawing/2014/main" id="{C419793D-BD2C-98CC-CDD7-A1F7317AC094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4304188" y="5465800"/>
                <a:ext cx="173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167" name="Tinta 166">
                <a:extLst>
                  <a:ext uri="{FF2B5EF4-FFF2-40B4-BE49-F238E27FC236}">
                    <a16:creationId xmlns:a16="http://schemas.microsoft.com/office/drawing/2014/main" id="{19F5957E-043A-F244-9E7A-BAD56D4CB4A9}"/>
                  </a:ext>
                </a:extLst>
              </p14:cNvPr>
              <p14:cNvContentPartPr/>
              <p14:nvPr/>
            </p14:nvContentPartPr>
            <p14:xfrm>
              <a:off x="4504708" y="5440240"/>
              <a:ext cx="104040" cy="232560"/>
            </p14:xfrm>
          </p:contentPart>
        </mc:Choice>
        <mc:Fallback>
          <p:pic>
            <p:nvPicPr>
              <p:cNvPr id="167" name="Tinta 166">
                <a:extLst>
                  <a:ext uri="{FF2B5EF4-FFF2-40B4-BE49-F238E27FC236}">
                    <a16:creationId xmlns:a16="http://schemas.microsoft.com/office/drawing/2014/main" id="{19F5957E-043A-F244-9E7A-BAD56D4CB4A9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4495708" y="5431240"/>
                <a:ext cx="121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168" name="Tinta 167">
                <a:extLst>
                  <a:ext uri="{FF2B5EF4-FFF2-40B4-BE49-F238E27FC236}">
                    <a16:creationId xmlns:a16="http://schemas.microsoft.com/office/drawing/2014/main" id="{F57FB4E3-B815-33EE-32BF-A708FB8693E7}"/>
                  </a:ext>
                </a:extLst>
              </p14:cNvPr>
              <p14:cNvContentPartPr/>
              <p14:nvPr/>
            </p14:nvContentPartPr>
            <p14:xfrm>
              <a:off x="4487788" y="5428000"/>
              <a:ext cx="232560" cy="185040"/>
            </p14:xfrm>
          </p:contentPart>
        </mc:Choice>
        <mc:Fallback>
          <p:pic>
            <p:nvPicPr>
              <p:cNvPr id="168" name="Tinta 167">
                <a:extLst>
                  <a:ext uri="{FF2B5EF4-FFF2-40B4-BE49-F238E27FC236}">
                    <a16:creationId xmlns:a16="http://schemas.microsoft.com/office/drawing/2014/main" id="{F57FB4E3-B815-33EE-32BF-A708FB8693E7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4479148" y="5419360"/>
                <a:ext cx="2502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169" name="Tinta 168">
                <a:extLst>
                  <a:ext uri="{FF2B5EF4-FFF2-40B4-BE49-F238E27FC236}">
                    <a16:creationId xmlns:a16="http://schemas.microsoft.com/office/drawing/2014/main" id="{61C54177-662A-96D6-972A-A3260654AC13}"/>
                  </a:ext>
                </a:extLst>
              </p14:cNvPr>
              <p14:cNvContentPartPr/>
              <p14:nvPr/>
            </p14:nvContentPartPr>
            <p14:xfrm>
              <a:off x="4612348" y="5412880"/>
              <a:ext cx="165600" cy="227160"/>
            </p14:xfrm>
          </p:contentPart>
        </mc:Choice>
        <mc:Fallback>
          <p:pic>
            <p:nvPicPr>
              <p:cNvPr id="169" name="Tinta 168">
                <a:extLst>
                  <a:ext uri="{FF2B5EF4-FFF2-40B4-BE49-F238E27FC236}">
                    <a16:creationId xmlns:a16="http://schemas.microsoft.com/office/drawing/2014/main" id="{61C54177-662A-96D6-972A-A3260654AC13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4603348" y="5404240"/>
                <a:ext cx="1832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170" name="Tinta 169">
                <a:extLst>
                  <a:ext uri="{FF2B5EF4-FFF2-40B4-BE49-F238E27FC236}">
                    <a16:creationId xmlns:a16="http://schemas.microsoft.com/office/drawing/2014/main" id="{89DB3173-2967-6660-80B1-C96201EF6E0E}"/>
                  </a:ext>
                </a:extLst>
              </p14:cNvPr>
              <p14:cNvContentPartPr/>
              <p14:nvPr/>
            </p14:nvContentPartPr>
            <p14:xfrm>
              <a:off x="4777228" y="5462200"/>
              <a:ext cx="64440" cy="225360"/>
            </p14:xfrm>
          </p:contentPart>
        </mc:Choice>
        <mc:Fallback>
          <p:pic>
            <p:nvPicPr>
              <p:cNvPr id="170" name="Tinta 169">
                <a:extLst>
                  <a:ext uri="{FF2B5EF4-FFF2-40B4-BE49-F238E27FC236}">
                    <a16:creationId xmlns:a16="http://schemas.microsoft.com/office/drawing/2014/main" id="{89DB3173-2967-6660-80B1-C96201EF6E0E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4768228" y="5453560"/>
                <a:ext cx="820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7050B6C0-279A-0260-3815-0FA1E005D30F}"/>
                  </a:ext>
                </a:extLst>
              </p14:cNvPr>
              <p14:cNvContentPartPr/>
              <p14:nvPr/>
            </p14:nvContentPartPr>
            <p14:xfrm>
              <a:off x="4763548" y="5408200"/>
              <a:ext cx="211680" cy="276480"/>
            </p14:xfrm>
          </p:contentPart>
        </mc:Choice>
        <mc:Fallback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7050B6C0-279A-0260-3815-0FA1E005D30F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4754908" y="5399200"/>
                <a:ext cx="229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172" name="Tinta 171">
                <a:extLst>
                  <a:ext uri="{FF2B5EF4-FFF2-40B4-BE49-F238E27FC236}">
                    <a16:creationId xmlns:a16="http://schemas.microsoft.com/office/drawing/2014/main" id="{C6B78FB0-871A-1B08-D7B9-E39B5DFF6840}"/>
                  </a:ext>
                </a:extLst>
              </p14:cNvPr>
              <p14:cNvContentPartPr/>
              <p14:nvPr/>
            </p14:nvContentPartPr>
            <p14:xfrm>
              <a:off x="4988548" y="5390560"/>
              <a:ext cx="121320" cy="267840"/>
            </p14:xfrm>
          </p:contentPart>
        </mc:Choice>
        <mc:Fallback>
          <p:pic>
            <p:nvPicPr>
              <p:cNvPr id="172" name="Tinta 171">
                <a:extLst>
                  <a:ext uri="{FF2B5EF4-FFF2-40B4-BE49-F238E27FC236}">
                    <a16:creationId xmlns:a16="http://schemas.microsoft.com/office/drawing/2014/main" id="{C6B78FB0-871A-1B08-D7B9-E39B5DFF6840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4979908" y="5381560"/>
                <a:ext cx="138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173" name="Tinta 172">
                <a:extLst>
                  <a:ext uri="{FF2B5EF4-FFF2-40B4-BE49-F238E27FC236}">
                    <a16:creationId xmlns:a16="http://schemas.microsoft.com/office/drawing/2014/main" id="{2A74841D-1603-E49D-F380-072026C995DE}"/>
                  </a:ext>
                </a:extLst>
              </p14:cNvPr>
              <p14:cNvContentPartPr/>
              <p14:nvPr/>
            </p14:nvContentPartPr>
            <p14:xfrm>
              <a:off x="4972348" y="5513680"/>
              <a:ext cx="141480" cy="49680"/>
            </p14:xfrm>
          </p:contentPart>
        </mc:Choice>
        <mc:Fallback>
          <p:pic>
            <p:nvPicPr>
              <p:cNvPr id="173" name="Tinta 172">
                <a:extLst>
                  <a:ext uri="{FF2B5EF4-FFF2-40B4-BE49-F238E27FC236}">
                    <a16:creationId xmlns:a16="http://schemas.microsoft.com/office/drawing/2014/main" id="{2A74841D-1603-E49D-F380-072026C995DE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4963348" y="5505040"/>
                <a:ext cx="159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E57EA447-7020-A1F7-1EDB-E2B0F480D3BA}"/>
                  </a:ext>
                </a:extLst>
              </p14:cNvPr>
              <p14:cNvContentPartPr/>
              <p14:nvPr/>
            </p14:nvContentPartPr>
            <p14:xfrm>
              <a:off x="5103388" y="5366440"/>
              <a:ext cx="153000" cy="246960"/>
            </p14:xfrm>
          </p:contentPart>
        </mc:Choice>
        <mc:Fallback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E57EA447-7020-A1F7-1EDB-E2B0F480D3BA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5094748" y="5357800"/>
                <a:ext cx="170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175" name="Tinta 174">
                <a:extLst>
                  <a:ext uri="{FF2B5EF4-FFF2-40B4-BE49-F238E27FC236}">
                    <a16:creationId xmlns:a16="http://schemas.microsoft.com/office/drawing/2014/main" id="{07E86C74-E64B-E2DA-7613-F81C90FADF29}"/>
                  </a:ext>
                </a:extLst>
              </p14:cNvPr>
              <p14:cNvContentPartPr/>
              <p14:nvPr/>
            </p14:nvContentPartPr>
            <p14:xfrm>
              <a:off x="5258548" y="5385520"/>
              <a:ext cx="139680" cy="257400"/>
            </p14:xfrm>
          </p:contentPart>
        </mc:Choice>
        <mc:Fallback>
          <p:pic>
            <p:nvPicPr>
              <p:cNvPr id="175" name="Tinta 174">
                <a:extLst>
                  <a:ext uri="{FF2B5EF4-FFF2-40B4-BE49-F238E27FC236}">
                    <a16:creationId xmlns:a16="http://schemas.microsoft.com/office/drawing/2014/main" id="{07E86C74-E64B-E2DA-7613-F81C90FADF29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5249908" y="5376880"/>
                <a:ext cx="1573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176" name="Tinta 175">
                <a:extLst>
                  <a:ext uri="{FF2B5EF4-FFF2-40B4-BE49-F238E27FC236}">
                    <a16:creationId xmlns:a16="http://schemas.microsoft.com/office/drawing/2014/main" id="{BB2E4D56-AD43-D238-B360-87264FDF0246}"/>
                  </a:ext>
                </a:extLst>
              </p14:cNvPr>
              <p14:cNvContentPartPr/>
              <p14:nvPr/>
            </p14:nvContentPartPr>
            <p14:xfrm>
              <a:off x="5328748" y="5392000"/>
              <a:ext cx="88920" cy="277560"/>
            </p14:xfrm>
          </p:contentPart>
        </mc:Choice>
        <mc:Fallback>
          <p:pic>
            <p:nvPicPr>
              <p:cNvPr id="176" name="Tinta 175">
                <a:extLst>
                  <a:ext uri="{FF2B5EF4-FFF2-40B4-BE49-F238E27FC236}">
                    <a16:creationId xmlns:a16="http://schemas.microsoft.com/office/drawing/2014/main" id="{BB2E4D56-AD43-D238-B360-87264FDF0246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5320108" y="5383000"/>
                <a:ext cx="1065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177" name="Tinta 176">
                <a:extLst>
                  <a:ext uri="{FF2B5EF4-FFF2-40B4-BE49-F238E27FC236}">
                    <a16:creationId xmlns:a16="http://schemas.microsoft.com/office/drawing/2014/main" id="{508719FA-2C60-6B17-B7EA-9DDD3E554FCC}"/>
                  </a:ext>
                </a:extLst>
              </p14:cNvPr>
              <p14:cNvContentPartPr/>
              <p14:nvPr/>
            </p14:nvContentPartPr>
            <p14:xfrm>
              <a:off x="3263428" y="6067720"/>
              <a:ext cx="255960" cy="22680"/>
            </p14:xfrm>
          </p:contentPart>
        </mc:Choice>
        <mc:Fallback>
          <p:pic>
            <p:nvPicPr>
              <p:cNvPr id="177" name="Tinta 176">
                <a:extLst>
                  <a:ext uri="{FF2B5EF4-FFF2-40B4-BE49-F238E27FC236}">
                    <a16:creationId xmlns:a16="http://schemas.microsoft.com/office/drawing/2014/main" id="{508719FA-2C60-6B17-B7EA-9DDD3E554FC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3254428" y="6059080"/>
                <a:ext cx="273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178" name="Tinta 177">
                <a:extLst>
                  <a:ext uri="{FF2B5EF4-FFF2-40B4-BE49-F238E27FC236}">
                    <a16:creationId xmlns:a16="http://schemas.microsoft.com/office/drawing/2014/main" id="{F238EAE8-0A91-A913-3E59-6D4A788BF342}"/>
                  </a:ext>
                </a:extLst>
              </p14:cNvPr>
              <p14:cNvContentPartPr/>
              <p14:nvPr/>
            </p14:nvContentPartPr>
            <p14:xfrm>
              <a:off x="3508948" y="6022360"/>
              <a:ext cx="94680" cy="103320"/>
            </p14:xfrm>
          </p:contentPart>
        </mc:Choice>
        <mc:Fallback>
          <p:pic>
            <p:nvPicPr>
              <p:cNvPr id="178" name="Tinta 177">
                <a:extLst>
                  <a:ext uri="{FF2B5EF4-FFF2-40B4-BE49-F238E27FC236}">
                    <a16:creationId xmlns:a16="http://schemas.microsoft.com/office/drawing/2014/main" id="{F238EAE8-0A91-A913-3E59-6D4A788BF342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3499948" y="6013720"/>
                <a:ext cx="1123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179" name="Tinta 178">
                <a:extLst>
                  <a:ext uri="{FF2B5EF4-FFF2-40B4-BE49-F238E27FC236}">
                    <a16:creationId xmlns:a16="http://schemas.microsoft.com/office/drawing/2014/main" id="{C5C30A81-AE5F-0AF9-AEC1-D4B80B8E4F3A}"/>
                  </a:ext>
                </a:extLst>
              </p14:cNvPr>
              <p14:cNvContentPartPr/>
              <p14:nvPr/>
            </p14:nvContentPartPr>
            <p14:xfrm>
              <a:off x="3751228" y="6015160"/>
              <a:ext cx="182160" cy="233280"/>
            </p14:xfrm>
          </p:contentPart>
        </mc:Choice>
        <mc:Fallback>
          <p:pic>
            <p:nvPicPr>
              <p:cNvPr id="179" name="Tinta 178">
                <a:extLst>
                  <a:ext uri="{FF2B5EF4-FFF2-40B4-BE49-F238E27FC236}">
                    <a16:creationId xmlns:a16="http://schemas.microsoft.com/office/drawing/2014/main" id="{C5C30A81-AE5F-0AF9-AEC1-D4B80B8E4F3A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3742228" y="6006160"/>
                <a:ext cx="1998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180" name="Tinta 179">
                <a:extLst>
                  <a:ext uri="{FF2B5EF4-FFF2-40B4-BE49-F238E27FC236}">
                    <a16:creationId xmlns:a16="http://schemas.microsoft.com/office/drawing/2014/main" id="{66155A43-F933-4D4A-7257-47B28CD73929}"/>
                  </a:ext>
                </a:extLst>
              </p14:cNvPr>
              <p14:cNvContentPartPr/>
              <p14:nvPr/>
            </p14:nvContentPartPr>
            <p14:xfrm>
              <a:off x="3929428" y="6018400"/>
              <a:ext cx="57600" cy="190080"/>
            </p14:xfrm>
          </p:contentPart>
        </mc:Choice>
        <mc:Fallback>
          <p:pic>
            <p:nvPicPr>
              <p:cNvPr id="180" name="Tinta 179">
                <a:extLst>
                  <a:ext uri="{FF2B5EF4-FFF2-40B4-BE49-F238E27FC236}">
                    <a16:creationId xmlns:a16="http://schemas.microsoft.com/office/drawing/2014/main" id="{66155A43-F933-4D4A-7257-47B28CD73929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3920428" y="6009400"/>
                <a:ext cx="75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181" name="Tinta 180">
                <a:extLst>
                  <a:ext uri="{FF2B5EF4-FFF2-40B4-BE49-F238E27FC236}">
                    <a16:creationId xmlns:a16="http://schemas.microsoft.com/office/drawing/2014/main" id="{3A70AFDB-D8D4-A118-E53B-23B867D3B7FF}"/>
                  </a:ext>
                </a:extLst>
              </p14:cNvPr>
              <p14:cNvContentPartPr/>
              <p14:nvPr/>
            </p14:nvContentPartPr>
            <p14:xfrm>
              <a:off x="3865348" y="5969080"/>
              <a:ext cx="353520" cy="256320"/>
            </p14:xfrm>
          </p:contentPart>
        </mc:Choice>
        <mc:Fallback>
          <p:pic>
            <p:nvPicPr>
              <p:cNvPr id="181" name="Tinta 180">
                <a:extLst>
                  <a:ext uri="{FF2B5EF4-FFF2-40B4-BE49-F238E27FC236}">
                    <a16:creationId xmlns:a16="http://schemas.microsoft.com/office/drawing/2014/main" id="{3A70AFDB-D8D4-A118-E53B-23B867D3B7FF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3856708" y="5960080"/>
                <a:ext cx="3711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182" name="Tinta 181">
                <a:extLst>
                  <a:ext uri="{FF2B5EF4-FFF2-40B4-BE49-F238E27FC236}">
                    <a16:creationId xmlns:a16="http://schemas.microsoft.com/office/drawing/2014/main" id="{412AD777-FB76-A434-851B-1208FC16D96E}"/>
                  </a:ext>
                </a:extLst>
              </p14:cNvPr>
              <p14:cNvContentPartPr/>
              <p14:nvPr/>
            </p14:nvContentPartPr>
            <p14:xfrm>
              <a:off x="4064068" y="5959000"/>
              <a:ext cx="252720" cy="196200"/>
            </p14:xfrm>
          </p:contentPart>
        </mc:Choice>
        <mc:Fallback>
          <p:pic>
            <p:nvPicPr>
              <p:cNvPr id="182" name="Tinta 181">
                <a:extLst>
                  <a:ext uri="{FF2B5EF4-FFF2-40B4-BE49-F238E27FC236}">
                    <a16:creationId xmlns:a16="http://schemas.microsoft.com/office/drawing/2014/main" id="{412AD777-FB76-A434-851B-1208FC16D96E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4055068" y="5950000"/>
                <a:ext cx="2703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10161DDF-B22D-1FEC-2DBE-92E831F46A9E}"/>
                  </a:ext>
                </a:extLst>
              </p14:cNvPr>
              <p14:cNvContentPartPr/>
              <p14:nvPr/>
            </p14:nvContentPartPr>
            <p14:xfrm>
              <a:off x="4205188" y="5943520"/>
              <a:ext cx="195480" cy="225360"/>
            </p14:xfrm>
          </p:contentPart>
        </mc:Choice>
        <mc:Fallback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10161DDF-B22D-1FEC-2DBE-92E831F46A9E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4196548" y="5934880"/>
                <a:ext cx="213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184" name="Tinta 183">
                <a:extLst>
                  <a:ext uri="{FF2B5EF4-FFF2-40B4-BE49-F238E27FC236}">
                    <a16:creationId xmlns:a16="http://schemas.microsoft.com/office/drawing/2014/main" id="{7AB0E813-76A1-40E4-D8B2-DA2EB45028BB}"/>
                  </a:ext>
                </a:extLst>
              </p14:cNvPr>
              <p14:cNvContentPartPr/>
              <p14:nvPr/>
            </p14:nvContentPartPr>
            <p14:xfrm>
              <a:off x="4424068" y="6002200"/>
              <a:ext cx="43920" cy="215280"/>
            </p14:xfrm>
          </p:contentPart>
        </mc:Choice>
        <mc:Fallback>
          <p:pic>
            <p:nvPicPr>
              <p:cNvPr id="184" name="Tinta 183">
                <a:extLst>
                  <a:ext uri="{FF2B5EF4-FFF2-40B4-BE49-F238E27FC236}">
                    <a16:creationId xmlns:a16="http://schemas.microsoft.com/office/drawing/2014/main" id="{7AB0E813-76A1-40E4-D8B2-DA2EB45028BB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4415068" y="5993560"/>
                <a:ext cx="615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58C4CD2B-01C2-40A6-8020-DD2BE15C4A16}"/>
                  </a:ext>
                </a:extLst>
              </p14:cNvPr>
              <p14:cNvContentPartPr/>
              <p14:nvPr/>
            </p14:nvContentPartPr>
            <p14:xfrm>
              <a:off x="4561588" y="6000040"/>
              <a:ext cx="128520" cy="184320"/>
            </p14:xfrm>
          </p:contentPart>
        </mc:Choice>
        <mc:Fallback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58C4CD2B-01C2-40A6-8020-DD2BE15C4A16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4552948" y="5991400"/>
                <a:ext cx="146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186" name="Tinta 185">
                <a:extLst>
                  <a:ext uri="{FF2B5EF4-FFF2-40B4-BE49-F238E27FC236}">
                    <a16:creationId xmlns:a16="http://schemas.microsoft.com/office/drawing/2014/main" id="{0B2E81EA-7D42-9A89-0D6C-563233A657AE}"/>
                  </a:ext>
                </a:extLst>
              </p14:cNvPr>
              <p14:cNvContentPartPr/>
              <p14:nvPr/>
            </p14:nvContentPartPr>
            <p14:xfrm>
              <a:off x="4528108" y="5954680"/>
              <a:ext cx="168480" cy="121320"/>
            </p14:xfrm>
          </p:contentPart>
        </mc:Choice>
        <mc:Fallback>
          <p:pic>
            <p:nvPicPr>
              <p:cNvPr id="186" name="Tinta 185">
                <a:extLst>
                  <a:ext uri="{FF2B5EF4-FFF2-40B4-BE49-F238E27FC236}">
                    <a16:creationId xmlns:a16="http://schemas.microsoft.com/office/drawing/2014/main" id="{0B2E81EA-7D42-9A89-0D6C-563233A657AE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4519468" y="5946040"/>
                <a:ext cx="1861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9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A56C200A-DFCD-FE57-89D2-F3F13BEFD839}"/>
                  </a:ext>
                </a:extLst>
              </p14:cNvPr>
              <p14:cNvContentPartPr/>
              <p14:nvPr/>
            </p14:nvContentPartPr>
            <p14:xfrm>
              <a:off x="4740148" y="5951440"/>
              <a:ext cx="158400" cy="223920"/>
            </p14:xfrm>
          </p:contentPart>
        </mc:Choice>
        <mc:Fallback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A56C200A-DFCD-FE57-89D2-F3F13BEFD839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4731148" y="5942440"/>
                <a:ext cx="1760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188" name="Tinta 187">
                <a:extLst>
                  <a:ext uri="{FF2B5EF4-FFF2-40B4-BE49-F238E27FC236}">
                    <a16:creationId xmlns:a16="http://schemas.microsoft.com/office/drawing/2014/main" id="{41BF389A-AEFC-4ADB-30C1-B753ACCE2349}"/>
                  </a:ext>
                </a:extLst>
              </p14:cNvPr>
              <p14:cNvContentPartPr/>
              <p14:nvPr/>
            </p14:nvContentPartPr>
            <p14:xfrm>
              <a:off x="4961908" y="5943520"/>
              <a:ext cx="24120" cy="202320"/>
            </p14:xfrm>
          </p:contentPart>
        </mc:Choice>
        <mc:Fallback>
          <p:pic>
            <p:nvPicPr>
              <p:cNvPr id="188" name="Tinta 187">
                <a:extLst>
                  <a:ext uri="{FF2B5EF4-FFF2-40B4-BE49-F238E27FC236}">
                    <a16:creationId xmlns:a16="http://schemas.microsoft.com/office/drawing/2014/main" id="{41BF389A-AEFC-4ADB-30C1-B753ACCE2349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4953268" y="5934880"/>
                <a:ext cx="41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56F480E9-23E6-5ED4-F9CF-EFA80A618CA5}"/>
                  </a:ext>
                </a:extLst>
              </p14:cNvPr>
              <p14:cNvContentPartPr/>
              <p14:nvPr/>
            </p14:nvContentPartPr>
            <p14:xfrm>
              <a:off x="4807468" y="5950720"/>
              <a:ext cx="367560" cy="193320"/>
            </p14:xfrm>
          </p:contentPart>
        </mc:Choice>
        <mc:Fallback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56F480E9-23E6-5ED4-F9CF-EFA80A618CA5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4798468" y="5942080"/>
                <a:ext cx="3852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190" name="Tinta 189">
                <a:extLst>
                  <a:ext uri="{FF2B5EF4-FFF2-40B4-BE49-F238E27FC236}">
                    <a16:creationId xmlns:a16="http://schemas.microsoft.com/office/drawing/2014/main" id="{A29C3477-EA27-949B-833F-BB3EDE755B56}"/>
                  </a:ext>
                </a:extLst>
              </p14:cNvPr>
              <p14:cNvContentPartPr/>
              <p14:nvPr/>
            </p14:nvContentPartPr>
            <p14:xfrm>
              <a:off x="5042908" y="5907520"/>
              <a:ext cx="182160" cy="110520"/>
            </p14:xfrm>
          </p:contentPart>
        </mc:Choice>
        <mc:Fallback>
          <p:pic>
            <p:nvPicPr>
              <p:cNvPr id="190" name="Tinta 189">
                <a:extLst>
                  <a:ext uri="{FF2B5EF4-FFF2-40B4-BE49-F238E27FC236}">
                    <a16:creationId xmlns:a16="http://schemas.microsoft.com/office/drawing/2014/main" id="{A29C3477-EA27-949B-833F-BB3EDE755B56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5033908" y="5898520"/>
                <a:ext cx="199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191" name="Tinta 190">
                <a:extLst>
                  <a:ext uri="{FF2B5EF4-FFF2-40B4-BE49-F238E27FC236}">
                    <a16:creationId xmlns:a16="http://schemas.microsoft.com/office/drawing/2014/main" id="{552A8DA1-85C4-AE3E-623B-F1A6E01C400D}"/>
                  </a:ext>
                </a:extLst>
              </p14:cNvPr>
              <p14:cNvContentPartPr/>
              <p14:nvPr/>
            </p14:nvContentPartPr>
            <p14:xfrm>
              <a:off x="4807468" y="5828680"/>
              <a:ext cx="23760" cy="7560"/>
            </p14:xfrm>
          </p:contentPart>
        </mc:Choice>
        <mc:Fallback>
          <p:pic>
            <p:nvPicPr>
              <p:cNvPr id="191" name="Tinta 190">
                <a:extLst>
                  <a:ext uri="{FF2B5EF4-FFF2-40B4-BE49-F238E27FC236}">
                    <a16:creationId xmlns:a16="http://schemas.microsoft.com/office/drawing/2014/main" id="{552A8DA1-85C4-AE3E-623B-F1A6E01C400D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4798468" y="5819680"/>
                <a:ext cx="41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200" name="Tinta 199">
                <a:extLst>
                  <a:ext uri="{FF2B5EF4-FFF2-40B4-BE49-F238E27FC236}">
                    <a16:creationId xmlns:a16="http://schemas.microsoft.com/office/drawing/2014/main" id="{A9973BDD-2BEC-F26B-21D9-E7EDCD2B6948}"/>
                  </a:ext>
                </a:extLst>
              </p14:cNvPr>
              <p14:cNvContentPartPr/>
              <p14:nvPr/>
            </p14:nvContentPartPr>
            <p14:xfrm>
              <a:off x="5449708" y="1736920"/>
              <a:ext cx="81360" cy="87120"/>
            </p14:xfrm>
          </p:contentPart>
        </mc:Choice>
        <mc:Fallback>
          <p:pic>
            <p:nvPicPr>
              <p:cNvPr id="200" name="Tinta 199">
                <a:extLst>
                  <a:ext uri="{FF2B5EF4-FFF2-40B4-BE49-F238E27FC236}">
                    <a16:creationId xmlns:a16="http://schemas.microsoft.com/office/drawing/2014/main" id="{A9973BDD-2BEC-F26B-21D9-E7EDCD2B6948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5441068" y="1727920"/>
                <a:ext cx="990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197" name="Tinta 196">
                <a:extLst>
                  <a:ext uri="{FF2B5EF4-FFF2-40B4-BE49-F238E27FC236}">
                    <a16:creationId xmlns:a16="http://schemas.microsoft.com/office/drawing/2014/main" id="{56A0B9A9-2A83-9EBF-7E1C-0266848AB5B3}"/>
                  </a:ext>
                </a:extLst>
              </p14:cNvPr>
              <p14:cNvContentPartPr/>
              <p14:nvPr/>
            </p14:nvContentPartPr>
            <p14:xfrm>
              <a:off x="5433148" y="2174680"/>
              <a:ext cx="23760" cy="488520"/>
            </p14:xfrm>
          </p:contentPart>
        </mc:Choice>
        <mc:Fallback>
          <p:pic>
            <p:nvPicPr>
              <p:cNvPr id="197" name="Tinta 196">
                <a:extLst>
                  <a:ext uri="{FF2B5EF4-FFF2-40B4-BE49-F238E27FC236}">
                    <a16:creationId xmlns:a16="http://schemas.microsoft.com/office/drawing/2014/main" id="{56A0B9A9-2A83-9EBF-7E1C-0266848AB5B3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5424148" y="2165680"/>
                <a:ext cx="414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198" name="Tinta 197">
                <a:extLst>
                  <a:ext uri="{FF2B5EF4-FFF2-40B4-BE49-F238E27FC236}">
                    <a16:creationId xmlns:a16="http://schemas.microsoft.com/office/drawing/2014/main" id="{E000F4F5-432A-C423-8393-08A1DE339F55}"/>
                  </a:ext>
                </a:extLst>
              </p14:cNvPr>
              <p14:cNvContentPartPr/>
              <p14:nvPr/>
            </p14:nvContentPartPr>
            <p14:xfrm>
              <a:off x="5379148" y="2225440"/>
              <a:ext cx="212400" cy="198000"/>
            </p14:xfrm>
          </p:contentPart>
        </mc:Choice>
        <mc:Fallback>
          <p:pic>
            <p:nvPicPr>
              <p:cNvPr id="198" name="Tinta 197">
                <a:extLst>
                  <a:ext uri="{FF2B5EF4-FFF2-40B4-BE49-F238E27FC236}">
                    <a16:creationId xmlns:a16="http://schemas.microsoft.com/office/drawing/2014/main" id="{E000F4F5-432A-C423-8393-08A1DE339F55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5370508" y="2216440"/>
                <a:ext cx="2300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199" name="Tinta 198">
                <a:extLst>
                  <a:ext uri="{FF2B5EF4-FFF2-40B4-BE49-F238E27FC236}">
                    <a16:creationId xmlns:a16="http://schemas.microsoft.com/office/drawing/2014/main" id="{4A4847B5-EE07-EFB8-0721-ED294EE7B49F}"/>
                  </a:ext>
                </a:extLst>
              </p14:cNvPr>
              <p14:cNvContentPartPr/>
              <p14:nvPr/>
            </p14:nvContentPartPr>
            <p14:xfrm>
              <a:off x="5379148" y="1942120"/>
              <a:ext cx="212400" cy="155160"/>
            </p14:xfrm>
          </p:contentPart>
        </mc:Choice>
        <mc:Fallback>
          <p:pic>
            <p:nvPicPr>
              <p:cNvPr id="199" name="Tinta 198">
                <a:extLst>
                  <a:ext uri="{FF2B5EF4-FFF2-40B4-BE49-F238E27FC236}">
                    <a16:creationId xmlns:a16="http://schemas.microsoft.com/office/drawing/2014/main" id="{4A4847B5-EE07-EFB8-0721-ED294EE7B49F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5370508" y="1933480"/>
                <a:ext cx="230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202" name="Tinta 201">
                <a:extLst>
                  <a:ext uri="{FF2B5EF4-FFF2-40B4-BE49-F238E27FC236}">
                    <a16:creationId xmlns:a16="http://schemas.microsoft.com/office/drawing/2014/main" id="{6A42D6AA-134A-9839-2AC7-BE2D0E11C730}"/>
                  </a:ext>
                </a:extLst>
              </p14:cNvPr>
              <p14:cNvContentPartPr/>
              <p14:nvPr/>
            </p14:nvContentPartPr>
            <p14:xfrm>
              <a:off x="5749228" y="2344240"/>
              <a:ext cx="162720" cy="26640"/>
            </p14:xfrm>
          </p:contentPart>
        </mc:Choice>
        <mc:Fallback>
          <p:pic>
            <p:nvPicPr>
              <p:cNvPr id="202" name="Tinta 201">
                <a:extLst>
                  <a:ext uri="{FF2B5EF4-FFF2-40B4-BE49-F238E27FC236}">
                    <a16:creationId xmlns:a16="http://schemas.microsoft.com/office/drawing/2014/main" id="{6A42D6AA-134A-9839-2AC7-BE2D0E11C730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5740588" y="2335240"/>
                <a:ext cx="1803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203" name="Tinta 202">
                <a:extLst>
                  <a:ext uri="{FF2B5EF4-FFF2-40B4-BE49-F238E27FC236}">
                    <a16:creationId xmlns:a16="http://schemas.microsoft.com/office/drawing/2014/main" id="{F481CF0E-74F6-4C66-92B5-38A4ED93BDEE}"/>
                  </a:ext>
                </a:extLst>
              </p14:cNvPr>
              <p14:cNvContentPartPr/>
              <p14:nvPr/>
            </p14:nvContentPartPr>
            <p14:xfrm>
              <a:off x="5756068" y="2282680"/>
              <a:ext cx="172080" cy="10440"/>
            </p14:xfrm>
          </p:contentPart>
        </mc:Choice>
        <mc:Fallback>
          <p:pic>
            <p:nvPicPr>
              <p:cNvPr id="203" name="Tinta 202">
                <a:extLst>
                  <a:ext uri="{FF2B5EF4-FFF2-40B4-BE49-F238E27FC236}">
                    <a16:creationId xmlns:a16="http://schemas.microsoft.com/office/drawing/2014/main" id="{F481CF0E-74F6-4C66-92B5-38A4ED93BDEE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5747068" y="2273680"/>
                <a:ext cx="189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204" name="Tinta 203">
                <a:extLst>
                  <a:ext uri="{FF2B5EF4-FFF2-40B4-BE49-F238E27FC236}">
                    <a16:creationId xmlns:a16="http://schemas.microsoft.com/office/drawing/2014/main" id="{CA1AC6DC-4B57-4AE7-4F07-2083C2C81B64}"/>
                  </a:ext>
                </a:extLst>
              </p14:cNvPr>
              <p14:cNvContentPartPr/>
              <p14:nvPr/>
            </p14:nvContentPartPr>
            <p14:xfrm>
              <a:off x="6482548" y="2258200"/>
              <a:ext cx="168480" cy="17640"/>
            </p14:xfrm>
          </p:contentPart>
        </mc:Choice>
        <mc:Fallback>
          <p:pic>
            <p:nvPicPr>
              <p:cNvPr id="204" name="Tinta 203">
                <a:extLst>
                  <a:ext uri="{FF2B5EF4-FFF2-40B4-BE49-F238E27FC236}">
                    <a16:creationId xmlns:a16="http://schemas.microsoft.com/office/drawing/2014/main" id="{CA1AC6DC-4B57-4AE7-4F07-2083C2C81B64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6473908" y="2249560"/>
                <a:ext cx="186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205" name="Tinta 204">
                <a:extLst>
                  <a:ext uri="{FF2B5EF4-FFF2-40B4-BE49-F238E27FC236}">
                    <a16:creationId xmlns:a16="http://schemas.microsoft.com/office/drawing/2014/main" id="{D1385E50-6010-4095-539C-984A0EF2E83D}"/>
                  </a:ext>
                </a:extLst>
              </p14:cNvPr>
              <p14:cNvContentPartPr/>
              <p14:nvPr/>
            </p14:nvContentPartPr>
            <p14:xfrm>
              <a:off x="6787828" y="2019160"/>
              <a:ext cx="277200" cy="232200"/>
            </p14:xfrm>
          </p:contentPart>
        </mc:Choice>
        <mc:Fallback>
          <p:pic>
            <p:nvPicPr>
              <p:cNvPr id="205" name="Tinta 204">
                <a:extLst>
                  <a:ext uri="{FF2B5EF4-FFF2-40B4-BE49-F238E27FC236}">
                    <a16:creationId xmlns:a16="http://schemas.microsoft.com/office/drawing/2014/main" id="{D1385E50-6010-4095-539C-984A0EF2E83D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6778828" y="2010160"/>
                <a:ext cx="2948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206" name="Tinta 205">
                <a:extLst>
                  <a:ext uri="{FF2B5EF4-FFF2-40B4-BE49-F238E27FC236}">
                    <a16:creationId xmlns:a16="http://schemas.microsoft.com/office/drawing/2014/main" id="{5C992635-45E1-ABCB-DDAD-140C82A4C436}"/>
                  </a:ext>
                </a:extLst>
              </p14:cNvPr>
              <p14:cNvContentPartPr/>
              <p14:nvPr/>
            </p14:nvContentPartPr>
            <p14:xfrm>
              <a:off x="6661468" y="2310760"/>
              <a:ext cx="585360" cy="15480"/>
            </p14:xfrm>
          </p:contentPart>
        </mc:Choice>
        <mc:Fallback>
          <p:pic>
            <p:nvPicPr>
              <p:cNvPr id="206" name="Tinta 205">
                <a:extLst>
                  <a:ext uri="{FF2B5EF4-FFF2-40B4-BE49-F238E27FC236}">
                    <a16:creationId xmlns:a16="http://schemas.microsoft.com/office/drawing/2014/main" id="{5C992635-45E1-ABCB-DDAD-140C82A4C436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6652468" y="2302120"/>
                <a:ext cx="603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207" name="Tinta 206">
                <a:extLst>
                  <a:ext uri="{FF2B5EF4-FFF2-40B4-BE49-F238E27FC236}">
                    <a16:creationId xmlns:a16="http://schemas.microsoft.com/office/drawing/2014/main" id="{3E25EBC2-FB90-67CB-744D-4E523E443C4D}"/>
                  </a:ext>
                </a:extLst>
              </p14:cNvPr>
              <p14:cNvContentPartPr/>
              <p14:nvPr/>
            </p14:nvContentPartPr>
            <p14:xfrm>
              <a:off x="6858028" y="2494000"/>
              <a:ext cx="284400" cy="308880"/>
            </p14:xfrm>
          </p:contentPart>
        </mc:Choice>
        <mc:Fallback>
          <p:pic>
            <p:nvPicPr>
              <p:cNvPr id="207" name="Tinta 206">
                <a:extLst>
                  <a:ext uri="{FF2B5EF4-FFF2-40B4-BE49-F238E27FC236}">
                    <a16:creationId xmlns:a16="http://schemas.microsoft.com/office/drawing/2014/main" id="{3E25EBC2-FB90-67CB-744D-4E523E443C4D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6849028" y="2485360"/>
                <a:ext cx="3020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208" name="Tinta 207">
                <a:extLst>
                  <a:ext uri="{FF2B5EF4-FFF2-40B4-BE49-F238E27FC236}">
                    <a16:creationId xmlns:a16="http://schemas.microsoft.com/office/drawing/2014/main" id="{240C5044-8C42-E5D2-F4F7-419B0844CBE0}"/>
                  </a:ext>
                </a:extLst>
              </p14:cNvPr>
              <p14:cNvContentPartPr/>
              <p14:nvPr/>
            </p14:nvContentPartPr>
            <p14:xfrm>
              <a:off x="7320268" y="2362600"/>
              <a:ext cx="16560" cy="50400"/>
            </p14:xfrm>
          </p:contentPart>
        </mc:Choice>
        <mc:Fallback>
          <p:pic>
            <p:nvPicPr>
              <p:cNvPr id="208" name="Tinta 207">
                <a:extLst>
                  <a:ext uri="{FF2B5EF4-FFF2-40B4-BE49-F238E27FC236}">
                    <a16:creationId xmlns:a16="http://schemas.microsoft.com/office/drawing/2014/main" id="{240C5044-8C42-E5D2-F4F7-419B0844CBE0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7311628" y="2353600"/>
                <a:ext cx="34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291" name="Tinta 290">
                <a:extLst>
                  <a:ext uri="{FF2B5EF4-FFF2-40B4-BE49-F238E27FC236}">
                    <a16:creationId xmlns:a16="http://schemas.microsoft.com/office/drawing/2014/main" id="{C66A58E7-D9D0-7D1A-B80D-1A7BEA380B08}"/>
                  </a:ext>
                </a:extLst>
              </p14:cNvPr>
              <p14:cNvContentPartPr/>
              <p14:nvPr/>
            </p14:nvContentPartPr>
            <p14:xfrm>
              <a:off x="5375908" y="3270520"/>
              <a:ext cx="7200" cy="336240"/>
            </p14:xfrm>
          </p:contentPart>
        </mc:Choice>
        <mc:Fallback>
          <p:pic>
            <p:nvPicPr>
              <p:cNvPr id="291" name="Tinta 290">
                <a:extLst>
                  <a:ext uri="{FF2B5EF4-FFF2-40B4-BE49-F238E27FC236}">
                    <a16:creationId xmlns:a16="http://schemas.microsoft.com/office/drawing/2014/main" id="{C66A58E7-D9D0-7D1A-B80D-1A7BEA380B08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5367268" y="3261520"/>
                <a:ext cx="24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292" name="Tinta 291">
                <a:extLst>
                  <a:ext uri="{FF2B5EF4-FFF2-40B4-BE49-F238E27FC236}">
                    <a16:creationId xmlns:a16="http://schemas.microsoft.com/office/drawing/2014/main" id="{62F8065F-02E5-955B-780D-D06E3E139D12}"/>
                  </a:ext>
                </a:extLst>
              </p14:cNvPr>
              <p14:cNvContentPartPr/>
              <p14:nvPr/>
            </p14:nvContentPartPr>
            <p14:xfrm>
              <a:off x="5338828" y="3270880"/>
              <a:ext cx="159840" cy="196560"/>
            </p14:xfrm>
          </p:contentPart>
        </mc:Choice>
        <mc:Fallback>
          <p:pic>
            <p:nvPicPr>
              <p:cNvPr id="292" name="Tinta 291">
                <a:extLst>
                  <a:ext uri="{FF2B5EF4-FFF2-40B4-BE49-F238E27FC236}">
                    <a16:creationId xmlns:a16="http://schemas.microsoft.com/office/drawing/2014/main" id="{62F8065F-02E5-955B-780D-D06E3E139D12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5330188" y="3261880"/>
                <a:ext cx="1774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293" name="Tinta 292">
                <a:extLst>
                  <a:ext uri="{FF2B5EF4-FFF2-40B4-BE49-F238E27FC236}">
                    <a16:creationId xmlns:a16="http://schemas.microsoft.com/office/drawing/2014/main" id="{255FC3B4-1E89-45A9-C9F3-C70F9B897202}"/>
                  </a:ext>
                </a:extLst>
              </p14:cNvPr>
              <p14:cNvContentPartPr/>
              <p14:nvPr/>
            </p14:nvContentPartPr>
            <p14:xfrm>
              <a:off x="5335588" y="3026080"/>
              <a:ext cx="214560" cy="194040"/>
            </p14:xfrm>
          </p:contentPart>
        </mc:Choice>
        <mc:Fallback>
          <p:pic>
            <p:nvPicPr>
              <p:cNvPr id="293" name="Tinta 292">
                <a:extLst>
                  <a:ext uri="{FF2B5EF4-FFF2-40B4-BE49-F238E27FC236}">
                    <a16:creationId xmlns:a16="http://schemas.microsoft.com/office/drawing/2014/main" id="{255FC3B4-1E89-45A9-C9F3-C70F9B897202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5326588" y="3017440"/>
                <a:ext cx="232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294" name="Tinta 293">
                <a:extLst>
                  <a:ext uri="{FF2B5EF4-FFF2-40B4-BE49-F238E27FC236}">
                    <a16:creationId xmlns:a16="http://schemas.microsoft.com/office/drawing/2014/main" id="{610CD36D-E422-1590-B37F-6137F646B0B9}"/>
                  </a:ext>
                </a:extLst>
              </p14:cNvPr>
              <p14:cNvContentPartPr/>
              <p14:nvPr/>
            </p14:nvContentPartPr>
            <p14:xfrm>
              <a:off x="5371948" y="2871280"/>
              <a:ext cx="72000" cy="93600"/>
            </p14:xfrm>
          </p:contentPart>
        </mc:Choice>
        <mc:Fallback>
          <p:pic>
            <p:nvPicPr>
              <p:cNvPr id="294" name="Tinta 293">
                <a:extLst>
                  <a:ext uri="{FF2B5EF4-FFF2-40B4-BE49-F238E27FC236}">
                    <a16:creationId xmlns:a16="http://schemas.microsoft.com/office/drawing/2014/main" id="{610CD36D-E422-1590-B37F-6137F646B0B9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5363308" y="2862640"/>
                <a:ext cx="89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295" name="Tinta 294">
                <a:extLst>
                  <a:ext uri="{FF2B5EF4-FFF2-40B4-BE49-F238E27FC236}">
                    <a16:creationId xmlns:a16="http://schemas.microsoft.com/office/drawing/2014/main" id="{5FFF78BC-FCD5-894C-90C3-531BF009B4F4}"/>
                  </a:ext>
                </a:extLst>
              </p14:cNvPr>
              <p14:cNvContentPartPr/>
              <p14:nvPr/>
            </p14:nvContentPartPr>
            <p14:xfrm>
              <a:off x="5698828" y="3428920"/>
              <a:ext cx="172080" cy="13320"/>
            </p14:xfrm>
          </p:contentPart>
        </mc:Choice>
        <mc:Fallback>
          <p:pic>
            <p:nvPicPr>
              <p:cNvPr id="295" name="Tinta 294">
                <a:extLst>
                  <a:ext uri="{FF2B5EF4-FFF2-40B4-BE49-F238E27FC236}">
                    <a16:creationId xmlns:a16="http://schemas.microsoft.com/office/drawing/2014/main" id="{5FFF78BC-FCD5-894C-90C3-531BF009B4F4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5690188" y="3419920"/>
                <a:ext cx="189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296" name="Tinta 295">
                <a:extLst>
                  <a:ext uri="{FF2B5EF4-FFF2-40B4-BE49-F238E27FC236}">
                    <a16:creationId xmlns:a16="http://schemas.microsoft.com/office/drawing/2014/main" id="{B5EF3BD8-2A13-133C-DD18-D340ABF6E5AA}"/>
                  </a:ext>
                </a:extLst>
              </p14:cNvPr>
              <p14:cNvContentPartPr/>
              <p14:nvPr/>
            </p14:nvContentPartPr>
            <p14:xfrm>
              <a:off x="5722228" y="3332080"/>
              <a:ext cx="168480" cy="20520"/>
            </p14:xfrm>
          </p:contentPart>
        </mc:Choice>
        <mc:Fallback>
          <p:pic>
            <p:nvPicPr>
              <p:cNvPr id="296" name="Tinta 295">
                <a:extLst>
                  <a:ext uri="{FF2B5EF4-FFF2-40B4-BE49-F238E27FC236}">
                    <a16:creationId xmlns:a16="http://schemas.microsoft.com/office/drawing/2014/main" id="{B5EF3BD8-2A13-133C-DD18-D340ABF6E5AA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5713588" y="3323080"/>
                <a:ext cx="186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304" name="Tinta 303">
                <a:extLst>
                  <a:ext uri="{FF2B5EF4-FFF2-40B4-BE49-F238E27FC236}">
                    <a16:creationId xmlns:a16="http://schemas.microsoft.com/office/drawing/2014/main" id="{BB42ED5A-C7F1-42A3-ED5D-20D58C08695A}"/>
                  </a:ext>
                </a:extLst>
              </p14:cNvPr>
              <p14:cNvContentPartPr/>
              <p14:nvPr/>
            </p14:nvContentPartPr>
            <p14:xfrm>
              <a:off x="8305228" y="1898560"/>
              <a:ext cx="129600" cy="161280"/>
            </p14:xfrm>
          </p:contentPart>
        </mc:Choice>
        <mc:Fallback>
          <p:pic>
            <p:nvPicPr>
              <p:cNvPr id="304" name="Tinta 303">
                <a:extLst>
                  <a:ext uri="{FF2B5EF4-FFF2-40B4-BE49-F238E27FC236}">
                    <a16:creationId xmlns:a16="http://schemas.microsoft.com/office/drawing/2014/main" id="{BB42ED5A-C7F1-42A3-ED5D-20D58C08695A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8296588" y="1889560"/>
                <a:ext cx="147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297" name="Tinta 296">
                <a:extLst>
                  <a:ext uri="{FF2B5EF4-FFF2-40B4-BE49-F238E27FC236}">
                    <a16:creationId xmlns:a16="http://schemas.microsoft.com/office/drawing/2014/main" id="{E4411D63-2F22-BC1D-43CB-E8A527D05B80}"/>
                  </a:ext>
                </a:extLst>
              </p14:cNvPr>
              <p14:cNvContentPartPr/>
              <p14:nvPr/>
            </p14:nvContentPartPr>
            <p14:xfrm>
              <a:off x="6146308" y="3415960"/>
              <a:ext cx="192240" cy="14400"/>
            </p14:xfrm>
          </p:contentPart>
        </mc:Choice>
        <mc:Fallback>
          <p:pic>
            <p:nvPicPr>
              <p:cNvPr id="297" name="Tinta 296">
                <a:extLst>
                  <a:ext uri="{FF2B5EF4-FFF2-40B4-BE49-F238E27FC236}">
                    <a16:creationId xmlns:a16="http://schemas.microsoft.com/office/drawing/2014/main" id="{E4411D63-2F22-BC1D-43CB-E8A527D05B80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6137308" y="3406960"/>
                <a:ext cx="209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298" name="Tinta 297">
                <a:extLst>
                  <a:ext uri="{FF2B5EF4-FFF2-40B4-BE49-F238E27FC236}">
                    <a16:creationId xmlns:a16="http://schemas.microsoft.com/office/drawing/2014/main" id="{772E8183-FECB-55C7-0F17-C3411456BC47}"/>
                  </a:ext>
                </a:extLst>
              </p14:cNvPr>
              <p14:cNvContentPartPr/>
              <p14:nvPr/>
            </p14:nvContentPartPr>
            <p14:xfrm>
              <a:off x="6384988" y="3194920"/>
              <a:ext cx="199080" cy="309240"/>
            </p14:xfrm>
          </p:contentPart>
        </mc:Choice>
        <mc:Fallback>
          <p:pic>
            <p:nvPicPr>
              <p:cNvPr id="298" name="Tinta 297">
                <a:extLst>
                  <a:ext uri="{FF2B5EF4-FFF2-40B4-BE49-F238E27FC236}">
                    <a16:creationId xmlns:a16="http://schemas.microsoft.com/office/drawing/2014/main" id="{772E8183-FECB-55C7-0F17-C3411456BC47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6375988" y="3185920"/>
                <a:ext cx="216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299" name="Tinta 298">
                <a:extLst>
                  <a:ext uri="{FF2B5EF4-FFF2-40B4-BE49-F238E27FC236}">
                    <a16:creationId xmlns:a16="http://schemas.microsoft.com/office/drawing/2014/main" id="{95DE87EA-7D90-B729-6289-0E7A497A220B}"/>
                  </a:ext>
                </a:extLst>
              </p14:cNvPr>
              <p14:cNvContentPartPr/>
              <p14:nvPr/>
            </p14:nvContentPartPr>
            <p14:xfrm>
              <a:off x="6274108" y="3502720"/>
              <a:ext cx="383760" cy="43920"/>
            </p14:xfrm>
          </p:contentPart>
        </mc:Choice>
        <mc:Fallback>
          <p:pic>
            <p:nvPicPr>
              <p:cNvPr id="299" name="Tinta 298">
                <a:extLst>
                  <a:ext uri="{FF2B5EF4-FFF2-40B4-BE49-F238E27FC236}">
                    <a16:creationId xmlns:a16="http://schemas.microsoft.com/office/drawing/2014/main" id="{95DE87EA-7D90-B729-6289-0E7A497A220B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6265108" y="3493720"/>
                <a:ext cx="4014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300" name="Tinta 299">
                <a:extLst>
                  <a:ext uri="{FF2B5EF4-FFF2-40B4-BE49-F238E27FC236}">
                    <a16:creationId xmlns:a16="http://schemas.microsoft.com/office/drawing/2014/main" id="{3325FC16-2ABF-0282-B4A9-53DA74F49462}"/>
                  </a:ext>
                </a:extLst>
              </p14:cNvPr>
              <p14:cNvContentPartPr/>
              <p14:nvPr/>
            </p14:nvContentPartPr>
            <p14:xfrm>
              <a:off x="6398668" y="3574000"/>
              <a:ext cx="218880" cy="232560"/>
            </p14:xfrm>
          </p:contentPart>
        </mc:Choice>
        <mc:Fallback>
          <p:pic>
            <p:nvPicPr>
              <p:cNvPr id="300" name="Tinta 299">
                <a:extLst>
                  <a:ext uri="{FF2B5EF4-FFF2-40B4-BE49-F238E27FC236}">
                    <a16:creationId xmlns:a16="http://schemas.microsoft.com/office/drawing/2014/main" id="{3325FC16-2ABF-0282-B4A9-53DA74F49462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6389668" y="3565000"/>
                <a:ext cx="2365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301" name="Tinta 300">
                <a:extLst>
                  <a:ext uri="{FF2B5EF4-FFF2-40B4-BE49-F238E27FC236}">
                    <a16:creationId xmlns:a16="http://schemas.microsoft.com/office/drawing/2014/main" id="{E2C8036A-4786-7414-7983-A070A1317A5B}"/>
                  </a:ext>
                </a:extLst>
              </p14:cNvPr>
              <p14:cNvContentPartPr/>
              <p14:nvPr/>
            </p14:nvContentPartPr>
            <p14:xfrm>
              <a:off x="6809068" y="3584440"/>
              <a:ext cx="7200" cy="2520"/>
            </p14:xfrm>
          </p:contentPart>
        </mc:Choice>
        <mc:Fallback>
          <p:pic>
            <p:nvPicPr>
              <p:cNvPr id="301" name="Tinta 300">
                <a:extLst>
                  <a:ext uri="{FF2B5EF4-FFF2-40B4-BE49-F238E27FC236}">
                    <a16:creationId xmlns:a16="http://schemas.microsoft.com/office/drawing/2014/main" id="{E2C8036A-4786-7414-7983-A070A1317A5B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6800068" y="3575440"/>
                <a:ext cx="24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315" name="Tinta 314">
                <a:extLst>
                  <a:ext uri="{FF2B5EF4-FFF2-40B4-BE49-F238E27FC236}">
                    <a16:creationId xmlns:a16="http://schemas.microsoft.com/office/drawing/2014/main" id="{201ABBC3-E61B-F0CA-0488-A4F7A97A1485}"/>
                  </a:ext>
                </a:extLst>
              </p14:cNvPr>
              <p14:cNvContentPartPr/>
              <p14:nvPr/>
            </p14:nvContentPartPr>
            <p14:xfrm>
              <a:off x="6445108" y="3633760"/>
              <a:ext cx="216360" cy="191160"/>
            </p14:xfrm>
          </p:contentPart>
        </mc:Choice>
        <mc:Fallback>
          <p:pic>
            <p:nvPicPr>
              <p:cNvPr id="315" name="Tinta 314">
                <a:extLst>
                  <a:ext uri="{FF2B5EF4-FFF2-40B4-BE49-F238E27FC236}">
                    <a16:creationId xmlns:a16="http://schemas.microsoft.com/office/drawing/2014/main" id="{201ABBC3-E61B-F0CA-0488-A4F7A97A1485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6436468" y="3625120"/>
                <a:ext cx="2340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222" name="Tinta 221">
                <a:extLst>
                  <a:ext uri="{FF2B5EF4-FFF2-40B4-BE49-F238E27FC236}">
                    <a16:creationId xmlns:a16="http://schemas.microsoft.com/office/drawing/2014/main" id="{165AA951-B8CD-7F2A-85F2-003E514030EB}"/>
                  </a:ext>
                </a:extLst>
              </p14:cNvPr>
              <p14:cNvContentPartPr/>
              <p14:nvPr/>
            </p14:nvContentPartPr>
            <p14:xfrm>
              <a:off x="9126388" y="2149480"/>
              <a:ext cx="24120" cy="266040"/>
            </p14:xfrm>
          </p:contentPart>
        </mc:Choice>
        <mc:Fallback>
          <p:pic>
            <p:nvPicPr>
              <p:cNvPr id="222" name="Tinta 221">
                <a:extLst>
                  <a:ext uri="{FF2B5EF4-FFF2-40B4-BE49-F238E27FC236}">
                    <a16:creationId xmlns:a16="http://schemas.microsoft.com/office/drawing/2014/main" id="{165AA951-B8CD-7F2A-85F2-003E514030EB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9117388" y="2140480"/>
                <a:ext cx="417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223" name="Tinta 222">
                <a:extLst>
                  <a:ext uri="{FF2B5EF4-FFF2-40B4-BE49-F238E27FC236}">
                    <a16:creationId xmlns:a16="http://schemas.microsoft.com/office/drawing/2014/main" id="{B3B4A6F7-EAEB-3F14-EA30-B9155833C4F8}"/>
                  </a:ext>
                </a:extLst>
              </p14:cNvPr>
              <p14:cNvContentPartPr/>
              <p14:nvPr/>
            </p14:nvContentPartPr>
            <p14:xfrm>
              <a:off x="9106588" y="2100880"/>
              <a:ext cx="165240" cy="154080"/>
            </p14:xfrm>
          </p:contentPart>
        </mc:Choice>
        <mc:Fallback>
          <p:pic>
            <p:nvPicPr>
              <p:cNvPr id="223" name="Tinta 222">
                <a:extLst>
                  <a:ext uri="{FF2B5EF4-FFF2-40B4-BE49-F238E27FC236}">
                    <a16:creationId xmlns:a16="http://schemas.microsoft.com/office/drawing/2014/main" id="{B3B4A6F7-EAEB-3F14-EA30-B9155833C4F8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9097588" y="2091880"/>
                <a:ext cx="182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224" name="Tinta 223">
                <a:extLst>
                  <a:ext uri="{FF2B5EF4-FFF2-40B4-BE49-F238E27FC236}">
                    <a16:creationId xmlns:a16="http://schemas.microsoft.com/office/drawing/2014/main" id="{714C9AB7-929C-68CD-9896-D46BF1F25724}"/>
                  </a:ext>
                </a:extLst>
              </p14:cNvPr>
              <p14:cNvContentPartPr/>
              <p14:nvPr/>
            </p14:nvContentPartPr>
            <p14:xfrm>
              <a:off x="9079588" y="1868680"/>
              <a:ext cx="205560" cy="116280"/>
            </p14:xfrm>
          </p:contentPart>
        </mc:Choice>
        <mc:Fallback>
          <p:pic>
            <p:nvPicPr>
              <p:cNvPr id="224" name="Tinta 223">
                <a:extLst>
                  <a:ext uri="{FF2B5EF4-FFF2-40B4-BE49-F238E27FC236}">
                    <a16:creationId xmlns:a16="http://schemas.microsoft.com/office/drawing/2014/main" id="{714C9AB7-929C-68CD-9896-D46BF1F25724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9070948" y="1860040"/>
                <a:ext cx="223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226" name="Tinta 225">
                <a:extLst>
                  <a:ext uri="{FF2B5EF4-FFF2-40B4-BE49-F238E27FC236}">
                    <a16:creationId xmlns:a16="http://schemas.microsoft.com/office/drawing/2014/main" id="{947D30F5-0124-D6C5-AA8E-7DC503BEFD63}"/>
                  </a:ext>
                </a:extLst>
              </p14:cNvPr>
              <p14:cNvContentPartPr/>
              <p14:nvPr/>
            </p14:nvContentPartPr>
            <p14:xfrm>
              <a:off x="9490348" y="2048320"/>
              <a:ext cx="120960" cy="223920"/>
            </p14:xfrm>
          </p:contentPart>
        </mc:Choice>
        <mc:Fallback>
          <p:pic>
            <p:nvPicPr>
              <p:cNvPr id="226" name="Tinta 225">
                <a:extLst>
                  <a:ext uri="{FF2B5EF4-FFF2-40B4-BE49-F238E27FC236}">
                    <a16:creationId xmlns:a16="http://schemas.microsoft.com/office/drawing/2014/main" id="{947D30F5-0124-D6C5-AA8E-7DC503BEFD63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9481708" y="2039680"/>
                <a:ext cx="1386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227" name="Tinta 226">
                <a:extLst>
                  <a:ext uri="{FF2B5EF4-FFF2-40B4-BE49-F238E27FC236}">
                    <a16:creationId xmlns:a16="http://schemas.microsoft.com/office/drawing/2014/main" id="{4BBE1392-0EB2-2A6C-A9B9-A78419058C03}"/>
                  </a:ext>
                </a:extLst>
              </p14:cNvPr>
              <p14:cNvContentPartPr/>
              <p14:nvPr/>
            </p14:nvContentPartPr>
            <p14:xfrm>
              <a:off x="9640468" y="2051560"/>
              <a:ext cx="132480" cy="218160"/>
            </p14:xfrm>
          </p:contentPart>
        </mc:Choice>
        <mc:Fallback>
          <p:pic>
            <p:nvPicPr>
              <p:cNvPr id="227" name="Tinta 226">
                <a:extLst>
                  <a:ext uri="{FF2B5EF4-FFF2-40B4-BE49-F238E27FC236}">
                    <a16:creationId xmlns:a16="http://schemas.microsoft.com/office/drawing/2014/main" id="{4BBE1392-0EB2-2A6C-A9B9-A78419058C03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9631468" y="2042560"/>
                <a:ext cx="1501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228" name="Tinta 227">
                <a:extLst>
                  <a:ext uri="{FF2B5EF4-FFF2-40B4-BE49-F238E27FC236}">
                    <a16:creationId xmlns:a16="http://schemas.microsoft.com/office/drawing/2014/main" id="{20D6E96E-9463-8C0C-621A-8F4C3F581C60}"/>
                  </a:ext>
                </a:extLst>
              </p14:cNvPr>
              <p14:cNvContentPartPr/>
              <p14:nvPr/>
            </p14:nvContentPartPr>
            <p14:xfrm>
              <a:off x="9651628" y="2146240"/>
              <a:ext cx="145080" cy="40680"/>
            </p14:xfrm>
          </p:contentPart>
        </mc:Choice>
        <mc:Fallback>
          <p:pic>
            <p:nvPicPr>
              <p:cNvPr id="228" name="Tinta 227">
                <a:extLst>
                  <a:ext uri="{FF2B5EF4-FFF2-40B4-BE49-F238E27FC236}">
                    <a16:creationId xmlns:a16="http://schemas.microsoft.com/office/drawing/2014/main" id="{20D6E96E-9463-8C0C-621A-8F4C3F581C60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9642628" y="2137600"/>
                <a:ext cx="162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229" name="Tinta 228">
                <a:extLst>
                  <a:ext uri="{FF2B5EF4-FFF2-40B4-BE49-F238E27FC236}">
                    <a16:creationId xmlns:a16="http://schemas.microsoft.com/office/drawing/2014/main" id="{82036056-A117-EAAD-4A78-228FEAC59B5E}"/>
                  </a:ext>
                </a:extLst>
              </p14:cNvPr>
              <p14:cNvContentPartPr/>
              <p14:nvPr/>
            </p14:nvContentPartPr>
            <p14:xfrm>
              <a:off x="9873028" y="2104120"/>
              <a:ext cx="20880" cy="141480"/>
            </p14:xfrm>
          </p:contentPart>
        </mc:Choice>
        <mc:Fallback>
          <p:pic>
            <p:nvPicPr>
              <p:cNvPr id="229" name="Tinta 228">
                <a:extLst>
                  <a:ext uri="{FF2B5EF4-FFF2-40B4-BE49-F238E27FC236}">
                    <a16:creationId xmlns:a16="http://schemas.microsoft.com/office/drawing/2014/main" id="{82036056-A117-EAAD-4A78-228FEAC59B5E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9864388" y="2095480"/>
                <a:ext cx="38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230" name="Tinta 229">
                <a:extLst>
                  <a:ext uri="{FF2B5EF4-FFF2-40B4-BE49-F238E27FC236}">
                    <a16:creationId xmlns:a16="http://schemas.microsoft.com/office/drawing/2014/main" id="{E3BC7A11-CD89-AB11-F719-1068A644528C}"/>
                  </a:ext>
                </a:extLst>
              </p14:cNvPr>
              <p14:cNvContentPartPr/>
              <p14:nvPr/>
            </p14:nvContentPartPr>
            <p14:xfrm>
              <a:off x="10041868" y="2070640"/>
              <a:ext cx="23760" cy="155880"/>
            </p14:xfrm>
          </p:contentPart>
        </mc:Choice>
        <mc:Fallback>
          <p:pic>
            <p:nvPicPr>
              <p:cNvPr id="230" name="Tinta 229">
                <a:extLst>
                  <a:ext uri="{FF2B5EF4-FFF2-40B4-BE49-F238E27FC236}">
                    <a16:creationId xmlns:a16="http://schemas.microsoft.com/office/drawing/2014/main" id="{E3BC7A11-CD89-AB11-F719-1068A644528C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10032868" y="2061640"/>
                <a:ext cx="414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231" name="Tinta 230">
                <a:extLst>
                  <a:ext uri="{FF2B5EF4-FFF2-40B4-BE49-F238E27FC236}">
                    <a16:creationId xmlns:a16="http://schemas.microsoft.com/office/drawing/2014/main" id="{B6F2C8E3-94F7-5125-B4E2-16CBF26BA0E0}"/>
                  </a:ext>
                </a:extLst>
              </p14:cNvPr>
              <p14:cNvContentPartPr/>
              <p14:nvPr/>
            </p14:nvContentPartPr>
            <p14:xfrm>
              <a:off x="10004788" y="2015200"/>
              <a:ext cx="161640" cy="238680"/>
            </p14:xfrm>
          </p:contentPart>
        </mc:Choice>
        <mc:Fallback>
          <p:pic>
            <p:nvPicPr>
              <p:cNvPr id="231" name="Tinta 230">
                <a:extLst>
                  <a:ext uri="{FF2B5EF4-FFF2-40B4-BE49-F238E27FC236}">
                    <a16:creationId xmlns:a16="http://schemas.microsoft.com/office/drawing/2014/main" id="{B6F2C8E3-94F7-5125-B4E2-16CBF26BA0E0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9996148" y="2006200"/>
                <a:ext cx="1792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232" name="Tinta 231">
                <a:extLst>
                  <a:ext uri="{FF2B5EF4-FFF2-40B4-BE49-F238E27FC236}">
                    <a16:creationId xmlns:a16="http://schemas.microsoft.com/office/drawing/2014/main" id="{04638A68-B8BE-9395-98AE-6ED1D175E26E}"/>
                  </a:ext>
                </a:extLst>
              </p14:cNvPr>
              <p14:cNvContentPartPr/>
              <p14:nvPr/>
            </p14:nvContentPartPr>
            <p14:xfrm>
              <a:off x="10214308" y="2079640"/>
              <a:ext cx="103680" cy="165240"/>
            </p14:xfrm>
          </p:contentPart>
        </mc:Choice>
        <mc:Fallback>
          <p:pic>
            <p:nvPicPr>
              <p:cNvPr id="232" name="Tinta 231">
                <a:extLst>
                  <a:ext uri="{FF2B5EF4-FFF2-40B4-BE49-F238E27FC236}">
                    <a16:creationId xmlns:a16="http://schemas.microsoft.com/office/drawing/2014/main" id="{04638A68-B8BE-9395-98AE-6ED1D175E26E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10205308" y="2071000"/>
                <a:ext cx="121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233" name="Tinta 232">
                <a:extLst>
                  <a:ext uri="{FF2B5EF4-FFF2-40B4-BE49-F238E27FC236}">
                    <a16:creationId xmlns:a16="http://schemas.microsoft.com/office/drawing/2014/main" id="{9CA653C3-593E-7F50-2EAA-0A4B9DAE5F96}"/>
                  </a:ext>
                </a:extLst>
              </p14:cNvPr>
              <p14:cNvContentPartPr/>
              <p14:nvPr/>
            </p14:nvContentPartPr>
            <p14:xfrm>
              <a:off x="10320868" y="2076760"/>
              <a:ext cx="116280" cy="180360"/>
            </p14:xfrm>
          </p:contentPart>
        </mc:Choice>
        <mc:Fallback>
          <p:pic>
            <p:nvPicPr>
              <p:cNvPr id="233" name="Tinta 232">
                <a:extLst>
                  <a:ext uri="{FF2B5EF4-FFF2-40B4-BE49-F238E27FC236}">
                    <a16:creationId xmlns:a16="http://schemas.microsoft.com/office/drawing/2014/main" id="{9CA653C3-593E-7F50-2EAA-0A4B9DAE5F96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10312228" y="2067760"/>
                <a:ext cx="133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234" name="Tinta 233">
                <a:extLst>
                  <a:ext uri="{FF2B5EF4-FFF2-40B4-BE49-F238E27FC236}">
                    <a16:creationId xmlns:a16="http://schemas.microsoft.com/office/drawing/2014/main" id="{29F78C76-A815-3DB8-B02A-E97B988A0C67}"/>
                  </a:ext>
                </a:extLst>
              </p14:cNvPr>
              <p14:cNvContentPartPr/>
              <p14:nvPr/>
            </p14:nvContentPartPr>
            <p14:xfrm>
              <a:off x="10461988" y="2121040"/>
              <a:ext cx="124920" cy="132840"/>
            </p14:xfrm>
          </p:contentPart>
        </mc:Choice>
        <mc:Fallback>
          <p:pic>
            <p:nvPicPr>
              <p:cNvPr id="234" name="Tinta 233">
                <a:extLst>
                  <a:ext uri="{FF2B5EF4-FFF2-40B4-BE49-F238E27FC236}">
                    <a16:creationId xmlns:a16="http://schemas.microsoft.com/office/drawing/2014/main" id="{29F78C76-A815-3DB8-B02A-E97B988A0C67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10453348" y="2112400"/>
                <a:ext cx="1425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235" name="Tinta 234">
                <a:extLst>
                  <a:ext uri="{FF2B5EF4-FFF2-40B4-BE49-F238E27FC236}">
                    <a16:creationId xmlns:a16="http://schemas.microsoft.com/office/drawing/2014/main" id="{C1811DE2-1912-82F8-80B3-FD819289FC52}"/>
                  </a:ext>
                </a:extLst>
              </p14:cNvPr>
              <p14:cNvContentPartPr/>
              <p14:nvPr/>
            </p14:nvContentPartPr>
            <p14:xfrm>
              <a:off x="10603468" y="2048320"/>
              <a:ext cx="107280" cy="212400"/>
            </p14:xfrm>
          </p:contentPart>
        </mc:Choice>
        <mc:Fallback>
          <p:pic>
            <p:nvPicPr>
              <p:cNvPr id="235" name="Tinta 234">
                <a:extLst>
                  <a:ext uri="{FF2B5EF4-FFF2-40B4-BE49-F238E27FC236}">
                    <a16:creationId xmlns:a16="http://schemas.microsoft.com/office/drawing/2014/main" id="{C1811DE2-1912-82F8-80B3-FD819289FC52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10594828" y="2039320"/>
                <a:ext cx="1249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236" name="Tinta 235">
                <a:extLst>
                  <a:ext uri="{FF2B5EF4-FFF2-40B4-BE49-F238E27FC236}">
                    <a16:creationId xmlns:a16="http://schemas.microsoft.com/office/drawing/2014/main" id="{25403D87-73B7-2AE1-66BE-15FF759A1F78}"/>
                  </a:ext>
                </a:extLst>
              </p14:cNvPr>
              <p14:cNvContentPartPr/>
              <p14:nvPr/>
            </p14:nvContentPartPr>
            <p14:xfrm>
              <a:off x="10606708" y="2167480"/>
              <a:ext cx="97920" cy="27720"/>
            </p14:xfrm>
          </p:contentPart>
        </mc:Choice>
        <mc:Fallback>
          <p:pic>
            <p:nvPicPr>
              <p:cNvPr id="236" name="Tinta 235">
                <a:extLst>
                  <a:ext uri="{FF2B5EF4-FFF2-40B4-BE49-F238E27FC236}">
                    <a16:creationId xmlns:a16="http://schemas.microsoft.com/office/drawing/2014/main" id="{25403D87-73B7-2AE1-66BE-15FF759A1F78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10598068" y="2158840"/>
                <a:ext cx="115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237" name="Tinta 236">
                <a:extLst>
                  <a:ext uri="{FF2B5EF4-FFF2-40B4-BE49-F238E27FC236}">
                    <a16:creationId xmlns:a16="http://schemas.microsoft.com/office/drawing/2014/main" id="{15C0BD5E-E3E1-E4FC-1893-F2DC7971D7FF}"/>
                  </a:ext>
                </a:extLst>
              </p14:cNvPr>
              <p14:cNvContentPartPr/>
              <p14:nvPr/>
            </p14:nvContentPartPr>
            <p14:xfrm>
              <a:off x="10748188" y="2085760"/>
              <a:ext cx="111600" cy="176040"/>
            </p14:xfrm>
          </p:contentPart>
        </mc:Choice>
        <mc:Fallback>
          <p:pic>
            <p:nvPicPr>
              <p:cNvPr id="237" name="Tinta 236">
                <a:extLst>
                  <a:ext uri="{FF2B5EF4-FFF2-40B4-BE49-F238E27FC236}">
                    <a16:creationId xmlns:a16="http://schemas.microsoft.com/office/drawing/2014/main" id="{15C0BD5E-E3E1-E4FC-1893-F2DC7971D7FF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10739188" y="2076760"/>
                <a:ext cx="1292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238" name="Tinta 237">
                <a:extLst>
                  <a:ext uri="{FF2B5EF4-FFF2-40B4-BE49-F238E27FC236}">
                    <a16:creationId xmlns:a16="http://schemas.microsoft.com/office/drawing/2014/main" id="{CEED91FE-CBFC-6742-A838-7B02C7EB9327}"/>
                  </a:ext>
                </a:extLst>
              </p14:cNvPr>
              <p14:cNvContentPartPr/>
              <p14:nvPr/>
            </p14:nvContentPartPr>
            <p14:xfrm>
              <a:off x="10848988" y="2028160"/>
              <a:ext cx="145080" cy="214200"/>
            </p14:xfrm>
          </p:contentPart>
        </mc:Choice>
        <mc:Fallback>
          <p:pic>
            <p:nvPicPr>
              <p:cNvPr id="238" name="Tinta 237">
                <a:extLst>
                  <a:ext uri="{FF2B5EF4-FFF2-40B4-BE49-F238E27FC236}">
                    <a16:creationId xmlns:a16="http://schemas.microsoft.com/office/drawing/2014/main" id="{CEED91FE-CBFC-6742-A838-7B02C7EB93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0348" y="2019520"/>
                <a:ext cx="162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239" name="Tinta 238">
                <a:extLst>
                  <a:ext uri="{FF2B5EF4-FFF2-40B4-BE49-F238E27FC236}">
                    <a16:creationId xmlns:a16="http://schemas.microsoft.com/office/drawing/2014/main" id="{498276D8-AB05-0620-91AF-E8FC11211A84}"/>
                  </a:ext>
                </a:extLst>
              </p14:cNvPr>
              <p14:cNvContentPartPr/>
              <p14:nvPr/>
            </p14:nvContentPartPr>
            <p14:xfrm>
              <a:off x="11019628" y="2056240"/>
              <a:ext cx="132480" cy="194400"/>
            </p14:xfrm>
          </p:contentPart>
        </mc:Choice>
        <mc:Fallback>
          <p:pic>
            <p:nvPicPr>
              <p:cNvPr id="239" name="Tinta 238">
                <a:extLst>
                  <a:ext uri="{FF2B5EF4-FFF2-40B4-BE49-F238E27FC236}">
                    <a16:creationId xmlns:a16="http://schemas.microsoft.com/office/drawing/2014/main" id="{498276D8-AB05-0620-91AF-E8FC11211A84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11010988" y="2047240"/>
                <a:ext cx="1501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240" name="Tinta 239">
                <a:extLst>
                  <a:ext uri="{FF2B5EF4-FFF2-40B4-BE49-F238E27FC236}">
                    <a16:creationId xmlns:a16="http://schemas.microsoft.com/office/drawing/2014/main" id="{AF266175-B46A-E9CA-E126-462E85E8BB94}"/>
                  </a:ext>
                </a:extLst>
              </p14:cNvPr>
              <p14:cNvContentPartPr/>
              <p14:nvPr/>
            </p14:nvContentPartPr>
            <p14:xfrm>
              <a:off x="9183988" y="2485360"/>
              <a:ext cx="20520" cy="144720"/>
            </p14:xfrm>
          </p:contentPart>
        </mc:Choice>
        <mc:Fallback>
          <p:pic>
            <p:nvPicPr>
              <p:cNvPr id="240" name="Tinta 239">
                <a:extLst>
                  <a:ext uri="{FF2B5EF4-FFF2-40B4-BE49-F238E27FC236}">
                    <a16:creationId xmlns:a16="http://schemas.microsoft.com/office/drawing/2014/main" id="{AF266175-B46A-E9CA-E126-462E85E8BB94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9174988" y="2476720"/>
                <a:ext cx="38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241" name="Tinta 240">
                <a:extLst>
                  <a:ext uri="{FF2B5EF4-FFF2-40B4-BE49-F238E27FC236}">
                    <a16:creationId xmlns:a16="http://schemas.microsoft.com/office/drawing/2014/main" id="{945A7C98-7624-5F58-857C-CEFCEF42A788}"/>
                  </a:ext>
                </a:extLst>
              </p14:cNvPr>
              <p14:cNvContentPartPr/>
              <p14:nvPr/>
            </p14:nvContentPartPr>
            <p14:xfrm>
              <a:off x="9146908" y="2441080"/>
              <a:ext cx="190440" cy="225360"/>
            </p14:xfrm>
          </p:contentPart>
        </mc:Choice>
        <mc:Fallback>
          <p:pic>
            <p:nvPicPr>
              <p:cNvPr id="241" name="Tinta 240">
                <a:extLst>
                  <a:ext uri="{FF2B5EF4-FFF2-40B4-BE49-F238E27FC236}">
                    <a16:creationId xmlns:a16="http://schemas.microsoft.com/office/drawing/2014/main" id="{945A7C98-7624-5F58-857C-CEFCEF42A788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9137908" y="2432080"/>
                <a:ext cx="2080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242" name="Tinta 241">
                <a:extLst>
                  <a:ext uri="{FF2B5EF4-FFF2-40B4-BE49-F238E27FC236}">
                    <a16:creationId xmlns:a16="http://schemas.microsoft.com/office/drawing/2014/main" id="{FB8E127E-071A-A425-5D79-6C0A332DCCC1}"/>
                  </a:ext>
                </a:extLst>
              </p14:cNvPr>
              <p14:cNvContentPartPr/>
              <p14:nvPr/>
            </p14:nvContentPartPr>
            <p14:xfrm>
              <a:off x="9355348" y="2486440"/>
              <a:ext cx="43920" cy="185040"/>
            </p14:xfrm>
          </p:contentPart>
        </mc:Choice>
        <mc:Fallback>
          <p:pic>
            <p:nvPicPr>
              <p:cNvPr id="242" name="Tinta 241">
                <a:extLst>
                  <a:ext uri="{FF2B5EF4-FFF2-40B4-BE49-F238E27FC236}">
                    <a16:creationId xmlns:a16="http://schemas.microsoft.com/office/drawing/2014/main" id="{FB8E127E-071A-A425-5D79-6C0A332DCCC1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9346708" y="2477440"/>
                <a:ext cx="61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243" name="Tinta 242">
                <a:extLst>
                  <a:ext uri="{FF2B5EF4-FFF2-40B4-BE49-F238E27FC236}">
                    <a16:creationId xmlns:a16="http://schemas.microsoft.com/office/drawing/2014/main" id="{3E907553-36D0-F223-731C-1DBF7F475C7D}"/>
                  </a:ext>
                </a:extLst>
              </p14:cNvPr>
              <p14:cNvContentPartPr/>
              <p14:nvPr/>
            </p14:nvContentPartPr>
            <p14:xfrm>
              <a:off x="9452908" y="2490400"/>
              <a:ext cx="20520" cy="158760"/>
            </p14:xfrm>
          </p:contentPart>
        </mc:Choice>
        <mc:Fallback>
          <p:pic>
            <p:nvPicPr>
              <p:cNvPr id="243" name="Tinta 242">
                <a:extLst>
                  <a:ext uri="{FF2B5EF4-FFF2-40B4-BE49-F238E27FC236}">
                    <a16:creationId xmlns:a16="http://schemas.microsoft.com/office/drawing/2014/main" id="{3E907553-36D0-F223-731C-1DBF7F475C7D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9444268" y="2481760"/>
                <a:ext cx="381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244" name="Tinta 243">
                <a:extLst>
                  <a:ext uri="{FF2B5EF4-FFF2-40B4-BE49-F238E27FC236}">
                    <a16:creationId xmlns:a16="http://schemas.microsoft.com/office/drawing/2014/main" id="{9523E104-11A2-3F5D-13DB-1A133F8CC53F}"/>
                  </a:ext>
                </a:extLst>
              </p14:cNvPr>
              <p14:cNvContentPartPr/>
              <p14:nvPr/>
            </p14:nvContentPartPr>
            <p14:xfrm>
              <a:off x="9436348" y="2443960"/>
              <a:ext cx="178560" cy="210960"/>
            </p14:xfrm>
          </p:contentPart>
        </mc:Choice>
        <mc:Fallback>
          <p:pic>
            <p:nvPicPr>
              <p:cNvPr id="244" name="Tinta 243">
                <a:extLst>
                  <a:ext uri="{FF2B5EF4-FFF2-40B4-BE49-F238E27FC236}">
                    <a16:creationId xmlns:a16="http://schemas.microsoft.com/office/drawing/2014/main" id="{9523E104-11A2-3F5D-13DB-1A133F8CC53F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9427348" y="2435320"/>
                <a:ext cx="196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1">
            <p14:nvContentPartPr>
              <p14:cNvPr id="245" name="Tinta 244">
                <a:extLst>
                  <a:ext uri="{FF2B5EF4-FFF2-40B4-BE49-F238E27FC236}">
                    <a16:creationId xmlns:a16="http://schemas.microsoft.com/office/drawing/2014/main" id="{427324E1-8A5C-026D-14AB-303BEE0816B0}"/>
                  </a:ext>
                </a:extLst>
              </p14:cNvPr>
              <p14:cNvContentPartPr/>
              <p14:nvPr/>
            </p14:nvContentPartPr>
            <p14:xfrm>
              <a:off x="9643708" y="2473120"/>
              <a:ext cx="92160" cy="162720"/>
            </p14:xfrm>
          </p:contentPart>
        </mc:Choice>
        <mc:Fallback>
          <p:pic>
            <p:nvPicPr>
              <p:cNvPr id="245" name="Tinta 244">
                <a:extLst>
                  <a:ext uri="{FF2B5EF4-FFF2-40B4-BE49-F238E27FC236}">
                    <a16:creationId xmlns:a16="http://schemas.microsoft.com/office/drawing/2014/main" id="{427324E1-8A5C-026D-14AB-303BEE0816B0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9635068" y="2464480"/>
                <a:ext cx="109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3">
            <p14:nvContentPartPr>
              <p14:cNvPr id="246" name="Tinta 245">
                <a:extLst>
                  <a:ext uri="{FF2B5EF4-FFF2-40B4-BE49-F238E27FC236}">
                    <a16:creationId xmlns:a16="http://schemas.microsoft.com/office/drawing/2014/main" id="{1637329C-74B9-9645-F9C5-C7D8A18BA240}"/>
                  </a:ext>
                </a:extLst>
              </p14:cNvPr>
              <p14:cNvContentPartPr/>
              <p14:nvPr/>
            </p14:nvContentPartPr>
            <p14:xfrm>
              <a:off x="9634708" y="2443960"/>
              <a:ext cx="178560" cy="64800"/>
            </p14:xfrm>
          </p:contentPart>
        </mc:Choice>
        <mc:Fallback>
          <p:pic>
            <p:nvPicPr>
              <p:cNvPr id="246" name="Tinta 245">
                <a:extLst>
                  <a:ext uri="{FF2B5EF4-FFF2-40B4-BE49-F238E27FC236}">
                    <a16:creationId xmlns:a16="http://schemas.microsoft.com/office/drawing/2014/main" id="{1637329C-74B9-9645-F9C5-C7D8A18BA240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9625708" y="2435320"/>
                <a:ext cx="196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5">
            <p14:nvContentPartPr>
              <p14:cNvPr id="247" name="Tinta 246">
                <a:extLst>
                  <a:ext uri="{FF2B5EF4-FFF2-40B4-BE49-F238E27FC236}">
                    <a16:creationId xmlns:a16="http://schemas.microsoft.com/office/drawing/2014/main" id="{D9533C5A-DA5A-3E49-5330-84A8939D9343}"/>
                  </a:ext>
                </a:extLst>
              </p14:cNvPr>
              <p14:cNvContentPartPr/>
              <p14:nvPr/>
            </p14:nvContentPartPr>
            <p14:xfrm>
              <a:off x="9789508" y="2476360"/>
              <a:ext cx="131400" cy="141120"/>
            </p14:xfrm>
          </p:contentPart>
        </mc:Choice>
        <mc:Fallback>
          <p:pic>
            <p:nvPicPr>
              <p:cNvPr id="247" name="Tinta 246">
                <a:extLst>
                  <a:ext uri="{FF2B5EF4-FFF2-40B4-BE49-F238E27FC236}">
                    <a16:creationId xmlns:a16="http://schemas.microsoft.com/office/drawing/2014/main" id="{D9533C5A-DA5A-3E49-5330-84A8939D9343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9780868" y="2467360"/>
                <a:ext cx="1490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7">
            <p14:nvContentPartPr>
              <p14:cNvPr id="248" name="Tinta 247">
                <a:extLst>
                  <a:ext uri="{FF2B5EF4-FFF2-40B4-BE49-F238E27FC236}">
                    <a16:creationId xmlns:a16="http://schemas.microsoft.com/office/drawing/2014/main" id="{DB9B3E35-072D-F24F-BF10-EBCA0AC51429}"/>
                  </a:ext>
                </a:extLst>
              </p14:cNvPr>
              <p14:cNvContentPartPr/>
              <p14:nvPr/>
            </p14:nvContentPartPr>
            <p14:xfrm>
              <a:off x="9910468" y="2453320"/>
              <a:ext cx="148320" cy="174600"/>
            </p14:xfrm>
          </p:contentPart>
        </mc:Choice>
        <mc:Fallback>
          <p:pic>
            <p:nvPicPr>
              <p:cNvPr id="248" name="Tinta 247">
                <a:extLst>
                  <a:ext uri="{FF2B5EF4-FFF2-40B4-BE49-F238E27FC236}">
                    <a16:creationId xmlns:a16="http://schemas.microsoft.com/office/drawing/2014/main" id="{DB9B3E35-072D-F24F-BF10-EBCA0AC51429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9901828" y="2444680"/>
                <a:ext cx="1659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9">
            <p14:nvContentPartPr>
              <p14:cNvPr id="249" name="Tinta 248">
                <a:extLst>
                  <a:ext uri="{FF2B5EF4-FFF2-40B4-BE49-F238E27FC236}">
                    <a16:creationId xmlns:a16="http://schemas.microsoft.com/office/drawing/2014/main" id="{55008C4F-1759-FBFD-A32D-53D645C50D7B}"/>
                  </a:ext>
                </a:extLst>
              </p14:cNvPr>
              <p14:cNvContentPartPr/>
              <p14:nvPr/>
            </p14:nvContentPartPr>
            <p14:xfrm>
              <a:off x="10045108" y="2443960"/>
              <a:ext cx="87840" cy="138960"/>
            </p14:xfrm>
          </p:contentPart>
        </mc:Choice>
        <mc:Fallback>
          <p:pic>
            <p:nvPicPr>
              <p:cNvPr id="249" name="Tinta 248">
                <a:extLst>
                  <a:ext uri="{FF2B5EF4-FFF2-40B4-BE49-F238E27FC236}">
                    <a16:creationId xmlns:a16="http://schemas.microsoft.com/office/drawing/2014/main" id="{55008C4F-1759-FBFD-A32D-53D645C50D7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0036108" y="2435320"/>
                <a:ext cx="105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1">
            <p14:nvContentPartPr>
              <p14:cNvPr id="250" name="Tinta 249">
                <a:extLst>
                  <a:ext uri="{FF2B5EF4-FFF2-40B4-BE49-F238E27FC236}">
                    <a16:creationId xmlns:a16="http://schemas.microsoft.com/office/drawing/2014/main" id="{F5AE652F-E82C-AF1B-FCE8-45EB32D140DF}"/>
                  </a:ext>
                </a:extLst>
              </p14:cNvPr>
              <p14:cNvContentPartPr/>
              <p14:nvPr/>
            </p14:nvContentPartPr>
            <p14:xfrm>
              <a:off x="9880228" y="2389600"/>
              <a:ext cx="276120" cy="38880"/>
            </p14:xfrm>
          </p:contentPart>
        </mc:Choice>
        <mc:Fallback>
          <p:pic>
            <p:nvPicPr>
              <p:cNvPr id="250" name="Tinta 249">
                <a:extLst>
                  <a:ext uri="{FF2B5EF4-FFF2-40B4-BE49-F238E27FC236}">
                    <a16:creationId xmlns:a16="http://schemas.microsoft.com/office/drawing/2014/main" id="{F5AE652F-E82C-AF1B-FCE8-45EB32D140DF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9871588" y="2380600"/>
                <a:ext cx="293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3">
            <p14:nvContentPartPr>
              <p14:cNvPr id="251" name="Tinta 250">
                <a:extLst>
                  <a:ext uri="{FF2B5EF4-FFF2-40B4-BE49-F238E27FC236}">
                    <a16:creationId xmlns:a16="http://schemas.microsoft.com/office/drawing/2014/main" id="{9C17699B-946C-32CC-2EF5-771C1B884BB0}"/>
                  </a:ext>
                </a:extLst>
              </p14:cNvPr>
              <p14:cNvContentPartPr/>
              <p14:nvPr/>
            </p14:nvContentPartPr>
            <p14:xfrm>
              <a:off x="10306468" y="2464120"/>
              <a:ext cx="254160" cy="184320"/>
            </p14:xfrm>
          </p:contentPart>
        </mc:Choice>
        <mc:Fallback>
          <p:pic>
            <p:nvPicPr>
              <p:cNvPr id="251" name="Tinta 250">
                <a:extLst>
                  <a:ext uri="{FF2B5EF4-FFF2-40B4-BE49-F238E27FC236}">
                    <a16:creationId xmlns:a16="http://schemas.microsoft.com/office/drawing/2014/main" id="{9C17699B-946C-32CC-2EF5-771C1B884BB0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10297468" y="2455480"/>
                <a:ext cx="271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5">
            <p14:nvContentPartPr>
              <p14:cNvPr id="252" name="Tinta 251">
                <a:extLst>
                  <a:ext uri="{FF2B5EF4-FFF2-40B4-BE49-F238E27FC236}">
                    <a16:creationId xmlns:a16="http://schemas.microsoft.com/office/drawing/2014/main" id="{CFF73308-1113-847E-1F7E-0F91068D5734}"/>
                  </a:ext>
                </a:extLst>
              </p14:cNvPr>
              <p14:cNvContentPartPr/>
              <p14:nvPr/>
            </p14:nvContentPartPr>
            <p14:xfrm>
              <a:off x="10586548" y="2461240"/>
              <a:ext cx="122040" cy="181080"/>
            </p14:xfrm>
          </p:contentPart>
        </mc:Choice>
        <mc:Fallback>
          <p:pic>
            <p:nvPicPr>
              <p:cNvPr id="252" name="Tinta 251">
                <a:extLst>
                  <a:ext uri="{FF2B5EF4-FFF2-40B4-BE49-F238E27FC236}">
                    <a16:creationId xmlns:a16="http://schemas.microsoft.com/office/drawing/2014/main" id="{CFF73308-1113-847E-1F7E-0F91068D5734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10577908" y="2452240"/>
                <a:ext cx="1396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7">
            <p14:nvContentPartPr>
              <p14:cNvPr id="253" name="Tinta 252">
                <a:extLst>
                  <a:ext uri="{FF2B5EF4-FFF2-40B4-BE49-F238E27FC236}">
                    <a16:creationId xmlns:a16="http://schemas.microsoft.com/office/drawing/2014/main" id="{12EFB713-F907-303E-8432-B93D42AFA06D}"/>
                  </a:ext>
                </a:extLst>
              </p14:cNvPr>
              <p14:cNvContentPartPr/>
              <p14:nvPr/>
            </p14:nvContentPartPr>
            <p14:xfrm>
              <a:off x="10838908" y="2457280"/>
              <a:ext cx="20520" cy="164880"/>
            </p14:xfrm>
          </p:contentPart>
        </mc:Choice>
        <mc:Fallback>
          <p:pic>
            <p:nvPicPr>
              <p:cNvPr id="253" name="Tinta 252">
                <a:extLst>
                  <a:ext uri="{FF2B5EF4-FFF2-40B4-BE49-F238E27FC236}">
                    <a16:creationId xmlns:a16="http://schemas.microsoft.com/office/drawing/2014/main" id="{12EFB713-F907-303E-8432-B93D42AFA06D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10830268" y="2448280"/>
                <a:ext cx="38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9">
            <p14:nvContentPartPr>
              <p14:cNvPr id="254" name="Tinta 253">
                <a:extLst>
                  <a:ext uri="{FF2B5EF4-FFF2-40B4-BE49-F238E27FC236}">
                    <a16:creationId xmlns:a16="http://schemas.microsoft.com/office/drawing/2014/main" id="{231D0029-F12D-D2DB-B712-A5FA8BC4838B}"/>
                  </a:ext>
                </a:extLst>
              </p14:cNvPr>
              <p14:cNvContentPartPr/>
              <p14:nvPr/>
            </p14:nvContentPartPr>
            <p14:xfrm>
              <a:off x="10738108" y="2442880"/>
              <a:ext cx="202320" cy="172080"/>
            </p14:xfrm>
          </p:contentPart>
        </mc:Choice>
        <mc:Fallback>
          <p:pic>
            <p:nvPicPr>
              <p:cNvPr id="254" name="Tinta 253">
                <a:extLst>
                  <a:ext uri="{FF2B5EF4-FFF2-40B4-BE49-F238E27FC236}">
                    <a16:creationId xmlns:a16="http://schemas.microsoft.com/office/drawing/2014/main" id="{231D0029-F12D-D2DB-B712-A5FA8BC4838B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10729108" y="2434240"/>
                <a:ext cx="2199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1">
            <p14:nvContentPartPr>
              <p14:cNvPr id="255" name="Tinta 254">
                <a:extLst>
                  <a:ext uri="{FF2B5EF4-FFF2-40B4-BE49-F238E27FC236}">
                    <a16:creationId xmlns:a16="http://schemas.microsoft.com/office/drawing/2014/main" id="{EA006A01-1B25-BCBB-DDFE-10031BB54412}"/>
                  </a:ext>
                </a:extLst>
              </p14:cNvPr>
              <p14:cNvContentPartPr/>
              <p14:nvPr/>
            </p14:nvContentPartPr>
            <p14:xfrm>
              <a:off x="10916308" y="2411560"/>
              <a:ext cx="217080" cy="199080"/>
            </p14:xfrm>
          </p:contentPart>
        </mc:Choice>
        <mc:Fallback>
          <p:pic>
            <p:nvPicPr>
              <p:cNvPr id="255" name="Tinta 254">
                <a:extLst>
                  <a:ext uri="{FF2B5EF4-FFF2-40B4-BE49-F238E27FC236}">
                    <a16:creationId xmlns:a16="http://schemas.microsoft.com/office/drawing/2014/main" id="{EA006A01-1B25-BCBB-DDFE-10031BB54412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10907668" y="2402920"/>
                <a:ext cx="2347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3">
            <p14:nvContentPartPr>
              <p14:cNvPr id="256" name="Tinta 255">
                <a:extLst>
                  <a:ext uri="{FF2B5EF4-FFF2-40B4-BE49-F238E27FC236}">
                    <a16:creationId xmlns:a16="http://schemas.microsoft.com/office/drawing/2014/main" id="{87388A9E-C989-C9EF-CA12-2673F8C23999}"/>
                  </a:ext>
                </a:extLst>
              </p14:cNvPr>
              <p14:cNvContentPartPr/>
              <p14:nvPr/>
            </p14:nvContentPartPr>
            <p14:xfrm>
              <a:off x="11050948" y="2417680"/>
              <a:ext cx="182160" cy="171000"/>
            </p14:xfrm>
          </p:contentPart>
        </mc:Choice>
        <mc:Fallback>
          <p:pic>
            <p:nvPicPr>
              <p:cNvPr id="256" name="Tinta 255">
                <a:extLst>
                  <a:ext uri="{FF2B5EF4-FFF2-40B4-BE49-F238E27FC236}">
                    <a16:creationId xmlns:a16="http://schemas.microsoft.com/office/drawing/2014/main" id="{87388A9E-C989-C9EF-CA12-2673F8C23999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11041948" y="2409040"/>
                <a:ext cx="199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5">
            <p14:nvContentPartPr>
              <p14:cNvPr id="257" name="Tinta 256">
                <a:extLst>
                  <a:ext uri="{FF2B5EF4-FFF2-40B4-BE49-F238E27FC236}">
                    <a16:creationId xmlns:a16="http://schemas.microsoft.com/office/drawing/2014/main" id="{05A0114C-27B8-FA93-3BC8-E52E3A0D6A15}"/>
                  </a:ext>
                </a:extLst>
              </p14:cNvPr>
              <p14:cNvContentPartPr/>
              <p14:nvPr/>
            </p14:nvContentPartPr>
            <p14:xfrm>
              <a:off x="11161828" y="2376280"/>
              <a:ext cx="188640" cy="207720"/>
            </p14:xfrm>
          </p:contentPart>
        </mc:Choice>
        <mc:Fallback>
          <p:pic>
            <p:nvPicPr>
              <p:cNvPr id="257" name="Tinta 256">
                <a:extLst>
                  <a:ext uri="{FF2B5EF4-FFF2-40B4-BE49-F238E27FC236}">
                    <a16:creationId xmlns:a16="http://schemas.microsoft.com/office/drawing/2014/main" id="{05A0114C-27B8-FA93-3BC8-E52E3A0D6A15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11153188" y="2367640"/>
                <a:ext cx="2062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7">
            <p14:nvContentPartPr>
              <p14:cNvPr id="258" name="Tinta 257">
                <a:extLst>
                  <a:ext uri="{FF2B5EF4-FFF2-40B4-BE49-F238E27FC236}">
                    <a16:creationId xmlns:a16="http://schemas.microsoft.com/office/drawing/2014/main" id="{A30A8792-5C52-DD7A-8287-1B01ADFC4A60}"/>
                  </a:ext>
                </a:extLst>
              </p14:cNvPr>
              <p14:cNvContentPartPr/>
              <p14:nvPr/>
            </p14:nvContentPartPr>
            <p14:xfrm>
              <a:off x="11383948" y="2408680"/>
              <a:ext cx="30600" cy="201240"/>
            </p14:xfrm>
          </p:contentPart>
        </mc:Choice>
        <mc:Fallback>
          <p:pic>
            <p:nvPicPr>
              <p:cNvPr id="258" name="Tinta 257">
                <a:extLst>
                  <a:ext uri="{FF2B5EF4-FFF2-40B4-BE49-F238E27FC236}">
                    <a16:creationId xmlns:a16="http://schemas.microsoft.com/office/drawing/2014/main" id="{A30A8792-5C52-DD7A-8287-1B01ADFC4A60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11374948" y="2399680"/>
                <a:ext cx="482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9">
            <p14:nvContentPartPr>
              <p14:cNvPr id="259" name="Tinta 258">
                <a:extLst>
                  <a:ext uri="{FF2B5EF4-FFF2-40B4-BE49-F238E27FC236}">
                    <a16:creationId xmlns:a16="http://schemas.microsoft.com/office/drawing/2014/main" id="{18B7F726-8FCC-97F1-9B98-2829119B5A1C}"/>
                  </a:ext>
                </a:extLst>
              </p14:cNvPr>
              <p14:cNvContentPartPr/>
              <p14:nvPr/>
            </p14:nvContentPartPr>
            <p14:xfrm>
              <a:off x="11433988" y="2379880"/>
              <a:ext cx="122040" cy="246240"/>
            </p14:xfrm>
          </p:contentPart>
        </mc:Choice>
        <mc:Fallback>
          <p:pic>
            <p:nvPicPr>
              <p:cNvPr id="259" name="Tinta 258">
                <a:extLst>
                  <a:ext uri="{FF2B5EF4-FFF2-40B4-BE49-F238E27FC236}">
                    <a16:creationId xmlns:a16="http://schemas.microsoft.com/office/drawing/2014/main" id="{18B7F726-8FCC-97F1-9B98-2829119B5A1C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424988" y="2370880"/>
                <a:ext cx="1396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1">
            <p14:nvContentPartPr>
              <p14:cNvPr id="260" name="Tinta 259">
                <a:extLst>
                  <a:ext uri="{FF2B5EF4-FFF2-40B4-BE49-F238E27FC236}">
                    <a16:creationId xmlns:a16="http://schemas.microsoft.com/office/drawing/2014/main" id="{0E106B62-5860-016B-E68E-10F7136F7474}"/>
                  </a:ext>
                </a:extLst>
              </p14:cNvPr>
              <p14:cNvContentPartPr/>
              <p14:nvPr/>
            </p14:nvContentPartPr>
            <p14:xfrm>
              <a:off x="11081188" y="2296720"/>
              <a:ext cx="259560" cy="41760"/>
            </p14:xfrm>
          </p:contentPart>
        </mc:Choice>
        <mc:Fallback>
          <p:pic>
            <p:nvPicPr>
              <p:cNvPr id="260" name="Tinta 259">
                <a:extLst>
                  <a:ext uri="{FF2B5EF4-FFF2-40B4-BE49-F238E27FC236}">
                    <a16:creationId xmlns:a16="http://schemas.microsoft.com/office/drawing/2014/main" id="{0E106B62-5860-016B-E68E-10F7136F7474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11072188" y="2287720"/>
                <a:ext cx="2772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3">
            <p14:nvContentPartPr>
              <p14:cNvPr id="262" name="Tinta 261">
                <a:extLst>
                  <a:ext uri="{FF2B5EF4-FFF2-40B4-BE49-F238E27FC236}">
                    <a16:creationId xmlns:a16="http://schemas.microsoft.com/office/drawing/2014/main" id="{566F68C8-5AAF-0A87-8FC1-FE7CED34190A}"/>
                  </a:ext>
                </a:extLst>
              </p14:cNvPr>
              <p14:cNvContentPartPr/>
              <p14:nvPr/>
            </p14:nvContentPartPr>
            <p14:xfrm>
              <a:off x="9153748" y="2854360"/>
              <a:ext cx="124200" cy="228600"/>
            </p14:xfrm>
          </p:contentPart>
        </mc:Choice>
        <mc:Fallback>
          <p:pic>
            <p:nvPicPr>
              <p:cNvPr id="262" name="Tinta 261">
                <a:extLst>
                  <a:ext uri="{FF2B5EF4-FFF2-40B4-BE49-F238E27FC236}">
                    <a16:creationId xmlns:a16="http://schemas.microsoft.com/office/drawing/2014/main" id="{566F68C8-5AAF-0A87-8FC1-FE7CED34190A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9144748" y="2845720"/>
                <a:ext cx="1418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5">
            <p14:nvContentPartPr>
              <p14:cNvPr id="263" name="Tinta 262">
                <a:extLst>
                  <a:ext uri="{FF2B5EF4-FFF2-40B4-BE49-F238E27FC236}">
                    <a16:creationId xmlns:a16="http://schemas.microsoft.com/office/drawing/2014/main" id="{9528D8FA-0144-54E8-1535-1A8B56739FAE}"/>
                  </a:ext>
                </a:extLst>
              </p14:cNvPr>
              <p14:cNvContentPartPr/>
              <p14:nvPr/>
            </p14:nvContentPartPr>
            <p14:xfrm>
              <a:off x="9183988" y="2939320"/>
              <a:ext cx="145080" cy="20520"/>
            </p14:xfrm>
          </p:contentPart>
        </mc:Choice>
        <mc:Fallback>
          <p:pic>
            <p:nvPicPr>
              <p:cNvPr id="263" name="Tinta 262">
                <a:extLst>
                  <a:ext uri="{FF2B5EF4-FFF2-40B4-BE49-F238E27FC236}">
                    <a16:creationId xmlns:a16="http://schemas.microsoft.com/office/drawing/2014/main" id="{9528D8FA-0144-54E8-1535-1A8B56739FA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9174988" y="2930680"/>
                <a:ext cx="162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7">
            <p14:nvContentPartPr>
              <p14:cNvPr id="264" name="Tinta 263">
                <a:extLst>
                  <a:ext uri="{FF2B5EF4-FFF2-40B4-BE49-F238E27FC236}">
                    <a16:creationId xmlns:a16="http://schemas.microsoft.com/office/drawing/2014/main" id="{9F24FA2B-7418-C0EB-B5E3-286DD05EAFE4}"/>
                  </a:ext>
                </a:extLst>
              </p14:cNvPr>
              <p14:cNvContentPartPr/>
              <p14:nvPr/>
            </p14:nvContentPartPr>
            <p14:xfrm>
              <a:off x="9321868" y="2864800"/>
              <a:ext cx="166320" cy="185400"/>
            </p14:xfrm>
          </p:contentPart>
        </mc:Choice>
        <mc:Fallback>
          <p:pic>
            <p:nvPicPr>
              <p:cNvPr id="264" name="Tinta 263">
                <a:extLst>
                  <a:ext uri="{FF2B5EF4-FFF2-40B4-BE49-F238E27FC236}">
                    <a16:creationId xmlns:a16="http://schemas.microsoft.com/office/drawing/2014/main" id="{9F24FA2B-7418-C0EB-B5E3-286DD05EAFE4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9313228" y="2855800"/>
                <a:ext cx="183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9">
            <p14:nvContentPartPr>
              <p14:cNvPr id="265" name="Tinta 264">
                <a:extLst>
                  <a:ext uri="{FF2B5EF4-FFF2-40B4-BE49-F238E27FC236}">
                    <a16:creationId xmlns:a16="http://schemas.microsoft.com/office/drawing/2014/main" id="{B68336E1-F453-E34F-20F6-03BE10339413}"/>
                  </a:ext>
                </a:extLst>
              </p14:cNvPr>
              <p14:cNvContentPartPr/>
              <p14:nvPr/>
            </p14:nvContentPartPr>
            <p14:xfrm>
              <a:off x="9673588" y="2910160"/>
              <a:ext cx="153000" cy="152640"/>
            </p14:xfrm>
          </p:contentPart>
        </mc:Choice>
        <mc:Fallback>
          <p:pic>
            <p:nvPicPr>
              <p:cNvPr id="265" name="Tinta 264">
                <a:extLst>
                  <a:ext uri="{FF2B5EF4-FFF2-40B4-BE49-F238E27FC236}">
                    <a16:creationId xmlns:a16="http://schemas.microsoft.com/office/drawing/2014/main" id="{B68336E1-F453-E34F-20F6-03BE10339413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9664948" y="2901520"/>
                <a:ext cx="170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1">
            <p14:nvContentPartPr>
              <p14:cNvPr id="266" name="Tinta 265">
                <a:extLst>
                  <a:ext uri="{FF2B5EF4-FFF2-40B4-BE49-F238E27FC236}">
                    <a16:creationId xmlns:a16="http://schemas.microsoft.com/office/drawing/2014/main" id="{E88A3E3A-079A-715F-F5E4-1A5A4F948889}"/>
                  </a:ext>
                </a:extLst>
              </p14:cNvPr>
              <p14:cNvContentPartPr/>
              <p14:nvPr/>
            </p14:nvContentPartPr>
            <p14:xfrm>
              <a:off x="9822988" y="2920240"/>
              <a:ext cx="30600" cy="150840"/>
            </p14:xfrm>
          </p:contentPart>
        </mc:Choice>
        <mc:Fallback>
          <p:pic>
            <p:nvPicPr>
              <p:cNvPr id="266" name="Tinta 265">
                <a:extLst>
                  <a:ext uri="{FF2B5EF4-FFF2-40B4-BE49-F238E27FC236}">
                    <a16:creationId xmlns:a16="http://schemas.microsoft.com/office/drawing/2014/main" id="{E88A3E3A-079A-715F-F5E4-1A5A4F948889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9814348" y="2911600"/>
                <a:ext cx="48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3">
            <p14:nvContentPartPr>
              <p14:cNvPr id="267" name="Tinta 266">
                <a:extLst>
                  <a:ext uri="{FF2B5EF4-FFF2-40B4-BE49-F238E27FC236}">
                    <a16:creationId xmlns:a16="http://schemas.microsoft.com/office/drawing/2014/main" id="{60F97AA6-0270-B60C-AA16-B2AF7D0FD387}"/>
                  </a:ext>
                </a:extLst>
              </p14:cNvPr>
              <p14:cNvContentPartPr/>
              <p14:nvPr/>
            </p14:nvContentPartPr>
            <p14:xfrm>
              <a:off x="9799588" y="2866960"/>
              <a:ext cx="343440" cy="205920"/>
            </p14:xfrm>
          </p:contentPart>
        </mc:Choice>
        <mc:Fallback>
          <p:pic>
            <p:nvPicPr>
              <p:cNvPr id="267" name="Tinta 266">
                <a:extLst>
                  <a:ext uri="{FF2B5EF4-FFF2-40B4-BE49-F238E27FC236}">
                    <a16:creationId xmlns:a16="http://schemas.microsoft.com/office/drawing/2014/main" id="{60F97AA6-0270-B60C-AA16-B2AF7D0FD387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9790588" y="2857960"/>
                <a:ext cx="3610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5">
            <p14:nvContentPartPr>
              <p14:cNvPr id="268" name="Tinta 267">
                <a:extLst>
                  <a:ext uri="{FF2B5EF4-FFF2-40B4-BE49-F238E27FC236}">
                    <a16:creationId xmlns:a16="http://schemas.microsoft.com/office/drawing/2014/main" id="{483DD7B0-ADBA-0B80-A7C9-370F1916DCDD}"/>
                  </a:ext>
                </a:extLst>
              </p14:cNvPr>
              <p14:cNvContentPartPr/>
              <p14:nvPr/>
            </p14:nvContentPartPr>
            <p14:xfrm>
              <a:off x="10024948" y="2935360"/>
              <a:ext cx="128160" cy="17640"/>
            </p14:xfrm>
          </p:contentPart>
        </mc:Choice>
        <mc:Fallback>
          <p:pic>
            <p:nvPicPr>
              <p:cNvPr id="268" name="Tinta 267">
                <a:extLst>
                  <a:ext uri="{FF2B5EF4-FFF2-40B4-BE49-F238E27FC236}">
                    <a16:creationId xmlns:a16="http://schemas.microsoft.com/office/drawing/2014/main" id="{483DD7B0-ADBA-0B80-A7C9-370F1916DCDD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10015948" y="2926720"/>
                <a:ext cx="145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7">
            <p14:nvContentPartPr>
              <p14:cNvPr id="269" name="Tinta 268">
                <a:extLst>
                  <a:ext uri="{FF2B5EF4-FFF2-40B4-BE49-F238E27FC236}">
                    <a16:creationId xmlns:a16="http://schemas.microsoft.com/office/drawing/2014/main" id="{F8AAABB7-509C-31D0-B9AF-75F273E50534}"/>
                  </a:ext>
                </a:extLst>
              </p14:cNvPr>
              <p14:cNvContentPartPr/>
              <p14:nvPr/>
            </p14:nvContentPartPr>
            <p14:xfrm>
              <a:off x="10035028" y="2874880"/>
              <a:ext cx="178560" cy="22680"/>
            </p14:xfrm>
          </p:contentPart>
        </mc:Choice>
        <mc:Fallback>
          <p:pic>
            <p:nvPicPr>
              <p:cNvPr id="269" name="Tinta 268">
                <a:extLst>
                  <a:ext uri="{FF2B5EF4-FFF2-40B4-BE49-F238E27FC236}">
                    <a16:creationId xmlns:a16="http://schemas.microsoft.com/office/drawing/2014/main" id="{F8AAABB7-509C-31D0-B9AF-75F273E50534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10026028" y="2866240"/>
                <a:ext cx="196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9">
            <p14:nvContentPartPr>
              <p14:cNvPr id="270" name="Tinta 269">
                <a:extLst>
                  <a:ext uri="{FF2B5EF4-FFF2-40B4-BE49-F238E27FC236}">
                    <a16:creationId xmlns:a16="http://schemas.microsoft.com/office/drawing/2014/main" id="{05B1AE01-430E-925E-4064-AC2E65F85E87}"/>
                  </a:ext>
                </a:extLst>
              </p14:cNvPr>
              <p14:cNvContentPartPr/>
              <p14:nvPr/>
            </p14:nvContentPartPr>
            <p14:xfrm>
              <a:off x="10190908" y="2852200"/>
              <a:ext cx="295200" cy="194400"/>
            </p14:xfrm>
          </p:contentPart>
        </mc:Choice>
        <mc:Fallback>
          <p:pic>
            <p:nvPicPr>
              <p:cNvPr id="270" name="Tinta 269">
                <a:extLst>
                  <a:ext uri="{FF2B5EF4-FFF2-40B4-BE49-F238E27FC236}">
                    <a16:creationId xmlns:a16="http://schemas.microsoft.com/office/drawing/2014/main" id="{05B1AE01-430E-925E-4064-AC2E65F85E87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10182268" y="2843560"/>
                <a:ext cx="3128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1">
            <p14:nvContentPartPr>
              <p14:cNvPr id="271" name="Tinta 270">
                <a:extLst>
                  <a:ext uri="{FF2B5EF4-FFF2-40B4-BE49-F238E27FC236}">
                    <a16:creationId xmlns:a16="http://schemas.microsoft.com/office/drawing/2014/main" id="{5E426202-4732-B774-FA2C-AAABC22F724C}"/>
                  </a:ext>
                </a:extLst>
              </p14:cNvPr>
              <p14:cNvContentPartPr/>
              <p14:nvPr/>
            </p14:nvContentPartPr>
            <p14:xfrm>
              <a:off x="10499068" y="2863720"/>
              <a:ext cx="87840" cy="172800"/>
            </p14:xfrm>
          </p:contentPart>
        </mc:Choice>
        <mc:Fallback>
          <p:pic>
            <p:nvPicPr>
              <p:cNvPr id="271" name="Tinta 270">
                <a:extLst>
                  <a:ext uri="{FF2B5EF4-FFF2-40B4-BE49-F238E27FC236}">
                    <a16:creationId xmlns:a16="http://schemas.microsoft.com/office/drawing/2014/main" id="{5E426202-4732-B774-FA2C-AAABC22F724C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10490428" y="2855080"/>
                <a:ext cx="105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3">
            <p14:nvContentPartPr>
              <p14:cNvPr id="272" name="Tinta 271">
                <a:extLst>
                  <a:ext uri="{FF2B5EF4-FFF2-40B4-BE49-F238E27FC236}">
                    <a16:creationId xmlns:a16="http://schemas.microsoft.com/office/drawing/2014/main" id="{0560B44B-6132-8C60-EC88-39AA39246714}"/>
                  </a:ext>
                </a:extLst>
              </p14:cNvPr>
              <p14:cNvContentPartPr/>
              <p14:nvPr/>
            </p14:nvContentPartPr>
            <p14:xfrm>
              <a:off x="10626868" y="2826280"/>
              <a:ext cx="168480" cy="189000"/>
            </p14:xfrm>
          </p:contentPart>
        </mc:Choice>
        <mc:Fallback>
          <p:pic>
            <p:nvPicPr>
              <p:cNvPr id="272" name="Tinta 271">
                <a:extLst>
                  <a:ext uri="{FF2B5EF4-FFF2-40B4-BE49-F238E27FC236}">
                    <a16:creationId xmlns:a16="http://schemas.microsoft.com/office/drawing/2014/main" id="{0560B44B-6132-8C60-EC88-39AA39246714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10618228" y="2817640"/>
                <a:ext cx="1861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5">
            <p14:nvContentPartPr>
              <p14:cNvPr id="273" name="Tinta 272">
                <a:extLst>
                  <a:ext uri="{FF2B5EF4-FFF2-40B4-BE49-F238E27FC236}">
                    <a16:creationId xmlns:a16="http://schemas.microsoft.com/office/drawing/2014/main" id="{4FDEC110-F079-4501-818B-E78AD43CBDA2}"/>
                  </a:ext>
                </a:extLst>
              </p14:cNvPr>
              <p14:cNvContentPartPr/>
              <p14:nvPr/>
            </p14:nvContentPartPr>
            <p14:xfrm>
              <a:off x="10825228" y="2846800"/>
              <a:ext cx="115200" cy="167040"/>
            </p14:xfrm>
          </p:contentPart>
        </mc:Choice>
        <mc:Fallback>
          <p:pic>
            <p:nvPicPr>
              <p:cNvPr id="273" name="Tinta 272">
                <a:extLst>
                  <a:ext uri="{FF2B5EF4-FFF2-40B4-BE49-F238E27FC236}">
                    <a16:creationId xmlns:a16="http://schemas.microsoft.com/office/drawing/2014/main" id="{4FDEC110-F079-4501-818B-E78AD43CBDA2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10816228" y="2837800"/>
                <a:ext cx="1328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7">
            <p14:nvContentPartPr>
              <p14:cNvPr id="274" name="Tinta 273">
                <a:extLst>
                  <a:ext uri="{FF2B5EF4-FFF2-40B4-BE49-F238E27FC236}">
                    <a16:creationId xmlns:a16="http://schemas.microsoft.com/office/drawing/2014/main" id="{B26853FE-80A8-B7C3-C0C3-10F233005E71}"/>
                  </a:ext>
                </a:extLst>
              </p14:cNvPr>
              <p14:cNvContentPartPr/>
              <p14:nvPr/>
            </p14:nvContentPartPr>
            <p14:xfrm>
              <a:off x="10811908" y="2806120"/>
              <a:ext cx="148320" cy="115560"/>
            </p14:xfrm>
          </p:contentPart>
        </mc:Choice>
        <mc:Fallback>
          <p:pic>
            <p:nvPicPr>
              <p:cNvPr id="274" name="Tinta 273">
                <a:extLst>
                  <a:ext uri="{FF2B5EF4-FFF2-40B4-BE49-F238E27FC236}">
                    <a16:creationId xmlns:a16="http://schemas.microsoft.com/office/drawing/2014/main" id="{B26853FE-80A8-B7C3-C0C3-10F233005E71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10803268" y="2797480"/>
                <a:ext cx="165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9">
            <p14:nvContentPartPr>
              <p14:cNvPr id="275" name="Tinta 274">
                <a:extLst>
                  <a:ext uri="{FF2B5EF4-FFF2-40B4-BE49-F238E27FC236}">
                    <a16:creationId xmlns:a16="http://schemas.microsoft.com/office/drawing/2014/main" id="{FAA603B6-6280-5BD6-1384-DE7074EC8624}"/>
                  </a:ext>
                </a:extLst>
              </p14:cNvPr>
              <p14:cNvContentPartPr/>
              <p14:nvPr/>
            </p14:nvContentPartPr>
            <p14:xfrm>
              <a:off x="11003788" y="2806480"/>
              <a:ext cx="102240" cy="200880"/>
            </p14:xfrm>
          </p:contentPart>
        </mc:Choice>
        <mc:Fallback>
          <p:pic>
            <p:nvPicPr>
              <p:cNvPr id="275" name="Tinta 274">
                <a:extLst>
                  <a:ext uri="{FF2B5EF4-FFF2-40B4-BE49-F238E27FC236}">
                    <a16:creationId xmlns:a16="http://schemas.microsoft.com/office/drawing/2014/main" id="{FAA603B6-6280-5BD6-1384-DE7074EC8624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10995148" y="2797480"/>
                <a:ext cx="119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1">
            <p14:nvContentPartPr>
              <p14:cNvPr id="276" name="Tinta 275">
                <a:extLst>
                  <a:ext uri="{FF2B5EF4-FFF2-40B4-BE49-F238E27FC236}">
                    <a16:creationId xmlns:a16="http://schemas.microsoft.com/office/drawing/2014/main" id="{198BC546-3901-C223-9338-F7B46AF553A2}"/>
                  </a:ext>
                </a:extLst>
              </p14:cNvPr>
              <p14:cNvContentPartPr/>
              <p14:nvPr/>
            </p14:nvContentPartPr>
            <p14:xfrm>
              <a:off x="11147788" y="2762920"/>
              <a:ext cx="37440" cy="203040"/>
            </p14:xfrm>
          </p:contentPart>
        </mc:Choice>
        <mc:Fallback>
          <p:pic>
            <p:nvPicPr>
              <p:cNvPr id="276" name="Tinta 275">
                <a:extLst>
                  <a:ext uri="{FF2B5EF4-FFF2-40B4-BE49-F238E27FC236}">
                    <a16:creationId xmlns:a16="http://schemas.microsoft.com/office/drawing/2014/main" id="{198BC546-3901-C223-9338-F7B46AF553A2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11139148" y="2753920"/>
                <a:ext cx="55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3">
            <p14:nvContentPartPr>
              <p14:cNvPr id="277" name="Tinta 276">
                <a:extLst>
                  <a:ext uri="{FF2B5EF4-FFF2-40B4-BE49-F238E27FC236}">
                    <a16:creationId xmlns:a16="http://schemas.microsoft.com/office/drawing/2014/main" id="{2C45CAD2-1A10-D7B9-5B8F-364CC2810325}"/>
                  </a:ext>
                </a:extLst>
              </p14:cNvPr>
              <p14:cNvContentPartPr/>
              <p14:nvPr/>
            </p14:nvContentPartPr>
            <p14:xfrm>
              <a:off x="11071108" y="2760760"/>
              <a:ext cx="215640" cy="86040"/>
            </p14:xfrm>
          </p:contentPart>
        </mc:Choice>
        <mc:Fallback>
          <p:pic>
            <p:nvPicPr>
              <p:cNvPr id="277" name="Tinta 276">
                <a:extLst>
                  <a:ext uri="{FF2B5EF4-FFF2-40B4-BE49-F238E27FC236}">
                    <a16:creationId xmlns:a16="http://schemas.microsoft.com/office/drawing/2014/main" id="{2C45CAD2-1A10-D7B9-5B8F-364CC2810325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11062108" y="2752120"/>
                <a:ext cx="2332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5">
            <p14:nvContentPartPr>
              <p14:cNvPr id="278" name="Tinta 277">
                <a:extLst>
                  <a:ext uri="{FF2B5EF4-FFF2-40B4-BE49-F238E27FC236}">
                    <a16:creationId xmlns:a16="http://schemas.microsoft.com/office/drawing/2014/main" id="{22E7B730-6A82-82CC-096C-46DAE2951692}"/>
                  </a:ext>
                </a:extLst>
              </p14:cNvPr>
              <p14:cNvContentPartPr/>
              <p14:nvPr/>
            </p14:nvContentPartPr>
            <p14:xfrm>
              <a:off x="11251828" y="2767600"/>
              <a:ext cx="270360" cy="195480"/>
            </p14:xfrm>
          </p:contentPart>
        </mc:Choice>
        <mc:Fallback>
          <p:pic>
            <p:nvPicPr>
              <p:cNvPr id="278" name="Tinta 277">
                <a:extLst>
                  <a:ext uri="{FF2B5EF4-FFF2-40B4-BE49-F238E27FC236}">
                    <a16:creationId xmlns:a16="http://schemas.microsoft.com/office/drawing/2014/main" id="{22E7B730-6A82-82CC-096C-46DAE2951692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11242828" y="2758960"/>
                <a:ext cx="288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7">
            <p14:nvContentPartPr>
              <p14:cNvPr id="279" name="Tinta 278">
                <a:extLst>
                  <a:ext uri="{FF2B5EF4-FFF2-40B4-BE49-F238E27FC236}">
                    <a16:creationId xmlns:a16="http://schemas.microsoft.com/office/drawing/2014/main" id="{2B1C82C2-AC56-E72B-6BEE-3920A2440770}"/>
                  </a:ext>
                </a:extLst>
              </p14:cNvPr>
              <p14:cNvContentPartPr/>
              <p14:nvPr/>
            </p14:nvContentPartPr>
            <p14:xfrm>
              <a:off x="11458108" y="2734480"/>
              <a:ext cx="118080" cy="252360"/>
            </p14:xfrm>
          </p:contentPart>
        </mc:Choice>
        <mc:Fallback>
          <p:pic>
            <p:nvPicPr>
              <p:cNvPr id="279" name="Tinta 278">
                <a:extLst>
                  <a:ext uri="{FF2B5EF4-FFF2-40B4-BE49-F238E27FC236}">
                    <a16:creationId xmlns:a16="http://schemas.microsoft.com/office/drawing/2014/main" id="{2B1C82C2-AC56-E72B-6BEE-3920A2440770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11449108" y="2725840"/>
                <a:ext cx="135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9">
            <p14:nvContentPartPr>
              <p14:cNvPr id="280" name="Tinta 279">
                <a:extLst>
                  <a:ext uri="{FF2B5EF4-FFF2-40B4-BE49-F238E27FC236}">
                    <a16:creationId xmlns:a16="http://schemas.microsoft.com/office/drawing/2014/main" id="{979D5FD7-AD1F-8D06-1FBA-AFB3BF38C308}"/>
                  </a:ext>
                </a:extLst>
              </p14:cNvPr>
              <p14:cNvContentPartPr/>
              <p14:nvPr/>
            </p14:nvContentPartPr>
            <p14:xfrm>
              <a:off x="11575828" y="2764720"/>
              <a:ext cx="172440" cy="185040"/>
            </p14:xfrm>
          </p:contentPart>
        </mc:Choice>
        <mc:Fallback>
          <p:pic>
            <p:nvPicPr>
              <p:cNvPr id="280" name="Tinta 279">
                <a:extLst>
                  <a:ext uri="{FF2B5EF4-FFF2-40B4-BE49-F238E27FC236}">
                    <a16:creationId xmlns:a16="http://schemas.microsoft.com/office/drawing/2014/main" id="{979D5FD7-AD1F-8D06-1FBA-AFB3BF38C308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11566828" y="2756080"/>
                <a:ext cx="190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1">
            <p14:nvContentPartPr>
              <p14:cNvPr id="281" name="Tinta 280">
                <a:extLst>
                  <a:ext uri="{FF2B5EF4-FFF2-40B4-BE49-F238E27FC236}">
                    <a16:creationId xmlns:a16="http://schemas.microsoft.com/office/drawing/2014/main" id="{9391718E-54EC-FD43-F7D9-8CD49F71390F}"/>
                  </a:ext>
                </a:extLst>
              </p14:cNvPr>
              <p14:cNvContentPartPr/>
              <p14:nvPr/>
            </p14:nvContentPartPr>
            <p14:xfrm>
              <a:off x="9183628" y="3280600"/>
              <a:ext cx="104760" cy="191520"/>
            </p14:xfrm>
          </p:contentPart>
        </mc:Choice>
        <mc:Fallback>
          <p:pic>
            <p:nvPicPr>
              <p:cNvPr id="281" name="Tinta 280">
                <a:extLst>
                  <a:ext uri="{FF2B5EF4-FFF2-40B4-BE49-F238E27FC236}">
                    <a16:creationId xmlns:a16="http://schemas.microsoft.com/office/drawing/2014/main" id="{9391718E-54EC-FD43-F7D9-8CD49F71390F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9174988" y="3271600"/>
                <a:ext cx="122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3">
            <p14:nvContentPartPr>
              <p14:cNvPr id="282" name="Tinta 281">
                <a:extLst>
                  <a:ext uri="{FF2B5EF4-FFF2-40B4-BE49-F238E27FC236}">
                    <a16:creationId xmlns:a16="http://schemas.microsoft.com/office/drawing/2014/main" id="{CF211DA0-A31E-E890-32A4-95DD46391578}"/>
                  </a:ext>
                </a:extLst>
              </p14:cNvPr>
              <p14:cNvContentPartPr/>
              <p14:nvPr/>
            </p14:nvContentPartPr>
            <p14:xfrm>
              <a:off x="9207388" y="3333160"/>
              <a:ext cx="108000" cy="16560"/>
            </p14:xfrm>
          </p:contentPart>
        </mc:Choice>
        <mc:Fallback>
          <p:pic>
            <p:nvPicPr>
              <p:cNvPr id="282" name="Tinta 281">
                <a:extLst>
                  <a:ext uri="{FF2B5EF4-FFF2-40B4-BE49-F238E27FC236}">
                    <a16:creationId xmlns:a16="http://schemas.microsoft.com/office/drawing/2014/main" id="{CF211DA0-A31E-E890-32A4-95DD46391578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9198748" y="3324160"/>
                <a:ext cx="125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5">
            <p14:nvContentPartPr>
              <p14:cNvPr id="283" name="Tinta 282">
                <a:extLst>
                  <a:ext uri="{FF2B5EF4-FFF2-40B4-BE49-F238E27FC236}">
                    <a16:creationId xmlns:a16="http://schemas.microsoft.com/office/drawing/2014/main" id="{D3E158DC-EB32-F643-5AAF-CF5BFD37E947}"/>
                  </a:ext>
                </a:extLst>
              </p14:cNvPr>
              <p14:cNvContentPartPr/>
              <p14:nvPr/>
            </p14:nvContentPartPr>
            <p14:xfrm>
              <a:off x="9180388" y="3276640"/>
              <a:ext cx="192240" cy="146880"/>
            </p14:xfrm>
          </p:contentPart>
        </mc:Choice>
        <mc:Fallback>
          <p:pic>
            <p:nvPicPr>
              <p:cNvPr id="283" name="Tinta 282">
                <a:extLst>
                  <a:ext uri="{FF2B5EF4-FFF2-40B4-BE49-F238E27FC236}">
                    <a16:creationId xmlns:a16="http://schemas.microsoft.com/office/drawing/2014/main" id="{D3E158DC-EB32-F643-5AAF-CF5BFD37E947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9171748" y="3267640"/>
                <a:ext cx="209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7">
            <p14:nvContentPartPr>
              <p14:cNvPr id="284" name="Tinta 283">
                <a:extLst>
                  <a:ext uri="{FF2B5EF4-FFF2-40B4-BE49-F238E27FC236}">
                    <a16:creationId xmlns:a16="http://schemas.microsoft.com/office/drawing/2014/main" id="{6BEF7D04-8CF6-3033-413D-2AA4543BD6FD}"/>
                  </a:ext>
                </a:extLst>
              </p14:cNvPr>
              <p14:cNvContentPartPr/>
              <p14:nvPr/>
            </p14:nvContentPartPr>
            <p14:xfrm>
              <a:off x="9325108" y="3246400"/>
              <a:ext cx="162000" cy="195120"/>
            </p14:xfrm>
          </p:contentPart>
        </mc:Choice>
        <mc:Fallback>
          <p:pic>
            <p:nvPicPr>
              <p:cNvPr id="284" name="Tinta 283">
                <a:extLst>
                  <a:ext uri="{FF2B5EF4-FFF2-40B4-BE49-F238E27FC236}">
                    <a16:creationId xmlns:a16="http://schemas.microsoft.com/office/drawing/2014/main" id="{6BEF7D04-8CF6-3033-413D-2AA4543BD6FD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9316468" y="3237400"/>
                <a:ext cx="179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9">
            <p14:nvContentPartPr>
              <p14:cNvPr id="285" name="Tinta 284">
                <a:extLst>
                  <a:ext uri="{FF2B5EF4-FFF2-40B4-BE49-F238E27FC236}">
                    <a16:creationId xmlns:a16="http://schemas.microsoft.com/office/drawing/2014/main" id="{0ED13F12-49F5-D8D6-DDD1-F702BEAC8E0A}"/>
                  </a:ext>
                </a:extLst>
              </p14:cNvPr>
              <p14:cNvContentPartPr/>
              <p14:nvPr/>
            </p14:nvContentPartPr>
            <p14:xfrm>
              <a:off x="9493228" y="3286720"/>
              <a:ext cx="27360" cy="139680"/>
            </p14:xfrm>
          </p:contentPart>
        </mc:Choice>
        <mc:Fallback>
          <p:pic>
            <p:nvPicPr>
              <p:cNvPr id="285" name="Tinta 284">
                <a:extLst>
                  <a:ext uri="{FF2B5EF4-FFF2-40B4-BE49-F238E27FC236}">
                    <a16:creationId xmlns:a16="http://schemas.microsoft.com/office/drawing/2014/main" id="{0ED13F12-49F5-D8D6-DDD1-F702BEAC8E0A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9484588" y="3277720"/>
                <a:ext cx="45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1">
            <p14:nvContentPartPr>
              <p14:cNvPr id="286" name="Tinta 285">
                <a:extLst>
                  <a:ext uri="{FF2B5EF4-FFF2-40B4-BE49-F238E27FC236}">
                    <a16:creationId xmlns:a16="http://schemas.microsoft.com/office/drawing/2014/main" id="{D87CA387-7D66-ECB0-AE54-D45CDD2B0F61}"/>
                  </a:ext>
                </a:extLst>
              </p14:cNvPr>
              <p14:cNvContentPartPr/>
              <p14:nvPr/>
            </p14:nvContentPartPr>
            <p14:xfrm>
              <a:off x="9503308" y="3214000"/>
              <a:ext cx="172080" cy="216000"/>
            </p14:xfrm>
          </p:contentPart>
        </mc:Choice>
        <mc:Fallback>
          <p:pic>
            <p:nvPicPr>
              <p:cNvPr id="286" name="Tinta 285">
                <a:extLst>
                  <a:ext uri="{FF2B5EF4-FFF2-40B4-BE49-F238E27FC236}">
                    <a16:creationId xmlns:a16="http://schemas.microsoft.com/office/drawing/2014/main" id="{D87CA387-7D66-ECB0-AE54-D45CDD2B0F61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9494668" y="3205000"/>
                <a:ext cx="189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3">
            <p14:nvContentPartPr>
              <p14:cNvPr id="287" name="Tinta 286">
                <a:extLst>
                  <a:ext uri="{FF2B5EF4-FFF2-40B4-BE49-F238E27FC236}">
                    <a16:creationId xmlns:a16="http://schemas.microsoft.com/office/drawing/2014/main" id="{E9B3F605-C7B9-7E26-CDED-716F439AABCA}"/>
                  </a:ext>
                </a:extLst>
              </p14:cNvPr>
              <p14:cNvContentPartPr/>
              <p14:nvPr/>
            </p14:nvContentPartPr>
            <p14:xfrm>
              <a:off x="9688348" y="3248200"/>
              <a:ext cx="136440" cy="154080"/>
            </p14:xfrm>
          </p:contentPart>
        </mc:Choice>
        <mc:Fallback>
          <p:pic>
            <p:nvPicPr>
              <p:cNvPr id="287" name="Tinta 286">
                <a:extLst>
                  <a:ext uri="{FF2B5EF4-FFF2-40B4-BE49-F238E27FC236}">
                    <a16:creationId xmlns:a16="http://schemas.microsoft.com/office/drawing/2014/main" id="{E9B3F605-C7B9-7E26-CDED-716F439AABCA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9679708" y="3239200"/>
                <a:ext cx="154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5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2C58C468-901C-AEBB-FD0F-3411EA67759D}"/>
                  </a:ext>
                </a:extLst>
              </p14:cNvPr>
              <p14:cNvContentPartPr/>
              <p14:nvPr/>
            </p14:nvContentPartPr>
            <p14:xfrm>
              <a:off x="7686748" y="1987840"/>
              <a:ext cx="228960" cy="412200"/>
            </p14:xfrm>
          </p:contentPart>
        </mc:Choice>
        <mc:Fallback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2C58C468-901C-AEBB-FD0F-3411EA67759D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7678108" y="1979200"/>
                <a:ext cx="246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7">
            <p14:nvContentPartPr>
              <p14:cNvPr id="212" name="Tinta 211">
                <a:extLst>
                  <a:ext uri="{FF2B5EF4-FFF2-40B4-BE49-F238E27FC236}">
                    <a16:creationId xmlns:a16="http://schemas.microsoft.com/office/drawing/2014/main" id="{EF3EB33D-15A6-4537-F12C-9B9D0FA3F1FD}"/>
                  </a:ext>
                </a:extLst>
              </p14:cNvPr>
              <p14:cNvContentPartPr/>
              <p14:nvPr/>
            </p14:nvContentPartPr>
            <p14:xfrm>
              <a:off x="8046748" y="2039320"/>
              <a:ext cx="189000" cy="467640"/>
            </p14:xfrm>
          </p:contentPart>
        </mc:Choice>
        <mc:Fallback>
          <p:pic>
            <p:nvPicPr>
              <p:cNvPr id="212" name="Tinta 211">
                <a:extLst>
                  <a:ext uri="{FF2B5EF4-FFF2-40B4-BE49-F238E27FC236}">
                    <a16:creationId xmlns:a16="http://schemas.microsoft.com/office/drawing/2014/main" id="{EF3EB33D-15A6-4537-F12C-9B9D0FA3F1FD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8038108" y="2030320"/>
                <a:ext cx="20664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9">
            <p14:nvContentPartPr>
              <p14:cNvPr id="213" name="Tinta 212">
                <a:extLst>
                  <a:ext uri="{FF2B5EF4-FFF2-40B4-BE49-F238E27FC236}">
                    <a16:creationId xmlns:a16="http://schemas.microsoft.com/office/drawing/2014/main" id="{12BBE848-6E2E-C4F3-CD0D-763D0D28509E}"/>
                  </a:ext>
                </a:extLst>
              </p14:cNvPr>
              <p14:cNvContentPartPr/>
              <p14:nvPr/>
            </p14:nvContentPartPr>
            <p14:xfrm>
              <a:off x="8054668" y="1854640"/>
              <a:ext cx="148320" cy="107280"/>
            </p14:xfrm>
          </p:contentPart>
        </mc:Choice>
        <mc:Fallback>
          <p:pic>
            <p:nvPicPr>
              <p:cNvPr id="213" name="Tinta 212">
                <a:extLst>
                  <a:ext uri="{FF2B5EF4-FFF2-40B4-BE49-F238E27FC236}">
                    <a16:creationId xmlns:a16="http://schemas.microsoft.com/office/drawing/2014/main" id="{12BBE848-6E2E-C4F3-CD0D-763D0D28509E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8046028" y="1846000"/>
                <a:ext cx="165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1">
            <p14:nvContentPartPr>
              <p14:cNvPr id="214" name="Tinta 213">
                <a:extLst>
                  <a:ext uri="{FF2B5EF4-FFF2-40B4-BE49-F238E27FC236}">
                    <a16:creationId xmlns:a16="http://schemas.microsoft.com/office/drawing/2014/main" id="{9D85F1C0-D8B4-7637-115F-18BADD832F3D}"/>
                  </a:ext>
                </a:extLst>
              </p14:cNvPr>
              <p14:cNvContentPartPr/>
              <p14:nvPr/>
            </p14:nvContentPartPr>
            <p14:xfrm>
              <a:off x="7552468" y="2442880"/>
              <a:ext cx="794160" cy="35640"/>
            </p14:xfrm>
          </p:contentPart>
        </mc:Choice>
        <mc:Fallback>
          <p:pic>
            <p:nvPicPr>
              <p:cNvPr id="214" name="Tinta 213">
                <a:extLst>
                  <a:ext uri="{FF2B5EF4-FFF2-40B4-BE49-F238E27FC236}">
                    <a16:creationId xmlns:a16="http://schemas.microsoft.com/office/drawing/2014/main" id="{9D85F1C0-D8B4-7637-115F-18BADD832F3D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7543468" y="2434240"/>
                <a:ext cx="811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3">
            <p14:nvContentPartPr>
              <p14:cNvPr id="216" name="Tinta 215">
                <a:extLst>
                  <a:ext uri="{FF2B5EF4-FFF2-40B4-BE49-F238E27FC236}">
                    <a16:creationId xmlns:a16="http://schemas.microsoft.com/office/drawing/2014/main" id="{EAFF8985-B8A7-DC8F-1993-6B9840A985DD}"/>
                  </a:ext>
                </a:extLst>
              </p14:cNvPr>
              <p14:cNvContentPartPr/>
              <p14:nvPr/>
            </p14:nvContentPartPr>
            <p14:xfrm>
              <a:off x="7679548" y="2596240"/>
              <a:ext cx="232920" cy="341640"/>
            </p14:xfrm>
          </p:contentPart>
        </mc:Choice>
        <mc:Fallback>
          <p:pic>
            <p:nvPicPr>
              <p:cNvPr id="216" name="Tinta 215">
                <a:extLst>
                  <a:ext uri="{FF2B5EF4-FFF2-40B4-BE49-F238E27FC236}">
                    <a16:creationId xmlns:a16="http://schemas.microsoft.com/office/drawing/2014/main" id="{EAFF8985-B8A7-DC8F-1993-6B9840A985DD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7670908" y="2587600"/>
                <a:ext cx="2505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5">
            <p14:nvContentPartPr>
              <p14:cNvPr id="217" name="Tinta 216">
                <a:extLst>
                  <a:ext uri="{FF2B5EF4-FFF2-40B4-BE49-F238E27FC236}">
                    <a16:creationId xmlns:a16="http://schemas.microsoft.com/office/drawing/2014/main" id="{9097FA63-58AE-31EA-1B2D-1D4BE5595163}"/>
                  </a:ext>
                </a:extLst>
              </p14:cNvPr>
              <p14:cNvContentPartPr/>
              <p14:nvPr/>
            </p14:nvContentPartPr>
            <p14:xfrm>
              <a:off x="7987348" y="2729440"/>
              <a:ext cx="33120" cy="342360"/>
            </p14:xfrm>
          </p:contentPart>
        </mc:Choice>
        <mc:Fallback>
          <p:pic>
            <p:nvPicPr>
              <p:cNvPr id="217" name="Tinta 216">
                <a:extLst>
                  <a:ext uri="{FF2B5EF4-FFF2-40B4-BE49-F238E27FC236}">
                    <a16:creationId xmlns:a16="http://schemas.microsoft.com/office/drawing/2014/main" id="{9097FA63-58AE-31EA-1B2D-1D4BE5595163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7978348" y="2720800"/>
                <a:ext cx="50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7">
            <p14:nvContentPartPr>
              <p14:cNvPr id="218" name="Tinta 217">
                <a:extLst>
                  <a:ext uri="{FF2B5EF4-FFF2-40B4-BE49-F238E27FC236}">
                    <a16:creationId xmlns:a16="http://schemas.microsoft.com/office/drawing/2014/main" id="{E5898FC7-2C6C-FBDF-AD18-0051C54EF214}"/>
                  </a:ext>
                </a:extLst>
              </p14:cNvPr>
              <p14:cNvContentPartPr/>
              <p14:nvPr/>
            </p14:nvContentPartPr>
            <p14:xfrm>
              <a:off x="7976188" y="2746000"/>
              <a:ext cx="156240" cy="151200"/>
            </p14:xfrm>
          </p:contentPart>
        </mc:Choice>
        <mc:Fallback>
          <p:pic>
            <p:nvPicPr>
              <p:cNvPr id="218" name="Tinta 217">
                <a:extLst>
                  <a:ext uri="{FF2B5EF4-FFF2-40B4-BE49-F238E27FC236}">
                    <a16:creationId xmlns:a16="http://schemas.microsoft.com/office/drawing/2014/main" id="{E5898FC7-2C6C-FBDF-AD18-0051C54EF214}"/>
                  </a:ext>
                </a:extLst>
              </p:cNvPr>
              <p:cNvPicPr/>
              <p:nvPr/>
            </p:nvPicPr>
            <p:blipFill>
              <a:blip r:embed="rId1058"/>
              <a:stretch>
                <a:fillRect/>
              </a:stretch>
            </p:blipFill>
            <p:spPr>
              <a:xfrm>
                <a:off x="7967548" y="2737000"/>
                <a:ext cx="173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9">
            <p14:nvContentPartPr>
              <p14:cNvPr id="220" name="Tinta 219">
                <a:extLst>
                  <a:ext uri="{FF2B5EF4-FFF2-40B4-BE49-F238E27FC236}">
                    <a16:creationId xmlns:a16="http://schemas.microsoft.com/office/drawing/2014/main" id="{31753DA3-54D5-D390-3ACC-3C28F4186B76}"/>
                  </a:ext>
                </a:extLst>
              </p14:cNvPr>
              <p14:cNvContentPartPr/>
              <p14:nvPr/>
            </p14:nvContentPartPr>
            <p14:xfrm>
              <a:off x="7952788" y="2540440"/>
              <a:ext cx="198720" cy="127800"/>
            </p14:xfrm>
          </p:contentPart>
        </mc:Choice>
        <mc:Fallback>
          <p:pic>
            <p:nvPicPr>
              <p:cNvPr id="220" name="Tinta 219">
                <a:extLst>
                  <a:ext uri="{FF2B5EF4-FFF2-40B4-BE49-F238E27FC236}">
                    <a16:creationId xmlns:a16="http://schemas.microsoft.com/office/drawing/2014/main" id="{31753DA3-54D5-D390-3ACC-3C28F4186B76}"/>
                  </a:ext>
                </a:extLst>
              </p:cNvPr>
              <p:cNvPicPr/>
              <p:nvPr/>
            </p:nvPicPr>
            <p:blipFill>
              <a:blip r:embed="rId1060"/>
              <a:stretch>
                <a:fillRect/>
              </a:stretch>
            </p:blipFill>
            <p:spPr>
              <a:xfrm>
                <a:off x="7943788" y="2531800"/>
                <a:ext cx="216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1">
            <p14:nvContentPartPr>
              <p14:cNvPr id="316" name="Tinta 315">
                <a:extLst>
                  <a:ext uri="{FF2B5EF4-FFF2-40B4-BE49-F238E27FC236}">
                    <a16:creationId xmlns:a16="http://schemas.microsoft.com/office/drawing/2014/main" id="{EBDAD641-8DCD-893A-0FE9-840239CCA593}"/>
                  </a:ext>
                </a:extLst>
              </p14:cNvPr>
              <p14:cNvContentPartPr/>
              <p14:nvPr/>
            </p14:nvContentPartPr>
            <p14:xfrm>
              <a:off x="6944788" y="3239920"/>
              <a:ext cx="278280" cy="332640"/>
            </p14:xfrm>
          </p:contentPart>
        </mc:Choice>
        <mc:Fallback>
          <p:pic>
            <p:nvPicPr>
              <p:cNvPr id="316" name="Tinta 315">
                <a:extLst>
                  <a:ext uri="{FF2B5EF4-FFF2-40B4-BE49-F238E27FC236}">
                    <a16:creationId xmlns:a16="http://schemas.microsoft.com/office/drawing/2014/main" id="{EBDAD641-8DCD-893A-0FE9-840239CCA593}"/>
                  </a:ext>
                </a:extLst>
              </p:cNvPr>
              <p:cNvPicPr/>
              <p:nvPr/>
            </p:nvPicPr>
            <p:blipFill>
              <a:blip r:embed="rId1062"/>
              <a:stretch>
                <a:fillRect/>
              </a:stretch>
            </p:blipFill>
            <p:spPr>
              <a:xfrm>
                <a:off x="6936148" y="3230920"/>
                <a:ext cx="2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3">
            <p14:nvContentPartPr>
              <p14:cNvPr id="317" name="Tinta 316">
                <a:extLst>
                  <a:ext uri="{FF2B5EF4-FFF2-40B4-BE49-F238E27FC236}">
                    <a16:creationId xmlns:a16="http://schemas.microsoft.com/office/drawing/2014/main" id="{55556EE1-BE39-4431-2E9D-37015232662F}"/>
                  </a:ext>
                </a:extLst>
              </p14:cNvPr>
              <p14:cNvContentPartPr/>
              <p14:nvPr/>
            </p14:nvContentPartPr>
            <p14:xfrm>
              <a:off x="7558948" y="4291840"/>
              <a:ext cx="175320" cy="6480"/>
            </p14:xfrm>
          </p:contentPart>
        </mc:Choice>
        <mc:Fallback>
          <p:pic>
            <p:nvPicPr>
              <p:cNvPr id="317" name="Tinta 316">
                <a:extLst>
                  <a:ext uri="{FF2B5EF4-FFF2-40B4-BE49-F238E27FC236}">
                    <a16:creationId xmlns:a16="http://schemas.microsoft.com/office/drawing/2014/main" id="{55556EE1-BE39-4431-2E9D-37015232662F}"/>
                  </a:ext>
                </a:extLst>
              </p:cNvPr>
              <p:cNvPicPr/>
              <p:nvPr/>
            </p:nvPicPr>
            <p:blipFill>
              <a:blip r:embed="rId1064"/>
              <a:stretch>
                <a:fillRect/>
              </a:stretch>
            </p:blipFill>
            <p:spPr>
              <a:xfrm>
                <a:off x="7550308" y="4282840"/>
                <a:ext cx="192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5">
            <p14:nvContentPartPr>
              <p14:cNvPr id="318" name="Tinta 317">
                <a:extLst>
                  <a:ext uri="{FF2B5EF4-FFF2-40B4-BE49-F238E27FC236}">
                    <a16:creationId xmlns:a16="http://schemas.microsoft.com/office/drawing/2014/main" id="{15274F32-3A2C-5EE9-CAF2-DB8935B79B6A}"/>
                  </a:ext>
                </a:extLst>
              </p14:cNvPr>
              <p14:cNvContentPartPr/>
              <p14:nvPr/>
            </p14:nvContentPartPr>
            <p14:xfrm>
              <a:off x="7548868" y="4201840"/>
              <a:ext cx="178560" cy="6480"/>
            </p14:xfrm>
          </p:contentPart>
        </mc:Choice>
        <mc:Fallback>
          <p:pic>
            <p:nvPicPr>
              <p:cNvPr id="318" name="Tinta 317">
                <a:extLst>
                  <a:ext uri="{FF2B5EF4-FFF2-40B4-BE49-F238E27FC236}">
                    <a16:creationId xmlns:a16="http://schemas.microsoft.com/office/drawing/2014/main" id="{15274F32-3A2C-5EE9-CAF2-DB8935B79B6A}"/>
                  </a:ext>
                </a:extLst>
              </p:cNvPr>
              <p:cNvPicPr/>
              <p:nvPr/>
            </p:nvPicPr>
            <p:blipFill>
              <a:blip r:embed="rId1066"/>
              <a:stretch>
                <a:fillRect/>
              </a:stretch>
            </p:blipFill>
            <p:spPr>
              <a:xfrm>
                <a:off x="7540228" y="4193200"/>
                <a:ext cx="196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7">
            <p14:nvContentPartPr>
              <p14:cNvPr id="319" name="Tinta 318">
                <a:extLst>
                  <a:ext uri="{FF2B5EF4-FFF2-40B4-BE49-F238E27FC236}">
                    <a16:creationId xmlns:a16="http://schemas.microsoft.com/office/drawing/2014/main" id="{8EA9DD41-F325-0DFB-30FA-74189A7F3905}"/>
                  </a:ext>
                </a:extLst>
              </p14:cNvPr>
              <p14:cNvContentPartPr/>
              <p14:nvPr/>
            </p14:nvContentPartPr>
            <p14:xfrm>
              <a:off x="7693588" y="4157560"/>
              <a:ext cx="138960" cy="218160"/>
            </p14:xfrm>
          </p:contentPart>
        </mc:Choice>
        <mc:Fallback>
          <p:pic>
            <p:nvPicPr>
              <p:cNvPr id="319" name="Tinta 318">
                <a:extLst>
                  <a:ext uri="{FF2B5EF4-FFF2-40B4-BE49-F238E27FC236}">
                    <a16:creationId xmlns:a16="http://schemas.microsoft.com/office/drawing/2014/main" id="{8EA9DD41-F325-0DFB-30FA-74189A7F3905}"/>
                  </a:ext>
                </a:extLst>
              </p:cNvPr>
              <p:cNvPicPr/>
              <p:nvPr/>
            </p:nvPicPr>
            <p:blipFill>
              <a:blip r:embed="rId1068"/>
              <a:stretch>
                <a:fillRect/>
              </a:stretch>
            </p:blipFill>
            <p:spPr>
              <a:xfrm>
                <a:off x="7684948" y="4148560"/>
                <a:ext cx="156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9">
            <p14:nvContentPartPr>
              <p14:cNvPr id="320" name="Tinta 319">
                <a:extLst>
                  <a:ext uri="{FF2B5EF4-FFF2-40B4-BE49-F238E27FC236}">
                    <a16:creationId xmlns:a16="http://schemas.microsoft.com/office/drawing/2014/main" id="{49A54785-913C-98AC-053B-8ABF48F88759}"/>
                  </a:ext>
                </a:extLst>
              </p14:cNvPr>
              <p14:cNvContentPartPr/>
              <p14:nvPr/>
            </p14:nvContentPartPr>
            <p14:xfrm>
              <a:off x="8275708" y="4106080"/>
              <a:ext cx="30600" cy="394920"/>
            </p14:xfrm>
          </p:contentPart>
        </mc:Choice>
        <mc:Fallback>
          <p:pic>
            <p:nvPicPr>
              <p:cNvPr id="320" name="Tinta 319">
                <a:extLst>
                  <a:ext uri="{FF2B5EF4-FFF2-40B4-BE49-F238E27FC236}">
                    <a16:creationId xmlns:a16="http://schemas.microsoft.com/office/drawing/2014/main" id="{49A54785-913C-98AC-053B-8ABF48F88759}"/>
                  </a:ext>
                </a:extLst>
              </p:cNvPr>
              <p:cNvPicPr/>
              <p:nvPr/>
            </p:nvPicPr>
            <p:blipFill>
              <a:blip r:embed="rId1070"/>
              <a:stretch>
                <a:fillRect/>
              </a:stretch>
            </p:blipFill>
            <p:spPr>
              <a:xfrm>
                <a:off x="8266708" y="4097080"/>
                <a:ext cx="482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1">
            <p14:nvContentPartPr>
              <p14:cNvPr id="321" name="Tinta 320">
                <a:extLst>
                  <a:ext uri="{FF2B5EF4-FFF2-40B4-BE49-F238E27FC236}">
                    <a16:creationId xmlns:a16="http://schemas.microsoft.com/office/drawing/2014/main" id="{2A908712-6DF6-70C5-B89A-7D7F66CA7B1D}"/>
                  </a:ext>
                </a:extLst>
              </p14:cNvPr>
              <p14:cNvContentPartPr/>
              <p14:nvPr/>
            </p14:nvContentPartPr>
            <p14:xfrm>
              <a:off x="8265628" y="4144600"/>
              <a:ext cx="225360" cy="172800"/>
            </p14:xfrm>
          </p:contentPart>
        </mc:Choice>
        <mc:Fallback>
          <p:pic>
            <p:nvPicPr>
              <p:cNvPr id="321" name="Tinta 320">
                <a:extLst>
                  <a:ext uri="{FF2B5EF4-FFF2-40B4-BE49-F238E27FC236}">
                    <a16:creationId xmlns:a16="http://schemas.microsoft.com/office/drawing/2014/main" id="{2A908712-6DF6-70C5-B89A-7D7F66CA7B1D}"/>
                  </a:ext>
                </a:extLst>
              </p:cNvPr>
              <p:cNvPicPr/>
              <p:nvPr/>
            </p:nvPicPr>
            <p:blipFill>
              <a:blip r:embed="rId1072"/>
              <a:stretch>
                <a:fillRect/>
              </a:stretch>
            </p:blipFill>
            <p:spPr>
              <a:xfrm>
                <a:off x="8256628" y="4135960"/>
                <a:ext cx="243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3">
            <p14:nvContentPartPr>
              <p14:cNvPr id="322" name="Tinta 321">
                <a:extLst>
                  <a:ext uri="{FF2B5EF4-FFF2-40B4-BE49-F238E27FC236}">
                    <a16:creationId xmlns:a16="http://schemas.microsoft.com/office/drawing/2014/main" id="{493BDA2D-9F7B-449C-277D-1DFAC1385FFB}"/>
                  </a:ext>
                </a:extLst>
              </p14:cNvPr>
              <p14:cNvContentPartPr/>
              <p14:nvPr/>
            </p14:nvContentPartPr>
            <p14:xfrm>
              <a:off x="8275708" y="3844000"/>
              <a:ext cx="205560" cy="163440"/>
            </p14:xfrm>
          </p:contentPart>
        </mc:Choice>
        <mc:Fallback>
          <p:pic>
            <p:nvPicPr>
              <p:cNvPr id="322" name="Tinta 321">
                <a:extLst>
                  <a:ext uri="{FF2B5EF4-FFF2-40B4-BE49-F238E27FC236}">
                    <a16:creationId xmlns:a16="http://schemas.microsoft.com/office/drawing/2014/main" id="{493BDA2D-9F7B-449C-277D-1DFAC1385FFB}"/>
                  </a:ext>
                </a:extLst>
              </p:cNvPr>
              <p:cNvPicPr/>
              <p:nvPr/>
            </p:nvPicPr>
            <p:blipFill>
              <a:blip r:embed="rId1074"/>
              <a:stretch>
                <a:fillRect/>
              </a:stretch>
            </p:blipFill>
            <p:spPr>
              <a:xfrm>
                <a:off x="8266708" y="3835360"/>
                <a:ext cx="223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5">
            <p14:nvContentPartPr>
              <p14:cNvPr id="323" name="Tinta 322">
                <a:extLst>
                  <a:ext uri="{FF2B5EF4-FFF2-40B4-BE49-F238E27FC236}">
                    <a16:creationId xmlns:a16="http://schemas.microsoft.com/office/drawing/2014/main" id="{3BC1606D-3F00-86F7-A661-806C8BA04EE6}"/>
                  </a:ext>
                </a:extLst>
              </p14:cNvPr>
              <p14:cNvContentPartPr/>
              <p14:nvPr/>
            </p14:nvContentPartPr>
            <p14:xfrm>
              <a:off x="8338708" y="3614320"/>
              <a:ext cx="65520" cy="133560"/>
            </p14:xfrm>
          </p:contentPart>
        </mc:Choice>
        <mc:Fallback>
          <p:pic>
            <p:nvPicPr>
              <p:cNvPr id="323" name="Tinta 322">
                <a:extLst>
                  <a:ext uri="{FF2B5EF4-FFF2-40B4-BE49-F238E27FC236}">
                    <a16:creationId xmlns:a16="http://schemas.microsoft.com/office/drawing/2014/main" id="{3BC1606D-3F00-86F7-A661-806C8BA04EE6}"/>
                  </a:ext>
                </a:extLst>
              </p:cNvPr>
              <p:cNvPicPr/>
              <p:nvPr/>
            </p:nvPicPr>
            <p:blipFill>
              <a:blip r:embed="rId1076"/>
              <a:stretch>
                <a:fillRect/>
              </a:stretch>
            </p:blipFill>
            <p:spPr>
              <a:xfrm>
                <a:off x="8330068" y="3605680"/>
                <a:ext cx="831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7">
            <p14:nvContentPartPr>
              <p14:cNvPr id="324" name="Tinta 323">
                <a:extLst>
                  <a:ext uri="{FF2B5EF4-FFF2-40B4-BE49-F238E27FC236}">
                    <a16:creationId xmlns:a16="http://schemas.microsoft.com/office/drawing/2014/main" id="{A84E9C5B-D9EA-EA09-2E4B-B2AD61D92219}"/>
                  </a:ext>
                </a:extLst>
              </p14:cNvPr>
              <p14:cNvContentPartPr/>
              <p14:nvPr/>
            </p14:nvContentPartPr>
            <p14:xfrm>
              <a:off x="8682508" y="4216960"/>
              <a:ext cx="124920" cy="19440"/>
            </p14:xfrm>
          </p:contentPart>
        </mc:Choice>
        <mc:Fallback>
          <p:pic>
            <p:nvPicPr>
              <p:cNvPr id="324" name="Tinta 323">
                <a:extLst>
                  <a:ext uri="{FF2B5EF4-FFF2-40B4-BE49-F238E27FC236}">
                    <a16:creationId xmlns:a16="http://schemas.microsoft.com/office/drawing/2014/main" id="{A84E9C5B-D9EA-EA09-2E4B-B2AD61D92219}"/>
                  </a:ext>
                </a:extLst>
              </p:cNvPr>
              <p:cNvPicPr/>
              <p:nvPr/>
            </p:nvPicPr>
            <p:blipFill>
              <a:blip r:embed="rId1078"/>
              <a:stretch>
                <a:fillRect/>
              </a:stretch>
            </p:blipFill>
            <p:spPr>
              <a:xfrm>
                <a:off x="8673868" y="4208320"/>
                <a:ext cx="1425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9">
            <p14:nvContentPartPr>
              <p14:cNvPr id="325" name="Tinta 324">
                <a:extLst>
                  <a:ext uri="{FF2B5EF4-FFF2-40B4-BE49-F238E27FC236}">
                    <a16:creationId xmlns:a16="http://schemas.microsoft.com/office/drawing/2014/main" id="{E2CE991E-24B6-11B9-361F-325079358AC1}"/>
                  </a:ext>
                </a:extLst>
              </p14:cNvPr>
              <p14:cNvContentPartPr/>
              <p14:nvPr/>
            </p14:nvContentPartPr>
            <p14:xfrm>
              <a:off x="8659108" y="4102120"/>
              <a:ext cx="165240" cy="1440"/>
            </p14:xfrm>
          </p:contentPart>
        </mc:Choice>
        <mc:Fallback>
          <p:pic>
            <p:nvPicPr>
              <p:cNvPr id="325" name="Tinta 324">
                <a:extLst>
                  <a:ext uri="{FF2B5EF4-FFF2-40B4-BE49-F238E27FC236}">
                    <a16:creationId xmlns:a16="http://schemas.microsoft.com/office/drawing/2014/main" id="{E2CE991E-24B6-11B9-361F-325079358AC1}"/>
                  </a:ext>
                </a:extLst>
              </p:cNvPr>
              <p:cNvPicPr/>
              <p:nvPr/>
            </p:nvPicPr>
            <p:blipFill>
              <a:blip r:embed="rId1080"/>
              <a:stretch>
                <a:fillRect/>
              </a:stretch>
            </p:blipFill>
            <p:spPr>
              <a:xfrm>
                <a:off x="8650468" y="4093120"/>
                <a:ext cx="1828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1">
            <p14:nvContentPartPr>
              <p14:cNvPr id="326" name="Tinta 325">
                <a:extLst>
                  <a:ext uri="{FF2B5EF4-FFF2-40B4-BE49-F238E27FC236}">
                    <a16:creationId xmlns:a16="http://schemas.microsoft.com/office/drawing/2014/main" id="{640193F8-8E3E-F6E5-3ED6-DD2CA59F1E55}"/>
                  </a:ext>
                </a:extLst>
              </p14:cNvPr>
              <p14:cNvContentPartPr/>
              <p14:nvPr/>
            </p14:nvContentPartPr>
            <p14:xfrm>
              <a:off x="8985268" y="4172680"/>
              <a:ext cx="235800" cy="11520"/>
            </p14:xfrm>
          </p:contentPart>
        </mc:Choice>
        <mc:Fallback>
          <p:pic>
            <p:nvPicPr>
              <p:cNvPr id="326" name="Tinta 325">
                <a:extLst>
                  <a:ext uri="{FF2B5EF4-FFF2-40B4-BE49-F238E27FC236}">
                    <a16:creationId xmlns:a16="http://schemas.microsoft.com/office/drawing/2014/main" id="{640193F8-8E3E-F6E5-3ED6-DD2CA59F1E55}"/>
                  </a:ext>
                </a:extLst>
              </p:cNvPr>
              <p:cNvPicPr/>
              <p:nvPr/>
            </p:nvPicPr>
            <p:blipFill>
              <a:blip r:embed="rId1082"/>
              <a:stretch>
                <a:fillRect/>
              </a:stretch>
            </p:blipFill>
            <p:spPr>
              <a:xfrm>
                <a:off x="8976628" y="4163680"/>
                <a:ext cx="253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3">
            <p14:nvContentPartPr>
              <p14:cNvPr id="327" name="Tinta 326">
                <a:extLst>
                  <a:ext uri="{FF2B5EF4-FFF2-40B4-BE49-F238E27FC236}">
                    <a16:creationId xmlns:a16="http://schemas.microsoft.com/office/drawing/2014/main" id="{52559A8A-912B-33B6-62F9-155ED49CF40C}"/>
                  </a:ext>
                </a:extLst>
              </p14:cNvPr>
              <p14:cNvContentPartPr/>
              <p14:nvPr/>
            </p14:nvContentPartPr>
            <p14:xfrm>
              <a:off x="9193708" y="4013200"/>
              <a:ext cx="256320" cy="325800"/>
            </p14:xfrm>
          </p:contentPart>
        </mc:Choice>
        <mc:Fallback>
          <p:pic>
            <p:nvPicPr>
              <p:cNvPr id="327" name="Tinta 326">
                <a:extLst>
                  <a:ext uri="{FF2B5EF4-FFF2-40B4-BE49-F238E27FC236}">
                    <a16:creationId xmlns:a16="http://schemas.microsoft.com/office/drawing/2014/main" id="{52559A8A-912B-33B6-62F9-155ED49CF40C}"/>
                  </a:ext>
                </a:extLst>
              </p:cNvPr>
              <p:cNvPicPr/>
              <p:nvPr/>
            </p:nvPicPr>
            <p:blipFill>
              <a:blip r:embed="rId1084"/>
              <a:stretch>
                <a:fillRect/>
              </a:stretch>
            </p:blipFill>
            <p:spPr>
              <a:xfrm>
                <a:off x="9185068" y="4004560"/>
                <a:ext cx="2739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5">
            <p14:nvContentPartPr>
              <p14:cNvPr id="328" name="Tinta 327">
                <a:extLst>
                  <a:ext uri="{FF2B5EF4-FFF2-40B4-BE49-F238E27FC236}">
                    <a16:creationId xmlns:a16="http://schemas.microsoft.com/office/drawing/2014/main" id="{EDBE624C-0172-A585-452F-B5BD27E3327A}"/>
                  </a:ext>
                </a:extLst>
              </p14:cNvPr>
              <p14:cNvContentPartPr/>
              <p14:nvPr/>
            </p14:nvContentPartPr>
            <p14:xfrm>
              <a:off x="9523828" y="4303720"/>
              <a:ext cx="13680" cy="2520"/>
            </p14:xfrm>
          </p:contentPart>
        </mc:Choice>
        <mc:Fallback>
          <p:pic>
            <p:nvPicPr>
              <p:cNvPr id="328" name="Tinta 327">
                <a:extLst>
                  <a:ext uri="{FF2B5EF4-FFF2-40B4-BE49-F238E27FC236}">
                    <a16:creationId xmlns:a16="http://schemas.microsoft.com/office/drawing/2014/main" id="{EDBE624C-0172-A585-452F-B5BD27E3327A}"/>
                  </a:ext>
                </a:extLst>
              </p:cNvPr>
              <p:cNvPicPr/>
              <p:nvPr/>
            </p:nvPicPr>
            <p:blipFill>
              <a:blip r:embed="rId1086"/>
              <a:stretch>
                <a:fillRect/>
              </a:stretch>
            </p:blipFill>
            <p:spPr>
              <a:xfrm>
                <a:off x="9514828" y="4295080"/>
                <a:ext cx="31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7">
            <p14:nvContentPartPr>
              <p14:cNvPr id="329" name="Tinta 328">
                <a:extLst>
                  <a:ext uri="{FF2B5EF4-FFF2-40B4-BE49-F238E27FC236}">
                    <a16:creationId xmlns:a16="http://schemas.microsoft.com/office/drawing/2014/main" id="{E8BFAB33-EABE-731A-9EF1-8CE2C6B2CEBF}"/>
                  </a:ext>
                </a:extLst>
              </p14:cNvPr>
              <p14:cNvContentPartPr/>
              <p14:nvPr/>
            </p14:nvContentPartPr>
            <p14:xfrm>
              <a:off x="9709588" y="4155400"/>
              <a:ext cx="226080" cy="496800"/>
            </p14:xfrm>
          </p:contentPart>
        </mc:Choice>
        <mc:Fallback>
          <p:pic>
            <p:nvPicPr>
              <p:cNvPr id="329" name="Tinta 328">
                <a:extLst>
                  <a:ext uri="{FF2B5EF4-FFF2-40B4-BE49-F238E27FC236}">
                    <a16:creationId xmlns:a16="http://schemas.microsoft.com/office/drawing/2014/main" id="{E8BFAB33-EABE-731A-9EF1-8CE2C6B2CEBF}"/>
                  </a:ext>
                </a:extLst>
              </p:cNvPr>
              <p:cNvPicPr/>
              <p:nvPr/>
            </p:nvPicPr>
            <p:blipFill>
              <a:blip r:embed="rId1088"/>
              <a:stretch>
                <a:fillRect/>
              </a:stretch>
            </p:blipFill>
            <p:spPr>
              <a:xfrm>
                <a:off x="9700588" y="4146760"/>
                <a:ext cx="24372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9">
            <p14:nvContentPartPr>
              <p14:cNvPr id="330" name="Tinta 329">
                <a:extLst>
                  <a:ext uri="{FF2B5EF4-FFF2-40B4-BE49-F238E27FC236}">
                    <a16:creationId xmlns:a16="http://schemas.microsoft.com/office/drawing/2014/main" id="{F69BB859-493A-25B5-5252-8E19FFB5C0A1}"/>
                  </a:ext>
                </a:extLst>
              </p14:cNvPr>
              <p14:cNvContentPartPr/>
              <p14:nvPr/>
            </p14:nvContentPartPr>
            <p14:xfrm>
              <a:off x="9664948" y="3824200"/>
              <a:ext cx="219240" cy="124560"/>
            </p14:xfrm>
          </p:contentPart>
        </mc:Choice>
        <mc:Fallback>
          <p:pic>
            <p:nvPicPr>
              <p:cNvPr id="330" name="Tinta 329">
                <a:extLst>
                  <a:ext uri="{FF2B5EF4-FFF2-40B4-BE49-F238E27FC236}">
                    <a16:creationId xmlns:a16="http://schemas.microsoft.com/office/drawing/2014/main" id="{F69BB859-493A-25B5-5252-8E19FFB5C0A1}"/>
                  </a:ext>
                </a:extLst>
              </p:cNvPr>
              <p:cNvPicPr/>
              <p:nvPr/>
            </p:nvPicPr>
            <p:blipFill>
              <a:blip r:embed="rId1090"/>
              <a:stretch>
                <a:fillRect/>
              </a:stretch>
            </p:blipFill>
            <p:spPr>
              <a:xfrm>
                <a:off x="9655948" y="3815560"/>
                <a:ext cx="236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1">
            <p14:nvContentPartPr>
              <p14:cNvPr id="331" name="Tinta 330">
                <a:extLst>
                  <a:ext uri="{FF2B5EF4-FFF2-40B4-BE49-F238E27FC236}">
                    <a16:creationId xmlns:a16="http://schemas.microsoft.com/office/drawing/2014/main" id="{27B26E2A-9D66-81DB-CA50-2CE392CF2D7A}"/>
                  </a:ext>
                </a:extLst>
              </p14:cNvPr>
              <p14:cNvContentPartPr/>
              <p14:nvPr/>
            </p14:nvContentPartPr>
            <p14:xfrm>
              <a:off x="10038268" y="4248280"/>
              <a:ext cx="10440" cy="47880"/>
            </p14:xfrm>
          </p:contentPart>
        </mc:Choice>
        <mc:Fallback>
          <p:pic>
            <p:nvPicPr>
              <p:cNvPr id="331" name="Tinta 330">
                <a:extLst>
                  <a:ext uri="{FF2B5EF4-FFF2-40B4-BE49-F238E27FC236}">
                    <a16:creationId xmlns:a16="http://schemas.microsoft.com/office/drawing/2014/main" id="{27B26E2A-9D66-81DB-CA50-2CE392CF2D7A}"/>
                  </a:ext>
                </a:extLst>
              </p:cNvPr>
              <p:cNvPicPr/>
              <p:nvPr/>
            </p:nvPicPr>
            <p:blipFill>
              <a:blip r:embed="rId1092"/>
              <a:stretch>
                <a:fillRect/>
              </a:stretch>
            </p:blipFill>
            <p:spPr>
              <a:xfrm>
                <a:off x="10029628" y="4239640"/>
                <a:ext cx="28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3">
            <p14:nvContentPartPr>
              <p14:cNvPr id="335" name="Tinta 334">
                <a:extLst>
                  <a:ext uri="{FF2B5EF4-FFF2-40B4-BE49-F238E27FC236}">
                    <a16:creationId xmlns:a16="http://schemas.microsoft.com/office/drawing/2014/main" id="{93B8B7A1-8460-D196-46FA-696C63F0789E}"/>
                  </a:ext>
                </a:extLst>
              </p14:cNvPr>
              <p14:cNvContentPartPr/>
              <p14:nvPr/>
            </p14:nvContentPartPr>
            <p14:xfrm>
              <a:off x="8016508" y="3450160"/>
              <a:ext cx="2603880" cy="1181160"/>
            </p14:xfrm>
          </p:contentPart>
        </mc:Choice>
        <mc:Fallback>
          <p:pic>
            <p:nvPicPr>
              <p:cNvPr id="335" name="Tinta 334">
                <a:extLst>
                  <a:ext uri="{FF2B5EF4-FFF2-40B4-BE49-F238E27FC236}">
                    <a16:creationId xmlns:a16="http://schemas.microsoft.com/office/drawing/2014/main" id="{93B8B7A1-8460-D196-46FA-696C63F0789E}"/>
                  </a:ext>
                </a:extLst>
              </p:cNvPr>
              <p:cNvPicPr/>
              <p:nvPr/>
            </p:nvPicPr>
            <p:blipFill>
              <a:blip r:embed="rId1094"/>
              <a:stretch>
                <a:fillRect/>
              </a:stretch>
            </p:blipFill>
            <p:spPr>
              <a:xfrm>
                <a:off x="8007868" y="3441160"/>
                <a:ext cx="262152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5">
            <p14:nvContentPartPr>
              <p14:cNvPr id="336" name="Tinta 335">
                <a:extLst>
                  <a:ext uri="{FF2B5EF4-FFF2-40B4-BE49-F238E27FC236}">
                    <a16:creationId xmlns:a16="http://schemas.microsoft.com/office/drawing/2014/main" id="{A9A7109D-DFC2-09DE-4708-A28FCCF5955A}"/>
                  </a:ext>
                </a:extLst>
              </p14:cNvPr>
              <p14:cNvContentPartPr/>
              <p14:nvPr/>
            </p14:nvContentPartPr>
            <p14:xfrm>
              <a:off x="10283788" y="4318840"/>
              <a:ext cx="565560" cy="589680"/>
            </p14:xfrm>
          </p:contentPart>
        </mc:Choice>
        <mc:Fallback>
          <p:pic>
            <p:nvPicPr>
              <p:cNvPr id="336" name="Tinta 335">
                <a:extLst>
                  <a:ext uri="{FF2B5EF4-FFF2-40B4-BE49-F238E27FC236}">
                    <a16:creationId xmlns:a16="http://schemas.microsoft.com/office/drawing/2014/main" id="{A9A7109D-DFC2-09DE-4708-A28FCCF5955A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10275148" y="4310200"/>
                <a:ext cx="58320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7">
            <p14:nvContentPartPr>
              <p14:cNvPr id="340" name="Tinta 339">
                <a:extLst>
                  <a:ext uri="{FF2B5EF4-FFF2-40B4-BE49-F238E27FC236}">
                    <a16:creationId xmlns:a16="http://schemas.microsoft.com/office/drawing/2014/main" id="{C6EBE2F5-692B-D4BB-A221-BE3D8F71B553}"/>
                  </a:ext>
                </a:extLst>
              </p14:cNvPr>
              <p14:cNvContentPartPr/>
              <p14:nvPr/>
            </p14:nvContentPartPr>
            <p14:xfrm>
              <a:off x="8039188" y="2610640"/>
              <a:ext cx="458640" cy="656280"/>
            </p14:xfrm>
          </p:contentPart>
        </mc:Choice>
        <mc:Fallback>
          <p:pic>
            <p:nvPicPr>
              <p:cNvPr id="340" name="Tinta 339">
                <a:extLst>
                  <a:ext uri="{FF2B5EF4-FFF2-40B4-BE49-F238E27FC236}">
                    <a16:creationId xmlns:a16="http://schemas.microsoft.com/office/drawing/2014/main" id="{C6EBE2F5-692B-D4BB-A221-BE3D8F71B553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8030548" y="2601640"/>
                <a:ext cx="4762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9">
            <p14:nvContentPartPr>
              <p14:cNvPr id="341" name="Tinta 340">
                <a:extLst>
                  <a:ext uri="{FF2B5EF4-FFF2-40B4-BE49-F238E27FC236}">
                    <a16:creationId xmlns:a16="http://schemas.microsoft.com/office/drawing/2014/main" id="{EF888935-30A4-895D-C716-D71AA489CFC7}"/>
                  </a:ext>
                </a:extLst>
              </p14:cNvPr>
              <p14:cNvContentPartPr/>
              <p14:nvPr/>
            </p14:nvContentPartPr>
            <p14:xfrm>
              <a:off x="7967548" y="3205720"/>
              <a:ext cx="127080" cy="99360"/>
            </p14:xfrm>
          </p:contentPart>
        </mc:Choice>
        <mc:Fallback>
          <p:pic>
            <p:nvPicPr>
              <p:cNvPr id="341" name="Tinta 340">
                <a:extLst>
                  <a:ext uri="{FF2B5EF4-FFF2-40B4-BE49-F238E27FC236}">
                    <a16:creationId xmlns:a16="http://schemas.microsoft.com/office/drawing/2014/main" id="{EF888935-30A4-895D-C716-D71AA489CFC7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7958548" y="3197080"/>
                <a:ext cx="144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1">
            <p14:nvContentPartPr>
              <p14:cNvPr id="353" name="Tinta 352">
                <a:extLst>
                  <a:ext uri="{FF2B5EF4-FFF2-40B4-BE49-F238E27FC236}">
                    <a16:creationId xmlns:a16="http://schemas.microsoft.com/office/drawing/2014/main" id="{C0BBC131-1705-A390-40CE-A51F27791E88}"/>
                  </a:ext>
                </a:extLst>
              </p14:cNvPr>
              <p14:cNvContentPartPr/>
              <p14:nvPr/>
            </p14:nvContentPartPr>
            <p14:xfrm>
              <a:off x="2768788" y="4917520"/>
              <a:ext cx="938880" cy="49320"/>
            </p14:xfrm>
          </p:contentPart>
        </mc:Choice>
        <mc:Fallback>
          <p:pic>
            <p:nvPicPr>
              <p:cNvPr id="353" name="Tinta 352">
                <a:extLst>
                  <a:ext uri="{FF2B5EF4-FFF2-40B4-BE49-F238E27FC236}">
                    <a16:creationId xmlns:a16="http://schemas.microsoft.com/office/drawing/2014/main" id="{C0BBC131-1705-A390-40CE-A51F27791E88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2760148" y="4908520"/>
                <a:ext cx="956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3">
            <p14:nvContentPartPr>
              <p14:cNvPr id="306" name="Tinta 305">
                <a:extLst>
                  <a:ext uri="{FF2B5EF4-FFF2-40B4-BE49-F238E27FC236}">
                    <a16:creationId xmlns:a16="http://schemas.microsoft.com/office/drawing/2014/main" id="{ADD010CF-754F-96ED-69A6-353DDD78F6B0}"/>
                  </a:ext>
                </a:extLst>
              </p14:cNvPr>
              <p14:cNvContentPartPr/>
              <p14:nvPr/>
            </p14:nvContentPartPr>
            <p14:xfrm>
              <a:off x="6926068" y="3268000"/>
              <a:ext cx="196200" cy="294120"/>
            </p14:xfrm>
          </p:contentPart>
        </mc:Choice>
        <mc:Fallback>
          <p:pic>
            <p:nvPicPr>
              <p:cNvPr id="306" name="Tinta 305">
                <a:extLst>
                  <a:ext uri="{FF2B5EF4-FFF2-40B4-BE49-F238E27FC236}">
                    <a16:creationId xmlns:a16="http://schemas.microsoft.com/office/drawing/2014/main" id="{ADD010CF-754F-96ED-69A6-353DDD78F6B0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6917428" y="3259360"/>
                <a:ext cx="213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5">
            <p14:nvContentPartPr>
              <p14:cNvPr id="307" name="Tinta 306">
                <a:extLst>
                  <a:ext uri="{FF2B5EF4-FFF2-40B4-BE49-F238E27FC236}">
                    <a16:creationId xmlns:a16="http://schemas.microsoft.com/office/drawing/2014/main" id="{935B98D0-9576-C294-3CBF-2DAA8354051B}"/>
                  </a:ext>
                </a:extLst>
              </p14:cNvPr>
              <p14:cNvContentPartPr/>
              <p14:nvPr/>
            </p14:nvContentPartPr>
            <p14:xfrm>
              <a:off x="7167268" y="3399760"/>
              <a:ext cx="133200" cy="374040"/>
            </p14:xfrm>
          </p:contentPart>
        </mc:Choice>
        <mc:Fallback>
          <p:pic>
            <p:nvPicPr>
              <p:cNvPr id="307" name="Tinta 306">
                <a:extLst>
                  <a:ext uri="{FF2B5EF4-FFF2-40B4-BE49-F238E27FC236}">
                    <a16:creationId xmlns:a16="http://schemas.microsoft.com/office/drawing/2014/main" id="{935B98D0-9576-C294-3CBF-2DAA8354051B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7158628" y="3390760"/>
                <a:ext cx="150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7">
            <p14:nvContentPartPr>
              <p14:cNvPr id="308" name="Tinta 307">
                <a:extLst>
                  <a:ext uri="{FF2B5EF4-FFF2-40B4-BE49-F238E27FC236}">
                    <a16:creationId xmlns:a16="http://schemas.microsoft.com/office/drawing/2014/main" id="{E255CCDD-9987-A1CE-FED1-B509D9C2D267}"/>
                  </a:ext>
                </a:extLst>
              </p14:cNvPr>
              <p14:cNvContentPartPr/>
              <p14:nvPr/>
            </p14:nvContentPartPr>
            <p14:xfrm>
              <a:off x="7148548" y="3209680"/>
              <a:ext cx="146880" cy="120960"/>
            </p14:xfrm>
          </p:contentPart>
        </mc:Choice>
        <mc:Fallback>
          <p:pic>
            <p:nvPicPr>
              <p:cNvPr id="308" name="Tinta 307">
                <a:extLst>
                  <a:ext uri="{FF2B5EF4-FFF2-40B4-BE49-F238E27FC236}">
                    <a16:creationId xmlns:a16="http://schemas.microsoft.com/office/drawing/2014/main" id="{E255CCDD-9987-A1CE-FED1-B509D9C2D267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7139908" y="3201040"/>
                <a:ext cx="164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9">
            <p14:nvContentPartPr>
              <p14:cNvPr id="309" name="Tinta 308">
                <a:extLst>
                  <a:ext uri="{FF2B5EF4-FFF2-40B4-BE49-F238E27FC236}">
                    <a16:creationId xmlns:a16="http://schemas.microsoft.com/office/drawing/2014/main" id="{D0ACBE65-F2FA-C66E-6AF3-11AC9C93BB07}"/>
                  </a:ext>
                </a:extLst>
              </p14:cNvPr>
              <p14:cNvContentPartPr/>
              <p14:nvPr/>
            </p14:nvContentPartPr>
            <p14:xfrm>
              <a:off x="7431148" y="3544120"/>
              <a:ext cx="3600" cy="9360"/>
            </p14:xfrm>
          </p:contentPart>
        </mc:Choice>
        <mc:Fallback>
          <p:pic>
            <p:nvPicPr>
              <p:cNvPr id="309" name="Tinta 308">
                <a:extLst>
                  <a:ext uri="{FF2B5EF4-FFF2-40B4-BE49-F238E27FC236}">
                    <a16:creationId xmlns:a16="http://schemas.microsoft.com/office/drawing/2014/main" id="{D0ACBE65-F2FA-C66E-6AF3-11AC9C93BB07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7422508" y="3535120"/>
                <a:ext cx="21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1">
            <p14:nvContentPartPr>
              <p14:cNvPr id="359" name="Tinta 358">
                <a:extLst>
                  <a:ext uri="{FF2B5EF4-FFF2-40B4-BE49-F238E27FC236}">
                    <a16:creationId xmlns:a16="http://schemas.microsoft.com/office/drawing/2014/main" id="{80EB3C4B-E115-5AC8-FBAC-13E7CD5B422C}"/>
                  </a:ext>
                </a:extLst>
              </p14:cNvPr>
              <p14:cNvContentPartPr/>
              <p14:nvPr/>
            </p14:nvContentPartPr>
            <p14:xfrm>
              <a:off x="7501708" y="3325960"/>
              <a:ext cx="146160" cy="250560"/>
            </p14:xfrm>
          </p:contentPart>
        </mc:Choice>
        <mc:Fallback>
          <p:pic>
            <p:nvPicPr>
              <p:cNvPr id="359" name="Tinta 358">
                <a:extLst>
                  <a:ext uri="{FF2B5EF4-FFF2-40B4-BE49-F238E27FC236}">
                    <a16:creationId xmlns:a16="http://schemas.microsoft.com/office/drawing/2014/main" id="{80EB3C4B-E115-5AC8-FBAC-13E7CD5B422C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7492708" y="3317320"/>
                <a:ext cx="1638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3">
            <p14:nvContentPartPr>
              <p14:cNvPr id="360" name="Tinta 359">
                <a:extLst>
                  <a:ext uri="{FF2B5EF4-FFF2-40B4-BE49-F238E27FC236}">
                    <a16:creationId xmlns:a16="http://schemas.microsoft.com/office/drawing/2014/main" id="{1872B52E-4082-147B-6A79-1A9FE2530B77}"/>
                  </a:ext>
                </a:extLst>
              </p14:cNvPr>
              <p14:cNvContentPartPr/>
              <p14:nvPr/>
            </p14:nvContentPartPr>
            <p14:xfrm>
              <a:off x="7618708" y="3324880"/>
              <a:ext cx="169560" cy="260280"/>
            </p14:xfrm>
          </p:contentPart>
        </mc:Choice>
        <mc:Fallback>
          <p:pic>
            <p:nvPicPr>
              <p:cNvPr id="360" name="Tinta 359">
                <a:extLst>
                  <a:ext uri="{FF2B5EF4-FFF2-40B4-BE49-F238E27FC236}">
                    <a16:creationId xmlns:a16="http://schemas.microsoft.com/office/drawing/2014/main" id="{1872B52E-4082-147B-6A79-1A9FE2530B77}"/>
                  </a:ext>
                </a:extLst>
              </p:cNvPr>
              <p:cNvPicPr/>
              <p:nvPr/>
            </p:nvPicPr>
            <p:blipFill>
              <a:blip r:embed="rId1114"/>
              <a:stretch>
                <a:fillRect/>
              </a:stretch>
            </p:blipFill>
            <p:spPr>
              <a:xfrm>
                <a:off x="7609708" y="3316240"/>
                <a:ext cx="1872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5">
            <p14:nvContentPartPr>
              <p14:cNvPr id="366" name="Tinta 365">
                <a:extLst>
                  <a:ext uri="{FF2B5EF4-FFF2-40B4-BE49-F238E27FC236}">
                    <a16:creationId xmlns:a16="http://schemas.microsoft.com/office/drawing/2014/main" id="{1672F3F6-CBF1-4C6D-3C56-FF3AE0EA9FCB}"/>
                  </a:ext>
                </a:extLst>
              </p14:cNvPr>
              <p14:cNvContentPartPr/>
              <p14:nvPr/>
            </p14:nvContentPartPr>
            <p14:xfrm>
              <a:off x="7806628" y="3147760"/>
              <a:ext cx="28080" cy="124560"/>
            </p14:xfrm>
          </p:contentPart>
        </mc:Choice>
        <mc:Fallback>
          <p:pic>
            <p:nvPicPr>
              <p:cNvPr id="366" name="Tinta 365">
                <a:extLst>
                  <a:ext uri="{FF2B5EF4-FFF2-40B4-BE49-F238E27FC236}">
                    <a16:creationId xmlns:a16="http://schemas.microsoft.com/office/drawing/2014/main" id="{1672F3F6-CBF1-4C6D-3C56-FF3AE0EA9FCB}"/>
                  </a:ext>
                </a:extLst>
              </p:cNvPr>
              <p:cNvPicPr/>
              <p:nvPr/>
            </p:nvPicPr>
            <p:blipFill>
              <a:blip r:embed="rId1116"/>
              <a:stretch>
                <a:fillRect/>
              </a:stretch>
            </p:blipFill>
            <p:spPr>
              <a:xfrm>
                <a:off x="7797628" y="3138760"/>
                <a:ext cx="457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7">
            <p14:nvContentPartPr>
              <p14:cNvPr id="367" name="Tinta 366">
                <a:extLst>
                  <a:ext uri="{FF2B5EF4-FFF2-40B4-BE49-F238E27FC236}">
                    <a16:creationId xmlns:a16="http://schemas.microsoft.com/office/drawing/2014/main" id="{49733D9D-215E-06D2-43C7-F6A048208079}"/>
                  </a:ext>
                </a:extLst>
              </p14:cNvPr>
              <p14:cNvContentPartPr/>
              <p14:nvPr/>
            </p14:nvContentPartPr>
            <p14:xfrm>
              <a:off x="7750828" y="3113920"/>
              <a:ext cx="151560" cy="17640"/>
            </p14:xfrm>
          </p:contentPart>
        </mc:Choice>
        <mc:Fallback>
          <p:pic>
            <p:nvPicPr>
              <p:cNvPr id="367" name="Tinta 366">
                <a:extLst>
                  <a:ext uri="{FF2B5EF4-FFF2-40B4-BE49-F238E27FC236}">
                    <a16:creationId xmlns:a16="http://schemas.microsoft.com/office/drawing/2014/main" id="{49733D9D-215E-06D2-43C7-F6A048208079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7742188" y="3105280"/>
                <a:ext cx="169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9">
            <p14:nvContentPartPr>
              <p14:cNvPr id="369" name="Tinta 368">
                <a:extLst>
                  <a:ext uri="{FF2B5EF4-FFF2-40B4-BE49-F238E27FC236}">
                    <a16:creationId xmlns:a16="http://schemas.microsoft.com/office/drawing/2014/main" id="{C7BFE9DB-D618-0A2A-DBBF-5D86B9B83D5A}"/>
                  </a:ext>
                </a:extLst>
              </p14:cNvPr>
              <p14:cNvContentPartPr/>
              <p14:nvPr/>
            </p14:nvContentPartPr>
            <p14:xfrm>
              <a:off x="10104508" y="4044880"/>
              <a:ext cx="119520" cy="209880"/>
            </p14:xfrm>
          </p:contentPart>
        </mc:Choice>
        <mc:Fallback>
          <p:pic>
            <p:nvPicPr>
              <p:cNvPr id="369" name="Tinta 368">
                <a:extLst>
                  <a:ext uri="{FF2B5EF4-FFF2-40B4-BE49-F238E27FC236}">
                    <a16:creationId xmlns:a16="http://schemas.microsoft.com/office/drawing/2014/main" id="{C7BFE9DB-D618-0A2A-DBBF-5D86B9B83D5A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10095508" y="4035880"/>
                <a:ext cx="137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1">
            <p14:nvContentPartPr>
              <p14:cNvPr id="370" name="Tinta 369">
                <a:extLst>
                  <a:ext uri="{FF2B5EF4-FFF2-40B4-BE49-F238E27FC236}">
                    <a16:creationId xmlns:a16="http://schemas.microsoft.com/office/drawing/2014/main" id="{76CD08D6-0AA7-9404-503C-022BC26B4C32}"/>
                  </a:ext>
                </a:extLst>
              </p14:cNvPr>
              <p14:cNvContentPartPr/>
              <p14:nvPr/>
            </p14:nvContentPartPr>
            <p14:xfrm>
              <a:off x="10204948" y="4057480"/>
              <a:ext cx="129600" cy="218520"/>
            </p14:xfrm>
          </p:contentPart>
        </mc:Choice>
        <mc:Fallback>
          <p:pic>
            <p:nvPicPr>
              <p:cNvPr id="370" name="Tinta 369">
                <a:extLst>
                  <a:ext uri="{FF2B5EF4-FFF2-40B4-BE49-F238E27FC236}">
                    <a16:creationId xmlns:a16="http://schemas.microsoft.com/office/drawing/2014/main" id="{76CD08D6-0AA7-9404-503C-022BC26B4C32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10196308" y="4048840"/>
                <a:ext cx="1472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3">
            <p14:nvContentPartPr>
              <p14:cNvPr id="371" name="Tinta 370">
                <a:extLst>
                  <a:ext uri="{FF2B5EF4-FFF2-40B4-BE49-F238E27FC236}">
                    <a16:creationId xmlns:a16="http://schemas.microsoft.com/office/drawing/2014/main" id="{FFC29869-9279-8E26-F98D-FB55446AA34A}"/>
                  </a:ext>
                </a:extLst>
              </p14:cNvPr>
              <p14:cNvContentPartPr/>
              <p14:nvPr/>
            </p14:nvContentPartPr>
            <p14:xfrm>
              <a:off x="10341748" y="3908080"/>
              <a:ext cx="26640" cy="152640"/>
            </p14:xfrm>
          </p:contentPart>
        </mc:Choice>
        <mc:Fallback>
          <p:pic>
            <p:nvPicPr>
              <p:cNvPr id="371" name="Tinta 370">
                <a:extLst>
                  <a:ext uri="{FF2B5EF4-FFF2-40B4-BE49-F238E27FC236}">
                    <a16:creationId xmlns:a16="http://schemas.microsoft.com/office/drawing/2014/main" id="{FFC29869-9279-8E26-F98D-FB55446AA34A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10332748" y="3899440"/>
                <a:ext cx="44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5">
            <p14:nvContentPartPr>
              <p14:cNvPr id="372" name="Tinta 371">
                <a:extLst>
                  <a:ext uri="{FF2B5EF4-FFF2-40B4-BE49-F238E27FC236}">
                    <a16:creationId xmlns:a16="http://schemas.microsoft.com/office/drawing/2014/main" id="{3608A55F-885D-1E40-1274-614E08640B07}"/>
                  </a:ext>
                </a:extLst>
              </p14:cNvPr>
              <p14:cNvContentPartPr/>
              <p14:nvPr/>
            </p14:nvContentPartPr>
            <p14:xfrm>
              <a:off x="10243468" y="3904120"/>
              <a:ext cx="185400" cy="32760"/>
            </p14:xfrm>
          </p:contentPart>
        </mc:Choice>
        <mc:Fallback>
          <p:pic>
            <p:nvPicPr>
              <p:cNvPr id="372" name="Tinta 371">
                <a:extLst>
                  <a:ext uri="{FF2B5EF4-FFF2-40B4-BE49-F238E27FC236}">
                    <a16:creationId xmlns:a16="http://schemas.microsoft.com/office/drawing/2014/main" id="{3608A55F-885D-1E40-1274-614E08640B07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10234828" y="3895480"/>
                <a:ext cx="20304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Agrupar 376">
            <a:extLst>
              <a:ext uri="{FF2B5EF4-FFF2-40B4-BE49-F238E27FC236}">
                <a16:creationId xmlns:a16="http://schemas.microsoft.com/office/drawing/2014/main" id="{503C51B1-4BE8-01B3-5CF7-90E3BE0A905E}"/>
              </a:ext>
            </a:extLst>
          </p:cNvPr>
          <p:cNvGrpSpPr/>
          <p:nvPr/>
        </p:nvGrpSpPr>
        <p:grpSpPr>
          <a:xfrm>
            <a:off x="8759908" y="5128120"/>
            <a:ext cx="1127520" cy="1483200"/>
            <a:chOff x="8759908" y="5128120"/>
            <a:chExt cx="1127520" cy="14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F961EAC0-F3B1-E45E-08FA-BE9963241557}"/>
                    </a:ext>
                  </a:extLst>
                </p14:cNvPr>
                <p14:cNvContentPartPr/>
                <p14:nvPr/>
              </p14:nvContentPartPr>
              <p14:xfrm>
                <a:off x="8940988" y="5142520"/>
                <a:ext cx="185760" cy="47520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F961EAC0-F3B1-E45E-08FA-BE996324155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8932348" y="5133520"/>
                  <a:ext cx="2034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BEA961F7-84EE-596C-A151-31A7B9FA2347}"/>
                    </a:ext>
                  </a:extLst>
                </p14:cNvPr>
                <p14:cNvContentPartPr/>
                <p14:nvPr/>
              </p14:nvContentPartPr>
              <p14:xfrm>
                <a:off x="9309268" y="5338360"/>
                <a:ext cx="224280" cy="68256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BEA961F7-84EE-596C-A151-31A7B9FA2347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9300628" y="5329360"/>
                  <a:ext cx="24192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B5E09B2E-D34F-40B9-7152-2581E3E8E6E2}"/>
                    </a:ext>
                  </a:extLst>
                </p14:cNvPr>
                <p14:cNvContentPartPr/>
                <p14:nvPr/>
              </p14:nvContentPartPr>
              <p14:xfrm>
                <a:off x="9241228" y="5128120"/>
                <a:ext cx="249120" cy="10980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B5E09B2E-D34F-40B9-7152-2581E3E8E6E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9232228" y="5119120"/>
                  <a:ext cx="266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472DC047-B5DA-A182-575A-832FC76E7420}"/>
                    </a:ext>
                  </a:extLst>
                </p14:cNvPr>
                <p14:cNvContentPartPr/>
                <p14:nvPr/>
              </p14:nvContentPartPr>
              <p14:xfrm>
                <a:off x="8759908" y="6013360"/>
                <a:ext cx="860760" cy="6120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472DC047-B5DA-A182-575A-832FC76E7420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8751268" y="6004360"/>
                  <a:ext cx="878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7B094728-E8C3-D21F-7974-57528EFB187F}"/>
                    </a:ext>
                  </a:extLst>
                </p14:cNvPr>
                <p14:cNvContentPartPr/>
                <p14:nvPr/>
              </p14:nvContentPartPr>
              <p14:xfrm>
                <a:off x="9152668" y="6145480"/>
                <a:ext cx="230040" cy="39456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7B094728-E8C3-D21F-7974-57528EFB187F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9144028" y="6136840"/>
                  <a:ext cx="2476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DEDF885F-5ED7-D933-83ED-C85FA31037E9}"/>
                    </a:ext>
                  </a:extLst>
                </p14:cNvPr>
                <p14:cNvContentPartPr/>
                <p14:nvPr/>
              </p14:nvContentPartPr>
              <p14:xfrm>
                <a:off x="9416188" y="6266800"/>
                <a:ext cx="84600" cy="34452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DEDF885F-5ED7-D933-83ED-C85FA31037E9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9407188" y="6257800"/>
                  <a:ext cx="102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5856595D-CA41-FB2B-DD89-F5EC2067D828}"/>
                    </a:ext>
                  </a:extLst>
                </p14:cNvPr>
                <p14:cNvContentPartPr/>
                <p14:nvPr/>
              </p14:nvContentPartPr>
              <p14:xfrm>
                <a:off x="9395668" y="6257440"/>
                <a:ext cx="168480" cy="21492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5856595D-CA41-FB2B-DD89-F5EC2067D828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9387028" y="6248800"/>
                  <a:ext cx="186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B6D4E006-0E12-750A-9966-91D5A300B595}"/>
                    </a:ext>
                  </a:extLst>
                </p14:cNvPr>
                <p14:cNvContentPartPr/>
                <p14:nvPr/>
              </p14:nvContentPartPr>
              <p14:xfrm>
                <a:off x="9335188" y="5948920"/>
                <a:ext cx="545400" cy="21528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B6D4E006-0E12-750A-9966-91D5A300B595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9326548" y="5939920"/>
                  <a:ext cx="563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D9E7AE5E-A6A0-DE48-6CD1-C6C64CEC88D6}"/>
                    </a:ext>
                  </a:extLst>
                </p14:cNvPr>
                <p14:cNvContentPartPr/>
                <p14:nvPr/>
              </p14:nvContentPartPr>
              <p14:xfrm>
                <a:off x="9691948" y="5786200"/>
                <a:ext cx="195480" cy="4968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D9E7AE5E-A6A0-DE48-6CD1-C6C64CEC88D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9682948" y="5777560"/>
                  <a:ext cx="21312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354" name="Tinta 353">
                <a:extLst>
                  <a:ext uri="{FF2B5EF4-FFF2-40B4-BE49-F238E27FC236}">
                    <a16:creationId xmlns:a16="http://schemas.microsoft.com/office/drawing/2014/main" id="{12A363FC-5F25-2399-6237-61ADC86073A2}"/>
                  </a:ext>
                </a:extLst>
              </p14:cNvPr>
              <p14:cNvContentPartPr/>
              <p14:nvPr/>
            </p14:nvContentPartPr>
            <p14:xfrm>
              <a:off x="10032508" y="5665240"/>
              <a:ext cx="198720" cy="265320"/>
            </p14:xfrm>
          </p:contentPart>
        </mc:Choice>
        <mc:Fallback>
          <p:pic>
            <p:nvPicPr>
              <p:cNvPr id="354" name="Tinta 353">
                <a:extLst>
                  <a:ext uri="{FF2B5EF4-FFF2-40B4-BE49-F238E27FC236}">
                    <a16:creationId xmlns:a16="http://schemas.microsoft.com/office/drawing/2014/main" id="{12A363FC-5F25-2399-6237-61ADC86073A2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10023508" y="5656600"/>
                <a:ext cx="2163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7">
            <p14:nvContentPartPr>
              <p14:cNvPr id="355" name="Tinta 354">
                <a:extLst>
                  <a:ext uri="{FF2B5EF4-FFF2-40B4-BE49-F238E27FC236}">
                    <a16:creationId xmlns:a16="http://schemas.microsoft.com/office/drawing/2014/main" id="{6DFCB71B-C213-386B-281D-91D8C10A1755}"/>
                  </a:ext>
                </a:extLst>
              </p14:cNvPr>
              <p14:cNvContentPartPr/>
              <p14:nvPr/>
            </p14:nvContentPartPr>
            <p14:xfrm>
              <a:off x="10216828" y="5661280"/>
              <a:ext cx="225360" cy="321120"/>
            </p14:xfrm>
          </p:contentPart>
        </mc:Choice>
        <mc:Fallback>
          <p:pic>
            <p:nvPicPr>
              <p:cNvPr id="355" name="Tinta 354">
                <a:extLst>
                  <a:ext uri="{FF2B5EF4-FFF2-40B4-BE49-F238E27FC236}">
                    <a16:creationId xmlns:a16="http://schemas.microsoft.com/office/drawing/2014/main" id="{6DFCB71B-C213-386B-281D-91D8C10A1755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10208188" y="5652280"/>
                <a:ext cx="2430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9">
            <p14:nvContentPartPr>
              <p14:cNvPr id="356" name="Tinta 355">
                <a:extLst>
                  <a:ext uri="{FF2B5EF4-FFF2-40B4-BE49-F238E27FC236}">
                    <a16:creationId xmlns:a16="http://schemas.microsoft.com/office/drawing/2014/main" id="{6D6242C7-C2F3-D2B6-0231-EF1D863F3680}"/>
                  </a:ext>
                </a:extLst>
              </p14:cNvPr>
              <p14:cNvContentPartPr/>
              <p14:nvPr/>
            </p14:nvContentPartPr>
            <p14:xfrm>
              <a:off x="10412668" y="5373640"/>
              <a:ext cx="53280" cy="202320"/>
            </p14:xfrm>
          </p:contentPart>
        </mc:Choice>
        <mc:Fallback>
          <p:pic>
            <p:nvPicPr>
              <p:cNvPr id="356" name="Tinta 355">
                <a:extLst>
                  <a:ext uri="{FF2B5EF4-FFF2-40B4-BE49-F238E27FC236}">
                    <a16:creationId xmlns:a16="http://schemas.microsoft.com/office/drawing/2014/main" id="{6D6242C7-C2F3-D2B6-0231-EF1D863F3680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10403668" y="5364640"/>
                <a:ext cx="709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1">
            <p14:nvContentPartPr>
              <p14:cNvPr id="357" name="Tinta 356">
                <a:extLst>
                  <a:ext uri="{FF2B5EF4-FFF2-40B4-BE49-F238E27FC236}">
                    <a16:creationId xmlns:a16="http://schemas.microsoft.com/office/drawing/2014/main" id="{A62DF051-DA96-6661-649C-DD9BDB587BE6}"/>
                  </a:ext>
                </a:extLst>
              </p14:cNvPr>
              <p14:cNvContentPartPr/>
              <p14:nvPr/>
            </p14:nvContentPartPr>
            <p14:xfrm>
              <a:off x="10297468" y="5336200"/>
              <a:ext cx="222480" cy="34560"/>
            </p14:xfrm>
          </p:contentPart>
        </mc:Choice>
        <mc:Fallback>
          <p:pic>
            <p:nvPicPr>
              <p:cNvPr id="357" name="Tinta 356">
                <a:extLst>
                  <a:ext uri="{FF2B5EF4-FFF2-40B4-BE49-F238E27FC236}">
                    <a16:creationId xmlns:a16="http://schemas.microsoft.com/office/drawing/2014/main" id="{A62DF051-DA96-6661-649C-DD9BDB587BE6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10288468" y="5327200"/>
                <a:ext cx="240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3">
            <p14:nvContentPartPr>
              <p14:cNvPr id="375" name="Tinta 374">
                <a:extLst>
                  <a:ext uri="{FF2B5EF4-FFF2-40B4-BE49-F238E27FC236}">
                    <a16:creationId xmlns:a16="http://schemas.microsoft.com/office/drawing/2014/main" id="{FA55297A-592F-4240-1047-DF0FBF243F49}"/>
                  </a:ext>
                </a:extLst>
              </p14:cNvPr>
              <p14:cNvContentPartPr/>
              <p14:nvPr/>
            </p14:nvContentPartPr>
            <p14:xfrm>
              <a:off x="8386948" y="4916080"/>
              <a:ext cx="2454840" cy="1825920"/>
            </p14:xfrm>
          </p:contentPart>
        </mc:Choice>
        <mc:Fallback>
          <p:pic>
            <p:nvPicPr>
              <p:cNvPr id="375" name="Tinta 374">
                <a:extLst>
                  <a:ext uri="{FF2B5EF4-FFF2-40B4-BE49-F238E27FC236}">
                    <a16:creationId xmlns:a16="http://schemas.microsoft.com/office/drawing/2014/main" id="{FA55297A-592F-4240-1047-DF0FBF243F49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8378308" y="4907440"/>
                <a:ext cx="2472480" cy="18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Agrupar 381">
            <a:extLst>
              <a:ext uri="{FF2B5EF4-FFF2-40B4-BE49-F238E27FC236}">
                <a16:creationId xmlns:a16="http://schemas.microsoft.com/office/drawing/2014/main" id="{4C0378CF-8298-B17D-E175-8E8187D40C46}"/>
              </a:ext>
            </a:extLst>
          </p:cNvPr>
          <p:cNvGrpSpPr/>
          <p:nvPr/>
        </p:nvGrpSpPr>
        <p:grpSpPr>
          <a:xfrm>
            <a:off x="10640548" y="3815920"/>
            <a:ext cx="524880" cy="387360"/>
            <a:chOff x="10640548" y="3815920"/>
            <a:chExt cx="52488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9B55A17E-A1C4-C999-B3DE-B5AEBE12F5A7}"/>
                    </a:ext>
                  </a:extLst>
                </p14:cNvPr>
                <p14:cNvContentPartPr/>
                <p14:nvPr/>
              </p14:nvContentPartPr>
              <p14:xfrm>
                <a:off x="10715068" y="4049560"/>
                <a:ext cx="399960" cy="7812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9B55A17E-A1C4-C999-B3DE-B5AEBE12F5A7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0706068" y="4040560"/>
                  <a:ext cx="417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9F756903-B9CC-2ADF-D508-15CFDDC6E1B8}"/>
                    </a:ext>
                  </a:extLst>
                </p14:cNvPr>
                <p14:cNvContentPartPr/>
                <p14:nvPr/>
              </p14:nvContentPartPr>
              <p14:xfrm>
                <a:off x="10640548" y="3941200"/>
                <a:ext cx="272880" cy="26208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9F756903-B9CC-2ADF-D508-15CFDDC6E1B8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0631548" y="3932560"/>
                  <a:ext cx="2905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EDC6049C-F3D1-31FF-9D4B-07893250F9E0}"/>
                    </a:ext>
                  </a:extLst>
                </p14:cNvPr>
                <p14:cNvContentPartPr/>
                <p14:nvPr/>
              </p14:nvContentPartPr>
              <p14:xfrm>
                <a:off x="10714348" y="3872800"/>
                <a:ext cx="451080" cy="5292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EDC6049C-F3D1-31FF-9D4B-07893250F9E0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0705708" y="3864160"/>
                  <a:ext cx="468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9A0F2E43-80B5-96BB-7AF3-EE06CDDA0118}"/>
                    </a:ext>
                  </a:extLst>
                </p14:cNvPr>
                <p14:cNvContentPartPr/>
                <p14:nvPr/>
              </p14:nvContentPartPr>
              <p14:xfrm>
                <a:off x="10686988" y="3815920"/>
                <a:ext cx="205560" cy="19512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9A0F2E43-80B5-96BB-7AF3-EE06CDDA0118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10678348" y="3807280"/>
                  <a:ext cx="223200" cy="21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172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grupar 54">
            <a:extLst>
              <a:ext uri="{FF2B5EF4-FFF2-40B4-BE49-F238E27FC236}">
                <a16:creationId xmlns:a16="http://schemas.microsoft.com/office/drawing/2014/main" id="{25E3F601-160D-074E-2259-823309AE25AB}"/>
              </a:ext>
            </a:extLst>
          </p:cNvPr>
          <p:cNvGrpSpPr/>
          <p:nvPr/>
        </p:nvGrpSpPr>
        <p:grpSpPr>
          <a:xfrm>
            <a:off x="441388" y="227800"/>
            <a:ext cx="1567440" cy="406080"/>
            <a:chOff x="441388" y="227800"/>
            <a:chExt cx="156744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3DCD2620-D347-9082-4CE5-C19F2A199E0E}"/>
                    </a:ext>
                  </a:extLst>
                </p14:cNvPr>
                <p14:cNvContentPartPr/>
                <p14:nvPr/>
              </p14:nvContentPartPr>
              <p14:xfrm>
                <a:off x="441388" y="314560"/>
                <a:ext cx="373680" cy="31932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3DCD2620-D347-9082-4CE5-C19F2A199E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2748" y="305920"/>
                  <a:ext cx="39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6E4933CD-995D-B40F-5CD8-8F6558F488E2}"/>
                    </a:ext>
                  </a:extLst>
                </p14:cNvPr>
                <p14:cNvContentPartPr/>
                <p14:nvPr/>
              </p14:nvContentPartPr>
              <p14:xfrm>
                <a:off x="898948" y="362080"/>
                <a:ext cx="152280" cy="25560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6E4933CD-995D-B40F-5CD8-8F6558F488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0308" y="353440"/>
                  <a:ext cx="169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6ADC874-042C-D477-5AEB-ACD01E1EDDC0}"/>
                    </a:ext>
                  </a:extLst>
                </p14:cNvPr>
                <p14:cNvContentPartPr/>
                <p14:nvPr/>
              </p14:nvContentPartPr>
              <p14:xfrm>
                <a:off x="1117108" y="285400"/>
                <a:ext cx="50760" cy="27288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6ADC874-042C-D477-5AEB-ACD01E1EDD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8468" y="276760"/>
                  <a:ext cx="68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25DA4BD9-EAF1-01C0-3DEA-9D4E7438518F}"/>
                    </a:ext>
                  </a:extLst>
                </p14:cNvPr>
                <p14:cNvContentPartPr/>
                <p14:nvPr/>
              </p14:nvContentPartPr>
              <p14:xfrm>
                <a:off x="986068" y="267400"/>
                <a:ext cx="286200" cy="2404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25DA4BD9-EAF1-01C0-3DEA-9D4E743851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7068" y="258400"/>
                  <a:ext cx="303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9367B04-B1CC-5047-DBD3-BC6D5AA3AB75}"/>
                    </a:ext>
                  </a:extLst>
                </p14:cNvPr>
                <p14:cNvContentPartPr/>
                <p14:nvPr/>
              </p14:nvContentPartPr>
              <p14:xfrm>
                <a:off x="1194508" y="250120"/>
                <a:ext cx="394200" cy="2905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9367B04-B1CC-5047-DBD3-BC6D5AA3AB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5868" y="241480"/>
                  <a:ext cx="411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2059898-6F9B-8137-D95F-E407BA00A1C3}"/>
                    </a:ext>
                  </a:extLst>
                </p14:cNvPr>
                <p14:cNvContentPartPr/>
                <p14:nvPr/>
              </p14:nvContentPartPr>
              <p14:xfrm>
                <a:off x="1627588" y="297640"/>
                <a:ext cx="149400" cy="2466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2059898-6F9B-8137-D95F-E407BA00A1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8588" y="288640"/>
                  <a:ext cx="167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933C9AD-C122-BB3B-D697-CD0898911B08}"/>
                    </a:ext>
                  </a:extLst>
                </p14:cNvPr>
                <p14:cNvContentPartPr/>
                <p14:nvPr/>
              </p14:nvContentPartPr>
              <p14:xfrm>
                <a:off x="1793188" y="253000"/>
                <a:ext cx="121320" cy="2332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933C9AD-C122-BB3B-D697-CD0898911B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4548" y="244360"/>
                  <a:ext cx="138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916FD9D-FC78-0D34-8C01-27B2B9BC5210}"/>
                    </a:ext>
                  </a:extLst>
                </p14:cNvPr>
                <p14:cNvContentPartPr/>
                <p14:nvPr/>
              </p14:nvContentPartPr>
              <p14:xfrm>
                <a:off x="1773028" y="227800"/>
                <a:ext cx="235800" cy="11844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916FD9D-FC78-0D34-8C01-27B2B9BC52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4388" y="219160"/>
                  <a:ext cx="2534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CD8A49CB-73E9-2D48-4B94-9544CE6A7646}"/>
              </a:ext>
            </a:extLst>
          </p:cNvPr>
          <p:cNvGrpSpPr/>
          <p:nvPr/>
        </p:nvGrpSpPr>
        <p:grpSpPr>
          <a:xfrm>
            <a:off x="2197108" y="183160"/>
            <a:ext cx="1578240" cy="322920"/>
            <a:chOff x="2197108" y="183160"/>
            <a:chExt cx="157824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C861175-3DA8-D44F-6790-B4F24FB2381A}"/>
                    </a:ext>
                  </a:extLst>
                </p14:cNvPr>
                <p14:cNvContentPartPr/>
                <p14:nvPr/>
              </p14:nvContentPartPr>
              <p14:xfrm>
                <a:off x="2197108" y="301600"/>
                <a:ext cx="108000" cy="284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C861175-3DA8-D44F-6790-B4F24FB238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8108" y="292600"/>
                  <a:ext cx="125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6E164EC-A55B-3C73-4EF7-92EE1E816362}"/>
                    </a:ext>
                  </a:extLst>
                </p14:cNvPr>
                <p14:cNvContentPartPr/>
                <p14:nvPr/>
              </p14:nvContentPartPr>
              <p14:xfrm>
                <a:off x="2260828" y="256600"/>
                <a:ext cx="88560" cy="22320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6E164EC-A55B-3C73-4EF7-92EE1E8163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52188" y="247600"/>
                  <a:ext cx="106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A0A713D-E30F-CA82-8099-81C3B856FA95}"/>
                    </a:ext>
                  </a:extLst>
                </p14:cNvPr>
                <p14:cNvContentPartPr/>
                <p14:nvPr/>
              </p14:nvContentPartPr>
              <p14:xfrm>
                <a:off x="2526508" y="247240"/>
                <a:ext cx="20880" cy="22752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A0A713D-E30F-CA82-8099-81C3B856FA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7508" y="238240"/>
                  <a:ext cx="38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54AA6C76-1F79-64FA-069A-358227A86313}"/>
                    </a:ext>
                  </a:extLst>
                </p14:cNvPr>
                <p14:cNvContentPartPr/>
                <p14:nvPr/>
              </p14:nvContentPartPr>
              <p14:xfrm>
                <a:off x="2472868" y="200800"/>
                <a:ext cx="138600" cy="1850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54AA6C76-1F79-64FA-069A-358227A863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63868" y="191800"/>
                  <a:ext cx="156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E7E9560-7429-19FA-B84E-3C1CB6B4C81B}"/>
                    </a:ext>
                  </a:extLst>
                </p14:cNvPr>
                <p14:cNvContentPartPr/>
                <p14:nvPr/>
              </p14:nvContentPartPr>
              <p14:xfrm>
                <a:off x="2703628" y="265240"/>
                <a:ext cx="14760" cy="1958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E7E9560-7429-19FA-B84E-3C1CB6B4C8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94628" y="256600"/>
                  <a:ext cx="32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C04D9FBF-D807-7641-F79B-6BF6ABF7A01B}"/>
                    </a:ext>
                  </a:extLst>
                </p14:cNvPr>
                <p14:cNvContentPartPr/>
                <p14:nvPr/>
              </p14:nvContentPartPr>
              <p14:xfrm>
                <a:off x="2681308" y="209800"/>
                <a:ext cx="182160" cy="2962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C04D9FBF-D807-7641-F79B-6BF6ABF7A0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2668" y="200800"/>
                  <a:ext cx="199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013E74E-59F1-42B2-5819-4B2DB33F6069}"/>
                    </a:ext>
                  </a:extLst>
                </p14:cNvPr>
                <p14:cNvContentPartPr/>
                <p14:nvPr/>
              </p14:nvContentPartPr>
              <p14:xfrm>
                <a:off x="2876428" y="261280"/>
                <a:ext cx="70920" cy="21636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013E74E-59F1-42B2-5819-4B2DB33F60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7788" y="252280"/>
                  <a:ext cx="88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1FB08C6-D39F-770B-334D-26909EC72022}"/>
                    </a:ext>
                  </a:extLst>
                </p14:cNvPr>
                <p14:cNvContentPartPr/>
                <p14:nvPr/>
              </p14:nvContentPartPr>
              <p14:xfrm>
                <a:off x="2984428" y="240400"/>
                <a:ext cx="93960" cy="23292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1FB08C6-D39F-770B-334D-26909EC720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5788" y="231760"/>
                  <a:ext cx="111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DD0728B4-D83C-F313-2C69-3A14F40BC8F7}"/>
                    </a:ext>
                  </a:extLst>
                </p14:cNvPr>
                <p14:cNvContentPartPr/>
                <p14:nvPr/>
              </p14:nvContentPartPr>
              <p14:xfrm>
                <a:off x="3141028" y="242920"/>
                <a:ext cx="233640" cy="221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DD0728B4-D83C-F313-2C69-3A14F40BC8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32388" y="234280"/>
                  <a:ext cx="251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DE06BC16-1DD6-7766-14C7-94CC9688AE99}"/>
                    </a:ext>
                  </a:extLst>
                </p14:cNvPr>
                <p14:cNvContentPartPr/>
                <p14:nvPr/>
              </p14:nvContentPartPr>
              <p14:xfrm>
                <a:off x="3418228" y="245080"/>
                <a:ext cx="30600" cy="1980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DE06BC16-1DD6-7766-14C7-94CC9688AE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09228" y="236080"/>
                  <a:ext cx="48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52000C8-0DAB-92A6-EA2B-7D28255DFB55}"/>
                    </a:ext>
                  </a:extLst>
                </p14:cNvPr>
                <p14:cNvContentPartPr/>
                <p14:nvPr/>
              </p14:nvContentPartPr>
              <p14:xfrm>
                <a:off x="3384388" y="183160"/>
                <a:ext cx="232560" cy="2487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52000C8-0DAB-92A6-EA2B-7D28255DFB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5748" y="174520"/>
                  <a:ext cx="250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88CB8E1-1F38-C5B4-A69A-6890334D0034}"/>
                    </a:ext>
                  </a:extLst>
                </p14:cNvPr>
                <p14:cNvContentPartPr/>
                <p14:nvPr/>
              </p14:nvContentPartPr>
              <p14:xfrm>
                <a:off x="3606508" y="217720"/>
                <a:ext cx="168840" cy="21024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88CB8E1-1F38-C5B4-A69A-6890334D00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97508" y="209080"/>
                  <a:ext cx="1864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737FA515-F371-48BC-E044-C6AB12A7263F}"/>
              </a:ext>
            </a:extLst>
          </p:cNvPr>
          <p:cNvGrpSpPr/>
          <p:nvPr/>
        </p:nvGrpSpPr>
        <p:grpSpPr>
          <a:xfrm>
            <a:off x="4087468" y="121960"/>
            <a:ext cx="1725840" cy="361440"/>
            <a:chOff x="4087468" y="121960"/>
            <a:chExt cx="172584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579574A4-208E-0D8F-4EBF-70306F790E4B}"/>
                    </a:ext>
                  </a:extLst>
                </p14:cNvPr>
                <p14:cNvContentPartPr/>
                <p14:nvPr/>
              </p14:nvContentPartPr>
              <p14:xfrm>
                <a:off x="4099348" y="260200"/>
                <a:ext cx="150120" cy="2232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579574A4-208E-0D8F-4EBF-70306F790E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90348" y="251200"/>
                  <a:ext cx="167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3986B6B8-6E2B-4B0B-E034-7C79C9404502}"/>
                    </a:ext>
                  </a:extLst>
                </p14:cNvPr>
                <p14:cNvContentPartPr/>
                <p14:nvPr/>
              </p14:nvContentPartPr>
              <p14:xfrm>
                <a:off x="4087468" y="224920"/>
                <a:ext cx="222480" cy="1173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3986B6B8-6E2B-4B0B-E034-7C79C94045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78828" y="215920"/>
                  <a:ext cx="240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2D80DB80-10C4-B633-83BF-015BC024B9DC}"/>
                    </a:ext>
                  </a:extLst>
                </p14:cNvPr>
                <p14:cNvContentPartPr/>
                <p14:nvPr/>
              </p14:nvContentPartPr>
              <p14:xfrm>
                <a:off x="4245508" y="209800"/>
                <a:ext cx="229320" cy="21816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2D80DB80-10C4-B633-83BF-015BC024B9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36508" y="200800"/>
                  <a:ext cx="246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39F3A62C-ED7F-8CAE-26ED-845CB922028E}"/>
                    </a:ext>
                  </a:extLst>
                </p14:cNvPr>
                <p14:cNvContentPartPr/>
                <p14:nvPr/>
              </p14:nvContentPartPr>
              <p14:xfrm>
                <a:off x="4474828" y="222760"/>
                <a:ext cx="111960" cy="1911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39F3A62C-ED7F-8CAE-26ED-845CB92202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65828" y="214120"/>
                  <a:ext cx="129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CAE0ECA-BFBC-13D0-26DD-78C572190B77}"/>
                    </a:ext>
                  </a:extLst>
                </p14:cNvPr>
                <p14:cNvContentPartPr/>
                <p14:nvPr/>
              </p14:nvContentPartPr>
              <p14:xfrm>
                <a:off x="4652668" y="198640"/>
                <a:ext cx="84600" cy="2498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CAE0ECA-BFBC-13D0-26DD-78C572190B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43668" y="189640"/>
                  <a:ext cx="102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2092E9AB-BD6F-8819-771F-0CF6E68A70FC}"/>
                    </a:ext>
                  </a:extLst>
                </p14:cNvPr>
                <p14:cNvContentPartPr/>
                <p14:nvPr/>
              </p14:nvContentPartPr>
              <p14:xfrm>
                <a:off x="4699468" y="211600"/>
                <a:ext cx="122040" cy="2070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2092E9AB-BD6F-8819-771F-0CF6E68A70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0468" y="202960"/>
                  <a:ext cx="139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DA5BE289-7942-EFCF-138D-C3203E0DD921}"/>
                    </a:ext>
                  </a:extLst>
                </p14:cNvPr>
                <p14:cNvContentPartPr/>
                <p14:nvPr/>
              </p14:nvContentPartPr>
              <p14:xfrm>
                <a:off x="4851028" y="197920"/>
                <a:ext cx="97920" cy="24624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DA5BE289-7942-EFCF-138D-C3203E0DD9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42388" y="188920"/>
                  <a:ext cx="115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15EEA85-794D-B6A4-A4A3-34B9441090AD}"/>
                    </a:ext>
                  </a:extLst>
                </p14:cNvPr>
                <p14:cNvContentPartPr/>
                <p14:nvPr/>
              </p14:nvContentPartPr>
              <p14:xfrm>
                <a:off x="4871188" y="230680"/>
                <a:ext cx="218880" cy="2055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15EEA85-794D-B6A4-A4A3-34B9441090A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62548" y="221680"/>
                  <a:ext cx="236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ECC807FB-694A-19F9-B1DC-7F9D3442EE91}"/>
                    </a:ext>
                  </a:extLst>
                </p14:cNvPr>
                <p14:cNvContentPartPr/>
                <p14:nvPr/>
              </p14:nvContentPartPr>
              <p14:xfrm>
                <a:off x="5090068" y="192520"/>
                <a:ext cx="158400" cy="2635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ECC807FB-694A-19F9-B1DC-7F9D3442EE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81068" y="183880"/>
                  <a:ext cx="176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9A78B3CE-2E40-30C8-E7DC-24C26BD49167}"/>
                    </a:ext>
                  </a:extLst>
                </p14:cNvPr>
                <p14:cNvContentPartPr/>
                <p14:nvPr/>
              </p14:nvContentPartPr>
              <p14:xfrm>
                <a:off x="5113468" y="166240"/>
                <a:ext cx="151560" cy="6480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9A78B3CE-2E40-30C8-E7DC-24C26BD491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04828" y="157600"/>
                  <a:ext cx="169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F3494F8-D385-9F92-9837-36FF932B164B}"/>
                    </a:ext>
                  </a:extLst>
                </p14:cNvPr>
                <p14:cNvContentPartPr/>
                <p14:nvPr/>
              </p14:nvContentPartPr>
              <p14:xfrm>
                <a:off x="5293468" y="185680"/>
                <a:ext cx="277920" cy="25632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F3494F8-D385-9F92-9837-36FF932B16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84828" y="176680"/>
                  <a:ext cx="295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1E431BA-DB76-CCB5-6F88-7C6DF33FB7F4}"/>
                    </a:ext>
                  </a:extLst>
                </p14:cNvPr>
                <p14:cNvContentPartPr/>
                <p14:nvPr/>
              </p14:nvContentPartPr>
              <p14:xfrm>
                <a:off x="5591188" y="186400"/>
                <a:ext cx="43920" cy="26172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1E431BA-DB76-CCB5-6F88-7C6DF33FB7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2548" y="177760"/>
                  <a:ext cx="61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33D5C66C-A268-B226-F569-C45B0180803F}"/>
                    </a:ext>
                  </a:extLst>
                </p14:cNvPr>
                <p14:cNvContentPartPr/>
                <p14:nvPr/>
              </p14:nvContentPartPr>
              <p14:xfrm>
                <a:off x="5693068" y="186400"/>
                <a:ext cx="100440" cy="2365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33D5C66C-A268-B226-F569-C45B018080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84428" y="177400"/>
                  <a:ext cx="118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B6E2DE3-A937-4393-C8A8-39A27F4931A0}"/>
                    </a:ext>
                  </a:extLst>
                </p14:cNvPr>
                <p14:cNvContentPartPr/>
                <p14:nvPr/>
              </p14:nvContentPartPr>
              <p14:xfrm>
                <a:off x="5564188" y="152200"/>
                <a:ext cx="249120" cy="1537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B6E2DE3-A937-4393-C8A8-39A27F4931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5548" y="143560"/>
                  <a:ext cx="266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AB77D63F-BAAA-E8B5-5423-23B1776B7405}"/>
                    </a:ext>
                  </a:extLst>
                </p14:cNvPr>
                <p14:cNvContentPartPr/>
                <p14:nvPr/>
              </p14:nvContentPartPr>
              <p14:xfrm>
                <a:off x="5234788" y="121960"/>
                <a:ext cx="108000" cy="741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AB77D63F-BAAA-E8B5-5423-23B1776B74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25788" y="112960"/>
                  <a:ext cx="1256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238EF1-FE2B-FE3F-A3B7-7A15AB5F290E}"/>
              </a:ext>
            </a:extLst>
          </p:cNvPr>
          <p:cNvGrpSpPr/>
          <p:nvPr/>
        </p:nvGrpSpPr>
        <p:grpSpPr>
          <a:xfrm>
            <a:off x="2762668" y="637840"/>
            <a:ext cx="1355400" cy="369720"/>
            <a:chOff x="2762668" y="637840"/>
            <a:chExt cx="135540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2BD2BD6-2F16-1324-75A6-CCDA68B729F0}"/>
                    </a:ext>
                  </a:extLst>
                </p14:cNvPr>
                <p14:cNvContentPartPr/>
                <p14:nvPr/>
              </p14:nvContentPartPr>
              <p14:xfrm>
                <a:off x="2762668" y="693280"/>
                <a:ext cx="218520" cy="31428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52BD2BD6-2F16-1324-75A6-CCDA68B729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53668" y="684280"/>
                  <a:ext cx="2361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65BE9507-3019-EC4D-C8D1-5FBAD3E5F3BB}"/>
                    </a:ext>
                  </a:extLst>
                </p14:cNvPr>
                <p14:cNvContentPartPr/>
                <p14:nvPr/>
              </p14:nvContentPartPr>
              <p14:xfrm>
                <a:off x="2950588" y="777880"/>
                <a:ext cx="114840" cy="1962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65BE9507-3019-EC4D-C8D1-5FBAD3E5F3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41588" y="769240"/>
                  <a:ext cx="132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CBEC9BB8-5E59-80AC-4CFD-120061DD4608}"/>
                    </a:ext>
                  </a:extLst>
                </p14:cNvPr>
                <p14:cNvContentPartPr/>
                <p14:nvPr/>
              </p14:nvContentPartPr>
              <p14:xfrm>
                <a:off x="2943748" y="746560"/>
                <a:ext cx="212400" cy="1173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CBEC9BB8-5E59-80AC-4CFD-120061DD46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5108" y="737920"/>
                  <a:ext cx="230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D8EC549-59B7-989C-690B-EC90F5AF0C13}"/>
                    </a:ext>
                  </a:extLst>
                </p14:cNvPr>
                <p14:cNvContentPartPr/>
                <p14:nvPr/>
              </p14:nvContentPartPr>
              <p14:xfrm>
                <a:off x="3148948" y="726400"/>
                <a:ext cx="54360" cy="21312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D8EC549-59B7-989C-690B-EC90F5AF0C1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40308" y="717760"/>
                  <a:ext cx="72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ACA85EF9-8025-F891-2DFA-E26DECB29611}"/>
                    </a:ext>
                  </a:extLst>
                </p14:cNvPr>
                <p14:cNvContentPartPr/>
                <p14:nvPr/>
              </p14:nvContentPartPr>
              <p14:xfrm>
                <a:off x="3135628" y="682120"/>
                <a:ext cx="343440" cy="2768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ACA85EF9-8025-F891-2DFA-E26DECB296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26628" y="673120"/>
                  <a:ext cx="361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46C7233F-0F08-C1AF-2F16-49658C2BB034}"/>
                    </a:ext>
                  </a:extLst>
                </p14:cNvPr>
                <p14:cNvContentPartPr/>
                <p14:nvPr/>
              </p14:nvContentPartPr>
              <p14:xfrm>
                <a:off x="3273508" y="685000"/>
                <a:ext cx="370440" cy="2383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46C7233F-0F08-C1AF-2F16-49658C2BB0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64508" y="676360"/>
                  <a:ext cx="388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53F71CC4-EE22-132F-F9C3-FCED92690621}"/>
                    </a:ext>
                  </a:extLst>
                </p14:cNvPr>
                <p14:cNvContentPartPr/>
                <p14:nvPr/>
              </p14:nvContentPartPr>
              <p14:xfrm>
                <a:off x="3451708" y="682120"/>
                <a:ext cx="235800" cy="730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53F71CC4-EE22-132F-F9C3-FCED926906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43068" y="673120"/>
                  <a:ext cx="253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6D49F12-2A9E-06F3-BB08-214319F14703}"/>
                    </a:ext>
                  </a:extLst>
                </p14:cNvPr>
                <p14:cNvContentPartPr/>
                <p14:nvPr/>
              </p14:nvContentPartPr>
              <p14:xfrm>
                <a:off x="3717388" y="657640"/>
                <a:ext cx="142560" cy="2386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6D49F12-2A9E-06F3-BB08-214319F1470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08748" y="649000"/>
                  <a:ext cx="160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510B0DF-16AA-F9F2-7CB2-1873CAACDCB3}"/>
                    </a:ext>
                  </a:extLst>
                </p14:cNvPr>
                <p14:cNvContentPartPr/>
                <p14:nvPr/>
              </p14:nvContentPartPr>
              <p14:xfrm>
                <a:off x="3690748" y="790120"/>
                <a:ext cx="316440" cy="75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510B0DF-16AA-F9F2-7CB2-1873CAACDC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81748" y="781120"/>
                  <a:ext cx="334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0CC96F9-F3B7-4A19-365E-EC34557E3118}"/>
                    </a:ext>
                  </a:extLst>
                </p14:cNvPr>
                <p14:cNvContentPartPr/>
                <p14:nvPr/>
              </p14:nvContentPartPr>
              <p14:xfrm>
                <a:off x="3966508" y="637840"/>
                <a:ext cx="151560" cy="2433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0CC96F9-F3B7-4A19-365E-EC34557E31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57508" y="629200"/>
                  <a:ext cx="1692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F785A35C-3D2A-658D-3BA8-3208B3C7A5B2}"/>
              </a:ext>
            </a:extLst>
          </p:cNvPr>
          <p:cNvGrpSpPr/>
          <p:nvPr/>
        </p:nvGrpSpPr>
        <p:grpSpPr>
          <a:xfrm>
            <a:off x="481348" y="1168840"/>
            <a:ext cx="3791520" cy="1152000"/>
            <a:chOff x="481348" y="1168840"/>
            <a:chExt cx="3791520" cy="11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C622665-18AD-B7A8-06D0-25205A72F7AA}"/>
                    </a:ext>
                  </a:extLst>
                </p14:cNvPr>
                <p14:cNvContentPartPr/>
                <p14:nvPr/>
              </p14:nvContentPartPr>
              <p14:xfrm>
                <a:off x="713548" y="1728640"/>
                <a:ext cx="474840" cy="26820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C622665-18AD-B7A8-06D0-25205A72F7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4548" y="1719640"/>
                  <a:ext cx="492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2AFC228-0876-3B71-8360-E84347441BE9}"/>
                    </a:ext>
                  </a:extLst>
                </p14:cNvPr>
                <p14:cNvContentPartPr/>
                <p14:nvPr/>
              </p14:nvContentPartPr>
              <p14:xfrm>
                <a:off x="1278748" y="1836640"/>
                <a:ext cx="145080" cy="327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2AFC228-0876-3B71-8360-E84347441B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69748" y="1827640"/>
                  <a:ext cx="162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B860C7FF-8F1B-87ED-B4C9-86A1E936E9ED}"/>
                    </a:ext>
                  </a:extLst>
                </p14:cNvPr>
                <p14:cNvContentPartPr/>
                <p14:nvPr/>
              </p14:nvContentPartPr>
              <p14:xfrm>
                <a:off x="1254988" y="1788040"/>
                <a:ext cx="215640" cy="14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B860C7FF-8F1B-87ED-B4C9-86A1E936E9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46348" y="1779400"/>
                  <a:ext cx="233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234F8DE1-BC56-8FDA-EF88-D8340A1F85AA}"/>
                    </a:ext>
                  </a:extLst>
                </p14:cNvPr>
                <p14:cNvContentPartPr/>
                <p14:nvPr/>
              </p14:nvContentPartPr>
              <p14:xfrm>
                <a:off x="1668268" y="1717480"/>
                <a:ext cx="374400" cy="2451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234F8DE1-BC56-8FDA-EF88-D8340A1F85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59268" y="1708480"/>
                  <a:ext cx="39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D4D9554-A51F-3997-ADEE-563725B5CF20}"/>
                    </a:ext>
                  </a:extLst>
                </p14:cNvPr>
                <p14:cNvContentPartPr/>
                <p14:nvPr/>
              </p14:nvContentPartPr>
              <p14:xfrm>
                <a:off x="1971748" y="1786960"/>
                <a:ext cx="220320" cy="53388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D4D9554-A51F-3997-ADEE-563725B5CF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62748" y="1778320"/>
                  <a:ext cx="2379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8C126F1-9701-CFFF-17DB-E1AF63E0BADD}"/>
                    </a:ext>
                  </a:extLst>
                </p14:cNvPr>
                <p14:cNvContentPartPr/>
                <p14:nvPr/>
              </p14:nvContentPartPr>
              <p14:xfrm>
                <a:off x="1661428" y="1488880"/>
                <a:ext cx="286920" cy="1872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8C126F1-9701-CFFF-17DB-E1AF63E0BA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52788" y="1480240"/>
                  <a:ext cx="30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743FA6C-C498-FAAC-A3F5-68684B4EF5E7}"/>
                    </a:ext>
                  </a:extLst>
                </p14:cNvPr>
                <p14:cNvContentPartPr/>
                <p14:nvPr/>
              </p14:nvContentPartPr>
              <p14:xfrm>
                <a:off x="2243908" y="1625680"/>
                <a:ext cx="303120" cy="5803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743FA6C-C498-FAAC-A3F5-68684B4EF5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35268" y="1616680"/>
                  <a:ext cx="3207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B3C17FAA-BDB4-4DDB-E48B-782D11006A8E}"/>
                    </a:ext>
                  </a:extLst>
                </p14:cNvPr>
                <p14:cNvContentPartPr/>
                <p14:nvPr/>
              </p14:nvContentPartPr>
              <p14:xfrm>
                <a:off x="2701468" y="1728640"/>
                <a:ext cx="158400" cy="205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B3C17FAA-BDB4-4DDB-E48B-782D11006A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92828" y="1719640"/>
                  <a:ext cx="176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1B889ADC-229C-3555-1F3A-EBDA79569FD6}"/>
                    </a:ext>
                  </a:extLst>
                </p14:cNvPr>
                <p14:cNvContentPartPr/>
                <p14:nvPr/>
              </p14:nvContentPartPr>
              <p14:xfrm>
                <a:off x="2761948" y="1637560"/>
                <a:ext cx="67680" cy="2325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1B889ADC-229C-3555-1F3A-EBDA79569F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53308" y="1628920"/>
                  <a:ext cx="85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F0713162-8A6C-F5F7-B88F-6BDB1294D29F}"/>
                    </a:ext>
                  </a:extLst>
                </p14:cNvPr>
                <p14:cNvContentPartPr/>
                <p14:nvPr/>
              </p14:nvContentPartPr>
              <p14:xfrm>
                <a:off x="2995948" y="1622440"/>
                <a:ext cx="234000" cy="27792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F0713162-8A6C-F5F7-B88F-6BDB1294D2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86948" y="1613800"/>
                  <a:ext cx="251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6E5884E8-9721-92A9-BB7C-F2B506477C0B}"/>
                    </a:ext>
                  </a:extLst>
                </p14:cNvPr>
                <p14:cNvContentPartPr/>
                <p14:nvPr/>
              </p14:nvContentPartPr>
              <p14:xfrm>
                <a:off x="3280348" y="1748800"/>
                <a:ext cx="168480" cy="1717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6E5884E8-9721-92A9-BB7C-F2B506477C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71348" y="1739800"/>
                  <a:ext cx="186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9F78E39E-B3C0-907C-2AB7-A809B3D4E2D1}"/>
                    </a:ext>
                  </a:extLst>
                </p14:cNvPr>
                <p14:cNvContentPartPr/>
                <p14:nvPr/>
              </p14:nvContentPartPr>
              <p14:xfrm>
                <a:off x="2960668" y="1408600"/>
                <a:ext cx="276120" cy="1285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9F78E39E-B3C0-907C-2AB7-A809B3D4E2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51668" y="1399600"/>
                  <a:ext cx="293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CD7ECA7B-F218-D434-373D-58A8D33B52D7}"/>
                    </a:ext>
                  </a:extLst>
                </p14:cNvPr>
                <p14:cNvContentPartPr/>
                <p14:nvPr/>
              </p14:nvContentPartPr>
              <p14:xfrm>
                <a:off x="3606508" y="1576000"/>
                <a:ext cx="326520" cy="2196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CD7ECA7B-F218-D434-373D-58A8D33B52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7508" y="1567000"/>
                  <a:ext cx="344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A3BBEBB3-E01C-12C5-5BEE-B0A54E32FEAF}"/>
                    </a:ext>
                  </a:extLst>
                </p14:cNvPr>
                <p14:cNvContentPartPr/>
                <p14:nvPr/>
              </p14:nvContentPartPr>
              <p14:xfrm>
                <a:off x="481348" y="1168840"/>
                <a:ext cx="3791520" cy="10645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A3BBEBB3-E01C-12C5-5BEE-B0A54E32FE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2708" y="1159840"/>
                  <a:ext cx="3809160" cy="10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7858EAF7-0379-0846-DC27-199D50E72B70}"/>
              </a:ext>
            </a:extLst>
          </p:cNvPr>
          <p:cNvGrpSpPr/>
          <p:nvPr/>
        </p:nvGrpSpPr>
        <p:grpSpPr>
          <a:xfrm>
            <a:off x="2725228" y="2494720"/>
            <a:ext cx="1618200" cy="654480"/>
            <a:chOff x="2725228" y="2494720"/>
            <a:chExt cx="161820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1E120440-350D-ED65-C492-75CA1D04B999}"/>
                    </a:ext>
                  </a:extLst>
                </p14:cNvPr>
                <p14:cNvContentPartPr/>
                <p14:nvPr/>
              </p14:nvContentPartPr>
              <p14:xfrm>
                <a:off x="2751508" y="2584360"/>
                <a:ext cx="179640" cy="3175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1E120440-350D-ED65-C492-75CA1D04B9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42868" y="2575360"/>
                  <a:ext cx="197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166CBDFB-8AEC-9A5F-C2AD-CB96663EAE9F}"/>
                    </a:ext>
                  </a:extLst>
                </p14:cNvPr>
                <p14:cNvContentPartPr/>
                <p14:nvPr/>
              </p14:nvContentPartPr>
              <p14:xfrm>
                <a:off x="2725228" y="2751760"/>
                <a:ext cx="212400" cy="1260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166CBDFB-8AEC-9A5F-C2AD-CB96663EAE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16228" y="2743120"/>
                  <a:ext cx="230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6DBA37D6-3588-295B-EC4C-FFC20D5DEBE6}"/>
                    </a:ext>
                  </a:extLst>
                </p14:cNvPr>
                <p14:cNvContentPartPr/>
                <p14:nvPr/>
              </p14:nvContentPartPr>
              <p14:xfrm>
                <a:off x="2970748" y="2757880"/>
                <a:ext cx="40680" cy="18504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6DBA37D6-3588-295B-EC4C-FFC20D5DEB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61748" y="2748880"/>
                  <a:ext cx="5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3D4C0D3-7695-1276-A6C3-D28C8367AD2A}"/>
                    </a:ext>
                  </a:extLst>
                </p14:cNvPr>
                <p14:cNvContentPartPr/>
                <p14:nvPr/>
              </p14:nvContentPartPr>
              <p14:xfrm>
                <a:off x="2926828" y="2740600"/>
                <a:ext cx="340200" cy="2073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3D4C0D3-7695-1276-A6C3-D28C8367AD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18188" y="2731960"/>
                  <a:ext cx="357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BA9F5CF2-3638-986F-61F8-EA44301EDC1C}"/>
                    </a:ext>
                  </a:extLst>
                </p14:cNvPr>
                <p14:cNvContentPartPr/>
                <p14:nvPr/>
              </p14:nvContentPartPr>
              <p14:xfrm>
                <a:off x="3148948" y="2758960"/>
                <a:ext cx="192240" cy="6696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BA9F5CF2-3638-986F-61F8-EA44301EDC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40308" y="2749960"/>
                  <a:ext cx="209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EE1D98E5-A584-F0DD-8ABB-490161EBE07F}"/>
                    </a:ext>
                  </a:extLst>
                </p14:cNvPr>
                <p14:cNvContentPartPr/>
                <p14:nvPr/>
              </p14:nvContentPartPr>
              <p14:xfrm>
                <a:off x="3303748" y="2758960"/>
                <a:ext cx="104400" cy="15660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EE1D98E5-A584-F0DD-8ABB-490161EBE0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94748" y="2749960"/>
                  <a:ext cx="122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0D532B05-7444-DE28-A3A0-1DADA1D8000D}"/>
                    </a:ext>
                  </a:extLst>
                </p14:cNvPr>
                <p14:cNvContentPartPr/>
                <p14:nvPr/>
              </p14:nvContentPartPr>
              <p14:xfrm>
                <a:off x="3418228" y="2711440"/>
                <a:ext cx="111240" cy="2001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0D532B05-7444-DE28-A3A0-1DADA1D800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09228" y="2702440"/>
                  <a:ext cx="128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B673DF4B-9253-2263-7295-A40291D7CEC3}"/>
                    </a:ext>
                  </a:extLst>
                </p14:cNvPr>
                <p14:cNvContentPartPr/>
                <p14:nvPr/>
              </p14:nvContentPartPr>
              <p14:xfrm>
                <a:off x="3697228" y="2787040"/>
                <a:ext cx="70920" cy="144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B673DF4B-9253-2263-7295-A40291D7CEC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88588" y="2778400"/>
                  <a:ext cx="88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8DA43ABB-E5B5-D1EC-7702-6C8DF32E557B}"/>
                    </a:ext>
                  </a:extLst>
                </p14:cNvPr>
                <p14:cNvContentPartPr/>
                <p14:nvPr/>
              </p14:nvContentPartPr>
              <p14:xfrm>
                <a:off x="3660148" y="2686240"/>
                <a:ext cx="155160" cy="3888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8DA43ABB-E5B5-D1EC-7702-6C8DF32E55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51508" y="2677240"/>
                  <a:ext cx="172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781D7CF4-2AEA-A3DC-879A-508468105917}"/>
                    </a:ext>
                  </a:extLst>
                </p14:cNvPr>
                <p14:cNvContentPartPr/>
                <p14:nvPr/>
              </p14:nvContentPartPr>
              <p14:xfrm>
                <a:off x="3912508" y="2494720"/>
                <a:ext cx="430920" cy="30888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781D7CF4-2AEA-A3DC-879A-5084681059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03868" y="2485720"/>
                  <a:ext cx="448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1F6CC372-E73B-3EEB-A279-C3AC5A5D3B1B}"/>
                    </a:ext>
                  </a:extLst>
                </p14:cNvPr>
                <p14:cNvContentPartPr/>
                <p14:nvPr/>
              </p14:nvContentPartPr>
              <p14:xfrm>
                <a:off x="4043548" y="2851840"/>
                <a:ext cx="174960" cy="29736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1F6CC372-E73B-3EEB-A279-C3AC5A5D3B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34908" y="2842840"/>
                  <a:ext cx="19260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ED2C53D6-7BD6-8F8F-ADA6-BF08A0732250}"/>
              </a:ext>
            </a:extLst>
          </p:cNvPr>
          <p:cNvGrpSpPr/>
          <p:nvPr/>
        </p:nvGrpSpPr>
        <p:grpSpPr>
          <a:xfrm>
            <a:off x="604468" y="3454120"/>
            <a:ext cx="2783880" cy="819720"/>
            <a:chOff x="604468" y="3454120"/>
            <a:chExt cx="2783880" cy="81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6DD521F5-C3E4-E423-1D54-A942BFCBA8AB}"/>
                    </a:ext>
                  </a:extLst>
                </p14:cNvPr>
                <p14:cNvContentPartPr/>
                <p14:nvPr/>
              </p14:nvContentPartPr>
              <p14:xfrm>
                <a:off x="604468" y="3603520"/>
                <a:ext cx="284040" cy="6040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6DD521F5-C3E4-E423-1D54-A942BFCBA8A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5828" y="3594520"/>
                  <a:ext cx="30168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53AA288F-A8E5-B0B5-A707-4709426FE67B}"/>
                    </a:ext>
                  </a:extLst>
                </p14:cNvPr>
                <p14:cNvContentPartPr/>
                <p14:nvPr/>
              </p14:nvContentPartPr>
              <p14:xfrm>
                <a:off x="948988" y="3836800"/>
                <a:ext cx="91080" cy="13140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53AA288F-A8E5-B0B5-A707-4709426FE6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9988" y="3827800"/>
                  <a:ext cx="108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E05E94E-14B2-1672-994E-F97C6EC29976}"/>
                    </a:ext>
                  </a:extLst>
                </p14:cNvPr>
                <p14:cNvContentPartPr/>
                <p14:nvPr/>
              </p14:nvContentPartPr>
              <p14:xfrm>
                <a:off x="1032508" y="3715840"/>
                <a:ext cx="229680" cy="23436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E05E94E-14B2-1672-994E-F97C6EC2997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3868" y="3707200"/>
                  <a:ext cx="247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2E791784-C479-1C1A-86A3-B786B44066FF}"/>
                    </a:ext>
                  </a:extLst>
                </p14:cNvPr>
                <p14:cNvContentPartPr/>
                <p14:nvPr/>
              </p14:nvContentPartPr>
              <p14:xfrm>
                <a:off x="1253908" y="3670840"/>
                <a:ext cx="190080" cy="2538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2E791784-C479-1C1A-86A3-B786B44066F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45268" y="3662200"/>
                  <a:ext cx="207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3345243F-4ADF-0F25-3C5D-F62E925D236D}"/>
                    </a:ext>
                  </a:extLst>
                </p14:cNvPr>
                <p14:cNvContentPartPr/>
                <p14:nvPr/>
              </p14:nvContentPartPr>
              <p14:xfrm>
                <a:off x="770788" y="3488320"/>
                <a:ext cx="54360" cy="8892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3345243F-4ADF-0F25-3C5D-F62E925D236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1788" y="3479680"/>
                  <a:ext cx="72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9C97D3B2-0D09-1BED-C0EC-D19C564D63AC}"/>
                    </a:ext>
                  </a:extLst>
                </p14:cNvPr>
                <p14:cNvContentPartPr/>
                <p14:nvPr/>
              </p14:nvContentPartPr>
              <p14:xfrm>
                <a:off x="1645228" y="3749680"/>
                <a:ext cx="135000" cy="165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9C97D3B2-0D09-1BED-C0EC-D19C564D63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36588" y="3741040"/>
                  <a:ext cx="152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A4AAF941-C07F-B3BC-F6F9-1C541BBA1547}"/>
                    </a:ext>
                  </a:extLst>
                </p14:cNvPr>
                <p14:cNvContentPartPr/>
                <p14:nvPr/>
              </p14:nvContentPartPr>
              <p14:xfrm>
                <a:off x="1668988" y="3695320"/>
                <a:ext cx="249120" cy="2160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A4AAF941-C07F-B3BC-F6F9-1C541BBA15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59988" y="3686680"/>
                  <a:ext cx="266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66FAAEE7-4007-E9A3-14CF-38D95D3F9C86}"/>
                    </a:ext>
                  </a:extLst>
                </p14:cNvPr>
                <p14:cNvContentPartPr/>
                <p14:nvPr/>
              </p14:nvContentPartPr>
              <p14:xfrm>
                <a:off x="2143108" y="3454120"/>
                <a:ext cx="68760" cy="31500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66FAAEE7-4007-E9A3-14CF-38D95D3F9C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34468" y="3445120"/>
                  <a:ext cx="86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FE33D4D7-AB11-0F07-BF0C-A969786E82EB}"/>
                    </a:ext>
                  </a:extLst>
                </p14:cNvPr>
                <p14:cNvContentPartPr/>
                <p14:nvPr/>
              </p14:nvContentPartPr>
              <p14:xfrm>
                <a:off x="1937908" y="3757960"/>
                <a:ext cx="588600" cy="691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FE33D4D7-AB11-0F07-BF0C-A969786E82E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29268" y="3748960"/>
                  <a:ext cx="606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8B83CFA1-6A24-1E81-5362-35CD87BA6A46}"/>
                    </a:ext>
                  </a:extLst>
                </p14:cNvPr>
                <p14:cNvContentPartPr/>
                <p14:nvPr/>
              </p14:nvContentPartPr>
              <p14:xfrm>
                <a:off x="2169028" y="3936520"/>
                <a:ext cx="196200" cy="3373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8B83CFA1-6A24-1E81-5362-35CD87BA6A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60388" y="3927520"/>
                  <a:ext cx="213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333209CA-CF89-CF60-C20D-D4076883F0B8}"/>
                    </a:ext>
                  </a:extLst>
                </p14:cNvPr>
                <p14:cNvContentPartPr/>
                <p14:nvPr/>
              </p14:nvContentPartPr>
              <p14:xfrm>
                <a:off x="2529748" y="3586240"/>
                <a:ext cx="266400" cy="46800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333209CA-CF89-CF60-C20D-D4076883F0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20748" y="3577600"/>
                  <a:ext cx="2840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A8C65643-8243-458A-F174-3D0959E9C122}"/>
                    </a:ext>
                  </a:extLst>
                </p14:cNvPr>
                <p14:cNvContentPartPr/>
                <p14:nvPr/>
              </p14:nvContentPartPr>
              <p14:xfrm>
                <a:off x="2836108" y="3764080"/>
                <a:ext cx="114840" cy="1465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A8C65643-8243-458A-F174-3D0959E9C1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27468" y="3755080"/>
                  <a:ext cx="132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443239B5-8DB3-94A1-62A9-4182F53C73EE}"/>
                    </a:ext>
                  </a:extLst>
                </p14:cNvPr>
                <p14:cNvContentPartPr/>
                <p14:nvPr/>
              </p14:nvContentPartPr>
              <p14:xfrm>
                <a:off x="2955628" y="3623680"/>
                <a:ext cx="237600" cy="26748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443239B5-8DB3-94A1-62A9-4182F53C73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46628" y="3614680"/>
                  <a:ext cx="255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F864D976-E7D0-6A85-8825-55FBB3DB8EA4}"/>
                    </a:ext>
                  </a:extLst>
                </p14:cNvPr>
                <p14:cNvContentPartPr/>
                <p14:nvPr/>
              </p14:nvContentPartPr>
              <p14:xfrm>
                <a:off x="3194668" y="3591280"/>
                <a:ext cx="193680" cy="28620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F864D976-E7D0-6A85-8825-55FBB3DB8EA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85668" y="3582280"/>
                  <a:ext cx="211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0ADD5500-BA0B-C6A2-E099-2EE3797A5CC0}"/>
                    </a:ext>
                  </a:extLst>
                </p14:cNvPr>
                <p14:cNvContentPartPr/>
                <p14:nvPr/>
              </p14:nvContentPartPr>
              <p14:xfrm>
                <a:off x="2906668" y="3598480"/>
                <a:ext cx="67680" cy="1440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0ADD5500-BA0B-C6A2-E099-2EE3797A5CC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98028" y="3589480"/>
                  <a:ext cx="85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2D1E0E93-57F8-27A1-6D09-1A6D98FDC64C}"/>
              </a:ext>
            </a:extLst>
          </p:cNvPr>
          <p:cNvGrpSpPr/>
          <p:nvPr/>
        </p:nvGrpSpPr>
        <p:grpSpPr>
          <a:xfrm>
            <a:off x="3646828" y="3449080"/>
            <a:ext cx="838080" cy="779040"/>
            <a:chOff x="3646828" y="3449080"/>
            <a:chExt cx="838080" cy="77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94BE6F5C-73E3-BEAB-E517-B5A49B243737}"/>
                    </a:ext>
                  </a:extLst>
                </p14:cNvPr>
                <p14:cNvContentPartPr/>
                <p14:nvPr/>
              </p14:nvContentPartPr>
              <p14:xfrm>
                <a:off x="3646828" y="3727720"/>
                <a:ext cx="148320" cy="828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94BE6F5C-73E3-BEAB-E517-B5A49B2437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38188" y="3718720"/>
                  <a:ext cx="165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F19D72FE-84C8-8A96-E2E8-DA80752D0A8B}"/>
                    </a:ext>
                  </a:extLst>
                </p14:cNvPr>
                <p14:cNvContentPartPr/>
                <p14:nvPr/>
              </p14:nvContentPartPr>
              <p14:xfrm>
                <a:off x="3690748" y="3641680"/>
                <a:ext cx="101160" cy="1839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F19D72FE-84C8-8A96-E2E8-DA80752D0A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81748" y="3633040"/>
                  <a:ext cx="118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C0F3BB2F-12CF-1D46-5499-DE94DEAB7D2D}"/>
                    </a:ext>
                  </a:extLst>
                </p14:cNvPr>
                <p14:cNvContentPartPr/>
                <p14:nvPr/>
              </p14:nvContentPartPr>
              <p14:xfrm>
                <a:off x="3828628" y="3449080"/>
                <a:ext cx="276120" cy="35676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C0F3BB2F-12CF-1D46-5499-DE94DEAB7D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19628" y="3440440"/>
                  <a:ext cx="293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583E2386-4E9D-7A81-E484-67B34A2CA46D}"/>
                    </a:ext>
                  </a:extLst>
                </p14:cNvPr>
                <p14:cNvContentPartPr/>
                <p14:nvPr/>
              </p14:nvContentPartPr>
              <p14:xfrm>
                <a:off x="3979828" y="3820600"/>
                <a:ext cx="175320" cy="4075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583E2386-4E9D-7A81-E484-67B34A2CA4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71188" y="3811600"/>
                  <a:ext cx="1929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6D7988EC-3CD6-9D7D-3881-8B70F9E2ABA6}"/>
                    </a:ext>
                  </a:extLst>
                </p14:cNvPr>
                <p14:cNvContentPartPr/>
                <p14:nvPr/>
              </p14:nvContentPartPr>
              <p14:xfrm>
                <a:off x="4222108" y="3668680"/>
                <a:ext cx="262800" cy="1814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6D7988EC-3CD6-9D7D-3881-8B70F9E2AB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13108" y="3660040"/>
                  <a:ext cx="2804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D7CB49F0-D3B8-4CC6-E345-3B1CFD129E2C}"/>
              </a:ext>
            </a:extLst>
          </p:cNvPr>
          <p:cNvGrpSpPr/>
          <p:nvPr/>
        </p:nvGrpSpPr>
        <p:grpSpPr>
          <a:xfrm>
            <a:off x="545068" y="4267360"/>
            <a:ext cx="1174680" cy="1024200"/>
            <a:chOff x="545068" y="4267360"/>
            <a:chExt cx="1174680" cy="10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C2FF58AD-24FD-087E-C15E-27893D6CFF48}"/>
                    </a:ext>
                  </a:extLst>
                </p14:cNvPr>
                <p14:cNvContentPartPr/>
                <p14:nvPr/>
              </p14:nvContentPartPr>
              <p14:xfrm>
                <a:off x="545068" y="4663000"/>
                <a:ext cx="249480" cy="20988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C2FF58AD-24FD-087E-C15E-27893D6CFF4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6428" y="4654000"/>
                  <a:ext cx="267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D935C8A4-6B26-69D4-96EF-5D5268737FBE}"/>
                    </a:ext>
                  </a:extLst>
                </p14:cNvPr>
                <p14:cNvContentPartPr/>
                <p14:nvPr/>
              </p14:nvContentPartPr>
              <p14:xfrm>
                <a:off x="915148" y="4763080"/>
                <a:ext cx="158400" cy="52848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D935C8A4-6B26-69D4-96EF-5D5268737F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6508" y="4754080"/>
                  <a:ext cx="17604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F5278E2B-1E04-AE2D-3373-6C19236BC91D}"/>
                    </a:ext>
                  </a:extLst>
                </p14:cNvPr>
                <p14:cNvContentPartPr/>
                <p14:nvPr/>
              </p14:nvContentPartPr>
              <p14:xfrm>
                <a:off x="838108" y="4511440"/>
                <a:ext cx="155160" cy="15120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F5278E2B-1E04-AE2D-3373-6C19236BC91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9108" y="4502440"/>
                  <a:ext cx="172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DDDF528E-CEE5-F700-494F-2414DC8DC0F4}"/>
                    </a:ext>
                  </a:extLst>
                </p14:cNvPr>
                <p14:cNvContentPartPr/>
                <p14:nvPr/>
              </p14:nvContentPartPr>
              <p14:xfrm>
                <a:off x="969148" y="4395160"/>
                <a:ext cx="262800" cy="2379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DDDF528E-CEE5-F700-494F-2414DC8DC0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0148" y="4386160"/>
                  <a:ext cx="280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263052C-8098-EC93-1EEE-3472C3A91FA4}"/>
                    </a:ext>
                  </a:extLst>
                </p14:cNvPr>
                <p14:cNvContentPartPr/>
                <p14:nvPr/>
              </p14:nvContentPartPr>
              <p14:xfrm>
                <a:off x="1220788" y="4267360"/>
                <a:ext cx="226440" cy="35784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263052C-8098-EC93-1EEE-3472C3A91F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11788" y="4258360"/>
                  <a:ext cx="244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225CFAD3-88BF-D481-71D0-BA3F87B3667D}"/>
                    </a:ext>
                  </a:extLst>
                </p14:cNvPr>
                <p14:cNvContentPartPr/>
                <p14:nvPr/>
              </p14:nvContentPartPr>
              <p14:xfrm>
                <a:off x="942148" y="4379680"/>
                <a:ext cx="360" cy="36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225CFAD3-88BF-D481-71D0-BA3F87B366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3508" y="4370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11084031-BF42-B667-AC77-8E4996CCCC8B}"/>
                    </a:ext>
                  </a:extLst>
                </p14:cNvPr>
                <p14:cNvContentPartPr/>
                <p14:nvPr/>
              </p14:nvContentPartPr>
              <p14:xfrm>
                <a:off x="1574668" y="4768120"/>
                <a:ext cx="135000" cy="2268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11084031-BF42-B667-AC77-8E4996CCCC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65668" y="4759120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D8258045-61D3-A407-72BD-7FC7537A6139}"/>
                    </a:ext>
                  </a:extLst>
                </p14:cNvPr>
                <p14:cNvContentPartPr/>
                <p14:nvPr/>
              </p14:nvContentPartPr>
              <p14:xfrm>
                <a:off x="1551268" y="4687480"/>
                <a:ext cx="168480" cy="828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D8258045-61D3-A407-72BD-7FC7537A61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42268" y="4678480"/>
                  <a:ext cx="186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E1E8BCEA-6A7E-42B1-BE9E-070BA0C39908}"/>
              </a:ext>
            </a:extLst>
          </p:cNvPr>
          <p:cNvGrpSpPr/>
          <p:nvPr/>
        </p:nvGrpSpPr>
        <p:grpSpPr>
          <a:xfrm>
            <a:off x="2190268" y="4324240"/>
            <a:ext cx="1564560" cy="1306800"/>
            <a:chOff x="2190268" y="4324240"/>
            <a:chExt cx="1564560" cy="13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0E5BA9F1-8301-D202-3D58-A45432C50299}"/>
                    </a:ext>
                  </a:extLst>
                </p14:cNvPr>
                <p14:cNvContentPartPr/>
                <p14:nvPr/>
              </p14:nvContentPartPr>
              <p14:xfrm>
                <a:off x="2190268" y="4630960"/>
                <a:ext cx="165240" cy="115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0E5BA9F1-8301-D202-3D58-A45432C502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81268" y="4621960"/>
                  <a:ext cx="182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9E3F7D5E-BA57-9C1C-931E-2FD45AEE3F32}"/>
                    </a:ext>
                  </a:extLst>
                </p14:cNvPr>
                <p14:cNvContentPartPr/>
                <p14:nvPr/>
              </p14:nvContentPartPr>
              <p14:xfrm>
                <a:off x="2449108" y="4375000"/>
                <a:ext cx="57600" cy="29520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9E3F7D5E-BA57-9C1C-931E-2FD45AEE3F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40468" y="4366360"/>
                  <a:ext cx="75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7F8332F2-69C2-61EB-F0FC-8F256499D84B}"/>
                    </a:ext>
                  </a:extLst>
                </p14:cNvPr>
                <p14:cNvContentPartPr/>
                <p14:nvPr/>
              </p14:nvContentPartPr>
              <p14:xfrm>
                <a:off x="2542708" y="4364560"/>
                <a:ext cx="122040" cy="5227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7F8332F2-69C2-61EB-F0FC-8F256499D8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34068" y="4355560"/>
                  <a:ext cx="1396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929D3EF1-CD5E-DAC6-BF1C-8B4C1086D653}"/>
                    </a:ext>
                  </a:extLst>
                </p14:cNvPr>
                <p14:cNvContentPartPr/>
                <p14:nvPr/>
              </p14:nvContentPartPr>
              <p14:xfrm>
                <a:off x="2664388" y="4534480"/>
                <a:ext cx="162000" cy="4057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929D3EF1-CD5E-DAC6-BF1C-8B4C1086D6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55748" y="4525480"/>
                  <a:ext cx="179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83FD4631-A1DC-F869-12D2-1566CF4431EC}"/>
                    </a:ext>
                  </a:extLst>
                </p14:cNvPr>
                <p14:cNvContentPartPr/>
                <p14:nvPr/>
              </p14:nvContentPartPr>
              <p14:xfrm>
                <a:off x="2930428" y="4647880"/>
                <a:ext cx="135000" cy="2952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83FD4631-A1DC-F869-12D2-1566CF4431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21428" y="4639240"/>
                  <a:ext cx="152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72FAEB09-AB80-676D-9572-C616BBC0CF40}"/>
                    </a:ext>
                  </a:extLst>
                </p14:cNvPr>
                <p14:cNvContentPartPr/>
                <p14:nvPr/>
              </p14:nvContentPartPr>
              <p14:xfrm>
                <a:off x="2977588" y="4571200"/>
                <a:ext cx="91080" cy="2181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72FAEB09-AB80-676D-9572-C616BBC0CF4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68588" y="4562560"/>
                  <a:ext cx="108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1C99F66F-5964-4DC6-C9BA-6F90ADE4F725}"/>
                    </a:ext>
                  </a:extLst>
                </p14:cNvPr>
                <p14:cNvContentPartPr/>
                <p14:nvPr/>
              </p14:nvContentPartPr>
              <p14:xfrm>
                <a:off x="3195388" y="4534840"/>
                <a:ext cx="203040" cy="19800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1C99F66F-5964-4DC6-C9BA-6F90ADE4F72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86388" y="4526200"/>
                  <a:ext cx="220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11FA541-5E36-BCEE-0459-8631BAA11967}"/>
                    </a:ext>
                  </a:extLst>
                </p14:cNvPr>
                <p14:cNvContentPartPr/>
                <p14:nvPr/>
              </p14:nvContentPartPr>
              <p14:xfrm>
                <a:off x="3414628" y="4601440"/>
                <a:ext cx="50760" cy="26280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11FA541-5E36-BCEE-0459-8631BAA1196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05988" y="4592800"/>
                  <a:ext cx="68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5FBD875F-4DF7-BDA7-1E2A-390333895A8F}"/>
                    </a:ext>
                  </a:extLst>
                </p14:cNvPr>
                <p14:cNvContentPartPr/>
                <p14:nvPr/>
              </p14:nvContentPartPr>
              <p14:xfrm>
                <a:off x="3371068" y="4561120"/>
                <a:ext cx="141840" cy="1296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5FBD875F-4DF7-BDA7-1E2A-390333895A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62068" y="4552480"/>
                  <a:ext cx="159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97611ABC-F953-4F73-FD63-B63E1D5EA8C3}"/>
                    </a:ext>
                  </a:extLst>
                </p14:cNvPr>
                <p14:cNvContentPartPr/>
                <p14:nvPr/>
              </p14:nvContentPartPr>
              <p14:xfrm>
                <a:off x="3179188" y="4324240"/>
                <a:ext cx="162000" cy="1818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97611ABC-F953-4F73-FD63-B63E1D5EA8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70548" y="4315240"/>
                  <a:ext cx="179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42581ACD-6FF8-67AD-1DA4-3A9379E1C69F}"/>
                    </a:ext>
                  </a:extLst>
                </p14:cNvPr>
                <p14:cNvContentPartPr/>
                <p14:nvPr/>
              </p14:nvContentPartPr>
              <p14:xfrm>
                <a:off x="2217268" y="4934440"/>
                <a:ext cx="1537560" cy="720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42581ACD-6FF8-67AD-1DA4-3A9379E1C6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08268" y="4925800"/>
                  <a:ext cx="1555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C0BAB91E-78D9-914D-2C9B-AC813A633B33}"/>
                    </a:ext>
                  </a:extLst>
                </p14:cNvPr>
                <p14:cNvContentPartPr/>
                <p14:nvPr/>
              </p14:nvContentPartPr>
              <p14:xfrm>
                <a:off x="2788948" y="5149360"/>
                <a:ext cx="200520" cy="41976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C0BAB91E-78D9-914D-2C9B-AC813A633B3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80308" y="5140720"/>
                  <a:ext cx="2181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E3A087E9-9FC5-337D-7D03-8C09287A844F}"/>
                    </a:ext>
                  </a:extLst>
                </p14:cNvPr>
                <p14:cNvContentPartPr/>
                <p14:nvPr/>
              </p14:nvContentPartPr>
              <p14:xfrm>
                <a:off x="3054628" y="5438080"/>
                <a:ext cx="33840" cy="1929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E3A087E9-9FC5-337D-7D03-8C09287A844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45988" y="5429440"/>
                  <a:ext cx="51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2546B5A0-DC34-9409-C72D-546EC6396BF4}"/>
                    </a:ext>
                  </a:extLst>
                </p14:cNvPr>
                <p14:cNvContentPartPr/>
                <p14:nvPr/>
              </p14:nvContentPartPr>
              <p14:xfrm>
                <a:off x="2997748" y="5429080"/>
                <a:ext cx="176400" cy="11664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2546B5A0-DC34-9409-C72D-546EC6396B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88748" y="5420080"/>
                  <a:ext cx="194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646A948C-496F-FA52-B783-7099974D6202}"/>
                    </a:ext>
                  </a:extLst>
                </p14:cNvPr>
                <p14:cNvContentPartPr/>
                <p14:nvPr/>
              </p14:nvContentPartPr>
              <p14:xfrm>
                <a:off x="2765548" y="5002480"/>
                <a:ext cx="198720" cy="1040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646A948C-496F-FA52-B783-7099974D62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56548" y="4993480"/>
                  <a:ext cx="21636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3" name="Tinta 142">
                <a:extLst>
                  <a:ext uri="{FF2B5EF4-FFF2-40B4-BE49-F238E27FC236}">
                    <a16:creationId xmlns:a16="http://schemas.microsoft.com/office/drawing/2014/main" id="{1FBA2886-6073-CFF6-DC42-8F3C2C834AF7}"/>
                  </a:ext>
                </a:extLst>
              </p14:cNvPr>
              <p14:cNvContentPartPr/>
              <p14:nvPr/>
            </p14:nvContentPartPr>
            <p14:xfrm>
              <a:off x="548668" y="6002560"/>
              <a:ext cx="272880" cy="223920"/>
            </p14:xfrm>
          </p:contentPart>
        </mc:Choice>
        <mc:Fallback>
          <p:pic>
            <p:nvPicPr>
              <p:cNvPr id="143" name="Tinta 142">
                <a:extLst>
                  <a:ext uri="{FF2B5EF4-FFF2-40B4-BE49-F238E27FC236}">
                    <a16:creationId xmlns:a16="http://schemas.microsoft.com/office/drawing/2014/main" id="{1FBA2886-6073-CFF6-DC42-8F3C2C834AF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39668" y="5993920"/>
                <a:ext cx="290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6" name="Tinta 145">
                <a:extLst>
                  <a:ext uri="{FF2B5EF4-FFF2-40B4-BE49-F238E27FC236}">
                    <a16:creationId xmlns:a16="http://schemas.microsoft.com/office/drawing/2014/main" id="{98F55C5F-8A3C-3217-01DC-A6F8670401A9}"/>
                  </a:ext>
                </a:extLst>
              </p14:cNvPr>
              <p14:cNvContentPartPr/>
              <p14:nvPr/>
            </p14:nvContentPartPr>
            <p14:xfrm>
              <a:off x="794188" y="6169600"/>
              <a:ext cx="245880" cy="182160"/>
            </p14:xfrm>
          </p:contentPart>
        </mc:Choice>
        <mc:Fallback>
          <p:pic>
            <p:nvPicPr>
              <p:cNvPr id="146" name="Tinta 145">
                <a:extLst>
                  <a:ext uri="{FF2B5EF4-FFF2-40B4-BE49-F238E27FC236}">
                    <a16:creationId xmlns:a16="http://schemas.microsoft.com/office/drawing/2014/main" id="{98F55C5F-8A3C-3217-01DC-A6F8670401A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85548" y="6160600"/>
                <a:ext cx="2635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75B24CF5-12C9-9574-F7F8-F4C997C10770}"/>
              </a:ext>
            </a:extLst>
          </p:cNvPr>
          <p:cNvGrpSpPr/>
          <p:nvPr/>
        </p:nvGrpSpPr>
        <p:grpSpPr>
          <a:xfrm>
            <a:off x="716788" y="5708080"/>
            <a:ext cx="528480" cy="331200"/>
            <a:chOff x="716788" y="5708080"/>
            <a:chExt cx="52848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A6AED8E7-6CBB-096E-5D78-31885D6DBBC1}"/>
                    </a:ext>
                  </a:extLst>
                </p14:cNvPr>
                <p14:cNvContentPartPr/>
                <p14:nvPr/>
              </p14:nvContentPartPr>
              <p14:xfrm>
                <a:off x="770788" y="5889160"/>
                <a:ext cx="118080" cy="1335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A6AED8E7-6CBB-096E-5D78-31885D6DBBC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1788" y="5880520"/>
                  <a:ext cx="135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F169E63F-7203-DA69-6BFB-DD2EBF81EA23}"/>
                    </a:ext>
                  </a:extLst>
                </p14:cNvPr>
                <p14:cNvContentPartPr/>
                <p14:nvPr/>
              </p14:nvContentPartPr>
              <p14:xfrm>
                <a:off x="894628" y="5746600"/>
                <a:ext cx="253080" cy="2926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F169E63F-7203-DA69-6BFB-DD2EBF81EA2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628" y="5737960"/>
                  <a:ext cx="270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CA3DD308-37EE-B6A9-CACC-1E65D26A2F77}"/>
                    </a:ext>
                  </a:extLst>
                </p14:cNvPr>
                <p14:cNvContentPartPr/>
                <p14:nvPr/>
              </p14:nvContentPartPr>
              <p14:xfrm>
                <a:off x="1128988" y="5708080"/>
                <a:ext cx="116280" cy="27180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CA3DD308-37EE-B6A9-CACC-1E65D26A2F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0348" y="5699440"/>
                  <a:ext cx="1339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5EB2C5C0-AC60-76DA-91EE-45F0D104CFC8}"/>
                    </a:ext>
                  </a:extLst>
                </p14:cNvPr>
                <p14:cNvContentPartPr/>
                <p14:nvPr/>
              </p14:nvContentPartPr>
              <p14:xfrm>
                <a:off x="716788" y="5723560"/>
                <a:ext cx="360" cy="36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5EB2C5C0-AC60-76DA-91EE-45F0D104CF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8148" y="5714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Agrupar 152">
            <a:extLst>
              <a:ext uri="{FF2B5EF4-FFF2-40B4-BE49-F238E27FC236}">
                <a16:creationId xmlns:a16="http://schemas.microsoft.com/office/drawing/2014/main" id="{0E9D6382-347D-DEB3-B5E5-95E4310B6296}"/>
              </a:ext>
            </a:extLst>
          </p:cNvPr>
          <p:cNvGrpSpPr/>
          <p:nvPr/>
        </p:nvGrpSpPr>
        <p:grpSpPr>
          <a:xfrm>
            <a:off x="1460188" y="6058720"/>
            <a:ext cx="155160" cy="140760"/>
            <a:chOff x="1460188" y="6058720"/>
            <a:chExt cx="15516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BA3BB5F7-BA47-071A-BDBB-938677E348BA}"/>
                    </a:ext>
                  </a:extLst>
                </p14:cNvPr>
                <p14:cNvContentPartPr/>
                <p14:nvPr/>
              </p14:nvContentPartPr>
              <p14:xfrm>
                <a:off x="1520668" y="6168880"/>
                <a:ext cx="94680" cy="306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BA3BB5F7-BA47-071A-BDBB-938677E348B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12028" y="6159880"/>
                  <a:ext cx="112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2F5D273D-D983-5342-BD8C-5CC4B6FDD736}"/>
                    </a:ext>
                  </a:extLst>
                </p14:cNvPr>
                <p14:cNvContentPartPr/>
                <p14:nvPr/>
              </p14:nvContentPartPr>
              <p14:xfrm>
                <a:off x="1460188" y="6058720"/>
                <a:ext cx="141480" cy="2664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2F5D273D-D983-5342-BD8C-5CC4B6FDD7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451548" y="6050080"/>
                  <a:ext cx="159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Agrupar 162">
            <a:extLst>
              <a:ext uri="{FF2B5EF4-FFF2-40B4-BE49-F238E27FC236}">
                <a16:creationId xmlns:a16="http://schemas.microsoft.com/office/drawing/2014/main" id="{9371FD6A-7561-9531-2333-2AB0E987FA42}"/>
              </a:ext>
            </a:extLst>
          </p:cNvPr>
          <p:cNvGrpSpPr/>
          <p:nvPr/>
        </p:nvGrpSpPr>
        <p:grpSpPr>
          <a:xfrm>
            <a:off x="2089468" y="5713480"/>
            <a:ext cx="707040" cy="952200"/>
            <a:chOff x="2089468" y="5713480"/>
            <a:chExt cx="707040" cy="9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3682B91B-CE5B-463E-1924-AFFC157F2677}"/>
                    </a:ext>
                  </a:extLst>
                </p14:cNvPr>
                <p14:cNvContentPartPr/>
                <p14:nvPr/>
              </p14:nvContentPartPr>
              <p14:xfrm>
                <a:off x="2274508" y="5713480"/>
                <a:ext cx="84960" cy="4122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3682B91B-CE5B-463E-1924-AFFC157F267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65508" y="5704840"/>
                  <a:ext cx="1026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EB9B8799-D450-76E0-81C6-CAA52259162C}"/>
                    </a:ext>
                  </a:extLst>
                </p14:cNvPr>
                <p14:cNvContentPartPr/>
                <p14:nvPr/>
              </p14:nvContentPartPr>
              <p14:xfrm>
                <a:off x="2089468" y="6092200"/>
                <a:ext cx="612720" cy="9936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EB9B8799-D450-76E0-81C6-CAA52259162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080468" y="6083200"/>
                  <a:ext cx="630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4F294398-9B20-04B6-94F6-6E684FA6DE34}"/>
                    </a:ext>
                  </a:extLst>
                </p14:cNvPr>
                <p14:cNvContentPartPr/>
                <p14:nvPr/>
              </p14:nvContentPartPr>
              <p14:xfrm>
                <a:off x="2193508" y="6325120"/>
                <a:ext cx="195480" cy="30636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4F294398-9B20-04B6-94F6-6E684FA6DE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184868" y="6316480"/>
                  <a:ext cx="213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E53C56A7-ACEB-7D9B-18FE-5AE588D8E102}"/>
                    </a:ext>
                  </a:extLst>
                </p14:cNvPr>
                <p14:cNvContentPartPr/>
                <p14:nvPr/>
              </p14:nvContentPartPr>
              <p14:xfrm>
                <a:off x="2507788" y="6231160"/>
                <a:ext cx="135000" cy="36360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E53C56A7-ACEB-7D9B-18FE-5AE588D8E10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99148" y="6222520"/>
                  <a:ext cx="1526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CF82E840-7228-AC44-B537-7BF3F07E318E}"/>
                    </a:ext>
                  </a:extLst>
                </p14:cNvPr>
                <p14:cNvContentPartPr/>
                <p14:nvPr/>
              </p14:nvContentPartPr>
              <p14:xfrm>
                <a:off x="2708308" y="6445360"/>
                <a:ext cx="33840" cy="22032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CF82E840-7228-AC44-B537-7BF3F07E318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99308" y="6436360"/>
                  <a:ext cx="51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9425200E-8567-F43F-F8CD-48C34279F9F5}"/>
                    </a:ext>
                  </a:extLst>
                </p14:cNvPr>
                <p14:cNvContentPartPr/>
                <p14:nvPr/>
              </p14:nvContentPartPr>
              <p14:xfrm>
                <a:off x="2705068" y="6442120"/>
                <a:ext cx="91440" cy="1083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9425200E-8567-F43F-F8CD-48C34279F9F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96068" y="6433480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305BE4FE-1648-7ADE-2FCD-3DC337A63578}"/>
                    </a:ext>
                  </a:extLst>
                </p14:cNvPr>
                <p14:cNvContentPartPr/>
                <p14:nvPr/>
              </p14:nvContentPartPr>
              <p14:xfrm>
                <a:off x="2418868" y="6129280"/>
                <a:ext cx="222480" cy="13572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305BE4FE-1648-7ADE-2FCD-3DC337A6357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10228" y="6120280"/>
                  <a:ext cx="2401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Agrupar 164">
            <a:extLst>
              <a:ext uri="{FF2B5EF4-FFF2-40B4-BE49-F238E27FC236}">
                <a16:creationId xmlns:a16="http://schemas.microsoft.com/office/drawing/2014/main" id="{1DF4A5BB-6B3B-6089-3CA0-FFD7FB01C32C}"/>
              </a:ext>
            </a:extLst>
          </p:cNvPr>
          <p:cNvGrpSpPr/>
          <p:nvPr/>
        </p:nvGrpSpPr>
        <p:grpSpPr>
          <a:xfrm>
            <a:off x="787348" y="2630800"/>
            <a:ext cx="1574640" cy="392040"/>
            <a:chOff x="787348" y="2630800"/>
            <a:chExt cx="157464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02907BC9-ED16-4FB9-F8E3-0397B5D57415}"/>
                    </a:ext>
                  </a:extLst>
                </p14:cNvPr>
                <p14:cNvContentPartPr/>
                <p14:nvPr/>
              </p14:nvContentPartPr>
              <p14:xfrm>
                <a:off x="791308" y="2723680"/>
                <a:ext cx="120960" cy="2786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02907BC9-ED16-4FB9-F8E3-0397B5D5741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2308" y="2714680"/>
                  <a:ext cx="138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9EF077B1-A097-DE7B-61CE-D049763D8C95}"/>
                    </a:ext>
                  </a:extLst>
                </p14:cNvPr>
                <p14:cNvContentPartPr/>
                <p14:nvPr/>
              </p14:nvContentPartPr>
              <p14:xfrm>
                <a:off x="977068" y="2749600"/>
                <a:ext cx="19800" cy="1918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9EF077B1-A097-DE7B-61CE-D049763D8C9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8428" y="2740960"/>
                  <a:ext cx="37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283C090-B343-47D6-8465-83F67B24B0FF}"/>
                    </a:ext>
                  </a:extLst>
                </p14:cNvPr>
                <p14:cNvContentPartPr/>
                <p14:nvPr/>
              </p14:nvContentPartPr>
              <p14:xfrm>
                <a:off x="948988" y="2711440"/>
                <a:ext cx="173520" cy="2185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283C090-B343-47D6-8465-83F67B24B0F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9988" y="2702800"/>
                  <a:ext cx="191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C80E39E-424D-53E4-EA64-D81A4ADA05EC}"/>
                    </a:ext>
                  </a:extLst>
                </p14:cNvPr>
                <p14:cNvContentPartPr/>
                <p14:nvPr/>
              </p14:nvContentPartPr>
              <p14:xfrm>
                <a:off x="1047628" y="2675080"/>
                <a:ext cx="241560" cy="26604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C80E39E-424D-53E4-EA64-D81A4ADA05E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8628" y="2666440"/>
                  <a:ext cx="259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80C946D1-E45E-C956-6036-03130EE7717E}"/>
                    </a:ext>
                  </a:extLst>
                </p14:cNvPr>
                <p14:cNvContentPartPr/>
                <p14:nvPr/>
              </p14:nvContentPartPr>
              <p14:xfrm>
                <a:off x="1288108" y="2688040"/>
                <a:ext cx="111960" cy="2113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80C946D1-E45E-C956-6036-03130EE7717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79468" y="2679400"/>
                  <a:ext cx="129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DAFF84DD-6F9B-6688-715D-A5E58CC2ADAC}"/>
                    </a:ext>
                  </a:extLst>
                </p14:cNvPr>
                <p14:cNvContentPartPr/>
                <p14:nvPr/>
              </p14:nvContentPartPr>
              <p14:xfrm>
                <a:off x="1271908" y="2699200"/>
                <a:ext cx="192240" cy="849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DAFF84DD-6F9B-6688-715D-A5E58CC2ADA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62908" y="2690560"/>
                  <a:ext cx="209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107B8264-595A-6653-2055-649AD8087C1F}"/>
                    </a:ext>
                  </a:extLst>
                </p14:cNvPr>
                <p14:cNvContentPartPr/>
                <p14:nvPr/>
              </p14:nvContentPartPr>
              <p14:xfrm>
                <a:off x="1376308" y="2667880"/>
                <a:ext cx="252720" cy="22428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107B8264-595A-6653-2055-649AD8087C1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67308" y="2659240"/>
                  <a:ext cx="270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74065C6A-46F5-3257-E4DB-6F2D5A91677E}"/>
                    </a:ext>
                  </a:extLst>
                </p14:cNvPr>
                <p14:cNvContentPartPr/>
                <p14:nvPr/>
              </p14:nvContentPartPr>
              <p14:xfrm>
                <a:off x="1662148" y="2652760"/>
                <a:ext cx="60840" cy="17280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74065C6A-46F5-3257-E4DB-6F2D5A9167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53148" y="2644120"/>
                  <a:ext cx="78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4AD3FC62-4487-A60F-4CD6-CB959B63A27D}"/>
                    </a:ext>
                  </a:extLst>
                </p14:cNvPr>
                <p14:cNvContentPartPr/>
                <p14:nvPr/>
              </p14:nvContentPartPr>
              <p14:xfrm>
                <a:off x="1742788" y="2652760"/>
                <a:ext cx="124920" cy="2181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4AD3FC62-4487-A60F-4CD6-CB959B63A27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34148" y="2644120"/>
                  <a:ext cx="142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CFD2E05D-8BAA-CCE0-55AD-7F6A79CFCFED}"/>
                    </a:ext>
                  </a:extLst>
                </p14:cNvPr>
                <p14:cNvContentPartPr/>
                <p14:nvPr/>
              </p14:nvContentPartPr>
              <p14:xfrm>
                <a:off x="1952668" y="2630800"/>
                <a:ext cx="180720" cy="23112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CFD2E05D-8BAA-CCE0-55AD-7F6A79CFCF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943668" y="2622160"/>
                  <a:ext cx="198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0B8FEBA0-9C91-242B-4FC3-0DECA92E430D}"/>
                    </a:ext>
                  </a:extLst>
                </p14:cNvPr>
                <p14:cNvContentPartPr/>
                <p14:nvPr/>
              </p14:nvContentPartPr>
              <p14:xfrm>
                <a:off x="2351548" y="2782000"/>
                <a:ext cx="10440" cy="2448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0B8FEBA0-9C91-242B-4FC3-0DECA92E430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342908" y="2773360"/>
                  <a:ext cx="28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D14F022D-3914-A06D-D6C4-A8D4EB577EE6}"/>
                    </a:ext>
                  </a:extLst>
                </p14:cNvPr>
                <p14:cNvContentPartPr/>
                <p14:nvPr/>
              </p14:nvContentPartPr>
              <p14:xfrm>
                <a:off x="2334988" y="2647000"/>
                <a:ext cx="360" cy="36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D14F022D-3914-A06D-D6C4-A8D4EB577EE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25988" y="2638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B3815A57-BDAC-72BC-62A7-0B3D72DEA18D}"/>
                    </a:ext>
                  </a:extLst>
                </p14:cNvPr>
                <p14:cNvContentPartPr/>
                <p14:nvPr/>
              </p14:nvContentPartPr>
              <p14:xfrm>
                <a:off x="787348" y="2958760"/>
                <a:ext cx="1283040" cy="640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B3815A57-BDAC-72BC-62A7-0B3D72DEA1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8708" y="2949760"/>
                  <a:ext cx="1300680" cy="8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024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Agrupar 257">
            <a:extLst>
              <a:ext uri="{FF2B5EF4-FFF2-40B4-BE49-F238E27FC236}">
                <a16:creationId xmlns:a16="http://schemas.microsoft.com/office/drawing/2014/main" id="{6ABEF8AD-F053-C385-5D50-78766303E7EA}"/>
              </a:ext>
            </a:extLst>
          </p:cNvPr>
          <p:cNvGrpSpPr/>
          <p:nvPr/>
        </p:nvGrpSpPr>
        <p:grpSpPr>
          <a:xfrm>
            <a:off x="93628" y="149320"/>
            <a:ext cx="2113920" cy="558720"/>
            <a:chOff x="93628" y="149320"/>
            <a:chExt cx="211392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CEAD309E-EB8C-02C4-25DA-C45CB37048FD}"/>
                    </a:ext>
                  </a:extLst>
                </p14:cNvPr>
                <p14:cNvContentPartPr/>
                <p14:nvPr/>
              </p14:nvContentPartPr>
              <p14:xfrm>
                <a:off x="93628" y="257320"/>
                <a:ext cx="223200" cy="2739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CEAD309E-EB8C-02C4-25DA-C45CB37048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28" y="248320"/>
                  <a:ext cx="240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36C372D2-D605-47FD-8823-1FE2DA9F119B}"/>
                    </a:ext>
                  </a:extLst>
                </p14:cNvPr>
                <p14:cNvContentPartPr/>
                <p14:nvPr/>
              </p14:nvContentPartPr>
              <p14:xfrm>
                <a:off x="383788" y="233200"/>
                <a:ext cx="138600" cy="32184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36C372D2-D605-47FD-8823-1FE2DA9F11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788" y="224560"/>
                  <a:ext cx="156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8F0775A-576E-61AE-CA50-0E74F7DB3E52}"/>
                    </a:ext>
                  </a:extLst>
                </p14:cNvPr>
                <p14:cNvContentPartPr/>
                <p14:nvPr/>
              </p14:nvContentPartPr>
              <p14:xfrm>
                <a:off x="373708" y="413560"/>
                <a:ext cx="172080" cy="194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8F0775A-576E-61AE-CA50-0E74F7DB3E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68" y="404920"/>
                  <a:ext cx="189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DC67899-4A45-61F1-3D7F-5235F285AD08}"/>
                    </a:ext>
                  </a:extLst>
                </p14:cNvPr>
                <p14:cNvContentPartPr/>
                <p14:nvPr/>
              </p14:nvContentPartPr>
              <p14:xfrm>
                <a:off x="591868" y="310600"/>
                <a:ext cx="17640" cy="2041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DC67899-4A45-61F1-3D7F-5235F285AD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3228" y="301960"/>
                  <a:ext cx="35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BA30706E-6B6A-64DD-949F-46790E858F11}"/>
                    </a:ext>
                  </a:extLst>
                </p14:cNvPr>
                <p14:cNvContentPartPr/>
                <p14:nvPr/>
              </p14:nvContentPartPr>
              <p14:xfrm>
                <a:off x="572068" y="209800"/>
                <a:ext cx="143280" cy="2001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BA30706E-6B6A-64DD-949F-46790E858F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3428" y="200800"/>
                  <a:ext cx="160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F9C2EB10-22BD-D23E-F3BE-4D52BB668BCC}"/>
                    </a:ext>
                  </a:extLst>
                </p14:cNvPr>
                <p14:cNvContentPartPr/>
                <p14:nvPr/>
              </p14:nvContentPartPr>
              <p14:xfrm>
                <a:off x="824428" y="229960"/>
                <a:ext cx="143280" cy="31068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F9C2EB10-22BD-D23E-F3BE-4D52BB668B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5788" y="220960"/>
                  <a:ext cx="160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D4A6264-E10D-6F7B-E94D-6A971C8FF05F}"/>
                    </a:ext>
                  </a:extLst>
                </p14:cNvPr>
                <p14:cNvContentPartPr/>
                <p14:nvPr/>
              </p14:nvContentPartPr>
              <p14:xfrm>
                <a:off x="1126108" y="295480"/>
                <a:ext cx="122400" cy="24444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D4A6264-E10D-6F7B-E94D-6A971C8FF0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7468" y="286840"/>
                  <a:ext cx="140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FE25F31E-7465-C069-04AC-121D15052A0E}"/>
                    </a:ext>
                  </a:extLst>
                </p14:cNvPr>
                <p14:cNvContentPartPr/>
                <p14:nvPr/>
              </p14:nvContentPartPr>
              <p14:xfrm>
                <a:off x="1320868" y="345880"/>
                <a:ext cx="55440" cy="20520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FE25F31E-7465-C069-04AC-121D15052A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2228" y="337240"/>
                  <a:ext cx="73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7F2CC8B3-D357-524F-7B02-3A4438270E64}"/>
                    </a:ext>
                  </a:extLst>
                </p14:cNvPr>
                <p14:cNvContentPartPr/>
                <p14:nvPr/>
              </p14:nvContentPartPr>
              <p14:xfrm>
                <a:off x="1409788" y="334360"/>
                <a:ext cx="145080" cy="19944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7F2CC8B3-D357-524F-7B02-3A4438270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1148" y="325360"/>
                  <a:ext cx="162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028ECBD9-00EE-3BCE-10F3-AC6655D7C8B1}"/>
                    </a:ext>
                  </a:extLst>
                </p14:cNvPr>
                <p14:cNvContentPartPr/>
                <p14:nvPr/>
              </p14:nvContentPartPr>
              <p14:xfrm>
                <a:off x="1631548" y="331840"/>
                <a:ext cx="17640" cy="21096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028ECBD9-00EE-3BCE-10F3-AC6655D7C8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22548" y="323200"/>
                  <a:ext cx="35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188FDA27-81A0-8937-FF3B-FB0F9DD28E44}"/>
                    </a:ext>
                  </a:extLst>
                </p14:cNvPr>
                <p14:cNvContentPartPr/>
                <p14:nvPr/>
              </p14:nvContentPartPr>
              <p14:xfrm>
                <a:off x="1618228" y="282880"/>
                <a:ext cx="185400" cy="25344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188FDA27-81A0-8937-FF3B-FB0F9DD28E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09588" y="273880"/>
                  <a:ext cx="203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F22A891D-ECC6-D677-1FE6-78B633893EEF}"/>
                    </a:ext>
                  </a:extLst>
                </p14:cNvPr>
                <p14:cNvContentPartPr/>
                <p14:nvPr/>
              </p14:nvContentPartPr>
              <p14:xfrm>
                <a:off x="1820548" y="331840"/>
                <a:ext cx="94680" cy="21780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F22A891D-ECC6-D677-1FE6-78B633893E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1908" y="322840"/>
                  <a:ext cx="112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ED204802-84C2-D48B-8764-0D4BB749CF0F}"/>
                    </a:ext>
                  </a:extLst>
                </p14:cNvPr>
                <p14:cNvContentPartPr/>
                <p14:nvPr/>
              </p14:nvContentPartPr>
              <p14:xfrm>
                <a:off x="1460188" y="149320"/>
                <a:ext cx="360" cy="36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ED204802-84C2-D48B-8764-0D4BB749CF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1548" y="140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FEC56D7B-84D4-5565-9F3B-AA8052EC3C06}"/>
                    </a:ext>
                  </a:extLst>
                </p14:cNvPr>
                <p14:cNvContentPartPr/>
                <p14:nvPr/>
              </p14:nvContentPartPr>
              <p14:xfrm>
                <a:off x="140428" y="595360"/>
                <a:ext cx="2067120" cy="1126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FEC56D7B-84D4-5565-9F3B-AA8052EC3C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1788" y="586360"/>
                  <a:ext cx="2084760" cy="130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63" name="Imagem 362" descr="Diagrama&#10;&#10;Descrição gerada automaticamente">
            <a:extLst>
              <a:ext uri="{FF2B5EF4-FFF2-40B4-BE49-F238E27FC236}">
                <a16:creationId xmlns:a16="http://schemas.microsoft.com/office/drawing/2014/main" id="{AF8A5C77-2E70-84D5-FD15-CF36E9D655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16564" y="2155555"/>
            <a:ext cx="4525528" cy="2838043"/>
          </a:xfrm>
          <a:prstGeom prst="rect">
            <a:avLst/>
          </a:prstGeom>
        </p:spPr>
      </p:pic>
      <p:grpSp>
        <p:nvGrpSpPr>
          <p:cNvPr id="404" name="Agrupar 403">
            <a:extLst>
              <a:ext uri="{FF2B5EF4-FFF2-40B4-BE49-F238E27FC236}">
                <a16:creationId xmlns:a16="http://schemas.microsoft.com/office/drawing/2014/main" id="{2D3E9B62-4703-84AA-A583-80FE0F2AD459}"/>
              </a:ext>
            </a:extLst>
          </p:cNvPr>
          <p:cNvGrpSpPr/>
          <p:nvPr/>
        </p:nvGrpSpPr>
        <p:grpSpPr>
          <a:xfrm>
            <a:off x="3266668" y="183520"/>
            <a:ext cx="878400" cy="594720"/>
            <a:chOff x="3266668" y="183520"/>
            <a:chExt cx="87840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030F17E0-5D2F-71DF-0E22-5C7E85E13F19}"/>
                    </a:ext>
                  </a:extLst>
                </p14:cNvPr>
                <p14:cNvContentPartPr/>
                <p14:nvPr/>
              </p14:nvContentPartPr>
              <p14:xfrm>
                <a:off x="3266668" y="655840"/>
                <a:ext cx="37440" cy="1224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030F17E0-5D2F-71DF-0E22-5C7E85E13F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8028" y="646840"/>
                  <a:ext cx="55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9E71BB79-AC7E-DA0E-90BA-ED044B23EA2F}"/>
                    </a:ext>
                  </a:extLst>
                </p14:cNvPr>
                <p14:cNvContentPartPr/>
                <p14:nvPr/>
              </p14:nvContentPartPr>
              <p14:xfrm>
                <a:off x="3344068" y="259120"/>
                <a:ext cx="162000" cy="39600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9E71BB79-AC7E-DA0E-90BA-ED044B23EA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35428" y="250480"/>
                  <a:ext cx="1796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6DAB7F34-F429-D4EF-2381-C6CF999BA4EF}"/>
                    </a:ext>
                  </a:extLst>
                </p14:cNvPr>
                <p14:cNvContentPartPr/>
                <p14:nvPr/>
              </p14:nvContentPartPr>
              <p14:xfrm>
                <a:off x="3609388" y="315640"/>
                <a:ext cx="27720" cy="30852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6DAB7F34-F429-D4EF-2381-C6CF999BA4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00748" y="307000"/>
                  <a:ext cx="45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A036E363-EBE0-C427-1139-FB0778025A58}"/>
                    </a:ext>
                  </a:extLst>
                </p14:cNvPr>
                <p14:cNvContentPartPr/>
                <p14:nvPr/>
              </p14:nvContentPartPr>
              <p14:xfrm>
                <a:off x="3586348" y="203680"/>
                <a:ext cx="185400" cy="43092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A036E363-EBE0-C427-1139-FB0778025A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77348" y="195040"/>
                  <a:ext cx="2030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4" name="Tinta 363">
                  <a:extLst>
                    <a:ext uri="{FF2B5EF4-FFF2-40B4-BE49-F238E27FC236}">
                      <a16:creationId xmlns:a16="http://schemas.microsoft.com/office/drawing/2014/main" id="{E9DB786A-BDB5-C708-3A73-0EB44896BE87}"/>
                    </a:ext>
                  </a:extLst>
                </p14:cNvPr>
                <p14:cNvContentPartPr/>
                <p14:nvPr/>
              </p14:nvContentPartPr>
              <p14:xfrm>
                <a:off x="3828268" y="183520"/>
                <a:ext cx="135360" cy="411480"/>
              </p14:xfrm>
            </p:contentPart>
          </mc:Choice>
          <mc:Fallback>
            <p:pic>
              <p:nvPicPr>
                <p:cNvPr id="364" name="Tinta 363">
                  <a:extLst>
                    <a:ext uri="{FF2B5EF4-FFF2-40B4-BE49-F238E27FC236}">
                      <a16:creationId xmlns:a16="http://schemas.microsoft.com/office/drawing/2014/main" id="{E9DB786A-BDB5-C708-3A73-0EB44896BE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19268" y="174880"/>
                  <a:ext cx="1530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D4DF4EC8-56B6-2D2A-72A2-F686207DAFA4}"/>
                    </a:ext>
                  </a:extLst>
                </p14:cNvPr>
                <p14:cNvContentPartPr/>
                <p14:nvPr/>
              </p14:nvContentPartPr>
              <p14:xfrm>
                <a:off x="3798388" y="402400"/>
                <a:ext cx="188640" cy="2340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D4DF4EC8-56B6-2D2A-72A2-F686207DAF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89388" y="393760"/>
                  <a:ext cx="206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FF2F0E7A-4C89-C50E-82D6-216B4967387A}"/>
                    </a:ext>
                  </a:extLst>
                </p14:cNvPr>
                <p14:cNvContentPartPr/>
                <p14:nvPr/>
              </p14:nvContentPartPr>
              <p14:xfrm>
                <a:off x="3996748" y="247600"/>
                <a:ext cx="148320" cy="35964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FF2F0E7A-4C89-C50E-82D6-216B496738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88108" y="238960"/>
                  <a:ext cx="16596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Agrupar 402">
            <a:extLst>
              <a:ext uri="{FF2B5EF4-FFF2-40B4-BE49-F238E27FC236}">
                <a16:creationId xmlns:a16="http://schemas.microsoft.com/office/drawing/2014/main" id="{D29B1C7C-0D37-9FC5-4F77-7A90F82F0B69}"/>
              </a:ext>
            </a:extLst>
          </p:cNvPr>
          <p:cNvGrpSpPr/>
          <p:nvPr/>
        </p:nvGrpSpPr>
        <p:grpSpPr>
          <a:xfrm>
            <a:off x="4329748" y="238960"/>
            <a:ext cx="3172320" cy="402120"/>
            <a:chOff x="4329748" y="238960"/>
            <a:chExt cx="317232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ABD76E1D-18A8-04BF-D9F9-BAC4D218FA76}"/>
                    </a:ext>
                  </a:extLst>
                </p14:cNvPr>
                <p14:cNvContentPartPr/>
                <p14:nvPr/>
              </p14:nvContentPartPr>
              <p14:xfrm>
                <a:off x="4329748" y="406360"/>
                <a:ext cx="141480" cy="5472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ABD76E1D-18A8-04BF-D9F9-BAC4D218FA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20748" y="397720"/>
                  <a:ext cx="159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829CA651-A56E-F507-1660-B62801626FE7}"/>
                    </a:ext>
                  </a:extLst>
                </p14:cNvPr>
                <p14:cNvContentPartPr/>
                <p14:nvPr/>
              </p14:nvContentPartPr>
              <p14:xfrm>
                <a:off x="4609468" y="238960"/>
                <a:ext cx="279000" cy="37080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829CA651-A56E-F507-1660-B62801626F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00828" y="229960"/>
                  <a:ext cx="2966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9B30CD0C-6257-76D0-AD20-21CECAEA6928}"/>
                    </a:ext>
                  </a:extLst>
                </p14:cNvPr>
                <p14:cNvContentPartPr/>
                <p14:nvPr/>
              </p14:nvContentPartPr>
              <p14:xfrm>
                <a:off x="4888108" y="323200"/>
                <a:ext cx="183960" cy="25884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9B30CD0C-6257-76D0-AD20-21CECAEA69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79468" y="314560"/>
                  <a:ext cx="201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6B9F6928-2EFC-B3A9-298D-D5A8A12442BD}"/>
                    </a:ext>
                  </a:extLst>
                </p14:cNvPr>
                <p14:cNvContentPartPr/>
                <p14:nvPr/>
              </p14:nvContentPartPr>
              <p14:xfrm>
                <a:off x="5086468" y="311680"/>
                <a:ext cx="64440" cy="27576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6B9F6928-2EFC-B3A9-298D-D5A8A12442B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77828" y="302680"/>
                  <a:ext cx="82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8D280A11-EB67-DB25-0502-F8A109B9F2F2}"/>
                    </a:ext>
                  </a:extLst>
                </p14:cNvPr>
                <p14:cNvContentPartPr/>
                <p14:nvPr/>
              </p14:nvContentPartPr>
              <p14:xfrm>
                <a:off x="5056228" y="293320"/>
                <a:ext cx="173880" cy="30132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8D280A11-EB67-DB25-0502-F8A109B9F2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47588" y="284320"/>
                  <a:ext cx="191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3117603D-6450-0357-A702-3B3A27FA0DDA}"/>
                    </a:ext>
                  </a:extLst>
                </p14:cNvPr>
                <p14:cNvContentPartPr/>
                <p14:nvPr/>
              </p14:nvContentPartPr>
              <p14:xfrm>
                <a:off x="5317588" y="340840"/>
                <a:ext cx="159480" cy="20160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3117603D-6450-0357-A702-3B3A27FA0DD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08948" y="332200"/>
                  <a:ext cx="177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952A094E-6378-6C6E-37A7-173617A30CBE}"/>
                    </a:ext>
                  </a:extLst>
                </p14:cNvPr>
                <p14:cNvContentPartPr/>
                <p14:nvPr/>
              </p14:nvContentPartPr>
              <p14:xfrm>
                <a:off x="5301748" y="295480"/>
                <a:ext cx="155160" cy="10944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952A094E-6378-6C6E-37A7-173617A30C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93108" y="286840"/>
                  <a:ext cx="172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CCD24A36-2D3A-0D81-C777-E817C25C71F7}"/>
                    </a:ext>
                  </a:extLst>
                </p14:cNvPr>
                <p14:cNvContentPartPr/>
                <p14:nvPr/>
              </p14:nvContentPartPr>
              <p14:xfrm>
                <a:off x="5530708" y="260200"/>
                <a:ext cx="97920" cy="30204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CCD24A36-2D3A-0D81-C777-E817C25C71F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21708" y="251200"/>
                  <a:ext cx="115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EA38E699-2721-ABC9-9A0B-B66928F73527}"/>
                    </a:ext>
                  </a:extLst>
                </p14:cNvPr>
                <p14:cNvContentPartPr/>
                <p14:nvPr/>
              </p14:nvContentPartPr>
              <p14:xfrm>
                <a:off x="5799628" y="323920"/>
                <a:ext cx="50760" cy="28584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EA38E699-2721-ABC9-9A0B-B66928F7352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90988" y="314920"/>
                  <a:ext cx="68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2808CA3F-70E3-8BA9-2CF2-3EC3DBD9740D}"/>
                    </a:ext>
                  </a:extLst>
                </p14:cNvPr>
                <p14:cNvContentPartPr/>
                <p14:nvPr/>
              </p14:nvContentPartPr>
              <p14:xfrm>
                <a:off x="5749228" y="272800"/>
                <a:ext cx="235800" cy="368280"/>
              </p14:xfrm>
            </p:contentPart>
          </mc:Choice>
          <mc:Fallback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2808CA3F-70E3-8BA9-2CF2-3EC3DBD974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40588" y="263800"/>
                  <a:ext cx="253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188BCDFA-2D46-9514-4356-71D012E86BBD}"/>
                    </a:ext>
                  </a:extLst>
                </p14:cNvPr>
                <p14:cNvContentPartPr/>
                <p14:nvPr/>
              </p14:nvContentPartPr>
              <p14:xfrm>
                <a:off x="6062788" y="349840"/>
                <a:ext cx="104040" cy="22824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188BCDFA-2D46-9514-4356-71D012E86BB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3788" y="341200"/>
                  <a:ext cx="121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67D08B78-1782-294B-A1AF-279ADC842F6D}"/>
                    </a:ext>
                  </a:extLst>
                </p14:cNvPr>
                <p14:cNvContentPartPr/>
                <p14:nvPr/>
              </p14:nvContentPartPr>
              <p14:xfrm>
                <a:off x="6024988" y="297640"/>
                <a:ext cx="148320" cy="14868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67D08B78-1782-294B-A1AF-279ADC842F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16348" y="288640"/>
                  <a:ext cx="165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0A3BFEB3-397B-CDF6-71D4-854A665449D1}"/>
                    </a:ext>
                  </a:extLst>
                </p14:cNvPr>
                <p14:cNvContentPartPr/>
                <p14:nvPr/>
              </p14:nvContentPartPr>
              <p14:xfrm>
                <a:off x="6280948" y="247960"/>
                <a:ext cx="185400" cy="30384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0A3BFEB3-397B-CDF6-71D4-854A665449D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71948" y="238960"/>
                  <a:ext cx="203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33C71A6C-E236-5E2D-3A0C-AAFFB145546C}"/>
                    </a:ext>
                  </a:extLst>
                </p14:cNvPr>
                <p14:cNvContentPartPr/>
                <p14:nvPr/>
              </p14:nvContentPartPr>
              <p14:xfrm>
                <a:off x="6287428" y="339760"/>
                <a:ext cx="158400" cy="432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33C71A6C-E236-5E2D-3A0C-AAFFB14554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78788" y="331120"/>
                  <a:ext cx="176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4BEBF02E-4F74-9C3C-B5D5-572EBE73EC79}"/>
                    </a:ext>
                  </a:extLst>
                </p14:cNvPr>
                <p14:cNvContentPartPr/>
                <p14:nvPr/>
              </p14:nvContentPartPr>
              <p14:xfrm>
                <a:off x="6476068" y="279280"/>
                <a:ext cx="161640" cy="21744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4BEBF02E-4F74-9C3C-B5D5-572EBE73EC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67428" y="270640"/>
                  <a:ext cx="179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3F37148D-E1B0-1F1C-BFC5-7A9288D966F4}"/>
                    </a:ext>
                  </a:extLst>
                </p14:cNvPr>
                <p14:cNvContentPartPr/>
                <p14:nvPr/>
              </p14:nvContentPartPr>
              <p14:xfrm>
                <a:off x="6465988" y="276400"/>
                <a:ext cx="272880" cy="24156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3F37148D-E1B0-1F1C-BFC5-7A9288D966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6988" y="267400"/>
                  <a:ext cx="290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1801A044-17C4-55EE-8B68-DB790A394031}"/>
                    </a:ext>
                  </a:extLst>
                </p14:cNvPr>
                <p14:cNvContentPartPr/>
                <p14:nvPr/>
              </p14:nvContentPartPr>
              <p14:xfrm>
                <a:off x="6651028" y="263440"/>
                <a:ext cx="205560" cy="29052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1801A044-17C4-55EE-8B68-DB790A3940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42028" y="254440"/>
                  <a:ext cx="223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FC7CB1B2-8A6C-DA3E-FDE4-CAC3A5750CE0}"/>
                    </a:ext>
                  </a:extLst>
                </p14:cNvPr>
                <p14:cNvContentPartPr/>
                <p14:nvPr/>
              </p14:nvContentPartPr>
              <p14:xfrm>
                <a:off x="6893308" y="327880"/>
                <a:ext cx="87840" cy="20124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FC7CB1B2-8A6C-DA3E-FDE4-CAC3A5750CE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84668" y="318880"/>
                  <a:ext cx="105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F7AD260A-2105-9911-6B42-8FA5406350A8}"/>
                    </a:ext>
                  </a:extLst>
                </p14:cNvPr>
                <p14:cNvContentPartPr/>
                <p14:nvPr/>
              </p14:nvContentPartPr>
              <p14:xfrm>
                <a:off x="6866308" y="271360"/>
                <a:ext cx="141480" cy="14760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F7AD260A-2105-9911-6B42-8FA5406350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57308" y="262360"/>
                  <a:ext cx="159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E43DEE47-2DD6-1C3E-EEA5-BCCEA750D11E}"/>
                    </a:ext>
                  </a:extLst>
                </p14:cNvPr>
                <p14:cNvContentPartPr/>
                <p14:nvPr/>
              </p14:nvContentPartPr>
              <p14:xfrm>
                <a:off x="7037668" y="283240"/>
                <a:ext cx="109080" cy="23040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E43DEE47-2DD6-1C3E-EEA5-BCCEA750D1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29028" y="274600"/>
                  <a:ext cx="126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C9A0EEF6-5449-ED86-7B51-AF2FFF13563B}"/>
                    </a:ext>
                  </a:extLst>
                </p14:cNvPr>
                <p14:cNvContentPartPr/>
                <p14:nvPr/>
              </p14:nvContentPartPr>
              <p14:xfrm>
                <a:off x="7215868" y="317800"/>
                <a:ext cx="114840" cy="22932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C9A0EEF6-5449-ED86-7B51-AF2FFF13563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06868" y="308800"/>
                  <a:ext cx="132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D101BA8A-5FC8-311F-7274-D82D1A73464D}"/>
                    </a:ext>
                  </a:extLst>
                </p14:cNvPr>
                <p14:cNvContentPartPr/>
                <p14:nvPr/>
              </p14:nvContentPartPr>
              <p14:xfrm>
                <a:off x="7380748" y="341920"/>
                <a:ext cx="121320" cy="19224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D101BA8A-5FC8-311F-7274-D82D1A73464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72108" y="333280"/>
                  <a:ext cx="13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43090D2C-5073-2E3D-2EFC-78148A8C3FC1}"/>
                    </a:ext>
                  </a:extLst>
                </p14:cNvPr>
                <p14:cNvContentPartPr/>
                <p14:nvPr/>
              </p14:nvContentPartPr>
              <p14:xfrm>
                <a:off x="7337188" y="331840"/>
                <a:ext cx="138240" cy="252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43090D2C-5073-2E3D-2EFC-78148A8C3F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28188" y="323200"/>
                  <a:ext cx="1558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Agrupar 401">
            <a:extLst>
              <a:ext uri="{FF2B5EF4-FFF2-40B4-BE49-F238E27FC236}">
                <a16:creationId xmlns:a16="http://schemas.microsoft.com/office/drawing/2014/main" id="{79AF44F6-0697-B395-B809-5E937A7C43BD}"/>
              </a:ext>
            </a:extLst>
          </p:cNvPr>
          <p:cNvGrpSpPr/>
          <p:nvPr/>
        </p:nvGrpSpPr>
        <p:grpSpPr>
          <a:xfrm>
            <a:off x="7727428" y="215920"/>
            <a:ext cx="1416240" cy="359640"/>
            <a:chOff x="7727428" y="215920"/>
            <a:chExt cx="141624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AAC7FD05-5F85-10BA-04E0-617A9DD1B40F}"/>
                    </a:ext>
                  </a:extLst>
                </p14:cNvPr>
                <p14:cNvContentPartPr/>
                <p14:nvPr/>
              </p14:nvContentPartPr>
              <p14:xfrm>
                <a:off x="7727428" y="277480"/>
                <a:ext cx="138240" cy="29808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AAC7FD05-5F85-10BA-04E0-617A9DD1B40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18428" y="268480"/>
                  <a:ext cx="155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ED773CA9-A529-50D2-DB15-4D411C66D3C6}"/>
                    </a:ext>
                  </a:extLst>
                </p14:cNvPr>
                <p14:cNvContentPartPr/>
                <p14:nvPr/>
              </p14:nvContentPartPr>
              <p14:xfrm>
                <a:off x="7730668" y="325720"/>
                <a:ext cx="255960" cy="19908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ED773CA9-A529-50D2-DB15-4D411C66D3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22028" y="317080"/>
                  <a:ext cx="273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92" name="Tinta 391">
                  <a:extLst>
                    <a:ext uri="{FF2B5EF4-FFF2-40B4-BE49-F238E27FC236}">
                      <a16:creationId xmlns:a16="http://schemas.microsoft.com/office/drawing/2014/main" id="{BD90596D-80C5-BEFC-D633-C00F784EA201}"/>
                    </a:ext>
                  </a:extLst>
                </p14:cNvPr>
                <p14:cNvContentPartPr/>
                <p14:nvPr/>
              </p14:nvContentPartPr>
              <p14:xfrm>
                <a:off x="7892308" y="259120"/>
                <a:ext cx="182160" cy="270720"/>
              </p14:xfrm>
            </p:contentPart>
          </mc:Choice>
          <mc:Fallback>
            <p:pic>
              <p:nvPicPr>
                <p:cNvPr id="392" name="Tinta 391">
                  <a:extLst>
                    <a:ext uri="{FF2B5EF4-FFF2-40B4-BE49-F238E27FC236}">
                      <a16:creationId xmlns:a16="http://schemas.microsoft.com/office/drawing/2014/main" id="{BD90596D-80C5-BEFC-D633-C00F784EA20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83308" y="250480"/>
                  <a:ext cx="199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D1E6384B-8B88-A63A-422D-611BA69F59DF}"/>
                    </a:ext>
                  </a:extLst>
                </p14:cNvPr>
                <p14:cNvContentPartPr/>
                <p14:nvPr/>
              </p14:nvContentPartPr>
              <p14:xfrm>
                <a:off x="8127748" y="337960"/>
                <a:ext cx="70920" cy="22248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D1E6384B-8B88-A63A-422D-611BA69F59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18748" y="328960"/>
                  <a:ext cx="88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0926BBE6-101E-1C60-51ED-920B45928A53}"/>
                    </a:ext>
                  </a:extLst>
                </p14:cNvPr>
                <p14:cNvContentPartPr/>
                <p14:nvPr/>
              </p14:nvContentPartPr>
              <p14:xfrm>
                <a:off x="8107588" y="271360"/>
                <a:ext cx="195480" cy="24156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0926BBE6-101E-1C60-51ED-920B45928A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98588" y="262360"/>
                  <a:ext cx="213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845E5CC1-A67C-6A12-2E78-5F2C258D25C5}"/>
                    </a:ext>
                  </a:extLst>
                </p14:cNvPr>
                <p14:cNvContentPartPr/>
                <p14:nvPr/>
              </p14:nvContentPartPr>
              <p14:xfrm>
                <a:off x="8110828" y="405640"/>
                <a:ext cx="188640" cy="5472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845E5CC1-A67C-6A12-2E78-5F2C258D25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01828" y="396640"/>
                  <a:ext cx="206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1A560621-21D8-EADF-D4F1-A231E42E2563}"/>
                    </a:ext>
                  </a:extLst>
                </p14:cNvPr>
                <p14:cNvContentPartPr/>
                <p14:nvPr/>
              </p14:nvContentPartPr>
              <p14:xfrm>
                <a:off x="8305948" y="269920"/>
                <a:ext cx="207000" cy="281520"/>
              </p14:xfrm>
            </p:contentPart>
          </mc:Choice>
          <mc:Fallback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1A560621-21D8-EADF-D4F1-A231E42E256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96948" y="260920"/>
                  <a:ext cx="224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50ECD0FF-7779-8F72-E761-D70F75F0CB9C}"/>
                    </a:ext>
                  </a:extLst>
                </p14:cNvPr>
                <p14:cNvContentPartPr/>
                <p14:nvPr/>
              </p14:nvContentPartPr>
              <p14:xfrm>
                <a:off x="8571268" y="316720"/>
                <a:ext cx="66960" cy="211320"/>
              </p14:xfrm>
            </p:contentPart>
          </mc:Choice>
          <mc:Fallback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50ECD0FF-7779-8F72-E761-D70F75F0CB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62628" y="307720"/>
                  <a:ext cx="84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8C48758A-8C34-4953-BEB6-CB130A02E35C}"/>
                    </a:ext>
                  </a:extLst>
                </p14:cNvPr>
                <p14:cNvContentPartPr/>
                <p14:nvPr/>
              </p14:nvContentPartPr>
              <p14:xfrm>
                <a:off x="8467228" y="266320"/>
                <a:ext cx="313200" cy="162720"/>
              </p14:xfrm>
            </p:contentPart>
          </mc:Choice>
          <mc:Fallback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8C48758A-8C34-4953-BEB6-CB130A02E3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58588" y="257320"/>
                  <a:ext cx="330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99" name="Tinta 398">
                  <a:extLst>
                    <a:ext uri="{FF2B5EF4-FFF2-40B4-BE49-F238E27FC236}">
                      <a16:creationId xmlns:a16="http://schemas.microsoft.com/office/drawing/2014/main" id="{E11AD105-109E-9652-A9DD-5933582A469A}"/>
                    </a:ext>
                  </a:extLst>
                </p14:cNvPr>
                <p14:cNvContentPartPr/>
                <p14:nvPr/>
              </p14:nvContentPartPr>
              <p14:xfrm>
                <a:off x="8773588" y="255160"/>
                <a:ext cx="115200" cy="195120"/>
              </p14:xfrm>
            </p:contentPart>
          </mc:Choice>
          <mc:Fallback>
            <p:pic>
              <p:nvPicPr>
                <p:cNvPr id="399" name="Tinta 398">
                  <a:extLst>
                    <a:ext uri="{FF2B5EF4-FFF2-40B4-BE49-F238E27FC236}">
                      <a16:creationId xmlns:a16="http://schemas.microsoft.com/office/drawing/2014/main" id="{E11AD105-109E-9652-A9DD-5933582A46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64588" y="246160"/>
                  <a:ext cx="132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00" name="Tinta 399">
                  <a:extLst>
                    <a:ext uri="{FF2B5EF4-FFF2-40B4-BE49-F238E27FC236}">
                      <a16:creationId xmlns:a16="http://schemas.microsoft.com/office/drawing/2014/main" id="{DDD9A60F-37F1-80F8-E04C-4E8F48FB6CDC}"/>
                    </a:ext>
                  </a:extLst>
                </p14:cNvPr>
                <p14:cNvContentPartPr/>
                <p14:nvPr/>
              </p14:nvContentPartPr>
              <p14:xfrm>
                <a:off x="8955028" y="247240"/>
                <a:ext cx="188640" cy="223200"/>
              </p14:xfrm>
            </p:contentPart>
          </mc:Choice>
          <mc:Fallback>
            <p:pic>
              <p:nvPicPr>
                <p:cNvPr id="400" name="Tinta 399">
                  <a:extLst>
                    <a:ext uri="{FF2B5EF4-FFF2-40B4-BE49-F238E27FC236}">
                      <a16:creationId xmlns:a16="http://schemas.microsoft.com/office/drawing/2014/main" id="{DDD9A60F-37F1-80F8-E04C-4E8F48FB6CD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46388" y="238240"/>
                  <a:ext cx="206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01" name="Tinta 400">
                  <a:extLst>
                    <a:ext uri="{FF2B5EF4-FFF2-40B4-BE49-F238E27FC236}">
                      <a16:creationId xmlns:a16="http://schemas.microsoft.com/office/drawing/2014/main" id="{DE2673F8-168C-BE21-6079-1274E1B4382D}"/>
                    </a:ext>
                  </a:extLst>
                </p14:cNvPr>
                <p14:cNvContentPartPr/>
                <p14:nvPr/>
              </p14:nvContentPartPr>
              <p14:xfrm>
                <a:off x="8908228" y="215920"/>
                <a:ext cx="192240" cy="11520"/>
              </p14:xfrm>
            </p:contentPart>
          </mc:Choice>
          <mc:Fallback>
            <p:pic>
              <p:nvPicPr>
                <p:cNvPr id="401" name="Tinta 400">
                  <a:extLst>
                    <a:ext uri="{FF2B5EF4-FFF2-40B4-BE49-F238E27FC236}">
                      <a16:creationId xmlns:a16="http://schemas.microsoft.com/office/drawing/2014/main" id="{DE2673F8-168C-BE21-6079-1274E1B4382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99228" y="206920"/>
                  <a:ext cx="2098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Agrupar 410">
            <a:extLst>
              <a:ext uri="{FF2B5EF4-FFF2-40B4-BE49-F238E27FC236}">
                <a16:creationId xmlns:a16="http://schemas.microsoft.com/office/drawing/2014/main" id="{E106FB1E-BFC4-E6AA-2185-1131990F2A4B}"/>
              </a:ext>
            </a:extLst>
          </p:cNvPr>
          <p:cNvGrpSpPr/>
          <p:nvPr/>
        </p:nvGrpSpPr>
        <p:grpSpPr>
          <a:xfrm>
            <a:off x="5391748" y="837280"/>
            <a:ext cx="1199160" cy="272880"/>
            <a:chOff x="5391748" y="837280"/>
            <a:chExt cx="119916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B69D4EAA-7100-6B09-F9AF-62CB94CA9CDE}"/>
                    </a:ext>
                  </a:extLst>
                </p14:cNvPr>
                <p14:cNvContentPartPr/>
                <p14:nvPr/>
              </p14:nvContentPartPr>
              <p14:xfrm>
                <a:off x="5391748" y="844120"/>
                <a:ext cx="305280" cy="25452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B69D4EAA-7100-6B09-F9AF-62CB94CA9CD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82748" y="835120"/>
                  <a:ext cx="322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6CF6DF51-AE41-DE88-E2ED-1FBEF4EA8D82}"/>
                    </a:ext>
                  </a:extLst>
                </p14:cNvPr>
                <p14:cNvContentPartPr/>
                <p14:nvPr/>
              </p14:nvContentPartPr>
              <p14:xfrm>
                <a:off x="5766868" y="855280"/>
                <a:ext cx="144720" cy="21060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6CF6DF51-AE41-DE88-E2ED-1FBEF4EA8D8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57868" y="846640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0D12F7CC-42DC-8B6E-5FAF-A95B24994C4A}"/>
                    </a:ext>
                  </a:extLst>
                </p14:cNvPr>
                <p14:cNvContentPartPr/>
                <p14:nvPr/>
              </p14:nvContentPartPr>
              <p14:xfrm>
                <a:off x="6014908" y="902080"/>
                <a:ext cx="33840" cy="20808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0D12F7CC-42DC-8B6E-5FAF-A95B24994C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06268" y="893080"/>
                  <a:ext cx="51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56FCFA2C-AC25-1108-B1D6-FBF358DB2DAD}"/>
                    </a:ext>
                  </a:extLst>
                </p14:cNvPr>
                <p14:cNvContentPartPr/>
                <p14:nvPr/>
              </p14:nvContentPartPr>
              <p14:xfrm>
                <a:off x="5907268" y="913240"/>
                <a:ext cx="235800" cy="18000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56FCFA2C-AC25-1108-B1D6-FBF358DB2D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98628" y="904240"/>
                  <a:ext cx="253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2FD13C43-0426-A3C0-58C4-52F33EFA9ED0}"/>
                    </a:ext>
                  </a:extLst>
                </p14:cNvPr>
                <p14:cNvContentPartPr/>
                <p14:nvPr/>
              </p14:nvContentPartPr>
              <p14:xfrm>
                <a:off x="6085828" y="845560"/>
                <a:ext cx="366840" cy="21060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2FD13C43-0426-A3C0-58C4-52F33EFA9E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76828" y="836560"/>
                  <a:ext cx="384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ADF7265E-8ABB-37FB-D1B2-219C8CE8A017}"/>
                    </a:ext>
                  </a:extLst>
                </p14:cNvPr>
                <p14:cNvContentPartPr/>
                <p14:nvPr/>
              </p14:nvContentPartPr>
              <p14:xfrm>
                <a:off x="6458428" y="837280"/>
                <a:ext cx="132480" cy="18396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ADF7265E-8ABB-37FB-D1B2-219C8CE8A0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49788" y="828640"/>
                  <a:ext cx="1501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9" name="Agrupar 598">
            <a:extLst>
              <a:ext uri="{FF2B5EF4-FFF2-40B4-BE49-F238E27FC236}">
                <a16:creationId xmlns:a16="http://schemas.microsoft.com/office/drawing/2014/main" id="{8C80E73E-3A40-DA96-E2BC-D5E2AD1F7E1A}"/>
              </a:ext>
            </a:extLst>
          </p:cNvPr>
          <p:cNvGrpSpPr/>
          <p:nvPr/>
        </p:nvGrpSpPr>
        <p:grpSpPr>
          <a:xfrm>
            <a:off x="5485708" y="1262080"/>
            <a:ext cx="6073560" cy="2912760"/>
            <a:chOff x="5485708" y="1262080"/>
            <a:chExt cx="6073560" cy="29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D673DF9B-CD27-871C-8DF4-4A9FD53E4E92}"/>
                    </a:ext>
                  </a:extLst>
                </p14:cNvPr>
                <p14:cNvContentPartPr/>
                <p14:nvPr/>
              </p14:nvContentPartPr>
              <p14:xfrm>
                <a:off x="6132628" y="2491120"/>
                <a:ext cx="1648800" cy="64728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D673DF9B-CD27-871C-8DF4-4A9FD53E4E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23988" y="2482480"/>
                  <a:ext cx="16664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2B79A3D4-9D87-AD7F-4DD2-871A6F85824F}"/>
                    </a:ext>
                  </a:extLst>
                </p14:cNvPr>
                <p14:cNvContentPartPr/>
                <p14:nvPr/>
              </p14:nvContentPartPr>
              <p14:xfrm>
                <a:off x="7717348" y="2404360"/>
                <a:ext cx="118080" cy="22248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2B79A3D4-9D87-AD7F-4DD2-871A6F85824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08348" y="2395720"/>
                  <a:ext cx="135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6F0F106C-8313-2848-E3D2-3FF65937C362}"/>
                    </a:ext>
                  </a:extLst>
                </p14:cNvPr>
                <p14:cNvContentPartPr/>
                <p14:nvPr/>
              </p14:nvContentPartPr>
              <p14:xfrm>
                <a:off x="8028748" y="2287720"/>
                <a:ext cx="5040" cy="28764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6F0F106C-8313-2848-E3D2-3FF65937C36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20108" y="2278720"/>
                  <a:ext cx="22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0D5AD0F9-CADC-2579-099E-D64D77793084}"/>
                    </a:ext>
                  </a:extLst>
                </p14:cNvPr>
                <p14:cNvContentPartPr/>
                <p14:nvPr/>
              </p14:nvContentPartPr>
              <p14:xfrm>
                <a:off x="8003188" y="2251360"/>
                <a:ext cx="191520" cy="22212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0D5AD0F9-CADC-2579-099E-D64D7779308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94188" y="2242720"/>
                  <a:ext cx="20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57438647-0EA3-ECC2-B294-A7E28319FB76}"/>
                    </a:ext>
                  </a:extLst>
                </p14:cNvPr>
                <p14:cNvContentPartPr/>
                <p14:nvPr/>
              </p14:nvContentPartPr>
              <p14:xfrm>
                <a:off x="8180668" y="2314720"/>
                <a:ext cx="145800" cy="25452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57438647-0EA3-ECC2-B294-A7E28319FB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71668" y="2306080"/>
                  <a:ext cx="163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D77C822C-7EF7-132F-441A-51130E4F9F42}"/>
                    </a:ext>
                  </a:extLst>
                </p14:cNvPr>
                <p14:cNvContentPartPr/>
                <p14:nvPr/>
              </p14:nvContentPartPr>
              <p14:xfrm>
                <a:off x="8383348" y="2258560"/>
                <a:ext cx="131400" cy="30600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D77C822C-7EF7-132F-441A-51130E4F9F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74348" y="2249560"/>
                  <a:ext cx="149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64FD43B4-A56B-BE1A-3AD5-8299A9C16108}"/>
                    </a:ext>
                  </a:extLst>
                </p14:cNvPr>
                <p14:cNvContentPartPr/>
                <p14:nvPr/>
              </p14:nvContentPartPr>
              <p14:xfrm>
                <a:off x="8383348" y="2394640"/>
                <a:ext cx="148320" cy="4392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64FD43B4-A56B-BE1A-3AD5-8299A9C161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74348" y="2385640"/>
                  <a:ext cx="165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CD89C541-8EFC-7D86-CDE7-8B228C2EB4F4}"/>
                    </a:ext>
                  </a:extLst>
                </p14:cNvPr>
                <p14:cNvContentPartPr/>
                <p14:nvPr/>
              </p14:nvContentPartPr>
              <p14:xfrm>
                <a:off x="8601868" y="2286280"/>
                <a:ext cx="172080" cy="22320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CD89C541-8EFC-7D86-CDE7-8B228C2EB4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93228" y="2277640"/>
                  <a:ext cx="189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07BC59E8-104D-C91A-9376-86C14FE07103}"/>
                    </a:ext>
                  </a:extLst>
                </p14:cNvPr>
                <p14:cNvContentPartPr/>
                <p14:nvPr/>
              </p14:nvContentPartPr>
              <p14:xfrm>
                <a:off x="8863948" y="2242000"/>
                <a:ext cx="27720" cy="24804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07BC59E8-104D-C91A-9376-86C14FE0710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55308" y="2233360"/>
                  <a:ext cx="45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759A9CE0-22C7-8EF7-1F4E-EB13FB412E11}"/>
                    </a:ext>
                  </a:extLst>
                </p14:cNvPr>
                <p14:cNvContentPartPr/>
                <p14:nvPr/>
              </p14:nvContentPartPr>
              <p14:xfrm>
                <a:off x="8759908" y="2242000"/>
                <a:ext cx="198720" cy="3780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759A9CE0-22C7-8EF7-1F4E-EB13FB412E1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51268" y="2233360"/>
                  <a:ext cx="216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D0DC677F-9E27-2725-6598-4B6AE0E15523}"/>
                    </a:ext>
                  </a:extLst>
                </p14:cNvPr>
                <p14:cNvContentPartPr/>
                <p14:nvPr/>
              </p14:nvContentPartPr>
              <p14:xfrm>
                <a:off x="8984908" y="2201320"/>
                <a:ext cx="172440" cy="28476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D0DC677F-9E27-2725-6598-4B6AE0E155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76268" y="2192680"/>
                  <a:ext cx="190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C992301B-A31C-CF5B-3C4B-AB5A7C6E6632}"/>
                    </a:ext>
                  </a:extLst>
                </p14:cNvPr>
                <p14:cNvContentPartPr/>
                <p14:nvPr/>
              </p14:nvContentPartPr>
              <p14:xfrm>
                <a:off x="9310348" y="2277640"/>
                <a:ext cx="331200" cy="25308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C992301B-A31C-CF5B-3C4B-AB5A7C6E66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01708" y="2268640"/>
                  <a:ext cx="348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B1D0BD5D-7443-FE01-3817-6BA9FC23C128}"/>
                    </a:ext>
                  </a:extLst>
                </p14:cNvPr>
                <p14:cNvContentPartPr/>
                <p14:nvPr/>
              </p14:nvContentPartPr>
              <p14:xfrm>
                <a:off x="9686908" y="2234080"/>
                <a:ext cx="260640" cy="26892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B1D0BD5D-7443-FE01-3817-6BA9FC23C12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78268" y="2225440"/>
                  <a:ext cx="278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E58098F1-59D5-A32D-C8DF-D6E3DF697212}"/>
                    </a:ext>
                  </a:extLst>
                </p14:cNvPr>
                <p14:cNvContentPartPr/>
                <p14:nvPr/>
              </p14:nvContentPartPr>
              <p14:xfrm>
                <a:off x="10084708" y="2262160"/>
                <a:ext cx="152280" cy="228600"/>
              </p14:xfrm>
            </p:contentPart>
          </mc:Choice>
          <mc:Fallback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E58098F1-59D5-A32D-C8DF-D6E3DF69721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76068" y="2253520"/>
                  <a:ext cx="169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F938F541-C64C-6311-B7AA-021FE44CF5D4}"/>
                    </a:ext>
                  </a:extLst>
                </p14:cNvPr>
                <p14:cNvContentPartPr/>
                <p14:nvPr/>
              </p14:nvContentPartPr>
              <p14:xfrm>
                <a:off x="10108828" y="2234080"/>
                <a:ext cx="155160" cy="12456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F938F541-C64C-6311-B7AA-021FE44CF5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00188" y="2225440"/>
                  <a:ext cx="17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29" name="Tinta 428">
                  <a:extLst>
                    <a:ext uri="{FF2B5EF4-FFF2-40B4-BE49-F238E27FC236}">
                      <a16:creationId xmlns:a16="http://schemas.microsoft.com/office/drawing/2014/main" id="{3BF49915-407B-7BF0-9AC6-AB9EAD90C113}"/>
                    </a:ext>
                  </a:extLst>
                </p14:cNvPr>
                <p14:cNvContentPartPr/>
                <p14:nvPr/>
              </p14:nvContentPartPr>
              <p14:xfrm>
                <a:off x="10260388" y="2221120"/>
                <a:ext cx="166320" cy="252720"/>
              </p14:xfrm>
            </p:contentPart>
          </mc:Choice>
          <mc:Fallback>
            <p:pic>
              <p:nvPicPr>
                <p:cNvPr id="429" name="Tinta 428">
                  <a:extLst>
                    <a:ext uri="{FF2B5EF4-FFF2-40B4-BE49-F238E27FC236}">
                      <a16:creationId xmlns:a16="http://schemas.microsoft.com/office/drawing/2014/main" id="{3BF49915-407B-7BF0-9AC6-AB9EAD90C11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51388" y="2212120"/>
                  <a:ext cx="183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B4AC584E-0506-8D9A-F887-24A426CF9FA7}"/>
                    </a:ext>
                  </a:extLst>
                </p14:cNvPr>
                <p14:cNvContentPartPr/>
                <p14:nvPr/>
              </p14:nvContentPartPr>
              <p14:xfrm>
                <a:off x="10465228" y="2204920"/>
                <a:ext cx="44280" cy="23004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B4AC584E-0506-8D9A-F887-24A426CF9FA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56588" y="2195920"/>
                  <a:ext cx="61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FF88591A-6CC2-8A72-20EB-DC6E4A0ECB0B}"/>
                    </a:ext>
                  </a:extLst>
                </p14:cNvPr>
                <p14:cNvContentPartPr/>
                <p14:nvPr/>
              </p14:nvContentPartPr>
              <p14:xfrm>
                <a:off x="10391428" y="2195560"/>
                <a:ext cx="245880" cy="218160"/>
              </p14:xfrm>
            </p:contentPart>
          </mc:Choice>
          <mc:Fallback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FF88591A-6CC2-8A72-20EB-DC6E4A0ECB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82788" y="2186920"/>
                  <a:ext cx="263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EE20ABF0-A6CF-CEFD-8021-AE71AD1A684C}"/>
                    </a:ext>
                  </a:extLst>
                </p14:cNvPr>
                <p14:cNvContentPartPr/>
                <p14:nvPr/>
              </p14:nvContentPartPr>
              <p14:xfrm>
                <a:off x="10603468" y="2171440"/>
                <a:ext cx="188640" cy="24300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EE20ABF0-A6CF-CEFD-8021-AE71AD1A68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4828" y="2162800"/>
                  <a:ext cx="206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0CD3A0D6-21F4-5277-90B3-D46532D62037}"/>
                    </a:ext>
                  </a:extLst>
                </p14:cNvPr>
                <p14:cNvContentPartPr/>
                <p14:nvPr/>
              </p14:nvContentPartPr>
              <p14:xfrm>
                <a:off x="10811548" y="2234080"/>
                <a:ext cx="132840" cy="21132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0CD3A0D6-21F4-5277-90B3-D46532D6203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02548" y="2225440"/>
                  <a:ext cx="150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7C7E7318-EB5B-304E-0129-A665B0F52F82}"/>
                    </a:ext>
                  </a:extLst>
                </p14:cNvPr>
                <p14:cNvContentPartPr/>
                <p14:nvPr/>
              </p14:nvContentPartPr>
              <p14:xfrm>
                <a:off x="11023948" y="2208880"/>
                <a:ext cx="10800" cy="243720"/>
              </p14:xfrm>
            </p:contentPart>
          </mc:Choice>
          <mc:Fallback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7C7E7318-EB5B-304E-0129-A665B0F52F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15308" y="2199880"/>
                  <a:ext cx="28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8EBBA432-5E2C-F97C-28EB-1AEE88E561A0}"/>
                    </a:ext>
                  </a:extLst>
                </p14:cNvPr>
                <p14:cNvContentPartPr/>
                <p14:nvPr/>
              </p14:nvContentPartPr>
              <p14:xfrm>
                <a:off x="10882828" y="2226880"/>
                <a:ext cx="333360" cy="192240"/>
              </p14:xfrm>
            </p:contentPart>
          </mc:Choice>
          <mc:Fallback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8EBBA432-5E2C-F97C-28EB-1AEE88E561A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873828" y="2218240"/>
                  <a:ext cx="351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36" name="Tinta 435">
                  <a:extLst>
                    <a:ext uri="{FF2B5EF4-FFF2-40B4-BE49-F238E27FC236}">
                      <a16:creationId xmlns:a16="http://schemas.microsoft.com/office/drawing/2014/main" id="{9C6B4A94-C713-3203-9A0E-9082D03BD37B}"/>
                    </a:ext>
                  </a:extLst>
                </p14:cNvPr>
                <p14:cNvContentPartPr/>
                <p14:nvPr/>
              </p14:nvContentPartPr>
              <p14:xfrm>
                <a:off x="11286748" y="2226160"/>
                <a:ext cx="27000" cy="245160"/>
              </p14:xfrm>
            </p:contentPart>
          </mc:Choice>
          <mc:Fallback>
            <p:pic>
              <p:nvPicPr>
                <p:cNvPr id="436" name="Tinta 435">
                  <a:extLst>
                    <a:ext uri="{FF2B5EF4-FFF2-40B4-BE49-F238E27FC236}">
                      <a16:creationId xmlns:a16="http://schemas.microsoft.com/office/drawing/2014/main" id="{9C6B4A94-C713-3203-9A0E-9082D03BD3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78108" y="2217160"/>
                  <a:ext cx="44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8C5D69C8-A196-488C-20DC-55204CC26E8C}"/>
                    </a:ext>
                  </a:extLst>
                </p14:cNvPr>
                <p14:cNvContentPartPr/>
                <p14:nvPr/>
              </p14:nvContentPartPr>
              <p14:xfrm>
                <a:off x="11242468" y="2215360"/>
                <a:ext cx="286200" cy="20952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8C5D69C8-A196-488C-20DC-55204CC26E8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33828" y="2206720"/>
                  <a:ext cx="303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C6322635-26DA-A880-36E6-78BBEB4582EF}"/>
                    </a:ext>
                  </a:extLst>
                </p14:cNvPr>
                <p14:cNvContentPartPr/>
                <p14:nvPr/>
              </p14:nvContentPartPr>
              <p14:xfrm>
                <a:off x="11424268" y="2275480"/>
                <a:ext cx="135000" cy="4068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C6322635-26DA-A880-36E6-78BBEB4582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15628" y="2266480"/>
                  <a:ext cx="15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C5657F45-7A16-B12C-F8D3-097A777735C0}"/>
                    </a:ext>
                  </a:extLst>
                </p14:cNvPr>
                <p14:cNvContentPartPr/>
                <p14:nvPr/>
              </p14:nvContentPartPr>
              <p14:xfrm>
                <a:off x="8413228" y="2682280"/>
                <a:ext cx="30960" cy="19260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C5657F45-7A16-B12C-F8D3-097A777735C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04228" y="2673280"/>
                  <a:ext cx="48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66E2C9F6-F11B-AF08-964F-3280F34B4B91}"/>
                    </a:ext>
                  </a:extLst>
                </p14:cNvPr>
                <p14:cNvContentPartPr/>
                <p14:nvPr/>
              </p14:nvContentPartPr>
              <p14:xfrm>
                <a:off x="8380468" y="2648800"/>
                <a:ext cx="188280" cy="26496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66E2C9F6-F11B-AF08-964F-3280F34B4B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71828" y="2640160"/>
                  <a:ext cx="205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E1B4191C-B571-AB89-7DB1-DB2E4BB13CD7}"/>
                    </a:ext>
                  </a:extLst>
                </p14:cNvPr>
                <p14:cNvContentPartPr/>
                <p14:nvPr/>
              </p14:nvContentPartPr>
              <p14:xfrm>
                <a:off x="8602588" y="2713960"/>
                <a:ext cx="184680" cy="21492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E1B4191C-B571-AB89-7DB1-DB2E4BB13C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93948" y="2704960"/>
                  <a:ext cx="202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43" name="Tinta 442">
                  <a:extLst>
                    <a:ext uri="{FF2B5EF4-FFF2-40B4-BE49-F238E27FC236}">
                      <a16:creationId xmlns:a16="http://schemas.microsoft.com/office/drawing/2014/main" id="{A824FF5D-4320-3424-F62A-CA0D7F132127}"/>
                    </a:ext>
                  </a:extLst>
                </p14:cNvPr>
                <p14:cNvContentPartPr/>
                <p14:nvPr/>
              </p14:nvContentPartPr>
              <p14:xfrm>
                <a:off x="8982028" y="2651320"/>
                <a:ext cx="212400" cy="229680"/>
              </p14:xfrm>
            </p:contentPart>
          </mc:Choice>
          <mc:Fallback>
            <p:pic>
              <p:nvPicPr>
                <p:cNvPr id="443" name="Tinta 442">
                  <a:extLst>
                    <a:ext uri="{FF2B5EF4-FFF2-40B4-BE49-F238E27FC236}">
                      <a16:creationId xmlns:a16="http://schemas.microsoft.com/office/drawing/2014/main" id="{A824FF5D-4320-3424-F62A-CA0D7F13212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73388" y="2642680"/>
                  <a:ext cx="230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8B010293-C364-5FDC-80C6-AAB96A8831EF}"/>
                    </a:ext>
                  </a:extLst>
                </p14:cNvPr>
                <p14:cNvContentPartPr/>
                <p14:nvPr/>
              </p14:nvContentPartPr>
              <p14:xfrm>
                <a:off x="9241228" y="2668600"/>
                <a:ext cx="132120" cy="16416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8B010293-C364-5FDC-80C6-AAB96A8831E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32588" y="2659600"/>
                  <a:ext cx="14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E21AAA7A-882D-AFCB-EA0E-CC8BF4389700}"/>
                    </a:ext>
                  </a:extLst>
                </p14:cNvPr>
                <p14:cNvContentPartPr/>
                <p14:nvPr/>
              </p14:nvContentPartPr>
              <p14:xfrm>
                <a:off x="9402508" y="2677960"/>
                <a:ext cx="43920" cy="15984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E21AAA7A-882D-AFCB-EA0E-CC8BF43897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93868" y="2669320"/>
                  <a:ext cx="61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46" name="Tinta 445">
                  <a:extLst>
                    <a:ext uri="{FF2B5EF4-FFF2-40B4-BE49-F238E27FC236}">
                      <a16:creationId xmlns:a16="http://schemas.microsoft.com/office/drawing/2014/main" id="{F3E2EB6D-0FCE-CB8B-E289-C697E211B557}"/>
                    </a:ext>
                  </a:extLst>
                </p14:cNvPr>
                <p14:cNvContentPartPr/>
                <p14:nvPr/>
              </p14:nvContentPartPr>
              <p14:xfrm>
                <a:off x="9375508" y="2656000"/>
                <a:ext cx="155160" cy="244440"/>
              </p14:xfrm>
            </p:contentPart>
          </mc:Choice>
          <mc:Fallback>
            <p:pic>
              <p:nvPicPr>
                <p:cNvPr id="446" name="Tinta 445">
                  <a:extLst>
                    <a:ext uri="{FF2B5EF4-FFF2-40B4-BE49-F238E27FC236}">
                      <a16:creationId xmlns:a16="http://schemas.microsoft.com/office/drawing/2014/main" id="{F3E2EB6D-0FCE-CB8B-E289-C697E211B55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66868" y="2647000"/>
                  <a:ext cx="172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47" name="Tinta 446">
                  <a:extLst>
                    <a:ext uri="{FF2B5EF4-FFF2-40B4-BE49-F238E27FC236}">
                      <a16:creationId xmlns:a16="http://schemas.microsoft.com/office/drawing/2014/main" id="{5C564AF3-5A93-A136-900A-0C44EC33E60A}"/>
                    </a:ext>
                  </a:extLst>
                </p14:cNvPr>
                <p14:cNvContentPartPr/>
                <p14:nvPr/>
              </p14:nvContentPartPr>
              <p14:xfrm>
                <a:off x="9565228" y="2682280"/>
                <a:ext cx="174240" cy="172800"/>
              </p14:xfrm>
            </p:contentPart>
          </mc:Choice>
          <mc:Fallback>
            <p:pic>
              <p:nvPicPr>
                <p:cNvPr id="447" name="Tinta 446">
                  <a:extLst>
                    <a:ext uri="{FF2B5EF4-FFF2-40B4-BE49-F238E27FC236}">
                      <a16:creationId xmlns:a16="http://schemas.microsoft.com/office/drawing/2014/main" id="{5C564AF3-5A93-A136-900A-0C44EC33E60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56228" y="2673280"/>
                  <a:ext cx="191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48" name="Tinta 447">
                  <a:extLst>
                    <a:ext uri="{FF2B5EF4-FFF2-40B4-BE49-F238E27FC236}">
                      <a16:creationId xmlns:a16="http://schemas.microsoft.com/office/drawing/2014/main" id="{BABD8681-D870-BD2C-CF01-289B70EDFD12}"/>
                    </a:ext>
                  </a:extLst>
                </p14:cNvPr>
                <p14:cNvContentPartPr/>
                <p14:nvPr/>
              </p14:nvContentPartPr>
              <p14:xfrm>
                <a:off x="9631468" y="2666080"/>
                <a:ext cx="151560" cy="360"/>
              </p14:xfrm>
            </p:contentPart>
          </mc:Choice>
          <mc:Fallback>
            <p:pic>
              <p:nvPicPr>
                <p:cNvPr id="448" name="Tinta 447">
                  <a:extLst>
                    <a:ext uri="{FF2B5EF4-FFF2-40B4-BE49-F238E27FC236}">
                      <a16:creationId xmlns:a16="http://schemas.microsoft.com/office/drawing/2014/main" id="{BABD8681-D870-BD2C-CF01-289B70EDFD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22468" y="2657080"/>
                  <a:ext cx="169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02AD209A-9048-D264-E726-714B92D1F698}"/>
                    </a:ext>
                  </a:extLst>
                </p14:cNvPr>
                <p14:cNvContentPartPr/>
                <p14:nvPr/>
              </p14:nvContentPartPr>
              <p14:xfrm>
                <a:off x="9779428" y="2648800"/>
                <a:ext cx="97920" cy="21240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02AD209A-9048-D264-E726-714B92D1F69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70428" y="2640160"/>
                  <a:ext cx="115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FECEDD65-8234-D44A-36DD-73A07BD5C237}"/>
                    </a:ext>
                  </a:extLst>
                </p14:cNvPr>
                <p14:cNvContentPartPr/>
                <p14:nvPr/>
              </p14:nvContentPartPr>
              <p14:xfrm>
                <a:off x="9897148" y="2674360"/>
                <a:ext cx="172080" cy="19692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FECEDD65-8234-D44A-36DD-73A07BD5C23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88148" y="2665360"/>
                  <a:ext cx="189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51" name="Tinta 450">
                  <a:extLst>
                    <a:ext uri="{FF2B5EF4-FFF2-40B4-BE49-F238E27FC236}">
                      <a16:creationId xmlns:a16="http://schemas.microsoft.com/office/drawing/2014/main" id="{49060099-02D4-4361-57A7-3455E7FC0C33}"/>
                    </a:ext>
                  </a:extLst>
                </p14:cNvPr>
                <p14:cNvContentPartPr/>
                <p14:nvPr/>
              </p14:nvContentPartPr>
              <p14:xfrm>
                <a:off x="10178308" y="2697400"/>
                <a:ext cx="264960" cy="180000"/>
              </p14:xfrm>
            </p:contentPart>
          </mc:Choice>
          <mc:Fallback>
            <p:pic>
              <p:nvPicPr>
                <p:cNvPr id="451" name="Tinta 450">
                  <a:extLst>
                    <a:ext uri="{FF2B5EF4-FFF2-40B4-BE49-F238E27FC236}">
                      <a16:creationId xmlns:a16="http://schemas.microsoft.com/office/drawing/2014/main" id="{49060099-02D4-4361-57A7-3455E7FC0C3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69308" y="2688400"/>
                  <a:ext cx="282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52" name="Tinta 451">
                  <a:extLst>
                    <a:ext uri="{FF2B5EF4-FFF2-40B4-BE49-F238E27FC236}">
                      <a16:creationId xmlns:a16="http://schemas.microsoft.com/office/drawing/2014/main" id="{6CAF5A51-F216-E387-35CE-F1A0DC4069C1}"/>
                    </a:ext>
                  </a:extLst>
                </p14:cNvPr>
                <p14:cNvContentPartPr/>
                <p14:nvPr/>
              </p14:nvContentPartPr>
              <p14:xfrm>
                <a:off x="10448668" y="2680120"/>
                <a:ext cx="145080" cy="191160"/>
              </p14:xfrm>
            </p:contentPart>
          </mc:Choice>
          <mc:Fallback>
            <p:pic>
              <p:nvPicPr>
                <p:cNvPr id="452" name="Tinta 451">
                  <a:extLst>
                    <a:ext uri="{FF2B5EF4-FFF2-40B4-BE49-F238E27FC236}">
                      <a16:creationId xmlns:a16="http://schemas.microsoft.com/office/drawing/2014/main" id="{6CAF5A51-F216-E387-35CE-F1A0DC4069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40028" y="2671480"/>
                  <a:ext cx="162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B372C596-6209-885C-20F7-7413CC01AD23}"/>
                    </a:ext>
                  </a:extLst>
                </p14:cNvPr>
                <p14:cNvContentPartPr/>
                <p14:nvPr/>
              </p14:nvContentPartPr>
              <p14:xfrm>
                <a:off x="10602028" y="2607400"/>
                <a:ext cx="170280" cy="23184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B372C596-6209-885C-20F7-7413CC01AD2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93028" y="2598760"/>
                  <a:ext cx="187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7762F838-C3AE-2D30-4BA7-62BCF8DB6DB9}"/>
                    </a:ext>
                  </a:extLst>
                </p14:cNvPr>
                <p14:cNvContentPartPr/>
                <p14:nvPr/>
              </p14:nvContentPartPr>
              <p14:xfrm>
                <a:off x="10811548" y="2618560"/>
                <a:ext cx="78120" cy="21744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7762F838-C3AE-2D30-4BA7-62BCF8DB6DB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02908" y="2609920"/>
                  <a:ext cx="95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C88F6013-C79A-81CE-10AD-7576CCB3AB59}"/>
                    </a:ext>
                  </a:extLst>
                </p14:cNvPr>
                <p14:cNvContentPartPr/>
                <p14:nvPr/>
              </p14:nvContentPartPr>
              <p14:xfrm>
                <a:off x="10825588" y="2602360"/>
                <a:ext cx="192240" cy="9504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C88F6013-C79A-81CE-10AD-7576CCB3AB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16588" y="2593720"/>
                  <a:ext cx="209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56" name="Tinta 455">
                  <a:extLst>
                    <a:ext uri="{FF2B5EF4-FFF2-40B4-BE49-F238E27FC236}">
                      <a16:creationId xmlns:a16="http://schemas.microsoft.com/office/drawing/2014/main" id="{F20B7D21-7754-7DC0-F1AC-169EF2B7A65D}"/>
                    </a:ext>
                  </a:extLst>
                </p14:cNvPr>
                <p14:cNvContentPartPr/>
                <p14:nvPr/>
              </p14:nvContentPartPr>
              <p14:xfrm>
                <a:off x="10965628" y="2582200"/>
                <a:ext cx="142920" cy="279000"/>
              </p14:xfrm>
            </p:contentPart>
          </mc:Choice>
          <mc:Fallback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F20B7D21-7754-7DC0-F1AC-169EF2B7A65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56628" y="2573560"/>
                  <a:ext cx="160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2763394C-ABEE-E533-0E70-ED5B7BBFAE19}"/>
                    </a:ext>
                  </a:extLst>
                </p14:cNvPr>
                <p14:cNvContentPartPr/>
                <p14:nvPr/>
              </p14:nvContentPartPr>
              <p14:xfrm>
                <a:off x="11138428" y="2643760"/>
                <a:ext cx="13680" cy="16992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2763394C-ABEE-E533-0E70-ED5B7BBFAE1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29428" y="2635120"/>
                  <a:ext cx="31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938622A9-132A-B011-8C37-82A606F22A4D}"/>
                    </a:ext>
                  </a:extLst>
                </p14:cNvPr>
                <p14:cNvContentPartPr/>
                <p14:nvPr/>
              </p14:nvContentPartPr>
              <p14:xfrm>
                <a:off x="11101348" y="2591200"/>
                <a:ext cx="162360" cy="20628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938622A9-132A-B011-8C37-82A606F22A4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92708" y="2582560"/>
                  <a:ext cx="180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8103310A-4067-2D43-3E71-116A64DCCCF5}"/>
                    </a:ext>
                  </a:extLst>
                </p14:cNvPr>
                <p14:cNvContentPartPr/>
                <p14:nvPr/>
              </p14:nvContentPartPr>
              <p14:xfrm>
                <a:off x="11262988" y="2546920"/>
                <a:ext cx="162000" cy="24876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8103310A-4067-2D43-3E71-116A64DCCCF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53988" y="2537920"/>
                  <a:ext cx="179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97AA2681-B7B0-F18B-7237-E4F1B64C95F3}"/>
                    </a:ext>
                  </a:extLst>
                </p14:cNvPr>
                <p14:cNvContentPartPr/>
                <p14:nvPr/>
              </p14:nvContentPartPr>
              <p14:xfrm>
                <a:off x="7915708" y="2569600"/>
                <a:ext cx="57600" cy="8820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97AA2681-B7B0-F18B-7237-E4F1B64C95F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06708" y="2560960"/>
                  <a:ext cx="75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1111E6C7-770F-454A-EC90-99884FC525C5}"/>
                    </a:ext>
                  </a:extLst>
                </p14:cNvPr>
                <p14:cNvContentPartPr/>
                <p14:nvPr/>
              </p14:nvContentPartPr>
              <p14:xfrm>
                <a:off x="7941628" y="3153520"/>
                <a:ext cx="41760" cy="7488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1111E6C7-770F-454A-EC90-99884FC525C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32988" y="3144520"/>
                  <a:ext cx="59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30D2B3AD-D349-8798-0125-A89B9E1C351B}"/>
                    </a:ext>
                  </a:extLst>
                </p14:cNvPr>
                <p14:cNvContentPartPr/>
                <p14:nvPr/>
              </p14:nvContentPartPr>
              <p14:xfrm>
                <a:off x="8097508" y="3060280"/>
                <a:ext cx="163080" cy="30168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30D2B3AD-D349-8798-0125-A89B9E1C351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88508" y="3051280"/>
                  <a:ext cx="180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FD3488FC-854B-25CC-DDC7-2F4C801CE182}"/>
                    </a:ext>
                  </a:extLst>
                </p14:cNvPr>
                <p14:cNvContentPartPr/>
                <p14:nvPr/>
              </p14:nvContentPartPr>
              <p14:xfrm>
                <a:off x="8272108" y="3121120"/>
                <a:ext cx="124200" cy="24264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FD3488FC-854B-25CC-DDC7-2F4C801CE1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63468" y="3112120"/>
                  <a:ext cx="141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300CFB5B-9C16-8264-D94D-81EC45F8B86B}"/>
                    </a:ext>
                  </a:extLst>
                </p14:cNvPr>
                <p14:cNvContentPartPr/>
                <p14:nvPr/>
              </p14:nvContentPartPr>
              <p14:xfrm>
                <a:off x="8251948" y="3258280"/>
                <a:ext cx="185400" cy="1656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300CFB5B-9C16-8264-D94D-81EC45F8B86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43308" y="3249640"/>
                  <a:ext cx="203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4EF5B6C5-ACF3-8064-545B-BCD013E05708}"/>
                    </a:ext>
                  </a:extLst>
                </p14:cNvPr>
                <p14:cNvContentPartPr/>
                <p14:nvPr/>
              </p14:nvContentPartPr>
              <p14:xfrm>
                <a:off x="8443828" y="3178720"/>
                <a:ext cx="40680" cy="17100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4EF5B6C5-ACF3-8064-545B-BCD013E057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35188" y="3169720"/>
                  <a:ext cx="58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3C238BE5-C792-CDD2-AD18-F5BE178E53E7}"/>
                    </a:ext>
                  </a:extLst>
                </p14:cNvPr>
                <p14:cNvContentPartPr/>
                <p14:nvPr/>
              </p14:nvContentPartPr>
              <p14:xfrm>
                <a:off x="8447068" y="3085840"/>
                <a:ext cx="328680" cy="27540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3C238BE5-C792-CDD2-AD18-F5BE178E53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38428" y="3076840"/>
                  <a:ext cx="346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4832953A-F5A6-A3D9-6EF9-94304BC1D39D}"/>
                    </a:ext>
                  </a:extLst>
                </p14:cNvPr>
                <p14:cNvContentPartPr/>
                <p14:nvPr/>
              </p14:nvContentPartPr>
              <p14:xfrm>
                <a:off x="8635708" y="3236320"/>
                <a:ext cx="198720" cy="2556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4832953A-F5A6-A3D9-6EF9-94304BC1D39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26708" y="3227320"/>
                  <a:ext cx="216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EE5013A7-D28D-000B-CF37-8758C7C180F4}"/>
                    </a:ext>
                  </a:extLst>
                </p14:cNvPr>
                <p14:cNvContentPartPr/>
                <p14:nvPr/>
              </p14:nvContentPartPr>
              <p14:xfrm>
                <a:off x="8858188" y="3124000"/>
                <a:ext cx="191520" cy="20916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EE5013A7-D28D-000B-CF37-8758C7C180F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49188" y="3115360"/>
                  <a:ext cx="209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B8D18B66-F29A-0B28-2FA5-D2980C252771}"/>
                    </a:ext>
                  </a:extLst>
                </p14:cNvPr>
                <p14:cNvContentPartPr/>
                <p14:nvPr/>
              </p14:nvContentPartPr>
              <p14:xfrm>
                <a:off x="9076708" y="3126160"/>
                <a:ext cx="120960" cy="18072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B8D18B66-F29A-0B28-2FA5-D2980C25277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67708" y="3117520"/>
                  <a:ext cx="138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79B96FD5-6BA5-8081-8962-5A1EF987BB88}"/>
                    </a:ext>
                  </a:extLst>
                </p14:cNvPr>
                <p14:cNvContentPartPr/>
                <p14:nvPr/>
              </p14:nvContentPartPr>
              <p14:xfrm>
                <a:off x="9046108" y="3113200"/>
                <a:ext cx="198720" cy="9828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79B96FD5-6BA5-8081-8962-5A1EF987BB8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37108" y="3104200"/>
                  <a:ext cx="216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E341E3D4-0D22-0848-EA47-8439BCC7F828}"/>
                    </a:ext>
                  </a:extLst>
                </p14:cNvPr>
                <p14:cNvContentPartPr/>
                <p14:nvPr/>
              </p14:nvContentPartPr>
              <p14:xfrm>
                <a:off x="9183988" y="3083680"/>
                <a:ext cx="222480" cy="21960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E341E3D4-0D22-0848-EA47-8439BCC7F82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74988" y="3075040"/>
                  <a:ext cx="240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9B0D65AE-60FF-9D85-EFE7-BAADAE34F75B}"/>
                    </a:ext>
                  </a:extLst>
                </p14:cNvPr>
                <p14:cNvContentPartPr/>
                <p14:nvPr/>
              </p14:nvContentPartPr>
              <p14:xfrm>
                <a:off x="9382348" y="3102040"/>
                <a:ext cx="13680" cy="19908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9B0D65AE-60FF-9D85-EFE7-BAADAE34F75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73708" y="3093040"/>
                  <a:ext cx="31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AEBC6940-7C00-6225-A7B1-780588FE90B2}"/>
                    </a:ext>
                  </a:extLst>
                </p14:cNvPr>
                <p14:cNvContentPartPr/>
                <p14:nvPr/>
              </p14:nvContentPartPr>
              <p14:xfrm>
                <a:off x="9407548" y="3059560"/>
                <a:ext cx="231120" cy="24120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AEBC6940-7C00-6225-A7B1-780588FE90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98548" y="3050920"/>
                  <a:ext cx="248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75" name="Tinta 474">
                  <a:extLst>
                    <a:ext uri="{FF2B5EF4-FFF2-40B4-BE49-F238E27FC236}">
                      <a16:creationId xmlns:a16="http://schemas.microsoft.com/office/drawing/2014/main" id="{EFAC334B-0203-11E7-F12B-54B87ACB028F}"/>
                    </a:ext>
                  </a:extLst>
                </p14:cNvPr>
                <p14:cNvContentPartPr/>
                <p14:nvPr/>
              </p14:nvContentPartPr>
              <p14:xfrm>
                <a:off x="9637588" y="3084400"/>
                <a:ext cx="93240" cy="183600"/>
              </p14:xfrm>
            </p:contentPart>
          </mc:Choice>
          <mc:Fallback>
            <p:pic>
              <p:nvPicPr>
                <p:cNvPr id="475" name="Tinta 474">
                  <a:extLst>
                    <a:ext uri="{FF2B5EF4-FFF2-40B4-BE49-F238E27FC236}">
                      <a16:creationId xmlns:a16="http://schemas.microsoft.com/office/drawing/2014/main" id="{EFAC334B-0203-11E7-F12B-54B87ACB028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28588" y="3075760"/>
                  <a:ext cx="110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49365F90-1C9D-264F-A7B7-6FDEB22A89E8}"/>
                    </a:ext>
                  </a:extLst>
                </p14:cNvPr>
                <p14:cNvContentPartPr/>
                <p14:nvPr/>
              </p14:nvContentPartPr>
              <p14:xfrm>
                <a:off x="9779428" y="3047320"/>
                <a:ext cx="64080" cy="18000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49365F90-1C9D-264F-A7B7-6FDEB22A89E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70428" y="3038680"/>
                  <a:ext cx="81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94ADAA4C-1C67-031A-B073-0862EB455E56}"/>
                    </a:ext>
                  </a:extLst>
                </p14:cNvPr>
                <p14:cNvContentPartPr/>
                <p14:nvPr/>
              </p14:nvContentPartPr>
              <p14:xfrm>
                <a:off x="8686108" y="2975680"/>
                <a:ext cx="151560" cy="12564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94ADAA4C-1C67-031A-B073-0862EB455E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77108" y="2967040"/>
                  <a:ext cx="169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7CE95D07-D541-B427-3866-B0158248BACC}"/>
                    </a:ext>
                  </a:extLst>
                </p14:cNvPr>
                <p14:cNvContentPartPr/>
                <p14:nvPr/>
              </p14:nvContentPartPr>
              <p14:xfrm>
                <a:off x="9974548" y="3095200"/>
                <a:ext cx="212400" cy="18072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7CE95D07-D541-B427-3866-B0158248BAC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65548" y="3086560"/>
                  <a:ext cx="230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AF6C6F88-5C09-A562-5901-FBD122A6DC1A}"/>
                    </a:ext>
                  </a:extLst>
                </p14:cNvPr>
                <p14:cNvContentPartPr/>
                <p14:nvPr/>
              </p14:nvContentPartPr>
              <p14:xfrm>
                <a:off x="10226548" y="3088000"/>
                <a:ext cx="145080" cy="24480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AF6C6F88-5C09-A562-5901-FBD122A6DC1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17908" y="3079000"/>
                  <a:ext cx="162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AEF88117-A819-A39F-5C03-F0ACCF8FC652}"/>
                    </a:ext>
                  </a:extLst>
                </p14:cNvPr>
                <p14:cNvContentPartPr/>
                <p14:nvPr/>
              </p14:nvContentPartPr>
              <p14:xfrm>
                <a:off x="10263628" y="3212920"/>
                <a:ext cx="192240" cy="828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AEF88117-A819-A39F-5C03-F0ACCF8FC6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54988" y="3204280"/>
                  <a:ext cx="209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122A944C-1ABA-3540-A108-B849ABBB7CA6}"/>
                    </a:ext>
                  </a:extLst>
                </p14:cNvPr>
                <p14:cNvContentPartPr/>
                <p14:nvPr/>
              </p14:nvContentPartPr>
              <p14:xfrm>
                <a:off x="10290628" y="3021040"/>
                <a:ext cx="263520" cy="25812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122A944C-1ABA-3540-A108-B849ABBB7CA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81988" y="3012400"/>
                  <a:ext cx="281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8B9D1632-10A5-73ED-CD94-9BAE086E222D}"/>
                    </a:ext>
                  </a:extLst>
                </p14:cNvPr>
                <p14:cNvContentPartPr/>
                <p14:nvPr/>
              </p14:nvContentPartPr>
              <p14:xfrm>
                <a:off x="10662148" y="3118960"/>
                <a:ext cx="252000" cy="18252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8B9D1632-10A5-73ED-CD94-9BAE086E222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53508" y="3109960"/>
                  <a:ext cx="269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B4F014AD-16C1-09E7-7D77-F341DF331B37}"/>
                    </a:ext>
                  </a:extLst>
                </p14:cNvPr>
                <p14:cNvContentPartPr/>
                <p14:nvPr/>
              </p14:nvContentPartPr>
              <p14:xfrm>
                <a:off x="10929628" y="3060640"/>
                <a:ext cx="155160" cy="22932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B4F014AD-16C1-09E7-7D77-F341DF331B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20988" y="3051640"/>
                  <a:ext cx="172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553D6B20-19AB-94D5-9958-099A48B556E6}"/>
                    </a:ext>
                  </a:extLst>
                </p14:cNvPr>
                <p14:cNvContentPartPr/>
                <p14:nvPr/>
              </p14:nvContentPartPr>
              <p14:xfrm>
                <a:off x="11108188" y="3045520"/>
                <a:ext cx="138240" cy="23940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553D6B20-19AB-94D5-9958-099A48B556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99188" y="3036520"/>
                  <a:ext cx="155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4A6B19CD-7575-F224-BBCA-5AD7E8BF5838}"/>
                    </a:ext>
                  </a:extLst>
                </p14:cNvPr>
                <p14:cNvContentPartPr/>
                <p14:nvPr/>
              </p14:nvContentPartPr>
              <p14:xfrm>
                <a:off x="11292868" y="3066760"/>
                <a:ext cx="111600" cy="19980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4A6B19CD-7575-F224-BBCA-5AD7E8BF58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84228" y="3057760"/>
                  <a:ext cx="129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49DB0221-FC2C-B093-E59A-A56B37A1B32F}"/>
                    </a:ext>
                  </a:extLst>
                </p14:cNvPr>
                <p14:cNvContentPartPr/>
                <p14:nvPr/>
              </p14:nvContentPartPr>
              <p14:xfrm>
                <a:off x="11309788" y="3053440"/>
                <a:ext cx="131400" cy="11952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49DB0221-FC2C-B093-E59A-A56B37A1B32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01148" y="3044800"/>
                  <a:ext cx="149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761843F0-7929-D313-7157-3A034F2CFB21}"/>
                    </a:ext>
                  </a:extLst>
                </p14:cNvPr>
                <p14:cNvContentPartPr/>
                <p14:nvPr/>
              </p14:nvContentPartPr>
              <p14:xfrm>
                <a:off x="11484748" y="3149200"/>
                <a:ext cx="74520" cy="1044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761843F0-7929-D313-7157-3A034F2CFB2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476108" y="3140560"/>
                  <a:ext cx="92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90" name="Tinta 489">
                  <a:extLst>
                    <a:ext uri="{FF2B5EF4-FFF2-40B4-BE49-F238E27FC236}">
                      <a16:creationId xmlns:a16="http://schemas.microsoft.com/office/drawing/2014/main" id="{27A4C52A-727E-A633-0C8C-AB3AE402730C}"/>
                    </a:ext>
                  </a:extLst>
                </p14:cNvPr>
                <p14:cNvContentPartPr/>
                <p14:nvPr/>
              </p14:nvContentPartPr>
              <p14:xfrm>
                <a:off x="8134228" y="3569320"/>
                <a:ext cx="189000" cy="209880"/>
              </p14:xfrm>
            </p:contentPart>
          </mc:Choice>
          <mc:Fallback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27A4C52A-727E-A633-0C8C-AB3AE402730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25228" y="3560320"/>
                  <a:ext cx="206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200707B8-5D4D-68F4-8005-C4FCDB6643A1}"/>
                    </a:ext>
                  </a:extLst>
                </p14:cNvPr>
                <p14:cNvContentPartPr/>
                <p14:nvPr/>
              </p14:nvContentPartPr>
              <p14:xfrm>
                <a:off x="8333308" y="3630880"/>
                <a:ext cx="73800" cy="11772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200707B8-5D4D-68F4-8005-C4FCDB6643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24668" y="3621880"/>
                  <a:ext cx="91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92" name="Tinta 491">
                  <a:extLst>
                    <a:ext uri="{FF2B5EF4-FFF2-40B4-BE49-F238E27FC236}">
                      <a16:creationId xmlns:a16="http://schemas.microsoft.com/office/drawing/2014/main" id="{66FCC3C2-438B-8588-C4ED-AED417AA6D0C}"/>
                    </a:ext>
                  </a:extLst>
                </p14:cNvPr>
                <p14:cNvContentPartPr/>
                <p14:nvPr/>
              </p14:nvContentPartPr>
              <p14:xfrm>
                <a:off x="8426908" y="3580120"/>
                <a:ext cx="136080" cy="198000"/>
              </p14:xfrm>
            </p:contentPart>
          </mc:Choice>
          <mc:Fallback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66FCC3C2-438B-8588-C4ED-AED417AA6D0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18268" y="3571480"/>
                  <a:ext cx="153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93" name="Tinta 492">
                  <a:extLst>
                    <a:ext uri="{FF2B5EF4-FFF2-40B4-BE49-F238E27FC236}">
                      <a16:creationId xmlns:a16="http://schemas.microsoft.com/office/drawing/2014/main" id="{879D6913-3FA2-14D2-8FEC-8F2B31F37D85}"/>
                    </a:ext>
                  </a:extLst>
                </p14:cNvPr>
                <p14:cNvContentPartPr/>
                <p14:nvPr/>
              </p14:nvContentPartPr>
              <p14:xfrm>
                <a:off x="8610508" y="3599920"/>
                <a:ext cx="160920" cy="191880"/>
              </p14:xfrm>
            </p:contentPart>
          </mc:Choice>
          <mc:Fallback>
            <p:pic>
              <p:nvPicPr>
                <p:cNvPr id="493" name="Tinta 492">
                  <a:extLst>
                    <a:ext uri="{FF2B5EF4-FFF2-40B4-BE49-F238E27FC236}">
                      <a16:creationId xmlns:a16="http://schemas.microsoft.com/office/drawing/2014/main" id="{879D6913-3FA2-14D2-8FEC-8F2B31F37D8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01868" y="3590920"/>
                  <a:ext cx="178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94" name="Tinta 493">
                  <a:extLst>
                    <a:ext uri="{FF2B5EF4-FFF2-40B4-BE49-F238E27FC236}">
                      <a16:creationId xmlns:a16="http://schemas.microsoft.com/office/drawing/2014/main" id="{589E9B03-ACAD-4AAF-41DC-D3C16666F826}"/>
                    </a:ext>
                  </a:extLst>
                </p14:cNvPr>
                <p14:cNvContentPartPr/>
                <p14:nvPr/>
              </p14:nvContentPartPr>
              <p14:xfrm>
                <a:off x="8777908" y="3571120"/>
                <a:ext cx="142200" cy="190080"/>
              </p14:xfrm>
            </p:contentPart>
          </mc:Choice>
          <mc:Fallback>
            <p:pic>
              <p:nvPicPr>
                <p:cNvPr id="494" name="Tinta 493">
                  <a:extLst>
                    <a:ext uri="{FF2B5EF4-FFF2-40B4-BE49-F238E27FC236}">
                      <a16:creationId xmlns:a16="http://schemas.microsoft.com/office/drawing/2014/main" id="{589E9B03-ACAD-4AAF-41DC-D3C16666F82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68908" y="3562480"/>
                  <a:ext cx="159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95" name="Tinta 494">
                  <a:extLst>
                    <a:ext uri="{FF2B5EF4-FFF2-40B4-BE49-F238E27FC236}">
                      <a16:creationId xmlns:a16="http://schemas.microsoft.com/office/drawing/2014/main" id="{DF26C98B-77CC-7012-5FC0-D17C56C37D82}"/>
                    </a:ext>
                  </a:extLst>
                </p14:cNvPr>
                <p14:cNvContentPartPr/>
                <p14:nvPr/>
              </p14:nvContentPartPr>
              <p14:xfrm>
                <a:off x="9082828" y="3592360"/>
                <a:ext cx="165960" cy="182160"/>
              </p14:xfrm>
            </p:contentPart>
          </mc:Choice>
          <mc:Fallback>
            <p:pic>
              <p:nvPicPr>
                <p:cNvPr id="495" name="Tinta 494">
                  <a:extLst>
                    <a:ext uri="{FF2B5EF4-FFF2-40B4-BE49-F238E27FC236}">
                      <a16:creationId xmlns:a16="http://schemas.microsoft.com/office/drawing/2014/main" id="{DF26C98B-77CC-7012-5FC0-D17C56C37D8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73828" y="3583720"/>
                  <a:ext cx="183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96" name="Tinta 495">
                  <a:extLst>
                    <a:ext uri="{FF2B5EF4-FFF2-40B4-BE49-F238E27FC236}">
                      <a16:creationId xmlns:a16="http://schemas.microsoft.com/office/drawing/2014/main" id="{D792BB33-F73C-05DB-E7F5-A8BDA7BEE09C}"/>
                    </a:ext>
                  </a:extLst>
                </p14:cNvPr>
                <p14:cNvContentPartPr/>
                <p14:nvPr/>
              </p14:nvContentPartPr>
              <p14:xfrm>
                <a:off x="9260668" y="3589480"/>
                <a:ext cx="128880" cy="176400"/>
              </p14:xfrm>
            </p:contentPart>
          </mc:Choice>
          <mc:Fallback>
            <p:pic>
              <p:nvPicPr>
                <p:cNvPr id="496" name="Tinta 495">
                  <a:extLst>
                    <a:ext uri="{FF2B5EF4-FFF2-40B4-BE49-F238E27FC236}">
                      <a16:creationId xmlns:a16="http://schemas.microsoft.com/office/drawing/2014/main" id="{D792BB33-F73C-05DB-E7F5-A8BDA7BEE09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52028" y="3580480"/>
                  <a:ext cx="146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85AC6A5E-0ED7-8273-BE34-51A4684CF329}"/>
                    </a:ext>
                  </a:extLst>
                </p14:cNvPr>
                <p14:cNvContentPartPr/>
                <p14:nvPr/>
              </p14:nvContentPartPr>
              <p14:xfrm>
                <a:off x="9455068" y="3532960"/>
                <a:ext cx="139680" cy="18468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85AC6A5E-0ED7-8273-BE34-51A4684CF32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46068" y="3523960"/>
                  <a:ext cx="157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98" name="Tinta 497">
                  <a:extLst>
                    <a:ext uri="{FF2B5EF4-FFF2-40B4-BE49-F238E27FC236}">
                      <a16:creationId xmlns:a16="http://schemas.microsoft.com/office/drawing/2014/main" id="{2E570756-B3AF-C3C8-0184-ACF85DAD4BE4}"/>
                    </a:ext>
                  </a:extLst>
                </p14:cNvPr>
                <p14:cNvContentPartPr/>
                <p14:nvPr/>
              </p14:nvContentPartPr>
              <p14:xfrm>
                <a:off x="9674668" y="3541960"/>
                <a:ext cx="81360" cy="156960"/>
              </p14:xfrm>
            </p:contentPart>
          </mc:Choice>
          <mc:Fallback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2E570756-B3AF-C3C8-0184-ACF85DAD4BE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65668" y="3532960"/>
                  <a:ext cx="99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99" name="Tinta 498">
                  <a:extLst>
                    <a:ext uri="{FF2B5EF4-FFF2-40B4-BE49-F238E27FC236}">
                      <a16:creationId xmlns:a16="http://schemas.microsoft.com/office/drawing/2014/main" id="{3F4C82A0-8072-1D7C-B757-BA52D3F23383}"/>
                    </a:ext>
                  </a:extLst>
                </p14:cNvPr>
                <p14:cNvContentPartPr/>
                <p14:nvPr/>
              </p14:nvContentPartPr>
              <p14:xfrm>
                <a:off x="9685108" y="3499480"/>
                <a:ext cx="148320" cy="104400"/>
              </p14:xfrm>
            </p:contentPart>
          </mc:Choice>
          <mc:Fallback>
            <p:pic>
              <p:nvPicPr>
                <p:cNvPr id="499" name="Tinta 498">
                  <a:extLst>
                    <a:ext uri="{FF2B5EF4-FFF2-40B4-BE49-F238E27FC236}">
                      <a16:creationId xmlns:a16="http://schemas.microsoft.com/office/drawing/2014/main" id="{3F4C82A0-8072-1D7C-B757-BA52D3F233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76468" y="3490840"/>
                  <a:ext cx="165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00" name="Tinta 499">
                  <a:extLst>
                    <a:ext uri="{FF2B5EF4-FFF2-40B4-BE49-F238E27FC236}">
                      <a16:creationId xmlns:a16="http://schemas.microsoft.com/office/drawing/2014/main" id="{171E8B06-0BE9-63AF-DB9A-D8F491A10201}"/>
                    </a:ext>
                  </a:extLst>
                </p14:cNvPr>
                <p14:cNvContentPartPr/>
                <p14:nvPr/>
              </p14:nvContentPartPr>
              <p14:xfrm>
                <a:off x="9866908" y="3503800"/>
                <a:ext cx="138240" cy="186480"/>
              </p14:xfrm>
            </p:contentPart>
          </mc:Choice>
          <mc:Fallback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171E8B06-0BE9-63AF-DB9A-D8F491A1020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57908" y="3495160"/>
                  <a:ext cx="155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01" name="Tinta 500">
                  <a:extLst>
                    <a:ext uri="{FF2B5EF4-FFF2-40B4-BE49-F238E27FC236}">
                      <a16:creationId xmlns:a16="http://schemas.microsoft.com/office/drawing/2014/main" id="{2DA8EE49-BDA6-E2CC-0458-497EA9C578FF}"/>
                    </a:ext>
                  </a:extLst>
                </p14:cNvPr>
                <p14:cNvContentPartPr/>
                <p14:nvPr/>
              </p14:nvContentPartPr>
              <p14:xfrm>
                <a:off x="10057708" y="3498400"/>
                <a:ext cx="45000" cy="206280"/>
              </p14:xfrm>
            </p:contentPart>
          </mc:Choice>
          <mc:Fallback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2DA8EE49-BDA6-E2CC-0458-497EA9C578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49068" y="3489760"/>
                  <a:ext cx="62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02" name="Tinta 501">
                  <a:extLst>
                    <a:ext uri="{FF2B5EF4-FFF2-40B4-BE49-F238E27FC236}">
                      <a16:creationId xmlns:a16="http://schemas.microsoft.com/office/drawing/2014/main" id="{F511A786-A593-4A88-B485-87AD92492CDE}"/>
                    </a:ext>
                  </a:extLst>
                </p14:cNvPr>
                <p14:cNvContentPartPr/>
                <p14:nvPr/>
              </p14:nvContentPartPr>
              <p14:xfrm>
                <a:off x="9967708" y="3515680"/>
                <a:ext cx="222480" cy="29520"/>
              </p14:xfrm>
            </p:contentPart>
          </mc:Choice>
          <mc:Fallback>
            <p:pic>
              <p:nvPicPr>
                <p:cNvPr id="502" name="Tinta 501">
                  <a:extLst>
                    <a:ext uri="{FF2B5EF4-FFF2-40B4-BE49-F238E27FC236}">
                      <a16:creationId xmlns:a16="http://schemas.microsoft.com/office/drawing/2014/main" id="{F511A786-A593-4A88-B485-87AD92492CD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58708" y="3507040"/>
                  <a:ext cx="24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03" name="Tinta 502">
                  <a:extLst>
                    <a:ext uri="{FF2B5EF4-FFF2-40B4-BE49-F238E27FC236}">
                      <a16:creationId xmlns:a16="http://schemas.microsoft.com/office/drawing/2014/main" id="{0A41AA28-BC38-1387-2B4F-6E7FAA18208B}"/>
                    </a:ext>
                  </a:extLst>
                </p14:cNvPr>
                <p14:cNvContentPartPr/>
                <p14:nvPr/>
              </p14:nvContentPartPr>
              <p14:xfrm>
                <a:off x="10166068" y="3450160"/>
                <a:ext cx="155160" cy="247320"/>
              </p14:xfrm>
            </p:contentPart>
          </mc:Choice>
          <mc:Fallback>
            <p:pic>
              <p:nvPicPr>
                <p:cNvPr id="503" name="Tinta 502">
                  <a:extLst>
                    <a:ext uri="{FF2B5EF4-FFF2-40B4-BE49-F238E27FC236}">
                      <a16:creationId xmlns:a16="http://schemas.microsoft.com/office/drawing/2014/main" id="{0A41AA28-BC38-1387-2B4F-6E7FAA18208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157428" y="3441160"/>
                  <a:ext cx="172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04" name="Tinta 503">
                  <a:extLst>
                    <a:ext uri="{FF2B5EF4-FFF2-40B4-BE49-F238E27FC236}">
                      <a16:creationId xmlns:a16="http://schemas.microsoft.com/office/drawing/2014/main" id="{256A6717-6A27-35CD-A584-73028FD5FCAE}"/>
                    </a:ext>
                  </a:extLst>
                </p14:cNvPr>
                <p14:cNvContentPartPr/>
                <p14:nvPr/>
              </p14:nvContentPartPr>
              <p14:xfrm>
                <a:off x="10344628" y="3467440"/>
                <a:ext cx="245880" cy="194760"/>
              </p14:xfrm>
            </p:contentPart>
          </mc:Choice>
          <mc:Fallback>
            <p:pic>
              <p:nvPicPr>
                <p:cNvPr id="504" name="Tinta 503">
                  <a:extLst>
                    <a:ext uri="{FF2B5EF4-FFF2-40B4-BE49-F238E27FC236}">
                      <a16:creationId xmlns:a16="http://schemas.microsoft.com/office/drawing/2014/main" id="{256A6717-6A27-35CD-A584-73028FD5FCA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335628" y="3458800"/>
                  <a:ext cx="263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05" name="Tinta 504">
                  <a:extLst>
                    <a:ext uri="{FF2B5EF4-FFF2-40B4-BE49-F238E27FC236}">
                      <a16:creationId xmlns:a16="http://schemas.microsoft.com/office/drawing/2014/main" id="{E8E63D90-435C-56D1-4A5E-4956EA926C06}"/>
                    </a:ext>
                  </a:extLst>
                </p14:cNvPr>
                <p14:cNvContentPartPr/>
                <p14:nvPr/>
              </p14:nvContentPartPr>
              <p14:xfrm>
                <a:off x="10600228" y="3479320"/>
                <a:ext cx="114480" cy="164160"/>
              </p14:xfrm>
            </p:contentPart>
          </mc:Choice>
          <mc:Fallback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E8E63D90-435C-56D1-4A5E-4956EA926C0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91588" y="3470680"/>
                  <a:ext cx="132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06" name="Tinta 505">
                  <a:extLst>
                    <a:ext uri="{FF2B5EF4-FFF2-40B4-BE49-F238E27FC236}">
                      <a16:creationId xmlns:a16="http://schemas.microsoft.com/office/drawing/2014/main" id="{6A9E813A-2AEC-8C0E-CBD5-38F6D4EE85E0}"/>
                    </a:ext>
                  </a:extLst>
                </p14:cNvPr>
                <p14:cNvContentPartPr/>
                <p14:nvPr/>
              </p14:nvContentPartPr>
              <p14:xfrm>
                <a:off x="10623628" y="3468160"/>
                <a:ext cx="158400" cy="120600"/>
              </p14:xfrm>
            </p:contentPart>
          </mc:Choice>
          <mc:Fallback>
            <p:pic>
              <p:nvPicPr>
                <p:cNvPr id="506" name="Tinta 505">
                  <a:extLst>
                    <a:ext uri="{FF2B5EF4-FFF2-40B4-BE49-F238E27FC236}">
                      <a16:creationId xmlns:a16="http://schemas.microsoft.com/office/drawing/2014/main" id="{6A9E813A-2AEC-8C0E-CBD5-38F6D4EE85E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14988" y="3459520"/>
                  <a:ext cx="176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07" name="Tinta 506">
                  <a:extLst>
                    <a:ext uri="{FF2B5EF4-FFF2-40B4-BE49-F238E27FC236}">
                      <a16:creationId xmlns:a16="http://schemas.microsoft.com/office/drawing/2014/main" id="{806F8A91-8BE7-F3E2-88F2-98E7A39EB92E}"/>
                    </a:ext>
                  </a:extLst>
                </p14:cNvPr>
                <p14:cNvContentPartPr/>
                <p14:nvPr/>
              </p14:nvContentPartPr>
              <p14:xfrm>
                <a:off x="10825588" y="3454120"/>
                <a:ext cx="158400" cy="180000"/>
              </p14:xfrm>
            </p:contentPart>
          </mc:Choice>
          <mc:Fallback>
            <p:pic>
              <p:nvPicPr>
                <p:cNvPr id="507" name="Tinta 506">
                  <a:extLst>
                    <a:ext uri="{FF2B5EF4-FFF2-40B4-BE49-F238E27FC236}">
                      <a16:creationId xmlns:a16="http://schemas.microsoft.com/office/drawing/2014/main" id="{806F8A91-8BE7-F3E2-88F2-98E7A39EB92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16588" y="3445480"/>
                  <a:ext cx="176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08" name="Tinta 507">
                  <a:extLst>
                    <a:ext uri="{FF2B5EF4-FFF2-40B4-BE49-F238E27FC236}">
                      <a16:creationId xmlns:a16="http://schemas.microsoft.com/office/drawing/2014/main" id="{83ED6BCA-092D-8847-0916-2FF887215CFF}"/>
                    </a:ext>
                  </a:extLst>
                </p14:cNvPr>
                <p14:cNvContentPartPr/>
                <p14:nvPr/>
              </p14:nvContentPartPr>
              <p14:xfrm>
                <a:off x="11057428" y="3451960"/>
                <a:ext cx="24120" cy="187200"/>
              </p14:xfrm>
            </p:contentPart>
          </mc:Choice>
          <mc:Fallback>
            <p:pic>
              <p:nvPicPr>
                <p:cNvPr id="508" name="Tinta 507">
                  <a:extLst>
                    <a:ext uri="{FF2B5EF4-FFF2-40B4-BE49-F238E27FC236}">
                      <a16:creationId xmlns:a16="http://schemas.microsoft.com/office/drawing/2014/main" id="{83ED6BCA-092D-8847-0916-2FF887215CF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048788" y="3443320"/>
                  <a:ext cx="4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09" name="Tinta 508">
                  <a:extLst>
                    <a:ext uri="{FF2B5EF4-FFF2-40B4-BE49-F238E27FC236}">
                      <a16:creationId xmlns:a16="http://schemas.microsoft.com/office/drawing/2014/main" id="{20D7B4B8-183C-7A2B-77E5-381297097AF9}"/>
                    </a:ext>
                  </a:extLst>
                </p14:cNvPr>
                <p14:cNvContentPartPr/>
                <p14:nvPr/>
              </p14:nvContentPartPr>
              <p14:xfrm>
                <a:off x="10996948" y="3449080"/>
                <a:ext cx="255960" cy="195480"/>
              </p14:xfrm>
            </p:contentPart>
          </mc:Choice>
          <mc:Fallback>
            <p:pic>
              <p:nvPicPr>
                <p:cNvPr id="509" name="Tinta 508">
                  <a:extLst>
                    <a:ext uri="{FF2B5EF4-FFF2-40B4-BE49-F238E27FC236}">
                      <a16:creationId xmlns:a16="http://schemas.microsoft.com/office/drawing/2014/main" id="{20D7B4B8-183C-7A2B-77E5-381297097AF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88308" y="3440440"/>
                  <a:ext cx="273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10" name="Tinta 509">
                  <a:extLst>
                    <a:ext uri="{FF2B5EF4-FFF2-40B4-BE49-F238E27FC236}">
                      <a16:creationId xmlns:a16="http://schemas.microsoft.com/office/drawing/2014/main" id="{18771A15-06DE-291F-F18D-433D3E5DAF18}"/>
                    </a:ext>
                  </a:extLst>
                </p14:cNvPr>
                <p14:cNvContentPartPr/>
                <p14:nvPr/>
              </p14:nvContentPartPr>
              <p14:xfrm>
                <a:off x="11124748" y="3419920"/>
                <a:ext cx="175320" cy="112320"/>
              </p14:xfrm>
            </p:contentPart>
          </mc:Choice>
          <mc:Fallback>
            <p:pic>
              <p:nvPicPr>
                <p:cNvPr id="510" name="Tinta 509">
                  <a:extLst>
                    <a:ext uri="{FF2B5EF4-FFF2-40B4-BE49-F238E27FC236}">
                      <a16:creationId xmlns:a16="http://schemas.microsoft.com/office/drawing/2014/main" id="{18771A15-06DE-291F-F18D-433D3E5DAF1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116108" y="3410920"/>
                  <a:ext cx="192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11" name="Tinta 510">
                  <a:extLst>
                    <a:ext uri="{FF2B5EF4-FFF2-40B4-BE49-F238E27FC236}">
                      <a16:creationId xmlns:a16="http://schemas.microsoft.com/office/drawing/2014/main" id="{41D4E33E-BE8A-B7C4-4711-A84C02AC1D17}"/>
                    </a:ext>
                  </a:extLst>
                </p14:cNvPr>
                <p14:cNvContentPartPr/>
                <p14:nvPr/>
              </p14:nvContentPartPr>
              <p14:xfrm>
                <a:off x="8105788" y="3943720"/>
                <a:ext cx="150120" cy="231120"/>
              </p14:xfrm>
            </p:contentPart>
          </mc:Choice>
          <mc:Fallback>
            <p:pic>
              <p:nvPicPr>
                <p:cNvPr id="511" name="Tinta 510">
                  <a:extLst>
                    <a:ext uri="{FF2B5EF4-FFF2-40B4-BE49-F238E27FC236}">
                      <a16:creationId xmlns:a16="http://schemas.microsoft.com/office/drawing/2014/main" id="{41D4E33E-BE8A-B7C4-4711-A84C02AC1D1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97148" y="3935080"/>
                  <a:ext cx="167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12" name="Tinta 511">
                  <a:extLst>
                    <a:ext uri="{FF2B5EF4-FFF2-40B4-BE49-F238E27FC236}">
                      <a16:creationId xmlns:a16="http://schemas.microsoft.com/office/drawing/2014/main" id="{05E0D8D1-2C2F-7579-EBF0-2810D92220C7}"/>
                    </a:ext>
                  </a:extLst>
                </p14:cNvPr>
                <p14:cNvContentPartPr/>
                <p14:nvPr/>
              </p14:nvContentPartPr>
              <p14:xfrm>
                <a:off x="8278948" y="3876040"/>
                <a:ext cx="164520" cy="252720"/>
              </p14:xfrm>
            </p:contentPart>
          </mc:Choice>
          <mc:Fallback>
            <p:pic>
              <p:nvPicPr>
                <p:cNvPr id="512" name="Tinta 511">
                  <a:extLst>
                    <a:ext uri="{FF2B5EF4-FFF2-40B4-BE49-F238E27FC236}">
                      <a16:creationId xmlns:a16="http://schemas.microsoft.com/office/drawing/2014/main" id="{05E0D8D1-2C2F-7579-EBF0-2810D92220C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70308" y="3867040"/>
                  <a:ext cx="182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13" name="Tinta 512">
                  <a:extLst>
                    <a:ext uri="{FF2B5EF4-FFF2-40B4-BE49-F238E27FC236}">
                      <a16:creationId xmlns:a16="http://schemas.microsoft.com/office/drawing/2014/main" id="{6D551358-7932-D6E0-DC46-EEB310BFA12D}"/>
                    </a:ext>
                  </a:extLst>
                </p14:cNvPr>
                <p14:cNvContentPartPr/>
                <p14:nvPr/>
              </p14:nvContentPartPr>
              <p14:xfrm>
                <a:off x="8322868" y="3993040"/>
                <a:ext cx="175320" cy="19440"/>
              </p14:xfrm>
            </p:contentPart>
          </mc:Choice>
          <mc:Fallback>
            <p:pic>
              <p:nvPicPr>
                <p:cNvPr id="513" name="Tinta 512">
                  <a:extLst>
                    <a:ext uri="{FF2B5EF4-FFF2-40B4-BE49-F238E27FC236}">
                      <a16:creationId xmlns:a16="http://schemas.microsoft.com/office/drawing/2014/main" id="{6D551358-7932-D6E0-DC46-EEB310BFA12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13868" y="3984040"/>
                  <a:ext cx="192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14" name="Tinta 513">
                  <a:extLst>
                    <a:ext uri="{FF2B5EF4-FFF2-40B4-BE49-F238E27FC236}">
                      <a16:creationId xmlns:a16="http://schemas.microsoft.com/office/drawing/2014/main" id="{AA8C3790-F675-0ABB-A794-85A71538FBAE}"/>
                    </a:ext>
                  </a:extLst>
                </p14:cNvPr>
                <p14:cNvContentPartPr/>
                <p14:nvPr/>
              </p14:nvContentPartPr>
              <p14:xfrm>
                <a:off x="8524828" y="3933640"/>
                <a:ext cx="23400" cy="184680"/>
              </p14:xfrm>
            </p:contentPart>
          </mc:Choice>
          <mc:Fallback>
            <p:pic>
              <p:nvPicPr>
                <p:cNvPr id="514" name="Tinta 513">
                  <a:extLst>
                    <a:ext uri="{FF2B5EF4-FFF2-40B4-BE49-F238E27FC236}">
                      <a16:creationId xmlns:a16="http://schemas.microsoft.com/office/drawing/2014/main" id="{AA8C3790-F675-0ABB-A794-85A71538FB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16188" y="3924640"/>
                  <a:ext cx="4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15" name="Tinta 514">
                  <a:extLst>
                    <a:ext uri="{FF2B5EF4-FFF2-40B4-BE49-F238E27FC236}">
                      <a16:creationId xmlns:a16="http://schemas.microsoft.com/office/drawing/2014/main" id="{EF6E841C-90E6-1AB8-6786-EB8C0FA1AF1F}"/>
                    </a:ext>
                  </a:extLst>
                </p14:cNvPr>
                <p14:cNvContentPartPr/>
                <p14:nvPr/>
              </p14:nvContentPartPr>
              <p14:xfrm>
                <a:off x="8507908" y="3914200"/>
                <a:ext cx="320040" cy="229320"/>
              </p14:xfrm>
            </p:contentPart>
          </mc:Choice>
          <mc:Fallback>
            <p:pic>
              <p:nvPicPr>
                <p:cNvPr id="515" name="Tinta 514">
                  <a:extLst>
                    <a:ext uri="{FF2B5EF4-FFF2-40B4-BE49-F238E27FC236}">
                      <a16:creationId xmlns:a16="http://schemas.microsoft.com/office/drawing/2014/main" id="{EF6E841C-90E6-1AB8-6786-EB8C0FA1AF1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98908" y="3905200"/>
                  <a:ext cx="337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16" name="Tinta 515">
                  <a:extLst>
                    <a:ext uri="{FF2B5EF4-FFF2-40B4-BE49-F238E27FC236}">
                      <a16:creationId xmlns:a16="http://schemas.microsoft.com/office/drawing/2014/main" id="{59A2A6DC-AD12-A7F5-2CA0-B857B20D8EA9}"/>
                    </a:ext>
                  </a:extLst>
                </p14:cNvPr>
                <p14:cNvContentPartPr/>
                <p14:nvPr/>
              </p14:nvContentPartPr>
              <p14:xfrm>
                <a:off x="8840908" y="3935440"/>
                <a:ext cx="100800" cy="212400"/>
              </p14:xfrm>
            </p:contentPart>
          </mc:Choice>
          <mc:Fallback>
            <p:pic>
              <p:nvPicPr>
                <p:cNvPr id="516" name="Tinta 515">
                  <a:extLst>
                    <a:ext uri="{FF2B5EF4-FFF2-40B4-BE49-F238E27FC236}">
                      <a16:creationId xmlns:a16="http://schemas.microsoft.com/office/drawing/2014/main" id="{59A2A6DC-AD12-A7F5-2CA0-B857B20D8EA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31908" y="3926800"/>
                  <a:ext cx="118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17" name="Tinta 516">
                  <a:extLst>
                    <a:ext uri="{FF2B5EF4-FFF2-40B4-BE49-F238E27FC236}">
                      <a16:creationId xmlns:a16="http://schemas.microsoft.com/office/drawing/2014/main" id="{9C9A111A-F47B-1ECB-94AE-CBDE4FBC2EF4}"/>
                    </a:ext>
                  </a:extLst>
                </p14:cNvPr>
                <p14:cNvContentPartPr/>
                <p14:nvPr/>
              </p14:nvContentPartPr>
              <p14:xfrm>
                <a:off x="8834068" y="4037320"/>
                <a:ext cx="218880" cy="46800"/>
              </p14:xfrm>
            </p:contentPart>
          </mc:Choice>
          <mc:Fallback>
            <p:pic>
              <p:nvPicPr>
                <p:cNvPr id="517" name="Tinta 516">
                  <a:extLst>
                    <a:ext uri="{FF2B5EF4-FFF2-40B4-BE49-F238E27FC236}">
                      <a16:creationId xmlns:a16="http://schemas.microsoft.com/office/drawing/2014/main" id="{9C9A111A-F47B-1ECB-94AE-CBDE4FBC2EF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25068" y="4028680"/>
                  <a:ext cx="236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18" name="Tinta 517">
                  <a:extLst>
                    <a:ext uri="{FF2B5EF4-FFF2-40B4-BE49-F238E27FC236}">
                      <a16:creationId xmlns:a16="http://schemas.microsoft.com/office/drawing/2014/main" id="{8C30CCFA-9B12-F523-C72D-080840B91977}"/>
                    </a:ext>
                  </a:extLst>
                </p14:cNvPr>
                <p14:cNvContentPartPr/>
                <p14:nvPr/>
              </p14:nvContentPartPr>
              <p14:xfrm>
                <a:off x="9066268" y="3943360"/>
                <a:ext cx="84600" cy="165960"/>
              </p14:xfrm>
            </p:contentPart>
          </mc:Choice>
          <mc:Fallback>
            <p:pic>
              <p:nvPicPr>
                <p:cNvPr id="518" name="Tinta 517">
                  <a:extLst>
                    <a:ext uri="{FF2B5EF4-FFF2-40B4-BE49-F238E27FC236}">
                      <a16:creationId xmlns:a16="http://schemas.microsoft.com/office/drawing/2014/main" id="{8C30CCFA-9B12-F523-C72D-080840B919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57268" y="3934360"/>
                  <a:ext cx="102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19" name="Tinta 518">
                  <a:extLst>
                    <a:ext uri="{FF2B5EF4-FFF2-40B4-BE49-F238E27FC236}">
                      <a16:creationId xmlns:a16="http://schemas.microsoft.com/office/drawing/2014/main" id="{81580776-6CC3-64E5-15C4-6E70EC6F39FD}"/>
                    </a:ext>
                  </a:extLst>
                </p14:cNvPr>
                <p14:cNvContentPartPr/>
                <p14:nvPr/>
              </p14:nvContentPartPr>
              <p14:xfrm>
                <a:off x="9217468" y="3938680"/>
                <a:ext cx="175320" cy="152280"/>
              </p14:xfrm>
            </p:contentPart>
          </mc:Choice>
          <mc:Fallback>
            <p:pic>
              <p:nvPicPr>
                <p:cNvPr id="519" name="Tinta 518">
                  <a:extLst>
                    <a:ext uri="{FF2B5EF4-FFF2-40B4-BE49-F238E27FC236}">
                      <a16:creationId xmlns:a16="http://schemas.microsoft.com/office/drawing/2014/main" id="{81580776-6CC3-64E5-15C4-6E70EC6F39F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208828" y="3929680"/>
                  <a:ext cx="192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20" name="Tinta 519">
                  <a:extLst>
                    <a:ext uri="{FF2B5EF4-FFF2-40B4-BE49-F238E27FC236}">
                      <a16:creationId xmlns:a16="http://schemas.microsoft.com/office/drawing/2014/main" id="{FE8EC6AF-4503-5C6D-EE76-1EDA305E3ADA}"/>
                    </a:ext>
                  </a:extLst>
                </p14:cNvPr>
                <p14:cNvContentPartPr/>
                <p14:nvPr/>
              </p14:nvContentPartPr>
              <p14:xfrm>
                <a:off x="9234388" y="3877840"/>
                <a:ext cx="293040" cy="186120"/>
              </p14:xfrm>
            </p:contentPart>
          </mc:Choice>
          <mc:Fallback>
            <p:pic>
              <p:nvPicPr>
                <p:cNvPr id="520" name="Tinta 519">
                  <a:extLst>
                    <a:ext uri="{FF2B5EF4-FFF2-40B4-BE49-F238E27FC236}">
                      <a16:creationId xmlns:a16="http://schemas.microsoft.com/office/drawing/2014/main" id="{FE8EC6AF-4503-5C6D-EE76-1EDA305E3AD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225388" y="3869200"/>
                  <a:ext cx="310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21" name="Tinta 520">
                  <a:extLst>
                    <a:ext uri="{FF2B5EF4-FFF2-40B4-BE49-F238E27FC236}">
                      <a16:creationId xmlns:a16="http://schemas.microsoft.com/office/drawing/2014/main" id="{FEA50ADB-D736-D5A3-EB66-3B2AF4039CAD}"/>
                    </a:ext>
                  </a:extLst>
                </p14:cNvPr>
                <p14:cNvContentPartPr/>
                <p14:nvPr/>
              </p14:nvContentPartPr>
              <p14:xfrm>
                <a:off x="9503308" y="3901240"/>
                <a:ext cx="106560" cy="152640"/>
              </p14:xfrm>
            </p:contentPart>
          </mc:Choice>
          <mc:Fallback>
            <p:pic>
              <p:nvPicPr>
                <p:cNvPr id="521" name="Tinta 520">
                  <a:extLst>
                    <a:ext uri="{FF2B5EF4-FFF2-40B4-BE49-F238E27FC236}">
                      <a16:creationId xmlns:a16="http://schemas.microsoft.com/office/drawing/2014/main" id="{FEA50ADB-D736-D5A3-EB66-3B2AF4039CA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94668" y="3892240"/>
                  <a:ext cx="124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22" name="Tinta 521">
                  <a:extLst>
                    <a:ext uri="{FF2B5EF4-FFF2-40B4-BE49-F238E27FC236}">
                      <a16:creationId xmlns:a16="http://schemas.microsoft.com/office/drawing/2014/main" id="{0733379E-D153-3998-B19B-B66266501AEF}"/>
                    </a:ext>
                  </a:extLst>
                </p14:cNvPr>
                <p14:cNvContentPartPr/>
                <p14:nvPr/>
              </p14:nvContentPartPr>
              <p14:xfrm>
                <a:off x="8773588" y="3848680"/>
                <a:ext cx="282960" cy="26640"/>
              </p14:xfrm>
            </p:contentPart>
          </mc:Choice>
          <mc:Fallback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0733379E-D153-3998-B19B-B66266501AE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64588" y="3840040"/>
                  <a:ext cx="300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24" name="Tinta 523">
                  <a:extLst>
                    <a:ext uri="{FF2B5EF4-FFF2-40B4-BE49-F238E27FC236}">
                      <a16:creationId xmlns:a16="http://schemas.microsoft.com/office/drawing/2014/main" id="{08EC8B4B-0CBB-AA1B-77DF-8ADED3671C4C}"/>
                    </a:ext>
                  </a:extLst>
                </p14:cNvPr>
                <p14:cNvContentPartPr/>
                <p14:nvPr/>
              </p14:nvContentPartPr>
              <p14:xfrm>
                <a:off x="5523868" y="2304640"/>
                <a:ext cx="7200" cy="37800"/>
              </p14:xfrm>
            </p:contentPart>
          </mc:Choice>
          <mc:Fallback>
            <p:pic>
              <p:nvPicPr>
                <p:cNvPr id="524" name="Tinta 523">
                  <a:extLst>
                    <a:ext uri="{FF2B5EF4-FFF2-40B4-BE49-F238E27FC236}">
                      <a16:creationId xmlns:a16="http://schemas.microsoft.com/office/drawing/2014/main" id="{08EC8B4B-0CBB-AA1B-77DF-8ADED3671C4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515228" y="2296000"/>
                  <a:ext cx="24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25" name="Tinta 524">
                  <a:extLst>
                    <a:ext uri="{FF2B5EF4-FFF2-40B4-BE49-F238E27FC236}">
                      <a16:creationId xmlns:a16="http://schemas.microsoft.com/office/drawing/2014/main" id="{2A83C2F3-093C-C3F2-30DA-9C8E1C19988E}"/>
                    </a:ext>
                  </a:extLst>
                </p14:cNvPr>
                <p14:cNvContentPartPr/>
                <p14:nvPr/>
              </p14:nvContentPartPr>
              <p14:xfrm>
                <a:off x="5485708" y="1569160"/>
                <a:ext cx="213480" cy="802800"/>
              </p14:xfrm>
            </p:contentPart>
          </mc:Choice>
          <mc:Fallback>
            <p:pic>
              <p:nvPicPr>
                <p:cNvPr id="525" name="Tinta 524">
                  <a:extLst>
                    <a:ext uri="{FF2B5EF4-FFF2-40B4-BE49-F238E27FC236}">
                      <a16:creationId xmlns:a16="http://schemas.microsoft.com/office/drawing/2014/main" id="{2A83C2F3-093C-C3F2-30DA-9C8E1C19988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76708" y="1560160"/>
                  <a:ext cx="23112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26" name="Tinta 525">
                  <a:extLst>
                    <a:ext uri="{FF2B5EF4-FFF2-40B4-BE49-F238E27FC236}">
                      <a16:creationId xmlns:a16="http://schemas.microsoft.com/office/drawing/2014/main" id="{77FB6E32-198F-AC47-2760-A80BB4685006}"/>
                    </a:ext>
                  </a:extLst>
                </p14:cNvPr>
                <p14:cNvContentPartPr/>
                <p14:nvPr/>
              </p14:nvContentPartPr>
              <p14:xfrm>
                <a:off x="5646988" y="1532080"/>
                <a:ext cx="110160" cy="204840"/>
              </p14:xfrm>
            </p:contentPart>
          </mc:Choice>
          <mc:Fallback>
            <p:pic>
              <p:nvPicPr>
                <p:cNvPr id="526" name="Tinta 525">
                  <a:extLst>
                    <a:ext uri="{FF2B5EF4-FFF2-40B4-BE49-F238E27FC236}">
                      <a16:creationId xmlns:a16="http://schemas.microsoft.com/office/drawing/2014/main" id="{77FB6E32-198F-AC47-2760-A80BB468500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38348" y="152308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28" name="Tinta 527">
                  <a:extLst>
                    <a:ext uri="{FF2B5EF4-FFF2-40B4-BE49-F238E27FC236}">
                      <a16:creationId xmlns:a16="http://schemas.microsoft.com/office/drawing/2014/main" id="{BE7E66AF-91E9-E2D1-E686-0BF72B8BEF46}"/>
                    </a:ext>
                  </a:extLst>
                </p14:cNvPr>
                <p14:cNvContentPartPr/>
                <p14:nvPr/>
              </p14:nvContentPartPr>
              <p14:xfrm>
                <a:off x="5893948" y="1442080"/>
                <a:ext cx="175320" cy="235800"/>
              </p14:xfrm>
            </p:contentPart>
          </mc:Choice>
          <mc:Fallback>
            <p:pic>
              <p:nvPicPr>
                <p:cNvPr id="528" name="Tinta 527">
                  <a:extLst>
                    <a:ext uri="{FF2B5EF4-FFF2-40B4-BE49-F238E27FC236}">
                      <a16:creationId xmlns:a16="http://schemas.microsoft.com/office/drawing/2014/main" id="{BE7E66AF-91E9-E2D1-E686-0BF72B8BEF4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85308" y="1433440"/>
                  <a:ext cx="192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29" name="Tinta 528">
                  <a:extLst>
                    <a:ext uri="{FF2B5EF4-FFF2-40B4-BE49-F238E27FC236}">
                      <a16:creationId xmlns:a16="http://schemas.microsoft.com/office/drawing/2014/main" id="{A0EC9D7E-24B4-816C-3D41-9C6C926D5946}"/>
                    </a:ext>
                  </a:extLst>
                </p14:cNvPr>
                <p14:cNvContentPartPr/>
                <p14:nvPr/>
              </p14:nvContentPartPr>
              <p14:xfrm>
                <a:off x="6122188" y="1471240"/>
                <a:ext cx="102600" cy="186480"/>
              </p14:xfrm>
            </p:contentPart>
          </mc:Choice>
          <mc:Fallback>
            <p:pic>
              <p:nvPicPr>
                <p:cNvPr id="529" name="Tinta 528">
                  <a:extLst>
                    <a:ext uri="{FF2B5EF4-FFF2-40B4-BE49-F238E27FC236}">
                      <a16:creationId xmlns:a16="http://schemas.microsoft.com/office/drawing/2014/main" id="{A0EC9D7E-24B4-816C-3D41-9C6C926D594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13548" y="1462600"/>
                  <a:ext cx="12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30" name="Tinta 529">
                  <a:extLst>
                    <a:ext uri="{FF2B5EF4-FFF2-40B4-BE49-F238E27FC236}">
                      <a16:creationId xmlns:a16="http://schemas.microsoft.com/office/drawing/2014/main" id="{3E13E380-7B4C-54E0-BE92-626438F0B213}"/>
                    </a:ext>
                  </a:extLst>
                </p14:cNvPr>
                <p14:cNvContentPartPr/>
                <p14:nvPr/>
              </p14:nvContentPartPr>
              <p14:xfrm>
                <a:off x="6240628" y="1472320"/>
                <a:ext cx="37440" cy="139680"/>
              </p14:xfrm>
            </p:contentPart>
          </mc:Choice>
          <mc:Fallback>
            <p:pic>
              <p:nvPicPr>
                <p:cNvPr id="530" name="Tinta 529">
                  <a:extLst>
                    <a:ext uri="{FF2B5EF4-FFF2-40B4-BE49-F238E27FC236}">
                      <a16:creationId xmlns:a16="http://schemas.microsoft.com/office/drawing/2014/main" id="{3E13E380-7B4C-54E0-BE92-626438F0B21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231628" y="1463320"/>
                  <a:ext cx="55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31" name="Tinta 530">
                  <a:extLst>
                    <a:ext uri="{FF2B5EF4-FFF2-40B4-BE49-F238E27FC236}">
                      <a16:creationId xmlns:a16="http://schemas.microsoft.com/office/drawing/2014/main" id="{202FE13E-B0A4-B889-98E1-106F4D916761}"/>
                    </a:ext>
                  </a:extLst>
                </p14:cNvPr>
                <p14:cNvContentPartPr/>
                <p14:nvPr/>
              </p14:nvContentPartPr>
              <p14:xfrm>
                <a:off x="6230188" y="1411480"/>
                <a:ext cx="122040" cy="221400"/>
              </p14:xfrm>
            </p:contentPart>
          </mc:Choice>
          <mc:Fallback>
            <p:pic>
              <p:nvPicPr>
                <p:cNvPr id="531" name="Tinta 530">
                  <a:extLst>
                    <a:ext uri="{FF2B5EF4-FFF2-40B4-BE49-F238E27FC236}">
                      <a16:creationId xmlns:a16="http://schemas.microsoft.com/office/drawing/2014/main" id="{202FE13E-B0A4-B889-98E1-106F4D91676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221548" y="1402840"/>
                  <a:ext cx="139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32" name="Tinta 531">
                  <a:extLst>
                    <a:ext uri="{FF2B5EF4-FFF2-40B4-BE49-F238E27FC236}">
                      <a16:creationId xmlns:a16="http://schemas.microsoft.com/office/drawing/2014/main" id="{0E378973-72E0-080B-9706-A36F6A13F6E7}"/>
                    </a:ext>
                  </a:extLst>
                </p14:cNvPr>
                <p14:cNvContentPartPr/>
                <p14:nvPr/>
              </p14:nvContentPartPr>
              <p14:xfrm>
                <a:off x="6380668" y="1452160"/>
                <a:ext cx="109080" cy="179640"/>
              </p14:xfrm>
            </p:contentPart>
          </mc:Choice>
          <mc:Fallback>
            <p:pic>
              <p:nvPicPr>
                <p:cNvPr id="532" name="Tinta 531">
                  <a:extLst>
                    <a:ext uri="{FF2B5EF4-FFF2-40B4-BE49-F238E27FC236}">
                      <a16:creationId xmlns:a16="http://schemas.microsoft.com/office/drawing/2014/main" id="{0E378973-72E0-080B-9706-A36F6A13F6E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71668" y="1443160"/>
                  <a:ext cx="126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533" name="Tinta 532">
                  <a:extLst>
                    <a:ext uri="{FF2B5EF4-FFF2-40B4-BE49-F238E27FC236}">
                      <a16:creationId xmlns:a16="http://schemas.microsoft.com/office/drawing/2014/main" id="{B64A4E4E-7FB3-4D50-FE37-E36631B9CF1A}"/>
                    </a:ext>
                  </a:extLst>
                </p14:cNvPr>
                <p14:cNvContentPartPr/>
                <p14:nvPr/>
              </p14:nvContentPartPr>
              <p14:xfrm>
                <a:off x="6381748" y="1413640"/>
                <a:ext cx="118080" cy="11520"/>
              </p14:xfrm>
            </p:contentPart>
          </mc:Choice>
          <mc:Fallback>
            <p:pic>
              <p:nvPicPr>
                <p:cNvPr id="533" name="Tinta 532">
                  <a:extLst>
                    <a:ext uri="{FF2B5EF4-FFF2-40B4-BE49-F238E27FC236}">
                      <a16:creationId xmlns:a16="http://schemas.microsoft.com/office/drawing/2014/main" id="{B64A4E4E-7FB3-4D50-FE37-E36631B9CF1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372748" y="1405000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34" name="Tinta 533">
                  <a:extLst>
                    <a:ext uri="{FF2B5EF4-FFF2-40B4-BE49-F238E27FC236}">
                      <a16:creationId xmlns:a16="http://schemas.microsoft.com/office/drawing/2014/main" id="{BD9296EC-15BD-3C56-FB01-EB05CCFC7F67}"/>
                    </a:ext>
                  </a:extLst>
                </p14:cNvPr>
                <p14:cNvContentPartPr/>
                <p14:nvPr/>
              </p14:nvContentPartPr>
              <p14:xfrm>
                <a:off x="6522868" y="1409680"/>
                <a:ext cx="97560" cy="195120"/>
              </p14:xfrm>
            </p:contentPart>
          </mc:Choice>
          <mc:Fallback>
            <p:pic>
              <p:nvPicPr>
                <p:cNvPr id="534" name="Tinta 533">
                  <a:extLst>
                    <a:ext uri="{FF2B5EF4-FFF2-40B4-BE49-F238E27FC236}">
                      <a16:creationId xmlns:a16="http://schemas.microsoft.com/office/drawing/2014/main" id="{BD9296EC-15BD-3C56-FB01-EB05CCFC7F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514228" y="1400680"/>
                  <a:ext cx="115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35" name="Tinta 534">
                  <a:extLst>
                    <a:ext uri="{FF2B5EF4-FFF2-40B4-BE49-F238E27FC236}">
                      <a16:creationId xmlns:a16="http://schemas.microsoft.com/office/drawing/2014/main" id="{1033166D-40EF-5ED7-5C1A-2CC7E3585FEB}"/>
                    </a:ext>
                  </a:extLst>
                </p14:cNvPr>
                <p14:cNvContentPartPr/>
                <p14:nvPr/>
              </p14:nvContentPartPr>
              <p14:xfrm>
                <a:off x="6607108" y="1448920"/>
                <a:ext cx="162000" cy="163080"/>
              </p14:xfrm>
            </p:contentPart>
          </mc:Choice>
          <mc:Fallback>
            <p:pic>
              <p:nvPicPr>
                <p:cNvPr id="535" name="Tinta 534">
                  <a:extLst>
                    <a:ext uri="{FF2B5EF4-FFF2-40B4-BE49-F238E27FC236}">
                      <a16:creationId xmlns:a16="http://schemas.microsoft.com/office/drawing/2014/main" id="{1033166D-40EF-5ED7-5C1A-2CC7E3585FE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598468" y="1440280"/>
                  <a:ext cx="179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37" name="Tinta 536">
                  <a:extLst>
                    <a:ext uri="{FF2B5EF4-FFF2-40B4-BE49-F238E27FC236}">
                      <a16:creationId xmlns:a16="http://schemas.microsoft.com/office/drawing/2014/main" id="{88A5CC3B-DD8D-478D-5446-495F91B939B8}"/>
                    </a:ext>
                  </a:extLst>
                </p14:cNvPr>
                <p14:cNvContentPartPr/>
                <p14:nvPr/>
              </p14:nvContentPartPr>
              <p14:xfrm>
                <a:off x="6943348" y="1449280"/>
                <a:ext cx="27360" cy="146880"/>
              </p14:xfrm>
            </p:contentPart>
          </mc:Choice>
          <mc:Fallback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88A5CC3B-DD8D-478D-5446-495F91B939B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934708" y="1440640"/>
                  <a:ext cx="45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38" name="Tinta 537">
                  <a:extLst>
                    <a:ext uri="{FF2B5EF4-FFF2-40B4-BE49-F238E27FC236}">
                      <a16:creationId xmlns:a16="http://schemas.microsoft.com/office/drawing/2014/main" id="{E4916C5D-3886-5AAD-B1A3-EBD1BC8D0496}"/>
                    </a:ext>
                  </a:extLst>
                </p14:cNvPr>
                <p14:cNvContentPartPr/>
                <p14:nvPr/>
              </p14:nvContentPartPr>
              <p14:xfrm>
                <a:off x="6872788" y="1596160"/>
                <a:ext cx="165240" cy="34560"/>
              </p14:xfrm>
            </p:contentPart>
          </mc:Choice>
          <mc:Fallback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E4916C5D-3886-5AAD-B1A3-EBD1BC8D049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864148" y="1587520"/>
                  <a:ext cx="182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39" name="Tinta 538">
                  <a:extLst>
                    <a:ext uri="{FF2B5EF4-FFF2-40B4-BE49-F238E27FC236}">
                      <a16:creationId xmlns:a16="http://schemas.microsoft.com/office/drawing/2014/main" id="{82F994DA-8C51-A0F4-F741-5EE676B83913}"/>
                    </a:ext>
                  </a:extLst>
                </p14:cNvPr>
                <p14:cNvContentPartPr/>
                <p14:nvPr/>
              </p14:nvContentPartPr>
              <p14:xfrm>
                <a:off x="6852628" y="1422640"/>
                <a:ext cx="262800" cy="186120"/>
              </p14:xfrm>
            </p:contentPart>
          </mc:Choice>
          <mc:Fallback>
            <p:pic>
              <p:nvPicPr>
                <p:cNvPr id="539" name="Tinta 538">
                  <a:extLst>
                    <a:ext uri="{FF2B5EF4-FFF2-40B4-BE49-F238E27FC236}">
                      <a16:creationId xmlns:a16="http://schemas.microsoft.com/office/drawing/2014/main" id="{82F994DA-8C51-A0F4-F741-5EE676B8391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43988" y="1414000"/>
                  <a:ext cx="280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40" name="Tinta 539">
                  <a:extLst>
                    <a:ext uri="{FF2B5EF4-FFF2-40B4-BE49-F238E27FC236}">
                      <a16:creationId xmlns:a16="http://schemas.microsoft.com/office/drawing/2014/main" id="{28767E3D-BD15-706D-58FD-0EB0EBDC1EAE}"/>
                    </a:ext>
                  </a:extLst>
                </p14:cNvPr>
                <p14:cNvContentPartPr/>
                <p14:nvPr/>
              </p14:nvContentPartPr>
              <p14:xfrm>
                <a:off x="7050988" y="1406440"/>
                <a:ext cx="128160" cy="194040"/>
              </p14:xfrm>
            </p:contentPart>
          </mc:Choice>
          <mc:Fallback>
            <p:pic>
              <p:nvPicPr>
                <p:cNvPr id="540" name="Tinta 539">
                  <a:extLst>
                    <a:ext uri="{FF2B5EF4-FFF2-40B4-BE49-F238E27FC236}">
                      <a16:creationId xmlns:a16="http://schemas.microsoft.com/office/drawing/2014/main" id="{28767E3D-BD15-706D-58FD-0EB0EBDC1EA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42348" y="1397800"/>
                  <a:ext cx="145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41" name="Tinta 540">
                  <a:extLst>
                    <a:ext uri="{FF2B5EF4-FFF2-40B4-BE49-F238E27FC236}">
                      <a16:creationId xmlns:a16="http://schemas.microsoft.com/office/drawing/2014/main" id="{9DBCB597-E235-6156-B237-4DC8D20D0814}"/>
                    </a:ext>
                  </a:extLst>
                </p14:cNvPr>
                <p14:cNvContentPartPr/>
                <p14:nvPr/>
              </p14:nvContentPartPr>
              <p14:xfrm>
                <a:off x="7192468" y="1459000"/>
                <a:ext cx="108000" cy="187200"/>
              </p14:xfrm>
            </p:contentPart>
          </mc:Choice>
          <mc:Fallback>
            <p:pic>
              <p:nvPicPr>
                <p:cNvPr id="541" name="Tinta 540">
                  <a:extLst>
                    <a:ext uri="{FF2B5EF4-FFF2-40B4-BE49-F238E27FC236}">
                      <a16:creationId xmlns:a16="http://schemas.microsoft.com/office/drawing/2014/main" id="{9DBCB597-E235-6156-B237-4DC8D20D081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83468" y="1450360"/>
                  <a:ext cx="125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42" name="Tinta 541">
                  <a:extLst>
                    <a:ext uri="{FF2B5EF4-FFF2-40B4-BE49-F238E27FC236}">
                      <a16:creationId xmlns:a16="http://schemas.microsoft.com/office/drawing/2014/main" id="{8E32FC0C-7FBD-F70A-03D5-C61B8510B4EC}"/>
                    </a:ext>
                  </a:extLst>
                </p14:cNvPr>
                <p14:cNvContentPartPr/>
                <p14:nvPr/>
              </p14:nvContentPartPr>
              <p14:xfrm>
                <a:off x="7195708" y="1429840"/>
                <a:ext cx="135000" cy="46800"/>
              </p14:xfrm>
            </p:contentPart>
          </mc:Choice>
          <mc:Fallback>
            <p:pic>
              <p:nvPicPr>
                <p:cNvPr id="542" name="Tinta 541">
                  <a:extLst>
                    <a:ext uri="{FF2B5EF4-FFF2-40B4-BE49-F238E27FC236}">
                      <a16:creationId xmlns:a16="http://schemas.microsoft.com/office/drawing/2014/main" id="{8E32FC0C-7FBD-F70A-03D5-C61B8510B4E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187068" y="1420840"/>
                  <a:ext cx="152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43" name="Tinta 542">
                  <a:extLst>
                    <a:ext uri="{FF2B5EF4-FFF2-40B4-BE49-F238E27FC236}">
                      <a16:creationId xmlns:a16="http://schemas.microsoft.com/office/drawing/2014/main" id="{281582E5-5DD0-0036-64FF-7C994D50A45D}"/>
                    </a:ext>
                  </a:extLst>
                </p14:cNvPr>
                <p14:cNvContentPartPr/>
                <p14:nvPr/>
              </p14:nvContentPartPr>
              <p14:xfrm>
                <a:off x="7370668" y="1384840"/>
                <a:ext cx="118080" cy="246240"/>
              </p14:xfrm>
            </p:contentPart>
          </mc:Choice>
          <mc:Fallback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281582E5-5DD0-0036-64FF-7C994D50A45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62028" y="1376200"/>
                  <a:ext cx="135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44" name="Tinta 543">
                  <a:extLst>
                    <a:ext uri="{FF2B5EF4-FFF2-40B4-BE49-F238E27FC236}">
                      <a16:creationId xmlns:a16="http://schemas.microsoft.com/office/drawing/2014/main" id="{31FD0EE1-8A6F-A09C-E02E-E6B5CF008E88}"/>
                    </a:ext>
                  </a:extLst>
                </p14:cNvPr>
                <p14:cNvContentPartPr/>
                <p14:nvPr/>
              </p14:nvContentPartPr>
              <p14:xfrm>
                <a:off x="7397668" y="1501480"/>
                <a:ext cx="111240" cy="15480"/>
              </p14:xfrm>
            </p:contentPart>
          </mc:Choice>
          <mc:Fallback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31FD0EE1-8A6F-A09C-E02E-E6B5CF008E8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388668" y="1492480"/>
                  <a:ext cx="128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45" name="Tinta 544">
                  <a:extLst>
                    <a:ext uri="{FF2B5EF4-FFF2-40B4-BE49-F238E27FC236}">
                      <a16:creationId xmlns:a16="http://schemas.microsoft.com/office/drawing/2014/main" id="{BF71C002-45C9-2C06-A2FF-E31BF611EF3A}"/>
                    </a:ext>
                  </a:extLst>
                </p14:cNvPr>
                <p14:cNvContentPartPr/>
                <p14:nvPr/>
              </p14:nvContentPartPr>
              <p14:xfrm>
                <a:off x="7545628" y="1428760"/>
                <a:ext cx="81000" cy="200160"/>
              </p14:xfrm>
            </p:contentPart>
          </mc:Choice>
          <mc:Fallback>
            <p:pic>
              <p:nvPicPr>
                <p:cNvPr id="545" name="Tinta 544">
                  <a:extLst>
                    <a:ext uri="{FF2B5EF4-FFF2-40B4-BE49-F238E27FC236}">
                      <a16:creationId xmlns:a16="http://schemas.microsoft.com/office/drawing/2014/main" id="{BF71C002-45C9-2C06-A2FF-E31BF611EF3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36988" y="1420120"/>
                  <a:ext cx="9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46" name="Tinta 545">
                  <a:extLst>
                    <a:ext uri="{FF2B5EF4-FFF2-40B4-BE49-F238E27FC236}">
                      <a16:creationId xmlns:a16="http://schemas.microsoft.com/office/drawing/2014/main" id="{269C4ECF-AC1F-8526-10E4-BEAE1C3E029C}"/>
                    </a:ext>
                  </a:extLst>
                </p14:cNvPr>
                <p14:cNvContentPartPr/>
                <p14:nvPr/>
              </p14:nvContentPartPr>
              <p14:xfrm>
                <a:off x="7767388" y="1429840"/>
                <a:ext cx="3960" cy="154440"/>
              </p14:xfrm>
            </p:contentPart>
          </mc:Choice>
          <mc:Fallback>
            <p:pic>
              <p:nvPicPr>
                <p:cNvPr id="546" name="Tinta 545">
                  <a:extLst>
                    <a:ext uri="{FF2B5EF4-FFF2-40B4-BE49-F238E27FC236}">
                      <a16:creationId xmlns:a16="http://schemas.microsoft.com/office/drawing/2014/main" id="{269C4ECF-AC1F-8526-10E4-BEAE1C3E029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58748" y="1420840"/>
                  <a:ext cx="21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47" name="Tinta 546">
                  <a:extLst>
                    <a:ext uri="{FF2B5EF4-FFF2-40B4-BE49-F238E27FC236}">
                      <a16:creationId xmlns:a16="http://schemas.microsoft.com/office/drawing/2014/main" id="{6F28BC0D-875A-7567-8A8C-4DE5CCF2F26B}"/>
                    </a:ext>
                  </a:extLst>
                </p14:cNvPr>
                <p14:cNvContentPartPr/>
                <p14:nvPr/>
              </p14:nvContentPartPr>
              <p14:xfrm>
                <a:off x="7720588" y="1408960"/>
                <a:ext cx="162360" cy="196920"/>
              </p14:xfrm>
            </p:contentPart>
          </mc:Choice>
          <mc:Fallback>
            <p:pic>
              <p:nvPicPr>
                <p:cNvPr id="547" name="Tinta 546">
                  <a:extLst>
                    <a:ext uri="{FF2B5EF4-FFF2-40B4-BE49-F238E27FC236}">
                      <a16:creationId xmlns:a16="http://schemas.microsoft.com/office/drawing/2014/main" id="{6F28BC0D-875A-7567-8A8C-4DE5CCF2F26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711588" y="1399960"/>
                  <a:ext cx="180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48" name="Tinta 547">
                  <a:extLst>
                    <a:ext uri="{FF2B5EF4-FFF2-40B4-BE49-F238E27FC236}">
                      <a16:creationId xmlns:a16="http://schemas.microsoft.com/office/drawing/2014/main" id="{8F97400B-74B9-DF67-7766-CEE66497B762}"/>
                    </a:ext>
                  </a:extLst>
                </p14:cNvPr>
                <p14:cNvContentPartPr/>
                <p14:nvPr/>
              </p14:nvContentPartPr>
              <p14:xfrm>
                <a:off x="7884748" y="1456120"/>
                <a:ext cx="105120" cy="169920"/>
              </p14:xfrm>
            </p:contentPart>
          </mc:Choice>
          <mc:Fallback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8F97400B-74B9-DF67-7766-CEE66497B76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876108" y="1447120"/>
                  <a:ext cx="122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49" name="Tinta 548">
                  <a:extLst>
                    <a:ext uri="{FF2B5EF4-FFF2-40B4-BE49-F238E27FC236}">
                      <a16:creationId xmlns:a16="http://schemas.microsoft.com/office/drawing/2014/main" id="{BEAA225D-2D05-0A3C-6D45-4FDC309F4F55}"/>
                    </a:ext>
                  </a:extLst>
                </p14:cNvPr>
                <p14:cNvContentPartPr/>
                <p14:nvPr/>
              </p14:nvContentPartPr>
              <p14:xfrm>
                <a:off x="7885468" y="1414720"/>
                <a:ext cx="114840" cy="110520"/>
              </p14:xfrm>
            </p:contentPart>
          </mc:Choice>
          <mc:Fallback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BEAA225D-2D05-0A3C-6D45-4FDC309F4F5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876468" y="1405720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61" name="Tinta 560">
                  <a:extLst>
                    <a:ext uri="{FF2B5EF4-FFF2-40B4-BE49-F238E27FC236}">
                      <a16:creationId xmlns:a16="http://schemas.microsoft.com/office/drawing/2014/main" id="{28C23D02-D4D7-E342-BEEC-BFFD993A4084}"/>
                    </a:ext>
                  </a:extLst>
                </p14:cNvPr>
                <p14:cNvContentPartPr/>
                <p14:nvPr/>
              </p14:nvContentPartPr>
              <p14:xfrm>
                <a:off x="8093908" y="1430920"/>
                <a:ext cx="10800" cy="215280"/>
              </p14:xfrm>
            </p:contentPart>
          </mc:Choice>
          <mc:Fallback>
            <p:pic>
              <p:nvPicPr>
                <p:cNvPr id="561" name="Tinta 560">
                  <a:extLst>
                    <a:ext uri="{FF2B5EF4-FFF2-40B4-BE49-F238E27FC236}">
                      <a16:creationId xmlns:a16="http://schemas.microsoft.com/office/drawing/2014/main" id="{28C23D02-D4D7-E342-BEEC-BFFD993A408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084908" y="1421920"/>
                  <a:ext cx="28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62" name="Tinta 561">
                  <a:extLst>
                    <a:ext uri="{FF2B5EF4-FFF2-40B4-BE49-F238E27FC236}">
                      <a16:creationId xmlns:a16="http://schemas.microsoft.com/office/drawing/2014/main" id="{D1C3D4B9-9663-6B90-6A61-EA286C3A8DCE}"/>
                    </a:ext>
                  </a:extLst>
                </p14:cNvPr>
                <p14:cNvContentPartPr/>
                <p14:nvPr/>
              </p14:nvContentPartPr>
              <p14:xfrm>
                <a:off x="8073748" y="1378360"/>
                <a:ext cx="114840" cy="242280"/>
              </p14:xfrm>
            </p:contentPart>
          </mc:Choice>
          <mc:Fallback>
            <p:pic>
              <p:nvPicPr>
                <p:cNvPr id="562" name="Tinta 561">
                  <a:extLst>
                    <a:ext uri="{FF2B5EF4-FFF2-40B4-BE49-F238E27FC236}">
                      <a16:creationId xmlns:a16="http://schemas.microsoft.com/office/drawing/2014/main" id="{D1C3D4B9-9663-6B90-6A61-EA286C3A8DC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065108" y="1369720"/>
                  <a:ext cx="132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63" name="Tinta 562">
                  <a:extLst>
                    <a:ext uri="{FF2B5EF4-FFF2-40B4-BE49-F238E27FC236}">
                      <a16:creationId xmlns:a16="http://schemas.microsoft.com/office/drawing/2014/main" id="{01E110F5-452C-AB9D-EC57-04AF56C5AD18}"/>
                    </a:ext>
                  </a:extLst>
                </p14:cNvPr>
                <p14:cNvContentPartPr/>
                <p14:nvPr/>
              </p14:nvContentPartPr>
              <p14:xfrm>
                <a:off x="8226748" y="1412560"/>
                <a:ext cx="89640" cy="181800"/>
              </p14:xfrm>
            </p:contentPart>
          </mc:Choice>
          <mc:Fallback>
            <p:pic>
              <p:nvPicPr>
                <p:cNvPr id="563" name="Tinta 562">
                  <a:extLst>
                    <a:ext uri="{FF2B5EF4-FFF2-40B4-BE49-F238E27FC236}">
                      <a16:creationId xmlns:a16="http://schemas.microsoft.com/office/drawing/2014/main" id="{01E110F5-452C-AB9D-EC57-04AF56C5AD1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218108" y="1403920"/>
                  <a:ext cx="107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64" name="Tinta 563">
                  <a:extLst>
                    <a:ext uri="{FF2B5EF4-FFF2-40B4-BE49-F238E27FC236}">
                      <a16:creationId xmlns:a16="http://schemas.microsoft.com/office/drawing/2014/main" id="{94FCF80E-D240-5F81-D4E5-8390D3D9913F}"/>
                    </a:ext>
                  </a:extLst>
                </p14:cNvPr>
                <p14:cNvContentPartPr/>
                <p14:nvPr/>
              </p14:nvContentPartPr>
              <p14:xfrm>
                <a:off x="8238628" y="1378360"/>
                <a:ext cx="148320" cy="121320"/>
              </p14:xfrm>
            </p:contentPart>
          </mc:Choice>
          <mc:Fallback>
            <p:pic>
              <p:nvPicPr>
                <p:cNvPr id="564" name="Tinta 563">
                  <a:extLst>
                    <a:ext uri="{FF2B5EF4-FFF2-40B4-BE49-F238E27FC236}">
                      <a16:creationId xmlns:a16="http://schemas.microsoft.com/office/drawing/2014/main" id="{94FCF80E-D240-5F81-D4E5-8390D3D9913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229988" y="1369360"/>
                  <a:ext cx="165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65" name="Tinta 564">
                  <a:extLst>
                    <a:ext uri="{FF2B5EF4-FFF2-40B4-BE49-F238E27FC236}">
                      <a16:creationId xmlns:a16="http://schemas.microsoft.com/office/drawing/2014/main" id="{B48E2CE3-0957-8A48-203B-A81F3CFDBA99}"/>
                    </a:ext>
                  </a:extLst>
                </p14:cNvPr>
                <p14:cNvContentPartPr/>
                <p14:nvPr/>
              </p14:nvContentPartPr>
              <p14:xfrm>
                <a:off x="8386948" y="1355680"/>
                <a:ext cx="124560" cy="208440"/>
              </p14:xfrm>
            </p:contentPart>
          </mc:Choice>
          <mc:Fallback>
            <p:pic>
              <p:nvPicPr>
                <p:cNvPr id="565" name="Tinta 564">
                  <a:extLst>
                    <a:ext uri="{FF2B5EF4-FFF2-40B4-BE49-F238E27FC236}">
                      <a16:creationId xmlns:a16="http://schemas.microsoft.com/office/drawing/2014/main" id="{B48E2CE3-0957-8A48-203B-A81F3CFDBA9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377948" y="1347040"/>
                  <a:ext cx="142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66" name="Tinta 565">
                  <a:extLst>
                    <a:ext uri="{FF2B5EF4-FFF2-40B4-BE49-F238E27FC236}">
                      <a16:creationId xmlns:a16="http://schemas.microsoft.com/office/drawing/2014/main" id="{598AA263-0794-2B93-4922-16A7DC17614B}"/>
                    </a:ext>
                  </a:extLst>
                </p14:cNvPr>
                <p14:cNvContentPartPr/>
                <p14:nvPr/>
              </p14:nvContentPartPr>
              <p14:xfrm>
                <a:off x="8353108" y="1453960"/>
                <a:ext cx="158400" cy="16560"/>
              </p14:xfrm>
            </p:contentPart>
          </mc:Choice>
          <mc:Fallback>
            <p:pic>
              <p:nvPicPr>
                <p:cNvPr id="566" name="Tinta 565">
                  <a:extLst>
                    <a:ext uri="{FF2B5EF4-FFF2-40B4-BE49-F238E27FC236}">
                      <a16:creationId xmlns:a16="http://schemas.microsoft.com/office/drawing/2014/main" id="{598AA263-0794-2B93-4922-16A7DC17614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344108" y="1445320"/>
                  <a:ext cx="176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67" name="Tinta 566">
                  <a:extLst>
                    <a:ext uri="{FF2B5EF4-FFF2-40B4-BE49-F238E27FC236}">
                      <a16:creationId xmlns:a16="http://schemas.microsoft.com/office/drawing/2014/main" id="{528424EB-E18A-CC37-B3F5-CF372A9BBBB8}"/>
                    </a:ext>
                  </a:extLst>
                </p14:cNvPr>
                <p14:cNvContentPartPr/>
                <p14:nvPr/>
              </p14:nvContentPartPr>
              <p14:xfrm>
                <a:off x="8521948" y="1438840"/>
                <a:ext cx="154440" cy="133560"/>
              </p14:xfrm>
            </p:contentPart>
          </mc:Choice>
          <mc:Fallback>
            <p:pic>
              <p:nvPicPr>
                <p:cNvPr id="567" name="Tinta 566">
                  <a:extLst>
                    <a:ext uri="{FF2B5EF4-FFF2-40B4-BE49-F238E27FC236}">
                      <a16:creationId xmlns:a16="http://schemas.microsoft.com/office/drawing/2014/main" id="{528424EB-E18A-CC37-B3F5-CF372A9BBBB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513308" y="1430200"/>
                  <a:ext cx="172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68" name="Tinta 567">
                  <a:extLst>
                    <a:ext uri="{FF2B5EF4-FFF2-40B4-BE49-F238E27FC236}">
                      <a16:creationId xmlns:a16="http://schemas.microsoft.com/office/drawing/2014/main" id="{E11599EB-FD50-DAB6-6B11-538D6806CD68}"/>
                    </a:ext>
                  </a:extLst>
                </p14:cNvPr>
                <p14:cNvContentPartPr/>
                <p14:nvPr/>
              </p14:nvContentPartPr>
              <p14:xfrm>
                <a:off x="8521228" y="1390600"/>
                <a:ext cx="178560" cy="161640"/>
              </p14:xfrm>
            </p:contentPart>
          </mc:Choice>
          <mc:Fallback>
            <p:pic>
              <p:nvPicPr>
                <p:cNvPr id="568" name="Tinta 567">
                  <a:extLst>
                    <a:ext uri="{FF2B5EF4-FFF2-40B4-BE49-F238E27FC236}">
                      <a16:creationId xmlns:a16="http://schemas.microsoft.com/office/drawing/2014/main" id="{E11599EB-FD50-DAB6-6B11-538D6806CD6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512228" y="1381600"/>
                  <a:ext cx="196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69" name="Tinta 568">
                  <a:extLst>
                    <a:ext uri="{FF2B5EF4-FFF2-40B4-BE49-F238E27FC236}">
                      <a16:creationId xmlns:a16="http://schemas.microsoft.com/office/drawing/2014/main" id="{A413FFC2-A898-0067-4DB1-E76C183C6F61}"/>
                    </a:ext>
                  </a:extLst>
                </p14:cNvPr>
                <p14:cNvContentPartPr/>
                <p14:nvPr/>
              </p14:nvContentPartPr>
              <p14:xfrm>
                <a:off x="8659108" y="1377280"/>
                <a:ext cx="138240" cy="202680"/>
              </p14:xfrm>
            </p:contentPart>
          </mc:Choice>
          <mc:Fallback>
            <p:pic>
              <p:nvPicPr>
                <p:cNvPr id="569" name="Tinta 568">
                  <a:extLst>
                    <a:ext uri="{FF2B5EF4-FFF2-40B4-BE49-F238E27FC236}">
                      <a16:creationId xmlns:a16="http://schemas.microsoft.com/office/drawing/2014/main" id="{A413FFC2-A898-0067-4DB1-E76C183C6F6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50468" y="1368640"/>
                  <a:ext cx="155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70" name="Tinta 569">
                  <a:extLst>
                    <a:ext uri="{FF2B5EF4-FFF2-40B4-BE49-F238E27FC236}">
                      <a16:creationId xmlns:a16="http://schemas.microsoft.com/office/drawing/2014/main" id="{379B4E5B-505E-5C56-6433-BC78681C1D59}"/>
                    </a:ext>
                  </a:extLst>
                </p14:cNvPr>
                <p14:cNvContentPartPr/>
                <p14:nvPr/>
              </p14:nvContentPartPr>
              <p14:xfrm>
                <a:off x="8824348" y="1416520"/>
                <a:ext cx="91080" cy="186120"/>
              </p14:xfrm>
            </p:contentPart>
          </mc:Choice>
          <mc:Fallback>
            <p:pic>
              <p:nvPicPr>
                <p:cNvPr id="570" name="Tinta 569">
                  <a:extLst>
                    <a:ext uri="{FF2B5EF4-FFF2-40B4-BE49-F238E27FC236}">
                      <a16:creationId xmlns:a16="http://schemas.microsoft.com/office/drawing/2014/main" id="{379B4E5B-505E-5C56-6433-BC78681C1D5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15348" y="1407880"/>
                  <a:ext cx="108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571" name="Tinta 570">
                  <a:extLst>
                    <a:ext uri="{FF2B5EF4-FFF2-40B4-BE49-F238E27FC236}">
                      <a16:creationId xmlns:a16="http://schemas.microsoft.com/office/drawing/2014/main" id="{C74AADD1-044D-C51E-341B-4B7BCEB60ED5}"/>
                    </a:ext>
                  </a:extLst>
                </p14:cNvPr>
                <p14:cNvContentPartPr/>
                <p14:nvPr/>
              </p14:nvContentPartPr>
              <p14:xfrm>
                <a:off x="8817148" y="1411480"/>
                <a:ext cx="118080" cy="98280"/>
              </p14:xfrm>
            </p:contentPart>
          </mc:Choice>
          <mc:Fallback>
            <p:pic>
              <p:nvPicPr>
                <p:cNvPr id="571" name="Tinta 570">
                  <a:extLst>
                    <a:ext uri="{FF2B5EF4-FFF2-40B4-BE49-F238E27FC236}">
                      <a16:creationId xmlns:a16="http://schemas.microsoft.com/office/drawing/2014/main" id="{C74AADD1-044D-C51E-341B-4B7BCEB60ED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808508" y="1402840"/>
                  <a:ext cx="135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572" name="Tinta 571">
                  <a:extLst>
                    <a:ext uri="{FF2B5EF4-FFF2-40B4-BE49-F238E27FC236}">
                      <a16:creationId xmlns:a16="http://schemas.microsoft.com/office/drawing/2014/main" id="{E9F926A4-0A4C-D801-3FE3-E3476EE9776D}"/>
                    </a:ext>
                  </a:extLst>
                </p14:cNvPr>
                <p14:cNvContentPartPr/>
                <p14:nvPr/>
              </p14:nvContentPartPr>
              <p14:xfrm>
                <a:off x="8941708" y="1388080"/>
                <a:ext cx="148320" cy="168120"/>
              </p14:xfrm>
            </p:contentPart>
          </mc:Choice>
          <mc:Fallback>
            <p:pic>
              <p:nvPicPr>
                <p:cNvPr id="572" name="Tinta 571">
                  <a:extLst>
                    <a:ext uri="{FF2B5EF4-FFF2-40B4-BE49-F238E27FC236}">
                      <a16:creationId xmlns:a16="http://schemas.microsoft.com/office/drawing/2014/main" id="{E9F926A4-0A4C-D801-3FE3-E3476EE9776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932708" y="1379440"/>
                  <a:ext cx="165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573" name="Tinta 572">
                  <a:extLst>
                    <a:ext uri="{FF2B5EF4-FFF2-40B4-BE49-F238E27FC236}">
                      <a16:creationId xmlns:a16="http://schemas.microsoft.com/office/drawing/2014/main" id="{BC9901D8-4B32-CE64-D5D7-8BC44E269794}"/>
                    </a:ext>
                  </a:extLst>
                </p14:cNvPr>
                <p14:cNvContentPartPr/>
                <p14:nvPr/>
              </p14:nvContentPartPr>
              <p14:xfrm>
                <a:off x="9125308" y="1383400"/>
                <a:ext cx="82440" cy="140760"/>
              </p14:xfrm>
            </p:contentPart>
          </mc:Choice>
          <mc:Fallback>
            <p:pic>
              <p:nvPicPr>
                <p:cNvPr id="573" name="Tinta 572">
                  <a:extLst>
                    <a:ext uri="{FF2B5EF4-FFF2-40B4-BE49-F238E27FC236}">
                      <a16:creationId xmlns:a16="http://schemas.microsoft.com/office/drawing/2014/main" id="{BC9901D8-4B32-CE64-D5D7-8BC44E26979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116668" y="1374400"/>
                  <a:ext cx="100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574" name="Tinta 573">
                  <a:extLst>
                    <a:ext uri="{FF2B5EF4-FFF2-40B4-BE49-F238E27FC236}">
                      <a16:creationId xmlns:a16="http://schemas.microsoft.com/office/drawing/2014/main" id="{D1999B1A-91CE-5507-82FD-85FD841EF246}"/>
                    </a:ext>
                  </a:extLst>
                </p14:cNvPr>
                <p14:cNvContentPartPr/>
                <p14:nvPr/>
              </p14:nvContentPartPr>
              <p14:xfrm>
                <a:off x="9254548" y="1392400"/>
                <a:ext cx="27360" cy="158760"/>
              </p14:xfrm>
            </p:contentPart>
          </mc:Choice>
          <mc:Fallback>
            <p:pic>
              <p:nvPicPr>
                <p:cNvPr id="574" name="Tinta 573">
                  <a:extLst>
                    <a:ext uri="{FF2B5EF4-FFF2-40B4-BE49-F238E27FC236}">
                      <a16:creationId xmlns:a16="http://schemas.microsoft.com/office/drawing/2014/main" id="{D1999B1A-91CE-5507-82FD-85FD841EF24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245908" y="1383760"/>
                  <a:ext cx="45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75" name="Tinta 574">
                  <a:extLst>
                    <a:ext uri="{FF2B5EF4-FFF2-40B4-BE49-F238E27FC236}">
                      <a16:creationId xmlns:a16="http://schemas.microsoft.com/office/drawing/2014/main" id="{C0A00256-61DE-DEEC-18D9-98B1AFE8211D}"/>
                    </a:ext>
                  </a:extLst>
                </p14:cNvPr>
                <p14:cNvContentPartPr/>
                <p14:nvPr/>
              </p14:nvContentPartPr>
              <p14:xfrm>
                <a:off x="9325108" y="1360000"/>
                <a:ext cx="117720" cy="189000"/>
              </p14:xfrm>
            </p:contentPart>
          </mc:Choice>
          <mc:Fallback>
            <p:pic>
              <p:nvPicPr>
                <p:cNvPr id="575" name="Tinta 574">
                  <a:extLst>
                    <a:ext uri="{FF2B5EF4-FFF2-40B4-BE49-F238E27FC236}">
                      <a16:creationId xmlns:a16="http://schemas.microsoft.com/office/drawing/2014/main" id="{C0A00256-61DE-DEEC-18D9-98B1AFE8211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316468" y="1351360"/>
                  <a:ext cx="135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76" name="Tinta 575">
                  <a:extLst>
                    <a:ext uri="{FF2B5EF4-FFF2-40B4-BE49-F238E27FC236}">
                      <a16:creationId xmlns:a16="http://schemas.microsoft.com/office/drawing/2014/main" id="{4B9BE08E-8FCC-B39C-3188-4BBCA36F490F}"/>
                    </a:ext>
                  </a:extLst>
                </p14:cNvPr>
                <p14:cNvContentPartPr/>
                <p14:nvPr/>
              </p14:nvContentPartPr>
              <p14:xfrm>
                <a:off x="9241228" y="1309600"/>
                <a:ext cx="360" cy="360"/>
              </p14:xfrm>
            </p:contentPart>
          </mc:Choice>
          <mc:Fallback>
            <p:pic>
              <p:nvPicPr>
                <p:cNvPr id="576" name="Tinta 575">
                  <a:extLst>
                    <a:ext uri="{FF2B5EF4-FFF2-40B4-BE49-F238E27FC236}">
                      <a16:creationId xmlns:a16="http://schemas.microsoft.com/office/drawing/2014/main" id="{4B9BE08E-8FCC-B39C-3188-4BBCA36F490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232228" y="1300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577" name="Tinta 576">
                  <a:extLst>
                    <a:ext uri="{FF2B5EF4-FFF2-40B4-BE49-F238E27FC236}">
                      <a16:creationId xmlns:a16="http://schemas.microsoft.com/office/drawing/2014/main" id="{204960F1-EE32-029D-3F64-939294EB6A70}"/>
                    </a:ext>
                  </a:extLst>
                </p14:cNvPr>
                <p14:cNvContentPartPr/>
                <p14:nvPr/>
              </p14:nvContentPartPr>
              <p14:xfrm>
                <a:off x="8823988" y="1262080"/>
                <a:ext cx="61560" cy="134640"/>
              </p14:xfrm>
            </p:contentPart>
          </mc:Choice>
          <mc:Fallback>
            <p:pic>
              <p:nvPicPr>
                <p:cNvPr id="577" name="Tinta 576">
                  <a:extLst>
                    <a:ext uri="{FF2B5EF4-FFF2-40B4-BE49-F238E27FC236}">
                      <a16:creationId xmlns:a16="http://schemas.microsoft.com/office/drawing/2014/main" id="{204960F1-EE32-029D-3F64-939294EB6A7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814988" y="1253440"/>
                  <a:ext cx="79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78" name="Tinta 577">
                  <a:extLst>
                    <a:ext uri="{FF2B5EF4-FFF2-40B4-BE49-F238E27FC236}">
                      <a16:creationId xmlns:a16="http://schemas.microsoft.com/office/drawing/2014/main" id="{660FBB23-43CA-0AFA-FF8E-67F331C2E459}"/>
                    </a:ext>
                  </a:extLst>
                </p14:cNvPr>
                <p14:cNvContentPartPr/>
                <p14:nvPr/>
              </p14:nvContentPartPr>
              <p14:xfrm>
                <a:off x="6017788" y="1792000"/>
                <a:ext cx="88200" cy="153000"/>
              </p14:xfrm>
            </p:contentPart>
          </mc:Choice>
          <mc:Fallback>
            <p:pic>
              <p:nvPicPr>
                <p:cNvPr id="578" name="Tinta 577">
                  <a:extLst>
                    <a:ext uri="{FF2B5EF4-FFF2-40B4-BE49-F238E27FC236}">
                      <a16:creationId xmlns:a16="http://schemas.microsoft.com/office/drawing/2014/main" id="{660FBB23-43CA-0AFA-FF8E-67F331C2E45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009148" y="1783000"/>
                  <a:ext cx="105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79" name="Tinta 578">
                  <a:extLst>
                    <a:ext uri="{FF2B5EF4-FFF2-40B4-BE49-F238E27FC236}">
                      <a16:creationId xmlns:a16="http://schemas.microsoft.com/office/drawing/2014/main" id="{EF8A3BDF-A357-B4D7-D8D1-4FCBE518CB15}"/>
                    </a:ext>
                  </a:extLst>
                </p14:cNvPr>
                <p14:cNvContentPartPr/>
                <p14:nvPr/>
              </p14:nvContentPartPr>
              <p14:xfrm>
                <a:off x="6048748" y="1818280"/>
                <a:ext cx="108000" cy="30600"/>
              </p14:xfrm>
            </p:contentPart>
          </mc:Choice>
          <mc:Fallback>
            <p:pic>
              <p:nvPicPr>
                <p:cNvPr id="579" name="Tinta 578">
                  <a:extLst>
                    <a:ext uri="{FF2B5EF4-FFF2-40B4-BE49-F238E27FC236}">
                      <a16:creationId xmlns:a16="http://schemas.microsoft.com/office/drawing/2014/main" id="{EF8A3BDF-A357-B4D7-D8D1-4FCBE518CB1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39748" y="1809640"/>
                  <a:ext cx="125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80" name="Tinta 579">
                  <a:extLst>
                    <a:ext uri="{FF2B5EF4-FFF2-40B4-BE49-F238E27FC236}">
                      <a16:creationId xmlns:a16="http://schemas.microsoft.com/office/drawing/2014/main" id="{A3ABAEEB-AA37-22AC-7BFA-EA62030D1E2E}"/>
                    </a:ext>
                  </a:extLst>
                </p14:cNvPr>
                <p14:cNvContentPartPr/>
                <p14:nvPr/>
              </p14:nvContentPartPr>
              <p14:xfrm>
                <a:off x="6045508" y="1760680"/>
                <a:ext cx="108000" cy="14400"/>
              </p14:xfrm>
            </p:contentPart>
          </mc:Choice>
          <mc:Fallback>
            <p:pic>
              <p:nvPicPr>
                <p:cNvPr id="580" name="Tinta 579">
                  <a:extLst>
                    <a:ext uri="{FF2B5EF4-FFF2-40B4-BE49-F238E27FC236}">
                      <a16:creationId xmlns:a16="http://schemas.microsoft.com/office/drawing/2014/main" id="{A3ABAEEB-AA37-22AC-7BFA-EA62030D1E2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36508" y="1752040"/>
                  <a:ext cx="125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81" name="Tinta 580">
                  <a:extLst>
                    <a:ext uri="{FF2B5EF4-FFF2-40B4-BE49-F238E27FC236}">
                      <a16:creationId xmlns:a16="http://schemas.microsoft.com/office/drawing/2014/main" id="{D093952F-F6DD-43C0-931D-6618B95C24E7}"/>
                    </a:ext>
                  </a:extLst>
                </p14:cNvPr>
                <p14:cNvContentPartPr/>
                <p14:nvPr/>
              </p14:nvContentPartPr>
              <p14:xfrm>
                <a:off x="6196708" y="1723960"/>
                <a:ext cx="201600" cy="208800"/>
              </p14:xfrm>
            </p:contentPart>
          </mc:Choice>
          <mc:Fallback>
            <p:pic>
              <p:nvPicPr>
                <p:cNvPr id="581" name="Tinta 580">
                  <a:extLst>
                    <a:ext uri="{FF2B5EF4-FFF2-40B4-BE49-F238E27FC236}">
                      <a16:creationId xmlns:a16="http://schemas.microsoft.com/office/drawing/2014/main" id="{D093952F-F6DD-43C0-931D-6618B95C24E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188068" y="1715320"/>
                  <a:ext cx="219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82" name="Tinta 581">
                  <a:extLst>
                    <a:ext uri="{FF2B5EF4-FFF2-40B4-BE49-F238E27FC236}">
                      <a16:creationId xmlns:a16="http://schemas.microsoft.com/office/drawing/2014/main" id="{D20BB239-22EF-300F-1E8B-1B6C67792FB1}"/>
                    </a:ext>
                  </a:extLst>
                </p14:cNvPr>
                <p14:cNvContentPartPr/>
                <p14:nvPr/>
              </p14:nvContentPartPr>
              <p14:xfrm>
                <a:off x="6516388" y="1759960"/>
                <a:ext cx="195480" cy="203760"/>
              </p14:xfrm>
            </p:contentPart>
          </mc:Choice>
          <mc:Fallback>
            <p:pic>
              <p:nvPicPr>
                <p:cNvPr id="582" name="Tinta 581">
                  <a:extLst>
                    <a:ext uri="{FF2B5EF4-FFF2-40B4-BE49-F238E27FC236}">
                      <a16:creationId xmlns:a16="http://schemas.microsoft.com/office/drawing/2014/main" id="{D20BB239-22EF-300F-1E8B-1B6C67792FB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507388" y="1751320"/>
                  <a:ext cx="213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83" name="Tinta 582">
                  <a:extLst>
                    <a:ext uri="{FF2B5EF4-FFF2-40B4-BE49-F238E27FC236}">
                      <a16:creationId xmlns:a16="http://schemas.microsoft.com/office/drawing/2014/main" id="{D7B339E8-619F-0B51-CDE7-C985BCAE0E16}"/>
                    </a:ext>
                  </a:extLst>
                </p14:cNvPr>
                <p14:cNvContentPartPr/>
                <p14:nvPr/>
              </p14:nvContentPartPr>
              <p14:xfrm>
                <a:off x="6741748" y="1776160"/>
                <a:ext cx="98280" cy="174600"/>
              </p14:xfrm>
            </p:contentPart>
          </mc:Choice>
          <mc:Fallback>
            <p:pic>
              <p:nvPicPr>
                <p:cNvPr id="583" name="Tinta 582">
                  <a:extLst>
                    <a:ext uri="{FF2B5EF4-FFF2-40B4-BE49-F238E27FC236}">
                      <a16:creationId xmlns:a16="http://schemas.microsoft.com/office/drawing/2014/main" id="{D7B339E8-619F-0B51-CDE7-C985BCAE0E1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732748" y="1767520"/>
                  <a:ext cx="11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84" name="Tinta 583">
                  <a:extLst>
                    <a:ext uri="{FF2B5EF4-FFF2-40B4-BE49-F238E27FC236}">
                      <a16:creationId xmlns:a16="http://schemas.microsoft.com/office/drawing/2014/main" id="{EBAE41D0-F89A-D2B6-FE03-D767A4DFF3BA}"/>
                    </a:ext>
                  </a:extLst>
                </p14:cNvPr>
                <p14:cNvContentPartPr/>
                <p14:nvPr/>
              </p14:nvContentPartPr>
              <p14:xfrm>
                <a:off x="6741748" y="1845640"/>
                <a:ext cx="155160" cy="52920"/>
              </p14:xfrm>
            </p:contentPart>
          </mc:Choice>
          <mc:Fallback>
            <p:pic>
              <p:nvPicPr>
                <p:cNvPr id="584" name="Tinta 583">
                  <a:extLst>
                    <a:ext uri="{FF2B5EF4-FFF2-40B4-BE49-F238E27FC236}">
                      <a16:creationId xmlns:a16="http://schemas.microsoft.com/office/drawing/2014/main" id="{EBAE41D0-F89A-D2B6-FE03-D767A4DFF3B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732748" y="1836640"/>
                  <a:ext cx="17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85" name="Tinta 584">
                  <a:extLst>
                    <a:ext uri="{FF2B5EF4-FFF2-40B4-BE49-F238E27FC236}">
                      <a16:creationId xmlns:a16="http://schemas.microsoft.com/office/drawing/2014/main" id="{701C1F80-BE75-C374-1707-F939B12DEE21}"/>
                    </a:ext>
                  </a:extLst>
                </p14:cNvPr>
                <p14:cNvContentPartPr/>
                <p14:nvPr/>
              </p14:nvContentPartPr>
              <p14:xfrm>
                <a:off x="6908788" y="1784080"/>
                <a:ext cx="145800" cy="130320"/>
              </p14:xfrm>
            </p:contentPart>
          </mc:Choice>
          <mc:Fallback>
            <p:pic>
              <p:nvPicPr>
                <p:cNvPr id="585" name="Tinta 584">
                  <a:extLst>
                    <a:ext uri="{FF2B5EF4-FFF2-40B4-BE49-F238E27FC236}">
                      <a16:creationId xmlns:a16="http://schemas.microsoft.com/office/drawing/2014/main" id="{701C1F80-BE75-C374-1707-F939B12DEE2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00148" y="1775080"/>
                  <a:ext cx="163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86" name="Tinta 585">
                  <a:extLst>
                    <a:ext uri="{FF2B5EF4-FFF2-40B4-BE49-F238E27FC236}">
                      <a16:creationId xmlns:a16="http://schemas.microsoft.com/office/drawing/2014/main" id="{ED648792-ED71-26A5-30B0-A2C499AD990B}"/>
                    </a:ext>
                  </a:extLst>
                </p14:cNvPr>
                <p14:cNvContentPartPr/>
                <p14:nvPr/>
              </p14:nvContentPartPr>
              <p14:xfrm>
                <a:off x="7064308" y="1762840"/>
                <a:ext cx="94320" cy="191880"/>
              </p14:xfrm>
            </p:contentPart>
          </mc:Choice>
          <mc:Fallback>
            <p:pic>
              <p:nvPicPr>
                <p:cNvPr id="586" name="Tinta 585">
                  <a:extLst>
                    <a:ext uri="{FF2B5EF4-FFF2-40B4-BE49-F238E27FC236}">
                      <a16:creationId xmlns:a16="http://schemas.microsoft.com/office/drawing/2014/main" id="{ED648792-ED71-26A5-30B0-A2C499AD990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55308" y="1753840"/>
                  <a:ext cx="111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87" name="Tinta 586">
                  <a:extLst>
                    <a:ext uri="{FF2B5EF4-FFF2-40B4-BE49-F238E27FC236}">
                      <a16:creationId xmlns:a16="http://schemas.microsoft.com/office/drawing/2014/main" id="{07F11B54-D9A7-810D-33B4-D49974D744E9}"/>
                    </a:ext>
                  </a:extLst>
                </p14:cNvPr>
                <p14:cNvContentPartPr/>
                <p14:nvPr/>
              </p14:nvContentPartPr>
              <p14:xfrm>
                <a:off x="7179148" y="1781560"/>
                <a:ext cx="88560" cy="188640"/>
              </p14:xfrm>
            </p:contentPart>
          </mc:Choice>
          <mc:Fallback>
            <p:pic>
              <p:nvPicPr>
                <p:cNvPr id="587" name="Tinta 586">
                  <a:extLst>
                    <a:ext uri="{FF2B5EF4-FFF2-40B4-BE49-F238E27FC236}">
                      <a16:creationId xmlns:a16="http://schemas.microsoft.com/office/drawing/2014/main" id="{07F11B54-D9A7-810D-33B4-D49974D744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70148" y="1772560"/>
                  <a:ext cx="106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588" name="Tinta 587">
                  <a:extLst>
                    <a:ext uri="{FF2B5EF4-FFF2-40B4-BE49-F238E27FC236}">
                      <a16:creationId xmlns:a16="http://schemas.microsoft.com/office/drawing/2014/main" id="{D0AEB116-5F1C-7766-CC86-EE4F60635616}"/>
                    </a:ext>
                  </a:extLst>
                </p14:cNvPr>
                <p14:cNvContentPartPr/>
                <p14:nvPr/>
              </p14:nvContentPartPr>
              <p14:xfrm>
                <a:off x="7199308" y="1826560"/>
                <a:ext cx="131400" cy="45720"/>
              </p14:xfrm>
            </p:contentPart>
          </mc:Choice>
          <mc:Fallback>
            <p:pic>
              <p:nvPicPr>
                <p:cNvPr id="588" name="Tinta 587">
                  <a:extLst>
                    <a:ext uri="{FF2B5EF4-FFF2-40B4-BE49-F238E27FC236}">
                      <a16:creationId xmlns:a16="http://schemas.microsoft.com/office/drawing/2014/main" id="{D0AEB116-5F1C-7766-CC86-EE4F6063561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90308" y="1817560"/>
                  <a:ext cx="149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589" name="Tinta 588">
                  <a:extLst>
                    <a:ext uri="{FF2B5EF4-FFF2-40B4-BE49-F238E27FC236}">
                      <a16:creationId xmlns:a16="http://schemas.microsoft.com/office/drawing/2014/main" id="{4C2EFAD0-1BEC-B8E4-E28C-1A195CF6D55C}"/>
                    </a:ext>
                  </a:extLst>
                </p14:cNvPr>
                <p14:cNvContentPartPr/>
                <p14:nvPr/>
              </p14:nvContentPartPr>
              <p14:xfrm>
                <a:off x="7421068" y="1732960"/>
                <a:ext cx="111600" cy="163080"/>
              </p14:xfrm>
            </p:contentPart>
          </mc:Choice>
          <mc:Fallback>
            <p:pic>
              <p:nvPicPr>
                <p:cNvPr id="589" name="Tinta 588">
                  <a:extLst>
                    <a:ext uri="{FF2B5EF4-FFF2-40B4-BE49-F238E27FC236}">
                      <a16:creationId xmlns:a16="http://schemas.microsoft.com/office/drawing/2014/main" id="{4C2EFAD0-1BEC-B8E4-E28C-1A195CF6D55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12428" y="1724320"/>
                  <a:ext cx="129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590" name="Tinta 589">
                  <a:extLst>
                    <a:ext uri="{FF2B5EF4-FFF2-40B4-BE49-F238E27FC236}">
                      <a16:creationId xmlns:a16="http://schemas.microsoft.com/office/drawing/2014/main" id="{6D027DFA-74F9-D6BE-B161-8F0887A1C0A7}"/>
                    </a:ext>
                  </a:extLst>
                </p14:cNvPr>
                <p14:cNvContentPartPr/>
                <p14:nvPr/>
              </p14:nvContentPartPr>
              <p14:xfrm>
                <a:off x="7390828" y="1767880"/>
                <a:ext cx="252720" cy="139680"/>
              </p14:xfrm>
            </p:contentPart>
          </mc:Choice>
          <mc:Fallback>
            <p:pic>
              <p:nvPicPr>
                <p:cNvPr id="590" name="Tinta 589">
                  <a:extLst>
                    <a:ext uri="{FF2B5EF4-FFF2-40B4-BE49-F238E27FC236}">
                      <a16:creationId xmlns:a16="http://schemas.microsoft.com/office/drawing/2014/main" id="{6D027DFA-74F9-D6BE-B161-8F0887A1C0A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82188" y="1758880"/>
                  <a:ext cx="270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591" name="Tinta 590">
                  <a:extLst>
                    <a:ext uri="{FF2B5EF4-FFF2-40B4-BE49-F238E27FC236}">
                      <a16:creationId xmlns:a16="http://schemas.microsoft.com/office/drawing/2014/main" id="{C9F87008-8A01-86B4-532C-B96EFEC1ACF4}"/>
                    </a:ext>
                  </a:extLst>
                </p14:cNvPr>
                <p14:cNvContentPartPr/>
                <p14:nvPr/>
              </p14:nvContentPartPr>
              <p14:xfrm>
                <a:off x="7538788" y="1758880"/>
                <a:ext cx="141480" cy="56880"/>
              </p14:xfrm>
            </p:contentPart>
          </mc:Choice>
          <mc:Fallback>
            <p:pic>
              <p:nvPicPr>
                <p:cNvPr id="591" name="Tinta 590">
                  <a:extLst>
                    <a:ext uri="{FF2B5EF4-FFF2-40B4-BE49-F238E27FC236}">
                      <a16:creationId xmlns:a16="http://schemas.microsoft.com/office/drawing/2014/main" id="{C9F87008-8A01-86B4-532C-B96EFEC1ACF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30148" y="1749880"/>
                  <a:ext cx="159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592" name="Tinta 591">
                  <a:extLst>
                    <a:ext uri="{FF2B5EF4-FFF2-40B4-BE49-F238E27FC236}">
                      <a16:creationId xmlns:a16="http://schemas.microsoft.com/office/drawing/2014/main" id="{56806E36-5C1F-3AE5-2AB9-C8239FCF3D16}"/>
                    </a:ext>
                  </a:extLst>
                </p14:cNvPr>
                <p14:cNvContentPartPr/>
                <p14:nvPr/>
              </p14:nvContentPartPr>
              <p14:xfrm>
                <a:off x="7686388" y="1739440"/>
                <a:ext cx="118800" cy="180000"/>
              </p14:xfrm>
            </p:contentPart>
          </mc:Choice>
          <mc:Fallback>
            <p:pic>
              <p:nvPicPr>
                <p:cNvPr id="592" name="Tinta 591">
                  <a:extLst>
                    <a:ext uri="{FF2B5EF4-FFF2-40B4-BE49-F238E27FC236}">
                      <a16:creationId xmlns:a16="http://schemas.microsoft.com/office/drawing/2014/main" id="{56806E36-5C1F-3AE5-2AB9-C8239FCF3D1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677388" y="1730800"/>
                  <a:ext cx="136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593" name="Tinta 592">
                  <a:extLst>
                    <a:ext uri="{FF2B5EF4-FFF2-40B4-BE49-F238E27FC236}">
                      <a16:creationId xmlns:a16="http://schemas.microsoft.com/office/drawing/2014/main" id="{8AEE3B10-169F-C693-F2F1-E55A64A6F3D3}"/>
                    </a:ext>
                  </a:extLst>
                </p14:cNvPr>
                <p14:cNvContentPartPr/>
                <p14:nvPr/>
              </p14:nvContentPartPr>
              <p14:xfrm>
                <a:off x="7796908" y="1753840"/>
                <a:ext cx="122400" cy="173880"/>
              </p14:xfrm>
            </p:contentPart>
          </mc:Choice>
          <mc:Fallback>
            <p:pic>
              <p:nvPicPr>
                <p:cNvPr id="593" name="Tinta 592">
                  <a:extLst>
                    <a:ext uri="{FF2B5EF4-FFF2-40B4-BE49-F238E27FC236}">
                      <a16:creationId xmlns:a16="http://schemas.microsoft.com/office/drawing/2014/main" id="{8AEE3B10-169F-C693-F2F1-E55A64A6F3D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88268" y="1744840"/>
                  <a:ext cx="140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594" name="Tinta 593">
                  <a:extLst>
                    <a:ext uri="{FF2B5EF4-FFF2-40B4-BE49-F238E27FC236}">
                      <a16:creationId xmlns:a16="http://schemas.microsoft.com/office/drawing/2014/main" id="{514EE7C7-3591-DF4E-1169-A9DACD535D2A}"/>
                    </a:ext>
                  </a:extLst>
                </p14:cNvPr>
                <p14:cNvContentPartPr/>
                <p14:nvPr/>
              </p14:nvContentPartPr>
              <p14:xfrm>
                <a:off x="7942708" y="1720360"/>
                <a:ext cx="110160" cy="168840"/>
              </p14:xfrm>
            </p:contentPart>
          </mc:Choice>
          <mc:Fallback>
            <p:pic>
              <p:nvPicPr>
                <p:cNvPr id="594" name="Tinta 593">
                  <a:extLst>
                    <a:ext uri="{FF2B5EF4-FFF2-40B4-BE49-F238E27FC236}">
                      <a16:creationId xmlns:a16="http://schemas.microsoft.com/office/drawing/2014/main" id="{514EE7C7-3591-DF4E-1169-A9DACD535D2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933708" y="1711720"/>
                  <a:ext cx="127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595" name="Tinta 594">
                  <a:extLst>
                    <a:ext uri="{FF2B5EF4-FFF2-40B4-BE49-F238E27FC236}">
                      <a16:creationId xmlns:a16="http://schemas.microsoft.com/office/drawing/2014/main" id="{576E5967-6F11-2A26-1860-30501E00606A}"/>
                    </a:ext>
                  </a:extLst>
                </p14:cNvPr>
                <p14:cNvContentPartPr/>
                <p14:nvPr/>
              </p14:nvContentPartPr>
              <p14:xfrm>
                <a:off x="7956028" y="1735480"/>
                <a:ext cx="121320" cy="127440"/>
              </p14:xfrm>
            </p:contentPart>
          </mc:Choice>
          <mc:Fallback>
            <p:pic>
              <p:nvPicPr>
                <p:cNvPr id="595" name="Tinta 594">
                  <a:extLst>
                    <a:ext uri="{FF2B5EF4-FFF2-40B4-BE49-F238E27FC236}">
                      <a16:creationId xmlns:a16="http://schemas.microsoft.com/office/drawing/2014/main" id="{576E5967-6F11-2A26-1860-30501E00606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947388" y="1726840"/>
                  <a:ext cx="13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96" name="Tinta 595">
                  <a:extLst>
                    <a:ext uri="{FF2B5EF4-FFF2-40B4-BE49-F238E27FC236}">
                      <a16:creationId xmlns:a16="http://schemas.microsoft.com/office/drawing/2014/main" id="{D8A5FA78-BA1C-80E8-DB44-B9442BA4FB31}"/>
                    </a:ext>
                  </a:extLst>
                </p14:cNvPr>
                <p14:cNvContentPartPr/>
                <p14:nvPr/>
              </p14:nvContentPartPr>
              <p14:xfrm>
                <a:off x="8043508" y="1697320"/>
                <a:ext cx="136440" cy="196200"/>
              </p14:xfrm>
            </p:contentPart>
          </mc:Choice>
          <mc:Fallback>
            <p:pic>
              <p:nvPicPr>
                <p:cNvPr id="596" name="Tinta 595">
                  <a:extLst>
                    <a:ext uri="{FF2B5EF4-FFF2-40B4-BE49-F238E27FC236}">
                      <a16:creationId xmlns:a16="http://schemas.microsoft.com/office/drawing/2014/main" id="{D8A5FA78-BA1C-80E8-DB44-B9442BA4FB3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034868" y="1688320"/>
                  <a:ext cx="154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597" name="Tinta 596">
                  <a:extLst>
                    <a:ext uri="{FF2B5EF4-FFF2-40B4-BE49-F238E27FC236}">
                      <a16:creationId xmlns:a16="http://schemas.microsoft.com/office/drawing/2014/main" id="{F8E32AE0-1F70-7CA1-0AB6-6FA32220E61A}"/>
                    </a:ext>
                  </a:extLst>
                </p14:cNvPr>
                <p14:cNvContentPartPr/>
                <p14:nvPr/>
              </p14:nvContentPartPr>
              <p14:xfrm>
                <a:off x="8215228" y="1730440"/>
                <a:ext cx="94680" cy="125640"/>
              </p14:xfrm>
            </p:contentPart>
          </mc:Choice>
          <mc:Fallback>
            <p:pic>
              <p:nvPicPr>
                <p:cNvPr id="597" name="Tinta 596">
                  <a:extLst>
                    <a:ext uri="{FF2B5EF4-FFF2-40B4-BE49-F238E27FC236}">
                      <a16:creationId xmlns:a16="http://schemas.microsoft.com/office/drawing/2014/main" id="{F8E32AE0-1F70-7CA1-0AB6-6FA32220E61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206228" y="1721800"/>
                  <a:ext cx="112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598" name="Tinta 597">
                  <a:extLst>
                    <a:ext uri="{FF2B5EF4-FFF2-40B4-BE49-F238E27FC236}">
                      <a16:creationId xmlns:a16="http://schemas.microsoft.com/office/drawing/2014/main" id="{0B6BD38A-6EEE-6BAB-5E64-FC9BA956933A}"/>
                    </a:ext>
                  </a:extLst>
                </p14:cNvPr>
                <p14:cNvContentPartPr/>
                <p14:nvPr/>
              </p14:nvContentPartPr>
              <p14:xfrm>
                <a:off x="8225308" y="1761760"/>
                <a:ext cx="91080" cy="23400"/>
              </p14:xfrm>
            </p:contentPart>
          </mc:Choice>
          <mc:Fallback>
            <p:pic>
              <p:nvPicPr>
                <p:cNvPr id="598" name="Tinta 597">
                  <a:extLst>
                    <a:ext uri="{FF2B5EF4-FFF2-40B4-BE49-F238E27FC236}">
                      <a16:creationId xmlns:a16="http://schemas.microsoft.com/office/drawing/2014/main" id="{0B6BD38A-6EEE-6BAB-5E64-FC9BA956933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216308" y="1753120"/>
                  <a:ext cx="1087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Agrupar 601">
            <a:extLst>
              <a:ext uri="{FF2B5EF4-FFF2-40B4-BE49-F238E27FC236}">
                <a16:creationId xmlns:a16="http://schemas.microsoft.com/office/drawing/2014/main" id="{16A02FC3-F61C-D160-5FD4-9CC44B5CE2C2}"/>
              </a:ext>
            </a:extLst>
          </p:cNvPr>
          <p:cNvGrpSpPr/>
          <p:nvPr/>
        </p:nvGrpSpPr>
        <p:grpSpPr>
          <a:xfrm>
            <a:off x="3413908" y="3374920"/>
            <a:ext cx="774720" cy="569160"/>
            <a:chOff x="3413908" y="3374920"/>
            <a:chExt cx="774720" cy="5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00" name="Tinta 599">
                  <a:extLst>
                    <a:ext uri="{FF2B5EF4-FFF2-40B4-BE49-F238E27FC236}">
                      <a16:creationId xmlns:a16="http://schemas.microsoft.com/office/drawing/2014/main" id="{636E6B18-0F0D-7323-6C17-28F46872DA13}"/>
                    </a:ext>
                  </a:extLst>
                </p14:cNvPr>
                <p14:cNvContentPartPr/>
                <p14:nvPr/>
              </p14:nvContentPartPr>
              <p14:xfrm>
                <a:off x="3441628" y="3374920"/>
                <a:ext cx="747000" cy="510480"/>
              </p14:xfrm>
            </p:contentPart>
          </mc:Choice>
          <mc:Fallback>
            <p:pic>
              <p:nvPicPr>
                <p:cNvPr id="600" name="Tinta 599">
                  <a:extLst>
                    <a:ext uri="{FF2B5EF4-FFF2-40B4-BE49-F238E27FC236}">
                      <a16:creationId xmlns:a16="http://schemas.microsoft.com/office/drawing/2014/main" id="{636E6B18-0F0D-7323-6C17-28F46872DA1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32988" y="3366280"/>
                  <a:ext cx="7646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01" name="Tinta 600">
                  <a:extLst>
                    <a:ext uri="{FF2B5EF4-FFF2-40B4-BE49-F238E27FC236}">
                      <a16:creationId xmlns:a16="http://schemas.microsoft.com/office/drawing/2014/main" id="{B1905B0A-053C-422C-4ECC-B2BEB3D06F06}"/>
                    </a:ext>
                  </a:extLst>
                </p14:cNvPr>
                <p14:cNvContentPartPr/>
                <p14:nvPr/>
              </p14:nvContentPartPr>
              <p14:xfrm>
                <a:off x="3413908" y="3815560"/>
                <a:ext cx="176040" cy="128520"/>
              </p14:xfrm>
            </p:contentPart>
          </mc:Choice>
          <mc:Fallback>
            <p:pic>
              <p:nvPicPr>
                <p:cNvPr id="601" name="Tinta 600">
                  <a:extLst>
                    <a:ext uri="{FF2B5EF4-FFF2-40B4-BE49-F238E27FC236}">
                      <a16:creationId xmlns:a16="http://schemas.microsoft.com/office/drawing/2014/main" id="{B1905B0A-053C-422C-4ECC-B2BEB3D06F0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05268" y="3806560"/>
                  <a:ext cx="1936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Agrupar 655">
            <a:extLst>
              <a:ext uri="{FF2B5EF4-FFF2-40B4-BE49-F238E27FC236}">
                <a16:creationId xmlns:a16="http://schemas.microsoft.com/office/drawing/2014/main" id="{A60016AB-8337-FDF4-605C-0A0F400F73CE}"/>
              </a:ext>
            </a:extLst>
          </p:cNvPr>
          <p:cNvGrpSpPr/>
          <p:nvPr/>
        </p:nvGrpSpPr>
        <p:grpSpPr>
          <a:xfrm>
            <a:off x="346708" y="3146320"/>
            <a:ext cx="2792520" cy="824040"/>
            <a:chOff x="346708" y="3146320"/>
            <a:chExt cx="2792520" cy="82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603" name="Tinta 602">
                  <a:extLst>
                    <a:ext uri="{FF2B5EF4-FFF2-40B4-BE49-F238E27FC236}">
                      <a16:creationId xmlns:a16="http://schemas.microsoft.com/office/drawing/2014/main" id="{4BF85846-BEF6-3F3F-2E08-555045DF7452}"/>
                    </a:ext>
                  </a:extLst>
                </p14:cNvPr>
                <p14:cNvContentPartPr/>
                <p14:nvPr/>
              </p14:nvContentPartPr>
              <p14:xfrm>
                <a:off x="794188" y="3273400"/>
                <a:ext cx="17280" cy="225720"/>
              </p14:xfrm>
            </p:contentPart>
          </mc:Choice>
          <mc:Fallback>
            <p:pic>
              <p:nvPicPr>
                <p:cNvPr id="603" name="Tinta 602">
                  <a:extLst>
                    <a:ext uri="{FF2B5EF4-FFF2-40B4-BE49-F238E27FC236}">
                      <a16:creationId xmlns:a16="http://schemas.microsoft.com/office/drawing/2014/main" id="{4BF85846-BEF6-3F3F-2E08-555045DF745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85548" y="3264760"/>
                  <a:ext cx="34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604" name="Tinta 603">
                  <a:extLst>
                    <a:ext uri="{FF2B5EF4-FFF2-40B4-BE49-F238E27FC236}">
                      <a16:creationId xmlns:a16="http://schemas.microsoft.com/office/drawing/2014/main" id="{90D06002-C1A6-0C1D-B5B2-BECD3106AE92}"/>
                    </a:ext>
                  </a:extLst>
                </p14:cNvPr>
                <p14:cNvContentPartPr/>
                <p14:nvPr/>
              </p14:nvContentPartPr>
              <p14:xfrm>
                <a:off x="750628" y="3146320"/>
                <a:ext cx="162000" cy="231480"/>
              </p14:xfrm>
            </p:contentPart>
          </mc:Choice>
          <mc:Fallback>
            <p:pic>
              <p:nvPicPr>
                <p:cNvPr id="604" name="Tinta 603">
                  <a:extLst>
                    <a:ext uri="{FF2B5EF4-FFF2-40B4-BE49-F238E27FC236}">
                      <a16:creationId xmlns:a16="http://schemas.microsoft.com/office/drawing/2014/main" id="{90D06002-C1A6-0C1D-B5B2-BECD3106AE9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41628" y="3137680"/>
                  <a:ext cx="179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605" name="Tinta 604">
                  <a:extLst>
                    <a:ext uri="{FF2B5EF4-FFF2-40B4-BE49-F238E27FC236}">
                      <a16:creationId xmlns:a16="http://schemas.microsoft.com/office/drawing/2014/main" id="{69B497CF-BC1C-9583-08E4-743C310998C7}"/>
                    </a:ext>
                  </a:extLst>
                </p14:cNvPr>
                <p14:cNvContentPartPr/>
                <p14:nvPr/>
              </p14:nvContentPartPr>
              <p14:xfrm>
                <a:off x="918748" y="3207520"/>
                <a:ext cx="70920" cy="303480"/>
              </p14:xfrm>
            </p:contentPart>
          </mc:Choice>
          <mc:Fallback>
            <p:pic>
              <p:nvPicPr>
                <p:cNvPr id="605" name="Tinta 604">
                  <a:extLst>
                    <a:ext uri="{FF2B5EF4-FFF2-40B4-BE49-F238E27FC236}">
                      <a16:creationId xmlns:a16="http://schemas.microsoft.com/office/drawing/2014/main" id="{69B497CF-BC1C-9583-08E4-743C310998C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09748" y="3198880"/>
                  <a:ext cx="88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606" name="Tinta 605">
                  <a:extLst>
                    <a:ext uri="{FF2B5EF4-FFF2-40B4-BE49-F238E27FC236}">
                      <a16:creationId xmlns:a16="http://schemas.microsoft.com/office/drawing/2014/main" id="{511AF651-16B1-E2B8-8B76-57F9A8586F2F}"/>
                    </a:ext>
                  </a:extLst>
                </p14:cNvPr>
                <p14:cNvContentPartPr/>
                <p14:nvPr/>
              </p14:nvContentPartPr>
              <p14:xfrm>
                <a:off x="874828" y="3337120"/>
                <a:ext cx="141480" cy="4320"/>
              </p14:xfrm>
            </p:contentPart>
          </mc:Choice>
          <mc:Fallback>
            <p:pic>
              <p:nvPicPr>
                <p:cNvPr id="606" name="Tinta 605">
                  <a:extLst>
                    <a:ext uri="{FF2B5EF4-FFF2-40B4-BE49-F238E27FC236}">
                      <a16:creationId xmlns:a16="http://schemas.microsoft.com/office/drawing/2014/main" id="{511AF651-16B1-E2B8-8B76-57F9A8586F2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66188" y="3328120"/>
                  <a:ext cx="159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07" name="Tinta 606">
                  <a:extLst>
                    <a:ext uri="{FF2B5EF4-FFF2-40B4-BE49-F238E27FC236}">
                      <a16:creationId xmlns:a16="http://schemas.microsoft.com/office/drawing/2014/main" id="{DA07012E-E36A-FDE9-4D32-1766233DBAFF}"/>
                    </a:ext>
                  </a:extLst>
                </p14:cNvPr>
                <p14:cNvContentPartPr/>
                <p14:nvPr/>
              </p14:nvContentPartPr>
              <p14:xfrm>
                <a:off x="1019548" y="3274480"/>
                <a:ext cx="50760" cy="177840"/>
              </p14:xfrm>
            </p:contentPart>
          </mc:Choice>
          <mc:Fallback>
            <p:pic>
              <p:nvPicPr>
                <p:cNvPr id="607" name="Tinta 606">
                  <a:extLst>
                    <a:ext uri="{FF2B5EF4-FFF2-40B4-BE49-F238E27FC236}">
                      <a16:creationId xmlns:a16="http://schemas.microsoft.com/office/drawing/2014/main" id="{DA07012E-E36A-FDE9-4D32-1766233DBAF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0908" y="3265840"/>
                  <a:ext cx="68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08" name="Tinta 607">
                  <a:extLst>
                    <a:ext uri="{FF2B5EF4-FFF2-40B4-BE49-F238E27FC236}">
                      <a16:creationId xmlns:a16="http://schemas.microsoft.com/office/drawing/2014/main" id="{05DA6781-D43D-3B09-C906-BB985E4F6D25}"/>
                    </a:ext>
                  </a:extLst>
                </p14:cNvPr>
                <p14:cNvContentPartPr/>
                <p14:nvPr/>
              </p14:nvContentPartPr>
              <p14:xfrm>
                <a:off x="992548" y="3198880"/>
                <a:ext cx="331560" cy="277920"/>
              </p14:xfrm>
            </p:contentPart>
          </mc:Choice>
          <mc:Fallback>
            <p:pic>
              <p:nvPicPr>
                <p:cNvPr id="608" name="Tinta 607">
                  <a:extLst>
                    <a:ext uri="{FF2B5EF4-FFF2-40B4-BE49-F238E27FC236}">
                      <a16:creationId xmlns:a16="http://schemas.microsoft.com/office/drawing/2014/main" id="{05DA6781-D43D-3B09-C906-BB985E4F6D2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83908" y="3189880"/>
                  <a:ext cx="349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09" name="Tinta 608">
                  <a:extLst>
                    <a:ext uri="{FF2B5EF4-FFF2-40B4-BE49-F238E27FC236}">
                      <a16:creationId xmlns:a16="http://schemas.microsoft.com/office/drawing/2014/main" id="{05886686-536C-3A1F-FA38-79A6BA3F8E13}"/>
                    </a:ext>
                  </a:extLst>
                </p14:cNvPr>
                <p14:cNvContentPartPr/>
                <p14:nvPr/>
              </p14:nvContentPartPr>
              <p14:xfrm>
                <a:off x="1164268" y="3338200"/>
                <a:ext cx="162000" cy="26640"/>
              </p14:xfrm>
            </p:contentPart>
          </mc:Choice>
          <mc:Fallback>
            <p:pic>
              <p:nvPicPr>
                <p:cNvPr id="609" name="Tinta 608">
                  <a:extLst>
                    <a:ext uri="{FF2B5EF4-FFF2-40B4-BE49-F238E27FC236}">
                      <a16:creationId xmlns:a16="http://schemas.microsoft.com/office/drawing/2014/main" id="{05886686-536C-3A1F-FA38-79A6BA3F8E1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55268" y="3329200"/>
                  <a:ext cx="17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10" name="Tinta 609">
                  <a:extLst>
                    <a:ext uri="{FF2B5EF4-FFF2-40B4-BE49-F238E27FC236}">
                      <a16:creationId xmlns:a16="http://schemas.microsoft.com/office/drawing/2014/main" id="{731ABED4-D7D8-4A2C-7BA0-AE9F943833AD}"/>
                    </a:ext>
                  </a:extLst>
                </p14:cNvPr>
                <p14:cNvContentPartPr/>
                <p14:nvPr/>
              </p14:nvContentPartPr>
              <p14:xfrm>
                <a:off x="1382068" y="3202480"/>
                <a:ext cx="159120" cy="268200"/>
              </p14:xfrm>
            </p:contentPart>
          </mc:Choice>
          <mc:Fallback>
            <p:pic>
              <p:nvPicPr>
                <p:cNvPr id="610" name="Tinta 609">
                  <a:extLst>
                    <a:ext uri="{FF2B5EF4-FFF2-40B4-BE49-F238E27FC236}">
                      <a16:creationId xmlns:a16="http://schemas.microsoft.com/office/drawing/2014/main" id="{731ABED4-D7D8-4A2C-7BA0-AE9F943833A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373428" y="3193480"/>
                  <a:ext cx="176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611" name="Tinta 610">
                  <a:extLst>
                    <a:ext uri="{FF2B5EF4-FFF2-40B4-BE49-F238E27FC236}">
                      <a16:creationId xmlns:a16="http://schemas.microsoft.com/office/drawing/2014/main" id="{B2499FC9-8B9B-4AD2-E09D-2BDA2E26CDE3}"/>
                    </a:ext>
                  </a:extLst>
                </p14:cNvPr>
                <p14:cNvContentPartPr/>
                <p14:nvPr/>
              </p14:nvContentPartPr>
              <p14:xfrm>
                <a:off x="1584748" y="3206800"/>
                <a:ext cx="124920" cy="203040"/>
              </p14:xfrm>
            </p:contentPart>
          </mc:Choice>
          <mc:Fallback>
            <p:pic>
              <p:nvPicPr>
                <p:cNvPr id="611" name="Tinta 610">
                  <a:extLst>
                    <a:ext uri="{FF2B5EF4-FFF2-40B4-BE49-F238E27FC236}">
                      <a16:creationId xmlns:a16="http://schemas.microsoft.com/office/drawing/2014/main" id="{B2499FC9-8B9B-4AD2-E09D-2BDA2E26CDE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575748" y="3198160"/>
                  <a:ext cx="142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612" name="Tinta 611">
                  <a:extLst>
                    <a:ext uri="{FF2B5EF4-FFF2-40B4-BE49-F238E27FC236}">
                      <a16:creationId xmlns:a16="http://schemas.microsoft.com/office/drawing/2014/main" id="{3AB30631-3DFA-4487-EF3A-721C3E0746FC}"/>
                    </a:ext>
                  </a:extLst>
                </p14:cNvPr>
                <p14:cNvContentPartPr/>
                <p14:nvPr/>
              </p14:nvContentPartPr>
              <p14:xfrm>
                <a:off x="1527508" y="3195640"/>
                <a:ext cx="188640" cy="109440"/>
              </p14:xfrm>
            </p:contentPart>
          </mc:Choice>
          <mc:Fallback>
            <p:pic>
              <p:nvPicPr>
                <p:cNvPr id="612" name="Tinta 611">
                  <a:extLst>
                    <a:ext uri="{FF2B5EF4-FFF2-40B4-BE49-F238E27FC236}">
                      <a16:creationId xmlns:a16="http://schemas.microsoft.com/office/drawing/2014/main" id="{3AB30631-3DFA-4487-EF3A-721C3E0746F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518868" y="3187000"/>
                  <a:ext cx="206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613" name="Tinta 612">
                  <a:extLst>
                    <a:ext uri="{FF2B5EF4-FFF2-40B4-BE49-F238E27FC236}">
                      <a16:creationId xmlns:a16="http://schemas.microsoft.com/office/drawing/2014/main" id="{E2948CDA-83AE-9F30-CE5E-576E3357D217}"/>
                    </a:ext>
                  </a:extLst>
                </p14:cNvPr>
                <p14:cNvContentPartPr/>
                <p14:nvPr/>
              </p14:nvContentPartPr>
              <p14:xfrm>
                <a:off x="1773028" y="3179800"/>
                <a:ext cx="27360" cy="196200"/>
              </p14:xfrm>
            </p:contentPart>
          </mc:Choice>
          <mc:Fallback>
            <p:pic>
              <p:nvPicPr>
                <p:cNvPr id="613" name="Tinta 612">
                  <a:extLst>
                    <a:ext uri="{FF2B5EF4-FFF2-40B4-BE49-F238E27FC236}">
                      <a16:creationId xmlns:a16="http://schemas.microsoft.com/office/drawing/2014/main" id="{E2948CDA-83AE-9F30-CE5E-576E3357D21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764388" y="3170800"/>
                  <a:ext cx="45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614" name="Tinta 613">
                  <a:extLst>
                    <a:ext uri="{FF2B5EF4-FFF2-40B4-BE49-F238E27FC236}">
                      <a16:creationId xmlns:a16="http://schemas.microsoft.com/office/drawing/2014/main" id="{D0932AE5-EF1D-7114-C52C-D34443929772}"/>
                    </a:ext>
                  </a:extLst>
                </p14:cNvPr>
                <p14:cNvContentPartPr/>
                <p14:nvPr/>
              </p14:nvContentPartPr>
              <p14:xfrm>
                <a:off x="1662148" y="3160360"/>
                <a:ext cx="225720" cy="221400"/>
              </p14:xfrm>
            </p:contentPart>
          </mc:Choice>
          <mc:Fallback>
            <p:pic>
              <p:nvPicPr>
                <p:cNvPr id="614" name="Tinta 613">
                  <a:extLst>
                    <a:ext uri="{FF2B5EF4-FFF2-40B4-BE49-F238E27FC236}">
                      <a16:creationId xmlns:a16="http://schemas.microsoft.com/office/drawing/2014/main" id="{D0932AE5-EF1D-7114-C52C-D3444392977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53148" y="3151720"/>
                  <a:ext cx="243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615" name="Tinta 614">
                  <a:extLst>
                    <a:ext uri="{FF2B5EF4-FFF2-40B4-BE49-F238E27FC236}">
                      <a16:creationId xmlns:a16="http://schemas.microsoft.com/office/drawing/2014/main" id="{3D9F985D-7A1F-DF67-C428-563DE1902BDB}"/>
                    </a:ext>
                  </a:extLst>
                </p14:cNvPr>
                <p14:cNvContentPartPr/>
                <p14:nvPr/>
              </p14:nvContentPartPr>
              <p14:xfrm>
                <a:off x="1847188" y="3173680"/>
                <a:ext cx="148320" cy="250200"/>
              </p14:xfrm>
            </p:contentPart>
          </mc:Choice>
          <mc:Fallback>
            <p:pic>
              <p:nvPicPr>
                <p:cNvPr id="615" name="Tinta 614">
                  <a:extLst>
                    <a:ext uri="{FF2B5EF4-FFF2-40B4-BE49-F238E27FC236}">
                      <a16:creationId xmlns:a16="http://schemas.microsoft.com/office/drawing/2014/main" id="{3D9F985D-7A1F-DF67-C428-563DE1902BD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838188" y="3164680"/>
                  <a:ext cx="165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16" name="Tinta 615">
                  <a:extLst>
                    <a:ext uri="{FF2B5EF4-FFF2-40B4-BE49-F238E27FC236}">
                      <a16:creationId xmlns:a16="http://schemas.microsoft.com/office/drawing/2014/main" id="{C546BCB4-E0E8-91D5-F1EF-0612153E0BCA}"/>
                    </a:ext>
                  </a:extLst>
                </p14:cNvPr>
                <p14:cNvContentPartPr/>
                <p14:nvPr/>
              </p14:nvContentPartPr>
              <p14:xfrm>
                <a:off x="2018548" y="3195640"/>
                <a:ext cx="64440" cy="208080"/>
              </p14:xfrm>
            </p:contentPart>
          </mc:Choice>
          <mc:Fallback>
            <p:pic>
              <p:nvPicPr>
                <p:cNvPr id="616" name="Tinta 615">
                  <a:extLst>
                    <a:ext uri="{FF2B5EF4-FFF2-40B4-BE49-F238E27FC236}">
                      <a16:creationId xmlns:a16="http://schemas.microsoft.com/office/drawing/2014/main" id="{C546BCB4-E0E8-91D5-F1EF-0612153E0BC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009908" y="3187000"/>
                  <a:ext cx="82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617" name="Tinta 616">
                  <a:extLst>
                    <a:ext uri="{FF2B5EF4-FFF2-40B4-BE49-F238E27FC236}">
                      <a16:creationId xmlns:a16="http://schemas.microsoft.com/office/drawing/2014/main" id="{BD034857-73FD-FB06-D90D-4E91D057220B}"/>
                    </a:ext>
                  </a:extLst>
                </p14:cNvPr>
                <p14:cNvContentPartPr/>
                <p14:nvPr/>
              </p14:nvContentPartPr>
              <p14:xfrm>
                <a:off x="2045548" y="3179440"/>
                <a:ext cx="202320" cy="213480"/>
              </p14:xfrm>
            </p:contentPart>
          </mc:Choice>
          <mc:Fallback>
            <p:pic>
              <p:nvPicPr>
                <p:cNvPr id="617" name="Tinta 616">
                  <a:extLst>
                    <a:ext uri="{FF2B5EF4-FFF2-40B4-BE49-F238E27FC236}">
                      <a16:creationId xmlns:a16="http://schemas.microsoft.com/office/drawing/2014/main" id="{BD034857-73FD-FB06-D90D-4E91D057220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36908" y="3170800"/>
                  <a:ext cx="219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618" name="Tinta 617">
                  <a:extLst>
                    <a:ext uri="{FF2B5EF4-FFF2-40B4-BE49-F238E27FC236}">
                      <a16:creationId xmlns:a16="http://schemas.microsoft.com/office/drawing/2014/main" id="{1D83CF67-178B-2168-14A0-C21B2EC26300}"/>
                    </a:ext>
                  </a:extLst>
                </p14:cNvPr>
                <p14:cNvContentPartPr/>
                <p14:nvPr/>
              </p14:nvContentPartPr>
              <p14:xfrm>
                <a:off x="2255788" y="3232360"/>
                <a:ext cx="78840" cy="152280"/>
              </p14:xfrm>
            </p:contentPart>
          </mc:Choice>
          <mc:Fallback>
            <p:pic>
              <p:nvPicPr>
                <p:cNvPr id="618" name="Tinta 617">
                  <a:extLst>
                    <a:ext uri="{FF2B5EF4-FFF2-40B4-BE49-F238E27FC236}">
                      <a16:creationId xmlns:a16="http://schemas.microsoft.com/office/drawing/2014/main" id="{1D83CF67-178B-2168-14A0-C21B2EC2630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247148" y="3223720"/>
                  <a:ext cx="96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619" name="Tinta 618">
                  <a:extLst>
                    <a:ext uri="{FF2B5EF4-FFF2-40B4-BE49-F238E27FC236}">
                      <a16:creationId xmlns:a16="http://schemas.microsoft.com/office/drawing/2014/main" id="{C6DEDDEE-A166-BEC9-3506-E2EE965FADFF}"/>
                    </a:ext>
                  </a:extLst>
                </p14:cNvPr>
                <p14:cNvContentPartPr/>
                <p14:nvPr/>
              </p14:nvContentPartPr>
              <p14:xfrm>
                <a:off x="2203588" y="3230200"/>
                <a:ext cx="195480" cy="143640"/>
              </p14:xfrm>
            </p:contentPart>
          </mc:Choice>
          <mc:Fallback>
            <p:pic>
              <p:nvPicPr>
                <p:cNvPr id="619" name="Tinta 618">
                  <a:extLst>
                    <a:ext uri="{FF2B5EF4-FFF2-40B4-BE49-F238E27FC236}">
                      <a16:creationId xmlns:a16="http://schemas.microsoft.com/office/drawing/2014/main" id="{C6DEDDEE-A166-BEC9-3506-E2EE965FADF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194948" y="3221200"/>
                  <a:ext cx="213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620" name="Tinta 619">
                  <a:extLst>
                    <a:ext uri="{FF2B5EF4-FFF2-40B4-BE49-F238E27FC236}">
                      <a16:creationId xmlns:a16="http://schemas.microsoft.com/office/drawing/2014/main" id="{D2749D4C-F285-78B2-C45A-45F8CE638385}"/>
                    </a:ext>
                  </a:extLst>
                </p14:cNvPr>
                <p14:cNvContentPartPr/>
                <p14:nvPr/>
              </p14:nvContentPartPr>
              <p14:xfrm>
                <a:off x="2304748" y="3162520"/>
                <a:ext cx="173160" cy="256320"/>
              </p14:xfrm>
            </p:contentPart>
          </mc:Choice>
          <mc:Fallback>
            <p:pic>
              <p:nvPicPr>
                <p:cNvPr id="620" name="Tinta 619">
                  <a:extLst>
                    <a:ext uri="{FF2B5EF4-FFF2-40B4-BE49-F238E27FC236}">
                      <a16:creationId xmlns:a16="http://schemas.microsoft.com/office/drawing/2014/main" id="{D2749D4C-F285-78B2-C45A-45F8CE63838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295748" y="3153520"/>
                  <a:ext cx="190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622" name="Tinta 621">
                  <a:extLst>
                    <a:ext uri="{FF2B5EF4-FFF2-40B4-BE49-F238E27FC236}">
                      <a16:creationId xmlns:a16="http://schemas.microsoft.com/office/drawing/2014/main" id="{861F1B56-7495-65F9-7744-8EFDBEBB8897}"/>
                    </a:ext>
                  </a:extLst>
                </p14:cNvPr>
                <p14:cNvContentPartPr/>
                <p14:nvPr/>
              </p14:nvContentPartPr>
              <p14:xfrm>
                <a:off x="2466028" y="3242440"/>
                <a:ext cx="128880" cy="186120"/>
              </p14:xfrm>
            </p:contentPart>
          </mc:Choice>
          <mc:Fallback>
            <p:pic>
              <p:nvPicPr>
                <p:cNvPr id="622" name="Tinta 621">
                  <a:extLst>
                    <a:ext uri="{FF2B5EF4-FFF2-40B4-BE49-F238E27FC236}">
                      <a16:creationId xmlns:a16="http://schemas.microsoft.com/office/drawing/2014/main" id="{861F1B56-7495-65F9-7744-8EFDBEBB889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457388" y="3233440"/>
                  <a:ext cx="146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624" name="Tinta 623">
                  <a:extLst>
                    <a:ext uri="{FF2B5EF4-FFF2-40B4-BE49-F238E27FC236}">
                      <a16:creationId xmlns:a16="http://schemas.microsoft.com/office/drawing/2014/main" id="{DBF74A3F-FE05-A46C-4BAF-68C9F178D9DC}"/>
                    </a:ext>
                  </a:extLst>
                </p14:cNvPr>
                <p14:cNvContentPartPr/>
                <p14:nvPr/>
              </p14:nvContentPartPr>
              <p14:xfrm>
                <a:off x="2738548" y="3353320"/>
                <a:ext cx="30600" cy="215280"/>
              </p14:xfrm>
            </p:contentPart>
          </mc:Choice>
          <mc:Fallback>
            <p:pic>
              <p:nvPicPr>
                <p:cNvPr id="624" name="Tinta 623">
                  <a:extLst>
                    <a:ext uri="{FF2B5EF4-FFF2-40B4-BE49-F238E27FC236}">
                      <a16:creationId xmlns:a16="http://schemas.microsoft.com/office/drawing/2014/main" id="{DBF74A3F-FE05-A46C-4BAF-68C9F178D9D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729908" y="3344320"/>
                  <a:ext cx="48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626" name="Tinta 625">
                  <a:extLst>
                    <a:ext uri="{FF2B5EF4-FFF2-40B4-BE49-F238E27FC236}">
                      <a16:creationId xmlns:a16="http://schemas.microsoft.com/office/drawing/2014/main" id="{F462FD09-A534-69CC-490E-497567A1EE80}"/>
                    </a:ext>
                  </a:extLst>
                </p14:cNvPr>
                <p14:cNvContentPartPr/>
                <p14:nvPr/>
              </p14:nvContentPartPr>
              <p14:xfrm>
                <a:off x="399628" y="3722680"/>
                <a:ext cx="7920" cy="244440"/>
              </p14:xfrm>
            </p:contentPart>
          </mc:Choice>
          <mc:Fallback>
            <p:pic>
              <p:nvPicPr>
                <p:cNvPr id="626" name="Tinta 625">
                  <a:extLst>
                    <a:ext uri="{FF2B5EF4-FFF2-40B4-BE49-F238E27FC236}">
                      <a16:creationId xmlns:a16="http://schemas.microsoft.com/office/drawing/2014/main" id="{F462FD09-A534-69CC-490E-497567A1EE8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90988" y="3713680"/>
                  <a:ext cx="25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627" name="Tinta 626">
                  <a:extLst>
                    <a:ext uri="{FF2B5EF4-FFF2-40B4-BE49-F238E27FC236}">
                      <a16:creationId xmlns:a16="http://schemas.microsoft.com/office/drawing/2014/main" id="{DBC5F40D-9366-41E5-CCCA-B82D5CCDA774}"/>
                    </a:ext>
                  </a:extLst>
                </p14:cNvPr>
                <p14:cNvContentPartPr/>
                <p14:nvPr/>
              </p14:nvContentPartPr>
              <p14:xfrm>
                <a:off x="346708" y="3699280"/>
                <a:ext cx="123120" cy="162000"/>
              </p14:xfrm>
            </p:contentPart>
          </mc:Choice>
          <mc:Fallback>
            <p:pic>
              <p:nvPicPr>
                <p:cNvPr id="627" name="Tinta 626">
                  <a:extLst>
                    <a:ext uri="{FF2B5EF4-FFF2-40B4-BE49-F238E27FC236}">
                      <a16:creationId xmlns:a16="http://schemas.microsoft.com/office/drawing/2014/main" id="{DBC5F40D-9366-41E5-CCCA-B82D5CCDA77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38068" y="3690640"/>
                  <a:ext cx="140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629" name="Tinta 628">
                  <a:extLst>
                    <a:ext uri="{FF2B5EF4-FFF2-40B4-BE49-F238E27FC236}">
                      <a16:creationId xmlns:a16="http://schemas.microsoft.com/office/drawing/2014/main" id="{4501E597-878E-98EE-3B8C-3FBA5EE23520}"/>
                    </a:ext>
                  </a:extLst>
                </p14:cNvPr>
                <p14:cNvContentPartPr/>
                <p14:nvPr/>
              </p14:nvContentPartPr>
              <p14:xfrm>
                <a:off x="511588" y="3715840"/>
                <a:ext cx="174600" cy="254520"/>
              </p14:xfrm>
            </p:contentPart>
          </mc:Choice>
          <mc:Fallback>
            <p:pic>
              <p:nvPicPr>
                <p:cNvPr id="629" name="Tinta 628">
                  <a:extLst>
                    <a:ext uri="{FF2B5EF4-FFF2-40B4-BE49-F238E27FC236}">
                      <a16:creationId xmlns:a16="http://schemas.microsoft.com/office/drawing/2014/main" id="{4501E597-878E-98EE-3B8C-3FBA5EE2352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2948" y="3706840"/>
                  <a:ext cx="192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630" name="Tinta 629">
                  <a:extLst>
                    <a:ext uri="{FF2B5EF4-FFF2-40B4-BE49-F238E27FC236}">
                      <a16:creationId xmlns:a16="http://schemas.microsoft.com/office/drawing/2014/main" id="{335B9B47-F74A-922D-6A74-F495959CC068}"/>
                    </a:ext>
                  </a:extLst>
                </p14:cNvPr>
                <p14:cNvContentPartPr/>
                <p14:nvPr/>
              </p14:nvContentPartPr>
              <p14:xfrm>
                <a:off x="521668" y="3814480"/>
                <a:ext cx="188640" cy="10440"/>
              </p14:xfrm>
            </p:contentPart>
          </mc:Choice>
          <mc:Fallback>
            <p:pic>
              <p:nvPicPr>
                <p:cNvPr id="630" name="Tinta 629">
                  <a:extLst>
                    <a:ext uri="{FF2B5EF4-FFF2-40B4-BE49-F238E27FC236}">
                      <a16:creationId xmlns:a16="http://schemas.microsoft.com/office/drawing/2014/main" id="{335B9B47-F74A-922D-6A74-F495959CC06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13028" y="3805480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631" name="Tinta 630">
                  <a:extLst>
                    <a:ext uri="{FF2B5EF4-FFF2-40B4-BE49-F238E27FC236}">
                      <a16:creationId xmlns:a16="http://schemas.microsoft.com/office/drawing/2014/main" id="{0F0DD1A2-4882-BAA0-EE7B-8FCC3A6D0AE4}"/>
                    </a:ext>
                  </a:extLst>
                </p14:cNvPr>
                <p14:cNvContentPartPr/>
                <p14:nvPr/>
              </p14:nvContentPartPr>
              <p14:xfrm>
                <a:off x="698428" y="3692440"/>
                <a:ext cx="301320" cy="235440"/>
              </p14:xfrm>
            </p:contentPart>
          </mc:Choice>
          <mc:Fallback>
            <p:pic>
              <p:nvPicPr>
                <p:cNvPr id="631" name="Tinta 630">
                  <a:extLst>
                    <a:ext uri="{FF2B5EF4-FFF2-40B4-BE49-F238E27FC236}">
                      <a16:creationId xmlns:a16="http://schemas.microsoft.com/office/drawing/2014/main" id="{0F0DD1A2-4882-BAA0-EE7B-8FCC3A6D0AE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89428" y="3683800"/>
                  <a:ext cx="318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632" name="Tinta 631">
                  <a:extLst>
                    <a:ext uri="{FF2B5EF4-FFF2-40B4-BE49-F238E27FC236}">
                      <a16:creationId xmlns:a16="http://schemas.microsoft.com/office/drawing/2014/main" id="{92C50172-B110-A3D5-9940-4BD2314311F8}"/>
                    </a:ext>
                  </a:extLst>
                </p14:cNvPr>
                <p14:cNvContentPartPr/>
                <p14:nvPr/>
              </p14:nvContentPartPr>
              <p14:xfrm>
                <a:off x="898588" y="3806200"/>
                <a:ext cx="114840" cy="52920"/>
              </p14:xfrm>
            </p:contentPart>
          </mc:Choice>
          <mc:Fallback>
            <p:pic>
              <p:nvPicPr>
                <p:cNvPr id="632" name="Tinta 631">
                  <a:extLst>
                    <a:ext uri="{FF2B5EF4-FFF2-40B4-BE49-F238E27FC236}">
                      <a16:creationId xmlns:a16="http://schemas.microsoft.com/office/drawing/2014/main" id="{92C50172-B110-A3D5-9940-4BD2314311F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89588" y="3797560"/>
                  <a:ext cx="132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633" name="Tinta 632">
                  <a:extLst>
                    <a:ext uri="{FF2B5EF4-FFF2-40B4-BE49-F238E27FC236}">
                      <a16:creationId xmlns:a16="http://schemas.microsoft.com/office/drawing/2014/main" id="{A7732301-0E5E-A322-746A-4694CE356BDF}"/>
                    </a:ext>
                  </a:extLst>
                </p14:cNvPr>
                <p14:cNvContentPartPr/>
                <p14:nvPr/>
              </p14:nvContentPartPr>
              <p14:xfrm>
                <a:off x="1033588" y="3702880"/>
                <a:ext cx="191520" cy="198720"/>
              </p14:xfrm>
            </p:contentPart>
          </mc:Choice>
          <mc:Fallback>
            <p:pic>
              <p:nvPicPr>
                <p:cNvPr id="633" name="Tinta 632">
                  <a:extLst>
                    <a:ext uri="{FF2B5EF4-FFF2-40B4-BE49-F238E27FC236}">
                      <a16:creationId xmlns:a16="http://schemas.microsoft.com/office/drawing/2014/main" id="{A7732301-0E5E-A322-746A-4694CE356BD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24948" y="3694240"/>
                  <a:ext cx="209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634" name="Tinta 633">
                  <a:extLst>
                    <a:ext uri="{FF2B5EF4-FFF2-40B4-BE49-F238E27FC236}">
                      <a16:creationId xmlns:a16="http://schemas.microsoft.com/office/drawing/2014/main" id="{0DA601F4-E760-7583-D9C9-42A38CB3B42B}"/>
                    </a:ext>
                  </a:extLst>
                </p14:cNvPr>
                <p14:cNvContentPartPr/>
                <p14:nvPr/>
              </p14:nvContentPartPr>
              <p14:xfrm>
                <a:off x="1258948" y="3727720"/>
                <a:ext cx="117360" cy="146880"/>
              </p14:xfrm>
            </p:contentPart>
          </mc:Choice>
          <mc:Fallback>
            <p:pic>
              <p:nvPicPr>
                <p:cNvPr id="634" name="Tinta 633">
                  <a:extLst>
                    <a:ext uri="{FF2B5EF4-FFF2-40B4-BE49-F238E27FC236}">
                      <a16:creationId xmlns:a16="http://schemas.microsoft.com/office/drawing/2014/main" id="{0DA601F4-E760-7583-D9C9-42A38CB3B42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250308" y="3718720"/>
                  <a:ext cx="135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635" name="Tinta 634">
                  <a:extLst>
                    <a:ext uri="{FF2B5EF4-FFF2-40B4-BE49-F238E27FC236}">
                      <a16:creationId xmlns:a16="http://schemas.microsoft.com/office/drawing/2014/main" id="{871E96E1-A8BF-3524-DBF9-0CC69FED7A01}"/>
                    </a:ext>
                  </a:extLst>
                </p14:cNvPr>
                <p14:cNvContentPartPr/>
                <p14:nvPr/>
              </p14:nvContentPartPr>
              <p14:xfrm>
                <a:off x="1234828" y="3686320"/>
                <a:ext cx="242640" cy="182160"/>
              </p14:xfrm>
            </p:contentPart>
          </mc:Choice>
          <mc:Fallback>
            <p:pic>
              <p:nvPicPr>
                <p:cNvPr id="635" name="Tinta 634">
                  <a:extLst>
                    <a:ext uri="{FF2B5EF4-FFF2-40B4-BE49-F238E27FC236}">
                      <a16:creationId xmlns:a16="http://schemas.microsoft.com/office/drawing/2014/main" id="{871E96E1-A8BF-3524-DBF9-0CC69FED7A0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226188" y="3677320"/>
                  <a:ext cx="260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636" name="Tinta 635">
                  <a:extLst>
                    <a:ext uri="{FF2B5EF4-FFF2-40B4-BE49-F238E27FC236}">
                      <a16:creationId xmlns:a16="http://schemas.microsoft.com/office/drawing/2014/main" id="{B784A1DD-9FDB-17F3-1D0E-7CBF288DE39A}"/>
                    </a:ext>
                  </a:extLst>
                </p14:cNvPr>
                <p14:cNvContentPartPr/>
                <p14:nvPr/>
              </p14:nvContentPartPr>
              <p14:xfrm>
                <a:off x="1376308" y="3676240"/>
                <a:ext cx="202320" cy="204120"/>
              </p14:xfrm>
            </p:contentPart>
          </mc:Choice>
          <mc:Fallback>
            <p:pic>
              <p:nvPicPr>
                <p:cNvPr id="636" name="Tinta 635">
                  <a:extLst>
                    <a:ext uri="{FF2B5EF4-FFF2-40B4-BE49-F238E27FC236}">
                      <a16:creationId xmlns:a16="http://schemas.microsoft.com/office/drawing/2014/main" id="{B784A1DD-9FDB-17F3-1D0E-7CBF288DE39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367308" y="3667240"/>
                  <a:ext cx="219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637" name="Tinta 636">
                  <a:extLst>
                    <a:ext uri="{FF2B5EF4-FFF2-40B4-BE49-F238E27FC236}">
                      <a16:creationId xmlns:a16="http://schemas.microsoft.com/office/drawing/2014/main" id="{8A3AFED8-2D5F-E443-F632-4F76CB93C074}"/>
                    </a:ext>
                  </a:extLst>
                </p14:cNvPr>
                <p14:cNvContentPartPr/>
                <p14:nvPr/>
              </p14:nvContentPartPr>
              <p14:xfrm>
                <a:off x="1537588" y="3626560"/>
                <a:ext cx="310680" cy="286560"/>
              </p14:xfrm>
            </p:contentPart>
          </mc:Choice>
          <mc:Fallback>
            <p:pic>
              <p:nvPicPr>
                <p:cNvPr id="637" name="Tinta 636">
                  <a:extLst>
                    <a:ext uri="{FF2B5EF4-FFF2-40B4-BE49-F238E27FC236}">
                      <a16:creationId xmlns:a16="http://schemas.microsoft.com/office/drawing/2014/main" id="{8A3AFED8-2D5F-E443-F632-4F76CB93C07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528948" y="3617920"/>
                  <a:ext cx="328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638" name="Tinta 637">
                  <a:extLst>
                    <a:ext uri="{FF2B5EF4-FFF2-40B4-BE49-F238E27FC236}">
                      <a16:creationId xmlns:a16="http://schemas.microsoft.com/office/drawing/2014/main" id="{443303C2-0C7D-3355-BD4C-B12A2739F2A8}"/>
                    </a:ext>
                  </a:extLst>
                </p14:cNvPr>
                <p14:cNvContentPartPr/>
                <p14:nvPr/>
              </p14:nvContentPartPr>
              <p14:xfrm>
                <a:off x="1796788" y="3729520"/>
                <a:ext cx="114840" cy="153000"/>
              </p14:xfrm>
            </p:contentPart>
          </mc:Choice>
          <mc:Fallback>
            <p:pic>
              <p:nvPicPr>
                <p:cNvPr id="638" name="Tinta 637">
                  <a:extLst>
                    <a:ext uri="{FF2B5EF4-FFF2-40B4-BE49-F238E27FC236}">
                      <a16:creationId xmlns:a16="http://schemas.microsoft.com/office/drawing/2014/main" id="{443303C2-0C7D-3355-BD4C-B12A2739F2A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787788" y="3720880"/>
                  <a:ext cx="132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639" name="Tinta 638">
                  <a:extLst>
                    <a:ext uri="{FF2B5EF4-FFF2-40B4-BE49-F238E27FC236}">
                      <a16:creationId xmlns:a16="http://schemas.microsoft.com/office/drawing/2014/main" id="{4CCCD436-BF5B-A47F-2664-A01184EF0F22}"/>
                    </a:ext>
                  </a:extLst>
                </p14:cNvPr>
                <p14:cNvContentPartPr/>
                <p14:nvPr/>
              </p14:nvContentPartPr>
              <p14:xfrm>
                <a:off x="925588" y="3598480"/>
                <a:ext cx="118080" cy="132480"/>
              </p14:xfrm>
            </p:contentPart>
          </mc:Choice>
          <mc:Fallback>
            <p:pic>
              <p:nvPicPr>
                <p:cNvPr id="639" name="Tinta 638">
                  <a:extLst>
                    <a:ext uri="{FF2B5EF4-FFF2-40B4-BE49-F238E27FC236}">
                      <a16:creationId xmlns:a16="http://schemas.microsoft.com/office/drawing/2014/main" id="{4CCCD436-BF5B-A47F-2664-A01184EF0F2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16588" y="3589480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640" name="Tinta 639">
                  <a:extLst>
                    <a:ext uri="{FF2B5EF4-FFF2-40B4-BE49-F238E27FC236}">
                      <a16:creationId xmlns:a16="http://schemas.microsoft.com/office/drawing/2014/main" id="{0B9EAE96-94BC-1B92-23D2-57A498BF4A18}"/>
                    </a:ext>
                  </a:extLst>
                </p14:cNvPr>
                <p14:cNvContentPartPr/>
                <p14:nvPr/>
              </p14:nvContentPartPr>
              <p14:xfrm>
                <a:off x="2028628" y="3709360"/>
                <a:ext cx="114840" cy="237600"/>
              </p14:xfrm>
            </p:contentPart>
          </mc:Choice>
          <mc:Fallback>
            <p:pic>
              <p:nvPicPr>
                <p:cNvPr id="640" name="Tinta 639">
                  <a:extLst>
                    <a:ext uri="{FF2B5EF4-FFF2-40B4-BE49-F238E27FC236}">
                      <a16:creationId xmlns:a16="http://schemas.microsoft.com/office/drawing/2014/main" id="{0B9EAE96-94BC-1B92-23D2-57A498BF4A1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019988" y="3700360"/>
                  <a:ext cx="132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641" name="Tinta 640">
                  <a:extLst>
                    <a:ext uri="{FF2B5EF4-FFF2-40B4-BE49-F238E27FC236}">
                      <a16:creationId xmlns:a16="http://schemas.microsoft.com/office/drawing/2014/main" id="{2227D3A2-0535-3E0D-C7A7-2A58CC6E78E9}"/>
                    </a:ext>
                  </a:extLst>
                </p14:cNvPr>
                <p14:cNvContentPartPr/>
                <p14:nvPr/>
              </p14:nvContentPartPr>
              <p14:xfrm>
                <a:off x="2005228" y="3826360"/>
                <a:ext cx="165240" cy="14400"/>
              </p14:xfrm>
            </p:contentPart>
          </mc:Choice>
          <mc:Fallback>
            <p:pic>
              <p:nvPicPr>
                <p:cNvPr id="641" name="Tinta 640">
                  <a:extLst>
                    <a:ext uri="{FF2B5EF4-FFF2-40B4-BE49-F238E27FC236}">
                      <a16:creationId xmlns:a16="http://schemas.microsoft.com/office/drawing/2014/main" id="{2227D3A2-0535-3E0D-C7A7-2A58CC6E78E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996588" y="3817720"/>
                  <a:ext cx="182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642" name="Tinta 641">
                  <a:extLst>
                    <a:ext uri="{FF2B5EF4-FFF2-40B4-BE49-F238E27FC236}">
                      <a16:creationId xmlns:a16="http://schemas.microsoft.com/office/drawing/2014/main" id="{85E1DD07-771C-F494-5BEB-7385B8EDF760}"/>
                    </a:ext>
                  </a:extLst>
                </p14:cNvPr>
                <p14:cNvContentPartPr/>
                <p14:nvPr/>
              </p14:nvContentPartPr>
              <p14:xfrm>
                <a:off x="2156788" y="3741760"/>
                <a:ext cx="118080" cy="192240"/>
              </p14:xfrm>
            </p:contentPart>
          </mc:Choice>
          <mc:Fallback>
            <p:pic>
              <p:nvPicPr>
                <p:cNvPr id="642" name="Tinta 641">
                  <a:extLst>
                    <a:ext uri="{FF2B5EF4-FFF2-40B4-BE49-F238E27FC236}">
                      <a16:creationId xmlns:a16="http://schemas.microsoft.com/office/drawing/2014/main" id="{85E1DD07-771C-F494-5BEB-7385B8EDF76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147788" y="3732760"/>
                  <a:ext cx="135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643" name="Tinta 642">
                  <a:extLst>
                    <a:ext uri="{FF2B5EF4-FFF2-40B4-BE49-F238E27FC236}">
                      <a16:creationId xmlns:a16="http://schemas.microsoft.com/office/drawing/2014/main" id="{351A0F6F-62D5-0D84-91A5-3FAD010FA7FC}"/>
                    </a:ext>
                  </a:extLst>
                </p14:cNvPr>
                <p14:cNvContentPartPr/>
                <p14:nvPr/>
              </p14:nvContentPartPr>
              <p14:xfrm>
                <a:off x="2106028" y="3738520"/>
                <a:ext cx="367200" cy="205920"/>
              </p14:xfrm>
            </p:contentPart>
          </mc:Choice>
          <mc:Fallback>
            <p:pic>
              <p:nvPicPr>
                <p:cNvPr id="643" name="Tinta 642">
                  <a:extLst>
                    <a:ext uri="{FF2B5EF4-FFF2-40B4-BE49-F238E27FC236}">
                      <a16:creationId xmlns:a16="http://schemas.microsoft.com/office/drawing/2014/main" id="{351A0F6F-62D5-0D84-91A5-3FAD010FA7F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097388" y="3729520"/>
                  <a:ext cx="384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644" name="Tinta 643">
                  <a:extLst>
                    <a:ext uri="{FF2B5EF4-FFF2-40B4-BE49-F238E27FC236}">
                      <a16:creationId xmlns:a16="http://schemas.microsoft.com/office/drawing/2014/main" id="{AD671D16-1CA0-892C-6C2E-B734828F47E4}"/>
                    </a:ext>
                  </a:extLst>
                </p14:cNvPr>
                <p14:cNvContentPartPr/>
                <p14:nvPr/>
              </p14:nvContentPartPr>
              <p14:xfrm>
                <a:off x="2484748" y="3685240"/>
                <a:ext cx="207000" cy="223560"/>
              </p14:xfrm>
            </p:contentPart>
          </mc:Choice>
          <mc:Fallback>
            <p:pic>
              <p:nvPicPr>
                <p:cNvPr id="644" name="Tinta 643">
                  <a:extLst>
                    <a:ext uri="{FF2B5EF4-FFF2-40B4-BE49-F238E27FC236}">
                      <a16:creationId xmlns:a16="http://schemas.microsoft.com/office/drawing/2014/main" id="{AD671D16-1CA0-892C-6C2E-B734828F47E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476108" y="3676240"/>
                  <a:ext cx="224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645" name="Tinta 644">
                  <a:extLst>
                    <a:ext uri="{FF2B5EF4-FFF2-40B4-BE49-F238E27FC236}">
                      <a16:creationId xmlns:a16="http://schemas.microsoft.com/office/drawing/2014/main" id="{67A3753F-46D6-1F1C-14E7-B614DD7E8507}"/>
                    </a:ext>
                  </a:extLst>
                </p14:cNvPr>
                <p14:cNvContentPartPr/>
                <p14:nvPr/>
              </p14:nvContentPartPr>
              <p14:xfrm>
                <a:off x="2563588" y="3698200"/>
                <a:ext cx="232560" cy="50760"/>
              </p14:xfrm>
            </p:contentPart>
          </mc:Choice>
          <mc:Fallback>
            <p:pic>
              <p:nvPicPr>
                <p:cNvPr id="645" name="Tinta 644">
                  <a:extLst>
                    <a:ext uri="{FF2B5EF4-FFF2-40B4-BE49-F238E27FC236}">
                      <a16:creationId xmlns:a16="http://schemas.microsoft.com/office/drawing/2014/main" id="{67A3753F-46D6-1F1C-14E7-B614DD7E850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554948" y="3689560"/>
                  <a:ext cx="250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646" name="Tinta 645">
                  <a:extLst>
                    <a:ext uri="{FF2B5EF4-FFF2-40B4-BE49-F238E27FC236}">
                      <a16:creationId xmlns:a16="http://schemas.microsoft.com/office/drawing/2014/main" id="{7B00FAC3-0E21-A1E7-BD30-7A3505D5C05B}"/>
                    </a:ext>
                  </a:extLst>
                </p14:cNvPr>
                <p14:cNvContentPartPr/>
                <p14:nvPr/>
              </p14:nvContentPartPr>
              <p14:xfrm>
                <a:off x="2738548" y="3731320"/>
                <a:ext cx="151920" cy="184680"/>
              </p14:xfrm>
            </p:contentPart>
          </mc:Choice>
          <mc:Fallback>
            <p:pic>
              <p:nvPicPr>
                <p:cNvPr id="646" name="Tinta 645">
                  <a:extLst>
                    <a:ext uri="{FF2B5EF4-FFF2-40B4-BE49-F238E27FC236}">
                      <a16:creationId xmlns:a16="http://schemas.microsoft.com/office/drawing/2014/main" id="{7B00FAC3-0E21-A1E7-BD30-7A3505D5C05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729908" y="3722320"/>
                  <a:ext cx="169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647" name="Tinta 646">
                  <a:extLst>
                    <a:ext uri="{FF2B5EF4-FFF2-40B4-BE49-F238E27FC236}">
                      <a16:creationId xmlns:a16="http://schemas.microsoft.com/office/drawing/2014/main" id="{22018B34-8304-46AE-5DF7-A0617241192B}"/>
                    </a:ext>
                  </a:extLst>
                </p14:cNvPr>
                <p14:cNvContentPartPr/>
                <p14:nvPr/>
              </p14:nvContentPartPr>
              <p14:xfrm>
                <a:off x="2906668" y="3727720"/>
                <a:ext cx="40680" cy="159840"/>
              </p14:xfrm>
            </p:contentPart>
          </mc:Choice>
          <mc:Fallback>
            <p:pic>
              <p:nvPicPr>
                <p:cNvPr id="647" name="Tinta 646">
                  <a:extLst>
                    <a:ext uri="{FF2B5EF4-FFF2-40B4-BE49-F238E27FC236}">
                      <a16:creationId xmlns:a16="http://schemas.microsoft.com/office/drawing/2014/main" id="{22018B34-8304-46AE-5DF7-A0617241192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898028" y="3718720"/>
                  <a:ext cx="58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648" name="Tinta 647">
                  <a:extLst>
                    <a:ext uri="{FF2B5EF4-FFF2-40B4-BE49-F238E27FC236}">
                      <a16:creationId xmlns:a16="http://schemas.microsoft.com/office/drawing/2014/main" id="{E58B31F6-4284-E143-6C69-775AEB38EF68}"/>
                    </a:ext>
                  </a:extLst>
                </p14:cNvPr>
                <p14:cNvContentPartPr/>
                <p14:nvPr/>
              </p14:nvContentPartPr>
              <p14:xfrm>
                <a:off x="2842948" y="3686320"/>
                <a:ext cx="161280" cy="244440"/>
              </p14:xfrm>
            </p:contentPart>
          </mc:Choice>
          <mc:Fallback>
            <p:pic>
              <p:nvPicPr>
                <p:cNvPr id="648" name="Tinta 647">
                  <a:extLst>
                    <a:ext uri="{FF2B5EF4-FFF2-40B4-BE49-F238E27FC236}">
                      <a16:creationId xmlns:a16="http://schemas.microsoft.com/office/drawing/2014/main" id="{E58B31F6-4284-E143-6C69-775AEB38EF6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833948" y="3677320"/>
                  <a:ext cx="178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649" name="Tinta 648">
                  <a:extLst>
                    <a:ext uri="{FF2B5EF4-FFF2-40B4-BE49-F238E27FC236}">
                      <a16:creationId xmlns:a16="http://schemas.microsoft.com/office/drawing/2014/main" id="{8A618B62-8FD8-2804-D58C-97C12EA2A40D}"/>
                    </a:ext>
                  </a:extLst>
                </p14:cNvPr>
                <p14:cNvContentPartPr/>
                <p14:nvPr/>
              </p14:nvContentPartPr>
              <p14:xfrm>
                <a:off x="2978668" y="3681280"/>
                <a:ext cx="160560" cy="234360"/>
              </p14:xfrm>
            </p:contentPart>
          </mc:Choice>
          <mc:Fallback>
            <p:pic>
              <p:nvPicPr>
                <p:cNvPr id="649" name="Tinta 648">
                  <a:extLst>
                    <a:ext uri="{FF2B5EF4-FFF2-40B4-BE49-F238E27FC236}">
                      <a16:creationId xmlns:a16="http://schemas.microsoft.com/office/drawing/2014/main" id="{8A618B62-8FD8-2804-D58C-97C12EA2A40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69668" y="3672280"/>
                  <a:ext cx="1782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6" name="Agrupar 745">
            <a:extLst>
              <a:ext uri="{FF2B5EF4-FFF2-40B4-BE49-F238E27FC236}">
                <a16:creationId xmlns:a16="http://schemas.microsoft.com/office/drawing/2014/main" id="{3972869A-5D3A-7D75-BE5A-4B7E74890CA0}"/>
              </a:ext>
            </a:extLst>
          </p:cNvPr>
          <p:cNvGrpSpPr/>
          <p:nvPr/>
        </p:nvGrpSpPr>
        <p:grpSpPr>
          <a:xfrm>
            <a:off x="323308" y="4108960"/>
            <a:ext cx="3432960" cy="1393920"/>
            <a:chOff x="323308" y="4108960"/>
            <a:chExt cx="3432960" cy="13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650" name="Tinta 649">
                  <a:extLst>
                    <a:ext uri="{FF2B5EF4-FFF2-40B4-BE49-F238E27FC236}">
                      <a16:creationId xmlns:a16="http://schemas.microsoft.com/office/drawing/2014/main" id="{05DBC4F9-3579-026D-FD3F-DE1302876608}"/>
                    </a:ext>
                  </a:extLst>
                </p14:cNvPr>
                <p14:cNvContentPartPr/>
                <p14:nvPr/>
              </p14:nvContentPartPr>
              <p14:xfrm>
                <a:off x="352828" y="4223440"/>
                <a:ext cx="115920" cy="184680"/>
              </p14:xfrm>
            </p:contentPart>
          </mc:Choice>
          <mc:Fallback>
            <p:pic>
              <p:nvPicPr>
                <p:cNvPr id="650" name="Tinta 649">
                  <a:extLst>
                    <a:ext uri="{FF2B5EF4-FFF2-40B4-BE49-F238E27FC236}">
                      <a16:creationId xmlns:a16="http://schemas.microsoft.com/office/drawing/2014/main" id="{05DBC4F9-3579-026D-FD3F-DE130287660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44188" y="4214440"/>
                  <a:ext cx="13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651" name="Tinta 650">
                  <a:extLst>
                    <a:ext uri="{FF2B5EF4-FFF2-40B4-BE49-F238E27FC236}">
                      <a16:creationId xmlns:a16="http://schemas.microsoft.com/office/drawing/2014/main" id="{02BD99BE-199D-9088-9165-D754FEAE537F}"/>
                    </a:ext>
                  </a:extLst>
                </p14:cNvPr>
                <p14:cNvContentPartPr/>
                <p14:nvPr/>
              </p14:nvContentPartPr>
              <p14:xfrm>
                <a:off x="514828" y="4241440"/>
                <a:ext cx="155880" cy="166680"/>
              </p14:xfrm>
            </p:contentPart>
          </mc:Choice>
          <mc:Fallback>
            <p:pic>
              <p:nvPicPr>
                <p:cNvPr id="651" name="Tinta 650">
                  <a:extLst>
                    <a:ext uri="{FF2B5EF4-FFF2-40B4-BE49-F238E27FC236}">
                      <a16:creationId xmlns:a16="http://schemas.microsoft.com/office/drawing/2014/main" id="{02BD99BE-199D-9088-9165-D754FEAE537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06188" y="4232440"/>
                  <a:ext cx="173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652" name="Tinta 651">
                  <a:extLst>
                    <a:ext uri="{FF2B5EF4-FFF2-40B4-BE49-F238E27FC236}">
                      <a16:creationId xmlns:a16="http://schemas.microsoft.com/office/drawing/2014/main" id="{0B59FE1D-8CC8-AD1B-6615-B61C38F900DF}"/>
                    </a:ext>
                  </a:extLst>
                </p14:cNvPr>
                <p14:cNvContentPartPr/>
                <p14:nvPr/>
              </p14:nvContentPartPr>
              <p14:xfrm>
                <a:off x="494668" y="4195000"/>
                <a:ext cx="175320" cy="84960"/>
              </p14:xfrm>
            </p:contentPart>
          </mc:Choice>
          <mc:Fallback>
            <p:pic>
              <p:nvPicPr>
                <p:cNvPr id="652" name="Tinta 651">
                  <a:extLst>
                    <a:ext uri="{FF2B5EF4-FFF2-40B4-BE49-F238E27FC236}">
                      <a16:creationId xmlns:a16="http://schemas.microsoft.com/office/drawing/2014/main" id="{0B59FE1D-8CC8-AD1B-6615-B61C38F900D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86028" y="4186000"/>
                  <a:ext cx="19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653" name="Tinta 652">
                  <a:extLst>
                    <a:ext uri="{FF2B5EF4-FFF2-40B4-BE49-F238E27FC236}">
                      <a16:creationId xmlns:a16="http://schemas.microsoft.com/office/drawing/2014/main" id="{4780FE94-B5B2-3B6E-964C-1C933CEBC76D}"/>
                    </a:ext>
                  </a:extLst>
                </p14:cNvPr>
                <p14:cNvContentPartPr/>
                <p14:nvPr/>
              </p14:nvContentPartPr>
              <p14:xfrm>
                <a:off x="814348" y="4205800"/>
                <a:ext cx="129600" cy="215640"/>
              </p14:xfrm>
            </p:contentPart>
          </mc:Choice>
          <mc:Fallback>
            <p:pic>
              <p:nvPicPr>
                <p:cNvPr id="653" name="Tinta 652">
                  <a:extLst>
                    <a:ext uri="{FF2B5EF4-FFF2-40B4-BE49-F238E27FC236}">
                      <a16:creationId xmlns:a16="http://schemas.microsoft.com/office/drawing/2014/main" id="{4780FE94-B5B2-3B6E-964C-1C933CEBC76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5708" y="4196800"/>
                  <a:ext cx="14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654" name="Tinta 653">
                  <a:extLst>
                    <a:ext uri="{FF2B5EF4-FFF2-40B4-BE49-F238E27FC236}">
                      <a16:creationId xmlns:a16="http://schemas.microsoft.com/office/drawing/2014/main" id="{F28366B1-CF8D-A9D6-EF86-C78E50B3937B}"/>
                    </a:ext>
                  </a:extLst>
                </p14:cNvPr>
                <p14:cNvContentPartPr/>
                <p14:nvPr/>
              </p14:nvContentPartPr>
              <p14:xfrm>
                <a:off x="801028" y="4278520"/>
                <a:ext cx="165240" cy="56880"/>
              </p14:xfrm>
            </p:contentPart>
          </mc:Choice>
          <mc:Fallback>
            <p:pic>
              <p:nvPicPr>
                <p:cNvPr id="654" name="Tinta 653">
                  <a:extLst>
                    <a:ext uri="{FF2B5EF4-FFF2-40B4-BE49-F238E27FC236}">
                      <a16:creationId xmlns:a16="http://schemas.microsoft.com/office/drawing/2014/main" id="{F28366B1-CF8D-A9D6-EF86-C78E50B3937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92028" y="4269880"/>
                  <a:ext cx="182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663" name="Tinta 662">
                  <a:extLst>
                    <a:ext uri="{FF2B5EF4-FFF2-40B4-BE49-F238E27FC236}">
                      <a16:creationId xmlns:a16="http://schemas.microsoft.com/office/drawing/2014/main" id="{79AA7433-D56B-4F50-65A4-968D52DCD9BF}"/>
                    </a:ext>
                  </a:extLst>
                </p14:cNvPr>
                <p14:cNvContentPartPr/>
                <p14:nvPr/>
              </p14:nvContentPartPr>
              <p14:xfrm>
                <a:off x="1177588" y="4189960"/>
                <a:ext cx="34560" cy="208800"/>
              </p14:xfrm>
            </p:contentPart>
          </mc:Choice>
          <mc:Fallback>
            <p:pic>
              <p:nvPicPr>
                <p:cNvPr id="663" name="Tinta 662">
                  <a:extLst>
                    <a:ext uri="{FF2B5EF4-FFF2-40B4-BE49-F238E27FC236}">
                      <a16:creationId xmlns:a16="http://schemas.microsoft.com/office/drawing/2014/main" id="{79AA7433-D56B-4F50-65A4-968D52DCD9B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68948" y="4180960"/>
                  <a:ext cx="52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664" name="Tinta 663">
                  <a:extLst>
                    <a:ext uri="{FF2B5EF4-FFF2-40B4-BE49-F238E27FC236}">
                      <a16:creationId xmlns:a16="http://schemas.microsoft.com/office/drawing/2014/main" id="{5C453A04-5192-0049-A217-FD1544ADA7A0}"/>
                    </a:ext>
                  </a:extLst>
                </p14:cNvPr>
                <p14:cNvContentPartPr/>
                <p14:nvPr/>
              </p14:nvContentPartPr>
              <p14:xfrm>
                <a:off x="1144108" y="4173760"/>
                <a:ext cx="102960" cy="135720"/>
              </p14:xfrm>
            </p:contentPart>
          </mc:Choice>
          <mc:Fallback>
            <p:pic>
              <p:nvPicPr>
                <p:cNvPr id="664" name="Tinta 663">
                  <a:extLst>
                    <a:ext uri="{FF2B5EF4-FFF2-40B4-BE49-F238E27FC236}">
                      <a16:creationId xmlns:a16="http://schemas.microsoft.com/office/drawing/2014/main" id="{5C453A04-5192-0049-A217-FD1544ADA7A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35108" y="4164760"/>
                  <a:ext cx="12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665" name="Tinta 664">
                  <a:extLst>
                    <a:ext uri="{FF2B5EF4-FFF2-40B4-BE49-F238E27FC236}">
                      <a16:creationId xmlns:a16="http://schemas.microsoft.com/office/drawing/2014/main" id="{33065E91-1038-C6DA-3F7E-80165480C320}"/>
                    </a:ext>
                  </a:extLst>
                </p14:cNvPr>
                <p14:cNvContentPartPr/>
                <p14:nvPr/>
              </p14:nvContentPartPr>
              <p14:xfrm>
                <a:off x="1294228" y="4135240"/>
                <a:ext cx="95760" cy="231480"/>
              </p14:xfrm>
            </p:contentPart>
          </mc:Choice>
          <mc:Fallback>
            <p:pic>
              <p:nvPicPr>
                <p:cNvPr id="665" name="Tinta 664">
                  <a:extLst>
                    <a:ext uri="{FF2B5EF4-FFF2-40B4-BE49-F238E27FC236}">
                      <a16:creationId xmlns:a16="http://schemas.microsoft.com/office/drawing/2014/main" id="{33065E91-1038-C6DA-3F7E-80165480C32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285588" y="4126600"/>
                  <a:ext cx="113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666" name="Tinta 665">
                  <a:extLst>
                    <a:ext uri="{FF2B5EF4-FFF2-40B4-BE49-F238E27FC236}">
                      <a16:creationId xmlns:a16="http://schemas.microsoft.com/office/drawing/2014/main" id="{7612A2DA-722A-8904-675E-2B6B6E5C03C4}"/>
                    </a:ext>
                  </a:extLst>
                </p14:cNvPr>
                <p14:cNvContentPartPr/>
                <p14:nvPr/>
              </p14:nvContentPartPr>
              <p14:xfrm>
                <a:off x="1409788" y="4171960"/>
                <a:ext cx="131400" cy="199080"/>
              </p14:xfrm>
            </p:contentPart>
          </mc:Choice>
          <mc:Fallback>
            <p:pic>
              <p:nvPicPr>
                <p:cNvPr id="666" name="Tinta 665">
                  <a:extLst>
                    <a:ext uri="{FF2B5EF4-FFF2-40B4-BE49-F238E27FC236}">
                      <a16:creationId xmlns:a16="http://schemas.microsoft.com/office/drawing/2014/main" id="{7612A2DA-722A-8904-675E-2B6B6E5C03C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401148" y="4162960"/>
                  <a:ext cx="149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667" name="Tinta 666">
                  <a:extLst>
                    <a:ext uri="{FF2B5EF4-FFF2-40B4-BE49-F238E27FC236}">
                      <a16:creationId xmlns:a16="http://schemas.microsoft.com/office/drawing/2014/main" id="{FD37292D-D7EA-D796-7626-4950691DA554}"/>
                    </a:ext>
                  </a:extLst>
                </p14:cNvPr>
                <p14:cNvContentPartPr/>
                <p14:nvPr/>
              </p14:nvContentPartPr>
              <p14:xfrm>
                <a:off x="1584748" y="4156840"/>
                <a:ext cx="158400" cy="218160"/>
              </p14:xfrm>
            </p:contentPart>
          </mc:Choice>
          <mc:Fallback>
            <p:pic>
              <p:nvPicPr>
                <p:cNvPr id="667" name="Tinta 666">
                  <a:extLst>
                    <a:ext uri="{FF2B5EF4-FFF2-40B4-BE49-F238E27FC236}">
                      <a16:creationId xmlns:a16="http://schemas.microsoft.com/office/drawing/2014/main" id="{FD37292D-D7EA-D796-7626-4950691DA55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575748" y="4147840"/>
                  <a:ext cx="176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668" name="Tinta 667">
                  <a:extLst>
                    <a:ext uri="{FF2B5EF4-FFF2-40B4-BE49-F238E27FC236}">
                      <a16:creationId xmlns:a16="http://schemas.microsoft.com/office/drawing/2014/main" id="{5538755E-3FDF-DF57-2E24-5612BB24ED10}"/>
                    </a:ext>
                  </a:extLst>
                </p14:cNvPr>
                <p14:cNvContentPartPr/>
                <p14:nvPr/>
              </p14:nvContentPartPr>
              <p14:xfrm>
                <a:off x="1779868" y="4155400"/>
                <a:ext cx="92880" cy="230760"/>
              </p14:xfrm>
            </p:contentPart>
          </mc:Choice>
          <mc:Fallback>
            <p:pic>
              <p:nvPicPr>
                <p:cNvPr id="668" name="Tinta 667">
                  <a:extLst>
                    <a:ext uri="{FF2B5EF4-FFF2-40B4-BE49-F238E27FC236}">
                      <a16:creationId xmlns:a16="http://schemas.microsoft.com/office/drawing/2014/main" id="{5538755E-3FDF-DF57-2E24-5612BB24ED1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770868" y="4146760"/>
                  <a:ext cx="110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669" name="Tinta 668">
                  <a:extLst>
                    <a:ext uri="{FF2B5EF4-FFF2-40B4-BE49-F238E27FC236}">
                      <a16:creationId xmlns:a16="http://schemas.microsoft.com/office/drawing/2014/main" id="{9445A779-23BC-71A9-BEA0-F44C7BD055E7}"/>
                    </a:ext>
                  </a:extLst>
                </p14:cNvPr>
                <p14:cNvContentPartPr/>
                <p14:nvPr/>
              </p14:nvContentPartPr>
              <p14:xfrm>
                <a:off x="1719388" y="4183840"/>
                <a:ext cx="218880" cy="74880"/>
              </p14:xfrm>
            </p:contentPart>
          </mc:Choice>
          <mc:Fallback>
            <p:pic>
              <p:nvPicPr>
                <p:cNvPr id="669" name="Tinta 668">
                  <a:extLst>
                    <a:ext uri="{FF2B5EF4-FFF2-40B4-BE49-F238E27FC236}">
                      <a16:creationId xmlns:a16="http://schemas.microsoft.com/office/drawing/2014/main" id="{9445A779-23BC-71A9-BEA0-F44C7BD055E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710388" y="4174840"/>
                  <a:ext cx="236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670" name="Tinta 669">
                  <a:extLst>
                    <a:ext uri="{FF2B5EF4-FFF2-40B4-BE49-F238E27FC236}">
                      <a16:creationId xmlns:a16="http://schemas.microsoft.com/office/drawing/2014/main" id="{F41F905C-5C33-BD92-C210-E37A7912B5DF}"/>
                    </a:ext>
                  </a:extLst>
                </p14:cNvPr>
                <p14:cNvContentPartPr/>
                <p14:nvPr/>
              </p14:nvContentPartPr>
              <p14:xfrm>
                <a:off x="1907668" y="4147840"/>
                <a:ext cx="172080" cy="235080"/>
              </p14:xfrm>
            </p:contentPart>
          </mc:Choice>
          <mc:Fallback>
            <p:pic>
              <p:nvPicPr>
                <p:cNvPr id="670" name="Tinta 669">
                  <a:extLst>
                    <a:ext uri="{FF2B5EF4-FFF2-40B4-BE49-F238E27FC236}">
                      <a16:creationId xmlns:a16="http://schemas.microsoft.com/office/drawing/2014/main" id="{F41F905C-5C33-BD92-C210-E37A7912B5D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899028" y="4139200"/>
                  <a:ext cx="189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671" name="Tinta 670">
                  <a:extLst>
                    <a:ext uri="{FF2B5EF4-FFF2-40B4-BE49-F238E27FC236}">
                      <a16:creationId xmlns:a16="http://schemas.microsoft.com/office/drawing/2014/main" id="{6C0EFC9F-6E52-FD49-6039-31E33B96983E}"/>
                    </a:ext>
                  </a:extLst>
                </p14:cNvPr>
                <p14:cNvContentPartPr/>
                <p14:nvPr/>
              </p14:nvContentPartPr>
              <p14:xfrm>
                <a:off x="2197108" y="4108960"/>
                <a:ext cx="162000" cy="241920"/>
              </p14:xfrm>
            </p:contentPart>
          </mc:Choice>
          <mc:Fallback>
            <p:pic>
              <p:nvPicPr>
                <p:cNvPr id="671" name="Tinta 670">
                  <a:extLst>
                    <a:ext uri="{FF2B5EF4-FFF2-40B4-BE49-F238E27FC236}">
                      <a16:creationId xmlns:a16="http://schemas.microsoft.com/office/drawing/2014/main" id="{6C0EFC9F-6E52-FD49-6039-31E33B96983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188108" y="4100320"/>
                  <a:ext cx="179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672" name="Tinta 671">
                  <a:extLst>
                    <a:ext uri="{FF2B5EF4-FFF2-40B4-BE49-F238E27FC236}">
                      <a16:creationId xmlns:a16="http://schemas.microsoft.com/office/drawing/2014/main" id="{72123A0E-0080-65A2-D650-34FA60231BAE}"/>
                    </a:ext>
                  </a:extLst>
                </p14:cNvPr>
                <p14:cNvContentPartPr/>
                <p14:nvPr/>
              </p14:nvContentPartPr>
              <p14:xfrm>
                <a:off x="2183428" y="4231360"/>
                <a:ext cx="175320" cy="27720"/>
              </p14:xfrm>
            </p:contentPart>
          </mc:Choice>
          <mc:Fallback>
            <p:pic>
              <p:nvPicPr>
                <p:cNvPr id="672" name="Tinta 671">
                  <a:extLst>
                    <a:ext uri="{FF2B5EF4-FFF2-40B4-BE49-F238E27FC236}">
                      <a16:creationId xmlns:a16="http://schemas.microsoft.com/office/drawing/2014/main" id="{72123A0E-0080-65A2-D650-34FA60231BA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174788" y="4222360"/>
                  <a:ext cx="192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673" name="Tinta 672">
                  <a:extLst>
                    <a:ext uri="{FF2B5EF4-FFF2-40B4-BE49-F238E27FC236}">
                      <a16:creationId xmlns:a16="http://schemas.microsoft.com/office/drawing/2014/main" id="{BE1037C4-226B-A0FF-CAB6-AEFE7394A5A4}"/>
                    </a:ext>
                  </a:extLst>
                </p14:cNvPr>
                <p14:cNvContentPartPr/>
                <p14:nvPr/>
              </p14:nvContentPartPr>
              <p14:xfrm>
                <a:off x="2354788" y="4188160"/>
                <a:ext cx="149760" cy="178200"/>
              </p14:xfrm>
            </p:contentPart>
          </mc:Choice>
          <mc:Fallback>
            <p:pic>
              <p:nvPicPr>
                <p:cNvPr id="673" name="Tinta 672">
                  <a:extLst>
                    <a:ext uri="{FF2B5EF4-FFF2-40B4-BE49-F238E27FC236}">
                      <a16:creationId xmlns:a16="http://schemas.microsoft.com/office/drawing/2014/main" id="{BE1037C4-226B-A0FF-CAB6-AEFE7394A5A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345788" y="4179160"/>
                  <a:ext cx="167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674" name="Tinta 673">
                  <a:extLst>
                    <a:ext uri="{FF2B5EF4-FFF2-40B4-BE49-F238E27FC236}">
                      <a16:creationId xmlns:a16="http://schemas.microsoft.com/office/drawing/2014/main" id="{81C6BADE-AA17-4FBD-5A82-726CC80EEC4A}"/>
                    </a:ext>
                  </a:extLst>
                </p14:cNvPr>
                <p14:cNvContentPartPr/>
                <p14:nvPr/>
              </p14:nvContentPartPr>
              <p14:xfrm>
                <a:off x="2495188" y="4165480"/>
                <a:ext cx="99360" cy="162000"/>
              </p14:xfrm>
            </p:contentPart>
          </mc:Choice>
          <mc:Fallback>
            <p:pic>
              <p:nvPicPr>
                <p:cNvPr id="674" name="Tinta 673">
                  <a:extLst>
                    <a:ext uri="{FF2B5EF4-FFF2-40B4-BE49-F238E27FC236}">
                      <a16:creationId xmlns:a16="http://schemas.microsoft.com/office/drawing/2014/main" id="{81C6BADE-AA17-4FBD-5A82-726CC80EEC4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486548" y="4156840"/>
                  <a:ext cx="117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675" name="Tinta 674">
                  <a:extLst>
                    <a:ext uri="{FF2B5EF4-FFF2-40B4-BE49-F238E27FC236}">
                      <a16:creationId xmlns:a16="http://schemas.microsoft.com/office/drawing/2014/main" id="{D4AF848D-6B6E-B3EB-2B01-5EAEA1AC4D8A}"/>
                    </a:ext>
                  </a:extLst>
                </p14:cNvPr>
                <p14:cNvContentPartPr/>
                <p14:nvPr/>
              </p14:nvContentPartPr>
              <p14:xfrm>
                <a:off x="2627668" y="4147480"/>
                <a:ext cx="89280" cy="194040"/>
              </p14:xfrm>
            </p:contentPart>
          </mc:Choice>
          <mc:Fallback>
            <p:pic>
              <p:nvPicPr>
                <p:cNvPr id="675" name="Tinta 674">
                  <a:extLst>
                    <a:ext uri="{FF2B5EF4-FFF2-40B4-BE49-F238E27FC236}">
                      <a16:creationId xmlns:a16="http://schemas.microsoft.com/office/drawing/2014/main" id="{D4AF848D-6B6E-B3EB-2B01-5EAEA1AC4D8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618668" y="4138480"/>
                  <a:ext cx="106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676" name="Tinta 675">
                  <a:extLst>
                    <a:ext uri="{FF2B5EF4-FFF2-40B4-BE49-F238E27FC236}">
                      <a16:creationId xmlns:a16="http://schemas.microsoft.com/office/drawing/2014/main" id="{195CBB8E-2836-2AA4-4AE5-93589506C05D}"/>
                    </a:ext>
                  </a:extLst>
                </p14:cNvPr>
                <p14:cNvContentPartPr/>
                <p14:nvPr/>
              </p14:nvContentPartPr>
              <p14:xfrm>
                <a:off x="2752948" y="4172680"/>
                <a:ext cx="164160" cy="164880"/>
              </p14:xfrm>
            </p:contentPart>
          </mc:Choice>
          <mc:Fallback>
            <p:pic>
              <p:nvPicPr>
                <p:cNvPr id="676" name="Tinta 675">
                  <a:extLst>
                    <a:ext uri="{FF2B5EF4-FFF2-40B4-BE49-F238E27FC236}">
                      <a16:creationId xmlns:a16="http://schemas.microsoft.com/office/drawing/2014/main" id="{195CBB8E-2836-2AA4-4AE5-93589506C05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744308" y="4163680"/>
                  <a:ext cx="181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677" name="Tinta 676">
                  <a:extLst>
                    <a:ext uri="{FF2B5EF4-FFF2-40B4-BE49-F238E27FC236}">
                      <a16:creationId xmlns:a16="http://schemas.microsoft.com/office/drawing/2014/main" id="{9A7B79C9-FD98-B413-BB6F-CBFF90AB372D}"/>
                    </a:ext>
                  </a:extLst>
                </p14:cNvPr>
                <p14:cNvContentPartPr/>
                <p14:nvPr/>
              </p14:nvContentPartPr>
              <p14:xfrm>
                <a:off x="2792548" y="4152520"/>
                <a:ext cx="131400" cy="8280"/>
              </p14:xfrm>
            </p:contentPart>
          </mc:Choice>
          <mc:Fallback>
            <p:pic>
              <p:nvPicPr>
                <p:cNvPr id="677" name="Tinta 676">
                  <a:extLst>
                    <a:ext uri="{FF2B5EF4-FFF2-40B4-BE49-F238E27FC236}">
                      <a16:creationId xmlns:a16="http://schemas.microsoft.com/office/drawing/2014/main" id="{9A7B79C9-FD98-B413-BB6F-CBFF90AB372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783548" y="4143520"/>
                  <a:ext cx="149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678" name="Tinta 677">
                  <a:extLst>
                    <a:ext uri="{FF2B5EF4-FFF2-40B4-BE49-F238E27FC236}">
                      <a16:creationId xmlns:a16="http://schemas.microsoft.com/office/drawing/2014/main" id="{D3CE7C2F-7068-11FE-EB49-4C53C53FDFD7}"/>
                    </a:ext>
                  </a:extLst>
                </p14:cNvPr>
                <p14:cNvContentPartPr/>
                <p14:nvPr/>
              </p14:nvContentPartPr>
              <p14:xfrm>
                <a:off x="323308" y="4730680"/>
                <a:ext cx="300600" cy="255600"/>
              </p14:xfrm>
            </p:contentPart>
          </mc:Choice>
          <mc:Fallback>
            <p:pic>
              <p:nvPicPr>
                <p:cNvPr id="678" name="Tinta 677">
                  <a:extLst>
                    <a:ext uri="{FF2B5EF4-FFF2-40B4-BE49-F238E27FC236}">
                      <a16:creationId xmlns:a16="http://schemas.microsoft.com/office/drawing/2014/main" id="{D3CE7C2F-7068-11FE-EB49-4C53C53FDFD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14308" y="4721680"/>
                  <a:ext cx="318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679" name="Tinta 678">
                  <a:extLst>
                    <a:ext uri="{FF2B5EF4-FFF2-40B4-BE49-F238E27FC236}">
                      <a16:creationId xmlns:a16="http://schemas.microsoft.com/office/drawing/2014/main" id="{A14A738E-91B8-EFB2-0D8D-4DCF7E38308E}"/>
                    </a:ext>
                  </a:extLst>
                </p14:cNvPr>
                <p14:cNvContentPartPr/>
                <p14:nvPr/>
              </p14:nvContentPartPr>
              <p14:xfrm>
                <a:off x="717508" y="4761280"/>
                <a:ext cx="131040" cy="203040"/>
              </p14:xfrm>
            </p:contentPart>
          </mc:Choice>
          <mc:Fallback>
            <p:pic>
              <p:nvPicPr>
                <p:cNvPr id="679" name="Tinta 678">
                  <a:extLst>
                    <a:ext uri="{FF2B5EF4-FFF2-40B4-BE49-F238E27FC236}">
                      <a16:creationId xmlns:a16="http://schemas.microsoft.com/office/drawing/2014/main" id="{A14A738E-91B8-EFB2-0D8D-4DCF7E38308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08508" y="4752640"/>
                  <a:ext cx="148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680" name="Tinta 679">
                  <a:extLst>
                    <a:ext uri="{FF2B5EF4-FFF2-40B4-BE49-F238E27FC236}">
                      <a16:creationId xmlns:a16="http://schemas.microsoft.com/office/drawing/2014/main" id="{001D4B6F-8ED6-329D-2CEB-EF388B083AE3}"/>
                    </a:ext>
                  </a:extLst>
                </p14:cNvPr>
                <p14:cNvContentPartPr/>
                <p14:nvPr/>
              </p14:nvContentPartPr>
              <p14:xfrm>
                <a:off x="905068" y="4745800"/>
                <a:ext cx="148680" cy="161640"/>
              </p14:xfrm>
            </p:contentPart>
          </mc:Choice>
          <mc:Fallback>
            <p:pic>
              <p:nvPicPr>
                <p:cNvPr id="680" name="Tinta 679">
                  <a:extLst>
                    <a:ext uri="{FF2B5EF4-FFF2-40B4-BE49-F238E27FC236}">
                      <a16:creationId xmlns:a16="http://schemas.microsoft.com/office/drawing/2014/main" id="{001D4B6F-8ED6-329D-2CEB-EF388B083AE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96068" y="4737160"/>
                  <a:ext cx="16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681" name="Tinta 680">
                  <a:extLst>
                    <a:ext uri="{FF2B5EF4-FFF2-40B4-BE49-F238E27FC236}">
                      <a16:creationId xmlns:a16="http://schemas.microsoft.com/office/drawing/2014/main" id="{4AE8A104-56A4-4161-BA81-3DA4CCC09BED}"/>
                    </a:ext>
                  </a:extLst>
                </p14:cNvPr>
                <p14:cNvContentPartPr/>
                <p14:nvPr/>
              </p14:nvContentPartPr>
              <p14:xfrm>
                <a:off x="1072828" y="4725640"/>
                <a:ext cx="115200" cy="182160"/>
              </p14:xfrm>
            </p:contentPart>
          </mc:Choice>
          <mc:Fallback>
            <p:pic>
              <p:nvPicPr>
                <p:cNvPr id="681" name="Tinta 680">
                  <a:extLst>
                    <a:ext uri="{FF2B5EF4-FFF2-40B4-BE49-F238E27FC236}">
                      <a16:creationId xmlns:a16="http://schemas.microsoft.com/office/drawing/2014/main" id="{4AE8A104-56A4-4161-BA81-3DA4CCC09BE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64188" y="4717000"/>
                  <a:ext cx="132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682" name="Tinta 681">
                  <a:extLst>
                    <a:ext uri="{FF2B5EF4-FFF2-40B4-BE49-F238E27FC236}">
                      <a16:creationId xmlns:a16="http://schemas.microsoft.com/office/drawing/2014/main" id="{06A19144-2965-F4AC-530A-7A3B19BB01F2}"/>
                    </a:ext>
                  </a:extLst>
                </p14:cNvPr>
                <p14:cNvContentPartPr/>
                <p14:nvPr/>
              </p14:nvContentPartPr>
              <p14:xfrm>
                <a:off x="1090108" y="4710520"/>
                <a:ext cx="178560" cy="101160"/>
              </p14:xfrm>
            </p:contentPart>
          </mc:Choice>
          <mc:Fallback>
            <p:pic>
              <p:nvPicPr>
                <p:cNvPr id="682" name="Tinta 681">
                  <a:extLst>
                    <a:ext uri="{FF2B5EF4-FFF2-40B4-BE49-F238E27FC236}">
                      <a16:creationId xmlns:a16="http://schemas.microsoft.com/office/drawing/2014/main" id="{06A19144-2965-F4AC-530A-7A3B19BB01F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81468" y="4701880"/>
                  <a:ext cx="196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683" name="Tinta 682">
                  <a:extLst>
                    <a:ext uri="{FF2B5EF4-FFF2-40B4-BE49-F238E27FC236}">
                      <a16:creationId xmlns:a16="http://schemas.microsoft.com/office/drawing/2014/main" id="{759E7F2F-0A34-1B29-F376-DECC85933FF2}"/>
                    </a:ext>
                  </a:extLst>
                </p14:cNvPr>
                <p14:cNvContentPartPr/>
                <p14:nvPr/>
              </p14:nvContentPartPr>
              <p14:xfrm>
                <a:off x="1220428" y="4673080"/>
                <a:ext cx="216720" cy="187920"/>
              </p14:xfrm>
            </p:contentPart>
          </mc:Choice>
          <mc:Fallback>
            <p:pic>
              <p:nvPicPr>
                <p:cNvPr id="683" name="Tinta 682">
                  <a:extLst>
                    <a:ext uri="{FF2B5EF4-FFF2-40B4-BE49-F238E27FC236}">
                      <a16:creationId xmlns:a16="http://schemas.microsoft.com/office/drawing/2014/main" id="{759E7F2F-0A34-1B29-F376-DECC85933FF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211788" y="4664440"/>
                  <a:ext cx="234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684" name="Tinta 683">
                  <a:extLst>
                    <a:ext uri="{FF2B5EF4-FFF2-40B4-BE49-F238E27FC236}">
                      <a16:creationId xmlns:a16="http://schemas.microsoft.com/office/drawing/2014/main" id="{F9268445-A7D3-8135-8D6A-5214AB9F2929}"/>
                    </a:ext>
                  </a:extLst>
                </p14:cNvPr>
                <p14:cNvContentPartPr/>
                <p14:nvPr/>
              </p14:nvContentPartPr>
              <p14:xfrm>
                <a:off x="1453708" y="4682440"/>
                <a:ext cx="33840" cy="171000"/>
              </p14:xfrm>
            </p:contentPart>
          </mc:Choice>
          <mc:Fallback>
            <p:pic>
              <p:nvPicPr>
                <p:cNvPr id="684" name="Tinta 683">
                  <a:extLst>
                    <a:ext uri="{FF2B5EF4-FFF2-40B4-BE49-F238E27FC236}">
                      <a16:creationId xmlns:a16="http://schemas.microsoft.com/office/drawing/2014/main" id="{F9268445-A7D3-8135-8D6A-5214AB9F292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444708" y="4673440"/>
                  <a:ext cx="51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685" name="Tinta 684">
                  <a:extLst>
                    <a:ext uri="{FF2B5EF4-FFF2-40B4-BE49-F238E27FC236}">
                      <a16:creationId xmlns:a16="http://schemas.microsoft.com/office/drawing/2014/main" id="{60055EDE-FBB8-9183-B75A-218046C57DA6}"/>
                    </a:ext>
                  </a:extLst>
                </p14:cNvPr>
                <p14:cNvContentPartPr/>
                <p14:nvPr/>
              </p14:nvContentPartPr>
              <p14:xfrm>
                <a:off x="1443628" y="4642840"/>
                <a:ext cx="124920" cy="200160"/>
              </p14:xfrm>
            </p:contentPart>
          </mc:Choice>
          <mc:Fallback>
            <p:pic>
              <p:nvPicPr>
                <p:cNvPr id="685" name="Tinta 684">
                  <a:extLst>
                    <a:ext uri="{FF2B5EF4-FFF2-40B4-BE49-F238E27FC236}">
                      <a16:creationId xmlns:a16="http://schemas.microsoft.com/office/drawing/2014/main" id="{60055EDE-FBB8-9183-B75A-218046C57DA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434628" y="4634200"/>
                  <a:ext cx="142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686" name="Tinta 685">
                  <a:extLst>
                    <a:ext uri="{FF2B5EF4-FFF2-40B4-BE49-F238E27FC236}">
                      <a16:creationId xmlns:a16="http://schemas.microsoft.com/office/drawing/2014/main" id="{EDABA8CB-BB76-985C-6D0B-0B1575132A8E}"/>
                    </a:ext>
                  </a:extLst>
                </p14:cNvPr>
                <p14:cNvContentPartPr/>
                <p14:nvPr/>
              </p14:nvContentPartPr>
              <p14:xfrm>
                <a:off x="1591588" y="4616560"/>
                <a:ext cx="165240" cy="222480"/>
              </p14:xfrm>
            </p:contentPart>
          </mc:Choice>
          <mc:Fallback>
            <p:pic>
              <p:nvPicPr>
                <p:cNvPr id="686" name="Tinta 685">
                  <a:extLst>
                    <a:ext uri="{FF2B5EF4-FFF2-40B4-BE49-F238E27FC236}">
                      <a16:creationId xmlns:a16="http://schemas.microsoft.com/office/drawing/2014/main" id="{EDABA8CB-BB76-985C-6D0B-0B1575132A8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582588" y="4607920"/>
                  <a:ext cx="182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687" name="Tinta 686">
                  <a:extLst>
                    <a:ext uri="{FF2B5EF4-FFF2-40B4-BE49-F238E27FC236}">
                      <a16:creationId xmlns:a16="http://schemas.microsoft.com/office/drawing/2014/main" id="{E919C173-70AB-90CE-41B9-8C3B8445FD90}"/>
                    </a:ext>
                  </a:extLst>
                </p14:cNvPr>
                <p14:cNvContentPartPr/>
                <p14:nvPr/>
              </p14:nvContentPartPr>
              <p14:xfrm>
                <a:off x="1823428" y="4787200"/>
                <a:ext cx="17280" cy="200160"/>
              </p14:xfrm>
            </p:contentPart>
          </mc:Choice>
          <mc:Fallback>
            <p:pic>
              <p:nvPicPr>
                <p:cNvPr id="687" name="Tinta 686">
                  <a:extLst>
                    <a:ext uri="{FF2B5EF4-FFF2-40B4-BE49-F238E27FC236}">
                      <a16:creationId xmlns:a16="http://schemas.microsoft.com/office/drawing/2014/main" id="{E919C173-70AB-90CE-41B9-8C3B8445FD9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814788" y="4778560"/>
                  <a:ext cx="3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690" name="Tinta 689">
                  <a:extLst>
                    <a:ext uri="{FF2B5EF4-FFF2-40B4-BE49-F238E27FC236}">
                      <a16:creationId xmlns:a16="http://schemas.microsoft.com/office/drawing/2014/main" id="{224CEB59-0E6A-0D36-2055-CF6C25E9A569}"/>
                    </a:ext>
                  </a:extLst>
                </p14:cNvPr>
                <p14:cNvContentPartPr/>
                <p14:nvPr/>
              </p14:nvContentPartPr>
              <p14:xfrm>
                <a:off x="1980028" y="4603600"/>
                <a:ext cx="224280" cy="270000"/>
              </p14:xfrm>
            </p:contentPart>
          </mc:Choice>
          <mc:Fallback>
            <p:pic>
              <p:nvPicPr>
                <p:cNvPr id="690" name="Tinta 689">
                  <a:extLst>
                    <a:ext uri="{FF2B5EF4-FFF2-40B4-BE49-F238E27FC236}">
                      <a16:creationId xmlns:a16="http://schemas.microsoft.com/office/drawing/2014/main" id="{224CEB59-0E6A-0D36-2055-CF6C25E9A56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971028" y="4594600"/>
                  <a:ext cx="241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691" name="Tinta 690">
                  <a:extLst>
                    <a:ext uri="{FF2B5EF4-FFF2-40B4-BE49-F238E27FC236}">
                      <a16:creationId xmlns:a16="http://schemas.microsoft.com/office/drawing/2014/main" id="{66542F60-3264-89DD-147B-29085BC30192}"/>
                    </a:ext>
                  </a:extLst>
                </p14:cNvPr>
                <p14:cNvContentPartPr/>
                <p14:nvPr/>
              </p14:nvContentPartPr>
              <p14:xfrm>
                <a:off x="2204308" y="4586680"/>
                <a:ext cx="93600" cy="276480"/>
              </p14:xfrm>
            </p:contentPart>
          </mc:Choice>
          <mc:Fallback>
            <p:pic>
              <p:nvPicPr>
                <p:cNvPr id="691" name="Tinta 690">
                  <a:extLst>
                    <a:ext uri="{FF2B5EF4-FFF2-40B4-BE49-F238E27FC236}">
                      <a16:creationId xmlns:a16="http://schemas.microsoft.com/office/drawing/2014/main" id="{66542F60-3264-89DD-147B-29085BC3019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195308" y="4578040"/>
                  <a:ext cx="111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692" name="Tinta 691">
                  <a:extLst>
                    <a:ext uri="{FF2B5EF4-FFF2-40B4-BE49-F238E27FC236}">
                      <a16:creationId xmlns:a16="http://schemas.microsoft.com/office/drawing/2014/main" id="{4E5A9E5F-04CA-493B-0EAE-FF719FD52ED2}"/>
                    </a:ext>
                  </a:extLst>
                </p14:cNvPr>
                <p14:cNvContentPartPr/>
                <p14:nvPr/>
              </p14:nvContentPartPr>
              <p14:xfrm>
                <a:off x="2170108" y="4711600"/>
                <a:ext cx="135000" cy="17640"/>
              </p14:xfrm>
            </p:contentPart>
          </mc:Choice>
          <mc:Fallback>
            <p:pic>
              <p:nvPicPr>
                <p:cNvPr id="692" name="Tinta 691">
                  <a:extLst>
                    <a:ext uri="{FF2B5EF4-FFF2-40B4-BE49-F238E27FC236}">
                      <a16:creationId xmlns:a16="http://schemas.microsoft.com/office/drawing/2014/main" id="{4E5A9E5F-04CA-493B-0EAE-FF719FD52ED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61108" y="4702600"/>
                  <a:ext cx="152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693" name="Tinta 692">
                  <a:extLst>
                    <a:ext uri="{FF2B5EF4-FFF2-40B4-BE49-F238E27FC236}">
                      <a16:creationId xmlns:a16="http://schemas.microsoft.com/office/drawing/2014/main" id="{928C6D27-04CA-6C00-18D1-B77128970B3D}"/>
                    </a:ext>
                  </a:extLst>
                </p14:cNvPr>
                <p14:cNvContentPartPr/>
                <p14:nvPr/>
              </p14:nvContentPartPr>
              <p14:xfrm>
                <a:off x="2348308" y="4605400"/>
                <a:ext cx="54360" cy="199080"/>
              </p14:xfrm>
            </p:contentPart>
          </mc:Choice>
          <mc:Fallback>
            <p:pic>
              <p:nvPicPr>
                <p:cNvPr id="693" name="Tinta 692">
                  <a:extLst>
                    <a:ext uri="{FF2B5EF4-FFF2-40B4-BE49-F238E27FC236}">
                      <a16:creationId xmlns:a16="http://schemas.microsoft.com/office/drawing/2014/main" id="{928C6D27-04CA-6C00-18D1-B77128970B3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339668" y="4596760"/>
                  <a:ext cx="72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694" name="Tinta 693">
                  <a:extLst>
                    <a:ext uri="{FF2B5EF4-FFF2-40B4-BE49-F238E27FC236}">
                      <a16:creationId xmlns:a16="http://schemas.microsoft.com/office/drawing/2014/main" id="{DC4D6DA3-491A-6406-A388-C88F8F81E1F3}"/>
                    </a:ext>
                  </a:extLst>
                </p14:cNvPr>
                <p14:cNvContentPartPr/>
                <p14:nvPr/>
              </p14:nvContentPartPr>
              <p14:xfrm>
                <a:off x="2311228" y="4567600"/>
                <a:ext cx="326880" cy="262080"/>
              </p14:xfrm>
            </p:contentPart>
          </mc:Choice>
          <mc:Fallback>
            <p:pic>
              <p:nvPicPr>
                <p:cNvPr id="694" name="Tinta 693">
                  <a:extLst>
                    <a:ext uri="{FF2B5EF4-FFF2-40B4-BE49-F238E27FC236}">
                      <a16:creationId xmlns:a16="http://schemas.microsoft.com/office/drawing/2014/main" id="{DC4D6DA3-491A-6406-A388-C88F8F81E1F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302588" y="4558960"/>
                  <a:ext cx="3445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695" name="Tinta 694">
                  <a:extLst>
                    <a:ext uri="{FF2B5EF4-FFF2-40B4-BE49-F238E27FC236}">
                      <a16:creationId xmlns:a16="http://schemas.microsoft.com/office/drawing/2014/main" id="{306CFF59-00F2-161A-FEE8-815CE50560EA}"/>
                    </a:ext>
                  </a:extLst>
                </p14:cNvPr>
                <p14:cNvContentPartPr/>
                <p14:nvPr/>
              </p14:nvContentPartPr>
              <p14:xfrm>
                <a:off x="2469628" y="4688200"/>
                <a:ext cx="165240" cy="17640"/>
              </p14:xfrm>
            </p:contentPart>
          </mc:Choice>
          <mc:Fallback>
            <p:pic>
              <p:nvPicPr>
                <p:cNvPr id="695" name="Tinta 694">
                  <a:extLst>
                    <a:ext uri="{FF2B5EF4-FFF2-40B4-BE49-F238E27FC236}">
                      <a16:creationId xmlns:a16="http://schemas.microsoft.com/office/drawing/2014/main" id="{306CFF59-00F2-161A-FEE8-815CE50560E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460628" y="4679560"/>
                  <a:ext cx="182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696" name="Tinta 695">
                  <a:extLst>
                    <a:ext uri="{FF2B5EF4-FFF2-40B4-BE49-F238E27FC236}">
                      <a16:creationId xmlns:a16="http://schemas.microsoft.com/office/drawing/2014/main" id="{1B029B5E-0EE9-EF57-90C3-8EB356C9A7D3}"/>
                    </a:ext>
                  </a:extLst>
                </p14:cNvPr>
                <p14:cNvContentPartPr/>
                <p14:nvPr/>
              </p14:nvContentPartPr>
              <p14:xfrm>
                <a:off x="2664388" y="4574440"/>
                <a:ext cx="124920" cy="193680"/>
              </p14:xfrm>
            </p:contentPart>
          </mc:Choice>
          <mc:Fallback>
            <p:pic>
              <p:nvPicPr>
                <p:cNvPr id="696" name="Tinta 695">
                  <a:extLst>
                    <a:ext uri="{FF2B5EF4-FFF2-40B4-BE49-F238E27FC236}">
                      <a16:creationId xmlns:a16="http://schemas.microsoft.com/office/drawing/2014/main" id="{1B029B5E-0EE9-EF57-90C3-8EB356C9A7D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655748" y="4565800"/>
                  <a:ext cx="142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697" name="Tinta 696">
                  <a:extLst>
                    <a:ext uri="{FF2B5EF4-FFF2-40B4-BE49-F238E27FC236}">
                      <a16:creationId xmlns:a16="http://schemas.microsoft.com/office/drawing/2014/main" id="{DDA0A2B3-D607-F3A5-71E6-526DD698E0AE}"/>
                    </a:ext>
                  </a:extLst>
                </p14:cNvPr>
                <p14:cNvContentPartPr/>
                <p14:nvPr/>
              </p14:nvContentPartPr>
              <p14:xfrm>
                <a:off x="2765548" y="4510720"/>
                <a:ext cx="255960" cy="250560"/>
              </p14:xfrm>
            </p:contentPart>
          </mc:Choice>
          <mc:Fallback>
            <p:pic>
              <p:nvPicPr>
                <p:cNvPr id="697" name="Tinta 696">
                  <a:extLst>
                    <a:ext uri="{FF2B5EF4-FFF2-40B4-BE49-F238E27FC236}">
                      <a16:creationId xmlns:a16="http://schemas.microsoft.com/office/drawing/2014/main" id="{DDA0A2B3-D607-F3A5-71E6-526DD698E0A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756548" y="4501720"/>
                  <a:ext cx="273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698" name="Tinta 697">
                  <a:extLst>
                    <a:ext uri="{FF2B5EF4-FFF2-40B4-BE49-F238E27FC236}">
                      <a16:creationId xmlns:a16="http://schemas.microsoft.com/office/drawing/2014/main" id="{C40BC203-9965-03FF-CD36-3AE7E82D8F25}"/>
                    </a:ext>
                  </a:extLst>
                </p14:cNvPr>
                <p14:cNvContentPartPr/>
                <p14:nvPr/>
              </p14:nvContentPartPr>
              <p14:xfrm>
                <a:off x="3054628" y="4521880"/>
                <a:ext cx="30600" cy="196200"/>
              </p14:xfrm>
            </p:contentPart>
          </mc:Choice>
          <mc:Fallback>
            <p:pic>
              <p:nvPicPr>
                <p:cNvPr id="698" name="Tinta 697">
                  <a:extLst>
                    <a:ext uri="{FF2B5EF4-FFF2-40B4-BE49-F238E27FC236}">
                      <a16:creationId xmlns:a16="http://schemas.microsoft.com/office/drawing/2014/main" id="{C40BC203-9965-03FF-CD36-3AE7E82D8F2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045988" y="4512880"/>
                  <a:ext cx="48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699" name="Tinta 698">
                  <a:extLst>
                    <a:ext uri="{FF2B5EF4-FFF2-40B4-BE49-F238E27FC236}">
                      <a16:creationId xmlns:a16="http://schemas.microsoft.com/office/drawing/2014/main" id="{A2F3EE7B-857A-C9E0-FA26-69D99F1EC472}"/>
                    </a:ext>
                  </a:extLst>
                </p14:cNvPr>
                <p14:cNvContentPartPr/>
                <p14:nvPr/>
              </p14:nvContentPartPr>
              <p14:xfrm>
                <a:off x="3068308" y="4512880"/>
                <a:ext cx="70560" cy="220680"/>
              </p14:xfrm>
            </p:contentPart>
          </mc:Choice>
          <mc:Fallback>
            <p:pic>
              <p:nvPicPr>
                <p:cNvPr id="699" name="Tinta 698">
                  <a:extLst>
                    <a:ext uri="{FF2B5EF4-FFF2-40B4-BE49-F238E27FC236}">
                      <a16:creationId xmlns:a16="http://schemas.microsoft.com/office/drawing/2014/main" id="{A2F3EE7B-857A-C9E0-FA26-69D99F1EC47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059308" y="4503880"/>
                  <a:ext cx="88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700" name="Tinta 699">
                  <a:extLst>
                    <a:ext uri="{FF2B5EF4-FFF2-40B4-BE49-F238E27FC236}">
                      <a16:creationId xmlns:a16="http://schemas.microsoft.com/office/drawing/2014/main" id="{D55F5CD3-234E-2DA3-E770-95E505399EEE}"/>
                    </a:ext>
                  </a:extLst>
                </p14:cNvPr>
                <p14:cNvContentPartPr/>
                <p14:nvPr/>
              </p14:nvContentPartPr>
              <p14:xfrm>
                <a:off x="3085228" y="4495240"/>
                <a:ext cx="182160" cy="253440"/>
              </p14:xfrm>
            </p:contentPart>
          </mc:Choice>
          <mc:Fallback>
            <p:pic>
              <p:nvPicPr>
                <p:cNvPr id="700" name="Tinta 699">
                  <a:extLst>
                    <a:ext uri="{FF2B5EF4-FFF2-40B4-BE49-F238E27FC236}">
                      <a16:creationId xmlns:a16="http://schemas.microsoft.com/office/drawing/2014/main" id="{D55F5CD3-234E-2DA3-E770-95E505399EE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076228" y="4486240"/>
                  <a:ext cx="199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701" name="Tinta 700">
                  <a:extLst>
                    <a:ext uri="{FF2B5EF4-FFF2-40B4-BE49-F238E27FC236}">
                      <a16:creationId xmlns:a16="http://schemas.microsoft.com/office/drawing/2014/main" id="{AEE7B008-A2A3-1EB0-E2E3-5C1CB674E3BC}"/>
                    </a:ext>
                  </a:extLst>
                </p14:cNvPr>
                <p14:cNvContentPartPr/>
                <p14:nvPr/>
              </p14:nvContentPartPr>
              <p14:xfrm>
                <a:off x="3286828" y="4528720"/>
                <a:ext cx="168480" cy="248760"/>
              </p14:xfrm>
            </p:contentPart>
          </mc:Choice>
          <mc:Fallback>
            <p:pic>
              <p:nvPicPr>
                <p:cNvPr id="701" name="Tinta 700">
                  <a:extLst>
                    <a:ext uri="{FF2B5EF4-FFF2-40B4-BE49-F238E27FC236}">
                      <a16:creationId xmlns:a16="http://schemas.microsoft.com/office/drawing/2014/main" id="{AEE7B008-A2A3-1EB0-E2E3-5C1CB674E3B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278188" y="4519720"/>
                  <a:ext cx="186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702" name="Tinta 701">
                  <a:extLst>
                    <a:ext uri="{FF2B5EF4-FFF2-40B4-BE49-F238E27FC236}">
                      <a16:creationId xmlns:a16="http://schemas.microsoft.com/office/drawing/2014/main" id="{D288F622-AB33-BF96-1746-7BFA4EADAD8B}"/>
                    </a:ext>
                  </a:extLst>
                </p14:cNvPr>
                <p14:cNvContentPartPr/>
                <p14:nvPr/>
              </p14:nvContentPartPr>
              <p14:xfrm>
                <a:off x="3333988" y="4661920"/>
                <a:ext cx="111240" cy="44640"/>
              </p14:xfrm>
            </p:contentPart>
          </mc:Choice>
          <mc:Fallback>
            <p:pic>
              <p:nvPicPr>
                <p:cNvPr id="702" name="Tinta 701">
                  <a:extLst>
                    <a:ext uri="{FF2B5EF4-FFF2-40B4-BE49-F238E27FC236}">
                      <a16:creationId xmlns:a16="http://schemas.microsoft.com/office/drawing/2014/main" id="{D288F622-AB33-BF96-1746-7BFA4EADAD8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325348" y="4653280"/>
                  <a:ext cx="128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703" name="Tinta 702">
                  <a:extLst>
                    <a:ext uri="{FF2B5EF4-FFF2-40B4-BE49-F238E27FC236}">
                      <a16:creationId xmlns:a16="http://schemas.microsoft.com/office/drawing/2014/main" id="{C28BADAE-9036-9206-DF68-B51CF2788813}"/>
                    </a:ext>
                  </a:extLst>
                </p14:cNvPr>
                <p14:cNvContentPartPr/>
                <p14:nvPr/>
              </p14:nvContentPartPr>
              <p14:xfrm>
                <a:off x="3401308" y="4356280"/>
                <a:ext cx="293400" cy="338400"/>
              </p14:xfrm>
            </p:contentPart>
          </mc:Choice>
          <mc:Fallback>
            <p:pic>
              <p:nvPicPr>
                <p:cNvPr id="703" name="Tinta 702">
                  <a:extLst>
                    <a:ext uri="{FF2B5EF4-FFF2-40B4-BE49-F238E27FC236}">
                      <a16:creationId xmlns:a16="http://schemas.microsoft.com/office/drawing/2014/main" id="{C28BADAE-9036-9206-DF68-B51CF278881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392308" y="4347640"/>
                  <a:ext cx="3110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705" name="Tinta 704">
                  <a:extLst>
                    <a:ext uri="{FF2B5EF4-FFF2-40B4-BE49-F238E27FC236}">
                      <a16:creationId xmlns:a16="http://schemas.microsoft.com/office/drawing/2014/main" id="{D89D6A71-41B5-6C47-5AF0-C481C43254E2}"/>
                    </a:ext>
                  </a:extLst>
                </p14:cNvPr>
                <p14:cNvContentPartPr/>
                <p14:nvPr/>
              </p14:nvContentPartPr>
              <p14:xfrm>
                <a:off x="538588" y="5218120"/>
                <a:ext cx="30600" cy="280800"/>
              </p14:xfrm>
            </p:contentPart>
          </mc:Choice>
          <mc:Fallback>
            <p:pic>
              <p:nvPicPr>
                <p:cNvPr id="705" name="Tinta 704">
                  <a:extLst>
                    <a:ext uri="{FF2B5EF4-FFF2-40B4-BE49-F238E27FC236}">
                      <a16:creationId xmlns:a16="http://schemas.microsoft.com/office/drawing/2014/main" id="{D89D6A71-41B5-6C47-5AF0-C481C43254E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29588" y="5209480"/>
                  <a:ext cx="48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706" name="Tinta 705">
                  <a:extLst>
                    <a:ext uri="{FF2B5EF4-FFF2-40B4-BE49-F238E27FC236}">
                      <a16:creationId xmlns:a16="http://schemas.microsoft.com/office/drawing/2014/main" id="{632DB2CA-40D8-6D88-FACC-8F37085A11A9}"/>
                    </a:ext>
                  </a:extLst>
                </p14:cNvPr>
                <p14:cNvContentPartPr/>
                <p14:nvPr/>
              </p14:nvContentPartPr>
              <p14:xfrm>
                <a:off x="393868" y="5294800"/>
                <a:ext cx="262800" cy="8280"/>
              </p14:xfrm>
            </p:contentPart>
          </mc:Choice>
          <mc:Fallback>
            <p:pic>
              <p:nvPicPr>
                <p:cNvPr id="706" name="Tinta 705">
                  <a:extLst>
                    <a:ext uri="{FF2B5EF4-FFF2-40B4-BE49-F238E27FC236}">
                      <a16:creationId xmlns:a16="http://schemas.microsoft.com/office/drawing/2014/main" id="{632DB2CA-40D8-6D88-FACC-8F37085A11A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85228" y="5286160"/>
                  <a:ext cx="280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707" name="Tinta 706">
                  <a:extLst>
                    <a:ext uri="{FF2B5EF4-FFF2-40B4-BE49-F238E27FC236}">
                      <a16:creationId xmlns:a16="http://schemas.microsoft.com/office/drawing/2014/main" id="{C2988C60-6F0D-8A10-5500-73F94C08FF33}"/>
                    </a:ext>
                  </a:extLst>
                </p14:cNvPr>
                <p14:cNvContentPartPr/>
                <p14:nvPr/>
              </p14:nvContentPartPr>
              <p14:xfrm>
                <a:off x="669628" y="5241160"/>
                <a:ext cx="54360" cy="261720"/>
              </p14:xfrm>
            </p:contentPart>
          </mc:Choice>
          <mc:Fallback>
            <p:pic>
              <p:nvPicPr>
                <p:cNvPr id="707" name="Tinta 706">
                  <a:extLst>
                    <a:ext uri="{FF2B5EF4-FFF2-40B4-BE49-F238E27FC236}">
                      <a16:creationId xmlns:a16="http://schemas.microsoft.com/office/drawing/2014/main" id="{C2988C60-6F0D-8A10-5500-73F94C08FF3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60988" y="5232520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708" name="Tinta 707">
                  <a:extLst>
                    <a:ext uri="{FF2B5EF4-FFF2-40B4-BE49-F238E27FC236}">
                      <a16:creationId xmlns:a16="http://schemas.microsoft.com/office/drawing/2014/main" id="{D0BEDA49-132C-28D9-1F6B-DC2690AB744D}"/>
                    </a:ext>
                  </a:extLst>
                </p14:cNvPr>
                <p14:cNvContentPartPr/>
                <p14:nvPr/>
              </p14:nvContentPartPr>
              <p14:xfrm>
                <a:off x="642988" y="5224240"/>
                <a:ext cx="420480" cy="265680"/>
              </p14:xfrm>
            </p:contentPart>
          </mc:Choice>
          <mc:Fallback>
            <p:pic>
              <p:nvPicPr>
                <p:cNvPr id="708" name="Tinta 707">
                  <a:extLst>
                    <a:ext uri="{FF2B5EF4-FFF2-40B4-BE49-F238E27FC236}">
                      <a16:creationId xmlns:a16="http://schemas.microsoft.com/office/drawing/2014/main" id="{D0BEDA49-132C-28D9-1F6B-DC2690AB744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33988" y="5215240"/>
                  <a:ext cx="438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709" name="Tinta 708">
                  <a:extLst>
                    <a:ext uri="{FF2B5EF4-FFF2-40B4-BE49-F238E27FC236}">
                      <a16:creationId xmlns:a16="http://schemas.microsoft.com/office/drawing/2014/main" id="{DA656555-501D-92F9-500D-EFE18B94CCED}"/>
                    </a:ext>
                  </a:extLst>
                </p14:cNvPr>
                <p14:cNvContentPartPr/>
                <p14:nvPr/>
              </p14:nvContentPartPr>
              <p14:xfrm>
                <a:off x="888508" y="5355280"/>
                <a:ext cx="185400" cy="2520"/>
              </p14:xfrm>
            </p:contentPart>
          </mc:Choice>
          <mc:Fallback>
            <p:pic>
              <p:nvPicPr>
                <p:cNvPr id="709" name="Tinta 708">
                  <a:extLst>
                    <a:ext uri="{FF2B5EF4-FFF2-40B4-BE49-F238E27FC236}">
                      <a16:creationId xmlns:a16="http://schemas.microsoft.com/office/drawing/2014/main" id="{DA656555-501D-92F9-500D-EFE18B94CCE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79508" y="5346640"/>
                  <a:ext cx="20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710" name="Tinta 709">
                  <a:extLst>
                    <a:ext uri="{FF2B5EF4-FFF2-40B4-BE49-F238E27FC236}">
                      <a16:creationId xmlns:a16="http://schemas.microsoft.com/office/drawing/2014/main" id="{9F1E3C49-6FA1-CE8E-9826-610FD49405B2}"/>
                    </a:ext>
                  </a:extLst>
                </p14:cNvPr>
                <p14:cNvContentPartPr/>
                <p14:nvPr/>
              </p14:nvContentPartPr>
              <p14:xfrm>
                <a:off x="1063108" y="5271760"/>
                <a:ext cx="168480" cy="183960"/>
              </p14:xfrm>
            </p:contentPart>
          </mc:Choice>
          <mc:Fallback>
            <p:pic>
              <p:nvPicPr>
                <p:cNvPr id="710" name="Tinta 709">
                  <a:extLst>
                    <a:ext uri="{FF2B5EF4-FFF2-40B4-BE49-F238E27FC236}">
                      <a16:creationId xmlns:a16="http://schemas.microsoft.com/office/drawing/2014/main" id="{9F1E3C49-6FA1-CE8E-9826-610FD49405B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54468" y="5262760"/>
                  <a:ext cx="18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713" name="Tinta 712">
                  <a:extLst>
                    <a:ext uri="{FF2B5EF4-FFF2-40B4-BE49-F238E27FC236}">
                      <a16:creationId xmlns:a16="http://schemas.microsoft.com/office/drawing/2014/main" id="{BDD97064-4B2C-9B7A-828D-11EF42BB94A5}"/>
                    </a:ext>
                  </a:extLst>
                </p14:cNvPr>
                <p14:cNvContentPartPr/>
                <p14:nvPr/>
              </p14:nvContentPartPr>
              <p14:xfrm>
                <a:off x="1241668" y="5185720"/>
                <a:ext cx="141840" cy="205560"/>
              </p14:xfrm>
            </p:contentPart>
          </mc:Choice>
          <mc:Fallback>
            <p:pic>
              <p:nvPicPr>
                <p:cNvPr id="713" name="Tinta 712">
                  <a:extLst>
                    <a:ext uri="{FF2B5EF4-FFF2-40B4-BE49-F238E27FC236}">
                      <a16:creationId xmlns:a16="http://schemas.microsoft.com/office/drawing/2014/main" id="{BDD97064-4B2C-9B7A-828D-11EF42BB94A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232668" y="5176720"/>
                  <a:ext cx="159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714" name="Tinta 713">
                  <a:extLst>
                    <a:ext uri="{FF2B5EF4-FFF2-40B4-BE49-F238E27FC236}">
                      <a16:creationId xmlns:a16="http://schemas.microsoft.com/office/drawing/2014/main" id="{2EFCDD15-688D-1BC0-8F0F-ADDAFC4CB353}"/>
                    </a:ext>
                  </a:extLst>
                </p14:cNvPr>
                <p14:cNvContentPartPr/>
                <p14:nvPr/>
              </p14:nvContentPartPr>
              <p14:xfrm>
                <a:off x="1271908" y="5254480"/>
                <a:ext cx="135000" cy="147600"/>
              </p14:xfrm>
            </p:contentPart>
          </mc:Choice>
          <mc:Fallback>
            <p:pic>
              <p:nvPicPr>
                <p:cNvPr id="714" name="Tinta 713">
                  <a:extLst>
                    <a:ext uri="{FF2B5EF4-FFF2-40B4-BE49-F238E27FC236}">
                      <a16:creationId xmlns:a16="http://schemas.microsoft.com/office/drawing/2014/main" id="{2EFCDD15-688D-1BC0-8F0F-ADDAFC4CB35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262908" y="5245480"/>
                  <a:ext cx="152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715" name="Tinta 714">
                  <a:extLst>
                    <a:ext uri="{FF2B5EF4-FFF2-40B4-BE49-F238E27FC236}">
                      <a16:creationId xmlns:a16="http://schemas.microsoft.com/office/drawing/2014/main" id="{E0EDE0AA-6F5F-BF27-D3C1-DC76E5FAFCBB}"/>
                    </a:ext>
                  </a:extLst>
                </p14:cNvPr>
                <p14:cNvContentPartPr/>
                <p14:nvPr/>
              </p14:nvContentPartPr>
              <p14:xfrm>
                <a:off x="1443628" y="5266720"/>
                <a:ext cx="74520" cy="191160"/>
              </p14:xfrm>
            </p:contentPart>
          </mc:Choice>
          <mc:Fallback>
            <p:pic>
              <p:nvPicPr>
                <p:cNvPr id="715" name="Tinta 714">
                  <a:extLst>
                    <a:ext uri="{FF2B5EF4-FFF2-40B4-BE49-F238E27FC236}">
                      <a16:creationId xmlns:a16="http://schemas.microsoft.com/office/drawing/2014/main" id="{E0EDE0AA-6F5F-BF27-D3C1-DC76E5FAFCB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434628" y="5257720"/>
                  <a:ext cx="92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716" name="Tinta 715">
                  <a:extLst>
                    <a:ext uri="{FF2B5EF4-FFF2-40B4-BE49-F238E27FC236}">
                      <a16:creationId xmlns:a16="http://schemas.microsoft.com/office/drawing/2014/main" id="{3B5816B0-7EA4-E0B3-C6E5-B543C17B34C0}"/>
                    </a:ext>
                  </a:extLst>
                </p14:cNvPr>
                <p14:cNvContentPartPr/>
                <p14:nvPr/>
              </p14:nvContentPartPr>
              <p14:xfrm>
                <a:off x="1535068" y="5219200"/>
                <a:ext cx="147600" cy="183960"/>
              </p14:xfrm>
            </p:contentPart>
          </mc:Choice>
          <mc:Fallback>
            <p:pic>
              <p:nvPicPr>
                <p:cNvPr id="716" name="Tinta 715">
                  <a:extLst>
                    <a:ext uri="{FF2B5EF4-FFF2-40B4-BE49-F238E27FC236}">
                      <a16:creationId xmlns:a16="http://schemas.microsoft.com/office/drawing/2014/main" id="{3B5816B0-7EA4-E0B3-C6E5-B543C17B34C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526068" y="5210560"/>
                  <a:ext cx="165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717" name="Tinta 716">
                  <a:extLst>
                    <a:ext uri="{FF2B5EF4-FFF2-40B4-BE49-F238E27FC236}">
                      <a16:creationId xmlns:a16="http://schemas.microsoft.com/office/drawing/2014/main" id="{AB750B02-5E24-526A-6114-070F3E0606E5}"/>
                    </a:ext>
                  </a:extLst>
                </p14:cNvPr>
                <p14:cNvContentPartPr/>
                <p14:nvPr/>
              </p14:nvContentPartPr>
              <p14:xfrm>
                <a:off x="1771948" y="5213080"/>
                <a:ext cx="203400" cy="220320"/>
              </p14:xfrm>
            </p:contentPart>
          </mc:Choice>
          <mc:Fallback>
            <p:pic>
              <p:nvPicPr>
                <p:cNvPr id="717" name="Tinta 716">
                  <a:extLst>
                    <a:ext uri="{FF2B5EF4-FFF2-40B4-BE49-F238E27FC236}">
                      <a16:creationId xmlns:a16="http://schemas.microsoft.com/office/drawing/2014/main" id="{AB750B02-5E24-526A-6114-070F3E0606E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763308" y="5204080"/>
                  <a:ext cx="221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718" name="Tinta 717">
                  <a:extLst>
                    <a:ext uri="{FF2B5EF4-FFF2-40B4-BE49-F238E27FC236}">
                      <a16:creationId xmlns:a16="http://schemas.microsoft.com/office/drawing/2014/main" id="{16322160-AD5A-B2D1-95E1-FB44857C6379}"/>
                    </a:ext>
                  </a:extLst>
                </p14:cNvPr>
                <p14:cNvContentPartPr/>
                <p14:nvPr/>
              </p14:nvContentPartPr>
              <p14:xfrm>
                <a:off x="1991908" y="5134240"/>
                <a:ext cx="147240" cy="254160"/>
              </p14:xfrm>
            </p:contentPart>
          </mc:Choice>
          <mc:Fallback>
            <p:pic>
              <p:nvPicPr>
                <p:cNvPr id="718" name="Tinta 717">
                  <a:extLst>
                    <a:ext uri="{FF2B5EF4-FFF2-40B4-BE49-F238E27FC236}">
                      <a16:creationId xmlns:a16="http://schemas.microsoft.com/office/drawing/2014/main" id="{16322160-AD5A-B2D1-95E1-FB44857C637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982908" y="5125600"/>
                  <a:ext cx="164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720" name="Tinta 719">
                  <a:extLst>
                    <a:ext uri="{FF2B5EF4-FFF2-40B4-BE49-F238E27FC236}">
                      <a16:creationId xmlns:a16="http://schemas.microsoft.com/office/drawing/2014/main" id="{008435C2-2023-0570-5DFF-5CA28B1C95CB}"/>
                    </a:ext>
                  </a:extLst>
                </p14:cNvPr>
                <p14:cNvContentPartPr/>
                <p14:nvPr/>
              </p14:nvContentPartPr>
              <p14:xfrm>
                <a:off x="2232748" y="5273560"/>
                <a:ext cx="115920" cy="183960"/>
              </p14:xfrm>
            </p:contentPart>
          </mc:Choice>
          <mc:Fallback>
            <p:pic>
              <p:nvPicPr>
                <p:cNvPr id="720" name="Tinta 719">
                  <a:extLst>
                    <a:ext uri="{FF2B5EF4-FFF2-40B4-BE49-F238E27FC236}">
                      <a16:creationId xmlns:a16="http://schemas.microsoft.com/office/drawing/2014/main" id="{008435C2-2023-0570-5DFF-5CA28B1C95C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224108" y="5264920"/>
                  <a:ext cx="133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721" name="Tinta 720">
                  <a:extLst>
                    <a:ext uri="{FF2B5EF4-FFF2-40B4-BE49-F238E27FC236}">
                      <a16:creationId xmlns:a16="http://schemas.microsoft.com/office/drawing/2014/main" id="{EC24E5C3-3770-A590-0F0B-11AE6C44FA80}"/>
                    </a:ext>
                  </a:extLst>
                </p14:cNvPr>
                <p14:cNvContentPartPr/>
                <p14:nvPr/>
              </p14:nvContentPartPr>
              <p14:xfrm>
                <a:off x="2230588" y="5269600"/>
                <a:ext cx="131400" cy="56880"/>
              </p14:xfrm>
            </p:contentPart>
          </mc:Choice>
          <mc:Fallback>
            <p:pic>
              <p:nvPicPr>
                <p:cNvPr id="721" name="Tinta 720">
                  <a:extLst>
                    <a:ext uri="{FF2B5EF4-FFF2-40B4-BE49-F238E27FC236}">
                      <a16:creationId xmlns:a16="http://schemas.microsoft.com/office/drawing/2014/main" id="{EC24E5C3-3770-A590-0F0B-11AE6C44FA8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221948" y="5260600"/>
                  <a:ext cx="149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722" name="Tinta 721">
                  <a:extLst>
                    <a:ext uri="{FF2B5EF4-FFF2-40B4-BE49-F238E27FC236}">
                      <a16:creationId xmlns:a16="http://schemas.microsoft.com/office/drawing/2014/main" id="{E8326882-AE46-65ED-5816-23FA848F61FB}"/>
                    </a:ext>
                  </a:extLst>
                </p14:cNvPr>
                <p14:cNvContentPartPr/>
                <p14:nvPr/>
              </p14:nvContentPartPr>
              <p14:xfrm>
                <a:off x="2200348" y="5164480"/>
                <a:ext cx="252720" cy="241560"/>
              </p14:xfrm>
            </p:contentPart>
          </mc:Choice>
          <mc:Fallback>
            <p:pic>
              <p:nvPicPr>
                <p:cNvPr id="722" name="Tinta 721">
                  <a:extLst>
                    <a:ext uri="{FF2B5EF4-FFF2-40B4-BE49-F238E27FC236}">
                      <a16:creationId xmlns:a16="http://schemas.microsoft.com/office/drawing/2014/main" id="{E8326882-AE46-65ED-5816-23FA848F61F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191348" y="5155840"/>
                  <a:ext cx="270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723" name="Tinta 722">
                  <a:extLst>
                    <a:ext uri="{FF2B5EF4-FFF2-40B4-BE49-F238E27FC236}">
                      <a16:creationId xmlns:a16="http://schemas.microsoft.com/office/drawing/2014/main" id="{2FCBA879-17F6-6398-E780-9682E3194492}"/>
                    </a:ext>
                  </a:extLst>
                </p14:cNvPr>
                <p14:cNvContentPartPr/>
                <p14:nvPr/>
              </p14:nvContentPartPr>
              <p14:xfrm>
                <a:off x="2351548" y="5077000"/>
                <a:ext cx="306360" cy="283680"/>
              </p14:xfrm>
            </p:contentPart>
          </mc:Choice>
          <mc:Fallback>
            <p:pic>
              <p:nvPicPr>
                <p:cNvPr id="723" name="Tinta 722">
                  <a:extLst>
                    <a:ext uri="{FF2B5EF4-FFF2-40B4-BE49-F238E27FC236}">
                      <a16:creationId xmlns:a16="http://schemas.microsoft.com/office/drawing/2014/main" id="{2FCBA879-17F6-6398-E780-9682E319449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342908" y="5068000"/>
                  <a:ext cx="324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724" name="Tinta 723">
                  <a:extLst>
                    <a:ext uri="{FF2B5EF4-FFF2-40B4-BE49-F238E27FC236}">
                      <a16:creationId xmlns:a16="http://schemas.microsoft.com/office/drawing/2014/main" id="{5D5EB617-C051-F6CC-0779-A802B8E6CC06}"/>
                    </a:ext>
                  </a:extLst>
                </p14:cNvPr>
                <p14:cNvContentPartPr/>
                <p14:nvPr/>
              </p14:nvContentPartPr>
              <p14:xfrm>
                <a:off x="2506348" y="5174560"/>
                <a:ext cx="185400" cy="9360"/>
              </p14:xfrm>
            </p:contentPart>
          </mc:Choice>
          <mc:Fallback>
            <p:pic>
              <p:nvPicPr>
                <p:cNvPr id="724" name="Tinta 723">
                  <a:extLst>
                    <a:ext uri="{FF2B5EF4-FFF2-40B4-BE49-F238E27FC236}">
                      <a16:creationId xmlns:a16="http://schemas.microsoft.com/office/drawing/2014/main" id="{5D5EB617-C051-F6CC-0779-A802B8E6CC0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497708" y="5165920"/>
                  <a:ext cx="20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725" name="Tinta 724">
                  <a:extLst>
                    <a:ext uri="{FF2B5EF4-FFF2-40B4-BE49-F238E27FC236}">
                      <a16:creationId xmlns:a16="http://schemas.microsoft.com/office/drawing/2014/main" id="{80DF7B75-0B40-D9F0-CB3B-7A15145BC9F0}"/>
                    </a:ext>
                  </a:extLst>
                </p14:cNvPr>
                <p14:cNvContentPartPr/>
                <p14:nvPr/>
              </p14:nvContentPartPr>
              <p14:xfrm>
                <a:off x="2703628" y="5134240"/>
                <a:ext cx="126360" cy="205200"/>
              </p14:xfrm>
            </p:contentPart>
          </mc:Choice>
          <mc:Fallback>
            <p:pic>
              <p:nvPicPr>
                <p:cNvPr id="725" name="Tinta 724">
                  <a:extLst>
                    <a:ext uri="{FF2B5EF4-FFF2-40B4-BE49-F238E27FC236}">
                      <a16:creationId xmlns:a16="http://schemas.microsoft.com/office/drawing/2014/main" id="{80DF7B75-0B40-D9F0-CB3B-7A15145BC9F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694988" y="5125600"/>
                  <a:ext cx="144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726" name="Tinta 725">
                  <a:extLst>
                    <a:ext uri="{FF2B5EF4-FFF2-40B4-BE49-F238E27FC236}">
                      <a16:creationId xmlns:a16="http://schemas.microsoft.com/office/drawing/2014/main" id="{5886F057-9E91-5C7A-2A15-0DEF058F6F0E}"/>
                    </a:ext>
                  </a:extLst>
                </p14:cNvPr>
                <p14:cNvContentPartPr/>
                <p14:nvPr/>
              </p14:nvContentPartPr>
              <p14:xfrm>
                <a:off x="2718388" y="5135320"/>
                <a:ext cx="182160" cy="100440"/>
              </p14:xfrm>
            </p:contentPart>
          </mc:Choice>
          <mc:Fallback>
            <p:pic>
              <p:nvPicPr>
                <p:cNvPr id="726" name="Tinta 725">
                  <a:extLst>
                    <a:ext uri="{FF2B5EF4-FFF2-40B4-BE49-F238E27FC236}">
                      <a16:creationId xmlns:a16="http://schemas.microsoft.com/office/drawing/2014/main" id="{5886F057-9E91-5C7A-2A15-0DEF058F6F0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709748" y="5126680"/>
                  <a:ext cx="199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727" name="Tinta 726">
                  <a:extLst>
                    <a:ext uri="{FF2B5EF4-FFF2-40B4-BE49-F238E27FC236}">
                      <a16:creationId xmlns:a16="http://schemas.microsoft.com/office/drawing/2014/main" id="{3D522CBC-B4F0-B7AF-0BE3-08618C9E4310}"/>
                    </a:ext>
                  </a:extLst>
                </p14:cNvPr>
                <p14:cNvContentPartPr/>
                <p14:nvPr/>
              </p14:nvContentPartPr>
              <p14:xfrm>
                <a:off x="2930428" y="5125240"/>
                <a:ext cx="145080" cy="191160"/>
              </p14:xfrm>
            </p:contentPart>
          </mc:Choice>
          <mc:Fallback>
            <p:pic>
              <p:nvPicPr>
                <p:cNvPr id="727" name="Tinta 726">
                  <a:extLst>
                    <a:ext uri="{FF2B5EF4-FFF2-40B4-BE49-F238E27FC236}">
                      <a16:creationId xmlns:a16="http://schemas.microsoft.com/office/drawing/2014/main" id="{3D522CBC-B4F0-B7AF-0BE3-08618C9E431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921428" y="5116600"/>
                  <a:ext cx="162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733" name="Tinta 732">
                  <a:extLst>
                    <a:ext uri="{FF2B5EF4-FFF2-40B4-BE49-F238E27FC236}">
                      <a16:creationId xmlns:a16="http://schemas.microsoft.com/office/drawing/2014/main" id="{6BC92ED0-CAC9-223C-3D27-29483BC60704}"/>
                    </a:ext>
                  </a:extLst>
                </p14:cNvPr>
                <p14:cNvContentPartPr/>
                <p14:nvPr/>
              </p14:nvContentPartPr>
              <p14:xfrm>
                <a:off x="2963908" y="5079520"/>
                <a:ext cx="151560" cy="18720"/>
              </p14:xfrm>
            </p:contentPart>
          </mc:Choice>
          <mc:Fallback>
            <p:pic>
              <p:nvPicPr>
                <p:cNvPr id="733" name="Tinta 732">
                  <a:extLst>
                    <a:ext uri="{FF2B5EF4-FFF2-40B4-BE49-F238E27FC236}">
                      <a16:creationId xmlns:a16="http://schemas.microsoft.com/office/drawing/2014/main" id="{6BC92ED0-CAC9-223C-3D27-29483BC6070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955268" y="5070880"/>
                  <a:ext cx="16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734" name="Tinta 733">
                  <a:extLst>
                    <a:ext uri="{FF2B5EF4-FFF2-40B4-BE49-F238E27FC236}">
                      <a16:creationId xmlns:a16="http://schemas.microsoft.com/office/drawing/2014/main" id="{D5182C42-94DE-61E9-5FB0-C9F423CD6166}"/>
                    </a:ext>
                  </a:extLst>
                </p14:cNvPr>
                <p14:cNvContentPartPr/>
                <p14:nvPr/>
              </p14:nvContentPartPr>
              <p14:xfrm>
                <a:off x="3149308" y="5091040"/>
                <a:ext cx="159840" cy="208440"/>
              </p14:xfrm>
            </p:contentPart>
          </mc:Choice>
          <mc:Fallback>
            <p:pic>
              <p:nvPicPr>
                <p:cNvPr id="734" name="Tinta 733">
                  <a:extLst>
                    <a:ext uri="{FF2B5EF4-FFF2-40B4-BE49-F238E27FC236}">
                      <a16:creationId xmlns:a16="http://schemas.microsoft.com/office/drawing/2014/main" id="{D5182C42-94DE-61E9-5FB0-C9F423CD616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40668" y="5082040"/>
                  <a:ext cx="177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735" name="Tinta 734">
                  <a:extLst>
                    <a:ext uri="{FF2B5EF4-FFF2-40B4-BE49-F238E27FC236}">
                      <a16:creationId xmlns:a16="http://schemas.microsoft.com/office/drawing/2014/main" id="{E8E20722-94B2-8A00-DF23-F81DF4CF5B75}"/>
                    </a:ext>
                  </a:extLst>
                </p14:cNvPr>
                <p14:cNvContentPartPr/>
                <p14:nvPr/>
              </p14:nvContentPartPr>
              <p14:xfrm>
                <a:off x="2940508" y="5020480"/>
                <a:ext cx="360" cy="360"/>
              </p14:xfrm>
            </p:contentPart>
          </mc:Choice>
          <mc:Fallback>
            <p:pic>
              <p:nvPicPr>
                <p:cNvPr id="735" name="Tinta 734">
                  <a:extLst>
                    <a:ext uri="{FF2B5EF4-FFF2-40B4-BE49-F238E27FC236}">
                      <a16:creationId xmlns:a16="http://schemas.microsoft.com/office/drawing/2014/main" id="{E8E20722-94B2-8A00-DF23-F81DF4CF5B7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931508" y="5011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736" name="Tinta 735">
                  <a:extLst>
                    <a:ext uri="{FF2B5EF4-FFF2-40B4-BE49-F238E27FC236}">
                      <a16:creationId xmlns:a16="http://schemas.microsoft.com/office/drawing/2014/main" id="{C4570896-91D2-4461-509C-8E0A093C2EB8}"/>
                    </a:ext>
                  </a:extLst>
                </p14:cNvPr>
                <p14:cNvContentPartPr/>
                <p14:nvPr/>
              </p14:nvContentPartPr>
              <p14:xfrm>
                <a:off x="3488788" y="5053600"/>
                <a:ext cx="83160" cy="256680"/>
              </p14:xfrm>
            </p:contentPart>
          </mc:Choice>
          <mc:Fallback>
            <p:pic>
              <p:nvPicPr>
                <p:cNvPr id="736" name="Tinta 735">
                  <a:extLst>
                    <a:ext uri="{FF2B5EF4-FFF2-40B4-BE49-F238E27FC236}">
                      <a16:creationId xmlns:a16="http://schemas.microsoft.com/office/drawing/2014/main" id="{C4570896-91D2-4461-509C-8E0A093C2EB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479788" y="5044960"/>
                  <a:ext cx="100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737" name="Tinta 736">
                  <a:extLst>
                    <a:ext uri="{FF2B5EF4-FFF2-40B4-BE49-F238E27FC236}">
                      <a16:creationId xmlns:a16="http://schemas.microsoft.com/office/drawing/2014/main" id="{00CD4328-F481-EEA1-4FD8-A05E9B4964AA}"/>
                    </a:ext>
                  </a:extLst>
                </p14:cNvPr>
                <p14:cNvContentPartPr/>
                <p14:nvPr/>
              </p14:nvContentPartPr>
              <p14:xfrm>
                <a:off x="3481948" y="5178880"/>
                <a:ext cx="145080" cy="25560"/>
              </p14:xfrm>
            </p:contentPart>
          </mc:Choice>
          <mc:Fallback>
            <p:pic>
              <p:nvPicPr>
                <p:cNvPr id="737" name="Tinta 736">
                  <a:extLst>
                    <a:ext uri="{FF2B5EF4-FFF2-40B4-BE49-F238E27FC236}">
                      <a16:creationId xmlns:a16="http://schemas.microsoft.com/office/drawing/2014/main" id="{00CD4328-F481-EEA1-4FD8-A05E9B4964A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473308" y="5169880"/>
                  <a:ext cx="162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738" name="Tinta 737">
                  <a:extLst>
                    <a:ext uri="{FF2B5EF4-FFF2-40B4-BE49-F238E27FC236}">
                      <a16:creationId xmlns:a16="http://schemas.microsoft.com/office/drawing/2014/main" id="{BDDBCF9D-DFCF-95D8-95AC-3B6ED371EE70}"/>
                    </a:ext>
                  </a:extLst>
                </p14:cNvPr>
                <p14:cNvContentPartPr/>
                <p14:nvPr/>
              </p14:nvContentPartPr>
              <p14:xfrm>
                <a:off x="3583108" y="5088880"/>
                <a:ext cx="173160" cy="191880"/>
              </p14:xfrm>
            </p:contentPart>
          </mc:Choice>
          <mc:Fallback>
            <p:pic>
              <p:nvPicPr>
                <p:cNvPr id="738" name="Tinta 737">
                  <a:extLst>
                    <a:ext uri="{FF2B5EF4-FFF2-40B4-BE49-F238E27FC236}">
                      <a16:creationId xmlns:a16="http://schemas.microsoft.com/office/drawing/2014/main" id="{BDDBCF9D-DFCF-95D8-95AC-3B6ED371EE7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574108" y="5079880"/>
                  <a:ext cx="1908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4" name="Agrupar 743">
            <a:extLst>
              <a:ext uri="{FF2B5EF4-FFF2-40B4-BE49-F238E27FC236}">
                <a16:creationId xmlns:a16="http://schemas.microsoft.com/office/drawing/2014/main" id="{2F3B6AA8-22FA-5954-B12B-A1220769CD48}"/>
              </a:ext>
            </a:extLst>
          </p:cNvPr>
          <p:cNvGrpSpPr/>
          <p:nvPr/>
        </p:nvGrpSpPr>
        <p:grpSpPr>
          <a:xfrm>
            <a:off x="541468" y="5687200"/>
            <a:ext cx="579600" cy="302040"/>
            <a:chOff x="541468" y="5687200"/>
            <a:chExt cx="57960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739" name="Tinta 738">
                  <a:extLst>
                    <a:ext uri="{FF2B5EF4-FFF2-40B4-BE49-F238E27FC236}">
                      <a16:creationId xmlns:a16="http://schemas.microsoft.com/office/drawing/2014/main" id="{3817BD03-0CFC-5818-6BF7-CE7EBE0596B7}"/>
                    </a:ext>
                  </a:extLst>
                </p14:cNvPr>
                <p14:cNvContentPartPr/>
                <p14:nvPr/>
              </p14:nvContentPartPr>
              <p14:xfrm>
                <a:off x="541468" y="5700880"/>
                <a:ext cx="187920" cy="288360"/>
              </p14:xfrm>
            </p:contentPart>
          </mc:Choice>
          <mc:Fallback>
            <p:pic>
              <p:nvPicPr>
                <p:cNvPr id="739" name="Tinta 738">
                  <a:extLst>
                    <a:ext uri="{FF2B5EF4-FFF2-40B4-BE49-F238E27FC236}">
                      <a16:creationId xmlns:a16="http://schemas.microsoft.com/office/drawing/2014/main" id="{3817BD03-0CFC-5818-6BF7-CE7EBE0596B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32468" y="5692240"/>
                  <a:ext cx="205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740" name="Tinta 739">
                  <a:extLst>
                    <a:ext uri="{FF2B5EF4-FFF2-40B4-BE49-F238E27FC236}">
                      <a16:creationId xmlns:a16="http://schemas.microsoft.com/office/drawing/2014/main" id="{9FB6177B-BD7D-7D9E-9F4A-723898597955}"/>
                    </a:ext>
                  </a:extLst>
                </p14:cNvPr>
                <p14:cNvContentPartPr/>
                <p14:nvPr/>
              </p14:nvContentPartPr>
              <p14:xfrm>
                <a:off x="779788" y="5875480"/>
                <a:ext cx="24840" cy="46440"/>
              </p14:xfrm>
            </p:contentPart>
          </mc:Choice>
          <mc:Fallback>
            <p:pic>
              <p:nvPicPr>
                <p:cNvPr id="740" name="Tinta 739">
                  <a:extLst>
                    <a:ext uri="{FF2B5EF4-FFF2-40B4-BE49-F238E27FC236}">
                      <a16:creationId xmlns:a16="http://schemas.microsoft.com/office/drawing/2014/main" id="{9FB6177B-BD7D-7D9E-9F4A-72389859795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70788" y="5866480"/>
                  <a:ext cx="42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741" name="Tinta 740">
                  <a:extLst>
                    <a:ext uri="{FF2B5EF4-FFF2-40B4-BE49-F238E27FC236}">
                      <a16:creationId xmlns:a16="http://schemas.microsoft.com/office/drawing/2014/main" id="{D884F769-9FBB-79EF-9B06-1588DDBFBD23}"/>
                    </a:ext>
                  </a:extLst>
                </p14:cNvPr>
                <p14:cNvContentPartPr/>
                <p14:nvPr/>
              </p14:nvContentPartPr>
              <p14:xfrm>
                <a:off x="875548" y="5745880"/>
                <a:ext cx="39960" cy="202680"/>
              </p14:xfrm>
            </p:contentPart>
          </mc:Choice>
          <mc:Fallback>
            <p:pic>
              <p:nvPicPr>
                <p:cNvPr id="741" name="Tinta 740">
                  <a:extLst>
                    <a:ext uri="{FF2B5EF4-FFF2-40B4-BE49-F238E27FC236}">
                      <a16:creationId xmlns:a16="http://schemas.microsoft.com/office/drawing/2014/main" id="{D884F769-9FBB-79EF-9B06-1588DDBFBD2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66908" y="5737240"/>
                  <a:ext cx="57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742" name="Tinta 741">
                  <a:extLst>
                    <a:ext uri="{FF2B5EF4-FFF2-40B4-BE49-F238E27FC236}">
                      <a16:creationId xmlns:a16="http://schemas.microsoft.com/office/drawing/2014/main" id="{745F9375-C096-5A97-079F-644E5DB74534}"/>
                    </a:ext>
                  </a:extLst>
                </p14:cNvPr>
                <p14:cNvContentPartPr/>
                <p14:nvPr/>
              </p14:nvContentPartPr>
              <p14:xfrm>
                <a:off x="844588" y="5687200"/>
                <a:ext cx="198720" cy="243000"/>
              </p14:xfrm>
            </p:contentPart>
          </mc:Choice>
          <mc:Fallback>
            <p:pic>
              <p:nvPicPr>
                <p:cNvPr id="742" name="Tinta 741">
                  <a:extLst>
                    <a:ext uri="{FF2B5EF4-FFF2-40B4-BE49-F238E27FC236}">
                      <a16:creationId xmlns:a16="http://schemas.microsoft.com/office/drawing/2014/main" id="{745F9375-C096-5A97-079F-644E5DB7453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35948" y="5678560"/>
                  <a:ext cx="216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743" name="Tinta 742">
                  <a:extLst>
                    <a:ext uri="{FF2B5EF4-FFF2-40B4-BE49-F238E27FC236}">
                      <a16:creationId xmlns:a16="http://schemas.microsoft.com/office/drawing/2014/main" id="{C9D6D174-5597-DDC3-0361-DA5ABD974D9B}"/>
                    </a:ext>
                  </a:extLst>
                </p14:cNvPr>
                <p14:cNvContentPartPr/>
                <p14:nvPr/>
              </p14:nvContentPartPr>
              <p14:xfrm>
                <a:off x="1103788" y="5899960"/>
                <a:ext cx="17280" cy="51840"/>
              </p14:xfrm>
            </p:contentPart>
          </mc:Choice>
          <mc:Fallback>
            <p:pic>
              <p:nvPicPr>
                <p:cNvPr id="743" name="Tinta 742">
                  <a:extLst>
                    <a:ext uri="{FF2B5EF4-FFF2-40B4-BE49-F238E27FC236}">
                      <a16:creationId xmlns:a16="http://schemas.microsoft.com/office/drawing/2014/main" id="{C9D6D174-5597-DDC3-0361-DA5ABD974D9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94788" y="5891320"/>
                  <a:ext cx="349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" name="Agrupar 752">
            <a:extLst>
              <a:ext uri="{FF2B5EF4-FFF2-40B4-BE49-F238E27FC236}">
                <a16:creationId xmlns:a16="http://schemas.microsoft.com/office/drawing/2014/main" id="{0845B2EF-17B2-0AD4-E3EC-C37BEAFA14D9}"/>
              </a:ext>
            </a:extLst>
          </p:cNvPr>
          <p:cNvGrpSpPr/>
          <p:nvPr/>
        </p:nvGrpSpPr>
        <p:grpSpPr>
          <a:xfrm>
            <a:off x="9570628" y="1322560"/>
            <a:ext cx="505080" cy="353880"/>
            <a:chOff x="9570628" y="1322560"/>
            <a:chExt cx="50508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747" name="Tinta 746">
                  <a:extLst>
                    <a:ext uri="{FF2B5EF4-FFF2-40B4-BE49-F238E27FC236}">
                      <a16:creationId xmlns:a16="http://schemas.microsoft.com/office/drawing/2014/main" id="{027BDA6F-240A-0D6A-6CF9-D48D18DBAD13}"/>
                    </a:ext>
                  </a:extLst>
                </p14:cNvPr>
                <p14:cNvContentPartPr/>
                <p14:nvPr/>
              </p14:nvContentPartPr>
              <p14:xfrm>
                <a:off x="9570628" y="1322560"/>
                <a:ext cx="67680" cy="313560"/>
              </p14:xfrm>
            </p:contentPart>
          </mc:Choice>
          <mc:Fallback>
            <p:pic>
              <p:nvPicPr>
                <p:cNvPr id="747" name="Tinta 746">
                  <a:extLst>
                    <a:ext uri="{FF2B5EF4-FFF2-40B4-BE49-F238E27FC236}">
                      <a16:creationId xmlns:a16="http://schemas.microsoft.com/office/drawing/2014/main" id="{027BDA6F-240A-0D6A-6CF9-D48D18DBAD1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561988" y="1313560"/>
                  <a:ext cx="85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748" name="Tinta 747">
                  <a:extLst>
                    <a:ext uri="{FF2B5EF4-FFF2-40B4-BE49-F238E27FC236}">
                      <a16:creationId xmlns:a16="http://schemas.microsoft.com/office/drawing/2014/main" id="{BE5488A7-1649-4F01-823E-A4B012B6ABF8}"/>
                    </a:ext>
                  </a:extLst>
                </p14:cNvPr>
                <p14:cNvContentPartPr/>
                <p14:nvPr/>
              </p14:nvContentPartPr>
              <p14:xfrm>
                <a:off x="9651628" y="1370440"/>
                <a:ext cx="135000" cy="270720"/>
              </p14:xfrm>
            </p:contentPart>
          </mc:Choice>
          <mc:Fallback>
            <p:pic>
              <p:nvPicPr>
                <p:cNvPr id="748" name="Tinta 747">
                  <a:extLst>
                    <a:ext uri="{FF2B5EF4-FFF2-40B4-BE49-F238E27FC236}">
                      <a16:creationId xmlns:a16="http://schemas.microsoft.com/office/drawing/2014/main" id="{BE5488A7-1649-4F01-823E-A4B012B6ABF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642628" y="1361440"/>
                  <a:ext cx="152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749" name="Tinta 748">
                  <a:extLst>
                    <a:ext uri="{FF2B5EF4-FFF2-40B4-BE49-F238E27FC236}">
                      <a16:creationId xmlns:a16="http://schemas.microsoft.com/office/drawing/2014/main" id="{A3C99D08-0C67-C462-8BA1-641FD51829C8}"/>
                    </a:ext>
                  </a:extLst>
                </p14:cNvPr>
                <p14:cNvContentPartPr/>
                <p14:nvPr/>
              </p14:nvContentPartPr>
              <p14:xfrm>
                <a:off x="9812908" y="1573120"/>
                <a:ext cx="23760" cy="23400"/>
              </p14:xfrm>
            </p:contentPart>
          </mc:Choice>
          <mc:Fallback>
            <p:pic>
              <p:nvPicPr>
                <p:cNvPr id="749" name="Tinta 748">
                  <a:extLst>
                    <a:ext uri="{FF2B5EF4-FFF2-40B4-BE49-F238E27FC236}">
                      <a16:creationId xmlns:a16="http://schemas.microsoft.com/office/drawing/2014/main" id="{A3C99D08-0C67-C462-8BA1-641FD51829C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804268" y="1564120"/>
                  <a:ext cx="4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750" name="Tinta 749">
                  <a:extLst>
                    <a:ext uri="{FF2B5EF4-FFF2-40B4-BE49-F238E27FC236}">
                      <a16:creationId xmlns:a16="http://schemas.microsoft.com/office/drawing/2014/main" id="{88C6E4D6-E4F0-6CA4-68D7-357E4F89BFD6}"/>
                    </a:ext>
                  </a:extLst>
                </p14:cNvPr>
                <p14:cNvContentPartPr/>
                <p14:nvPr/>
              </p14:nvContentPartPr>
              <p14:xfrm>
                <a:off x="9873388" y="1410760"/>
                <a:ext cx="33840" cy="160920"/>
              </p14:xfrm>
            </p:contentPart>
          </mc:Choice>
          <mc:Fallback>
            <p:pic>
              <p:nvPicPr>
                <p:cNvPr id="750" name="Tinta 749">
                  <a:extLst>
                    <a:ext uri="{FF2B5EF4-FFF2-40B4-BE49-F238E27FC236}">
                      <a16:creationId xmlns:a16="http://schemas.microsoft.com/office/drawing/2014/main" id="{88C6E4D6-E4F0-6CA4-68D7-357E4F89BFD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864748" y="1401760"/>
                  <a:ext cx="5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751" name="Tinta 750">
                  <a:extLst>
                    <a:ext uri="{FF2B5EF4-FFF2-40B4-BE49-F238E27FC236}">
                      <a16:creationId xmlns:a16="http://schemas.microsoft.com/office/drawing/2014/main" id="{1CFEAAE4-902F-2460-433D-0A0F61A7BA83}"/>
                    </a:ext>
                  </a:extLst>
                </p14:cNvPr>
                <p14:cNvContentPartPr/>
                <p14:nvPr/>
              </p14:nvContentPartPr>
              <p14:xfrm>
                <a:off x="9866908" y="1354240"/>
                <a:ext cx="151560" cy="239760"/>
              </p14:xfrm>
            </p:contentPart>
          </mc:Choice>
          <mc:Fallback>
            <p:pic>
              <p:nvPicPr>
                <p:cNvPr id="751" name="Tinta 750">
                  <a:extLst>
                    <a:ext uri="{FF2B5EF4-FFF2-40B4-BE49-F238E27FC236}">
                      <a16:creationId xmlns:a16="http://schemas.microsoft.com/office/drawing/2014/main" id="{1CFEAAE4-902F-2460-433D-0A0F61A7BA8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857908" y="1345240"/>
                  <a:ext cx="169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752" name="Tinta 751">
                  <a:extLst>
                    <a:ext uri="{FF2B5EF4-FFF2-40B4-BE49-F238E27FC236}">
                      <a16:creationId xmlns:a16="http://schemas.microsoft.com/office/drawing/2014/main" id="{7FED9A42-BCFB-B9B4-C9D9-67302E9A93AE}"/>
                    </a:ext>
                  </a:extLst>
                </p14:cNvPr>
                <p14:cNvContentPartPr/>
                <p14:nvPr/>
              </p14:nvContentPartPr>
              <p14:xfrm>
                <a:off x="10008028" y="1338040"/>
                <a:ext cx="67680" cy="338400"/>
              </p14:xfrm>
            </p:contentPart>
          </mc:Choice>
          <mc:Fallback>
            <p:pic>
              <p:nvPicPr>
                <p:cNvPr id="752" name="Tinta 751">
                  <a:extLst>
                    <a:ext uri="{FF2B5EF4-FFF2-40B4-BE49-F238E27FC236}">
                      <a16:creationId xmlns:a16="http://schemas.microsoft.com/office/drawing/2014/main" id="{7FED9A42-BCFB-B9B4-C9D9-67302E9A93A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999388" y="1329040"/>
                  <a:ext cx="8532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6" name="Agrupar 755">
            <a:extLst>
              <a:ext uri="{FF2B5EF4-FFF2-40B4-BE49-F238E27FC236}">
                <a16:creationId xmlns:a16="http://schemas.microsoft.com/office/drawing/2014/main" id="{C95DA314-5AA1-6DEC-8D84-EBC531AC8914}"/>
              </a:ext>
            </a:extLst>
          </p:cNvPr>
          <p:cNvGrpSpPr/>
          <p:nvPr/>
        </p:nvGrpSpPr>
        <p:grpSpPr>
          <a:xfrm>
            <a:off x="6204628" y="4380400"/>
            <a:ext cx="403200" cy="716040"/>
            <a:chOff x="6204628" y="4380400"/>
            <a:chExt cx="403200" cy="71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754" name="Tinta 753">
                  <a:extLst>
                    <a:ext uri="{FF2B5EF4-FFF2-40B4-BE49-F238E27FC236}">
                      <a16:creationId xmlns:a16="http://schemas.microsoft.com/office/drawing/2014/main" id="{2DF95BDD-1C2D-C9DE-D5B1-479240DDCF78}"/>
                    </a:ext>
                  </a:extLst>
                </p14:cNvPr>
                <p14:cNvContentPartPr/>
                <p14:nvPr/>
              </p14:nvContentPartPr>
              <p14:xfrm>
                <a:off x="6204628" y="4380400"/>
                <a:ext cx="225360" cy="612360"/>
              </p14:xfrm>
            </p:contentPart>
          </mc:Choice>
          <mc:Fallback>
            <p:pic>
              <p:nvPicPr>
                <p:cNvPr id="754" name="Tinta 753">
                  <a:extLst>
                    <a:ext uri="{FF2B5EF4-FFF2-40B4-BE49-F238E27FC236}">
                      <a16:creationId xmlns:a16="http://schemas.microsoft.com/office/drawing/2014/main" id="{2DF95BDD-1C2D-C9DE-D5B1-479240DDCF7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195628" y="4371760"/>
                  <a:ext cx="2430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755" name="Tinta 754">
                  <a:extLst>
                    <a:ext uri="{FF2B5EF4-FFF2-40B4-BE49-F238E27FC236}">
                      <a16:creationId xmlns:a16="http://schemas.microsoft.com/office/drawing/2014/main" id="{EC5DE709-5503-C1DA-D2D1-A86C37F2731F}"/>
                    </a:ext>
                  </a:extLst>
                </p14:cNvPr>
                <p14:cNvContentPartPr/>
                <p14:nvPr/>
              </p14:nvContentPartPr>
              <p14:xfrm>
                <a:off x="6358348" y="4936600"/>
                <a:ext cx="249480" cy="159840"/>
              </p14:xfrm>
            </p:contentPart>
          </mc:Choice>
          <mc:Fallback>
            <p:pic>
              <p:nvPicPr>
                <p:cNvPr id="755" name="Tinta 754">
                  <a:extLst>
                    <a:ext uri="{FF2B5EF4-FFF2-40B4-BE49-F238E27FC236}">
                      <a16:creationId xmlns:a16="http://schemas.microsoft.com/office/drawing/2014/main" id="{EC5DE709-5503-C1DA-D2D1-A86C37F2731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349348" y="4927600"/>
                  <a:ext cx="2671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6" name="Agrupar 795">
            <a:extLst>
              <a:ext uri="{FF2B5EF4-FFF2-40B4-BE49-F238E27FC236}">
                <a16:creationId xmlns:a16="http://schemas.microsoft.com/office/drawing/2014/main" id="{1CAD14AE-BC94-F088-16FD-27C055FEE129}"/>
              </a:ext>
            </a:extLst>
          </p:cNvPr>
          <p:cNvGrpSpPr/>
          <p:nvPr/>
        </p:nvGrpSpPr>
        <p:grpSpPr>
          <a:xfrm>
            <a:off x="6627268" y="4889800"/>
            <a:ext cx="2055960" cy="1225080"/>
            <a:chOff x="6627268" y="4889800"/>
            <a:chExt cx="2055960" cy="12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757" name="Tinta 756">
                  <a:extLst>
                    <a:ext uri="{FF2B5EF4-FFF2-40B4-BE49-F238E27FC236}">
                      <a16:creationId xmlns:a16="http://schemas.microsoft.com/office/drawing/2014/main" id="{15C63F36-A039-8E2B-6A29-8D33801E24E0}"/>
                    </a:ext>
                  </a:extLst>
                </p14:cNvPr>
                <p14:cNvContentPartPr/>
                <p14:nvPr/>
              </p14:nvContentPartPr>
              <p14:xfrm>
                <a:off x="6751108" y="4889800"/>
                <a:ext cx="119160" cy="344880"/>
              </p14:xfrm>
            </p:contentPart>
          </mc:Choice>
          <mc:Fallback>
            <p:pic>
              <p:nvPicPr>
                <p:cNvPr id="757" name="Tinta 756">
                  <a:extLst>
                    <a:ext uri="{FF2B5EF4-FFF2-40B4-BE49-F238E27FC236}">
                      <a16:creationId xmlns:a16="http://schemas.microsoft.com/office/drawing/2014/main" id="{15C63F36-A039-8E2B-6A29-8D33801E24E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742468" y="4881160"/>
                  <a:ext cx="136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758" name="Tinta 757">
                  <a:extLst>
                    <a:ext uri="{FF2B5EF4-FFF2-40B4-BE49-F238E27FC236}">
                      <a16:creationId xmlns:a16="http://schemas.microsoft.com/office/drawing/2014/main" id="{CB58FBDF-CAE9-F4FD-9A4B-0B65D0B6A6A2}"/>
                    </a:ext>
                  </a:extLst>
                </p14:cNvPr>
                <p14:cNvContentPartPr/>
                <p14:nvPr/>
              </p14:nvContentPartPr>
              <p14:xfrm>
                <a:off x="6734908" y="5084920"/>
                <a:ext cx="128160" cy="16560"/>
              </p14:xfrm>
            </p:contentPart>
          </mc:Choice>
          <mc:Fallback>
            <p:pic>
              <p:nvPicPr>
                <p:cNvPr id="758" name="Tinta 757">
                  <a:extLst>
                    <a:ext uri="{FF2B5EF4-FFF2-40B4-BE49-F238E27FC236}">
                      <a16:creationId xmlns:a16="http://schemas.microsoft.com/office/drawing/2014/main" id="{CB58FBDF-CAE9-F4FD-9A4B-0B65D0B6A6A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26268" y="5075920"/>
                  <a:ext cx="14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759" name="Tinta 758">
                  <a:extLst>
                    <a:ext uri="{FF2B5EF4-FFF2-40B4-BE49-F238E27FC236}">
                      <a16:creationId xmlns:a16="http://schemas.microsoft.com/office/drawing/2014/main" id="{A5E7F4EA-0C4B-9ADC-1C0E-FB4124A233EB}"/>
                    </a:ext>
                  </a:extLst>
                </p14:cNvPr>
                <p14:cNvContentPartPr/>
                <p14:nvPr/>
              </p14:nvContentPartPr>
              <p14:xfrm>
                <a:off x="6802228" y="4985920"/>
                <a:ext cx="132480" cy="249480"/>
              </p14:xfrm>
            </p:contentPart>
          </mc:Choice>
          <mc:Fallback>
            <p:pic>
              <p:nvPicPr>
                <p:cNvPr id="759" name="Tinta 758">
                  <a:extLst>
                    <a:ext uri="{FF2B5EF4-FFF2-40B4-BE49-F238E27FC236}">
                      <a16:creationId xmlns:a16="http://schemas.microsoft.com/office/drawing/2014/main" id="{A5E7F4EA-0C4B-9ADC-1C0E-FB4124A233E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793228" y="4977280"/>
                  <a:ext cx="150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760" name="Tinta 759">
                  <a:extLst>
                    <a:ext uri="{FF2B5EF4-FFF2-40B4-BE49-F238E27FC236}">
                      <a16:creationId xmlns:a16="http://schemas.microsoft.com/office/drawing/2014/main" id="{16EA5D7D-9941-F8B7-3837-7BB27B8F09F3}"/>
                    </a:ext>
                  </a:extLst>
                </p14:cNvPr>
                <p14:cNvContentPartPr/>
                <p14:nvPr/>
              </p14:nvContentPartPr>
              <p14:xfrm>
                <a:off x="6782068" y="4974040"/>
                <a:ext cx="195480" cy="25560"/>
              </p14:xfrm>
            </p:contentPart>
          </mc:Choice>
          <mc:Fallback>
            <p:pic>
              <p:nvPicPr>
                <p:cNvPr id="760" name="Tinta 759">
                  <a:extLst>
                    <a:ext uri="{FF2B5EF4-FFF2-40B4-BE49-F238E27FC236}">
                      <a16:creationId xmlns:a16="http://schemas.microsoft.com/office/drawing/2014/main" id="{16EA5D7D-9941-F8B7-3837-7BB27B8F09F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773068" y="4965040"/>
                  <a:ext cx="213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763" name="Tinta 762">
                  <a:extLst>
                    <a:ext uri="{FF2B5EF4-FFF2-40B4-BE49-F238E27FC236}">
                      <a16:creationId xmlns:a16="http://schemas.microsoft.com/office/drawing/2014/main" id="{E767DC51-A90E-36B0-433A-72BACFF93149}"/>
                    </a:ext>
                  </a:extLst>
                </p14:cNvPr>
                <p14:cNvContentPartPr/>
                <p14:nvPr/>
              </p14:nvContentPartPr>
              <p14:xfrm>
                <a:off x="6973588" y="4996000"/>
                <a:ext cx="145080" cy="212400"/>
              </p14:xfrm>
            </p:contentPart>
          </mc:Choice>
          <mc:Fallback>
            <p:pic>
              <p:nvPicPr>
                <p:cNvPr id="763" name="Tinta 762">
                  <a:extLst>
                    <a:ext uri="{FF2B5EF4-FFF2-40B4-BE49-F238E27FC236}">
                      <a16:creationId xmlns:a16="http://schemas.microsoft.com/office/drawing/2014/main" id="{E767DC51-A90E-36B0-433A-72BACFF9314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964588" y="4987360"/>
                  <a:ext cx="162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764" name="Tinta 763">
                  <a:extLst>
                    <a:ext uri="{FF2B5EF4-FFF2-40B4-BE49-F238E27FC236}">
                      <a16:creationId xmlns:a16="http://schemas.microsoft.com/office/drawing/2014/main" id="{CA06E1FA-58A5-2686-83CF-6EEFBA35DDDB}"/>
                    </a:ext>
                  </a:extLst>
                </p14:cNvPr>
                <p14:cNvContentPartPr/>
                <p14:nvPr/>
              </p14:nvContentPartPr>
              <p14:xfrm>
                <a:off x="7144588" y="4954600"/>
                <a:ext cx="102600" cy="238680"/>
              </p14:xfrm>
            </p:contentPart>
          </mc:Choice>
          <mc:Fallback>
            <p:pic>
              <p:nvPicPr>
                <p:cNvPr id="764" name="Tinta 763">
                  <a:extLst>
                    <a:ext uri="{FF2B5EF4-FFF2-40B4-BE49-F238E27FC236}">
                      <a16:creationId xmlns:a16="http://schemas.microsoft.com/office/drawing/2014/main" id="{CA06E1FA-58A5-2686-83CF-6EEFBA35DDDB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135588" y="4945600"/>
                  <a:ext cx="120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765" name="Tinta 764">
                  <a:extLst>
                    <a:ext uri="{FF2B5EF4-FFF2-40B4-BE49-F238E27FC236}">
                      <a16:creationId xmlns:a16="http://schemas.microsoft.com/office/drawing/2014/main" id="{224FFD8B-8F56-84C9-7E8E-63FCC048C725}"/>
                    </a:ext>
                  </a:extLst>
                </p14:cNvPr>
                <p14:cNvContentPartPr/>
                <p14:nvPr/>
              </p14:nvContentPartPr>
              <p14:xfrm>
                <a:off x="7291468" y="4969000"/>
                <a:ext cx="69480" cy="247680"/>
              </p14:xfrm>
            </p:contentPart>
          </mc:Choice>
          <mc:Fallback>
            <p:pic>
              <p:nvPicPr>
                <p:cNvPr id="765" name="Tinta 764">
                  <a:extLst>
                    <a:ext uri="{FF2B5EF4-FFF2-40B4-BE49-F238E27FC236}">
                      <a16:creationId xmlns:a16="http://schemas.microsoft.com/office/drawing/2014/main" id="{224FFD8B-8F56-84C9-7E8E-63FCC048C72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282828" y="4960000"/>
                  <a:ext cx="87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766" name="Tinta 765">
                  <a:extLst>
                    <a:ext uri="{FF2B5EF4-FFF2-40B4-BE49-F238E27FC236}">
                      <a16:creationId xmlns:a16="http://schemas.microsoft.com/office/drawing/2014/main" id="{41114C2C-8627-5C01-2500-C71B3D5B7538}"/>
                    </a:ext>
                  </a:extLst>
                </p14:cNvPr>
                <p14:cNvContentPartPr/>
                <p14:nvPr/>
              </p14:nvContentPartPr>
              <p14:xfrm>
                <a:off x="7219468" y="4979080"/>
                <a:ext cx="235800" cy="42840"/>
              </p14:xfrm>
            </p:contentPart>
          </mc:Choice>
          <mc:Fallback>
            <p:pic>
              <p:nvPicPr>
                <p:cNvPr id="766" name="Tinta 765">
                  <a:extLst>
                    <a:ext uri="{FF2B5EF4-FFF2-40B4-BE49-F238E27FC236}">
                      <a16:creationId xmlns:a16="http://schemas.microsoft.com/office/drawing/2014/main" id="{41114C2C-8627-5C01-2500-C71B3D5B753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210468" y="4970080"/>
                  <a:ext cx="253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767" name="Tinta 766">
                  <a:extLst>
                    <a:ext uri="{FF2B5EF4-FFF2-40B4-BE49-F238E27FC236}">
                      <a16:creationId xmlns:a16="http://schemas.microsoft.com/office/drawing/2014/main" id="{EDC433C4-5B04-B2A5-F0B3-33508F05BCE7}"/>
                    </a:ext>
                  </a:extLst>
                </p14:cNvPr>
                <p14:cNvContentPartPr/>
                <p14:nvPr/>
              </p14:nvContentPartPr>
              <p14:xfrm>
                <a:off x="7444828" y="4918960"/>
                <a:ext cx="151200" cy="283320"/>
              </p14:xfrm>
            </p:contentPart>
          </mc:Choice>
          <mc:Fallback>
            <p:pic>
              <p:nvPicPr>
                <p:cNvPr id="767" name="Tinta 766">
                  <a:extLst>
                    <a:ext uri="{FF2B5EF4-FFF2-40B4-BE49-F238E27FC236}">
                      <a16:creationId xmlns:a16="http://schemas.microsoft.com/office/drawing/2014/main" id="{EDC433C4-5B04-B2A5-F0B3-33508F05BCE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435828" y="4910320"/>
                  <a:ext cx="168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768" name="Tinta 767">
                  <a:extLst>
                    <a:ext uri="{FF2B5EF4-FFF2-40B4-BE49-F238E27FC236}">
                      <a16:creationId xmlns:a16="http://schemas.microsoft.com/office/drawing/2014/main" id="{E44C2A3D-5B2A-E67E-D9C6-1A880F0590C9}"/>
                    </a:ext>
                  </a:extLst>
                </p14:cNvPr>
                <p14:cNvContentPartPr/>
                <p14:nvPr/>
              </p14:nvContentPartPr>
              <p14:xfrm>
                <a:off x="7700428" y="4951720"/>
                <a:ext cx="136080" cy="207360"/>
              </p14:xfrm>
            </p:contentPart>
          </mc:Choice>
          <mc:Fallback>
            <p:pic>
              <p:nvPicPr>
                <p:cNvPr id="768" name="Tinta 767">
                  <a:extLst>
                    <a:ext uri="{FF2B5EF4-FFF2-40B4-BE49-F238E27FC236}">
                      <a16:creationId xmlns:a16="http://schemas.microsoft.com/office/drawing/2014/main" id="{E44C2A3D-5B2A-E67E-D9C6-1A880F0590C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691428" y="4942720"/>
                  <a:ext cx="153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769" name="Tinta 768">
                  <a:extLst>
                    <a:ext uri="{FF2B5EF4-FFF2-40B4-BE49-F238E27FC236}">
                      <a16:creationId xmlns:a16="http://schemas.microsoft.com/office/drawing/2014/main" id="{BBFC42CA-7FB3-2E74-C3A6-78ADD07B807E}"/>
                    </a:ext>
                  </a:extLst>
                </p14:cNvPr>
                <p14:cNvContentPartPr/>
                <p14:nvPr/>
              </p14:nvContentPartPr>
              <p14:xfrm>
                <a:off x="7861708" y="4946680"/>
                <a:ext cx="132840" cy="187920"/>
              </p14:xfrm>
            </p:contentPart>
          </mc:Choice>
          <mc:Fallback>
            <p:pic>
              <p:nvPicPr>
                <p:cNvPr id="769" name="Tinta 768">
                  <a:extLst>
                    <a:ext uri="{FF2B5EF4-FFF2-40B4-BE49-F238E27FC236}">
                      <a16:creationId xmlns:a16="http://schemas.microsoft.com/office/drawing/2014/main" id="{BBFC42CA-7FB3-2E74-C3A6-78ADD07B807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853068" y="4937680"/>
                  <a:ext cx="150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770" name="Tinta 769">
                  <a:extLst>
                    <a:ext uri="{FF2B5EF4-FFF2-40B4-BE49-F238E27FC236}">
                      <a16:creationId xmlns:a16="http://schemas.microsoft.com/office/drawing/2014/main" id="{6E1E4F8A-2A5F-3D4C-41EC-691AC1A4A0B7}"/>
                    </a:ext>
                  </a:extLst>
                </p14:cNvPr>
                <p14:cNvContentPartPr/>
                <p14:nvPr/>
              </p14:nvContentPartPr>
              <p14:xfrm>
                <a:off x="6657508" y="5463280"/>
                <a:ext cx="40680" cy="210240"/>
              </p14:xfrm>
            </p:contentPart>
          </mc:Choice>
          <mc:Fallback>
            <p:pic>
              <p:nvPicPr>
                <p:cNvPr id="770" name="Tinta 769">
                  <a:extLst>
                    <a:ext uri="{FF2B5EF4-FFF2-40B4-BE49-F238E27FC236}">
                      <a16:creationId xmlns:a16="http://schemas.microsoft.com/office/drawing/2014/main" id="{6E1E4F8A-2A5F-3D4C-41EC-691AC1A4A0B7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648868" y="5454640"/>
                  <a:ext cx="58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771" name="Tinta 770">
                  <a:extLst>
                    <a:ext uri="{FF2B5EF4-FFF2-40B4-BE49-F238E27FC236}">
                      <a16:creationId xmlns:a16="http://schemas.microsoft.com/office/drawing/2014/main" id="{F4D3ACC8-9109-D4DE-7C56-5608FAB3D182}"/>
                    </a:ext>
                  </a:extLst>
                </p14:cNvPr>
                <p14:cNvContentPartPr/>
                <p14:nvPr/>
              </p14:nvContentPartPr>
              <p14:xfrm>
                <a:off x="6627268" y="5433760"/>
                <a:ext cx="133920" cy="195480"/>
              </p14:xfrm>
            </p:contentPart>
          </mc:Choice>
          <mc:Fallback>
            <p:pic>
              <p:nvPicPr>
                <p:cNvPr id="771" name="Tinta 770">
                  <a:extLst>
                    <a:ext uri="{FF2B5EF4-FFF2-40B4-BE49-F238E27FC236}">
                      <a16:creationId xmlns:a16="http://schemas.microsoft.com/office/drawing/2014/main" id="{F4D3ACC8-9109-D4DE-7C56-5608FAB3D18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618628" y="5424760"/>
                  <a:ext cx="15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772" name="Tinta 771">
                  <a:extLst>
                    <a:ext uri="{FF2B5EF4-FFF2-40B4-BE49-F238E27FC236}">
                      <a16:creationId xmlns:a16="http://schemas.microsoft.com/office/drawing/2014/main" id="{2D9F45C5-C5D2-D4DD-B40A-023ECA3E42FA}"/>
                    </a:ext>
                  </a:extLst>
                </p14:cNvPr>
                <p14:cNvContentPartPr/>
                <p14:nvPr/>
              </p14:nvContentPartPr>
              <p14:xfrm>
                <a:off x="6829228" y="5417920"/>
                <a:ext cx="151560" cy="247680"/>
              </p14:xfrm>
            </p:contentPart>
          </mc:Choice>
          <mc:Fallback>
            <p:pic>
              <p:nvPicPr>
                <p:cNvPr id="772" name="Tinta 771">
                  <a:extLst>
                    <a:ext uri="{FF2B5EF4-FFF2-40B4-BE49-F238E27FC236}">
                      <a16:creationId xmlns:a16="http://schemas.microsoft.com/office/drawing/2014/main" id="{2D9F45C5-C5D2-D4DD-B40A-023ECA3E42F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820228" y="5408920"/>
                  <a:ext cx="169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773" name="Tinta 772">
                  <a:extLst>
                    <a:ext uri="{FF2B5EF4-FFF2-40B4-BE49-F238E27FC236}">
                      <a16:creationId xmlns:a16="http://schemas.microsoft.com/office/drawing/2014/main" id="{B45F8307-7D13-F4D1-1155-D9BEE920995B}"/>
                    </a:ext>
                  </a:extLst>
                </p14:cNvPr>
                <p14:cNvContentPartPr/>
                <p14:nvPr/>
              </p14:nvContentPartPr>
              <p14:xfrm>
                <a:off x="7004188" y="5451400"/>
                <a:ext cx="40680" cy="168840"/>
              </p14:xfrm>
            </p:contentPart>
          </mc:Choice>
          <mc:Fallback>
            <p:pic>
              <p:nvPicPr>
                <p:cNvPr id="773" name="Tinta 772">
                  <a:extLst>
                    <a:ext uri="{FF2B5EF4-FFF2-40B4-BE49-F238E27FC236}">
                      <a16:creationId xmlns:a16="http://schemas.microsoft.com/office/drawing/2014/main" id="{B45F8307-7D13-F4D1-1155-D9BEE920995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995188" y="5442400"/>
                  <a:ext cx="58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774" name="Tinta 773">
                  <a:extLst>
                    <a:ext uri="{FF2B5EF4-FFF2-40B4-BE49-F238E27FC236}">
                      <a16:creationId xmlns:a16="http://schemas.microsoft.com/office/drawing/2014/main" id="{132D532C-8859-6504-84EC-93BB700B7B4F}"/>
                    </a:ext>
                  </a:extLst>
                </p14:cNvPr>
                <p14:cNvContentPartPr/>
                <p14:nvPr/>
              </p14:nvContentPartPr>
              <p14:xfrm>
                <a:off x="6991948" y="5391640"/>
                <a:ext cx="334800" cy="234720"/>
              </p14:xfrm>
            </p:contentPart>
          </mc:Choice>
          <mc:Fallback>
            <p:pic>
              <p:nvPicPr>
                <p:cNvPr id="774" name="Tinta 773">
                  <a:extLst>
                    <a:ext uri="{FF2B5EF4-FFF2-40B4-BE49-F238E27FC236}">
                      <a16:creationId xmlns:a16="http://schemas.microsoft.com/office/drawing/2014/main" id="{132D532C-8859-6504-84EC-93BB700B7B4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982948" y="5382640"/>
                  <a:ext cx="352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775" name="Tinta 774">
                  <a:extLst>
                    <a:ext uri="{FF2B5EF4-FFF2-40B4-BE49-F238E27FC236}">
                      <a16:creationId xmlns:a16="http://schemas.microsoft.com/office/drawing/2014/main" id="{9DB81E5C-0F6B-9DB8-3F30-66B5409698AB}"/>
                    </a:ext>
                  </a:extLst>
                </p14:cNvPr>
                <p14:cNvContentPartPr/>
                <p14:nvPr/>
              </p14:nvContentPartPr>
              <p14:xfrm>
                <a:off x="7195708" y="5537080"/>
                <a:ext cx="165240" cy="33840"/>
              </p14:xfrm>
            </p:contentPart>
          </mc:Choice>
          <mc:Fallback>
            <p:pic>
              <p:nvPicPr>
                <p:cNvPr id="775" name="Tinta 774">
                  <a:extLst>
                    <a:ext uri="{FF2B5EF4-FFF2-40B4-BE49-F238E27FC236}">
                      <a16:creationId xmlns:a16="http://schemas.microsoft.com/office/drawing/2014/main" id="{9DB81E5C-0F6B-9DB8-3F30-66B5409698A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187068" y="5528080"/>
                  <a:ext cx="18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776" name="Tinta 775">
                  <a:extLst>
                    <a:ext uri="{FF2B5EF4-FFF2-40B4-BE49-F238E27FC236}">
                      <a16:creationId xmlns:a16="http://schemas.microsoft.com/office/drawing/2014/main" id="{22C85FD7-4900-38D1-123F-28E0A4CD2D6A}"/>
                    </a:ext>
                  </a:extLst>
                </p14:cNvPr>
                <p14:cNvContentPartPr/>
                <p14:nvPr/>
              </p14:nvContentPartPr>
              <p14:xfrm>
                <a:off x="7374268" y="5383720"/>
                <a:ext cx="181800" cy="259560"/>
              </p14:xfrm>
            </p:contentPart>
          </mc:Choice>
          <mc:Fallback>
            <p:pic>
              <p:nvPicPr>
                <p:cNvPr id="776" name="Tinta 775">
                  <a:extLst>
                    <a:ext uri="{FF2B5EF4-FFF2-40B4-BE49-F238E27FC236}">
                      <a16:creationId xmlns:a16="http://schemas.microsoft.com/office/drawing/2014/main" id="{22C85FD7-4900-38D1-123F-28E0A4CD2D6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365628" y="5374720"/>
                  <a:ext cx="199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777" name="Tinta 776">
                  <a:extLst>
                    <a:ext uri="{FF2B5EF4-FFF2-40B4-BE49-F238E27FC236}">
                      <a16:creationId xmlns:a16="http://schemas.microsoft.com/office/drawing/2014/main" id="{EA57DAFB-C5E3-9794-0A86-A7F0CC4BD00F}"/>
                    </a:ext>
                  </a:extLst>
                </p14:cNvPr>
                <p14:cNvContentPartPr/>
                <p14:nvPr/>
              </p14:nvContentPartPr>
              <p14:xfrm>
                <a:off x="7572628" y="5402800"/>
                <a:ext cx="145440" cy="186120"/>
              </p14:xfrm>
            </p:contentPart>
          </mc:Choice>
          <mc:Fallback>
            <p:pic>
              <p:nvPicPr>
                <p:cNvPr id="777" name="Tinta 776">
                  <a:extLst>
                    <a:ext uri="{FF2B5EF4-FFF2-40B4-BE49-F238E27FC236}">
                      <a16:creationId xmlns:a16="http://schemas.microsoft.com/office/drawing/2014/main" id="{EA57DAFB-C5E3-9794-0A86-A7F0CC4BD00F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563628" y="5393800"/>
                  <a:ext cx="163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778" name="Tinta 777">
                  <a:extLst>
                    <a:ext uri="{FF2B5EF4-FFF2-40B4-BE49-F238E27FC236}">
                      <a16:creationId xmlns:a16="http://schemas.microsoft.com/office/drawing/2014/main" id="{E78116E2-0D50-C4CB-9C7C-F833ACCA49C5}"/>
                    </a:ext>
                  </a:extLst>
                </p14:cNvPr>
                <p14:cNvContentPartPr/>
                <p14:nvPr/>
              </p14:nvContentPartPr>
              <p14:xfrm>
                <a:off x="7592788" y="5393800"/>
                <a:ext cx="192240" cy="360"/>
              </p14:xfrm>
            </p:contentPart>
          </mc:Choice>
          <mc:Fallback>
            <p:pic>
              <p:nvPicPr>
                <p:cNvPr id="778" name="Tinta 777">
                  <a:extLst>
                    <a:ext uri="{FF2B5EF4-FFF2-40B4-BE49-F238E27FC236}">
                      <a16:creationId xmlns:a16="http://schemas.microsoft.com/office/drawing/2014/main" id="{E78116E2-0D50-C4CB-9C7C-F833ACCA49C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583788" y="5384800"/>
                  <a:ext cx="20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779" name="Tinta 778">
                  <a:extLst>
                    <a:ext uri="{FF2B5EF4-FFF2-40B4-BE49-F238E27FC236}">
                      <a16:creationId xmlns:a16="http://schemas.microsoft.com/office/drawing/2014/main" id="{7B4ECF55-2DC9-A837-F795-C4F6E8FF683A}"/>
                    </a:ext>
                  </a:extLst>
                </p14:cNvPr>
                <p14:cNvContentPartPr/>
                <p14:nvPr/>
              </p14:nvContentPartPr>
              <p14:xfrm>
                <a:off x="7740748" y="5383720"/>
                <a:ext cx="168480" cy="199080"/>
              </p14:xfrm>
            </p:contentPart>
          </mc:Choice>
          <mc:Fallback>
            <p:pic>
              <p:nvPicPr>
                <p:cNvPr id="779" name="Tinta 778">
                  <a:extLst>
                    <a:ext uri="{FF2B5EF4-FFF2-40B4-BE49-F238E27FC236}">
                      <a16:creationId xmlns:a16="http://schemas.microsoft.com/office/drawing/2014/main" id="{7B4ECF55-2DC9-A837-F795-C4F6E8FF683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732108" y="5374720"/>
                  <a:ext cx="186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780" name="Tinta 779">
                  <a:extLst>
                    <a:ext uri="{FF2B5EF4-FFF2-40B4-BE49-F238E27FC236}">
                      <a16:creationId xmlns:a16="http://schemas.microsoft.com/office/drawing/2014/main" id="{21718942-CA82-6B02-FA55-79C0FE6293DB}"/>
                    </a:ext>
                  </a:extLst>
                </p14:cNvPr>
                <p14:cNvContentPartPr/>
                <p14:nvPr/>
              </p14:nvContentPartPr>
              <p14:xfrm>
                <a:off x="7922548" y="5393800"/>
                <a:ext cx="27360" cy="162720"/>
              </p14:xfrm>
            </p:contentPart>
          </mc:Choice>
          <mc:Fallback>
            <p:pic>
              <p:nvPicPr>
                <p:cNvPr id="780" name="Tinta 779">
                  <a:extLst>
                    <a:ext uri="{FF2B5EF4-FFF2-40B4-BE49-F238E27FC236}">
                      <a16:creationId xmlns:a16="http://schemas.microsoft.com/office/drawing/2014/main" id="{21718942-CA82-6B02-FA55-79C0FE6293D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913548" y="5384800"/>
                  <a:ext cx="45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781" name="Tinta 780">
                  <a:extLst>
                    <a:ext uri="{FF2B5EF4-FFF2-40B4-BE49-F238E27FC236}">
                      <a16:creationId xmlns:a16="http://schemas.microsoft.com/office/drawing/2014/main" id="{F9D0287B-AE4E-9507-6979-4FEB4A9A7EF8}"/>
                    </a:ext>
                  </a:extLst>
                </p14:cNvPr>
                <p14:cNvContentPartPr/>
                <p14:nvPr/>
              </p14:nvContentPartPr>
              <p14:xfrm>
                <a:off x="7905628" y="5347360"/>
                <a:ext cx="282960" cy="230040"/>
              </p14:xfrm>
            </p:contentPart>
          </mc:Choice>
          <mc:Fallback>
            <p:pic>
              <p:nvPicPr>
                <p:cNvPr id="781" name="Tinta 780">
                  <a:extLst>
                    <a:ext uri="{FF2B5EF4-FFF2-40B4-BE49-F238E27FC236}">
                      <a16:creationId xmlns:a16="http://schemas.microsoft.com/office/drawing/2014/main" id="{F9D0287B-AE4E-9507-6979-4FEB4A9A7EF8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896628" y="5338720"/>
                  <a:ext cx="300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782" name="Tinta 781">
                  <a:extLst>
                    <a:ext uri="{FF2B5EF4-FFF2-40B4-BE49-F238E27FC236}">
                      <a16:creationId xmlns:a16="http://schemas.microsoft.com/office/drawing/2014/main" id="{D8FA5952-821E-2C0A-2A72-3749628DDBC9}"/>
                    </a:ext>
                  </a:extLst>
                </p14:cNvPr>
                <p14:cNvContentPartPr/>
                <p14:nvPr/>
              </p14:nvContentPartPr>
              <p14:xfrm>
                <a:off x="8158348" y="5326120"/>
                <a:ext cx="94680" cy="186120"/>
              </p14:xfrm>
            </p:contentPart>
          </mc:Choice>
          <mc:Fallback>
            <p:pic>
              <p:nvPicPr>
                <p:cNvPr id="782" name="Tinta 781">
                  <a:extLst>
                    <a:ext uri="{FF2B5EF4-FFF2-40B4-BE49-F238E27FC236}">
                      <a16:creationId xmlns:a16="http://schemas.microsoft.com/office/drawing/2014/main" id="{D8FA5952-821E-2C0A-2A72-3749628DDBC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149348" y="5317120"/>
                  <a:ext cx="112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783" name="Tinta 782">
                  <a:extLst>
                    <a:ext uri="{FF2B5EF4-FFF2-40B4-BE49-F238E27FC236}">
                      <a16:creationId xmlns:a16="http://schemas.microsoft.com/office/drawing/2014/main" id="{F31A1CA2-2DBE-0BD8-1460-E4C46FB5C5B1}"/>
                    </a:ext>
                  </a:extLst>
                </p14:cNvPr>
                <p14:cNvContentPartPr/>
                <p14:nvPr/>
              </p14:nvContentPartPr>
              <p14:xfrm>
                <a:off x="8406748" y="5349160"/>
                <a:ext cx="30600" cy="148680"/>
              </p14:xfrm>
            </p:contentPart>
          </mc:Choice>
          <mc:Fallback>
            <p:pic>
              <p:nvPicPr>
                <p:cNvPr id="783" name="Tinta 782">
                  <a:extLst>
                    <a:ext uri="{FF2B5EF4-FFF2-40B4-BE49-F238E27FC236}">
                      <a16:creationId xmlns:a16="http://schemas.microsoft.com/office/drawing/2014/main" id="{F31A1CA2-2DBE-0BD8-1460-E4C46FB5C5B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398108" y="5340520"/>
                  <a:ext cx="48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784" name="Tinta 783">
                  <a:extLst>
                    <a:ext uri="{FF2B5EF4-FFF2-40B4-BE49-F238E27FC236}">
                      <a16:creationId xmlns:a16="http://schemas.microsoft.com/office/drawing/2014/main" id="{F41FC179-CD46-37C3-BE8B-2D1F0A9A4D04}"/>
                    </a:ext>
                  </a:extLst>
                </p14:cNvPr>
                <p14:cNvContentPartPr/>
                <p14:nvPr/>
              </p14:nvContentPartPr>
              <p14:xfrm>
                <a:off x="8362828" y="5289760"/>
                <a:ext cx="136440" cy="258120"/>
              </p14:xfrm>
            </p:contentPart>
          </mc:Choice>
          <mc:Fallback>
            <p:pic>
              <p:nvPicPr>
                <p:cNvPr id="784" name="Tinta 783">
                  <a:extLst>
                    <a:ext uri="{FF2B5EF4-FFF2-40B4-BE49-F238E27FC236}">
                      <a16:creationId xmlns:a16="http://schemas.microsoft.com/office/drawing/2014/main" id="{F41FC179-CD46-37C3-BE8B-2D1F0A9A4D0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353828" y="5281120"/>
                  <a:ext cx="154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785" name="Tinta 784">
                  <a:extLst>
                    <a:ext uri="{FF2B5EF4-FFF2-40B4-BE49-F238E27FC236}">
                      <a16:creationId xmlns:a16="http://schemas.microsoft.com/office/drawing/2014/main" id="{5D5ABB9C-033D-C859-CEEF-E6D847F72E6D}"/>
                    </a:ext>
                  </a:extLst>
                </p14:cNvPr>
                <p14:cNvContentPartPr/>
                <p14:nvPr/>
              </p14:nvContentPartPr>
              <p14:xfrm>
                <a:off x="8554708" y="5363560"/>
                <a:ext cx="111600" cy="219600"/>
              </p14:xfrm>
            </p:contentPart>
          </mc:Choice>
          <mc:Fallback>
            <p:pic>
              <p:nvPicPr>
                <p:cNvPr id="785" name="Tinta 784">
                  <a:extLst>
                    <a:ext uri="{FF2B5EF4-FFF2-40B4-BE49-F238E27FC236}">
                      <a16:creationId xmlns:a16="http://schemas.microsoft.com/office/drawing/2014/main" id="{5D5ABB9C-033D-C859-CEEF-E6D847F72E6D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546068" y="5354560"/>
                  <a:ext cx="129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786" name="Tinta 785">
                  <a:extLst>
                    <a:ext uri="{FF2B5EF4-FFF2-40B4-BE49-F238E27FC236}">
                      <a16:creationId xmlns:a16="http://schemas.microsoft.com/office/drawing/2014/main" id="{5EC5A023-635B-BA52-5FEE-8BAE5F39DFA9}"/>
                    </a:ext>
                  </a:extLst>
                </p14:cNvPr>
                <p14:cNvContentPartPr/>
                <p14:nvPr/>
              </p14:nvContentPartPr>
              <p14:xfrm>
                <a:off x="8528068" y="5307040"/>
                <a:ext cx="155160" cy="136440"/>
              </p14:xfrm>
            </p:contentPart>
          </mc:Choice>
          <mc:Fallback>
            <p:pic>
              <p:nvPicPr>
                <p:cNvPr id="786" name="Tinta 785">
                  <a:extLst>
                    <a:ext uri="{FF2B5EF4-FFF2-40B4-BE49-F238E27FC236}">
                      <a16:creationId xmlns:a16="http://schemas.microsoft.com/office/drawing/2014/main" id="{5EC5A023-635B-BA52-5FEE-8BAE5F39DFA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519068" y="5298040"/>
                  <a:ext cx="172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787" name="Tinta 786">
                  <a:extLst>
                    <a:ext uri="{FF2B5EF4-FFF2-40B4-BE49-F238E27FC236}">
                      <a16:creationId xmlns:a16="http://schemas.microsoft.com/office/drawing/2014/main" id="{773CB0C5-9448-6A76-E2BE-3C15D9A13F2C}"/>
                    </a:ext>
                  </a:extLst>
                </p14:cNvPr>
                <p14:cNvContentPartPr/>
                <p14:nvPr/>
              </p14:nvContentPartPr>
              <p14:xfrm>
                <a:off x="6703228" y="5889160"/>
                <a:ext cx="326160" cy="225720"/>
              </p14:xfrm>
            </p:contentPart>
          </mc:Choice>
          <mc:Fallback>
            <p:pic>
              <p:nvPicPr>
                <p:cNvPr id="787" name="Tinta 786">
                  <a:extLst>
                    <a:ext uri="{FF2B5EF4-FFF2-40B4-BE49-F238E27FC236}">
                      <a16:creationId xmlns:a16="http://schemas.microsoft.com/office/drawing/2014/main" id="{773CB0C5-9448-6A76-E2BE-3C15D9A13F2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694228" y="5880520"/>
                  <a:ext cx="343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788" name="Tinta 787">
                  <a:extLst>
                    <a:ext uri="{FF2B5EF4-FFF2-40B4-BE49-F238E27FC236}">
                      <a16:creationId xmlns:a16="http://schemas.microsoft.com/office/drawing/2014/main" id="{432DA3CE-FDCB-C4D1-4AC6-7DADEA8B64C3}"/>
                    </a:ext>
                  </a:extLst>
                </p14:cNvPr>
                <p14:cNvContentPartPr/>
                <p14:nvPr/>
              </p14:nvContentPartPr>
              <p14:xfrm>
                <a:off x="7039468" y="5938840"/>
                <a:ext cx="160560" cy="162720"/>
              </p14:xfrm>
            </p:contentPart>
          </mc:Choice>
          <mc:Fallback>
            <p:pic>
              <p:nvPicPr>
                <p:cNvPr id="788" name="Tinta 787">
                  <a:extLst>
                    <a:ext uri="{FF2B5EF4-FFF2-40B4-BE49-F238E27FC236}">
                      <a16:creationId xmlns:a16="http://schemas.microsoft.com/office/drawing/2014/main" id="{432DA3CE-FDCB-C4D1-4AC6-7DADEA8B64C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030468" y="5929840"/>
                  <a:ext cx="178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789" name="Tinta 788">
                  <a:extLst>
                    <a:ext uri="{FF2B5EF4-FFF2-40B4-BE49-F238E27FC236}">
                      <a16:creationId xmlns:a16="http://schemas.microsoft.com/office/drawing/2014/main" id="{C7DF3E3F-37DD-1C0A-A9B7-1750C9391FE4}"/>
                    </a:ext>
                  </a:extLst>
                </p14:cNvPr>
                <p14:cNvContentPartPr/>
                <p14:nvPr/>
              </p14:nvContentPartPr>
              <p14:xfrm>
                <a:off x="7303348" y="5898160"/>
                <a:ext cx="64800" cy="189000"/>
              </p14:xfrm>
            </p:contentPart>
          </mc:Choice>
          <mc:Fallback>
            <p:pic>
              <p:nvPicPr>
                <p:cNvPr id="789" name="Tinta 788">
                  <a:extLst>
                    <a:ext uri="{FF2B5EF4-FFF2-40B4-BE49-F238E27FC236}">
                      <a16:creationId xmlns:a16="http://schemas.microsoft.com/office/drawing/2014/main" id="{C7DF3E3F-37DD-1C0A-A9B7-1750C9391FE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294708" y="5889520"/>
                  <a:ext cx="82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790" name="Tinta 789">
                  <a:extLst>
                    <a:ext uri="{FF2B5EF4-FFF2-40B4-BE49-F238E27FC236}">
                      <a16:creationId xmlns:a16="http://schemas.microsoft.com/office/drawing/2014/main" id="{902441E7-CDFD-5742-C6E1-9DE509B13CAC}"/>
                    </a:ext>
                  </a:extLst>
                </p14:cNvPr>
                <p14:cNvContentPartPr/>
                <p14:nvPr/>
              </p14:nvContentPartPr>
              <p14:xfrm>
                <a:off x="7209388" y="5901400"/>
                <a:ext cx="295920" cy="204840"/>
              </p14:xfrm>
            </p:contentPart>
          </mc:Choice>
          <mc:Fallback>
            <p:pic>
              <p:nvPicPr>
                <p:cNvPr id="790" name="Tinta 789">
                  <a:extLst>
                    <a:ext uri="{FF2B5EF4-FFF2-40B4-BE49-F238E27FC236}">
                      <a16:creationId xmlns:a16="http://schemas.microsoft.com/office/drawing/2014/main" id="{902441E7-CDFD-5742-C6E1-9DE509B13CA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200388" y="5892400"/>
                  <a:ext cx="313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791" name="Tinta 790">
                  <a:extLst>
                    <a:ext uri="{FF2B5EF4-FFF2-40B4-BE49-F238E27FC236}">
                      <a16:creationId xmlns:a16="http://schemas.microsoft.com/office/drawing/2014/main" id="{5AA96007-A136-14E1-08D6-CD4E0E047E95}"/>
                    </a:ext>
                  </a:extLst>
                </p14:cNvPr>
                <p14:cNvContentPartPr/>
                <p14:nvPr/>
              </p14:nvContentPartPr>
              <p14:xfrm>
                <a:off x="7437988" y="5844880"/>
                <a:ext cx="185400" cy="216720"/>
              </p14:xfrm>
            </p:contentPart>
          </mc:Choice>
          <mc:Fallback>
            <p:pic>
              <p:nvPicPr>
                <p:cNvPr id="791" name="Tinta 790">
                  <a:extLst>
                    <a:ext uri="{FF2B5EF4-FFF2-40B4-BE49-F238E27FC236}">
                      <a16:creationId xmlns:a16="http://schemas.microsoft.com/office/drawing/2014/main" id="{5AA96007-A136-14E1-08D6-CD4E0E047E9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429348" y="5835880"/>
                  <a:ext cx="203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792" name="Tinta 791">
                  <a:extLst>
                    <a:ext uri="{FF2B5EF4-FFF2-40B4-BE49-F238E27FC236}">
                      <a16:creationId xmlns:a16="http://schemas.microsoft.com/office/drawing/2014/main" id="{6C1E9C4E-9A50-2B79-ADEB-8A58E4412524}"/>
                    </a:ext>
                  </a:extLst>
                </p14:cNvPr>
                <p14:cNvContentPartPr/>
                <p14:nvPr/>
              </p14:nvContentPartPr>
              <p14:xfrm>
                <a:off x="7646428" y="5833720"/>
                <a:ext cx="148680" cy="163800"/>
              </p14:xfrm>
            </p:contentPart>
          </mc:Choice>
          <mc:Fallback>
            <p:pic>
              <p:nvPicPr>
                <p:cNvPr id="792" name="Tinta 791">
                  <a:extLst>
                    <a:ext uri="{FF2B5EF4-FFF2-40B4-BE49-F238E27FC236}">
                      <a16:creationId xmlns:a16="http://schemas.microsoft.com/office/drawing/2014/main" id="{6C1E9C4E-9A50-2B79-ADEB-8A58E4412524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637788" y="5824720"/>
                  <a:ext cx="166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793" name="Tinta 792">
                  <a:extLst>
                    <a:ext uri="{FF2B5EF4-FFF2-40B4-BE49-F238E27FC236}">
                      <a16:creationId xmlns:a16="http://schemas.microsoft.com/office/drawing/2014/main" id="{8AD11F86-DD60-C27D-BA3C-5FF444CB93EA}"/>
                    </a:ext>
                  </a:extLst>
                </p14:cNvPr>
                <p14:cNvContentPartPr/>
                <p14:nvPr/>
              </p14:nvContentPartPr>
              <p14:xfrm>
                <a:off x="7777828" y="5792320"/>
                <a:ext cx="128160" cy="149760"/>
              </p14:xfrm>
            </p:contentPart>
          </mc:Choice>
          <mc:Fallback>
            <p:pic>
              <p:nvPicPr>
                <p:cNvPr id="793" name="Tinta 792">
                  <a:extLst>
                    <a:ext uri="{FF2B5EF4-FFF2-40B4-BE49-F238E27FC236}">
                      <a16:creationId xmlns:a16="http://schemas.microsoft.com/office/drawing/2014/main" id="{8AD11F86-DD60-C27D-BA3C-5FF444CB93E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768828" y="5783680"/>
                  <a:ext cx="145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794" name="Tinta 793">
                  <a:extLst>
                    <a:ext uri="{FF2B5EF4-FFF2-40B4-BE49-F238E27FC236}">
                      <a16:creationId xmlns:a16="http://schemas.microsoft.com/office/drawing/2014/main" id="{6D6B98B2-194B-5A0B-CD57-ED461C47E07C}"/>
                    </a:ext>
                  </a:extLst>
                </p14:cNvPr>
                <p14:cNvContentPartPr/>
                <p14:nvPr/>
              </p14:nvContentPartPr>
              <p14:xfrm>
                <a:off x="7961428" y="5738680"/>
                <a:ext cx="102960" cy="195840"/>
              </p14:xfrm>
            </p:contentPart>
          </mc:Choice>
          <mc:Fallback>
            <p:pic>
              <p:nvPicPr>
                <p:cNvPr id="794" name="Tinta 793">
                  <a:extLst>
                    <a:ext uri="{FF2B5EF4-FFF2-40B4-BE49-F238E27FC236}">
                      <a16:creationId xmlns:a16="http://schemas.microsoft.com/office/drawing/2014/main" id="{6D6B98B2-194B-5A0B-CD57-ED461C47E07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952428" y="5730040"/>
                  <a:ext cx="120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795" name="Tinta 794">
                  <a:extLst>
                    <a:ext uri="{FF2B5EF4-FFF2-40B4-BE49-F238E27FC236}">
                      <a16:creationId xmlns:a16="http://schemas.microsoft.com/office/drawing/2014/main" id="{DA87A8C0-10DA-A695-3DF7-F4A259B1E823}"/>
                    </a:ext>
                  </a:extLst>
                </p14:cNvPr>
                <p14:cNvContentPartPr/>
                <p14:nvPr/>
              </p14:nvContentPartPr>
              <p14:xfrm>
                <a:off x="7949188" y="5660200"/>
                <a:ext cx="165240" cy="130680"/>
              </p14:xfrm>
            </p:contentPart>
          </mc:Choice>
          <mc:Fallback>
            <p:pic>
              <p:nvPicPr>
                <p:cNvPr id="795" name="Tinta 794">
                  <a:extLst>
                    <a:ext uri="{FF2B5EF4-FFF2-40B4-BE49-F238E27FC236}">
                      <a16:creationId xmlns:a16="http://schemas.microsoft.com/office/drawing/2014/main" id="{DA87A8C0-10DA-A695-3DF7-F4A259B1E82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940548" y="5651200"/>
                  <a:ext cx="1828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1" name="Agrupar 800">
            <a:extLst>
              <a:ext uri="{FF2B5EF4-FFF2-40B4-BE49-F238E27FC236}">
                <a16:creationId xmlns:a16="http://schemas.microsoft.com/office/drawing/2014/main" id="{25E21628-4355-30C2-4961-472B1B3AC69A}"/>
              </a:ext>
            </a:extLst>
          </p:cNvPr>
          <p:cNvGrpSpPr/>
          <p:nvPr/>
        </p:nvGrpSpPr>
        <p:grpSpPr>
          <a:xfrm>
            <a:off x="6530068" y="2743840"/>
            <a:ext cx="460800" cy="588960"/>
            <a:chOff x="6530068" y="2743840"/>
            <a:chExt cx="46080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797" name="Tinta 796">
                  <a:extLst>
                    <a:ext uri="{FF2B5EF4-FFF2-40B4-BE49-F238E27FC236}">
                      <a16:creationId xmlns:a16="http://schemas.microsoft.com/office/drawing/2014/main" id="{D28F6E61-053E-F9F9-BB8F-DB7F6100FABA}"/>
                    </a:ext>
                  </a:extLst>
                </p14:cNvPr>
                <p14:cNvContentPartPr/>
                <p14:nvPr/>
              </p14:nvContentPartPr>
              <p14:xfrm>
                <a:off x="6919948" y="2743840"/>
                <a:ext cx="50760" cy="356040"/>
              </p14:xfrm>
            </p:contentPart>
          </mc:Choice>
          <mc:Fallback>
            <p:pic>
              <p:nvPicPr>
                <p:cNvPr id="797" name="Tinta 796">
                  <a:extLst>
                    <a:ext uri="{FF2B5EF4-FFF2-40B4-BE49-F238E27FC236}">
                      <a16:creationId xmlns:a16="http://schemas.microsoft.com/office/drawing/2014/main" id="{D28F6E61-053E-F9F9-BB8F-DB7F6100FAB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911308" y="2734840"/>
                  <a:ext cx="68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798" name="Tinta 797">
                  <a:extLst>
                    <a:ext uri="{FF2B5EF4-FFF2-40B4-BE49-F238E27FC236}">
                      <a16:creationId xmlns:a16="http://schemas.microsoft.com/office/drawing/2014/main" id="{5855E5D1-C839-BD1A-D42A-831FE267CF96}"/>
                    </a:ext>
                  </a:extLst>
                </p14:cNvPr>
                <p14:cNvContentPartPr/>
                <p14:nvPr/>
              </p14:nvContentPartPr>
              <p14:xfrm>
                <a:off x="6879628" y="2982160"/>
                <a:ext cx="111240" cy="194760"/>
              </p14:xfrm>
            </p:contentPart>
          </mc:Choice>
          <mc:Fallback>
            <p:pic>
              <p:nvPicPr>
                <p:cNvPr id="798" name="Tinta 797">
                  <a:extLst>
                    <a:ext uri="{FF2B5EF4-FFF2-40B4-BE49-F238E27FC236}">
                      <a16:creationId xmlns:a16="http://schemas.microsoft.com/office/drawing/2014/main" id="{5855E5D1-C839-BD1A-D42A-831FE267CF96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870628" y="2973520"/>
                  <a:ext cx="128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799" name="Tinta 798">
                  <a:extLst>
                    <a:ext uri="{FF2B5EF4-FFF2-40B4-BE49-F238E27FC236}">
                      <a16:creationId xmlns:a16="http://schemas.microsoft.com/office/drawing/2014/main" id="{C3C08EEB-A94B-90BF-3B9C-480BBD596106}"/>
                    </a:ext>
                  </a:extLst>
                </p14:cNvPr>
                <p14:cNvContentPartPr/>
                <p14:nvPr/>
              </p14:nvContentPartPr>
              <p14:xfrm>
                <a:off x="6530068" y="3269440"/>
                <a:ext cx="308160" cy="25560"/>
              </p14:xfrm>
            </p:contentPart>
          </mc:Choice>
          <mc:Fallback>
            <p:pic>
              <p:nvPicPr>
                <p:cNvPr id="799" name="Tinta 798">
                  <a:extLst>
                    <a:ext uri="{FF2B5EF4-FFF2-40B4-BE49-F238E27FC236}">
                      <a16:creationId xmlns:a16="http://schemas.microsoft.com/office/drawing/2014/main" id="{C3C08EEB-A94B-90BF-3B9C-480BBD596106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521428" y="3260440"/>
                  <a:ext cx="325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800" name="Tinta 799">
                  <a:extLst>
                    <a:ext uri="{FF2B5EF4-FFF2-40B4-BE49-F238E27FC236}">
                      <a16:creationId xmlns:a16="http://schemas.microsoft.com/office/drawing/2014/main" id="{198AE6DE-6948-3106-E2E8-94A51BF2A599}"/>
                    </a:ext>
                  </a:extLst>
                </p14:cNvPr>
                <p14:cNvContentPartPr/>
                <p14:nvPr/>
              </p14:nvContentPartPr>
              <p14:xfrm>
                <a:off x="6671188" y="3207880"/>
                <a:ext cx="175680" cy="124920"/>
              </p14:xfrm>
            </p:contentPart>
          </mc:Choice>
          <mc:Fallback>
            <p:pic>
              <p:nvPicPr>
                <p:cNvPr id="800" name="Tinta 799">
                  <a:extLst>
                    <a:ext uri="{FF2B5EF4-FFF2-40B4-BE49-F238E27FC236}">
                      <a16:creationId xmlns:a16="http://schemas.microsoft.com/office/drawing/2014/main" id="{198AE6DE-6948-3106-E2E8-94A51BF2A59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662188" y="3199240"/>
                  <a:ext cx="1933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7" name="Agrupar 806">
            <a:extLst>
              <a:ext uri="{FF2B5EF4-FFF2-40B4-BE49-F238E27FC236}">
                <a16:creationId xmlns:a16="http://schemas.microsoft.com/office/drawing/2014/main" id="{DF57C89B-3A4E-14F8-47AF-2CF9EAD16D22}"/>
              </a:ext>
            </a:extLst>
          </p:cNvPr>
          <p:cNvGrpSpPr/>
          <p:nvPr/>
        </p:nvGrpSpPr>
        <p:grpSpPr>
          <a:xfrm>
            <a:off x="7370668" y="2918800"/>
            <a:ext cx="232560" cy="271080"/>
            <a:chOff x="7370668" y="2918800"/>
            <a:chExt cx="23256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802" name="Tinta 801">
                  <a:extLst>
                    <a:ext uri="{FF2B5EF4-FFF2-40B4-BE49-F238E27FC236}">
                      <a16:creationId xmlns:a16="http://schemas.microsoft.com/office/drawing/2014/main" id="{AC4F9877-80D7-984B-9BD2-58B28B8A860B}"/>
                    </a:ext>
                  </a:extLst>
                </p14:cNvPr>
                <p14:cNvContentPartPr/>
                <p14:nvPr/>
              </p14:nvContentPartPr>
              <p14:xfrm>
                <a:off x="7383988" y="3055600"/>
                <a:ext cx="57600" cy="44640"/>
              </p14:xfrm>
            </p:contentPart>
          </mc:Choice>
          <mc:Fallback>
            <p:pic>
              <p:nvPicPr>
                <p:cNvPr id="802" name="Tinta 801">
                  <a:extLst>
                    <a:ext uri="{FF2B5EF4-FFF2-40B4-BE49-F238E27FC236}">
                      <a16:creationId xmlns:a16="http://schemas.microsoft.com/office/drawing/2014/main" id="{AC4F9877-80D7-984B-9BD2-58B28B8A860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375348" y="3046600"/>
                  <a:ext cx="75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803" name="Tinta 802">
                  <a:extLst>
                    <a:ext uri="{FF2B5EF4-FFF2-40B4-BE49-F238E27FC236}">
                      <a16:creationId xmlns:a16="http://schemas.microsoft.com/office/drawing/2014/main" id="{75E2CD63-1C25-4FA6-15AF-F1D1797705A9}"/>
                    </a:ext>
                  </a:extLst>
                </p14:cNvPr>
                <p14:cNvContentPartPr/>
                <p14:nvPr/>
              </p14:nvContentPartPr>
              <p14:xfrm>
                <a:off x="7370668" y="3014200"/>
                <a:ext cx="67680" cy="9360"/>
              </p14:xfrm>
            </p:contentPart>
          </mc:Choice>
          <mc:Fallback>
            <p:pic>
              <p:nvPicPr>
                <p:cNvPr id="803" name="Tinta 802">
                  <a:extLst>
                    <a:ext uri="{FF2B5EF4-FFF2-40B4-BE49-F238E27FC236}">
                      <a16:creationId xmlns:a16="http://schemas.microsoft.com/office/drawing/2014/main" id="{75E2CD63-1C25-4FA6-15AF-F1D1797705A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362028" y="3005200"/>
                  <a:ext cx="85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804" name="Tinta 803">
                  <a:extLst>
                    <a:ext uri="{FF2B5EF4-FFF2-40B4-BE49-F238E27FC236}">
                      <a16:creationId xmlns:a16="http://schemas.microsoft.com/office/drawing/2014/main" id="{FE74B49F-D71F-7B75-6ED9-DAE2D396AEB4}"/>
                    </a:ext>
                  </a:extLst>
                </p14:cNvPr>
                <p14:cNvContentPartPr/>
                <p14:nvPr/>
              </p14:nvContentPartPr>
              <p14:xfrm>
                <a:off x="7502068" y="2996920"/>
                <a:ext cx="101160" cy="106920"/>
              </p14:xfrm>
            </p:contentPart>
          </mc:Choice>
          <mc:Fallback>
            <p:pic>
              <p:nvPicPr>
                <p:cNvPr id="804" name="Tinta 803">
                  <a:extLst>
                    <a:ext uri="{FF2B5EF4-FFF2-40B4-BE49-F238E27FC236}">
                      <a16:creationId xmlns:a16="http://schemas.microsoft.com/office/drawing/2014/main" id="{FE74B49F-D71F-7B75-6ED9-DAE2D396AEB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493068" y="2988280"/>
                  <a:ext cx="118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806" name="Tinta 805">
                  <a:extLst>
                    <a:ext uri="{FF2B5EF4-FFF2-40B4-BE49-F238E27FC236}">
                      <a16:creationId xmlns:a16="http://schemas.microsoft.com/office/drawing/2014/main" id="{B3B32651-30AD-B342-B231-BB5FF8EC08E4}"/>
                    </a:ext>
                  </a:extLst>
                </p14:cNvPr>
                <p14:cNvContentPartPr/>
                <p14:nvPr/>
              </p14:nvContentPartPr>
              <p14:xfrm>
                <a:off x="7373908" y="2918800"/>
                <a:ext cx="14040" cy="271080"/>
              </p14:xfrm>
            </p:contentPart>
          </mc:Choice>
          <mc:Fallback>
            <p:pic>
              <p:nvPicPr>
                <p:cNvPr id="806" name="Tinta 805">
                  <a:extLst>
                    <a:ext uri="{FF2B5EF4-FFF2-40B4-BE49-F238E27FC236}">
                      <a16:creationId xmlns:a16="http://schemas.microsoft.com/office/drawing/2014/main" id="{B3B32651-30AD-B342-B231-BB5FF8EC08E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364908" y="2910160"/>
                  <a:ext cx="316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0" name="Agrupar 809">
            <a:extLst>
              <a:ext uri="{FF2B5EF4-FFF2-40B4-BE49-F238E27FC236}">
                <a16:creationId xmlns:a16="http://schemas.microsoft.com/office/drawing/2014/main" id="{9FF4F825-D762-4356-CDB3-1E8ADADD453B}"/>
              </a:ext>
            </a:extLst>
          </p:cNvPr>
          <p:cNvGrpSpPr/>
          <p:nvPr/>
        </p:nvGrpSpPr>
        <p:grpSpPr>
          <a:xfrm>
            <a:off x="4245508" y="2814040"/>
            <a:ext cx="501120" cy="915120"/>
            <a:chOff x="4245508" y="2814040"/>
            <a:chExt cx="501120" cy="91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808" name="Tinta 807">
                  <a:extLst>
                    <a:ext uri="{FF2B5EF4-FFF2-40B4-BE49-F238E27FC236}">
                      <a16:creationId xmlns:a16="http://schemas.microsoft.com/office/drawing/2014/main" id="{ECCE6A15-2BC7-A974-FFFE-2F169A04FC15}"/>
                    </a:ext>
                  </a:extLst>
                </p14:cNvPr>
                <p14:cNvContentPartPr/>
                <p14:nvPr/>
              </p14:nvContentPartPr>
              <p14:xfrm>
                <a:off x="4245508" y="2901520"/>
                <a:ext cx="434520" cy="827640"/>
              </p14:xfrm>
            </p:contentPart>
          </mc:Choice>
          <mc:Fallback>
            <p:pic>
              <p:nvPicPr>
                <p:cNvPr id="808" name="Tinta 807">
                  <a:extLst>
                    <a:ext uri="{FF2B5EF4-FFF2-40B4-BE49-F238E27FC236}">
                      <a16:creationId xmlns:a16="http://schemas.microsoft.com/office/drawing/2014/main" id="{ECCE6A15-2BC7-A974-FFFE-2F169A04FC15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236868" y="2892520"/>
                  <a:ext cx="45216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809" name="Tinta 808">
                  <a:extLst>
                    <a:ext uri="{FF2B5EF4-FFF2-40B4-BE49-F238E27FC236}">
                      <a16:creationId xmlns:a16="http://schemas.microsoft.com/office/drawing/2014/main" id="{7CA25CDD-A5C2-4646-2EB3-181883C37746}"/>
                    </a:ext>
                  </a:extLst>
                </p14:cNvPr>
                <p14:cNvContentPartPr/>
                <p14:nvPr/>
              </p14:nvContentPartPr>
              <p14:xfrm>
                <a:off x="4545028" y="2814040"/>
                <a:ext cx="201600" cy="217440"/>
              </p14:xfrm>
            </p:contentPart>
          </mc:Choice>
          <mc:Fallback>
            <p:pic>
              <p:nvPicPr>
                <p:cNvPr id="809" name="Tinta 808">
                  <a:extLst>
                    <a:ext uri="{FF2B5EF4-FFF2-40B4-BE49-F238E27FC236}">
                      <a16:creationId xmlns:a16="http://schemas.microsoft.com/office/drawing/2014/main" id="{7CA25CDD-A5C2-4646-2EB3-181883C3774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536028" y="2805400"/>
                  <a:ext cx="21924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550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33F73183-C7FD-1B33-660E-D236EC5B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88508"/>
            <a:ext cx="3581970" cy="2246320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0E7812E-9D72-FC21-31FD-363E61DBF17A}"/>
              </a:ext>
            </a:extLst>
          </p:cNvPr>
          <p:cNvGrpSpPr/>
          <p:nvPr/>
        </p:nvGrpSpPr>
        <p:grpSpPr>
          <a:xfrm>
            <a:off x="4218868" y="245080"/>
            <a:ext cx="1186560" cy="546480"/>
            <a:chOff x="4218868" y="245080"/>
            <a:chExt cx="118656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B5674CB1-E769-73E2-D93F-A9155295DDD3}"/>
                    </a:ext>
                  </a:extLst>
                </p14:cNvPr>
                <p14:cNvContentPartPr/>
                <p14:nvPr/>
              </p14:nvContentPartPr>
              <p14:xfrm>
                <a:off x="4269628" y="277480"/>
                <a:ext cx="30240" cy="40860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B5674CB1-E769-73E2-D93F-A9155295DD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60988" y="268480"/>
                  <a:ext cx="478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DCF4EA42-7FB5-8ED0-4EBD-6E6AFD1CEE26}"/>
                    </a:ext>
                  </a:extLst>
                </p14:cNvPr>
                <p14:cNvContentPartPr/>
                <p14:nvPr/>
              </p14:nvContentPartPr>
              <p14:xfrm>
                <a:off x="4218868" y="281440"/>
                <a:ext cx="145080" cy="2624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DCF4EA42-7FB5-8ED0-4EBD-6E6AFD1CEE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09868" y="272440"/>
                  <a:ext cx="162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8D3A399-8C9C-DAFD-3B43-63BA4A8CEF85}"/>
                    </a:ext>
                  </a:extLst>
                </p14:cNvPr>
                <p14:cNvContentPartPr/>
                <p14:nvPr/>
              </p14:nvContentPartPr>
              <p14:xfrm>
                <a:off x="4426228" y="371080"/>
                <a:ext cx="112320" cy="32220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8D3A399-8C9C-DAFD-3B43-63BA4A8CEF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17588" y="362440"/>
                  <a:ext cx="129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CFC417A6-0452-0D2E-EC82-C4987A9C960B}"/>
                    </a:ext>
                  </a:extLst>
                </p14:cNvPr>
                <p14:cNvContentPartPr/>
                <p14:nvPr/>
              </p14:nvContentPartPr>
              <p14:xfrm>
                <a:off x="4598308" y="363520"/>
                <a:ext cx="145080" cy="3470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CFC417A6-0452-0D2E-EC82-C4987A9C96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89308" y="354880"/>
                  <a:ext cx="162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E51D8D34-F2D1-0F54-C435-B53699F4E170}"/>
                    </a:ext>
                  </a:extLst>
                </p14:cNvPr>
                <p14:cNvContentPartPr/>
                <p14:nvPr/>
              </p14:nvContentPartPr>
              <p14:xfrm>
                <a:off x="4595428" y="545680"/>
                <a:ext cx="121320" cy="2664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E51D8D34-F2D1-0F54-C435-B53699F4E1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86788" y="537040"/>
                  <a:ext cx="138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C967286F-AABE-C3CE-2881-BB0EA93D1313}"/>
                    </a:ext>
                  </a:extLst>
                </p14:cNvPr>
                <p14:cNvContentPartPr/>
                <p14:nvPr/>
              </p14:nvContentPartPr>
              <p14:xfrm>
                <a:off x="4794508" y="375040"/>
                <a:ext cx="151200" cy="31032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C967286F-AABE-C3CE-2881-BB0EA93D13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5868" y="366400"/>
                  <a:ext cx="168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7D0DC93-D073-9CE7-0755-FECB2C44142F}"/>
                    </a:ext>
                  </a:extLst>
                </p14:cNvPr>
                <p14:cNvContentPartPr/>
                <p14:nvPr/>
              </p14:nvContentPartPr>
              <p14:xfrm>
                <a:off x="5054428" y="403480"/>
                <a:ext cx="46080" cy="27072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7D0DC93-D073-9CE7-0755-FECB2C4414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5788" y="394840"/>
                  <a:ext cx="63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2BB6535-585D-2E55-7A25-711B0CCE8EE7}"/>
                    </a:ext>
                  </a:extLst>
                </p14:cNvPr>
                <p14:cNvContentPartPr/>
                <p14:nvPr/>
              </p14:nvContentPartPr>
              <p14:xfrm>
                <a:off x="4968748" y="381160"/>
                <a:ext cx="178560" cy="2556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2BB6535-585D-2E55-7A25-711B0CCE8E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0108" y="372520"/>
                  <a:ext cx="196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F31C94FB-F934-86C4-5888-3693218BCA7D}"/>
                    </a:ext>
                  </a:extLst>
                </p14:cNvPr>
                <p14:cNvContentPartPr/>
                <p14:nvPr/>
              </p14:nvContentPartPr>
              <p14:xfrm>
                <a:off x="5200588" y="401320"/>
                <a:ext cx="148680" cy="25704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F31C94FB-F934-86C4-5888-3693218BCA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91948" y="392320"/>
                  <a:ext cx="166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48D21BA0-00A7-61C7-8341-7F6C52A954FC}"/>
                    </a:ext>
                  </a:extLst>
                </p14:cNvPr>
                <p14:cNvContentPartPr/>
                <p14:nvPr/>
              </p14:nvContentPartPr>
              <p14:xfrm>
                <a:off x="5328748" y="245080"/>
                <a:ext cx="76680" cy="5464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48D21BA0-00A7-61C7-8341-7F6C52A954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20108" y="236080"/>
                  <a:ext cx="94320" cy="56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0267BF9-4C05-E3AC-50D8-D72A9D7CB009}"/>
              </a:ext>
            </a:extLst>
          </p:cNvPr>
          <p:cNvGrpSpPr/>
          <p:nvPr/>
        </p:nvGrpSpPr>
        <p:grpSpPr>
          <a:xfrm>
            <a:off x="5708548" y="331840"/>
            <a:ext cx="1860840" cy="462600"/>
            <a:chOff x="5708548" y="331840"/>
            <a:chExt cx="186084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51A53AEA-DE57-A843-F01B-FAA17A924287}"/>
                    </a:ext>
                  </a:extLst>
                </p14:cNvPr>
                <p14:cNvContentPartPr/>
                <p14:nvPr/>
              </p14:nvContentPartPr>
              <p14:xfrm>
                <a:off x="5708548" y="522280"/>
                <a:ext cx="535320" cy="23760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51A53AEA-DE57-A843-F01B-FAA17A9242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99908" y="513640"/>
                  <a:ext cx="552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A669DE4A-6F85-5E4A-4419-BF4E7CF1B8B2}"/>
                    </a:ext>
                  </a:extLst>
                </p14:cNvPr>
                <p14:cNvContentPartPr/>
                <p14:nvPr/>
              </p14:nvContentPartPr>
              <p14:xfrm>
                <a:off x="6337828" y="597160"/>
                <a:ext cx="158400" cy="1720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A669DE4A-6F85-5E4A-4419-BF4E7CF1B8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29188" y="588160"/>
                  <a:ext cx="176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5FD4167-AAAE-0131-2513-14BF5F510FB1}"/>
                    </a:ext>
                  </a:extLst>
                </p14:cNvPr>
                <p14:cNvContentPartPr/>
                <p14:nvPr/>
              </p14:nvContentPartPr>
              <p14:xfrm>
                <a:off x="6518188" y="575200"/>
                <a:ext cx="207000" cy="2192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5FD4167-AAAE-0131-2513-14BF5F510F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09548" y="566200"/>
                  <a:ext cx="224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3C55BCF5-5C1D-6A4A-8B8D-64C2B34FF3FF}"/>
                    </a:ext>
                  </a:extLst>
                </p14:cNvPr>
                <p14:cNvContentPartPr/>
                <p14:nvPr/>
              </p14:nvContentPartPr>
              <p14:xfrm>
                <a:off x="6374908" y="344440"/>
                <a:ext cx="75600" cy="11592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3C55BCF5-5C1D-6A4A-8B8D-64C2B34FF3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66268" y="335800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01747403-6E9E-5189-3B50-98495079E2B5}"/>
                    </a:ext>
                  </a:extLst>
                </p14:cNvPr>
                <p14:cNvContentPartPr/>
                <p14:nvPr/>
              </p14:nvContentPartPr>
              <p14:xfrm>
                <a:off x="6529708" y="331840"/>
                <a:ext cx="77400" cy="131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01747403-6E9E-5189-3B50-98495079E2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21068" y="323200"/>
                  <a:ext cx="95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7645659-104C-760A-734B-35C0F4D7B930}"/>
                    </a:ext>
                  </a:extLst>
                </p14:cNvPr>
                <p14:cNvContentPartPr/>
                <p14:nvPr/>
              </p14:nvContentPartPr>
              <p14:xfrm>
                <a:off x="6835708" y="698320"/>
                <a:ext cx="145080" cy="284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A7645659-104C-760A-734B-35C0F4D7B9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27068" y="689320"/>
                  <a:ext cx="162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3131DC3-DF00-CA8B-50A4-48C9E346C57C}"/>
                    </a:ext>
                  </a:extLst>
                </p14:cNvPr>
                <p14:cNvContentPartPr/>
                <p14:nvPr/>
              </p14:nvContentPartPr>
              <p14:xfrm>
                <a:off x="6809068" y="560800"/>
                <a:ext cx="138240" cy="64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3131DC3-DF00-CA8B-50A4-48C9E346C5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00068" y="552160"/>
                  <a:ext cx="155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B69E2E1E-E92C-517F-EE12-76E192642926}"/>
                    </a:ext>
                  </a:extLst>
                </p14:cNvPr>
                <p14:cNvContentPartPr/>
                <p14:nvPr/>
              </p14:nvContentPartPr>
              <p14:xfrm>
                <a:off x="7108228" y="439480"/>
                <a:ext cx="461160" cy="2790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B69E2E1E-E92C-517F-EE12-76E1926429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99588" y="430840"/>
                  <a:ext cx="4788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8C30BFD6-ECA2-742F-84AA-AE8B82255E46}"/>
              </a:ext>
            </a:extLst>
          </p:cNvPr>
          <p:cNvGrpSpPr/>
          <p:nvPr/>
        </p:nvGrpSpPr>
        <p:grpSpPr>
          <a:xfrm>
            <a:off x="6004828" y="921160"/>
            <a:ext cx="2418840" cy="469800"/>
            <a:chOff x="6004828" y="921160"/>
            <a:chExt cx="241884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EAED552-85AC-3B79-76CC-F53E73FF38C9}"/>
                    </a:ext>
                  </a:extLst>
                </p14:cNvPr>
                <p14:cNvContentPartPr/>
                <p14:nvPr/>
              </p14:nvContentPartPr>
              <p14:xfrm>
                <a:off x="6004828" y="921160"/>
                <a:ext cx="185400" cy="2977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EAED552-85AC-3B79-76CC-F53E73FF38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96188" y="912520"/>
                  <a:ext cx="203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BDB72DA-BCBA-3CBF-BAAE-EF0D6E7CF21A}"/>
                    </a:ext>
                  </a:extLst>
                </p14:cNvPr>
                <p14:cNvContentPartPr/>
                <p14:nvPr/>
              </p14:nvContentPartPr>
              <p14:xfrm>
                <a:off x="6189868" y="1142200"/>
                <a:ext cx="62640" cy="19008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BDB72DA-BCBA-3CBF-BAAE-EF0D6E7CF2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81228" y="1133200"/>
                  <a:ext cx="80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B3AD1A05-0FD1-01FA-49BB-D4D31C2E63AB}"/>
                    </a:ext>
                  </a:extLst>
                </p14:cNvPr>
                <p14:cNvContentPartPr/>
                <p14:nvPr/>
              </p14:nvContentPartPr>
              <p14:xfrm>
                <a:off x="6361948" y="1141840"/>
                <a:ext cx="211680" cy="24912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B3AD1A05-0FD1-01FA-49BB-D4D31C2E63A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53308" y="1132840"/>
                  <a:ext cx="229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1E5CE52-B663-603D-D94E-7B1E0C160441}"/>
                    </a:ext>
                  </a:extLst>
                </p14:cNvPr>
                <p14:cNvContentPartPr/>
                <p14:nvPr/>
              </p14:nvContentPartPr>
              <p14:xfrm>
                <a:off x="6613228" y="1136440"/>
                <a:ext cx="137880" cy="2005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1E5CE52-B663-603D-D94E-7B1E0C1604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04588" y="1127800"/>
                  <a:ext cx="15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EBE260BF-E4C0-3D53-33D9-C13893DBD5BB}"/>
                    </a:ext>
                  </a:extLst>
                </p14:cNvPr>
                <p14:cNvContentPartPr/>
                <p14:nvPr/>
              </p14:nvContentPartPr>
              <p14:xfrm>
                <a:off x="6627268" y="1232920"/>
                <a:ext cx="172080" cy="1548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EBE260BF-E4C0-3D53-33D9-C13893DBD5B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18628" y="1224280"/>
                  <a:ext cx="189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2BD1F66-B4A0-B823-55ED-BADC744DD9A1}"/>
                    </a:ext>
                  </a:extLst>
                </p14:cNvPr>
                <p14:cNvContentPartPr/>
                <p14:nvPr/>
              </p14:nvContentPartPr>
              <p14:xfrm>
                <a:off x="6620428" y="1087840"/>
                <a:ext cx="286920" cy="2196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2BD1F66-B4A0-B823-55ED-BADC744DD9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11788" y="1078840"/>
                  <a:ext cx="304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BAD599D5-8548-D149-2D36-F01A8A03397C}"/>
                    </a:ext>
                  </a:extLst>
                </p14:cNvPr>
                <p14:cNvContentPartPr/>
                <p14:nvPr/>
              </p14:nvContentPartPr>
              <p14:xfrm>
                <a:off x="6993388" y="1180360"/>
                <a:ext cx="251280" cy="19800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BAD599D5-8548-D149-2D36-F01A8A0339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4388" y="1171360"/>
                  <a:ext cx="268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4B0BDEB-9733-D11B-ADCC-0C8775D650A2}"/>
                    </a:ext>
                  </a:extLst>
                </p14:cNvPr>
                <p14:cNvContentPartPr/>
                <p14:nvPr/>
              </p14:nvContentPartPr>
              <p14:xfrm>
                <a:off x="7281388" y="1128520"/>
                <a:ext cx="136800" cy="21204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4B0BDEB-9733-D11B-ADCC-0C8775D650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72388" y="1119520"/>
                  <a:ext cx="154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A75414B7-740A-87B6-A933-4516D8824759}"/>
                    </a:ext>
                  </a:extLst>
                </p14:cNvPr>
                <p14:cNvContentPartPr/>
                <p14:nvPr/>
              </p14:nvContentPartPr>
              <p14:xfrm>
                <a:off x="7431868" y="1124200"/>
                <a:ext cx="174960" cy="1965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A75414B7-740A-87B6-A933-4516D88247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22868" y="1115200"/>
                  <a:ext cx="192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724715C-DFA9-477A-A937-8B0024B4D357}"/>
                    </a:ext>
                  </a:extLst>
                </p14:cNvPr>
                <p14:cNvContentPartPr/>
                <p14:nvPr/>
              </p14:nvContentPartPr>
              <p14:xfrm>
                <a:off x="7635988" y="1124920"/>
                <a:ext cx="128520" cy="1944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724715C-DFA9-477A-A937-8B0024B4D3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26988" y="1116280"/>
                  <a:ext cx="146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F3024780-8079-0D23-C8AE-FF72A1209CDB}"/>
                    </a:ext>
                  </a:extLst>
                </p14:cNvPr>
                <p14:cNvContentPartPr/>
                <p14:nvPr/>
              </p14:nvContentPartPr>
              <p14:xfrm>
                <a:off x="7629868" y="1074520"/>
                <a:ext cx="151560" cy="943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F3024780-8079-0D23-C8AE-FF72A1209C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20868" y="1065880"/>
                  <a:ext cx="169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6FA8E91-B960-056D-E39C-76B9D517697F}"/>
                    </a:ext>
                  </a:extLst>
                </p14:cNvPr>
                <p14:cNvContentPartPr/>
                <p14:nvPr/>
              </p14:nvContentPartPr>
              <p14:xfrm>
                <a:off x="7813828" y="1103680"/>
                <a:ext cx="162720" cy="1850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6FA8E91-B960-056D-E39C-76B9D51769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04828" y="1095040"/>
                  <a:ext cx="180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2B8EECC-2553-84B2-2090-E92FD3638017}"/>
                    </a:ext>
                  </a:extLst>
                </p14:cNvPr>
                <p14:cNvContentPartPr/>
                <p14:nvPr/>
              </p14:nvContentPartPr>
              <p14:xfrm>
                <a:off x="8013268" y="1123120"/>
                <a:ext cx="64440" cy="1447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2B8EECC-2553-84B2-2090-E92FD36380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04268" y="1114120"/>
                  <a:ext cx="82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52D44C41-0A7B-6059-EC43-60F0E6C18A7D}"/>
                    </a:ext>
                  </a:extLst>
                </p14:cNvPr>
                <p14:cNvContentPartPr/>
                <p14:nvPr/>
              </p14:nvContentPartPr>
              <p14:xfrm>
                <a:off x="8107588" y="1102960"/>
                <a:ext cx="20520" cy="13644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52D44C41-0A7B-6059-EC43-60F0E6C18A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98588" y="1093960"/>
                  <a:ext cx="38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3E225135-4AE0-30BD-3753-B83994B4C6E4}"/>
                    </a:ext>
                  </a:extLst>
                </p14:cNvPr>
                <p14:cNvContentPartPr/>
                <p14:nvPr/>
              </p14:nvContentPartPr>
              <p14:xfrm>
                <a:off x="8073748" y="1056520"/>
                <a:ext cx="182520" cy="2181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3E225135-4AE0-30BD-3753-B83994B4C6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5108" y="1047520"/>
                  <a:ext cx="200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01D8E433-F596-46C1-4775-401FA52FD587}"/>
                    </a:ext>
                  </a:extLst>
                </p14:cNvPr>
                <p14:cNvContentPartPr/>
                <p14:nvPr/>
              </p14:nvContentPartPr>
              <p14:xfrm>
                <a:off x="8275708" y="1101520"/>
                <a:ext cx="147960" cy="1965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01D8E433-F596-46C1-4775-401FA52FD5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6708" y="1092520"/>
                  <a:ext cx="165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86365573-46BC-AB1D-5845-64676837981B}"/>
                    </a:ext>
                  </a:extLst>
                </p14:cNvPr>
                <p14:cNvContentPartPr/>
                <p14:nvPr/>
              </p14:nvContentPartPr>
              <p14:xfrm>
                <a:off x="7929028" y="977680"/>
                <a:ext cx="360" cy="3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86365573-46BC-AB1D-5845-6467683798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0388" y="969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84E3F584-9465-4F64-E010-753581FBCA7F}"/>
                  </a:ext>
                </a:extLst>
              </p14:cNvPr>
              <p14:cNvContentPartPr/>
              <p14:nvPr/>
            </p14:nvContentPartPr>
            <p14:xfrm>
              <a:off x="5486788" y="157240"/>
              <a:ext cx="2242440" cy="727920"/>
            </p14:xfrm>
          </p:contentPart>
        </mc:Choice>
        <mc:Fallback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84E3F584-9465-4F64-E010-753581FBCA7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78148" y="148600"/>
                <a:ext cx="2260080" cy="74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Agrupar 53">
            <a:extLst>
              <a:ext uri="{FF2B5EF4-FFF2-40B4-BE49-F238E27FC236}">
                <a16:creationId xmlns:a16="http://schemas.microsoft.com/office/drawing/2014/main" id="{4DBCC01B-D8BC-29CF-90B4-E9EDE6312DC3}"/>
              </a:ext>
            </a:extLst>
          </p:cNvPr>
          <p:cNvGrpSpPr/>
          <p:nvPr/>
        </p:nvGrpSpPr>
        <p:grpSpPr>
          <a:xfrm>
            <a:off x="4191868" y="1511560"/>
            <a:ext cx="747720" cy="540360"/>
            <a:chOff x="4191868" y="1511560"/>
            <a:chExt cx="74772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F4255102-A21F-61C0-259A-316A0339C2C3}"/>
                    </a:ext>
                  </a:extLst>
                </p14:cNvPr>
                <p14:cNvContentPartPr/>
                <p14:nvPr/>
              </p14:nvContentPartPr>
              <p14:xfrm>
                <a:off x="4191868" y="1604080"/>
                <a:ext cx="188640" cy="3358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F4255102-A21F-61C0-259A-316A0339C2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82868" y="1595080"/>
                  <a:ext cx="2062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7CCA9A5-6DFD-AA7C-651A-4F5253AF0421}"/>
                    </a:ext>
                  </a:extLst>
                </p14:cNvPr>
                <p14:cNvContentPartPr/>
                <p14:nvPr/>
              </p14:nvContentPartPr>
              <p14:xfrm>
                <a:off x="4403908" y="1847440"/>
                <a:ext cx="74520" cy="507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7CCA9A5-6DFD-AA7C-651A-4F5253AF04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94908" y="1838800"/>
                  <a:ext cx="92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27467B8-227D-F344-C09F-5CBFA87158F9}"/>
                    </a:ext>
                  </a:extLst>
                </p14:cNvPr>
                <p14:cNvContentPartPr/>
                <p14:nvPr/>
              </p14:nvContentPartPr>
              <p14:xfrm>
                <a:off x="4568428" y="1667800"/>
                <a:ext cx="41040" cy="2314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27467B8-227D-F344-C09F-5CBFA87158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59428" y="1659160"/>
                  <a:ext cx="58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470A20B8-EE22-DB72-DD73-491D43512479}"/>
                    </a:ext>
                  </a:extLst>
                </p14:cNvPr>
                <p14:cNvContentPartPr/>
                <p14:nvPr/>
              </p14:nvContentPartPr>
              <p14:xfrm>
                <a:off x="4541788" y="1640800"/>
                <a:ext cx="198720" cy="24840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470A20B8-EE22-DB72-DD73-491D435124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32788" y="1632160"/>
                  <a:ext cx="216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BAB45F4C-F7EE-A5C8-8C14-3C7F62F321FA}"/>
                    </a:ext>
                  </a:extLst>
                </p14:cNvPr>
                <p14:cNvContentPartPr/>
                <p14:nvPr/>
              </p14:nvContentPartPr>
              <p14:xfrm>
                <a:off x="4773628" y="1861840"/>
                <a:ext cx="30600" cy="3168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BAB45F4C-F7EE-A5C8-8C14-3C7F62F321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64988" y="1852840"/>
                  <a:ext cx="48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BEC1AE73-C397-A9EA-4F37-41EFAA81363C}"/>
                    </a:ext>
                  </a:extLst>
                </p14:cNvPr>
                <p14:cNvContentPartPr/>
                <p14:nvPr/>
              </p14:nvContentPartPr>
              <p14:xfrm>
                <a:off x="4834468" y="1511560"/>
                <a:ext cx="105120" cy="5403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BEC1AE73-C397-A9EA-4F37-41EFAA8136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5468" y="1502560"/>
                  <a:ext cx="122760" cy="55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C7FBF02C-649A-F65F-E349-A0A654B1E002}"/>
              </a:ext>
            </a:extLst>
          </p:cNvPr>
          <p:cNvGrpSpPr/>
          <p:nvPr/>
        </p:nvGrpSpPr>
        <p:grpSpPr>
          <a:xfrm>
            <a:off x="5217508" y="1847800"/>
            <a:ext cx="525240" cy="288720"/>
            <a:chOff x="5217508" y="1847800"/>
            <a:chExt cx="52524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663F3FED-F543-4654-E2C8-89A2AC38CCD8}"/>
                    </a:ext>
                  </a:extLst>
                </p14:cNvPr>
                <p14:cNvContentPartPr/>
                <p14:nvPr/>
              </p14:nvContentPartPr>
              <p14:xfrm>
                <a:off x="5217508" y="1847800"/>
                <a:ext cx="167760" cy="2480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663F3FED-F543-4654-E2C8-89A2AC38CC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08508" y="1839160"/>
                  <a:ext cx="185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2FF2E2A-E035-0189-51F2-689637456834}"/>
                    </a:ext>
                  </a:extLst>
                </p14:cNvPr>
                <p14:cNvContentPartPr/>
                <p14:nvPr/>
              </p14:nvContentPartPr>
              <p14:xfrm>
                <a:off x="5349988" y="1855720"/>
                <a:ext cx="180720" cy="28080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2FF2E2A-E035-0189-51F2-6896374568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41348" y="1846720"/>
                  <a:ext cx="198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2D91935A-1B23-3890-7E4A-18DC55855842}"/>
                    </a:ext>
                  </a:extLst>
                </p14:cNvPr>
                <p14:cNvContentPartPr/>
                <p14:nvPr/>
              </p14:nvContentPartPr>
              <p14:xfrm>
                <a:off x="5564188" y="1940320"/>
                <a:ext cx="178560" cy="1670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2D91935A-1B23-3890-7E4A-18DC5585584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55548" y="1931680"/>
                  <a:ext cx="1962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E4700896-A4D0-72B9-E63E-594FEDB1F74F}"/>
              </a:ext>
            </a:extLst>
          </p:cNvPr>
          <p:cNvGrpSpPr/>
          <p:nvPr/>
        </p:nvGrpSpPr>
        <p:grpSpPr>
          <a:xfrm>
            <a:off x="5277628" y="1614160"/>
            <a:ext cx="179280" cy="79560"/>
            <a:chOff x="5277628" y="1614160"/>
            <a:chExt cx="17928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EA24A127-0A86-F330-C2EF-73CC03B6CDC9}"/>
                    </a:ext>
                  </a:extLst>
                </p14:cNvPr>
                <p14:cNvContentPartPr/>
                <p14:nvPr/>
              </p14:nvContentPartPr>
              <p14:xfrm>
                <a:off x="5277628" y="1620640"/>
                <a:ext cx="55080" cy="730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EA24A127-0A86-F330-C2EF-73CC03B6CDC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68628" y="1611640"/>
                  <a:ext cx="7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CB4067F-DEAC-E686-48EF-8E31B8B03256}"/>
                    </a:ext>
                  </a:extLst>
                </p14:cNvPr>
                <p14:cNvContentPartPr/>
                <p14:nvPr/>
              </p14:nvContentPartPr>
              <p14:xfrm>
                <a:off x="5409028" y="1614160"/>
                <a:ext cx="47880" cy="612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CCB4067F-DEAC-E686-48EF-8E31B8B0325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00388" y="1605520"/>
                  <a:ext cx="655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E3B00DE1-91D3-3586-236E-9A4200290E55}"/>
                  </a:ext>
                </a:extLst>
              </p14:cNvPr>
              <p14:cNvContentPartPr/>
              <p14:nvPr/>
            </p14:nvContentPartPr>
            <p14:xfrm>
              <a:off x="5954428" y="1889920"/>
              <a:ext cx="165240" cy="2952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E3B00DE1-91D3-3586-236E-9A4200290E5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945788" y="1881280"/>
                <a:ext cx="182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973DDE72-F4C6-2B30-7CE5-4870548A3531}"/>
                  </a:ext>
                </a:extLst>
              </p14:cNvPr>
              <p14:cNvContentPartPr/>
              <p14:nvPr/>
            </p14:nvContentPartPr>
            <p14:xfrm>
              <a:off x="6001588" y="1785160"/>
              <a:ext cx="40680" cy="210240"/>
            </p14:xfrm>
          </p:contentPart>
        </mc:Choice>
        <mc:Fallback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973DDE72-F4C6-2B30-7CE5-4870548A353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992948" y="1776160"/>
                <a:ext cx="583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20F4F5D9-28E6-9A63-8D5B-88FA18CF26B3}"/>
                  </a:ext>
                </a:extLst>
              </p14:cNvPr>
              <p14:cNvContentPartPr/>
              <p14:nvPr/>
            </p14:nvContentPartPr>
            <p14:xfrm>
              <a:off x="6354748" y="1652680"/>
              <a:ext cx="108000" cy="316080"/>
            </p14:xfrm>
          </p:contentPart>
        </mc:Choice>
        <mc:Fallback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20F4F5D9-28E6-9A63-8D5B-88FA18CF26B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46108" y="1644040"/>
                <a:ext cx="1256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CEA391F4-E35E-AAEF-4198-0E10F321F895}"/>
                  </a:ext>
                </a:extLst>
              </p14:cNvPr>
              <p14:cNvContentPartPr/>
              <p14:nvPr/>
            </p14:nvContentPartPr>
            <p14:xfrm>
              <a:off x="6276988" y="1882720"/>
              <a:ext cx="216360" cy="267840"/>
            </p14:xfrm>
          </p:contentPart>
        </mc:Choice>
        <mc:Fallback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CEA391F4-E35E-AAEF-4198-0E10F321F89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267988" y="1874080"/>
                <a:ext cx="2340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0BFD92EF-1CAD-AFE3-FDF2-FEA712687FEC}"/>
                  </a:ext>
                </a:extLst>
              </p14:cNvPr>
              <p14:cNvContentPartPr/>
              <p14:nvPr/>
            </p14:nvContentPartPr>
            <p14:xfrm>
              <a:off x="6519628" y="1936360"/>
              <a:ext cx="151560" cy="194400"/>
            </p14:xfrm>
          </p:contentPart>
        </mc:Choice>
        <mc:Fallback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0BFD92EF-1CAD-AFE3-FDF2-FEA712687FE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10988" y="1927360"/>
                <a:ext cx="1692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763D3F7B-83A0-6BF6-BD54-759EED1680D4}"/>
                  </a:ext>
                </a:extLst>
              </p14:cNvPr>
              <p14:cNvContentPartPr/>
              <p14:nvPr/>
            </p14:nvContentPartPr>
            <p14:xfrm>
              <a:off x="6789268" y="1812880"/>
              <a:ext cx="109080" cy="181080"/>
            </p14:xfrm>
          </p:contentPart>
        </mc:Choice>
        <mc:Fallback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763D3F7B-83A0-6BF6-BD54-759EED1680D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80268" y="1804240"/>
                <a:ext cx="126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33529CAB-2247-305A-24D7-936FADB659BF}"/>
                  </a:ext>
                </a:extLst>
              </p14:cNvPr>
              <p14:cNvContentPartPr/>
              <p14:nvPr/>
            </p14:nvContentPartPr>
            <p14:xfrm>
              <a:off x="6879628" y="1835560"/>
              <a:ext cx="138240" cy="207360"/>
            </p14:xfrm>
          </p:contentPart>
        </mc:Choice>
        <mc:Fallback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33529CAB-2247-305A-24D7-936FADB659B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870628" y="1826560"/>
                <a:ext cx="1558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45826A70-81F6-B7F6-0568-F7E770C0BEFE}"/>
                  </a:ext>
                </a:extLst>
              </p14:cNvPr>
              <p14:cNvContentPartPr/>
              <p14:nvPr/>
            </p14:nvContentPartPr>
            <p14:xfrm>
              <a:off x="7045588" y="1890640"/>
              <a:ext cx="191160" cy="21060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45826A70-81F6-B7F6-0568-F7E770C0BEF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36588" y="1881640"/>
                <a:ext cx="208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5D29A2AB-2486-E9CB-6386-EC93D288A970}"/>
                  </a:ext>
                </a:extLst>
              </p14:cNvPr>
              <p14:cNvContentPartPr/>
              <p14:nvPr/>
            </p14:nvContentPartPr>
            <p14:xfrm>
              <a:off x="6829228" y="1628200"/>
              <a:ext cx="51480" cy="73080"/>
            </p14:xfrm>
          </p:contentPart>
        </mc:Choice>
        <mc:Fallback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5D29A2AB-2486-E9CB-6386-EC93D288A97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820228" y="1619200"/>
                <a:ext cx="69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1AB711BC-572A-DB79-D209-F909D7F5CC28}"/>
                  </a:ext>
                </a:extLst>
              </p14:cNvPr>
              <p14:cNvContentPartPr/>
              <p14:nvPr/>
            </p14:nvContentPartPr>
            <p14:xfrm>
              <a:off x="7431148" y="1825480"/>
              <a:ext cx="151560" cy="19440"/>
            </p14:xfrm>
          </p:contentPart>
        </mc:Choice>
        <mc:Fallback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1AB711BC-572A-DB79-D209-F909D7F5CC2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22508" y="1816480"/>
                <a:ext cx="169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E1D6FFEE-3708-FD6F-25D8-076A150004F4}"/>
                  </a:ext>
                </a:extLst>
              </p14:cNvPr>
              <p14:cNvContentPartPr/>
              <p14:nvPr/>
            </p14:nvContentPartPr>
            <p14:xfrm>
              <a:off x="7478308" y="1767880"/>
              <a:ext cx="50760" cy="141480"/>
            </p14:xfrm>
          </p:contentPart>
        </mc:Choice>
        <mc:Fallback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E1D6FFEE-3708-FD6F-25D8-076A150004F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469668" y="1758880"/>
                <a:ext cx="68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AD82AFFC-708B-0CA8-A373-0119B2F66A0B}"/>
                  </a:ext>
                </a:extLst>
              </p14:cNvPr>
              <p14:cNvContentPartPr/>
              <p14:nvPr/>
            </p14:nvContentPartPr>
            <p14:xfrm>
              <a:off x="7734268" y="1633600"/>
              <a:ext cx="111240" cy="327240"/>
            </p14:xfrm>
          </p:contentPart>
        </mc:Choice>
        <mc:Fallback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AD82AFFC-708B-0CA8-A373-0119B2F66A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725268" y="1624960"/>
                <a:ext cx="12888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8C42ED9D-6B86-6DD9-6096-818DF539BEA0}"/>
                  </a:ext>
                </a:extLst>
              </p14:cNvPr>
              <p14:cNvContentPartPr/>
              <p14:nvPr/>
            </p14:nvContentPartPr>
            <p14:xfrm>
              <a:off x="7656508" y="1837720"/>
              <a:ext cx="175320" cy="167760"/>
            </p14:xfrm>
          </p:contentPart>
        </mc:Choice>
        <mc:Fallback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8C42ED9D-6B86-6DD9-6096-818DF539BEA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47868" y="1828720"/>
                <a:ext cx="192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1B5814CC-FBD3-495D-F16A-6A5AB584CBC4}"/>
                  </a:ext>
                </a:extLst>
              </p14:cNvPr>
              <p14:cNvContentPartPr/>
              <p14:nvPr/>
            </p14:nvContentPartPr>
            <p14:xfrm>
              <a:off x="7895548" y="1870840"/>
              <a:ext cx="94680" cy="243720"/>
            </p14:xfrm>
          </p:contentPart>
        </mc:Choice>
        <mc:Fallback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1B5814CC-FBD3-495D-F16A-6A5AB584CBC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886548" y="1861840"/>
                <a:ext cx="1123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6E56ADF3-172F-A7D6-2B51-5EFFEB113008}"/>
                  </a:ext>
                </a:extLst>
              </p14:cNvPr>
              <p14:cNvContentPartPr/>
              <p14:nvPr/>
            </p14:nvContentPartPr>
            <p14:xfrm>
              <a:off x="8070508" y="1884880"/>
              <a:ext cx="208800" cy="142560"/>
            </p14:xfrm>
          </p:contentPart>
        </mc:Choice>
        <mc:Fallback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6E56ADF3-172F-A7D6-2B51-5EFFEB11300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61508" y="1876240"/>
                <a:ext cx="2264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1EC9ABCF-B29E-5913-18B9-E2B7B2CB60BD}"/>
                  </a:ext>
                </a:extLst>
              </p14:cNvPr>
              <p14:cNvContentPartPr/>
              <p14:nvPr/>
            </p14:nvContentPartPr>
            <p14:xfrm>
              <a:off x="8319268" y="1872640"/>
              <a:ext cx="188640" cy="148680"/>
            </p14:xfrm>
          </p:contentPart>
        </mc:Choice>
        <mc:Fallback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1EC9ABCF-B29E-5913-18B9-E2B7B2CB60B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10628" y="1864000"/>
                <a:ext cx="206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83A56F0C-7D3E-AD5C-7517-BDA755DC2B3F}"/>
                  </a:ext>
                </a:extLst>
              </p14:cNvPr>
              <p14:cNvContentPartPr/>
              <p14:nvPr/>
            </p14:nvContentPartPr>
            <p14:xfrm>
              <a:off x="8669188" y="1900000"/>
              <a:ext cx="97920" cy="26640"/>
            </p14:xfrm>
          </p:contentPart>
        </mc:Choice>
        <mc:Fallback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83A56F0C-7D3E-AD5C-7517-BDA755DC2B3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660548" y="1891360"/>
                <a:ext cx="115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5DECBB7E-415E-9DA7-3F0A-9246B94F214C}"/>
                  </a:ext>
                </a:extLst>
              </p14:cNvPr>
              <p14:cNvContentPartPr/>
              <p14:nvPr/>
            </p14:nvContentPartPr>
            <p14:xfrm>
              <a:off x="8642188" y="1828360"/>
              <a:ext cx="141480" cy="12600"/>
            </p14:xfrm>
          </p:contentPart>
        </mc:Choice>
        <mc:Fallback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5DECBB7E-415E-9DA7-3F0A-9246B94F214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633548" y="1819720"/>
                <a:ext cx="1591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Agrupar 89">
            <a:extLst>
              <a:ext uri="{FF2B5EF4-FFF2-40B4-BE49-F238E27FC236}">
                <a16:creationId xmlns:a16="http://schemas.microsoft.com/office/drawing/2014/main" id="{C5F6E0A1-EDC8-E039-345C-BF95AD9995EA}"/>
              </a:ext>
            </a:extLst>
          </p:cNvPr>
          <p:cNvGrpSpPr/>
          <p:nvPr/>
        </p:nvGrpSpPr>
        <p:grpSpPr>
          <a:xfrm>
            <a:off x="8975188" y="1535680"/>
            <a:ext cx="1362960" cy="555120"/>
            <a:chOff x="8975188" y="1535680"/>
            <a:chExt cx="136296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B13E5854-0996-E8C2-DEA5-A5B8860F6A7E}"/>
                    </a:ext>
                  </a:extLst>
                </p14:cNvPr>
                <p14:cNvContentPartPr/>
                <p14:nvPr/>
              </p14:nvContentPartPr>
              <p14:xfrm>
                <a:off x="9005788" y="1589320"/>
                <a:ext cx="154080" cy="37728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B13E5854-0996-E8C2-DEA5-A5B8860F6A7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96788" y="1580320"/>
                  <a:ext cx="171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2755C42A-44B0-7D84-BFFD-E454689F909E}"/>
                    </a:ext>
                  </a:extLst>
                </p14:cNvPr>
                <p14:cNvContentPartPr/>
                <p14:nvPr/>
              </p14:nvContentPartPr>
              <p14:xfrm>
                <a:off x="8975188" y="1830520"/>
                <a:ext cx="158400" cy="1926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2755C42A-44B0-7D84-BFFD-E454689F909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66548" y="1821880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A510EF21-20F9-BF17-623E-7C6E618EAD1D}"/>
                    </a:ext>
                  </a:extLst>
                </p14:cNvPr>
                <p14:cNvContentPartPr/>
                <p14:nvPr/>
              </p14:nvContentPartPr>
              <p14:xfrm>
                <a:off x="9257428" y="1946800"/>
                <a:ext cx="209520" cy="1440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A510EF21-20F9-BF17-623E-7C6E618EAD1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48428" y="1937800"/>
                  <a:ext cx="227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552AF6CE-5A96-A922-FA2C-D4809B5ED3D5}"/>
                    </a:ext>
                  </a:extLst>
                </p14:cNvPr>
                <p14:cNvContentPartPr/>
                <p14:nvPr/>
              </p14:nvContentPartPr>
              <p14:xfrm>
                <a:off x="9584308" y="1955440"/>
                <a:ext cx="27360" cy="183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552AF6CE-5A96-A922-FA2C-D4809B5ED3D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75308" y="1946800"/>
                  <a:ext cx="4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8D3DC7E9-EF4E-D787-C49E-F586C3E517F6}"/>
                    </a:ext>
                  </a:extLst>
                </p14:cNvPr>
                <p14:cNvContentPartPr/>
                <p14:nvPr/>
              </p14:nvContentPartPr>
              <p14:xfrm>
                <a:off x="9584308" y="1759240"/>
                <a:ext cx="373680" cy="21456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8D3DC7E9-EF4E-D787-C49E-F586C3E517F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75308" y="1750600"/>
                  <a:ext cx="391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BC3F9247-A013-ACE5-CBC2-BB8976665E4B}"/>
                    </a:ext>
                  </a:extLst>
                </p14:cNvPr>
                <p14:cNvContentPartPr/>
                <p14:nvPr/>
              </p14:nvContentPartPr>
              <p14:xfrm>
                <a:off x="9991108" y="1552960"/>
                <a:ext cx="172080" cy="41508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BC3F9247-A013-ACE5-CBC2-BB8976665E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82468" y="1543960"/>
                  <a:ext cx="1897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9DDC01F5-930D-108A-B4F5-F9B7B8EABE4A}"/>
                    </a:ext>
                  </a:extLst>
                </p14:cNvPr>
                <p14:cNvContentPartPr/>
                <p14:nvPr/>
              </p14:nvContentPartPr>
              <p14:xfrm>
                <a:off x="10162108" y="1605520"/>
                <a:ext cx="98640" cy="28440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9DDC01F5-930D-108A-B4F5-F9B7B8EABE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53468" y="1596520"/>
                  <a:ext cx="116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4573C595-CFEC-E84F-1294-FB934FD631D9}"/>
                    </a:ext>
                  </a:extLst>
                </p14:cNvPr>
                <p14:cNvContentPartPr/>
                <p14:nvPr/>
              </p14:nvContentPartPr>
              <p14:xfrm>
                <a:off x="10092268" y="1535680"/>
                <a:ext cx="245880" cy="52344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4573C595-CFEC-E84F-1294-FB934FD631D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83268" y="1527040"/>
                  <a:ext cx="263520" cy="54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B444904A-D881-2F02-C2C0-249F94A75CC1}"/>
                  </a:ext>
                </a:extLst>
              </p14:cNvPr>
              <p14:cNvContentPartPr/>
              <p14:nvPr/>
            </p14:nvContentPartPr>
            <p14:xfrm>
              <a:off x="5036068" y="1392400"/>
              <a:ext cx="5460120" cy="974160"/>
            </p14:xfrm>
          </p:contentPart>
        </mc:Choice>
        <mc:Fallback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B444904A-D881-2F02-C2C0-249F94A75CC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27428" y="1383760"/>
                <a:ext cx="5477760" cy="9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25743025-66CE-DCE4-CB72-240E8237398D}"/>
              </a:ext>
            </a:extLst>
          </p:cNvPr>
          <p:cNvGrpSpPr/>
          <p:nvPr/>
        </p:nvGrpSpPr>
        <p:grpSpPr>
          <a:xfrm>
            <a:off x="5136868" y="2529640"/>
            <a:ext cx="743760" cy="277920"/>
            <a:chOff x="5136868" y="2529640"/>
            <a:chExt cx="74376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EE0ECECF-8969-4C4B-C941-2EA2FCF3D811}"/>
                    </a:ext>
                  </a:extLst>
                </p14:cNvPr>
                <p14:cNvContentPartPr/>
                <p14:nvPr/>
              </p14:nvContentPartPr>
              <p14:xfrm>
                <a:off x="5136868" y="2529640"/>
                <a:ext cx="178560" cy="26424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EE0ECECF-8969-4C4B-C941-2EA2FCF3D81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28228" y="2520640"/>
                  <a:ext cx="196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F6326828-4FBC-8010-FB5A-BA3E6E555785}"/>
                    </a:ext>
                  </a:extLst>
                </p14:cNvPr>
                <p14:cNvContentPartPr/>
                <p14:nvPr/>
              </p14:nvContentPartPr>
              <p14:xfrm>
                <a:off x="5385988" y="2566000"/>
                <a:ext cx="37440" cy="18720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F6326828-4FBC-8010-FB5A-BA3E6E5557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77348" y="2557360"/>
                  <a:ext cx="55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F399D62E-E0E0-D242-509E-B04ACE8A41A0}"/>
                    </a:ext>
                  </a:extLst>
                </p14:cNvPr>
                <p14:cNvContentPartPr/>
                <p14:nvPr/>
              </p14:nvContentPartPr>
              <p14:xfrm>
                <a:off x="5346028" y="2531080"/>
                <a:ext cx="147960" cy="27648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F399D62E-E0E0-D242-509E-B04ACE8A41A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37388" y="2522440"/>
                  <a:ext cx="165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C1E90B5C-AF3B-F450-6C7F-4D6EB3CF58F2}"/>
                    </a:ext>
                  </a:extLst>
                </p14:cNvPr>
                <p14:cNvContentPartPr/>
                <p14:nvPr/>
              </p14:nvContentPartPr>
              <p14:xfrm>
                <a:off x="5536468" y="2572120"/>
                <a:ext cx="169560" cy="1728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C1E90B5C-AF3B-F450-6C7F-4D6EB3CF58F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27468" y="2563480"/>
                  <a:ext cx="187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629DC449-9571-3E9F-5271-A4E683C0C2EC}"/>
                    </a:ext>
                  </a:extLst>
                </p14:cNvPr>
                <p14:cNvContentPartPr/>
                <p14:nvPr/>
              </p14:nvContentPartPr>
              <p14:xfrm>
                <a:off x="5866948" y="2717560"/>
                <a:ext cx="13680" cy="2160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629DC449-9571-3E9F-5271-A4E683C0C2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58308" y="2708560"/>
                  <a:ext cx="31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0CA3B6E6-2DA3-73FE-BAA1-F2B281E871C8}"/>
                    </a:ext>
                  </a:extLst>
                </p14:cNvPr>
                <p14:cNvContentPartPr/>
                <p14:nvPr/>
              </p14:nvContentPartPr>
              <p14:xfrm>
                <a:off x="5836708" y="2569240"/>
                <a:ext cx="33840" cy="43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0CA3B6E6-2DA3-73FE-BAA1-F2B281E871C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28068" y="2560240"/>
                  <a:ext cx="514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D7B4485B-8CD2-6259-87A4-6D8CB2AAA0FF}"/>
              </a:ext>
            </a:extLst>
          </p:cNvPr>
          <p:cNvGrpSpPr/>
          <p:nvPr/>
        </p:nvGrpSpPr>
        <p:grpSpPr>
          <a:xfrm>
            <a:off x="6240268" y="2544760"/>
            <a:ext cx="360360" cy="222480"/>
            <a:chOff x="6240268" y="2544760"/>
            <a:chExt cx="36036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77D56BF0-F51E-7D39-5C85-9EEE992E653B}"/>
                    </a:ext>
                  </a:extLst>
                </p14:cNvPr>
                <p14:cNvContentPartPr/>
                <p14:nvPr/>
              </p14:nvContentPartPr>
              <p14:xfrm>
                <a:off x="6240268" y="2544760"/>
                <a:ext cx="172080" cy="22248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77D56BF0-F51E-7D39-5C85-9EEE992E65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31268" y="2536120"/>
                  <a:ext cx="189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A1085BE4-0E80-6A66-CEC6-CA106AF34B9E}"/>
                    </a:ext>
                  </a:extLst>
                </p14:cNvPr>
                <p14:cNvContentPartPr/>
                <p14:nvPr/>
              </p14:nvContentPartPr>
              <p14:xfrm>
                <a:off x="6444748" y="2598400"/>
                <a:ext cx="149400" cy="16272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A1085BE4-0E80-6A66-CEC6-CA106AF34B9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35748" y="2589400"/>
                  <a:ext cx="167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FD0EE97B-D1C8-B500-66F9-0B73186D1188}"/>
                    </a:ext>
                  </a:extLst>
                </p14:cNvPr>
                <p14:cNvContentPartPr/>
                <p14:nvPr/>
              </p14:nvContentPartPr>
              <p14:xfrm>
                <a:off x="6462388" y="2564200"/>
                <a:ext cx="138240" cy="871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FD0EE97B-D1C8-B500-66F9-0B73186D118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53748" y="2555200"/>
                  <a:ext cx="1558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CBDBE0A8-CA78-5B1C-CAF5-C5A43911BAFC}"/>
              </a:ext>
            </a:extLst>
          </p:cNvPr>
          <p:cNvGrpSpPr/>
          <p:nvPr/>
        </p:nvGrpSpPr>
        <p:grpSpPr>
          <a:xfrm>
            <a:off x="6896548" y="2477440"/>
            <a:ext cx="1187640" cy="415440"/>
            <a:chOff x="6896548" y="2477440"/>
            <a:chExt cx="118764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FF32BF8B-3E4B-72AF-CC2B-8F48C39090F2}"/>
                    </a:ext>
                  </a:extLst>
                </p14:cNvPr>
                <p14:cNvContentPartPr/>
                <p14:nvPr/>
              </p14:nvContentPartPr>
              <p14:xfrm>
                <a:off x="6919948" y="2544760"/>
                <a:ext cx="131760" cy="20160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FF32BF8B-3E4B-72AF-CC2B-8F48C39090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11308" y="2536120"/>
                  <a:ext cx="149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7E682FCA-0986-143C-9C59-92D2B78BEBBE}"/>
                    </a:ext>
                  </a:extLst>
                </p14:cNvPr>
                <p14:cNvContentPartPr/>
                <p14:nvPr/>
              </p14:nvContentPartPr>
              <p14:xfrm>
                <a:off x="6896548" y="2650960"/>
                <a:ext cx="145080" cy="1681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7E682FCA-0986-143C-9C59-92D2B78BEB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87548" y="2642320"/>
                  <a:ext cx="162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4D216383-D889-7FF0-3C95-D94FD319C7BF}"/>
                    </a:ext>
                  </a:extLst>
                </p14:cNvPr>
                <p14:cNvContentPartPr/>
                <p14:nvPr/>
              </p14:nvContentPartPr>
              <p14:xfrm>
                <a:off x="7131268" y="2651680"/>
                <a:ext cx="189360" cy="24120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4D216383-D889-7FF0-3C95-D94FD319C7B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22628" y="2642680"/>
                  <a:ext cx="207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170B791C-3660-8387-3AAE-DE48D7EA8C40}"/>
                    </a:ext>
                  </a:extLst>
                </p14:cNvPr>
                <p14:cNvContentPartPr/>
                <p14:nvPr/>
              </p14:nvContentPartPr>
              <p14:xfrm>
                <a:off x="7397668" y="2713600"/>
                <a:ext cx="87840" cy="1656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170B791C-3660-8387-3AAE-DE48D7EA8C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88668" y="2704600"/>
                  <a:ext cx="105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27AF1442-D479-CC4C-79BB-46881F620653}"/>
                    </a:ext>
                  </a:extLst>
                </p14:cNvPr>
                <p14:cNvContentPartPr/>
                <p14:nvPr/>
              </p14:nvContentPartPr>
              <p14:xfrm>
                <a:off x="7370668" y="2638720"/>
                <a:ext cx="124920" cy="1548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27AF1442-D479-CC4C-79BB-46881F62065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62028" y="2630080"/>
                  <a:ext cx="14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14274086-3466-04BA-1FB6-83FA5F13BAE4}"/>
                    </a:ext>
                  </a:extLst>
                </p14:cNvPr>
                <p14:cNvContentPartPr/>
                <p14:nvPr/>
              </p14:nvContentPartPr>
              <p14:xfrm>
                <a:off x="7687108" y="2477440"/>
                <a:ext cx="162000" cy="24948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14274086-3466-04BA-1FB6-83FA5F13BAE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78108" y="2468440"/>
                  <a:ext cx="179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65C98CB5-EA86-0F4E-F6D2-B776D17C0777}"/>
                    </a:ext>
                  </a:extLst>
                </p14:cNvPr>
                <p14:cNvContentPartPr/>
                <p14:nvPr/>
              </p14:nvContentPartPr>
              <p14:xfrm>
                <a:off x="7687108" y="2616400"/>
                <a:ext cx="145080" cy="19440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65C98CB5-EA86-0F4E-F6D2-B776D17C077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78108" y="2607760"/>
                  <a:ext cx="162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15FF430B-3E6D-300D-F579-D6251C3A5FBF}"/>
                    </a:ext>
                  </a:extLst>
                </p14:cNvPr>
                <p14:cNvContentPartPr/>
                <p14:nvPr/>
              </p14:nvContentPartPr>
              <p14:xfrm>
                <a:off x="7848388" y="2613520"/>
                <a:ext cx="235800" cy="21240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15FF430B-3E6D-300D-F579-D6251C3A5FB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39748" y="2604880"/>
                  <a:ext cx="25344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B1713F99-C842-3B59-EC2B-AFF7F1986989}"/>
                  </a:ext>
                </a:extLst>
              </p14:cNvPr>
              <p14:cNvContentPartPr/>
              <p14:nvPr/>
            </p14:nvContentPartPr>
            <p14:xfrm>
              <a:off x="9019108" y="2468800"/>
              <a:ext cx="2706480" cy="1132200"/>
            </p14:xfrm>
          </p:contentPart>
        </mc:Choice>
        <mc:Fallback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B1713F99-C842-3B59-EC2B-AFF7F198698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010108" y="2459800"/>
                <a:ext cx="2724120" cy="11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7D5B175E-B2D4-4DED-EA02-4C028EAE190F}"/>
              </a:ext>
            </a:extLst>
          </p:cNvPr>
          <p:cNvGrpSpPr/>
          <p:nvPr/>
        </p:nvGrpSpPr>
        <p:grpSpPr>
          <a:xfrm>
            <a:off x="9146908" y="2329840"/>
            <a:ext cx="351000" cy="223560"/>
            <a:chOff x="9146908" y="2329840"/>
            <a:chExt cx="35100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84825639-86FA-C90A-7E10-59838B2ED940}"/>
                    </a:ext>
                  </a:extLst>
                </p14:cNvPr>
                <p14:cNvContentPartPr/>
                <p14:nvPr/>
              </p14:nvContentPartPr>
              <p14:xfrm>
                <a:off x="9146908" y="2422720"/>
                <a:ext cx="168480" cy="13068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84825639-86FA-C90A-7E10-59838B2ED94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37908" y="2414080"/>
                  <a:ext cx="186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DF5BF6F1-349B-05E4-398A-0E5A1FBBF45D}"/>
                    </a:ext>
                  </a:extLst>
                </p14:cNvPr>
                <p14:cNvContentPartPr/>
                <p14:nvPr/>
              </p14:nvContentPartPr>
              <p14:xfrm>
                <a:off x="9331948" y="2354320"/>
                <a:ext cx="67680" cy="17208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DF5BF6F1-349B-05E4-398A-0E5A1FBBF45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22948" y="2345320"/>
                  <a:ext cx="85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9ADF2277-2FFC-BDC3-1DA7-F0BDB0D7B56D}"/>
                    </a:ext>
                  </a:extLst>
                </p14:cNvPr>
                <p14:cNvContentPartPr/>
                <p14:nvPr/>
              </p14:nvContentPartPr>
              <p14:xfrm>
                <a:off x="9409348" y="2373400"/>
                <a:ext cx="57600" cy="11340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9ADF2277-2FFC-BDC3-1DA7-F0BDB0D7B56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00348" y="2364400"/>
                  <a:ext cx="75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6B69E190-3C8E-1CCE-E2B5-31F07ADF4146}"/>
                    </a:ext>
                  </a:extLst>
                </p14:cNvPr>
                <p14:cNvContentPartPr/>
                <p14:nvPr/>
              </p14:nvContentPartPr>
              <p14:xfrm>
                <a:off x="9358948" y="2400760"/>
                <a:ext cx="118080" cy="154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6B69E190-3C8E-1CCE-E2B5-31F07ADF41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49948" y="2391760"/>
                  <a:ext cx="13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400202FC-80C8-945A-7D53-08EEFD00509C}"/>
                    </a:ext>
                  </a:extLst>
                </p14:cNvPr>
                <p14:cNvContentPartPr/>
                <p14:nvPr/>
              </p14:nvContentPartPr>
              <p14:xfrm>
                <a:off x="9452908" y="2329840"/>
                <a:ext cx="45000" cy="1965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400202FC-80C8-945A-7D53-08EEFD00509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44268" y="2321200"/>
                  <a:ext cx="626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7A215627-972E-B4D8-AFAE-5E7D1CFDBF3B}"/>
              </a:ext>
            </a:extLst>
          </p:cNvPr>
          <p:cNvGrpSpPr/>
          <p:nvPr/>
        </p:nvGrpSpPr>
        <p:grpSpPr>
          <a:xfrm>
            <a:off x="9533908" y="3067480"/>
            <a:ext cx="636120" cy="326160"/>
            <a:chOff x="9533908" y="3067480"/>
            <a:chExt cx="63612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8A920E2D-AAC2-41DD-23D0-8067A6CDDBA0}"/>
                    </a:ext>
                  </a:extLst>
                </p14:cNvPr>
                <p14:cNvContentPartPr/>
                <p14:nvPr/>
              </p14:nvContentPartPr>
              <p14:xfrm>
                <a:off x="9533908" y="3133360"/>
                <a:ext cx="81000" cy="1548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8A920E2D-AAC2-41DD-23D0-8067A6CDDB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24908" y="3124360"/>
                  <a:ext cx="98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61D14072-D396-707D-47E9-C2993399D046}"/>
                    </a:ext>
                  </a:extLst>
                </p14:cNvPr>
                <p14:cNvContentPartPr/>
                <p14:nvPr/>
              </p14:nvContentPartPr>
              <p14:xfrm>
                <a:off x="9610228" y="3129040"/>
                <a:ext cx="78840" cy="20484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61D14072-D396-707D-47E9-C2993399D04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01228" y="3120400"/>
                  <a:ext cx="96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19DBEDD7-5498-C5B1-D394-46FC02727955}"/>
                    </a:ext>
                  </a:extLst>
                </p14:cNvPr>
                <p14:cNvContentPartPr/>
                <p14:nvPr/>
              </p14:nvContentPartPr>
              <p14:xfrm>
                <a:off x="9725428" y="3210760"/>
                <a:ext cx="202320" cy="14652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19DBEDD7-5498-C5B1-D394-46FC027279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16788" y="3202120"/>
                  <a:ext cx="219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31C213B5-9121-5727-11ED-76CC7ADD9DBE}"/>
                    </a:ext>
                  </a:extLst>
                </p14:cNvPr>
                <p14:cNvContentPartPr/>
                <p14:nvPr/>
              </p14:nvContentPartPr>
              <p14:xfrm>
                <a:off x="9917668" y="3088720"/>
                <a:ext cx="100800" cy="2750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31C213B5-9121-5727-11ED-76CC7ADD9DB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09028" y="3080080"/>
                  <a:ext cx="118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98C5689B-AD77-BE88-C061-D024DA783B4E}"/>
                    </a:ext>
                  </a:extLst>
                </p14:cNvPr>
                <p14:cNvContentPartPr/>
                <p14:nvPr/>
              </p14:nvContentPartPr>
              <p14:xfrm>
                <a:off x="10028188" y="3121120"/>
                <a:ext cx="67680" cy="18216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98C5689B-AD77-BE88-C061-D024DA783B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19548" y="3112480"/>
                  <a:ext cx="85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E44CC899-F53F-95C4-EA04-B27610540973}"/>
                    </a:ext>
                  </a:extLst>
                </p14:cNvPr>
                <p14:cNvContentPartPr/>
                <p14:nvPr/>
              </p14:nvContentPartPr>
              <p14:xfrm>
                <a:off x="9977788" y="3067480"/>
                <a:ext cx="192240" cy="32616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E44CC899-F53F-95C4-EA04-B276105409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69148" y="3058840"/>
                  <a:ext cx="20988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Agrupar 197">
            <a:extLst>
              <a:ext uri="{FF2B5EF4-FFF2-40B4-BE49-F238E27FC236}">
                <a16:creationId xmlns:a16="http://schemas.microsoft.com/office/drawing/2014/main" id="{BE7AFC44-C04E-1427-6FD3-DFC1DD447B9B}"/>
              </a:ext>
            </a:extLst>
          </p:cNvPr>
          <p:cNvGrpSpPr/>
          <p:nvPr/>
        </p:nvGrpSpPr>
        <p:grpSpPr>
          <a:xfrm>
            <a:off x="5250988" y="3008440"/>
            <a:ext cx="2876760" cy="863640"/>
            <a:chOff x="5250988" y="3008440"/>
            <a:chExt cx="2876760" cy="86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97D014D8-44D0-D4C1-4A0D-A3C24D5868DC}"/>
                    </a:ext>
                  </a:extLst>
                </p14:cNvPr>
                <p14:cNvContentPartPr/>
                <p14:nvPr/>
              </p14:nvContentPartPr>
              <p14:xfrm>
                <a:off x="5603788" y="3008440"/>
                <a:ext cx="31320" cy="32508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97D014D8-44D0-D4C1-4A0D-A3C24D5868D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95148" y="2999800"/>
                  <a:ext cx="48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B50CFF10-2CD0-5DF8-E04C-32E1E1212059}"/>
                    </a:ext>
                  </a:extLst>
                </p14:cNvPr>
                <p14:cNvContentPartPr/>
                <p14:nvPr/>
              </p14:nvContentPartPr>
              <p14:xfrm>
                <a:off x="5482468" y="3223000"/>
                <a:ext cx="109080" cy="2073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B50CFF10-2CD0-5DF8-E04C-32E1E121205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73468" y="3214360"/>
                  <a:ext cx="126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B21EEA1E-4B31-237C-CB9A-ACEB21B17B4F}"/>
                    </a:ext>
                  </a:extLst>
                </p14:cNvPr>
                <p14:cNvContentPartPr/>
                <p14:nvPr/>
              </p14:nvContentPartPr>
              <p14:xfrm>
                <a:off x="5651668" y="3228760"/>
                <a:ext cx="135000" cy="1832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B21EEA1E-4B31-237C-CB9A-ACEB21B17B4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43028" y="3220120"/>
                  <a:ext cx="152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4CAE2D48-040E-8908-86C0-31E7AF3CFBA9}"/>
                    </a:ext>
                  </a:extLst>
                </p14:cNvPr>
                <p14:cNvContentPartPr/>
                <p14:nvPr/>
              </p14:nvContentPartPr>
              <p14:xfrm>
                <a:off x="5840308" y="3365200"/>
                <a:ext cx="10440" cy="1386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4CAE2D48-040E-8908-86C0-31E7AF3CFBA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1308" y="3356560"/>
                  <a:ext cx="28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465BA703-DF45-E95B-1E82-C92C19CF074C}"/>
                    </a:ext>
                  </a:extLst>
                </p14:cNvPr>
                <p14:cNvContentPartPr/>
                <p14:nvPr/>
              </p14:nvContentPartPr>
              <p14:xfrm>
                <a:off x="5937508" y="3060640"/>
                <a:ext cx="162000" cy="33840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465BA703-DF45-E95B-1E82-C92C19CF074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28868" y="3051640"/>
                  <a:ext cx="1796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D24A0152-E28A-6FC9-1DE5-F8D6B2EBF535}"/>
                    </a:ext>
                  </a:extLst>
                </p14:cNvPr>
                <p14:cNvContentPartPr/>
                <p14:nvPr/>
              </p14:nvContentPartPr>
              <p14:xfrm>
                <a:off x="6139468" y="3275560"/>
                <a:ext cx="81000" cy="15840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D24A0152-E28A-6FC9-1DE5-F8D6B2EBF53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30828" y="3266560"/>
                  <a:ext cx="98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0E8C5564-4A55-382B-BD13-9DF0EFCE4E9C}"/>
                    </a:ext>
                  </a:extLst>
                </p14:cNvPr>
                <p14:cNvContentPartPr/>
                <p14:nvPr/>
              </p14:nvContentPartPr>
              <p14:xfrm>
                <a:off x="6424228" y="3174400"/>
                <a:ext cx="38520" cy="1108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0E8C5564-4A55-382B-BD13-9DF0EFCE4E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15588" y="3165760"/>
                  <a:ext cx="56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B6CC8D88-95BE-9378-5DA8-0A3C8FD70415}"/>
                    </a:ext>
                  </a:extLst>
                </p14:cNvPr>
                <p14:cNvContentPartPr/>
                <p14:nvPr/>
              </p14:nvContentPartPr>
              <p14:xfrm>
                <a:off x="6384988" y="3084760"/>
                <a:ext cx="141120" cy="2628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B6CC8D88-95BE-9378-5DA8-0A3C8FD7041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76348" y="3076120"/>
                  <a:ext cx="158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5561EF4E-0966-0815-4A34-4C425A4C2230}"/>
                    </a:ext>
                  </a:extLst>
                </p14:cNvPr>
                <p14:cNvContentPartPr/>
                <p14:nvPr/>
              </p14:nvContentPartPr>
              <p14:xfrm>
                <a:off x="6576868" y="3187720"/>
                <a:ext cx="141480" cy="14364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5561EF4E-0966-0815-4A34-4C425A4C22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67868" y="3179080"/>
                  <a:ext cx="159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DFD1DD47-22EF-C919-59E8-DF373C489FB6}"/>
                    </a:ext>
                  </a:extLst>
                </p14:cNvPr>
                <p14:cNvContentPartPr/>
                <p14:nvPr/>
              </p14:nvContentPartPr>
              <p14:xfrm>
                <a:off x="6593788" y="3137320"/>
                <a:ext cx="242640" cy="19296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DFD1DD47-22EF-C919-59E8-DF373C489FB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84788" y="3128320"/>
                  <a:ext cx="260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949DCC66-B4D1-E55E-493B-165E67916CCB}"/>
                    </a:ext>
                  </a:extLst>
                </p14:cNvPr>
                <p14:cNvContentPartPr/>
                <p14:nvPr/>
              </p14:nvContentPartPr>
              <p14:xfrm>
                <a:off x="6759388" y="3109960"/>
                <a:ext cx="113040" cy="5976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949DCC66-B4D1-E55E-493B-165E67916CC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50748" y="3101320"/>
                  <a:ext cx="130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BAB122AB-1F7D-49A4-F2AC-0A4D62ED5436}"/>
                    </a:ext>
                  </a:extLst>
                </p14:cNvPr>
                <p14:cNvContentPartPr/>
                <p14:nvPr/>
              </p14:nvContentPartPr>
              <p14:xfrm>
                <a:off x="6768748" y="3180520"/>
                <a:ext cx="148320" cy="6588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BAB122AB-1F7D-49A4-F2AC-0A4D62ED54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59748" y="3171880"/>
                  <a:ext cx="165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DCA77435-49D4-2660-DE08-4CC0A3860D89}"/>
                    </a:ext>
                  </a:extLst>
                </p14:cNvPr>
                <p14:cNvContentPartPr/>
                <p14:nvPr/>
              </p14:nvContentPartPr>
              <p14:xfrm>
                <a:off x="6940108" y="3172600"/>
                <a:ext cx="37440" cy="12744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DCA77435-49D4-2660-DE08-4CC0A3860D8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31468" y="3163600"/>
                  <a:ext cx="55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7F053E9C-2F42-B058-24B4-90FDB5E959B0}"/>
                    </a:ext>
                  </a:extLst>
                </p14:cNvPr>
                <p14:cNvContentPartPr/>
                <p14:nvPr/>
              </p14:nvContentPartPr>
              <p14:xfrm>
                <a:off x="7017508" y="3130120"/>
                <a:ext cx="105480" cy="1900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7F053E9C-2F42-B058-24B4-90FDB5E959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08868" y="3121480"/>
                  <a:ext cx="123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9E1E2D79-0B40-46EB-8524-61BB4240C7C1}"/>
                    </a:ext>
                  </a:extLst>
                </p14:cNvPr>
                <p14:cNvContentPartPr/>
                <p14:nvPr/>
              </p14:nvContentPartPr>
              <p14:xfrm>
                <a:off x="7200388" y="3141280"/>
                <a:ext cx="140400" cy="1609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9E1E2D79-0B40-46EB-8524-61BB4240C7C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91748" y="3132640"/>
                  <a:ext cx="158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B557AA16-2785-A520-B7E8-FDBA1A1C9C64}"/>
                    </a:ext>
                  </a:extLst>
                </p14:cNvPr>
                <p14:cNvContentPartPr/>
                <p14:nvPr/>
              </p14:nvContentPartPr>
              <p14:xfrm>
                <a:off x="7219468" y="3123280"/>
                <a:ext cx="145080" cy="1260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B557AA16-2785-A520-B7E8-FDBA1A1C9C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10468" y="3114280"/>
                  <a:ext cx="16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52F98EA2-7F3C-AB71-773E-987E04BE289F}"/>
                    </a:ext>
                  </a:extLst>
                </p14:cNvPr>
                <p14:cNvContentPartPr/>
                <p14:nvPr/>
              </p14:nvContentPartPr>
              <p14:xfrm>
                <a:off x="7418188" y="3079000"/>
                <a:ext cx="205200" cy="2113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52F98EA2-7F3C-AB71-773E-987E04BE28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09548" y="3070000"/>
                  <a:ext cx="22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7C7FCC1F-5849-BA25-E0B3-606095B03C56}"/>
                    </a:ext>
                  </a:extLst>
                </p14:cNvPr>
                <p14:cNvContentPartPr/>
                <p14:nvPr/>
              </p14:nvContentPartPr>
              <p14:xfrm>
                <a:off x="7811308" y="3034720"/>
                <a:ext cx="115200" cy="22896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7C7FCC1F-5849-BA25-E0B3-606095B03C5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02668" y="3026080"/>
                  <a:ext cx="132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C07A299F-0647-914A-E382-F4F850FC65AF}"/>
                    </a:ext>
                  </a:extLst>
                </p14:cNvPr>
                <p14:cNvContentPartPr/>
                <p14:nvPr/>
              </p14:nvContentPartPr>
              <p14:xfrm>
                <a:off x="7811308" y="3179800"/>
                <a:ext cx="131400" cy="144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C07A299F-0647-914A-E382-F4F850FC65A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02668" y="3170800"/>
                  <a:ext cx="149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F7745FBE-6F5E-F125-6B69-EDC10F17590E}"/>
                    </a:ext>
                  </a:extLst>
                </p14:cNvPr>
                <p14:cNvContentPartPr/>
                <p14:nvPr/>
              </p14:nvContentPartPr>
              <p14:xfrm>
                <a:off x="7985548" y="3094840"/>
                <a:ext cx="142200" cy="16524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F7745FBE-6F5E-F125-6B69-EDC10F17590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976908" y="3085840"/>
                  <a:ext cx="159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8381AE98-E09D-5FF3-65C8-170C80AB55C9}"/>
                    </a:ext>
                  </a:extLst>
                </p14:cNvPr>
                <p14:cNvContentPartPr/>
                <p14:nvPr/>
              </p14:nvContentPartPr>
              <p14:xfrm>
                <a:off x="5250988" y="3661120"/>
                <a:ext cx="162360" cy="21096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8381AE98-E09D-5FF3-65C8-170C80AB55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41988" y="3652120"/>
                  <a:ext cx="180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D25F8FA5-A273-DC6C-D507-F4235F9E9F57}"/>
                    </a:ext>
                  </a:extLst>
                </p14:cNvPr>
                <p14:cNvContentPartPr/>
                <p14:nvPr/>
              </p14:nvContentPartPr>
              <p14:xfrm>
                <a:off x="5385628" y="3624040"/>
                <a:ext cx="151560" cy="22068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D25F8FA5-A273-DC6C-D507-F4235F9E9F5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76988" y="3615400"/>
                  <a:ext cx="169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62E584AB-A600-1A5E-FE79-87B23588D03B}"/>
                    </a:ext>
                  </a:extLst>
                </p14:cNvPr>
                <p14:cNvContentPartPr/>
                <p14:nvPr/>
              </p14:nvContentPartPr>
              <p14:xfrm>
                <a:off x="5392828" y="3731680"/>
                <a:ext cx="182160" cy="3672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62E584AB-A600-1A5E-FE79-87B23588D03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83828" y="3722680"/>
                  <a:ext cx="199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C5ABEA48-033C-4945-A938-E1485F57F245}"/>
                    </a:ext>
                  </a:extLst>
                </p14:cNvPr>
                <p14:cNvContentPartPr/>
                <p14:nvPr/>
              </p14:nvContentPartPr>
              <p14:xfrm>
                <a:off x="5560948" y="3638440"/>
                <a:ext cx="296640" cy="22572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C5ABEA48-033C-4945-A938-E1485F57F24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51948" y="3629800"/>
                  <a:ext cx="314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E050EF9A-C403-E19F-4004-79E3C8869562}"/>
                    </a:ext>
                  </a:extLst>
                </p14:cNvPr>
                <p14:cNvContentPartPr/>
                <p14:nvPr/>
              </p14:nvContentPartPr>
              <p14:xfrm>
                <a:off x="5749228" y="3714400"/>
                <a:ext cx="168480" cy="7200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E050EF9A-C403-E19F-4004-79E3C886956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40588" y="3705760"/>
                  <a:ext cx="186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8A0D616A-9B84-620E-4BC3-227A3FE8DC1D}"/>
                    </a:ext>
                  </a:extLst>
                </p14:cNvPr>
                <p14:cNvContentPartPr/>
                <p14:nvPr/>
              </p14:nvContentPartPr>
              <p14:xfrm>
                <a:off x="5894308" y="3672280"/>
                <a:ext cx="144720" cy="1580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8A0D616A-9B84-620E-4BC3-227A3FE8DC1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885308" y="3663640"/>
                  <a:ext cx="162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08CDB06F-80EC-05F3-83CE-0B99421C9AAD}"/>
                    </a:ext>
                  </a:extLst>
                </p14:cNvPr>
                <p14:cNvContentPartPr/>
                <p14:nvPr/>
              </p14:nvContentPartPr>
              <p14:xfrm>
                <a:off x="5981428" y="3611440"/>
                <a:ext cx="282960" cy="16416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08CDB06F-80EC-05F3-83CE-0B99421C9AA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72428" y="3602440"/>
                  <a:ext cx="300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D3B65651-B9F7-40A3-E857-75AB7CB8E3E6}"/>
                    </a:ext>
                  </a:extLst>
                </p14:cNvPr>
                <p14:cNvContentPartPr/>
                <p14:nvPr/>
              </p14:nvContentPartPr>
              <p14:xfrm>
                <a:off x="6311188" y="3627640"/>
                <a:ext cx="185400" cy="18504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D3B65651-B9F7-40A3-E857-75AB7CB8E3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02188" y="3619000"/>
                  <a:ext cx="203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63129C86-0BDB-0210-6240-A9D47DFC91E2}"/>
                    </a:ext>
                  </a:extLst>
                </p14:cNvPr>
                <p14:cNvContentPartPr/>
                <p14:nvPr/>
              </p14:nvContentPartPr>
              <p14:xfrm>
                <a:off x="6499468" y="3606400"/>
                <a:ext cx="43920" cy="19296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63129C86-0BDB-0210-6240-A9D47DFC91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90828" y="3597760"/>
                  <a:ext cx="61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F58C4C76-C5A5-AFE2-3EEB-1043ED639A14}"/>
                    </a:ext>
                  </a:extLst>
                </p14:cNvPr>
                <p14:cNvContentPartPr/>
                <p14:nvPr/>
              </p14:nvContentPartPr>
              <p14:xfrm>
                <a:off x="6472468" y="3575800"/>
                <a:ext cx="303120" cy="20520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F58C4C76-C5A5-AFE2-3EEB-1043ED639A1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63828" y="3566800"/>
                  <a:ext cx="320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7583301B-7E51-88F2-DA4F-3CB2612340C1}"/>
                    </a:ext>
                  </a:extLst>
                </p14:cNvPr>
                <p14:cNvContentPartPr/>
                <p14:nvPr/>
              </p14:nvContentPartPr>
              <p14:xfrm>
                <a:off x="6674428" y="3673000"/>
                <a:ext cx="172080" cy="205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7583301B-7E51-88F2-DA4F-3CB2612340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65428" y="3664360"/>
                  <a:ext cx="18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A59A70CF-64A1-8F2F-0271-D11624C7E72B}"/>
                    </a:ext>
                  </a:extLst>
                </p14:cNvPr>
                <p14:cNvContentPartPr/>
                <p14:nvPr/>
              </p14:nvContentPartPr>
              <p14:xfrm>
                <a:off x="6869548" y="3585520"/>
                <a:ext cx="182160" cy="17568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A59A70CF-64A1-8F2F-0271-D11624C7E72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60548" y="3576520"/>
                  <a:ext cx="199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DC8914EA-1B6D-6F56-9E32-AE051F4A46B1}"/>
                    </a:ext>
                  </a:extLst>
                </p14:cNvPr>
                <p14:cNvContentPartPr/>
                <p14:nvPr/>
              </p14:nvContentPartPr>
              <p14:xfrm>
                <a:off x="7032628" y="3538360"/>
                <a:ext cx="83160" cy="15156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DC8914EA-1B6D-6F56-9E32-AE051F4A46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23988" y="3529720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77454A24-C239-D808-17B0-0C1F1F6B65A8}"/>
                    </a:ext>
                  </a:extLst>
                </p14:cNvPr>
                <p14:cNvContentPartPr/>
                <p14:nvPr/>
              </p14:nvContentPartPr>
              <p14:xfrm>
                <a:off x="7169068" y="3554920"/>
                <a:ext cx="155160" cy="16956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77454A24-C239-D808-17B0-0C1F1F6B65A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60068" y="3546280"/>
                  <a:ext cx="172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2E5058CD-3797-4A8B-E98F-2A52D41CCE81}"/>
                    </a:ext>
                  </a:extLst>
                </p14:cNvPr>
                <p14:cNvContentPartPr/>
                <p14:nvPr/>
              </p14:nvContentPartPr>
              <p14:xfrm>
                <a:off x="7340428" y="3552760"/>
                <a:ext cx="139680" cy="22068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2E5058CD-3797-4A8B-E98F-2A52D41CCE8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31788" y="3543760"/>
                  <a:ext cx="15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053E1855-AC12-D370-8697-429013F75079}"/>
                    </a:ext>
                  </a:extLst>
                </p14:cNvPr>
                <p14:cNvContentPartPr/>
                <p14:nvPr/>
              </p14:nvContentPartPr>
              <p14:xfrm>
                <a:off x="7169068" y="3568240"/>
                <a:ext cx="30600" cy="14868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053E1855-AC12-D370-8697-429013F750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60068" y="3559240"/>
                  <a:ext cx="48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98D38FD8-BC25-3A25-AF10-CB15A04EBFBD}"/>
                    </a:ext>
                  </a:extLst>
                </p14:cNvPr>
                <p14:cNvContentPartPr/>
                <p14:nvPr/>
              </p14:nvContentPartPr>
              <p14:xfrm>
                <a:off x="7125148" y="3506680"/>
                <a:ext cx="360" cy="36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98D38FD8-BC25-3A25-AF10-CB15A04EBFB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16508" y="3497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B5377E59-71BB-6B1A-F377-6010593D7255}"/>
                    </a:ext>
                  </a:extLst>
                </p14:cNvPr>
                <p14:cNvContentPartPr/>
                <p14:nvPr/>
              </p14:nvContentPartPr>
              <p14:xfrm>
                <a:off x="7520428" y="3598480"/>
                <a:ext cx="22320" cy="14544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B5377E59-71BB-6B1A-F377-6010593D725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11788" y="3589840"/>
                  <a:ext cx="3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2C7F9F75-8652-F455-43FC-9F9F7A10BEEF}"/>
                    </a:ext>
                  </a:extLst>
                </p14:cNvPr>
                <p14:cNvContentPartPr/>
                <p14:nvPr/>
              </p14:nvContentPartPr>
              <p14:xfrm>
                <a:off x="7518628" y="3583360"/>
                <a:ext cx="121320" cy="18072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2C7F9F75-8652-F455-43FC-9F9F7A10BE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09988" y="3574720"/>
                  <a:ext cx="138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4150A706-4FFA-2329-C6FA-A36F46651019}"/>
                    </a:ext>
                  </a:extLst>
                </p14:cNvPr>
                <p14:cNvContentPartPr/>
                <p14:nvPr/>
              </p14:nvContentPartPr>
              <p14:xfrm>
                <a:off x="7653268" y="3627640"/>
                <a:ext cx="74520" cy="13572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4150A706-4FFA-2329-C6FA-A36F4665101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44628" y="3619000"/>
                  <a:ext cx="92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E9C7D523-E0C5-6459-8CDA-3A07B4BC6F78}"/>
                    </a:ext>
                  </a:extLst>
                </p14:cNvPr>
                <p14:cNvContentPartPr/>
                <p14:nvPr/>
              </p14:nvContentPartPr>
              <p14:xfrm>
                <a:off x="7707268" y="3541240"/>
                <a:ext cx="155160" cy="19692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E9C7D523-E0C5-6459-8CDA-3A07B4BC6F7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98268" y="3532600"/>
                  <a:ext cx="172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F81AF0A1-97C6-0CDF-0A7E-5D2C7C766B9D}"/>
                    </a:ext>
                  </a:extLst>
                </p14:cNvPr>
                <p14:cNvContentPartPr/>
                <p14:nvPr/>
              </p14:nvContentPartPr>
              <p14:xfrm>
                <a:off x="7838308" y="3559960"/>
                <a:ext cx="98640" cy="14760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F81AF0A1-97C6-0CDF-0A7E-5D2C7C766B9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29668" y="3551320"/>
                  <a:ext cx="116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ADDDF17A-F712-454F-641C-54F218E41B58}"/>
                    </a:ext>
                  </a:extLst>
                </p14:cNvPr>
                <p14:cNvContentPartPr/>
                <p14:nvPr/>
              </p14:nvContentPartPr>
              <p14:xfrm>
                <a:off x="7663348" y="3521800"/>
                <a:ext cx="360" cy="36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ADDDF17A-F712-454F-641C-54F218E41B5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54708" y="3512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Agrupar 196">
            <a:extLst>
              <a:ext uri="{FF2B5EF4-FFF2-40B4-BE49-F238E27FC236}">
                <a16:creationId xmlns:a16="http://schemas.microsoft.com/office/drawing/2014/main" id="{D8388B68-4EF3-AB59-A140-EC9EC8009B43}"/>
              </a:ext>
            </a:extLst>
          </p:cNvPr>
          <p:cNvGrpSpPr/>
          <p:nvPr/>
        </p:nvGrpSpPr>
        <p:grpSpPr>
          <a:xfrm>
            <a:off x="5305348" y="4004200"/>
            <a:ext cx="259920" cy="243360"/>
            <a:chOff x="5305348" y="4004200"/>
            <a:chExt cx="25992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3A1051FD-655F-24C8-1EAF-A4FE6DE200F3}"/>
                    </a:ext>
                  </a:extLst>
                </p14:cNvPr>
                <p14:cNvContentPartPr/>
                <p14:nvPr/>
              </p14:nvContentPartPr>
              <p14:xfrm>
                <a:off x="5345668" y="4004200"/>
                <a:ext cx="37440" cy="21240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3A1051FD-655F-24C8-1EAF-A4FE6DE200F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36668" y="3995200"/>
                  <a:ext cx="55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E1CE4533-5C6C-AFE5-6D6E-3E9E72DF453E}"/>
                    </a:ext>
                  </a:extLst>
                </p14:cNvPr>
                <p14:cNvContentPartPr/>
                <p14:nvPr/>
              </p14:nvContentPartPr>
              <p14:xfrm>
                <a:off x="5305348" y="4031200"/>
                <a:ext cx="126360" cy="21132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E1CE4533-5C6C-AFE5-6D6E-3E9E72DF453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96348" y="4022560"/>
                  <a:ext cx="144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0613B12A-715E-0AAB-3D75-C2184DED358F}"/>
                    </a:ext>
                  </a:extLst>
                </p14:cNvPr>
                <p14:cNvContentPartPr/>
                <p14:nvPr/>
              </p14:nvContentPartPr>
              <p14:xfrm>
                <a:off x="5399308" y="4079080"/>
                <a:ext cx="165960" cy="16848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0613B12A-715E-0AAB-3D75-C2184DED358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90308" y="4070440"/>
                  <a:ext cx="1836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Agrupar 195">
            <a:extLst>
              <a:ext uri="{FF2B5EF4-FFF2-40B4-BE49-F238E27FC236}">
                <a16:creationId xmlns:a16="http://schemas.microsoft.com/office/drawing/2014/main" id="{67881A08-7366-3443-B280-44F4AFD11D1B}"/>
              </a:ext>
            </a:extLst>
          </p:cNvPr>
          <p:cNvGrpSpPr/>
          <p:nvPr/>
        </p:nvGrpSpPr>
        <p:grpSpPr>
          <a:xfrm>
            <a:off x="5756068" y="3982960"/>
            <a:ext cx="535320" cy="266760"/>
            <a:chOff x="5756068" y="3982960"/>
            <a:chExt cx="53532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9AB29040-5B95-381A-5C05-1E81D5417060}"/>
                    </a:ext>
                  </a:extLst>
                </p14:cNvPr>
                <p14:cNvContentPartPr/>
                <p14:nvPr/>
              </p14:nvContentPartPr>
              <p14:xfrm>
                <a:off x="5756068" y="3992320"/>
                <a:ext cx="212400" cy="25740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9AB29040-5B95-381A-5C05-1E81D541706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47068" y="3983680"/>
                  <a:ext cx="230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C8BE34E3-CEF4-3099-0346-02DEA81F1F8F}"/>
                    </a:ext>
                  </a:extLst>
                </p14:cNvPr>
                <p14:cNvContentPartPr/>
                <p14:nvPr/>
              </p14:nvContentPartPr>
              <p14:xfrm>
                <a:off x="6001588" y="4177360"/>
                <a:ext cx="41040" cy="5112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C8BE34E3-CEF4-3099-0346-02DEA81F1F8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92588" y="4168720"/>
                  <a:ext cx="58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44F2090E-1D82-1563-B274-1A3454E3FBF5}"/>
                    </a:ext>
                  </a:extLst>
                </p14:cNvPr>
                <p14:cNvContentPartPr/>
                <p14:nvPr/>
              </p14:nvContentPartPr>
              <p14:xfrm>
                <a:off x="6108148" y="4031200"/>
                <a:ext cx="34920" cy="18792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44F2090E-1D82-1563-B274-1A3454E3FBF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99508" y="4022560"/>
                  <a:ext cx="52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B6EF5EF8-F48C-C81F-D048-8FC000BA577E}"/>
                    </a:ext>
                  </a:extLst>
                </p14:cNvPr>
                <p14:cNvContentPartPr/>
                <p14:nvPr/>
              </p14:nvContentPartPr>
              <p14:xfrm>
                <a:off x="6072148" y="3982960"/>
                <a:ext cx="188640" cy="24444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B6EF5EF8-F48C-C81F-D048-8FC000BA577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63508" y="3974320"/>
                  <a:ext cx="206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964ED776-9D1E-4C8B-54D4-4B7B5BC696A6}"/>
                    </a:ext>
                  </a:extLst>
                </p14:cNvPr>
                <p14:cNvContentPartPr/>
                <p14:nvPr/>
              </p14:nvContentPartPr>
              <p14:xfrm>
                <a:off x="6280948" y="4188880"/>
                <a:ext cx="10440" cy="518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964ED776-9D1E-4C8B-54D4-4B7B5BC696A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71948" y="4179880"/>
                  <a:ext cx="2808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9" name="Tinta 198">
                <a:extLst>
                  <a:ext uri="{FF2B5EF4-FFF2-40B4-BE49-F238E27FC236}">
                    <a16:creationId xmlns:a16="http://schemas.microsoft.com/office/drawing/2014/main" id="{0C7D28C3-F37B-45D8-93A2-15C3368BCF78}"/>
                  </a:ext>
                </a:extLst>
              </p14:cNvPr>
              <p14:cNvContentPartPr/>
              <p14:nvPr/>
            </p14:nvContentPartPr>
            <p14:xfrm>
              <a:off x="3852028" y="188560"/>
              <a:ext cx="360" cy="6480"/>
            </p14:xfrm>
          </p:contentPart>
        </mc:Choice>
        <mc:Fallback>
          <p:pic>
            <p:nvPicPr>
              <p:cNvPr id="199" name="Tinta 198">
                <a:extLst>
                  <a:ext uri="{FF2B5EF4-FFF2-40B4-BE49-F238E27FC236}">
                    <a16:creationId xmlns:a16="http://schemas.microsoft.com/office/drawing/2014/main" id="{0C7D28C3-F37B-45D8-93A2-15C3368BCF7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43388" y="179560"/>
                <a:ext cx="180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Agrupar 225">
            <a:extLst>
              <a:ext uri="{FF2B5EF4-FFF2-40B4-BE49-F238E27FC236}">
                <a16:creationId xmlns:a16="http://schemas.microsoft.com/office/drawing/2014/main" id="{6CB4B0F5-38D1-7EB6-4F83-4D5CAEE33EAA}"/>
              </a:ext>
            </a:extLst>
          </p:cNvPr>
          <p:cNvGrpSpPr/>
          <p:nvPr/>
        </p:nvGrpSpPr>
        <p:grpSpPr>
          <a:xfrm>
            <a:off x="30628" y="2326960"/>
            <a:ext cx="11737440" cy="2101320"/>
            <a:chOff x="30628" y="2326960"/>
            <a:chExt cx="11737440" cy="21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90A8968F-056D-8FB7-AF2C-7986C848B25C}"/>
                    </a:ext>
                  </a:extLst>
                </p14:cNvPr>
                <p14:cNvContentPartPr/>
                <p14:nvPr/>
              </p14:nvContentPartPr>
              <p14:xfrm>
                <a:off x="8984908" y="2378440"/>
                <a:ext cx="64800" cy="13636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90A8968F-056D-8FB7-AF2C-7986C848B2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75908" y="2369440"/>
                  <a:ext cx="82440" cy="13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5FD41B58-2082-F1E5-77C5-DFA2A49BF317}"/>
                    </a:ext>
                  </a:extLst>
                </p14:cNvPr>
                <p14:cNvContentPartPr/>
                <p14:nvPr/>
              </p14:nvContentPartPr>
              <p14:xfrm>
                <a:off x="8776468" y="3539440"/>
                <a:ext cx="2728800" cy="9756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5FD41B58-2082-F1E5-77C5-DFA2A49BF31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67468" y="3530800"/>
                  <a:ext cx="2746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5AD8CE67-E412-C34B-C3C2-8E19FBCBBEE8}"/>
                    </a:ext>
                  </a:extLst>
                </p14:cNvPr>
                <p14:cNvContentPartPr/>
                <p14:nvPr/>
              </p14:nvContentPartPr>
              <p14:xfrm>
                <a:off x="11494828" y="3516760"/>
                <a:ext cx="72720" cy="20592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5AD8CE67-E412-C34B-C3C2-8E19FBCBBEE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486188" y="3507760"/>
                  <a:ext cx="90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7A9F56F3-A52C-6734-7BF5-89918D9201E4}"/>
                    </a:ext>
                  </a:extLst>
                </p14:cNvPr>
                <p14:cNvContentPartPr/>
                <p14:nvPr/>
              </p14:nvContentPartPr>
              <p14:xfrm>
                <a:off x="8933068" y="2326960"/>
                <a:ext cx="59400" cy="997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7A9F56F3-A52C-6734-7BF5-89918D9201E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924068" y="2317960"/>
                  <a:ext cx="77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830A5CC0-5BC5-AECB-A8D3-AB3995885E07}"/>
                    </a:ext>
                  </a:extLst>
                </p14:cNvPr>
                <p14:cNvContentPartPr/>
                <p14:nvPr/>
              </p14:nvContentPartPr>
              <p14:xfrm>
                <a:off x="8773588" y="2586160"/>
                <a:ext cx="165240" cy="2340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830A5CC0-5BC5-AECB-A8D3-AB3995885E0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64588" y="2577520"/>
                  <a:ext cx="182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5AE64CBA-C4D2-FEA0-9416-98EF8D1D0C81}"/>
                    </a:ext>
                  </a:extLst>
                </p14:cNvPr>
                <p14:cNvContentPartPr/>
                <p14:nvPr/>
              </p14:nvContentPartPr>
              <p14:xfrm>
                <a:off x="9062308" y="2582200"/>
                <a:ext cx="128880" cy="255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5AE64CBA-C4D2-FEA0-9416-98EF8D1D0C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53308" y="2573560"/>
                  <a:ext cx="146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F8B628D6-7AC4-FAD8-888C-88BCA4E38EE5}"/>
                    </a:ext>
                  </a:extLst>
                </p14:cNvPr>
                <p14:cNvContentPartPr/>
                <p14:nvPr/>
              </p14:nvContentPartPr>
              <p14:xfrm>
                <a:off x="9237628" y="2574280"/>
                <a:ext cx="138240" cy="144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F8B628D6-7AC4-FAD8-888C-88BCA4E38EE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28988" y="2565280"/>
                  <a:ext cx="155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4C4E369E-8B36-FA67-1ED0-E53631D1C946}"/>
                    </a:ext>
                  </a:extLst>
                </p14:cNvPr>
                <p14:cNvContentPartPr/>
                <p14:nvPr/>
              </p14:nvContentPartPr>
              <p14:xfrm>
                <a:off x="9436348" y="2580400"/>
                <a:ext cx="316440" cy="432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4C4E369E-8B36-FA67-1ED0-E53631D1C94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27348" y="2571400"/>
                  <a:ext cx="33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391BC8C1-582F-8858-7DEA-F2050ECAA0AA}"/>
                    </a:ext>
                  </a:extLst>
                </p14:cNvPr>
                <p14:cNvContentPartPr/>
                <p14:nvPr/>
              </p14:nvContentPartPr>
              <p14:xfrm>
                <a:off x="9806068" y="2573200"/>
                <a:ext cx="592560" cy="2448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391BC8C1-582F-8858-7DEA-F2050ECAA0A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797428" y="2564200"/>
                  <a:ext cx="61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DC20CABE-8341-E068-0F78-06CFA3FC3065}"/>
                    </a:ext>
                  </a:extLst>
                </p14:cNvPr>
                <p14:cNvContentPartPr/>
                <p14:nvPr/>
              </p14:nvContentPartPr>
              <p14:xfrm>
                <a:off x="10442188" y="2568160"/>
                <a:ext cx="202320" cy="176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DC20CABE-8341-E068-0F78-06CFA3FC306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433188" y="2559160"/>
                  <a:ext cx="219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6C964BCC-6E16-16B0-7A75-B3B10E0FB399}"/>
                    </a:ext>
                  </a:extLst>
                </p14:cNvPr>
                <p14:cNvContentPartPr/>
                <p14:nvPr/>
              </p14:nvContentPartPr>
              <p14:xfrm>
                <a:off x="10738108" y="2539000"/>
                <a:ext cx="202320" cy="295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6C964BCC-6E16-16B0-7A75-B3B10E0FB39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29108" y="2530000"/>
                  <a:ext cx="219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59E806CE-6676-F447-0693-D5B9A643AC34}"/>
                    </a:ext>
                  </a:extLst>
                </p14:cNvPr>
                <p14:cNvContentPartPr/>
                <p14:nvPr/>
              </p14:nvContentPartPr>
              <p14:xfrm>
                <a:off x="11023948" y="2542960"/>
                <a:ext cx="101160" cy="82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59E806CE-6676-F447-0693-D5B9A643AC3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15308" y="2533960"/>
                  <a:ext cx="118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71F44171-C66C-1BF5-CC83-F31668D3D8DD}"/>
                    </a:ext>
                  </a:extLst>
                </p14:cNvPr>
                <p14:cNvContentPartPr/>
                <p14:nvPr/>
              </p14:nvContentPartPr>
              <p14:xfrm>
                <a:off x="30628" y="2499400"/>
                <a:ext cx="11737440" cy="192888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71F44171-C66C-1BF5-CC83-F31668D3D8D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628" y="2490760"/>
                  <a:ext cx="11755080" cy="19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9C98C9CC-022C-AB93-19F3-488F36319452}"/>
                    </a:ext>
                  </a:extLst>
                </p14:cNvPr>
                <p14:cNvContentPartPr/>
                <p14:nvPr/>
              </p14:nvContentPartPr>
              <p14:xfrm>
                <a:off x="103348" y="2861200"/>
                <a:ext cx="167760" cy="33624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9C98C9CC-022C-AB93-19F3-488F3631945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708" y="2852200"/>
                  <a:ext cx="185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05BFAE06-8DB3-DAEB-7C05-DB5EFCF0AB52}"/>
                    </a:ext>
                  </a:extLst>
                </p14:cNvPr>
                <p14:cNvContentPartPr/>
                <p14:nvPr/>
              </p14:nvContentPartPr>
              <p14:xfrm>
                <a:off x="285868" y="2971720"/>
                <a:ext cx="121680" cy="22068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05BFAE06-8DB3-DAEB-7C05-DB5EFCF0AB5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77228" y="2963080"/>
                  <a:ext cx="139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05839C8E-1263-DF37-06EC-F004055FD587}"/>
                    </a:ext>
                  </a:extLst>
                </p14:cNvPr>
                <p14:cNvContentPartPr/>
                <p14:nvPr/>
              </p14:nvContentPartPr>
              <p14:xfrm>
                <a:off x="279388" y="3007000"/>
                <a:ext cx="138240" cy="5184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05839C8E-1263-DF37-06EC-F004055FD58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0748" y="2998360"/>
                  <a:ext cx="155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1903A55F-3624-131D-85B4-E320B8D1ECFD}"/>
                    </a:ext>
                  </a:extLst>
                </p14:cNvPr>
                <p14:cNvContentPartPr/>
                <p14:nvPr/>
              </p14:nvContentPartPr>
              <p14:xfrm>
                <a:off x="249148" y="2899000"/>
                <a:ext cx="155160" cy="518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1903A55F-3624-131D-85B4-E320B8D1ECF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0508" y="2890360"/>
                  <a:ext cx="172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0A1AF0E1-AAB0-E71F-7517-9DAB28C8F856}"/>
                    </a:ext>
                  </a:extLst>
                </p14:cNvPr>
                <p14:cNvContentPartPr/>
                <p14:nvPr/>
              </p14:nvContentPartPr>
              <p14:xfrm>
                <a:off x="684388" y="2995120"/>
                <a:ext cx="460080" cy="20412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0A1AF0E1-AAB0-E71F-7517-9DAB28C8F85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75388" y="2986120"/>
                  <a:ext cx="477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87E2DA3E-FEF8-D83B-AABF-D27476715846}"/>
                    </a:ext>
                  </a:extLst>
                </p14:cNvPr>
                <p14:cNvContentPartPr/>
                <p14:nvPr/>
              </p14:nvContentPartPr>
              <p14:xfrm>
                <a:off x="1308988" y="2808280"/>
                <a:ext cx="175320" cy="24660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87E2DA3E-FEF8-D83B-AABF-D2747671584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299988" y="2799280"/>
                  <a:ext cx="192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510996AF-0598-5CE6-3A86-A30BC4604FA9}"/>
                    </a:ext>
                  </a:extLst>
                </p14:cNvPr>
                <p14:cNvContentPartPr/>
                <p14:nvPr/>
              </p14:nvContentPartPr>
              <p14:xfrm>
                <a:off x="1352548" y="2923480"/>
                <a:ext cx="172080" cy="255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510996AF-0598-5CE6-3A86-A30BC4604FA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343908" y="2914480"/>
                  <a:ext cx="189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0E4899F6-91A6-231F-161A-2B0351289E1A}"/>
                    </a:ext>
                  </a:extLst>
                </p14:cNvPr>
                <p14:cNvContentPartPr/>
                <p14:nvPr/>
              </p14:nvContentPartPr>
              <p14:xfrm>
                <a:off x="1522828" y="2832400"/>
                <a:ext cx="154440" cy="19224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0E4899F6-91A6-231F-161A-2B0351289E1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514188" y="2823760"/>
                  <a:ext cx="17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80253971-A114-D74F-6858-5CF2E12B80C8}"/>
                    </a:ext>
                  </a:extLst>
                </p14:cNvPr>
                <p14:cNvContentPartPr/>
                <p14:nvPr/>
              </p14:nvContentPartPr>
              <p14:xfrm>
                <a:off x="1650988" y="2833480"/>
                <a:ext cx="139320" cy="22248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80253971-A114-D74F-6858-5CF2E12B80C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41988" y="2824840"/>
                  <a:ext cx="156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75D2EE1D-051B-2C5C-5646-55CC33F06D3A}"/>
                    </a:ext>
                  </a:extLst>
                </p14:cNvPr>
                <p14:cNvContentPartPr/>
                <p14:nvPr/>
              </p14:nvContentPartPr>
              <p14:xfrm>
                <a:off x="1786348" y="2832400"/>
                <a:ext cx="85320" cy="22932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75D2EE1D-051B-2C5C-5646-55CC33F06D3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77708" y="2823760"/>
                  <a:ext cx="102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0773C80F-4317-AD05-6528-87E59BC67C32}"/>
                    </a:ext>
                  </a:extLst>
                </p14:cNvPr>
                <p14:cNvContentPartPr/>
                <p14:nvPr/>
              </p14:nvContentPartPr>
              <p14:xfrm>
                <a:off x="1910908" y="2853640"/>
                <a:ext cx="101160" cy="18900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0773C80F-4317-AD05-6528-87E59BC67C3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902268" y="2845000"/>
                  <a:ext cx="118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12F9CC53-9F44-3322-DA01-5E10D9785185}"/>
                    </a:ext>
                  </a:extLst>
                </p14:cNvPr>
                <p14:cNvContentPartPr/>
                <p14:nvPr/>
              </p14:nvContentPartPr>
              <p14:xfrm>
                <a:off x="1910908" y="2817280"/>
                <a:ext cx="145080" cy="8712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12F9CC53-9F44-3322-DA01-5E10D978518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902268" y="2808640"/>
                  <a:ext cx="162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F859D081-563F-AC3E-EFCF-B24A56971113}"/>
                    </a:ext>
                  </a:extLst>
                </p14:cNvPr>
                <p14:cNvContentPartPr/>
                <p14:nvPr/>
              </p14:nvContentPartPr>
              <p14:xfrm>
                <a:off x="2354068" y="2803240"/>
                <a:ext cx="250560" cy="24444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F859D081-563F-AC3E-EFCF-B24A5697111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45068" y="2794600"/>
                  <a:ext cx="268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E00D6356-FB74-5269-3192-AB16AD1BA476}"/>
                    </a:ext>
                  </a:extLst>
                </p14:cNvPr>
                <p14:cNvContentPartPr/>
                <p14:nvPr/>
              </p14:nvContentPartPr>
              <p14:xfrm>
                <a:off x="2692108" y="2798920"/>
                <a:ext cx="93960" cy="18432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E00D6356-FB74-5269-3192-AB16AD1BA47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683108" y="2789920"/>
                  <a:ext cx="111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DA7FFD1D-FBB2-289E-DB1D-5DDA045BED1D}"/>
                    </a:ext>
                  </a:extLst>
                </p14:cNvPr>
                <p14:cNvContentPartPr/>
                <p14:nvPr/>
              </p14:nvContentPartPr>
              <p14:xfrm>
                <a:off x="2812708" y="2783080"/>
                <a:ext cx="165240" cy="1796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DA7FFD1D-FBB2-289E-DB1D-5DDA045BED1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03708" y="2774080"/>
                  <a:ext cx="182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E7DDFA39-B9AF-D0D3-8FC1-245F2F84AC5D}"/>
                    </a:ext>
                  </a:extLst>
                </p14:cNvPr>
                <p14:cNvContentPartPr/>
                <p14:nvPr/>
              </p14:nvContentPartPr>
              <p14:xfrm>
                <a:off x="3004228" y="2729440"/>
                <a:ext cx="108000" cy="21636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E7DDFA39-B9AF-D0D3-8FC1-245F2F84AC5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95588" y="2720800"/>
                  <a:ext cx="125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EB10C528-0EBF-5605-6462-57E240E8F405}"/>
                    </a:ext>
                  </a:extLst>
                </p14:cNvPr>
                <p14:cNvContentPartPr/>
                <p14:nvPr/>
              </p14:nvContentPartPr>
              <p14:xfrm>
                <a:off x="3038068" y="2714320"/>
                <a:ext cx="128160" cy="1123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EB10C528-0EBF-5605-6462-57E240E8F40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29068" y="2705680"/>
                  <a:ext cx="145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99411151-B5B9-5525-FE08-1AB71AE73C53}"/>
                    </a:ext>
                  </a:extLst>
                </p14:cNvPr>
                <p14:cNvContentPartPr/>
                <p14:nvPr/>
              </p14:nvContentPartPr>
              <p14:xfrm>
                <a:off x="3181348" y="2720440"/>
                <a:ext cx="132840" cy="2095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99411151-B5B9-5525-FE08-1AB71AE73C5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72708" y="2711800"/>
                  <a:ext cx="150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A8D5A376-8521-F413-5B5C-59C2460049AB}"/>
                    </a:ext>
                  </a:extLst>
                </p14:cNvPr>
                <p14:cNvContentPartPr/>
                <p14:nvPr/>
              </p14:nvContentPartPr>
              <p14:xfrm>
                <a:off x="3354148" y="2726560"/>
                <a:ext cx="108000" cy="16884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A8D5A376-8521-F413-5B5C-59C2460049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345508" y="2717560"/>
                  <a:ext cx="125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ECAE944F-329F-8A9A-AFD5-36819253CB49}"/>
                    </a:ext>
                  </a:extLst>
                </p14:cNvPr>
                <p14:cNvContentPartPr/>
                <p14:nvPr/>
              </p14:nvContentPartPr>
              <p14:xfrm>
                <a:off x="3414628" y="2667160"/>
                <a:ext cx="159840" cy="23868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ECAE944F-329F-8A9A-AFD5-36819253CB4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405988" y="2658160"/>
                  <a:ext cx="177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74ACE36F-EB3D-8564-AF1F-C59D827A18FA}"/>
                    </a:ext>
                  </a:extLst>
                </p14:cNvPr>
                <p14:cNvContentPartPr/>
                <p14:nvPr/>
              </p14:nvContentPartPr>
              <p14:xfrm>
                <a:off x="3586348" y="2685160"/>
                <a:ext cx="145080" cy="21528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74ACE36F-EB3D-8564-AF1F-C59D827A18F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577348" y="2676520"/>
                  <a:ext cx="162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0C69205A-E8C3-9D43-5BAC-E795DFCB3698}"/>
                    </a:ext>
                  </a:extLst>
                </p14:cNvPr>
                <p14:cNvContentPartPr/>
                <p14:nvPr/>
              </p14:nvContentPartPr>
              <p14:xfrm>
                <a:off x="3485548" y="2620720"/>
                <a:ext cx="228960" cy="18396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0C69205A-E8C3-9D43-5BAC-E795DFCB36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76548" y="2611720"/>
                  <a:ext cx="2466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Agrupar 237">
            <a:extLst>
              <a:ext uri="{FF2B5EF4-FFF2-40B4-BE49-F238E27FC236}">
                <a16:creationId xmlns:a16="http://schemas.microsoft.com/office/drawing/2014/main" id="{3D90454D-DD68-EDC1-872F-74CED7466FEF}"/>
              </a:ext>
            </a:extLst>
          </p:cNvPr>
          <p:cNvGrpSpPr/>
          <p:nvPr/>
        </p:nvGrpSpPr>
        <p:grpSpPr>
          <a:xfrm>
            <a:off x="209908" y="3439000"/>
            <a:ext cx="1606320" cy="606960"/>
            <a:chOff x="209908" y="3439000"/>
            <a:chExt cx="160632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B605D863-B007-6424-39D7-49DB6C1E1057}"/>
                    </a:ext>
                  </a:extLst>
                </p14:cNvPr>
                <p14:cNvContentPartPr/>
                <p14:nvPr/>
              </p14:nvContentPartPr>
              <p14:xfrm>
                <a:off x="209908" y="3692800"/>
                <a:ext cx="282240" cy="26316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B605D863-B007-6424-39D7-49DB6C1E105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00908" y="3684160"/>
                  <a:ext cx="299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44BF8673-FC0E-B6BE-CD6C-F0062409EB37}"/>
                    </a:ext>
                  </a:extLst>
                </p14:cNvPr>
                <p14:cNvContentPartPr/>
                <p14:nvPr/>
              </p14:nvContentPartPr>
              <p14:xfrm>
                <a:off x="561988" y="3825640"/>
                <a:ext cx="145080" cy="4068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44BF8673-FC0E-B6BE-CD6C-F0062409EB3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3348" y="3816640"/>
                  <a:ext cx="162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9BAF7AED-AF28-22BD-8E90-4F6391E92AB3}"/>
                    </a:ext>
                  </a:extLst>
                </p14:cNvPr>
                <p14:cNvContentPartPr/>
                <p14:nvPr/>
              </p14:nvContentPartPr>
              <p14:xfrm>
                <a:off x="551908" y="3731680"/>
                <a:ext cx="118080" cy="828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9BAF7AED-AF28-22BD-8E90-4F6391E92AB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43268" y="3722680"/>
                  <a:ext cx="135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87364084-8736-4350-383D-B31EB7F92F41}"/>
                    </a:ext>
                  </a:extLst>
                </p14:cNvPr>
                <p14:cNvContentPartPr/>
                <p14:nvPr/>
              </p14:nvContentPartPr>
              <p14:xfrm>
                <a:off x="772228" y="3708280"/>
                <a:ext cx="436320" cy="18828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87364084-8736-4350-383D-B31EB7F92F4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63228" y="3699280"/>
                  <a:ext cx="453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826A5AAF-F6B4-AB6D-9B90-F3EE4600C22E}"/>
                    </a:ext>
                  </a:extLst>
                </p14:cNvPr>
                <p14:cNvContentPartPr/>
                <p14:nvPr/>
              </p14:nvContentPartPr>
              <p14:xfrm>
                <a:off x="1282708" y="3439000"/>
                <a:ext cx="117000" cy="60696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826A5AAF-F6B4-AB6D-9B90-F3EE4600C22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273708" y="3430360"/>
                  <a:ext cx="13464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650F111F-6B57-679F-FBAB-2B191F557D3C}"/>
                    </a:ext>
                  </a:extLst>
                </p14:cNvPr>
                <p14:cNvContentPartPr/>
                <p14:nvPr/>
              </p14:nvContentPartPr>
              <p14:xfrm>
                <a:off x="1409788" y="3714400"/>
                <a:ext cx="102240" cy="12960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650F111F-6B57-679F-FBAB-2B191F557D3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401148" y="3705760"/>
                  <a:ext cx="119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3B3C3A23-9C3A-D03A-F57A-EC5BFB3F2423}"/>
                    </a:ext>
                  </a:extLst>
                </p14:cNvPr>
                <p14:cNvContentPartPr/>
                <p14:nvPr/>
              </p14:nvContentPartPr>
              <p14:xfrm>
                <a:off x="1517428" y="3689200"/>
                <a:ext cx="162000" cy="16488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3B3C3A23-9C3A-D03A-F57A-EC5BFB3F242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08788" y="3680560"/>
                  <a:ext cx="179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A0A01E26-DFCD-1755-67E9-C9ABC52FDC05}"/>
                    </a:ext>
                  </a:extLst>
                </p14:cNvPr>
                <p14:cNvContentPartPr/>
                <p14:nvPr/>
              </p14:nvContentPartPr>
              <p14:xfrm>
                <a:off x="1679068" y="3767320"/>
                <a:ext cx="137160" cy="1821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A0A01E26-DFCD-1755-67E9-C9ABC52FDC0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670068" y="3758320"/>
                  <a:ext cx="154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02360595-0B11-96B1-CE6C-7B5798A7F8EA}"/>
                    </a:ext>
                  </a:extLst>
                </p14:cNvPr>
                <p14:cNvContentPartPr/>
                <p14:nvPr/>
              </p14:nvContentPartPr>
              <p14:xfrm>
                <a:off x="1450108" y="3511720"/>
                <a:ext cx="43920" cy="849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02360595-0B11-96B1-CE6C-7B5798A7F8E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441468" y="3502720"/>
                  <a:ext cx="6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B6330571-748C-8CC0-65CF-D06BAAF89D7D}"/>
                    </a:ext>
                  </a:extLst>
                </p14:cNvPr>
                <p14:cNvContentPartPr/>
                <p14:nvPr/>
              </p14:nvContentPartPr>
              <p14:xfrm>
                <a:off x="1577908" y="3530080"/>
                <a:ext cx="27360" cy="5436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B6330571-748C-8CC0-65CF-D06BAAF89D7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568908" y="3521080"/>
                  <a:ext cx="45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Agrupar 270">
            <a:extLst>
              <a:ext uri="{FF2B5EF4-FFF2-40B4-BE49-F238E27FC236}">
                <a16:creationId xmlns:a16="http://schemas.microsoft.com/office/drawing/2014/main" id="{7732DE05-DA58-5E26-A056-39D8762CD0ED}"/>
              </a:ext>
            </a:extLst>
          </p:cNvPr>
          <p:cNvGrpSpPr/>
          <p:nvPr/>
        </p:nvGrpSpPr>
        <p:grpSpPr>
          <a:xfrm>
            <a:off x="1932148" y="3280600"/>
            <a:ext cx="2028240" cy="733680"/>
            <a:chOff x="1932148" y="3280600"/>
            <a:chExt cx="2028240" cy="7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9266E2A5-9522-19F3-EA81-2EBFC6C0768B}"/>
                    </a:ext>
                  </a:extLst>
                </p14:cNvPr>
                <p14:cNvContentPartPr/>
                <p14:nvPr/>
              </p14:nvContentPartPr>
              <p14:xfrm>
                <a:off x="1932148" y="3764800"/>
                <a:ext cx="90000" cy="864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9266E2A5-9522-19F3-EA81-2EBFC6C0768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923508" y="3756160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D861BEEF-1AFB-89BA-BDCA-4B82C566FEA1}"/>
                    </a:ext>
                  </a:extLst>
                </p14:cNvPr>
                <p14:cNvContentPartPr/>
                <p14:nvPr/>
              </p14:nvContentPartPr>
              <p14:xfrm>
                <a:off x="2112508" y="3581920"/>
                <a:ext cx="262800" cy="32688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D861BEEF-1AFB-89BA-BDCA-4B82C566FEA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03868" y="3572920"/>
                  <a:ext cx="280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6137D0C7-46DC-206F-A0F6-2A3DCA160690}"/>
                    </a:ext>
                  </a:extLst>
                </p14:cNvPr>
                <p14:cNvContentPartPr/>
                <p14:nvPr/>
              </p14:nvContentPartPr>
              <p14:xfrm>
                <a:off x="2405548" y="3584440"/>
                <a:ext cx="114840" cy="25812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6137D0C7-46DC-206F-A0F6-2A3DCA16069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396548" y="3575440"/>
                  <a:ext cx="132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DA77257F-08EA-E66F-445E-E90B0BA03BC2}"/>
                    </a:ext>
                  </a:extLst>
                </p14:cNvPr>
                <p14:cNvContentPartPr/>
                <p14:nvPr/>
              </p14:nvContentPartPr>
              <p14:xfrm>
                <a:off x="2365228" y="3728800"/>
                <a:ext cx="118080" cy="18324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DA77257F-08EA-E66F-445E-E90B0BA03BC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56228" y="3719800"/>
                  <a:ext cx="135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9908E516-2918-C20E-DA5B-1203180AD559}"/>
                    </a:ext>
                  </a:extLst>
                </p14:cNvPr>
                <p14:cNvContentPartPr/>
                <p14:nvPr/>
              </p14:nvContentPartPr>
              <p14:xfrm>
                <a:off x="2634148" y="3641320"/>
                <a:ext cx="84960" cy="17460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9908E516-2918-C20E-DA5B-1203180AD55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625508" y="3632320"/>
                  <a:ext cx="102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34AB755A-ADE9-488B-B732-11C466F92050}"/>
                    </a:ext>
                  </a:extLst>
                </p14:cNvPr>
                <p14:cNvContentPartPr/>
                <p14:nvPr/>
              </p14:nvContentPartPr>
              <p14:xfrm>
                <a:off x="2738548" y="3629800"/>
                <a:ext cx="138240" cy="21132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34AB755A-ADE9-488B-B732-11C466F9205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729908" y="3620800"/>
                  <a:ext cx="155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B45A8F46-56F6-27E2-86E1-5E7E15D67502}"/>
                    </a:ext>
                  </a:extLst>
                </p14:cNvPr>
                <p14:cNvContentPartPr/>
                <p14:nvPr/>
              </p14:nvContentPartPr>
              <p14:xfrm>
                <a:off x="2665108" y="3526840"/>
                <a:ext cx="117720" cy="6912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B45A8F46-56F6-27E2-86E1-5E7E15D6750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656108" y="3517840"/>
                  <a:ext cx="135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AB6CE65F-F6D5-1EA7-A945-5AF2536D2DDE}"/>
                    </a:ext>
                  </a:extLst>
                </p14:cNvPr>
                <p14:cNvContentPartPr/>
                <p14:nvPr/>
              </p14:nvContentPartPr>
              <p14:xfrm>
                <a:off x="2664028" y="3359440"/>
                <a:ext cx="44640" cy="10224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AB6CE65F-F6D5-1EA7-A945-5AF2536D2DD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655388" y="3350440"/>
                  <a:ext cx="62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24234F8C-AACF-B230-A9D9-282D3FF62246}"/>
                    </a:ext>
                  </a:extLst>
                </p14:cNvPr>
                <p14:cNvContentPartPr/>
                <p14:nvPr/>
              </p14:nvContentPartPr>
              <p14:xfrm>
                <a:off x="3035548" y="3673000"/>
                <a:ext cx="123840" cy="1332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24234F8C-AACF-B230-A9D9-282D3FF6224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026908" y="3664360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D9CAB184-9343-657C-5C42-814B89D89E65}"/>
                    </a:ext>
                  </a:extLst>
                </p14:cNvPr>
                <p14:cNvContentPartPr/>
                <p14:nvPr/>
              </p14:nvContentPartPr>
              <p14:xfrm>
                <a:off x="3290428" y="3450160"/>
                <a:ext cx="123840" cy="2847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D9CAB184-9343-657C-5C42-814B89D89E6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281428" y="3441160"/>
                  <a:ext cx="141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613A39EF-683B-BDCC-2DE1-DE1DA16E2AD0}"/>
                    </a:ext>
                  </a:extLst>
                </p14:cNvPr>
                <p14:cNvContentPartPr/>
                <p14:nvPr/>
              </p14:nvContentPartPr>
              <p14:xfrm>
                <a:off x="3246508" y="3646000"/>
                <a:ext cx="145080" cy="19188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613A39EF-683B-BDCC-2DE1-DE1DA16E2AD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237868" y="3637000"/>
                  <a:ext cx="16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F952E541-67E7-595D-17FB-740DAC4DEF9D}"/>
                    </a:ext>
                  </a:extLst>
                </p14:cNvPr>
                <p14:cNvContentPartPr/>
                <p14:nvPr/>
              </p14:nvContentPartPr>
              <p14:xfrm>
                <a:off x="3372508" y="3404440"/>
                <a:ext cx="96120" cy="15696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F952E541-67E7-595D-17FB-740DAC4DEF9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363868" y="3395800"/>
                  <a:ext cx="113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1708B27F-1D5B-C9A3-E4EC-1BCB533247DD}"/>
                    </a:ext>
                  </a:extLst>
                </p14:cNvPr>
                <p14:cNvContentPartPr/>
                <p14:nvPr/>
              </p14:nvContentPartPr>
              <p14:xfrm>
                <a:off x="3566188" y="3586240"/>
                <a:ext cx="104040" cy="1962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1708B27F-1D5B-C9A3-E4EC-1BCB533247D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557188" y="3577600"/>
                  <a:ext cx="121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1579AF95-D87F-F13B-6C3D-A07B69AF94AC}"/>
                    </a:ext>
                  </a:extLst>
                </p14:cNvPr>
                <p14:cNvContentPartPr/>
                <p14:nvPr/>
              </p14:nvContentPartPr>
              <p14:xfrm>
                <a:off x="3666988" y="3583360"/>
                <a:ext cx="97920" cy="20628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1579AF95-D87F-F13B-6C3D-A07B69AF94A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58348" y="3574360"/>
                  <a:ext cx="115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4C977861-702C-8D48-52B4-B8B48949229D}"/>
                    </a:ext>
                  </a:extLst>
                </p14:cNvPr>
                <p14:cNvContentPartPr/>
                <p14:nvPr/>
              </p14:nvContentPartPr>
              <p14:xfrm>
                <a:off x="3556108" y="3463840"/>
                <a:ext cx="158400" cy="5544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4C977861-702C-8D48-52B4-B8B48949229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547108" y="3454840"/>
                  <a:ext cx="176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685FFE6F-4810-A7C2-3E7F-98B053B93B7A}"/>
                    </a:ext>
                  </a:extLst>
                </p14:cNvPr>
                <p14:cNvContentPartPr/>
                <p14:nvPr/>
              </p14:nvContentPartPr>
              <p14:xfrm>
                <a:off x="3798388" y="3280600"/>
                <a:ext cx="162000" cy="73368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685FFE6F-4810-A7C2-3E7F-98B053B93B7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789388" y="3271600"/>
                  <a:ext cx="179640" cy="75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Agrupar 269">
            <a:extLst>
              <a:ext uri="{FF2B5EF4-FFF2-40B4-BE49-F238E27FC236}">
                <a16:creationId xmlns:a16="http://schemas.microsoft.com/office/drawing/2014/main" id="{C6CA863E-94CF-5475-5E6A-839E300F740B}"/>
              </a:ext>
            </a:extLst>
          </p:cNvPr>
          <p:cNvGrpSpPr/>
          <p:nvPr/>
        </p:nvGrpSpPr>
        <p:grpSpPr>
          <a:xfrm>
            <a:off x="344908" y="4308040"/>
            <a:ext cx="584280" cy="236520"/>
            <a:chOff x="344908" y="4308040"/>
            <a:chExt cx="5842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C1776EAF-9EB1-907B-7424-AFA4B2E43C87}"/>
                    </a:ext>
                  </a:extLst>
                </p14:cNvPr>
                <p14:cNvContentPartPr/>
                <p14:nvPr/>
              </p14:nvContentPartPr>
              <p14:xfrm>
                <a:off x="344908" y="4324960"/>
                <a:ext cx="281160" cy="21960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C1776EAF-9EB1-907B-7424-AFA4B2E43C8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36268" y="4316320"/>
                  <a:ext cx="298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ABEDE6DC-59FC-9772-7BD0-3DBDF6E88561}"/>
                    </a:ext>
                  </a:extLst>
                </p14:cNvPr>
                <p14:cNvContentPartPr/>
                <p14:nvPr/>
              </p14:nvContentPartPr>
              <p14:xfrm>
                <a:off x="678268" y="4308040"/>
                <a:ext cx="250920" cy="21816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ABEDE6DC-59FC-9772-7BD0-3DBDF6E885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69268" y="4299040"/>
                  <a:ext cx="2685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Agrupar 268">
            <a:extLst>
              <a:ext uri="{FF2B5EF4-FFF2-40B4-BE49-F238E27FC236}">
                <a16:creationId xmlns:a16="http://schemas.microsoft.com/office/drawing/2014/main" id="{A673E371-1BA4-6A7F-1796-9AF16BF36682}"/>
              </a:ext>
            </a:extLst>
          </p:cNvPr>
          <p:cNvGrpSpPr/>
          <p:nvPr/>
        </p:nvGrpSpPr>
        <p:grpSpPr>
          <a:xfrm>
            <a:off x="1102708" y="4323520"/>
            <a:ext cx="1434240" cy="354240"/>
            <a:chOff x="1102708" y="4323520"/>
            <a:chExt cx="143424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85BA33E8-06D5-B5E5-9259-7A8ACDC8797B}"/>
                    </a:ext>
                  </a:extLst>
                </p14:cNvPr>
                <p14:cNvContentPartPr/>
                <p14:nvPr/>
              </p14:nvContentPartPr>
              <p14:xfrm>
                <a:off x="1127188" y="4461760"/>
                <a:ext cx="148320" cy="18432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85BA33E8-06D5-B5E5-9259-7A8ACDC8797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8548" y="4453120"/>
                  <a:ext cx="165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BA961082-18B5-4F04-5551-6C57BFE99A49}"/>
                    </a:ext>
                  </a:extLst>
                </p14:cNvPr>
                <p14:cNvContentPartPr/>
                <p14:nvPr/>
              </p14:nvContentPartPr>
              <p14:xfrm>
                <a:off x="1217908" y="4465360"/>
                <a:ext cx="165240" cy="2124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BA961082-18B5-4F04-5551-6C57BFE99A4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209268" y="4456360"/>
                  <a:ext cx="182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4CAEFA25-D2E1-507E-E982-699362BDEAFA}"/>
                    </a:ext>
                  </a:extLst>
                </p14:cNvPr>
                <p14:cNvContentPartPr/>
                <p14:nvPr/>
              </p14:nvContentPartPr>
              <p14:xfrm>
                <a:off x="1102708" y="4323520"/>
                <a:ext cx="142560" cy="536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4CAEFA25-D2E1-507E-E982-699362BDEAF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94068" y="4314880"/>
                  <a:ext cx="160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DEFB19ED-2304-DBDC-C998-7F4D137959CD}"/>
                    </a:ext>
                  </a:extLst>
                </p14:cNvPr>
                <p14:cNvContentPartPr/>
                <p14:nvPr/>
              </p14:nvContentPartPr>
              <p14:xfrm>
                <a:off x="1480348" y="4488400"/>
                <a:ext cx="84600" cy="2340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DEFB19ED-2304-DBDC-C998-7F4D137959C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471708" y="4479760"/>
                  <a:ext cx="10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18860FD7-C274-FAB9-6149-A380F150ADA8}"/>
                    </a:ext>
                  </a:extLst>
                </p14:cNvPr>
                <p14:cNvContentPartPr/>
                <p14:nvPr/>
              </p14:nvContentPartPr>
              <p14:xfrm>
                <a:off x="1443628" y="4406680"/>
                <a:ext cx="114840" cy="36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18860FD7-C274-FAB9-6149-A380F150ADA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34628" y="4398040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FA392EF7-2E6B-25D4-0743-C518E8753170}"/>
                    </a:ext>
                  </a:extLst>
                </p14:cNvPr>
                <p14:cNvContentPartPr/>
                <p14:nvPr/>
              </p14:nvContentPartPr>
              <p14:xfrm>
                <a:off x="1675468" y="4335040"/>
                <a:ext cx="95400" cy="24444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FA392EF7-2E6B-25D4-0743-C518E875317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66828" y="4326400"/>
                  <a:ext cx="113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57CA2190-5825-ACE7-63A3-BA49DE7FFFF3}"/>
                    </a:ext>
                  </a:extLst>
                </p14:cNvPr>
                <p14:cNvContentPartPr/>
                <p14:nvPr/>
              </p14:nvContentPartPr>
              <p14:xfrm>
                <a:off x="1755028" y="4395520"/>
                <a:ext cx="159480" cy="20808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57CA2190-5825-ACE7-63A3-BA49DE7FFFF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46388" y="4386880"/>
                  <a:ext cx="177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653EA4D0-C333-0AD5-EF71-04F9A020CBC7}"/>
                    </a:ext>
                  </a:extLst>
                </p14:cNvPr>
                <p14:cNvContentPartPr/>
                <p14:nvPr/>
              </p14:nvContentPartPr>
              <p14:xfrm>
                <a:off x="1927828" y="4477240"/>
                <a:ext cx="121320" cy="255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653EA4D0-C333-0AD5-EF71-04F9A020CBC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19188" y="4468600"/>
                  <a:ext cx="13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D1A58F0B-257B-EBB7-BD0D-1E0D5AFCB89F}"/>
                    </a:ext>
                  </a:extLst>
                </p14:cNvPr>
                <p14:cNvContentPartPr/>
                <p14:nvPr/>
              </p14:nvContentPartPr>
              <p14:xfrm>
                <a:off x="2065348" y="4384720"/>
                <a:ext cx="138960" cy="24120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D1A58F0B-257B-EBB7-BD0D-1E0D5AFCB89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056348" y="4375720"/>
                  <a:ext cx="156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3B60A430-7223-139A-086B-CF6C09E90F60}"/>
                    </a:ext>
                  </a:extLst>
                </p14:cNvPr>
                <p14:cNvContentPartPr/>
                <p14:nvPr/>
              </p14:nvContentPartPr>
              <p14:xfrm>
                <a:off x="2183428" y="4438000"/>
                <a:ext cx="135000" cy="18792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3B60A430-7223-139A-086B-CF6C09E90F6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174788" y="4429360"/>
                  <a:ext cx="152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0D4AC78D-3C6D-CDB2-2B83-82BDC6F00A4F}"/>
                    </a:ext>
                  </a:extLst>
                </p14:cNvPr>
                <p14:cNvContentPartPr/>
                <p14:nvPr/>
              </p14:nvContentPartPr>
              <p14:xfrm>
                <a:off x="2358388" y="4464640"/>
                <a:ext cx="178560" cy="13644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0D4AC78D-3C6D-CDB2-2B83-82BDC6F00A4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349748" y="4455640"/>
                  <a:ext cx="1962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Agrupar 363">
            <a:extLst>
              <a:ext uri="{FF2B5EF4-FFF2-40B4-BE49-F238E27FC236}">
                <a16:creationId xmlns:a16="http://schemas.microsoft.com/office/drawing/2014/main" id="{6CCAF5F0-17B8-E41F-124A-DA45838685BC}"/>
              </a:ext>
            </a:extLst>
          </p:cNvPr>
          <p:cNvGrpSpPr/>
          <p:nvPr/>
        </p:nvGrpSpPr>
        <p:grpSpPr>
          <a:xfrm>
            <a:off x="169228" y="4816360"/>
            <a:ext cx="4098240" cy="1883160"/>
            <a:chOff x="169228" y="4816360"/>
            <a:chExt cx="4098240" cy="18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362BF95B-31DB-921C-B7C9-CE433DBD996A}"/>
                    </a:ext>
                  </a:extLst>
                </p14:cNvPr>
                <p14:cNvContentPartPr/>
                <p14:nvPr/>
              </p14:nvContentPartPr>
              <p14:xfrm>
                <a:off x="183628" y="4969000"/>
                <a:ext cx="25560" cy="26460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362BF95B-31DB-921C-B7C9-CE433DBD996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74628" y="4960000"/>
                  <a:ext cx="43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D7002E86-2F80-DD73-8ED1-7B1166D56960}"/>
                    </a:ext>
                  </a:extLst>
                </p14:cNvPr>
                <p14:cNvContentPartPr/>
                <p14:nvPr/>
              </p14:nvContentPartPr>
              <p14:xfrm>
                <a:off x="169228" y="4910320"/>
                <a:ext cx="120240" cy="19512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D7002E86-2F80-DD73-8ED1-7B1166D5696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60228" y="4901680"/>
                  <a:ext cx="137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7C263CC3-786C-C537-7E42-9412B926B6D4}"/>
                    </a:ext>
                  </a:extLst>
                </p14:cNvPr>
                <p14:cNvContentPartPr/>
                <p14:nvPr/>
              </p14:nvContentPartPr>
              <p14:xfrm>
                <a:off x="262468" y="5066560"/>
                <a:ext cx="140040" cy="18828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7C263CC3-786C-C537-7E42-9412B926B6D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53468" y="5057560"/>
                  <a:ext cx="157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C51D8F0F-BBC5-24A6-4D9D-E250BE97B164}"/>
                    </a:ext>
                  </a:extLst>
                </p14:cNvPr>
                <p14:cNvContentPartPr/>
                <p14:nvPr/>
              </p14:nvContentPartPr>
              <p14:xfrm>
                <a:off x="444268" y="5006080"/>
                <a:ext cx="40680" cy="22536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C51D8F0F-BBC5-24A6-4D9D-E250BE97B16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5628" y="4997440"/>
                  <a:ext cx="58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50DEF016-AEE8-E2B8-B1AB-1F12478CE1DA}"/>
                    </a:ext>
                  </a:extLst>
                </p14:cNvPr>
                <p14:cNvContentPartPr/>
                <p14:nvPr/>
              </p14:nvContentPartPr>
              <p14:xfrm>
                <a:off x="490348" y="4989880"/>
                <a:ext cx="133200" cy="23436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50DEF016-AEE8-E2B8-B1AB-1F12478CE1D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81708" y="4981240"/>
                  <a:ext cx="150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165071A4-5B78-BA1F-42F7-226640405055}"/>
                    </a:ext>
                  </a:extLst>
                </p14:cNvPr>
                <p14:cNvContentPartPr/>
                <p14:nvPr/>
              </p14:nvContentPartPr>
              <p14:xfrm>
                <a:off x="693388" y="5159440"/>
                <a:ext cx="20520" cy="3708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165071A4-5B78-BA1F-42F7-22664040505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84388" y="5150800"/>
                  <a:ext cx="38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ADFBC00D-62A7-53D9-C1EC-396524BD31EB}"/>
                    </a:ext>
                  </a:extLst>
                </p14:cNvPr>
                <p14:cNvContentPartPr/>
                <p14:nvPr/>
              </p14:nvContentPartPr>
              <p14:xfrm>
                <a:off x="642628" y="4983760"/>
                <a:ext cx="34200" cy="2484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ADFBC00D-62A7-53D9-C1EC-396524BD31E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33988" y="4975120"/>
                  <a:ext cx="5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0E90B87D-44EA-C60D-C427-DB5B49B930E7}"/>
                    </a:ext>
                  </a:extLst>
                </p14:cNvPr>
                <p14:cNvContentPartPr/>
                <p14:nvPr/>
              </p14:nvContentPartPr>
              <p14:xfrm>
                <a:off x="400708" y="4877200"/>
                <a:ext cx="10440" cy="1332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0E90B87D-44EA-C60D-C427-DB5B49B930E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91708" y="4868200"/>
                  <a:ext cx="2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BCD4CBAE-0186-8D10-0EAD-EF71744D64D3}"/>
                    </a:ext>
                  </a:extLst>
                </p14:cNvPr>
                <p14:cNvContentPartPr/>
                <p14:nvPr/>
              </p14:nvContentPartPr>
              <p14:xfrm>
                <a:off x="960868" y="4971880"/>
                <a:ext cx="183600" cy="23544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BCD4CBAE-0186-8D10-0EAD-EF71744D64D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52228" y="4962880"/>
                  <a:ext cx="201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F43CBB11-BE5B-F0A5-C075-B4E73412A537}"/>
                    </a:ext>
                  </a:extLst>
                </p14:cNvPr>
                <p14:cNvContentPartPr/>
                <p14:nvPr/>
              </p14:nvContentPartPr>
              <p14:xfrm>
                <a:off x="1186228" y="4969720"/>
                <a:ext cx="112320" cy="20232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F43CBB11-BE5B-F0A5-C075-B4E73412A53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77228" y="4961080"/>
                  <a:ext cx="129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BE990DC6-5179-5795-9866-8F0DDDCB0018}"/>
                    </a:ext>
                  </a:extLst>
                </p14:cNvPr>
                <p14:cNvContentPartPr/>
                <p14:nvPr/>
              </p14:nvContentPartPr>
              <p14:xfrm>
                <a:off x="1184428" y="5078800"/>
                <a:ext cx="138240" cy="3456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BE990DC6-5179-5795-9866-8F0DDDCB001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75788" y="5070160"/>
                  <a:ext cx="15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807508C7-09CB-3EC1-8B43-D7A2C7994C53}"/>
                    </a:ext>
                  </a:extLst>
                </p14:cNvPr>
                <p14:cNvContentPartPr/>
                <p14:nvPr/>
              </p14:nvContentPartPr>
              <p14:xfrm>
                <a:off x="1345708" y="4984120"/>
                <a:ext cx="155160" cy="18252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807508C7-09CB-3EC1-8B43-D7A2C7994C5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337068" y="4975120"/>
                  <a:ext cx="172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E2865C31-BFBB-7A0B-93DA-E5BA68685F18}"/>
                    </a:ext>
                  </a:extLst>
                </p14:cNvPr>
                <p14:cNvContentPartPr/>
                <p14:nvPr/>
              </p14:nvContentPartPr>
              <p14:xfrm>
                <a:off x="1473868" y="4980880"/>
                <a:ext cx="40680" cy="15084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E2865C31-BFBB-7A0B-93DA-E5BA68685F1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464868" y="4972240"/>
                  <a:ext cx="5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B9AA6A69-E4CE-2495-753C-11207DC0C0C1}"/>
                    </a:ext>
                  </a:extLst>
                </p14:cNvPr>
                <p14:cNvContentPartPr/>
                <p14:nvPr/>
              </p14:nvContentPartPr>
              <p14:xfrm>
                <a:off x="1504108" y="4945600"/>
                <a:ext cx="162000" cy="21636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B9AA6A69-E4CE-2495-753C-11207DC0C0C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495108" y="4936960"/>
                  <a:ext cx="179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5A69374F-A5D7-BEF5-EA31-E594E95424B7}"/>
                    </a:ext>
                  </a:extLst>
                </p14:cNvPr>
                <p14:cNvContentPartPr/>
                <p14:nvPr/>
              </p14:nvContentPartPr>
              <p14:xfrm>
                <a:off x="1692388" y="4942720"/>
                <a:ext cx="104400" cy="21924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5A69374F-A5D7-BEF5-EA31-E594E95424B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83748" y="4934080"/>
                  <a:ext cx="12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230F296C-50C7-DA32-3EA1-24A92530878A}"/>
                    </a:ext>
                  </a:extLst>
                </p14:cNvPr>
                <p14:cNvContentPartPr/>
                <p14:nvPr/>
              </p14:nvContentPartPr>
              <p14:xfrm>
                <a:off x="1685548" y="5044600"/>
                <a:ext cx="151920" cy="4788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230F296C-50C7-DA32-3EA1-24A92530878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676908" y="5035600"/>
                  <a:ext cx="169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7B630C9D-A6B9-8568-CD4F-019A097A514E}"/>
                    </a:ext>
                  </a:extLst>
                </p14:cNvPr>
                <p14:cNvContentPartPr/>
                <p14:nvPr/>
              </p14:nvContentPartPr>
              <p14:xfrm>
                <a:off x="1887508" y="4894840"/>
                <a:ext cx="158400" cy="21780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7B630C9D-A6B9-8568-CD4F-019A097A514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78508" y="4885840"/>
                  <a:ext cx="176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5677323D-3A7F-4F0C-3682-9054E5DD66B2}"/>
                    </a:ext>
                  </a:extLst>
                </p14:cNvPr>
                <p14:cNvContentPartPr/>
                <p14:nvPr/>
              </p14:nvContentPartPr>
              <p14:xfrm>
                <a:off x="2057788" y="4897360"/>
                <a:ext cx="102600" cy="20916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5677323D-3A7F-4F0C-3682-9054E5DD66B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48788" y="4888360"/>
                  <a:ext cx="120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11FF8F5A-2500-1BC4-7C8A-424AD70FA9BF}"/>
                    </a:ext>
                  </a:extLst>
                </p14:cNvPr>
                <p14:cNvContentPartPr/>
                <p14:nvPr/>
              </p14:nvContentPartPr>
              <p14:xfrm>
                <a:off x="2038708" y="4908160"/>
                <a:ext cx="138240" cy="11052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11FF8F5A-2500-1BC4-7C8A-424AD70FA9B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030068" y="4899520"/>
                  <a:ext cx="155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274D691F-3DA6-635B-65D2-FD7296C040F4}"/>
                    </a:ext>
                  </a:extLst>
                </p14:cNvPr>
                <p14:cNvContentPartPr/>
                <p14:nvPr/>
              </p14:nvContentPartPr>
              <p14:xfrm>
                <a:off x="2194948" y="4921480"/>
                <a:ext cx="123480" cy="20772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274D691F-3DA6-635B-65D2-FD7296C040F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186308" y="4912840"/>
                  <a:ext cx="141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F8033644-ECC2-FDB0-AA71-A248B37EEF66}"/>
                    </a:ext>
                  </a:extLst>
                </p14:cNvPr>
                <p14:cNvContentPartPr/>
                <p14:nvPr/>
              </p14:nvContentPartPr>
              <p14:xfrm>
                <a:off x="2297908" y="4907440"/>
                <a:ext cx="108000" cy="15984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F8033644-ECC2-FDB0-AA71-A248B37EEF6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288908" y="4898440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B083698F-F47D-5ED4-6AAE-91919F3FE3C4}"/>
                    </a:ext>
                  </a:extLst>
                </p14:cNvPr>
                <p14:cNvContentPartPr/>
                <p14:nvPr/>
              </p14:nvContentPartPr>
              <p14:xfrm>
                <a:off x="2382148" y="4899160"/>
                <a:ext cx="67680" cy="20232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B083698F-F47D-5ED4-6AAE-91919F3FE3C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373148" y="4890520"/>
                  <a:ext cx="85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D8EF3250-1637-A0BC-43E6-B65F9E460BD6}"/>
                    </a:ext>
                  </a:extLst>
                </p14:cNvPr>
                <p14:cNvContentPartPr/>
                <p14:nvPr/>
              </p14:nvContentPartPr>
              <p14:xfrm>
                <a:off x="2479708" y="4911760"/>
                <a:ext cx="141480" cy="19692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D8EF3250-1637-A0BC-43E6-B65F9E460BD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470708" y="4902760"/>
                  <a:ext cx="159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E8538174-CA33-A2C0-0BF8-40621E383CDA}"/>
                    </a:ext>
                  </a:extLst>
                </p14:cNvPr>
                <p14:cNvContentPartPr/>
                <p14:nvPr/>
              </p14:nvContentPartPr>
              <p14:xfrm>
                <a:off x="2624068" y="4924360"/>
                <a:ext cx="37440" cy="15588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E8538174-CA33-A2C0-0BF8-40621E383CD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615428" y="4915720"/>
                  <a:ext cx="55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BD2D1777-4E70-A26F-EA43-F1C01FA7D61C}"/>
                    </a:ext>
                  </a:extLst>
                </p14:cNvPr>
                <p14:cNvContentPartPr/>
                <p14:nvPr/>
              </p14:nvContentPartPr>
              <p14:xfrm>
                <a:off x="2600668" y="4891240"/>
                <a:ext cx="196560" cy="24444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BD2D1777-4E70-A26F-EA43-F1C01FA7D61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591668" y="4882240"/>
                  <a:ext cx="214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9D97440A-84EA-EC95-8108-B09F2B42047B}"/>
                    </a:ext>
                  </a:extLst>
                </p14:cNvPr>
                <p14:cNvContentPartPr/>
                <p14:nvPr/>
              </p14:nvContentPartPr>
              <p14:xfrm>
                <a:off x="2788948" y="4882240"/>
                <a:ext cx="212400" cy="20520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9D97440A-84EA-EC95-8108-B09F2B42047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780308" y="4873240"/>
                  <a:ext cx="230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E773ECFD-75D1-5EF4-4031-A3F8637F8AED}"/>
                    </a:ext>
                  </a:extLst>
                </p14:cNvPr>
                <p14:cNvContentPartPr/>
                <p14:nvPr/>
              </p14:nvContentPartPr>
              <p14:xfrm>
                <a:off x="2920348" y="4816360"/>
                <a:ext cx="104760" cy="11340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E773ECFD-75D1-5EF4-4031-A3F8637F8AE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911348" y="4807720"/>
                  <a:ext cx="122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6C7FE8F4-AA27-16CB-951A-A89CED59672D}"/>
                    </a:ext>
                  </a:extLst>
                </p14:cNvPr>
                <p14:cNvContentPartPr/>
                <p14:nvPr/>
              </p14:nvContentPartPr>
              <p14:xfrm>
                <a:off x="352468" y="5649760"/>
                <a:ext cx="378360" cy="18612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6C7FE8F4-AA27-16CB-951A-A89CED59672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3468" y="5641120"/>
                  <a:ext cx="396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7C6488DA-EA56-1EA5-2C44-11F30CB79CC4}"/>
                    </a:ext>
                  </a:extLst>
                </p14:cNvPr>
                <p14:cNvContentPartPr/>
                <p14:nvPr/>
              </p14:nvContentPartPr>
              <p14:xfrm>
                <a:off x="780868" y="5673160"/>
                <a:ext cx="126000" cy="1587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7C6488DA-EA56-1EA5-2C44-11F30CB79CC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71868" y="5664520"/>
                  <a:ext cx="143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30C91779-9130-8313-8AC6-B769378874A9}"/>
                    </a:ext>
                  </a:extLst>
                </p14:cNvPr>
                <p14:cNvContentPartPr/>
                <p14:nvPr/>
              </p14:nvContentPartPr>
              <p14:xfrm>
                <a:off x="888508" y="5649040"/>
                <a:ext cx="114840" cy="17784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30C91779-9130-8313-8AC6-B769378874A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79508" y="5640040"/>
                  <a:ext cx="132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CEE90EBE-5D74-7CD0-5A79-F7DEEA9D1E7D}"/>
                    </a:ext>
                  </a:extLst>
                </p14:cNvPr>
                <p14:cNvContentPartPr/>
                <p14:nvPr/>
              </p14:nvContentPartPr>
              <p14:xfrm>
                <a:off x="767548" y="5518000"/>
                <a:ext cx="30240" cy="5976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CEE90EBE-5D74-7CD0-5A79-F7DEEA9D1E7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58908" y="5509000"/>
                  <a:ext cx="47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492F5B9B-6A6D-836C-8A69-ABDD67232884}"/>
                    </a:ext>
                  </a:extLst>
                </p14:cNvPr>
                <p14:cNvContentPartPr/>
                <p14:nvPr/>
              </p14:nvContentPartPr>
              <p14:xfrm>
                <a:off x="873748" y="5502160"/>
                <a:ext cx="45360" cy="6840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492F5B9B-6A6D-836C-8A69-ABDD6723288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65108" y="5493520"/>
                  <a:ext cx="63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0A8CE825-0F41-EFD9-FDD7-6E43E3813470}"/>
                    </a:ext>
                  </a:extLst>
                </p14:cNvPr>
                <p14:cNvContentPartPr/>
                <p14:nvPr/>
              </p14:nvContentPartPr>
              <p14:xfrm>
                <a:off x="1076788" y="5704480"/>
                <a:ext cx="70920" cy="2556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0A8CE825-0F41-EFD9-FDD7-6E43E381347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68148" y="5695840"/>
                  <a:ext cx="8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723AD17B-8E98-1653-6CCD-46B425944218}"/>
                    </a:ext>
                  </a:extLst>
                </p14:cNvPr>
                <p14:cNvContentPartPr/>
                <p14:nvPr/>
              </p14:nvContentPartPr>
              <p14:xfrm>
                <a:off x="1053388" y="5625640"/>
                <a:ext cx="114840" cy="1764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723AD17B-8E98-1653-6CCD-46B42594421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44388" y="5617000"/>
                  <a:ext cx="13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E2A16BC9-5C16-1928-6DB7-ED5590D46CF6}"/>
                    </a:ext>
                  </a:extLst>
                </p14:cNvPr>
                <p14:cNvContentPartPr/>
                <p14:nvPr/>
              </p14:nvContentPartPr>
              <p14:xfrm>
                <a:off x="1366588" y="5559040"/>
                <a:ext cx="329400" cy="15264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E2A16BC9-5C16-1928-6DB7-ED5590D46CF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357588" y="5550400"/>
                  <a:ext cx="347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131D3074-6016-0D14-3683-CCCDB084F78C}"/>
                    </a:ext>
                  </a:extLst>
                </p14:cNvPr>
                <p14:cNvContentPartPr/>
                <p14:nvPr/>
              </p14:nvContentPartPr>
              <p14:xfrm>
                <a:off x="1816948" y="5348440"/>
                <a:ext cx="118080" cy="47880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131D3074-6016-0D14-3683-CCCDB084F78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807948" y="5339440"/>
                  <a:ext cx="1357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2BEEDEC7-7974-EEF0-D302-980F12749F73}"/>
                    </a:ext>
                  </a:extLst>
                </p14:cNvPr>
                <p14:cNvContentPartPr/>
                <p14:nvPr/>
              </p14:nvContentPartPr>
              <p14:xfrm>
                <a:off x="2001988" y="5544640"/>
                <a:ext cx="115200" cy="18864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2BEEDEC7-7974-EEF0-D302-980F12749F7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992988" y="5536000"/>
                  <a:ext cx="132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EC31ACB9-80C5-3B1A-8CFA-A832118654E6}"/>
                    </a:ext>
                  </a:extLst>
                </p14:cNvPr>
                <p14:cNvContentPartPr/>
                <p14:nvPr/>
              </p14:nvContentPartPr>
              <p14:xfrm>
                <a:off x="2092708" y="5621680"/>
                <a:ext cx="121320" cy="11952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EC31ACB9-80C5-3B1A-8CFA-A832118654E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083708" y="5613040"/>
                  <a:ext cx="138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4E6AE995-826E-F589-2B1D-8EBA229E8F9A}"/>
                    </a:ext>
                  </a:extLst>
                </p14:cNvPr>
                <p14:cNvContentPartPr/>
                <p14:nvPr/>
              </p14:nvContentPartPr>
              <p14:xfrm>
                <a:off x="2237428" y="5566600"/>
                <a:ext cx="195480" cy="17964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4E6AE995-826E-F589-2B1D-8EBA229E8F9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228428" y="5557600"/>
                  <a:ext cx="213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234AD1B5-4626-32DD-6A53-2A5D9FFC8484}"/>
                    </a:ext>
                  </a:extLst>
                </p14:cNvPr>
                <p14:cNvContentPartPr/>
                <p14:nvPr/>
              </p14:nvContentPartPr>
              <p14:xfrm>
                <a:off x="2022148" y="5389840"/>
                <a:ext cx="60840" cy="7164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234AD1B5-4626-32DD-6A53-2A5D9FFC848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013148" y="5380840"/>
                  <a:ext cx="78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FBC6A37C-E76E-916D-1DE5-C6A4C386C9BB}"/>
                    </a:ext>
                  </a:extLst>
                </p14:cNvPr>
                <p14:cNvContentPartPr/>
                <p14:nvPr/>
              </p14:nvContentPartPr>
              <p14:xfrm>
                <a:off x="2136268" y="5392720"/>
                <a:ext cx="48960" cy="8424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FBC6A37C-E76E-916D-1DE5-C6A4C386C9B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127628" y="5383720"/>
                  <a:ext cx="66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4800E7ED-360C-267E-A3A3-A791481AF6E5}"/>
                    </a:ext>
                  </a:extLst>
                </p14:cNvPr>
                <p14:cNvContentPartPr/>
                <p14:nvPr/>
              </p14:nvContentPartPr>
              <p14:xfrm>
                <a:off x="2479708" y="5612680"/>
                <a:ext cx="148320" cy="1656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4800E7ED-360C-267E-A3A3-A791481AF6E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470708" y="5604040"/>
                  <a:ext cx="16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1C13D61E-9245-59B2-11A8-AB54D52BABF1}"/>
                    </a:ext>
                  </a:extLst>
                </p14:cNvPr>
                <p14:cNvContentPartPr/>
                <p14:nvPr/>
              </p14:nvContentPartPr>
              <p14:xfrm>
                <a:off x="2667988" y="5450320"/>
                <a:ext cx="151560" cy="28908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1C13D61E-9245-59B2-11A8-AB54D52BABF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658988" y="5441320"/>
                  <a:ext cx="169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1E2B8C87-25FA-5DE3-443D-BDF3D8005366}"/>
                    </a:ext>
                  </a:extLst>
                </p14:cNvPr>
                <p14:cNvContentPartPr/>
                <p14:nvPr/>
              </p14:nvContentPartPr>
              <p14:xfrm>
                <a:off x="2856268" y="5460400"/>
                <a:ext cx="118080" cy="27144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1E2B8C87-25FA-5DE3-443D-BDF3D800536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847628" y="5451400"/>
                  <a:ext cx="135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2D011F8B-4E8B-5CC6-63C6-5115836F1690}"/>
                    </a:ext>
                  </a:extLst>
                </p14:cNvPr>
                <p14:cNvContentPartPr/>
                <p14:nvPr/>
              </p14:nvContentPartPr>
              <p14:xfrm>
                <a:off x="2856268" y="5595400"/>
                <a:ext cx="57600" cy="19188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2D011F8B-4E8B-5CC6-63C6-5115836F169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847628" y="5586760"/>
                  <a:ext cx="75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AEDED0CB-1201-F6FC-DAD4-76B017AFC768}"/>
                    </a:ext>
                  </a:extLst>
                </p14:cNvPr>
                <p14:cNvContentPartPr/>
                <p14:nvPr/>
              </p14:nvContentPartPr>
              <p14:xfrm>
                <a:off x="3054628" y="5553280"/>
                <a:ext cx="102600" cy="18900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AEDED0CB-1201-F6FC-DAD4-76B017AFC76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045988" y="5544280"/>
                  <a:ext cx="120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7214F21A-7EFC-2E6C-4C62-A490A3717BC6}"/>
                    </a:ext>
                  </a:extLst>
                </p14:cNvPr>
                <p14:cNvContentPartPr/>
                <p14:nvPr/>
              </p14:nvContentPartPr>
              <p14:xfrm>
                <a:off x="3152188" y="5596480"/>
                <a:ext cx="104760" cy="19512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7214F21A-7EFC-2E6C-4C62-A490A3717BC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143548" y="5587840"/>
                  <a:ext cx="122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082F56CB-34E4-81A4-9F78-80EF24E6416E}"/>
                    </a:ext>
                  </a:extLst>
                </p14:cNvPr>
                <p14:cNvContentPartPr/>
                <p14:nvPr/>
              </p14:nvContentPartPr>
              <p14:xfrm>
                <a:off x="3043468" y="5390560"/>
                <a:ext cx="156600" cy="11916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082F56CB-34E4-81A4-9F78-80EF24E6416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034828" y="5381920"/>
                  <a:ext cx="174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EEE5F2A7-F648-4A60-0037-615C6B2A10E5}"/>
                    </a:ext>
                  </a:extLst>
                </p14:cNvPr>
                <p14:cNvContentPartPr/>
                <p14:nvPr/>
              </p14:nvContentPartPr>
              <p14:xfrm>
                <a:off x="3108628" y="5266360"/>
                <a:ext cx="54360" cy="8208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EEE5F2A7-F648-4A60-0037-615C6B2A10E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099628" y="5257720"/>
                  <a:ext cx="72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8A81220A-4986-2D85-453B-F45F01147640}"/>
                    </a:ext>
                  </a:extLst>
                </p14:cNvPr>
                <p14:cNvContentPartPr/>
                <p14:nvPr/>
              </p14:nvContentPartPr>
              <p14:xfrm>
                <a:off x="3391228" y="5599720"/>
                <a:ext cx="172080" cy="2340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8A81220A-4986-2D85-453B-F45F0114764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382228" y="5590720"/>
                  <a:ext cx="189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860BC4BA-09D1-3030-6B7B-634EDFB0DB32}"/>
                    </a:ext>
                  </a:extLst>
                </p14:cNvPr>
                <p14:cNvContentPartPr/>
                <p14:nvPr/>
              </p14:nvContentPartPr>
              <p14:xfrm>
                <a:off x="3633508" y="5350240"/>
                <a:ext cx="111240" cy="29592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860BC4BA-09D1-3030-6B7B-634EDFB0DB3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624508" y="5341600"/>
                  <a:ext cx="128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E5473316-54A8-5B8D-EE9B-68D1DB5FE403}"/>
                    </a:ext>
                  </a:extLst>
                </p14:cNvPr>
                <p14:cNvContentPartPr/>
                <p14:nvPr/>
              </p14:nvContentPartPr>
              <p14:xfrm>
                <a:off x="3622708" y="5513680"/>
                <a:ext cx="91440" cy="20556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E5473316-54A8-5B8D-EE9B-68D1DB5FE40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614068" y="5505040"/>
                  <a:ext cx="109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69EF3C71-E90E-84C1-9B18-407D2F4AB80F}"/>
                    </a:ext>
                  </a:extLst>
                </p14:cNvPr>
                <p14:cNvContentPartPr/>
                <p14:nvPr/>
              </p14:nvContentPartPr>
              <p14:xfrm>
                <a:off x="3751228" y="5226040"/>
                <a:ext cx="114840" cy="17604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69EF3C71-E90E-84C1-9B18-407D2F4AB80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742228" y="5217400"/>
                  <a:ext cx="132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11F10478-069D-2291-CACB-6217B007270A}"/>
                    </a:ext>
                  </a:extLst>
                </p14:cNvPr>
                <p14:cNvContentPartPr/>
                <p14:nvPr/>
              </p14:nvContentPartPr>
              <p14:xfrm>
                <a:off x="3906028" y="5434120"/>
                <a:ext cx="205560" cy="21528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11F10478-069D-2291-CACB-6217B007270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97028" y="5425120"/>
                  <a:ext cx="223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17AFD02A-D920-D138-3DD3-54EB035C3ECA}"/>
                    </a:ext>
                  </a:extLst>
                </p14:cNvPr>
                <p14:cNvContentPartPr/>
                <p14:nvPr/>
              </p14:nvContentPartPr>
              <p14:xfrm>
                <a:off x="3966508" y="5267080"/>
                <a:ext cx="141480" cy="6408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17AFD02A-D920-D138-3DD3-54EB035C3EC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957508" y="5258080"/>
                  <a:ext cx="159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E680DAEF-1D9F-2383-402D-F50479D58520}"/>
                    </a:ext>
                  </a:extLst>
                </p14:cNvPr>
                <p14:cNvContentPartPr/>
                <p14:nvPr/>
              </p14:nvContentPartPr>
              <p14:xfrm>
                <a:off x="4137868" y="5130280"/>
                <a:ext cx="129600" cy="65088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E680DAEF-1D9F-2383-402D-F50479D5852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129228" y="5121640"/>
                  <a:ext cx="1472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9E963D66-3286-1175-F33C-3577934E5363}"/>
                    </a:ext>
                  </a:extLst>
                </p14:cNvPr>
                <p14:cNvContentPartPr/>
                <p14:nvPr/>
              </p14:nvContentPartPr>
              <p14:xfrm>
                <a:off x="437068" y="5404960"/>
                <a:ext cx="105120" cy="57708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9E963D66-3286-1175-F33C-3577934E536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28428" y="5395960"/>
                  <a:ext cx="12276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F5B64AED-1016-D65B-6615-3DFA96059523}"/>
                    </a:ext>
                  </a:extLst>
                </p14:cNvPr>
                <p14:cNvContentPartPr/>
                <p14:nvPr/>
              </p14:nvContentPartPr>
              <p14:xfrm>
                <a:off x="1483948" y="5244400"/>
                <a:ext cx="104760" cy="62496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F5B64AED-1016-D65B-6615-3DFA9605952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474948" y="5235400"/>
                  <a:ext cx="12240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66D0FE9E-308A-B80E-42EB-A55562CC75A8}"/>
                    </a:ext>
                  </a:extLst>
                </p14:cNvPr>
                <p14:cNvContentPartPr/>
                <p14:nvPr/>
              </p14:nvContentPartPr>
              <p14:xfrm>
                <a:off x="831268" y="6333760"/>
                <a:ext cx="135360" cy="22176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66D0FE9E-308A-B80E-42EB-A55562CC75A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2268" y="6324760"/>
                  <a:ext cx="153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43C2F9B2-BA17-2672-5B44-1F452C5B7FF0}"/>
                    </a:ext>
                  </a:extLst>
                </p14:cNvPr>
                <p14:cNvContentPartPr/>
                <p14:nvPr/>
              </p14:nvContentPartPr>
              <p14:xfrm>
                <a:off x="964828" y="6293800"/>
                <a:ext cx="179640" cy="21816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43C2F9B2-BA17-2672-5B44-1F452C5B7FF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56188" y="6285160"/>
                  <a:ext cx="197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83F6C198-275B-C030-0C8D-302A08CA0877}"/>
                    </a:ext>
                  </a:extLst>
                </p14:cNvPr>
                <p14:cNvContentPartPr/>
                <p14:nvPr/>
              </p14:nvContentPartPr>
              <p14:xfrm>
                <a:off x="841348" y="6155920"/>
                <a:ext cx="162720" cy="9108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83F6C198-275B-C030-0C8D-302A08CA087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32348" y="6146920"/>
                  <a:ext cx="180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36F25DDE-442E-085F-A09F-B181C1D2AC27}"/>
                    </a:ext>
                  </a:extLst>
                </p14:cNvPr>
                <p14:cNvContentPartPr/>
                <p14:nvPr/>
              </p14:nvContentPartPr>
              <p14:xfrm>
                <a:off x="827308" y="6062680"/>
                <a:ext cx="31320" cy="5004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36F25DDE-442E-085F-A09F-B181C1D2AC2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8308" y="6054040"/>
                  <a:ext cx="48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C6E316FE-B7C4-55E0-06BA-101CB0FFBCAD}"/>
                    </a:ext>
                  </a:extLst>
                </p14:cNvPr>
                <p14:cNvContentPartPr/>
                <p14:nvPr/>
              </p14:nvContentPartPr>
              <p14:xfrm>
                <a:off x="918748" y="6066640"/>
                <a:ext cx="41400" cy="4680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C6E316FE-B7C4-55E0-06BA-101CB0FFBCA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09748" y="6058000"/>
                  <a:ext cx="59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6BB8C9E0-5819-330A-E0E6-55817E4E7D03}"/>
                    </a:ext>
                  </a:extLst>
                </p14:cNvPr>
                <p14:cNvContentPartPr/>
                <p14:nvPr/>
              </p14:nvContentPartPr>
              <p14:xfrm>
                <a:off x="1302148" y="6293800"/>
                <a:ext cx="128160" cy="3456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6BB8C9E0-5819-330A-E0E6-55817E4E7D0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293508" y="6285160"/>
                  <a:ext cx="145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3A40B8C6-A6A2-6DF4-E526-C02A3B0F60DD}"/>
                    </a:ext>
                  </a:extLst>
                </p14:cNvPr>
                <p14:cNvContentPartPr/>
                <p14:nvPr/>
              </p14:nvContentPartPr>
              <p14:xfrm>
                <a:off x="1530748" y="6172840"/>
                <a:ext cx="215640" cy="35244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3A40B8C6-A6A2-6DF4-E526-C02A3B0F60D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522108" y="6163840"/>
                  <a:ext cx="2332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F0DC1F00-1286-BADA-667E-5607BC61C345}"/>
                    </a:ext>
                  </a:extLst>
                </p14:cNvPr>
                <p14:cNvContentPartPr/>
                <p14:nvPr/>
              </p14:nvContentPartPr>
              <p14:xfrm>
                <a:off x="1386388" y="6198040"/>
                <a:ext cx="57600" cy="24876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F0DC1F00-1286-BADA-667E-5607BC61C34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377388" y="6189040"/>
                  <a:ext cx="7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48E8F094-7A25-E03A-990A-F7B6BFA0574D}"/>
                    </a:ext>
                  </a:extLst>
                </p14:cNvPr>
                <p14:cNvContentPartPr/>
                <p14:nvPr/>
              </p14:nvContentPartPr>
              <p14:xfrm>
                <a:off x="1806868" y="6196960"/>
                <a:ext cx="120960" cy="26424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48E8F094-7A25-E03A-990A-F7B6BFA0574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797868" y="6188320"/>
                  <a:ext cx="138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E09E5900-01C8-C1FF-51F9-388F95ABAA32}"/>
                    </a:ext>
                  </a:extLst>
                </p14:cNvPr>
                <p14:cNvContentPartPr/>
                <p14:nvPr/>
              </p14:nvContentPartPr>
              <p14:xfrm>
                <a:off x="1798228" y="6339160"/>
                <a:ext cx="39240" cy="16956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E09E5900-01C8-C1FF-51F9-388F95ABAA3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789228" y="6330520"/>
                  <a:ext cx="5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27FD205B-55AD-DF36-4080-5D70D3E940D1}"/>
                    </a:ext>
                  </a:extLst>
                </p14:cNvPr>
                <p14:cNvContentPartPr/>
                <p14:nvPr/>
              </p14:nvContentPartPr>
              <p14:xfrm>
                <a:off x="2012068" y="6253480"/>
                <a:ext cx="116280" cy="26568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27FD205B-55AD-DF36-4080-5D70D3E940D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003068" y="6244840"/>
                  <a:ext cx="133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FC1BABFC-DF71-7037-1988-FB5DBF7577BC}"/>
                    </a:ext>
                  </a:extLst>
                </p14:cNvPr>
                <p14:cNvContentPartPr/>
                <p14:nvPr/>
              </p14:nvContentPartPr>
              <p14:xfrm>
                <a:off x="2133028" y="6302800"/>
                <a:ext cx="87840" cy="15768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FC1BABFC-DF71-7037-1988-FB5DBF7577B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124388" y="6294160"/>
                  <a:ext cx="105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51B9736D-EEE3-9146-CE21-D8E56D961AD0}"/>
                    </a:ext>
                  </a:extLst>
                </p14:cNvPr>
                <p14:cNvContentPartPr/>
                <p14:nvPr/>
              </p14:nvContentPartPr>
              <p14:xfrm>
                <a:off x="1954828" y="6105160"/>
                <a:ext cx="148680" cy="7920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51B9736D-EEE3-9146-CE21-D8E56D961AD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945828" y="6096520"/>
                  <a:ext cx="166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7B412399-9BE8-B8BA-99CD-DF74E558041E}"/>
                    </a:ext>
                  </a:extLst>
                </p14:cNvPr>
                <p14:cNvContentPartPr/>
                <p14:nvPr/>
              </p14:nvContentPartPr>
              <p14:xfrm>
                <a:off x="1990828" y="5956840"/>
                <a:ext cx="49320" cy="9792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7B412399-9BE8-B8BA-99CD-DF74E558041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982188" y="5947840"/>
                  <a:ext cx="6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D8ED997D-2B9F-9854-D71E-96F82F7816DC}"/>
                    </a:ext>
                  </a:extLst>
                </p14:cNvPr>
                <p14:cNvContentPartPr/>
                <p14:nvPr/>
              </p14:nvContentPartPr>
              <p14:xfrm>
                <a:off x="2331388" y="6297040"/>
                <a:ext cx="165240" cy="648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D8ED997D-2B9F-9854-D71E-96F82F7816D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322748" y="6288040"/>
                  <a:ext cx="182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B0E1E302-28DE-5A58-2728-2EBD86A7E79A}"/>
                    </a:ext>
                  </a:extLst>
                </p14:cNvPr>
                <p14:cNvContentPartPr/>
                <p14:nvPr/>
              </p14:nvContentPartPr>
              <p14:xfrm>
                <a:off x="2405548" y="6169600"/>
                <a:ext cx="37440" cy="25560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B0E1E302-28DE-5A58-2728-2EBD86A7E79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396548" y="6160960"/>
                  <a:ext cx="55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4DFA03A8-16C7-9BD7-2D17-12589E6B0BCA}"/>
                    </a:ext>
                  </a:extLst>
                </p14:cNvPr>
                <p14:cNvContentPartPr/>
                <p14:nvPr/>
              </p14:nvContentPartPr>
              <p14:xfrm>
                <a:off x="2702188" y="6101200"/>
                <a:ext cx="63720" cy="30492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4DFA03A8-16C7-9BD7-2D17-12589E6B0BC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693548" y="6092200"/>
                  <a:ext cx="81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F549D18D-268F-054D-0762-538C7ADA7549}"/>
                    </a:ext>
                  </a:extLst>
                </p14:cNvPr>
                <p14:cNvContentPartPr/>
                <p14:nvPr/>
              </p14:nvContentPartPr>
              <p14:xfrm>
                <a:off x="2640988" y="6280840"/>
                <a:ext cx="87840" cy="22212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F549D18D-268F-054D-0762-538C7ADA754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631988" y="6271840"/>
                  <a:ext cx="105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247B85B9-11ED-9191-E388-6BE2A0AFF0E3}"/>
                    </a:ext>
                  </a:extLst>
                </p14:cNvPr>
                <p14:cNvContentPartPr/>
                <p14:nvPr/>
              </p14:nvContentPartPr>
              <p14:xfrm>
                <a:off x="2741788" y="6088960"/>
                <a:ext cx="135000" cy="15588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247B85B9-11ED-9191-E388-6BE2A0AFF0E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733148" y="6080320"/>
                  <a:ext cx="152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1D71D081-D153-9738-4356-5BEABD6D9353}"/>
                    </a:ext>
                  </a:extLst>
                </p14:cNvPr>
                <p14:cNvContentPartPr/>
                <p14:nvPr/>
              </p14:nvContentPartPr>
              <p14:xfrm>
                <a:off x="2926828" y="6246280"/>
                <a:ext cx="101160" cy="19620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1D71D081-D153-9738-4356-5BEABD6D935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918188" y="6237640"/>
                  <a:ext cx="118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73906E31-F6FA-390A-5F74-C62F5AEE4F9F}"/>
                    </a:ext>
                  </a:extLst>
                </p14:cNvPr>
                <p14:cNvContentPartPr/>
                <p14:nvPr/>
              </p14:nvContentPartPr>
              <p14:xfrm>
                <a:off x="3021148" y="6251320"/>
                <a:ext cx="128160" cy="15984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73906E31-F6FA-390A-5F74-C62F5AEE4F9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012508" y="6242680"/>
                  <a:ext cx="14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5DA0E969-ABDA-7E41-CF27-846943E8E966}"/>
                    </a:ext>
                  </a:extLst>
                </p14:cNvPr>
                <p14:cNvContentPartPr/>
                <p14:nvPr/>
              </p14:nvContentPartPr>
              <p14:xfrm>
                <a:off x="2953828" y="6073840"/>
                <a:ext cx="158400" cy="9936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5DA0E969-ABDA-7E41-CF27-846943E8E96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945188" y="6065200"/>
                  <a:ext cx="17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F9906DDB-95F2-423F-AC94-34FEA452CD29}"/>
                    </a:ext>
                  </a:extLst>
                </p14:cNvPr>
                <p14:cNvContentPartPr/>
                <p14:nvPr/>
              </p14:nvContentPartPr>
              <p14:xfrm>
                <a:off x="3280348" y="6187960"/>
                <a:ext cx="151560" cy="12456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F9906DDB-95F2-423F-AC94-34FEA452CD2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271348" y="6178960"/>
                  <a:ext cx="169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2E9FBE48-3C81-8115-D642-CFBDE35BAFD3}"/>
                    </a:ext>
                  </a:extLst>
                </p14:cNvPr>
                <p14:cNvContentPartPr/>
                <p14:nvPr/>
              </p14:nvContentPartPr>
              <p14:xfrm>
                <a:off x="3512188" y="6046480"/>
                <a:ext cx="234000" cy="27648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2E9FBE48-3C81-8115-D642-CFBDE35BAFD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503548" y="6037840"/>
                  <a:ext cx="251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63" name="Tinta 362">
                  <a:extLst>
                    <a:ext uri="{FF2B5EF4-FFF2-40B4-BE49-F238E27FC236}">
                      <a16:creationId xmlns:a16="http://schemas.microsoft.com/office/drawing/2014/main" id="{09784BC8-B713-5C5A-F2DE-AD0CD3C968EA}"/>
                    </a:ext>
                  </a:extLst>
                </p14:cNvPr>
                <p14:cNvContentPartPr/>
                <p14:nvPr/>
              </p14:nvContentPartPr>
              <p14:xfrm>
                <a:off x="615988" y="5819320"/>
                <a:ext cx="3320640" cy="880200"/>
              </p14:xfrm>
            </p:contentPart>
          </mc:Choice>
          <mc:Fallback>
            <p:pic>
              <p:nvPicPr>
                <p:cNvPr id="363" name="Tinta 362">
                  <a:extLst>
                    <a:ext uri="{FF2B5EF4-FFF2-40B4-BE49-F238E27FC236}">
                      <a16:creationId xmlns:a16="http://schemas.microsoft.com/office/drawing/2014/main" id="{09784BC8-B713-5C5A-F2DE-AD0CD3C968E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06988" y="5810680"/>
                  <a:ext cx="3338280" cy="89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Agrupar 383">
            <a:extLst>
              <a:ext uri="{FF2B5EF4-FFF2-40B4-BE49-F238E27FC236}">
                <a16:creationId xmlns:a16="http://schemas.microsoft.com/office/drawing/2014/main" id="{25CB2D2C-A5C7-0128-18EA-71F4082DACD7}"/>
              </a:ext>
            </a:extLst>
          </p:cNvPr>
          <p:cNvGrpSpPr/>
          <p:nvPr/>
        </p:nvGrpSpPr>
        <p:grpSpPr>
          <a:xfrm>
            <a:off x="4612348" y="4578400"/>
            <a:ext cx="1823400" cy="2012040"/>
            <a:chOff x="4612348" y="4578400"/>
            <a:chExt cx="1823400" cy="20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2EDAE4ED-30B5-A524-AA5D-D7B431A529ED}"/>
                    </a:ext>
                  </a:extLst>
                </p14:cNvPr>
                <p14:cNvContentPartPr/>
                <p14:nvPr/>
              </p14:nvContentPartPr>
              <p14:xfrm>
                <a:off x="4672828" y="4910680"/>
                <a:ext cx="192240" cy="167976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2EDAE4ED-30B5-A524-AA5D-D7B431A529E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664188" y="4902040"/>
                  <a:ext cx="209880" cy="16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029BE7DC-ABD5-18CF-A326-7F87186F695E}"/>
                    </a:ext>
                  </a:extLst>
                </p14:cNvPr>
                <p14:cNvContentPartPr/>
                <p14:nvPr/>
              </p14:nvContentPartPr>
              <p14:xfrm>
                <a:off x="4612348" y="4857760"/>
                <a:ext cx="148320" cy="10440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029BE7DC-ABD5-18CF-A326-7F87186F695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603348" y="4848760"/>
                  <a:ext cx="165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2DBD2B45-41D7-C759-FF76-7D0EAED19B44}"/>
                    </a:ext>
                  </a:extLst>
                </p14:cNvPr>
                <p14:cNvContentPartPr/>
                <p14:nvPr/>
              </p14:nvContentPartPr>
              <p14:xfrm>
                <a:off x="4767148" y="4729600"/>
                <a:ext cx="122760" cy="21744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2DBD2B45-41D7-C759-FF76-7D0EAED19B4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758148" y="4720600"/>
                  <a:ext cx="14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40454CCF-7CB3-C13A-2659-6AC402503CDB}"/>
                    </a:ext>
                  </a:extLst>
                </p14:cNvPr>
                <p14:cNvContentPartPr/>
                <p14:nvPr/>
              </p14:nvContentPartPr>
              <p14:xfrm>
                <a:off x="4840948" y="4773160"/>
                <a:ext cx="151920" cy="18216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40454CCF-7CB3-C13A-2659-6AC402503CD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832308" y="4764160"/>
                  <a:ext cx="169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53599F4E-BD67-5039-1855-5D6C49E616FA}"/>
                    </a:ext>
                  </a:extLst>
                </p14:cNvPr>
                <p14:cNvContentPartPr/>
                <p14:nvPr/>
              </p14:nvContentPartPr>
              <p14:xfrm>
                <a:off x="4770388" y="4578400"/>
                <a:ext cx="111960" cy="7380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53599F4E-BD67-5039-1855-5D6C49E616F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761748" y="4569400"/>
                  <a:ext cx="129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58C02214-5E20-5E97-506A-C413DEF4B041}"/>
                    </a:ext>
                  </a:extLst>
                </p14:cNvPr>
                <p14:cNvContentPartPr/>
                <p14:nvPr/>
              </p14:nvContentPartPr>
              <p14:xfrm>
                <a:off x="5052988" y="4829680"/>
                <a:ext cx="128160" cy="1944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58C02214-5E20-5E97-506A-C413DEF4B04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043988" y="4820680"/>
                  <a:ext cx="14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5E79AA33-23FB-B5EA-C4C2-7CF06054B38C}"/>
                    </a:ext>
                  </a:extLst>
                </p14:cNvPr>
                <p14:cNvContentPartPr/>
                <p14:nvPr/>
              </p14:nvContentPartPr>
              <p14:xfrm>
                <a:off x="5046148" y="4740760"/>
                <a:ext cx="118080" cy="2340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5E79AA33-23FB-B5EA-C4C2-7CF06054B38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037508" y="4732120"/>
                  <a:ext cx="13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6BC4DFD9-1DC9-4DC5-8408-CF685146897E}"/>
                    </a:ext>
                  </a:extLst>
                </p14:cNvPr>
                <p14:cNvContentPartPr/>
                <p14:nvPr/>
              </p14:nvContentPartPr>
              <p14:xfrm>
                <a:off x="5195548" y="4685320"/>
                <a:ext cx="217800" cy="23256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6BC4DFD9-1DC9-4DC5-8408-CF685146897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186548" y="4676320"/>
                  <a:ext cx="235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14086C30-74BA-7CF1-3495-97DD35AD9C53}"/>
                    </a:ext>
                  </a:extLst>
                </p14:cNvPr>
                <p14:cNvContentPartPr/>
                <p14:nvPr/>
              </p14:nvContentPartPr>
              <p14:xfrm>
                <a:off x="5436388" y="4815640"/>
                <a:ext cx="104760" cy="936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14086C30-74BA-7CF1-3495-97DD35AD9C5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427748" y="4806640"/>
                  <a:ext cx="122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545A8598-B14B-FCB2-7555-88896AFD6F74}"/>
                    </a:ext>
                  </a:extLst>
                </p14:cNvPr>
                <p14:cNvContentPartPr/>
                <p14:nvPr/>
              </p14:nvContentPartPr>
              <p14:xfrm>
                <a:off x="5564188" y="4730680"/>
                <a:ext cx="98640" cy="190080"/>
              </p14:xfrm>
            </p:contentPart>
          </mc:Choice>
          <mc:Fallback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545A8598-B14B-FCB2-7555-88896AFD6F7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555548" y="4721680"/>
                  <a:ext cx="116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C92EDDCE-D0BB-7EA4-10C9-AE924F8F9B49}"/>
                    </a:ext>
                  </a:extLst>
                </p14:cNvPr>
                <p14:cNvContentPartPr/>
                <p14:nvPr/>
              </p14:nvContentPartPr>
              <p14:xfrm>
                <a:off x="5658508" y="4735720"/>
                <a:ext cx="87840" cy="19008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C92EDDCE-D0BB-7EA4-10C9-AE924F8F9B4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649508" y="4727080"/>
                  <a:ext cx="105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70AC099D-CC8A-6FC4-C213-FE197AA3FC18}"/>
                    </a:ext>
                  </a:extLst>
                </p14:cNvPr>
                <p14:cNvContentPartPr/>
                <p14:nvPr/>
              </p14:nvContentPartPr>
              <p14:xfrm>
                <a:off x="5774428" y="4803040"/>
                <a:ext cx="66960" cy="12276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70AC099D-CC8A-6FC4-C213-FE197AA3FC1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65788" y="4794040"/>
                  <a:ext cx="8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9C9B3143-29C7-2452-5634-060370900404}"/>
                    </a:ext>
                  </a:extLst>
                </p14:cNvPr>
                <p14:cNvContentPartPr/>
                <p14:nvPr/>
              </p14:nvContentPartPr>
              <p14:xfrm>
                <a:off x="4692988" y="5260600"/>
                <a:ext cx="1742760" cy="104688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9C9B3143-29C7-2452-5634-06037090040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684348" y="5251600"/>
                  <a:ext cx="1760400" cy="10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85" name="Tinta 384">
                <a:extLst>
                  <a:ext uri="{FF2B5EF4-FFF2-40B4-BE49-F238E27FC236}">
                    <a16:creationId xmlns:a16="http://schemas.microsoft.com/office/drawing/2014/main" id="{85C52FB5-F8B6-5A73-41C2-B5B032A4979B}"/>
                  </a:ext>
                </a:extLst>
              </p14:cNvPr>
              <p14:cNvContentPartPr/>
              <p14:nvPr/>
            </p14:nvContentPartPr>
            <p14:xfrm>
              <a:off x="7074028" y="4388680"/>
              <a:ext cx="189360" cy="2454480"/>
            </p14:xfrm>
          </p:contentPart>
        </mc:Choice>
        <mc:Fallback>
          <p:pic>
            <p:nvPicPr>
              <p:cNvPr id="385" name="Tinta 384">
                <a:extLst>
                  <a:ext uri="{FF2B5EF4-FFF2-40B4-BE49-F238E27FC236}">
                    <a16:creationId xmlns:a16="http://schemas.microsoft.com/office/drawing/2014/main" id="{85C52FB5-F8B6-5A73-41C2-B5B032A4979B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7065028" y="4379680"/>
                <a:ext cx="207000" cy="247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Agrupar 389">
            <a:extLst>
              <a:ext uri="{FF2B5EF4-FFF2-40B4-BE49-F238E27FC236}">
                <a16:creationId xmlns:a16="http://schemas.microsoft.com/office/drawing/2014/main" id="{66BC3F6D-618B-57DE-8EC8-A98AFA85D1D1}"/>
              </a:ext>
            </a:extLst>
          </p:cNvPr>
          <p:cNvGrpSpPr/>
          <p:nvPr/>
        </p:nvGrpSpPr>
        <p:grpSpPr>
          <a:xfrm>
            <a:off x="4619188" y="6264640"/>
            <a:ext cx="2247480" cy="484560"/>
            <a:chOff x="4619188" y="6264640"/>
            <a:chExt cx="224748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05DC3F7A-AC3F-3654-003D-56AE1E01F173}"/>
                    </a:ext>
                  </a:extLst>
                </p14:cNvPr>
                <p14:cNvContentPartPr/>
                <p14:nvPr/>
              </p14:nvContentPartPr>
              <p14:xfrm>
                <a:off x="4619188" y="6374440"/>
                <a:ext cx="2217240" cy="8208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05DC3F7A-AC3F-3654-003D-56AE1E01F17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610188" y="6365800"/>
                  <a:ext cx="223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36D7152D-B1EE-FB3B-AD5A-7332AA7CAB70}"/>
                    </a:ext>
                  </a:extLst>
                </p14:cNvPr>
                <p14:cNvContentPartPr/>
                <p14:nvPr/>
              </p14:nvContentPartPr>
              <p14:xfrm>
                <a:off x="6802228" y="6264640"/>
                <a:ext cx="64440" cy="24948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36D7152D-B1EE-FB3B-AD5A-7332AA7CAB7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793228" y="6255640"/>
                  <a:ext cx="82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6746015C-4D44-1263-88EE-EC69DF9607B0}"/>
                    </a:ext>
                  </a:extLst>
                </p14:cNvPr>
                <p14:cNvContentPartPr/>
                <p14:nvPr/>
              </p14:nvContentPartPr>
              <p14:xfrm>
                <a:off x="6552748" y="6557680"/>
                <a:ext cx="91800" cy="19152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6746015C-4D44-1263-88EE-EC69DF9607B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544108" y="6548680"/>
                  <a:ext cx="109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74A5A405-F308-D739-ABD5-5827767EE8CB}"/>
                    </a:ext>
                  </a:extLst>
                </p14:cNvPr>
                <p14:cNvContentPartPr/>
                <p14:nvPr/>
              </p14:nvContentPartPr>
              <p14:xfrm>
                <a:off x="6482548" y="6628960"/>
                <a:ext cx="165240" cy="2556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74A5A405-F308-D739-ABD5-5827767EE8C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473908" y="6619960"/>
                  <a:ext cx="182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Agrupar 463">
            <a:extLst>
              <a:ext uri="{FF2B5EF4-FFF2-40B4-BE49-F238E27FC236}">
                <a16:creationId xmlns:a16="http://schemas.microsoft.com/office/drawing/2014/main" id="{8738EE1A-1FC2-DE80-51DA-54D820AEC3A8}"/>
              </a:ext>
            </a:extLst>
          </p:cNvPr>
          <p:cNvGrpSpPr/>
          <p:nvPr/>
        </p:nvGrpSpPr>
        <p:grpSpPr>
          <a:xfrm>
            <a:off x="7793668" y="6090400"/>
            <a:ext cx="2517480" cy="389160"/>
            <a:chOff x="7793668" y="6090400"/>
            <a:chExt cx="25174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47" name="Tinta 446">
                  <a:extLst>
                    <a:ext uri="{FF2B5EF4-FFF2-40B4-BE49-F238E27FC236}">
                      <a16:creationId xmlns:a16="http://schemas.microsoft.com/office/drawing/2014/main" id="{AC9172C0-5429-238B-143E-922C9E40D152}"/>
                    </a:ext>
                  </a:extLst>
                </p14:cNvPr>
                <p14:cNvContentPartPr/>
                <p14:nvPr/>
              </p14:nvContentPartPr>
              <p14:xfrm>
                <a:off x="7793668" y="6266800"/>
                <a:ext cx="408240" cy="212760"/>
              </p14:xfrm>
            </p:contentPart>
          </mc:Choice>
          <mc:Fallback>
            <p:pic>
              <p:nvPicPr>
                <p:cNvPr id="447" name="Tinta 446">
                  <a:extLst>
                    <a:ext uri="{FF2B5EF4-FFF2-40B4-BE49-F238E27FC236}">
                      <a16:creationId xmlns:a16="http://schemas.microsoft.com/office/drawing/2014/main" id="{AC9172C0-5429-238B-143E-922C9E40D15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785028" y="6258160"/>
                  <a:ext cx="425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48" name="Tinta 447">
                  <a:extLst>
                    <a:ext uri="{FF2B5EF4-FFF2-40B4-BE49-F238E27FC236}">
                      <a16:creationId xmlns:a16="http://schemas.microsoft.com/office/drawing/2014/main" id="{EC732FC3-BC2D-B310-BFC7-CD85E92F0268}"/>
                    </a:ext>
                  </a:extLst>
                </p14:cNvPr>
                <p14:cNvContentPartPr/>
                <p14:nvPr/>
              </p14:nvContentPartPr>
              <p14:xfrm>
                <a:off x="7935868" y="6090400"/>
                <a:ext cx="212400" cy="97920"/>
              </p14:xfrm>
            </p:contentPart>
          </mc:Choice>
          <mc:Fallback>
            <p:pic>
              <p:nvPicPr>
                <p:cNvPr id="448" name="Tinta 447">
                  <a:extLst>
                    <a:ext uri="{FF2B5EF4-FFF2-40B4-BE49-F238E27FC236}">
                      <a16:creationId xmlns:a16="http://schemas.microsoft.com/office/drawing/2014/main" id="{EC732FC3-BC2D-B310-BFC7-CD85E92F026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927228" y="6081400"/>
                  <a:ext cx="230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5BA09F97-78F8-9009-2588-839228AA1A8C}"/>
                    </a:ext>
                  </a:extLst>
                </p14:cNvPr>
                <p14:cNvContentPartPr/>
                <p14:nvPr/>
              </p14:nvContentPartPr>
              <p14:xfrm>
                <a:off x="8353108" y="6383800"/>
                <a:ext cx="97920" cy="4392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5BA09F97-78F8-9009-2588-839228AA1A8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344108" y="6374800"/>
                  <a:ext cx="115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B8FD60B9-A577-4B69-154E-601CAB4ED274}"/>
                    </a:ext>
                  </a:extLst>
                </p14:cNvPr>
                <p14:cNvContentPartPr/>
                <p14:nvPr/>
              </p14:nvContentPartPr>
              <p14:xfrm>
                <a:off x="8305948" y="6273640"/>
                <a:ext cx="158400" cy="432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B8FD60B9-A577-4B69-154E-601CAB4ED27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296948" y="6265000"/>
                  <a:ext cx="176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51" name="Tinta 450">
                  <a:extLst>
                    <a:ext uri="{FF2B5EF4-FFF2-40B4-BE49-F238E27FC236}">
                      <a16:creationId xmlns:a16="http://schemas.microsoft.com/office/drawing/2014/main" id="{DE997D82-137F-A0D3-34D6-6C097292D046}"/>
                    </a:ext>
                  </a:extLst>
                </p14:cNvPr>
                <p14:cNvContentPartPr/>
                <p14:nvPr/>
              </p14:nvContentPartPr>
              <p14:xfrm>
                <a:off x="8558308" y="6169600"/>
                <a:ext cx="182160" cy="285840"/>
              </p14:xfrm>
            </p:contentPart>
          </mc:Choice>
          <mc:Fallback>
            <p:pic>
              <p:nvPicPr>
                <p:cNvPr id="451" name="Tinta 450">
                  <a:extLst>
                    <a:ext uri="{FF2B5EF4-FFF2-40B4-BE49-F238E27FC236}">
                      <a16:creationId xmlns:a16="http://schemas.microsoft.com/office/drawing/2014/main" id="{DE997D82-137F-A0D3-34D6-6C097292D04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549308" y="6160960"/>
                  <a:ext cx="199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52" name="Tinta 451">
                  <a:extLst>
                    <a:ext uri="{FF2B5EF4-FFF2-40B4-BE49-F238E27FC236}">
                      <a16:creationId xmlns:a16="http://schemas.microsoft.com/office/drawing/2014/main" id="{6514BD31-8FB6-E5BD-F825-A4DF396A2F38}"/>
                    </a:ext>
                  </a:extLst>
                </p14:cNvPr>
                <p14:cNvContentPartPr/>
                <p14:nvPr/>
              </p14:nvContentPartPr>
              <p14:xfrm>
                <a:off x="8528068" y="6150520"/>
                <a:ext cx="215640" cy="2520"/>
              </p14:xfrm>
            </p:contentPart>
          </mc:Choice>
          <mc:Fallback>
            <p:pic>
              <p:nvPicPr>
                <p:cNvPr id="452" name="Tinta 451">
                  <a:extLst>
                    <a:ext uri="{FF2B5EF4-FFF2-40B4-BE49-F238E27FC236}">
                      <a16:creationId xmlns:a16="http://schemas.microsoft.com/office/drawing/2014/main" id="{6514BD31-8FB6-E5BD-F825-A4DF396A2F3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519068" y="6141880"/>
                  <a:ext cx="233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94A5AF09-8820-7FB5-406F-4BEC7CB65D40}"/>
                    </a:ext>
                  </a:extLst>
                </p14:cNvPr>
                <p14:cNvContentPartPr/>
                <p14:nvPr/>
              </p14:nvContentPartPr>
              <p14:xfrm>
                <a:off x="8712748" y="6147280"/>
                <a:ext cx="178920" cy="29700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94A5AF09-8820-7FB5-406F-4BEC7CB65D4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703748" y="6138640"/>
                  <a:ext cx="196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CCE3D950-CE7E-F8F0-135F-CDB30B3E7818}"/>
                    </a:ext>
                  </a:extLst>
                </p14:cNvPr>
                <p14:cNvContentPartPr/>
                <p14:nvPr/>
              </p14:nvContentPartPr>
              <p14:xfrm>
                <a:off x="8820748" y="6169600"/>
                <a:ext cx="235800" cy="23076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CCE3D950-CE7E-F8F0-135F-CDB30B3E781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811748" y="6160960"/>
                  <a:ext cx="253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EFEE458A-8C75-142E-6C5F-EEF7578F87F1}"/>
                    </a:ext>
                  </a:extLst>
                </p14:cNvPr>
                <p14:cNvContentPartPr/>
                <p14:nvPr/>
              </p14:nvContentPartPr>
              <p14:xfrm>
                <a:off x="9140068" y="6187960"/>
                <a:ext cx="81000" cy="20736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EFEE458A-8C75-142E-6C5F-EEF7578F87F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131428" y="6178960"/>
                  <a:ext cx="98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56" name="Tinta 455">
                  <a:extLst>
                    <a:ext uri="{FF2B5EF4-FFF2-40B4-BE49-F238E27FC236}">
                      <a16:creationId xmlns:a16="http://schemas.microsoft.com/office/drawing/2014/main" id="{00C23F0E-8868-9471-EB8A-B1C6721FD312}"/>
                    </a:ext>
                  </a:extLst>
                </p14:cNvPr>
                <p14:cNvContentPartPr/>
                <p14:nvPr/>
              </p14:nvContentPartPr>
              <p14:xfrm>
                <a:off x="9254548" y="6186880"/>
                <a:ext cx="245880" cy="266760"/>
              </p14:xfrm>
            </p:contentPart>
          </mc:Choice>
          <mc:Fallback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00C23F0E-8868-9471-EB8A-B1C6721FD31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245908" y="6178240"/>
                  <a:ext cx="263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6050243A-4755-DF91-356E-00B11D7FA675}"/>
                    </a:ext>
                  </a:extLst>
                </p14:cNvPr>
                <p14:cNvContentPartPr/>
                <p14:nvPr/>
              </p14:nvContentPartPr>
              <p14:xfrm>
                <a:off x="9498988" y="6180040"/>
                <a:ext cx="125280" cy="26064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6050243A-4755-DF91-356E-00B11D7FA67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490348" y="6171040"/>
                  <a:ext cx="142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3522F8E2-7F19-28DA-0791-0CC2AD088E5C}"/>
                    </a:ext>
                  </a:extLst>
                </p14:cNvPr>
                <p14:cNvContentPartPr/>
                <p14:nvPr/>
              </p14:nvContentPartPr>
              <p14:xfrm>
                <a:off x="9516988" y="6181840"/>
                <a:ext cx="272880" cy="25272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3522F8E2-7F19-28DA-0791-0CC2AD088E5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507988" y="6173200"/>
                  <a:ext cx="290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7759A507-8224-97F6-1715-AE742E4BDDB7}"/>
                    </a:ext>
                  </a:extLst>
                </p14:cNvPr>
                <p14:cNvContentPartPr/>
                <p14:nvPr/>
              </p14:nvContentPartPr>
              <p14:xfrm>
                <a:off x="9617788" y="6147640"/>
                <a:ext cx="357120" cy="22932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7759A507-8224-97F6-1715-AE742E4BDDB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609148" y="6138640"/>
                  <a:ext cx="374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D49D3305-483B-5515-8427-185C7F118416}"/>
                    </a:ext>
                  </a:extLst>
                </p14:cNvPr>
                <p14:cNvContentPartPr/>
                <p14:nvPr/>
              </p14:nvContentPartPr>
              <p14:xfrm>
                <a:off x="9957628" y="6119200"/>
                <a:ext cx="135000" cy="27036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D49D3305-483B-5515-8427-185C7F11841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948628" y="6110200"/>
                  <a:ext cx="152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EA06D1D1-8F4A-DABB-2F53-58268879E2F9}"/>
                    </a:ext>
                  </a:extLst>
                </p14:cNvPr>
                <p14:cNvContentPartPr/>
                <p14:nvPr/>
              </p14:nvContentPartPr>
              <p14:xfrm>
                <a:off x="10143748" y="6135400"/>
                <a:ext cx="130320" cy="23544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EA06D1D1-8F4A-DABB-2F53-58268879E2F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135108" y="6126400"/>
                  <a:ext cx="147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94DAF5EA-DBB5-47A5-6E3F-523BBB5CEEFB}"/>
                    </a:ext>
                  </a:extLst>
                </p14:cNvPr>
                <p14:cNvContentPartPr/>
                <p14:nvPr/>
              </p14:nvContentPartPr>
              <p14:xfrm>
                <a:off x="10135828" y="6284800"/>
                <a:ext cx="175320" cy="6300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94DAF5EA-DBB5-47A5-6E3F-523BBB5CEEF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127188" y="6275800"/>
                  <a:ext cx="19296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463" name="Tinta 462">
                <a:extLst>
                  <a:ext uri="{FF2B5EF4-FFF2-40B4-BE49-F238E27FC236}">
                    <a16:creationId xmlns:a16="http://schemas.microsoft.com/office/drawing/2014/main" id="{F58A0EEE-F7CE-DE23-3D33-A0914CCABA72}"/>
                  </a:ext>
                </a:extLst>
              </p14:cNvPr>
              <p14:cNvContentPartPr/>
              <p14:nvPr/>
            </p14:nvContentPartPr>
            <p14:xfrm>
              <a:off x="10529308" y="6141880"/>
              <a:ext cx="403920" cy="177480"/>
            </p14:xfrm>
          </p:contentPart>
        </mc:Choice>
        <mc:Fallback>
          <p:pic>
            <p:nvPicPr>
              <p:cNvPr id="463" name="Tinta 462">
                <a:extLst>
                  <a:ext uri="{FF2B5EF4-FFF2-40B4-BE49-F238E27FC236}">
                    <a16:creationId xmlns:a16="http://schemas.microsoft.com/office/drawing/2014/main" id="{F58A0EEE-F7CE-DE23-3D33-A0914CCABA72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520668" y="6133240"/>
                <a:ext cx="421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391" name="Tinta 390">
                <a:extLst>
                  <a:ext uri="{FF2B5EF4-FFF2-40B4-BE49-F238E27FC236}">
                    <a16:creationId xmlns:a16="http://schemas.microsoft.com/office/drawing/2014/main" id="{113F725A-BD80-A07B-C8F9-9677CF272F2E}"/>
                  </a:ext>
                </a:extLst>
              </p14:cNvPr>
              <p14:cNvContentPartPr/>
              <p14:nvPr/>
            </p14:nvContentPartPr>
            <p14:xfrm>
              <a:off x="7380748" y="4657600"/>
              <a:ext cx="303120" cy="365040"/>
            </p14:xfrm>
          </p:contentPart>
        </mc:Choice>
        <mc:Fallback>
          <p:pic>
            <p:nvPicPr>
              <p:cNvPr id="391" name="Tinta 390">
                <a:extLst>
                  <a:ext uri="{FF2B5EF4-FFF2-40B4-BE49-F238E27FC236}">
                    <a16:creationId xmlns:a16="http://schemas.microsoft.com/office/drawing/2014/main" id="{113F725A-BD80-A07B-C8F9-9677CF272F2E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7372108" y="4648600"/>
                <a:ext cx="3207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392" name="Tinta 391">
                <a:extLst>
                  <a:ext uri="{FF2B5EF4-FFF2-40B4-BE49-F238E27FC236}">
                    <a16:creationId xmlns:a16="http://schemas.microsoft.com/office/drawing/2014/main" id="{A32C80FF-E04B-E7DE-EA52-BD19C467D658}"/>
                  </a:ext>
                </a:extLst>
              </p14:cNvPr>
              <p14:cNvContentPartPr/>
              <p14:nvPr/>
            </p14:nvContentPartPr>
            <p14:xfrm>
              <a:off x="7739668" y="4602880"/>
              <a:ext cx="169200" cy="384480"/>
            </p14:xfrm>
          </p:contentPart>
        </mc:Choice>
        <mc:Fallback>
          <p:pic>
            <p:nvPicPr>
              <p:cNvPr id="392" name="Tinta 391">
                <a:extLst>
                  <a:ext uri="{FF2B5EF4-FFF2-40B4-BE49-F238E27FC236}">
                    <a16:creationId xmlns:a16="http://schemas.microsoft.com/office/drawing/2014/main" id="{A32C80FF-E04B-E7DE-EA52-BD19C467D658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7731028" y="4593880"/>
                <a:ext cx="1868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393" name="Tinta 392">
                <a:extLst>
                  <a:ext uri="{FF2B5EF4-FFF2-40B4-BE49-F238E27FC236}">
                    <a16:creationId xmlns:a16="http://schemas.microsoft.com/office/drawing/2014/main" id="{E7F81FF1-F98E-5C6D-97CD-17BBCB0ACE87}"/>
                  </a:ext>
                </a:extLst>
              </p14:cNvPr>
              <p14:cNvContentPartPr/>
              <p14:nvPr/>
            </p14:nvContentPartPr>
            <p14:xfrm>
              <a:off x="7680268" y="4785040"/>
              <a:ext cx="249120" cy="13320"/>
            </p14:xfrm>
          </p:contentPart>
        </mc:Choice>
        <mc:Fallback>
          <p:pic>
            <p:nvPicPr>
              <p:cNvPr id="393" name="Tinta 392">
                <a:extLst>
                  <a:ext uri="{FF2B5EF4-FFF2-40B4-BE49-F238E27FC236}">
                    <a16:creationId xmlns:a16="http://schemas.microsoft.com/office/drawing/2014/main" id="{E7F81FF1-F98E-5C6D-97CD-17BBCB0ACE8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7671268" y="4776400"/>
                <a:ext cx="266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394" name="Tinta 393">
                <a:extLst>
                  <a:ext uri="{FF2B5EF4-FFF2-40B4-BE49-F238E27FC236}">
                    <a16:creationId xmlns:a16="http://schemas.microsoft.com/office/drawing/2014/main" id="{FBC3CC05-2836-F314-1F51-542D151946FE}"/>
                  </a:ext>
                </a:extLst>
              </p14:cNvPr>
              <p14:cNvContentPartPr/>
              <p14:nvPr/>
            </p14:nvContentPartPr>
            <p14:xfrm>
              <a:off x="7897708" y="4652920"/>
              <a:ext cx="221400" cy="347040"/>
            </p14:xfrm>
          </p:contentPart>
        </mc:Choice>
        <mc:Fallback>
          <p:pic>
            <p:nvPicPr>
              <p:cNvPr id="394" name="Tinta 393">
                <a:extLst>
                  <a:ext uri="{FF2B5EF4-FFF2-40B4-BE49-F238E27FC236}">
                    <a16:creationId xmlns:a16="http://schemas.microsoft.com/office/drawing/2014/main" id="{FBC3CC05-2836-F314-1F51-542D151946FE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7888708" y="4644280"/>
                <a:ext cx="23904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396" name="Tinta 395">
                <a:extLst>
                  <a:ext uri="{FF2B5EF4-FFF2-40B4-BE49-F238E27FC236}">
                    <a16:creationId xmlns:a16="http://schemas.microsoft.com/office/drawing/2014/main" id="{4283962A-2705-E4A6-6B0B-27EEBF034C1A}"/>
                  </a:ext>
                </a:extLst>
              </p14:cNvPr>
              <p14:cNvContentPartPr/>
              <p14:nvPr/>
            </p14:nvContentPartPr>
            <p14:xfrm>
              <a:off x="8426548" y="4683160"/>
              <a:ext cx="478440" cy="242280"/>
            </p14:xfrm>
          </p:contentPart>
        </mc:Choice>
        <mc:Fallback>
          <p:pic>
            <p:nvPicPr>
              <p:cNvPr id="396" name="Tinta 395">
                <a:extLst>
                  <a:ext uri="{FF2B5EF4-FFF2-40B4-BE49-F238E27FC236}">
                    <a16:creationId xmlns:a16="http://schemas.microsoft.com/office/drawing/2014/main" id="{4283962A-2705-E4A6-6B0B-27EEBF034C1A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8417908" y="4674520"/>
                <a:ext cx="496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397" name="Tinta 396">
                <a:extLst>
                  <a:ext uri="{FF2B5EF4-FFF2-40B4-BE49-F238E27FC236}">
                    <a16:creationId xmlns:a16="http://schemas.microsoft.com/office/drawing/2014/main" id="{A9EE19B7-F752-C823-FDDF-6E40E8244A22}"/>
                  </a:ext>
                </a:extLst>
              </p14:cNvPr>
              <p14:cNvContentPartPr/>
              <p14:nvPr/>
            </p14:nvContentPartPr>
            <p14:xfrm>
              <a:off x="9086428" y="4585240"/>
              <a:ext cx="252720" cy="312120"/>
            </p14:xfrm>
          </p:contentPart>
        </mc:Choice>
        <mc:Fallback>
          <p:pic>
            <p:nvPicPr>
              <p:cNvPr id="397" name="Tinta 396">
                <a:extLst>
                  <a:ext uri="{FF2B5EF4-FFF2-40B4-BE49-F238E27FC236}">
                    <a16:creationId xmlns:a16="http://schemas.microsoft.com/office/drawing/2014/main" id="{A9EE19B7-F752-C823-FDDF-6E40E8244A22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9077428" y="4576600"/>
                <a:ext cx="2703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398" name="Tinta 397">
                <a:extLst>
                  <a:ext uri="{FF2B5EF4-FFF2-40B4-BE49-F238E27FC236}">
                    <a16:creationId xmlns:a16="http://schemas.microsoft.com/office/drawing/2014/main" id="{E5729059-678E-F944-C74B-35827A254A3A}"/>
                  </a:ext>
                </a:extLst>
              </p14:cNvPr>
              <p14:cNvContentPartPr/>
              <p14:nvPr/>
            </p14:nvContentPartPr>
            <p14:xfrm>
              <a:off x="9388468" y="4630240"/>
              <a:ext cx="159120" cy="261360"/>
            </p14:xfrm>
          </p:contentPart>
        </mc:Choice>
        <mc:Fallback>
          <p:pic>
            <p:nvPicPr>
              <p:cNvPr id="398" name="Tinta 397">
                <a:extLst>
                  <a:ext uri="{FF2B5EF4-FFF2-40B4-BE49-F238E27FC236}">
                    <a16:creationId xmlns:a16="http://schemas.microsoft.com/office/drawing/2014/main" id="{E5729059-678E-F944-C74B-35827A254A3A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9379828" y="4621240"/>
                <a:ext cx="1767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399" name="Tinta 398">
                <a:extLst>
                  <a:ext uri="{FF2B5EF4-FFF2-40B4-BE49-F238E27FC236}">
                    <a16:creationId xmlns:a16="http://schemas.microsoft.com/office/drawing/2014/main" id="{7EA4111D-D7DF-F454-127A-1A3BD44375F9}"/>
                  </a:ext>
                </a:extLst>
              </p14:cNvPr>
              <p14:cNvContentPartPr/>
              <p14:nvPr/>
            </p14:nvContentPartPr>
            <p14:xfrm>
              <a:off x="9369028" y="4749040"/>
              <a:ext cx="228960" cy="37800"/>
            </p14:xfrm>
          </p:contentPart>
        </mc:Choice>
        <mc:Fallback>
          <p:pic>
            <p:nvPicPr>
              <p:cNvPr id="399" name="Tinta 398">
                <a:extLst>
                  <a:ext uri="{FF2B5EF4-FFF2-40B4-BE49-F238E27FC236}">
                    <a16:creationId xmlns:a16="http://schemas.microsoft.com/office/drawing/2014/main" id="{7EA4111D-D7DF-F454-127A-1A3BD44375F9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9360028" y="4740040"/>
                <a:ext cx="246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00" name="Tinta 399">
                <a:extLst>
                  <a:ext uri="{FF2B5EF4-FFF2-40B4-BE49-F238E27FC236}">
                    <a16:creationId xmlns:a16="http://schemas.microsoft.com/office/drawing/2014/main" id="{B0FC717B-1EFD-BCFB-44B3-F3A6C3BAFB8D}"/>
                  </a:ext>
                </a:extLst>
              </p14:cNvPr>
              <p14:cNvContentPartPr/>
              <p14:nvPr/>
            </p14:nvContentPartPr>
            <p14:xfrm>
              <a:off x="9379108" y="4548880"/>
              <a:ext cx="388440" cy="337680"/>
            </p14:xfrm>
          </p:contentPart>
        </mc:Choice>
        <mc:Fallback>
          <p:pic>
            <p:nvPicPr>
              <p:cNvPr id="400" name="Tinta 399">
                <a:extLst>
                  <a:ext uri="{FF2B5EF4-FFF2-40B4-BE49-F238E27FC236}">
                    <a16:creationId xmlns:a16="http://schemas.microsoft.com/office/drawing/2014/main" id="{B0FC717B-1EFD-BCFB-44B3-F3A6C3BAFB8D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9370108" y="4540240"/>
                <a:ext cx="4060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01" name="Tinta 400">
                <a:extLst>
                  <a:ext uri="{FF2B5EF4-FFF2-40B4-BE49-F238E27FC236}">
                    <a16:creationId xmlns:a16="http://schemas.microsoft.com/office/drawing/2014/main" id="{06054AD0-335A-3E88-3983-72F057FE7595}"/>
                  </a:ext>
                </a:extLst>
              </p14:cNvPr>
              <p14:cNvContentPartPr/>
              <p14:nvPr/>
            </p14:nvContentPartPr>
            <p14:xfrm>
              <a:off x="10020988" y="4613680"/>
              <a:ext cx="209160" cy="273960"/>
            </p14:xfrm>
          </p:contentPart>
        </mc:Choice>
        <mc:Fallback>
          <p:pic>
            <p:nvPicPr>
              <p:cNvPr id="401" name="Tinta 400">
                <a:extLst>
                  <a:ext uri="{FF2B5EF4-FFF2-40B4-BE49-F238E27FC236}">
                    <a16:creationId xmlns:a16="http://schemas.microsoft.com/office/drawing/2014/main" id="{06054AD0-335A-3E88-3983-72F057FE7595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0012348" y="4604680"/>
                <a:ext cx="226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02" name="Tinta 401">
                <a:extLst>
                  <a:ext uri="{FF2B5EF4-FFF2-40B4-BE49-F238E27FC236}">
                    <a16:creationId xmlns:a16="http://schemas.microsoft.com/office/drawing/2014/main" id="{26343DBE-67BE-75B9-71DF-C6CF8C175539}"/>
                  </a:ext>
                </a:extLst>
              </p14:cNvPr>
              <p14:cNvContentPartPr/>
              <p14:nvPr/>
            </p14:nvContentPartPr>
            <p14:xfrm>
              <a:off x="10035028" y="4602520"/>
              <a:ext cx="215640" cy="116280"/>
            </p14:xfrm>
          </p:contentPart>
        </mc:Choice>
        <mc:Fallback>
          <p:pic>
            <p:nvPicPr>
              <p:cNvPr id="402" name="Tinta 401">
                <a:extLst>
                  <a:ext uri="{FF2B5EF4-FFF2-40B4-BE49-F238E27FC236}">
                    <a16:creationId xmlns:a16="http://schemas.microsoft.com/office/drawing/2014/main" id="{26343DBE-67BE-75B9-71DF-C6CF8C175539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0026028" y="4593880"/>
                <a:ext cx="2332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03" name="Tinta 402">
                <a:extLst>
                  <a:ext uri="{FF2B5EF4-FFF2-40B4-BE49-F238E27FC236}">
                    <a16:creationId xmlns:a16="http://schemas.microsoft.com/office/drawing/2014/main" id="{177E91AA-9689-AD2A-C0AA-6B6293273AAD}"/>
                  </a:ext>
                </a:extLst>
              </p14:cNvPr>
              <p14:cNvContentPartPr/>
              <p14:nvPr/>
            </p14:nvContentPartPr>
            <p14:xfrm>
              <a:off x="10045108" y="4520800"/>
              <a:ext cx="192240" cy="360"/>
            </p14:xfrm>
          </p:contentPart>
        </mc:Choice>
        <mc:Fallback>
          <p:pic>
            <p:nvPicPr>
              <p:cNvPr id="403" name="Tinta 402">
                <a:extLst>
                  <a:ext uri="{FF2B5EF4-FFF2-40B4-BE49-F238E27FC236}">
                    <a16:creationId xmlns:a16="http://schemas.microsoft.com/office/drawing/2014/main" id="{177E91AA-9689-AD2A-C0AA-6B6293273AAD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0036108" y="4512160"/>
                <a:ext cx="209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04" name="Tinta 403">
                <a:extLst>
                  <a:ext uri="{FF2B5EF4-FFF2-40B4-BE49-F238E27FC236}">
                    <a16:creationId xmlns:a16="http://schemas.microsoft.com/office/drawing/2014/main" id="{270B3E78-CABA-6DC1-25D1-EA8D8A28F2BA}"/>
                  </a:ext>
                </a:extLst>
              </p14:cNvPr>
              <p14:cNvContentPartPr/>
              <p14:nvPr/>
            </p14:nvContentPartPr>
            <p14:xfrm>
              <a:off x="10463788" y="4650040"/>
              <a:ext cx="291240" cy="228960"/>
            </p14:xfrm>
          </p:contentPart>
        </mc:Choice>
        <mc:Fallback>
          <p:pic>
            <p:nvPicPr>
              <p:cNvPr id="404" name="Tinta 403">
                <a:extLst>
                  <a:ext uri="{FF2B5EF4-FFF2-40B4-BE49-F238E27FC236}">
                    <a16:creationId xmlns:a16="http://schemas.microsoft.com/office/drawing/2014/main" id="{270B3E78-CABA-6DC1-25D1-EA8D8A28F2BA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0455148" y="4641040"/>
                <a:ext cx="3088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05" name="Tinta 404">
                <a:extLst>
                  <a:ext uri="{FF2B5EF4-FFF2-40B4-BE49-F238E27FC236}">
                    <a16:creationId xmlns:a16="http://schemas.microsoft.com/office/drawing/2014/main" id="{C63D7CBA-9B6C-65A1-49B5-9E7C14FD4690}"/>
                  </a:ext>
                </a:extLst>
              </p14:cNvPr>
              <p14:cNvContentPartPr/>
              <p14:nvPr/>
            </p14:nvContentPartPr>
            <p14:xfrm>
              <a:off x="10808668" y="4599280"/>
              <a:ext cx="155160" cy="288360"/>
            </p14:xfrm>
          </p:contentPart>
        </mc:Choice>
        <mc:Fallback>
          <p:pic>
            <p:nvPicPr>
              <p:cNvPr id="405" name="Tinta 404">
                <a:extLst>
                  <a:ext uri="{FF2B5EF4-FFF2-40B4-BE49-F238E27FC236}">
                    <a16:creationId xmlns:a16="http://schemas.microsoft.com/office/drawing/2014/main" id="{C63D7CBA-9B6C-65A1-49B5-9E7C14FD4690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0800028" y="4590280"/>
                <a:ext cx="1728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406" name="Tinta 405">
                <a:extLst>
                  <a:ext uri="{FF2B5EF4-FFF2-40B4-BE49-F238E27FC236}">
                    <a16:creationId xmlns:a16="http://schemas.microsoft.com/office/drawing/2014/main" id="{A63E5BC8-2488-35C2-B7DE-EB8E62A83979}"/>
                  </a:ext>
                </a:extLst>
              </p14:cNvPr>
              <p14:cNvContentPartPr/>
              <p14:nvPr/>
            </p14:nvContentPartPr>
            <p14:xfrm>
              <a:off x="10966708" y="4577320"/>
              <a:ext cx="162000" cy="243000"/>
            </p14:xfrm>
          </p:contentPart>
        </mc:Choice>
        <mc:Fallback>
          <p:pic>
            <p:nvPicPr>
              <p:cNvPr id="406" name="Tinta 405">
                <a:extLst>
                  <a:ext uri="{FF2B5EF4-FFF2-40B4-BE49-F238E27FC236}">
                    <a16:creationId xmlns:a16="http://schemas.microsoft.com/office/drawing/2014/main" id="{A63E5BC8-2488-35C2-B7DE-EB8E62A83979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0958068" y="4568680"/>
                <a:ext cx="1796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07" name="Tinta 406">
                <a:extLst>
                  <a:ext uri="{FF2B5EF4-FFF2-40B4-BE49-F238E27FC236}">
                    <a16:creationId xmlns:a16="http://schemas.microsoft.com/office/drawing/2014/main" id="{2CF3D6BD-0D1A-6D9C-A5BB-135FCB086F81}"/>
                  </a:ext>
                </a:extLst>
              </p14:cNvPr>
              <p14:cNvContentPartPr/>
              <p14:nvPr/>
            </p14:nvContentPartPr>
            <p14:xfrm>
              <a:off x="11181268" y="4588480"/>
              <a:ext cx="129240" cy="260280"/>
            </p14:xfrm>
          </p:contentPart>
        </mc:Choice>
        <mc:Fallback>
          <p:pic>
            <p:nvPicPr>
              <p:cNvPr id="407" name="Tinta 406">
                <a:extLst>
                  <a:ext uri="{FF2B5EF4-FFF2-40B4-BE49-F238E27FC236}">
                    <a16:creationId xmlns:a16="http://schemas.microsoft.com/office/drawing/2014/main" id="{2CF3D6BD-0D1A-6D9C-A5BB-135FCB086F81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1172268" y="4579480"/>
                <a:ext cx="146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08" name="Tinta 407">
                <a:extLst>
                  <a:ext uri="{FF2B5EF4-FFF2-40B4-BE49-F238E27FC236}">
                    <a16:creationId xmlns:a16="http://schemas.microsoft.com/office/drawing/2014/main" id="{1C299F96-7BEC-9CE4-9EBF-7E0B1EEB22BE}"/>
                  </a:ext>
                </a:extLst>
              </p14:cNvPr>
              <p14:cNvContentPartPr/>
              <p14:nvPr/>
            </p14:nvContentPartPr>
            <p14:xfrm>
              <a:off x="11158588" y="4615840"/>
              <a:ext cx="178560" cy="84960"/>
            </p14:xfrm>
          </p:contentPart>
        </mc:Choice>
        <mc:Fallback>
          <p:pic>
            <p:nvPicPr>
              <p:cNvPr id="408" name="Tinta 407">
                <a:extLst>
                  <a:ext uri="{FF2B5EF4-FFF2-40B4-BE49-F238E27FC236}">
                    <a16:creationId xmlns:a16="http://schemas.microsoft.com/office/drawing/2014/main" id="{1C299F96-7BEC-9CE4-9EBF-7E0B1EEB22BE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1149588" y="4606840"/>
                <a:ext cx="196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09" name="Tinta 408">
                <a:extLst>
                  <a:ext uri="{FF2B5EF4-FFF2-40B4-BE49-F238E27FC236}">
                    <a16:creationId xmlns:a16="http://schemas.microsoft.com/office/drawing/2014/main" id="{F10B2A8B-B652-1B03-E241-D66D713234FF}"/>
                  </a:ext>
                </a:extLst>
              </p14:cNvPr>
              <p14:cNvContentPartPr/>
              <p14:nvPr/>
            </p14:nvContentPartPr>
            <p14:xfrm>
              <a:off x="11333188" y="4584520"/>
              <a:ext cx="138600" cy="273600"/>
            </p14:xfrm>
          </p:contentPart>
        </mc:Choice>
        <mc:Fallback>
          <p:pic>
            <p:nvPicPr>
              <p:cNvPr id="409" name="Tinta 408">
                <a:extLst>
                  <a:ext uri="{FF2B5EF4-FFF2-40B4-BE49-F238E27FC236}">
                    <a16:creationId xmlns:a16="http://schemas.microsoft.com/office/drawing/2014/main" id="{F10B2A8B-B652-1B03-E241-D66D713234FF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1324188" y="4575520"/>
                <a:ext cx="1562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10" name="Tinta 409">
                <a:extLst>
                  <a:ext uri="{FF2B5EF4-FFF2-40B4-BE49-F238E27FC236}">
                    <a16:creationId xmlns:a16="http://schemas.microsoft.com/office/drawing/2014/main" id="{1869029B-23EE-F3A1-5946-76877E4269EF}"/>
                  </a:ext>
                </a:extLst>
              </p14:cNvPr>
              <p14:cNvContentPartPr/>
              <p14:nvPr/>
            </p14:nvContentPartPr>
            <p14:xfrm>
              <a:off x="11501668" y="4602520"/>
              <a:ext cx="121320" cy="244440"/>
            </p14:xfrm>
          </p:contentPart>
        </mc:Choice>
        <mc:Fallback>
          <p:pic>
            <p:nvPicPr>
              <p:cNvPr id="410" name="Tinta 409">
                <a:extLst>
                  <a:ext uri="{FF2B5EF4-FFF2-40B4-BE49-F238E27FC236}">
                    <a16:creationId xmlns:a16="http://schemas.microsoft.com/office/drawing/2014/main" id="{1869029B-23EE-F3A1-5946-76877E4269EF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11492668" y="4593880"/>
                <a:ext cx="1389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11" name="Tinta 410">
                <a:extLst>
                  <a:ext uri="{FF2B5EF4-FFF2-40B4-BE49-F238E27FC236}">
                    <a16:creationId xmlns:a16="http://schemas.microsoft.com/office/drawing/2014/main" id="{01B4A55B-72D8-9657-8CAE-08740F0917D8}"/>
                  </a:ext>
                </a:extLst>
              </p14:cNvPr>
              <p14:cNvContentPartPr/>
              <p14:nvPr/>
            </p14:nvContentPartPr>
            <p14:xfrm>
              <a:off x="11575828" y="4572280"/>
              <a:ext cx="182520" cy="259200"/>
            </p14:xfrm>
          </p:contentPart>
        </mc:Choice>
        <mc:Fallback>
          <p:pic>
            <p:nvPicPr>
              <p:cNvPr id="411" name="Tinta 410">
                <a:extLst>
                  <a:ext uri="{FF2B5EF4-FFF2-40B4-BE49-F238E27FC236}">
                    <a16:creationId xmlns:a16="http://schemas.microsoft.com/office/drawing/2014/main" id="{01B4A55B-72D8-9657-8CAE-08740F0917D8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11566828" y="4563280"/>
                <a:ext cx="2001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12" name="Tinta 411">
                <a:extLst>
                  <a:ext uri="{FF2B5EF4-FFF2-40B4-BE49-F238E27FC236}">
                    <a16:creationId xmlns:a16="http://schemas.microsoft.com/office/drawing/2014/main" id="{42AC81A5-4D4C-56F4-D540-DACB02146F45}"/>
                  </a:ext>
                </a:extLst>
              </p14:cNvPr>
              <p14:cNvContentPartPr/>
              <p14:nvPr/>
            </p14:nvContentPartPr>
            <p14:xfrm>
              <a:off x="11688868" y="4567960"/>
              <a:ext cx="200160" cy="286920"/>
            </p14:xfrm>
          </p:contentPart>
        </mc:Choice>
        <mc:Fallback>
          <p:pic>
            <p:nvPicPr>
              <p:cNvPr id="412" name="Tinta 411">
                <a:extLst>
                  <a:ext uri="{FF2B5EF4-FFF2-40B4-BE49-F238E27FC236}">
                    <a16:creationId xmlns:a16="http://schemas.microsoft.com/office/drawing/2014/main" id="{42AC81A5-4D4C-56F4-D540-DACB02146F45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11679868" y="4559320"/>
                <a:ext cx="2178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413" name="Tinta 412">
                <a:extLst>
                  <a:ext uri="{FF2B5EF4-FFF2-40B4-BE49-F238E27FC236}">
                    <a16:creationId xmlns:a16="http://schemas.microsoft.com/office/drawing/2014/main" id="{394A049B-60D2-2CEB-CBC2-079E4AA21A42}"/>
                  </a:ext>
                </a:extLst>
              </p14:cNvPr>
              <p14:cNvContentPartPr/>
              <p14:nvPr/>
            </p14:nvContentPartPr>
            <p14:xfrm>
              <a:off x="11918908" y="4494520"/>
              <a:ext cx="43920" cy="364680"/>
            </p14:xfrm>
          </p:contentPart>
        </mc:Choice>
        <mc:Fallback>
          <p:pic>
            <p:nvPicPr>
              <p:cNvPr id="413" name="Tinta 412">
                <a:extLst>
                  <a:ext uri="{FF2B5EF4-FFF2-40B4-BE49-F238E27FC236}">
                    <a16:creationId xmlns:a16="http://schemas.microsoft.com/office/drawing/2014/main" id="{394A049B-60D2-2CEB-CBC2-079E4AA21A42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11909908" y="4485880"/>
                <a:ext cx="6156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Agrupar 467">
            <a:extLst>
              <a:ext uri="{FF2B5EF4-FFF2-40B4-BE49-F238E27FC236}">
                <a16:creationId xmlns:a16="http://schemas.microsoft.com/office/drawing/2014/main" id="{F00B403B-61EC-25D4-A93C-24A00F2A5664}"/>
              </a:ext>
            </a:extLst>
          </p:cNvPr>
          <p:cNvGrpSpPr/>
          <p:nvPr/>
        </p:nvGrpSpPr>
        <p:grpSpPr>
          <a:xfrm>
            <a:off x="7256908" y="5180680"/>
            <a:ext cx="4780080" cy="774720"/>
            <a:chOff x="7256908" y="5180680"/>
            <a:chExt cx="478008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6E82BC77-7A84-7D53-3C84-0F5116EBAC8D}"/>
                    </a:ext>
                  </a:extLst>
                </p14:cNvPr>
                <p14:cNvContentPartPr/>
                <p14:nvPr/>
              </p14:nvContentPartPr>
              <p14:xfrm>
                <a:off x="7256908" y="5217760"/>
                <a:ext cx="4780080" cy="73764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6E82BC77-7A84-7D53-3C84-0F5116EBAC8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248268" y="5209120"/>
                  <a:ext cx="479772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FDCBDB9D-1497-0D12-24B3-F08F2FC92514}"/>
                    </a:ext>
                  </a:extLst>
                </p14:cNvPr>
                <p14:cNvContentPartPr/>
                <p14:nvPr/>
              </p14:nvContentPartPr>
              <p14:xfrm>
                <a:off x="7313428" y="5547160"/>
                <a:ext cx="400680" cy="34920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FDCBDB9D-1497-0D12-24B3-F08F2FC9251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304788" y="5538520"/>
                  <a:ext cx="418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459AA779-18E4-5772-312C-297076C86C64}"/>
                    </a:ext>
                  </a:extLst>
                </p14:cNvPr>
                <p14:cNvContentPartPr/>
                <p14:nvPr/>
              </p14:nvContentPartPr>
              <p14:xfrm>
                <a:off x="7821388" y="5671360"/>
                <a:ext cx="135000" cy="4176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459AA779-18E4-5772-312C-297076C86C64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12748" y="5662360"/>
                  <a:ext cx="152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247CA5C4-5B51-7142-48B9-312A9F9897D7}"/>
                    </a:ext>
                  </a:extLst>
                </p14:cNvPr>
                <p14:cNvContentPartPr/>
                <p14:nvPr/>
              </p14:nvContentPartPr>
              <p14:xfrm>
                <a:off x="7760908" y="5579560"/>
                <a:ext cx="158400" cy="1152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247CA5C4-5B51-7142-48B9-312A9F9897D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752268" y="5570560"/>
                  <a:ext cx="176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0AD4CEFD-1860-A00D-513C-84D4CC38A554}"/>
                    </a:ext>
                  </a:extLst>
                </p14:cNvPr>
                <p14:cNvContentPartPr/>
                <p14:nvPr/>
              </p14:nvContentPartPr>
              <p14:xfrm>
                <a:off x="8291188" y="5614120"/>
                <a:ext cx="448920" cy="20592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0AD4CEFD-1860-A00D-513C-84D4CC38A55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282548" y="5605480"/>
                  <a:ext cx="466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1B3C3557-46FE-3708-81F4-4D996CF9CEDE}"/>
                    </a:ext>
                  </a:extLst>
                </p14:cNvPr>
                <p14:cNvContentPartPr/>
                <p14:nvPr/>
              </p14:nvContentPartPr>
              <p14:xfrm>
                <a:off x="8376508" y="5379400"/>
                <a:ext cx="249120" cy="13608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1B3C3557-46FE-3708-81F4-4D996CF9CED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367868" y="5370760"/>
                  <a:ext cx="26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5A9C50B8-BC37-9551-A18F-239A660776DC}"/>
                    </a:ext>
                  </a:extLst>
                </p14:cNvPr>
                <p14:cNvContentPartPr/>
                <p14:nvPr/>
              </p14:nvContentPartPr>
              <p14:xfrm>
                <a:off x="8816428" y="5218120"/>
                <a:ext cx="125640" cy="65988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5A9C50B8-BC37-9551-A18F-239A660776D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807788" y="5209480"/>
                  <a:ext cx="14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D969559D-80A2-5317-EC8E-C7A445F4D2A3}"/>
                    </a:ext>
                  </a:extLst>
                </p14:cNvPr>
                <p14:cNvContentPartPr/>
                <p14:nvPr/>
              </p14:nvContentPartPr>
              <p14:xfrm>
                <a:off x="9013348" y="5513680"/>
                <a:ext cx="127440" cy="19008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D969559D-80A2-5317-EC8E-C7A445F4D2A3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004708" y="5505040"/>
                  <a:ext cx="145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5DA82782-CDF4-0D53-8ACE-782773930C62}"/>
                    </a:ext>
                  </a:extLst>
                </p14:cNvPr>
                <p14:cNvContentPartPr/>
                <p14:nvPr/>
              </p14:nvContentPartPr>
              <p14:xfrm>
                <a:off x="9123508" y="5435920"/>
                <a:ext cx="188640" cy="23760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5DA82782-CDF4-0D53-8ACE-782773930C6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9114508" y="5427280"/>
                  <a:ext cx="206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40421A3A-5551-1984-FB53-3398413CBAEB}"/>
                    </a:ext>
                  </a:extLst>
                </p14:cNvPr>
                <p14:cNvContentPartPr/>
                <p14:nvPr/>
              </p14:nvContentPartPr>
              <p14:xfrm>
                <a:off x="9277948" y="5562280"/>
                <a:ext cx="232560" cy="16272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40421A3A-5551-1984-FB53-3398413CBAE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9269308" y="5553640"/>
                  <a:ext cx="250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97B2ABA2-6C7D-6407-9B2F-418B1FA2135A}"/>
                    </a:ext>
                  </a:extLst>
                </p14:cNvPr>
                <p14:cNvContentPartPr/>
                <p14:nvPr/>
              </p14:nvContentPartPr>
              <p14:xfrm>
                <a:off x="9021628" y="5282560"/>
                <a:ext cx="38520" cy="5796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97B2ABA2-6C7D-6407-9B2F-418B1FA2135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9012628" y="5273560"/>
                  <a:ext cx="56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A0BCCE78-50EC-2E13-790A-883BCD1FDCF2}"/>
                    </a:ext>
                  </a:extLst>
                </p14:cNvPr>
                <p14:cNvContentPartPr/>
                <p14:nvPr/>
              </p14:nvContentPartPr>
              <p14:xfrm>
                <a:off x="9128548" y="5283640"/>
                <a:ext cx="62280" cy="5328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A0BCCE78-50EC-2E13-790A-883BCD1FDCF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9119908" y="5275000"/>
                  <a:ext cx="79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065FACFE-A96F-3FF9-5271-E95D53618C35}"/>
                    </a:ext>
                  </a:extLst>
                </p14:cNvPr>
                <p14:cNvContentPartPr/>
                <p14:nvPr/>
              </p14:nvContentPartPr>
              <p14:xfrm>
                <a:off x="9632908" y="5550040"/>
                <a:ext cx="160200" cy="17640"/>
              </p14:xfrm>
            </p:contentPart>
          </mc:Choice>
          <mc:Fallback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065FACFE-A96F-3FF9-5271-E95D53618C3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624268" y="5541400"/>
                  <a:ext cx="177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0025290E-8512-7362-7016-84F413E406AE}"/>
                    </a:ext>
                  </a:extLst>
                </p14:cNvPr>
                <p14:cNvContentPartPr/>
                <p14:nvPr/>
              </p14:nvContentPartPr>
              <p14:xfrm>
                <a:off x="9844228" y="5381560"/>
                <a:ext cx="194400" cy="37584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0025290E-8512-7362-7016-84F413E406A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9835588" y="5372560"/>
                  <a:ext cx="2120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29" name="Tinta 428">
                  <a:extLst>
                    <a:ext uri="{FF2B5EF4-FFF2-40B4-BE49-F238E27FC236}">
                      <a16:creationId xmlns:a16="http://schemas.microsoft.com/office/drawing/2014/main" id="{4B02C09A-2A1F-502A-1057-8BD3D2BBD407}"/>
                    </a:ext>
                  </a:extLst>
                </p14:cNvPr>
                <p14:cNvContentPartPr/>
                <p14:nvPr/>
              </p14:nvContentPartPr>
              <p14:xfrm>
                <a:off x="10095508" y="5412880"/>
                <a:ext cx="115200" cy="271440"/>
              </p14:xfrm>
            </p:contentPart>
          </mc:Choice>
          <mc:Fallback>
            <p:pic>
              <p:nvPicPr>
                <p:cNvPr id="429" name="Tinta 428">
                  <a:extLst>
                    <a:ext uri="{FF2B5EF4-FFF2-40B4-BE49-F238E27FC236}">
                      <a16:creationId xmlns:a16="http://schemas.microsoft.com/office/drawing/2014/main" id="{4B02C09A-2A1F-502A-1057-8BD3D2BBD40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086868" y="5404240"/>
                  <a:ext cx="132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6DDB2B66-297D-A805-56BC-63DD516F5920}"/>
                    </a:ext>
                  </a:extLst>
                </p14:cNvPr>
                <p14:cNvContentPartPr/>
                <p14:nvPr/>
              </p14:nvContentPartPr>
              <p14:xfrm>
                <a:off x="10095508" y="5552200"/>
                <a:ext cx="94680" cy="20880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6DDB2B66-297D-A805-56BC-63DD516F592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086868" y="5543200"/>
                  <a:ext cx="112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E50B3663-8348-6244-1FA6-521DC7A1339E}"/>
                    </a:ext>
                  </a:extLst>
                </p14:cNvPr>
                <p14:cNvContentPartPr/>
                <p14:nvPr/>
              </p14:nvContentPartPr>
              <p14:xfrm>
                <a:off x="10340308" y="5554000"/>
                <a:ext cx="103320" cy="239400"/>
              </p14:xfrm>
            </p:contentPart>
          </mc:Choice>
          <mc:Fallback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E50B3663-8348-6244-1FA6-521DC7A1339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0331668" y="5545360"/>
                  <a:ext cx="120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D6B79D61-CD70-5B9E-7B19-EAC387D64270}"/>
                    </a:ext>
                  </a:extLst>
                </p14:cNvPr>
                <p14:cNvContentPartPr/>
                <p14:nvPr/>
              </p14:nvContentPartPr>
              <p14:xfrm>
                <a:off x="10442188" y="5553280"/>
                <a:ext cx="151920" cy="16776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D6B79D61-CD70-5B9E-7B19-EAC387D6427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0433188" y="5544280"/>
                  <a:ext cx="169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0F1C4C6B-126C-37D7-FA99-26A39A0C5F0A}"/>
                    </a:ext>
                  </a:extLst>
                </p14:cNvPr>
                <p14:cNvContentPartPr/>
                <p14:nvPr/>
              </p14:nvContentPartPr>
              <p14:xfrm>
                <a:off x="10307548" y="5338720"/>
                <a:ext cx="185400" cy="13932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0F1C4C6B-126C-37D7-FA99-26A39A0C5F0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298548" y="5329720"/>
                  <a:ext cx="203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B843F81A-E248-A685-0441-F4D016C8F64E}"/>
                    </a:ext>
                  </a:extLst>
                </p14:cNvPr>
                <p14:cNvContentPartPr/>
                <p14:nvPr/>
              </p14:nvContentPartPr>
              <p14:xfrm>
                <a:off x="10360468" y="5180680"/>
                <a:ext cx="52200" cy="77040"/>
              </p14:xfrm>
            </p:contentPart>
          </mc:Choice>
          <mc:Fallback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B843F81A-E248-A685-0441-F4D016C8F64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351828" y="5172040"/>
                  <a:ext cx="69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763618BE-F3C7-9A21-6FBA-3ADA0E091457}"/>
                    </a:ext>
                  </a:extLst>
                </p14:cNvPr>
                <p14:cNvContentPartPr/>
                <p14:nvPr/>
              </p14:nvContentPartPr>
              <p14:xfrm>
                <a:off x="10801108" y="5579560"/>
                <a:ext cx="172800" cy="4104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763618BE-F3C7-9A21-6FBA-3ADA0E09145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792108" y="5570560"/>
                  <a:ext cx="190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AABC8F21-27AD-27C9-D3D5-D5AC1550C325}"/>
                    </a:ext>
                  </a:extLst>
                </p14:cNvPr>
                <p14:cNvContentPartPr/>
                <p14:nvPr/>
              </p14:nvContentPartPr>
              <p14:xfrm>
                <a:off x="11074348" y="5361400"/>
                <a:ext cx="148320" cy="30240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AABC8F21-27AD-27C9-D3D5-D5AC1550C325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1065708" y="5352760"/>
                  <a:ext cx="165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05D2EE9E-A85C-E041-4C20-CAAEE874292E}"/>
                    </a:ext>
                  </a:extLst>
                </p14:cNvPr>
                <p14:cNvContentPartPr/>
                <p14:nvPr/>
              </p14:nvContentPartPr>
              <p14:xfrm>
                <a:off x="11049868" y="5575240"/>
                <a:ext cx="162720" cy="20556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05D2EE9E-A85C-E041-4C20-CAAEE874292E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041228" y="5566600"/>
                  <a:ext cx="180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F5DFE28E-465F-80C4-BB1B-0B01ABA43217}"/>
                    </a:ext>
                  </a:extLst>
                </p14:cNvPr>
                <p14:cNvContentPartPr/>
                <p14:nvPr/>
              </p14:nvContentPartPr>
              <p14:xfrm>
                <a:off x="11161828" y="5219200"/>
                <a:ext cx="195480" cy="21636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F5DFE28E-465F-80C4-BB1B-0B01ABA43217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1153188" y="5210200"/>
                  <a:ext cx="213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6F071546-08C2-20EC-51E9-1FF9A84009E0}"/>
                    </a:ext>
                  </a:extLst>
                </p14:cNvPr>
                <p14:cNvContentPartPr/>
                <p14:nvPr/>
              </p14:nvContentPartPr>
              <p14:xfrm>
                <a:off x="11410588" y="5482360"/>
                <a:ext cx="166320" cy="23652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6F071546-08C2-20EC-51E9-1FF9A84009E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401588" y="5473720"/>
                  <a:ext cx="183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43" name="Tinta 442">
                  <a:extLst>
                    <a:ext uri="{FF2B5EF4-FFF2-40B4-BE49-F238E27FC236}">
                      <a16:creationId xmlns:a16="http://schemas.microsoft.com/office/drawing/2014/main" id="{2600CF49-2A8D-5BFF-DDA7-730AFB97A551}"/>
                    </a:ext>
                  </a:extLst>
                </p14:cNvPr>
                <p14:cNvContentPartPr/>
                <p14:nvPr/>
              </p14:nvContentPartPr>
              <p14:xfrm>
                <a:off x="11555668" y="5518000"/>
                <a:ext cx="148320" cy="226440"/>
              </p14:xfrm>
            </p:contentPart>
          </mc:Choice>
          <mc:Fallback>
            <p:pic>
              <p:nvPicPr>
                <p:cNvPr id="443" name="Tinta 442">
                  <a:extLst>
                    <a:ext uri="{FF2B5EF4-FFF2-40B4-BE49-F238E27FC236}">
                      <a16:creationId xmlns:a16="http://schemas.microsoft.com/office/drawing/2014/main" id="{2600CF49-2A8D-5BFF-DDA7-730AFB97A55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546668" y="5509000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19170CF2-38E6-7EE7-C0EF-947BCD9166DC}"/>
                    </a:ext>
                  </a:extLst>
                </p14:cNvPr>
                <p14:cNvContentPartPr/>
                <p14:nvPr/>
              </p14:nvContentPartPr>
              <p14:xfrm>
                <a:off x="11454508" y="5365000"/>
                <a:ext cx="121320" cy="4068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19170CF2-38E6-7EE7-C0EF-947BCD9166DC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445868" y="5356000"/>
                  <a:ext cx="13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2B51462A-5D77-9CC3-2430-68DE5676C463}"/>
                    </a:ext>
                  </a:extLst>
                </p14:cNvPr>
                <p14:cNvContentPartPr/>
                <p14:nvPr/>
              </p14:nvContentPartPr>
              <p14:xfrm>
                <a:off x="11689948" y="5217040"/>
                <a:ext cx="192240" cy="65628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2B51462A-5D77-9CC3-2430-68DE5676C463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681308" y="5208400"/>
                  <a:ext cx="209880" cy="67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466" name="Tinta 465">
                <a:extLst>
                  <a:ext uri="{FF2B5EF4-FFF2-40B4-BE49-F238E27FC236}">
                    <a16:creationId xmlns:a16="http://schemas.microsoft.com/office/drawing/2014/main" id="{BEBCA919-BA36-7725-C5FF-9AAF40FB4DF7}"/>
                  </a:ext>
                </a:extLst>
              </p14:cNvPr>
              <p14:cNvContentPartPr/>
              <p14:nvPr/>
            </p14:nvContentPartPr>
            <p14:xfrm>
              <a:off x="7273828" y="5009320"/>
              <a:ext cx="4741920" cy="876960"/>
            </p14:xfrm>
          </p:contentPart>
        </mc:Choice>
        <mc:Fallback>
          <p:pic>
            <p:nvPicPr>
              <p:cNvPr id="466" name="Tinta 465">
                <a:extLst>
                  <a:ext uri="{FF2B5EF4-FFF2-40B4-BE49-F238E27FC236}">
                    <a16:creationId xmlns:a16="http://schemas.microsoft.com/office/drawing/2014/main" id="{BEBCA919-BA36-7725-C5FF-9AAF40FB4DF7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7264828" y="5000320"/>
                <a:ext cx="4759560" cy="89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9" name="Agrupar 488">
            <a:extLst>
              <a:ext uri="{FF2B5EF4-FFF2-40B4-BE49-F238E27FC236}">
                <a16:creationId xmlns:a16="http://schemas.microsoft.com/office/drawing/2014/main" id="{97CA7ED8-C7A4-1B5D-003C-C097E9567E1B}"/>
              </a:ext>
            </a:extLst>
          </p:cNvPr>
          <p:cNvGrpSpPr/>
          <p:nvPr/>
        </p:nvGrpSpPr>
        <p:grpSpPr>
          <a:xfrm>
            <a:off x="8501068" y="934480"/>
            <a:ext cx="3014280" cy="470880"/>
            <a:chOff x="8501068" y="934480"/>
            <a:chExt cx="301428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53F266D1-6499-2050-A641-4978A9D3EB01}"/>
                    </a:ext>
                  </a:extLst>
                </p14:cNvPr>
                <p14:cNvContentPartPr/>
                <p14:nvPr/>
              </p14:nvContentPartPr>
              <p14:xfrm>
                <a:off x="8501068" y="1192600"/>
                <a:ext cx="17280" cy="20304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53F266D1-6499-2050-A641-4978A9D3EB01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492068" y="1183960"/>
                  <a:ext cx="34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F54E13F6-5700-3BFB-811D-CD3AD2E41475}"/>
                    </a:ext>
                  </a:extLst>
                </p14:cNvPr>
                <p14:cNvContentPartPr/>
                <p14:nvPr/>
              </p14:nvContentPartPr>
              <p14:xfrm>
                <a:off x="8616268" y="1145800"/>
                <a:ext cx="402840" cy="14112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F54E13F6-5700-3BFB-811D-CD3AD2E4147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607628" y="1136800"/>
                  <a:ext cx="42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EF7A33FC-83DC-6604-9F9E-6B42E142B7C7}"/>
                    </a:ext>
                  </a:extLst>
                </p14:cNvPr>
                <p14:cNvContentPartPr/>
                <p14:nvPr/>
              </p14:nvContentPartPr>
              <p14:xfrm>
                <a:off x="9076348" y="1093600"/>
                <a:ext cx="124920" cy="19332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EF7A33FC-83DC-6604-9F9E-6B42E142B7C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9067708" y="1084600"/>
                  <a:ext cx="142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618F214C-343D-6EC0-1EF7-E81016EE1D81}"/>
                    </a:ext>
                  </a:extLst>
                </p14:cNvPr>
                <p14:cNvContentPartPr/>
                <p14:nvPr/>
              </p14:nvContentPartPr>
              <p14:xfrm>
                <a:off x="9082828" y="1165240"/>
                <a:ext cx="114840" cy="4176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618F214C-343D-6EC0-1EF7-E81016EE1D8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074188" y="1156600"/>
                  <a:ext cx="132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BA4CD5E2-A826-A17A-B7E0-15CE3DE0A13D}"/>
                    </a:ext>
                  </a:extLst>
                </p14:cNvPr>
                <p14:cNvContentPartPr/>
                <p14:nvPr/>
              </p14:nvContentPartPr>
              <p14:xfrm>
                <a:off x="9206668" y="1111240"/>
                <a:ext cx="95760" cy="15732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BA4CD5E2-A826-A17A-B7E0-15CE3DE0A13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197668" y="1102240"/>
                  <a:ext cx="11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FCC03E9A-F9E1-D1FA-1656-0FD1C36E9D7C}"/>
                    </a:ext>
                  </a:extLst>
                </p14:cNvPr>
                <p14:cNvContentPartPr/>
                <p14:nvPr/>
              </p14:nvContentPartPr>
              <p14:xfrm>
                <a:off x="9418708" y="1072360"/>
                <a:ext cx="139320" cy="16812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FCC03E9A-F9E1-D1FA-1656-0FD1C36E9D7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410068" y="1063720"/>
                  <a:ext cx="156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75" name="Tinta 474">
                  <a:extLst>
                    <a:ext uri="{FF2B5EF4-FFF2-40B4-BE49-F238E27FC236}">
                      <a16:creationId xmlns:a16="http://schemas.microsoft.com/office/drawing/2014/main" id="{8D3732E7-4B9F-9D17-8DE8-BAC3D7ED46D1}"/>
                    </a:ext>
                  </a:extLst>
                </p14:cNvPr>
                <p14:cNvContentPartPr/>
                <p14:nvPr/>
              </p14:nvContentPartPr>
              <p14:xfrm>
                <a:off x="9601228" y="1075600"/>
                <a:ext cx="90360" cy="148680"/>
              </p14:xfrm>
            </p:contentPart>
          </mc:Choice>
          <mc:Fallback>
            <p:pic>
              <p:nvPicPr>
                <p:cNvPr id="475" name="Tinta 474">
                  <a:extLst>
                    <a:ext uri="{FF2B5EF4-FFF2-40B4-BE49-F238E27FC236}">
                      <a16:creationId xmlns:a16="http://schemas.microsoft.com/office/drawing/2014/main" id="{8D3732E7-4B9F-9D17-8DE8-BAC3D7ED46D1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592588" y="1066600"/>
                  <a:ext cx="108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C56C905C-245D-5084-FEA5-982C76EBFE44}"/>
                    </a:ext>
                  </a:extLst>
                </p14:cNvPr>
                <p14:cNvContentPartPr/>
                <p14:nvPr/>
              </p14:nvContentPartPr>
              <p14:xfrm>
                <a:off x="9610948" y="1124920"/>
                <a:ext cx="111240" cy="4572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C56C905C-245D-5084-FEA5-982C76EBFE4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9602308" y="1116280"/>
                  <a:ext cx="128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5409BA3F-54E1-5396-9F14-200AE8F7C9D8}"/>
                    </a:ext>
                  </a:extLst>
                </p14:cNvPr>
                <p14:cNvContentPartPr/>
                <p14:nvPr/>
              </p14:nvContentPartPr>
              <p14:xfrm>
                <a:off x="9745588" y="1083520"/>
                <a:ext cx="23760" cy="14652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5409BA3F-54E1-5396-9F14-200AE8F7C9D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9736948" y="1074880"/>
                  <a:ext cx="41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8F053BE4-AA7F-8EF5-41C2-78747AFDD7C8}"/>
                    </a:ext>
                  </a:extLst>
                </p14:cNvPr>
                <p14:cNvContentPartPr/>
                <p14:nvPr/>
              </p14:nvContentPartPr>
              <p14:xfrm>
                <a:off x="9732268" y="1032040"/>
                <a:ext cx="118800" cy="21600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8F053BE4-AA7F-8EF5-41C2-78747AFDD7C8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9723268" y="1023400"/>
                  <a:ext cx="136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C66F39C9-D2A5-BBB5-11FE-B678CAA6A61C}"/>
                    </a:ext>
                  </a:extLst>
                </p14:cNvPr>
                <p14:cNvContentPartPr/>
                <p14:nvPr/>
              </p14:nvContentPartPr>
              <p14:xfrm>
                <a:off x="9873388" y="1106920"/>
                <a:ext cx="131400" cy="13248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C66F39C9-D2A5-BBB5-11FE-B678CAA6A61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9864748" y="1097920"/>
                  <a:ext cx="149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A8EB2CB3-18CA-FDDF-8558-63130525387D}"/>
                    </a:ext>
                  </a:extLst>
                </p14:cNvPr>
                <p14:cNvContentPartPr/>
                <p14:nvPr/>
              </p14:nvContentPartPr>
              <p14:xfrm>
                <a:off x="9893548" y="1049320"/>
                <a:ext cx="64440" cy="6084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A8EB2CB3-18CA-FDDF-8558-63130525387D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884908" y="1040680"/>
                  <a:ext cx="82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2A7BE6EB-D39E-26DD-CD0F-59E459441735}"/>
                    </a:ext>
                  </a:extLst>
                </p14:cNvPr>
                <p14:cNvContentPartPr/>
                <p14:nvPr/>
              </p14:nvContentPartPr>
              <p14:xfrm>
                <a:off x="10028548" y="1075600"/>
                <a:ext cx="164880" cy="14976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2A7BE6EB-D39E-26DD-CD0F-59E45944173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019908" y="1066600"/>
                  <a:ext cx="18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8B793D4B-01E8-BBF6-9BF8-9289CD2BD086}"/>
                    </a:ext>
                  </a:extLst>
                </p14:cNvPr>
                <p14:cNvContentPartPr/>
                <p14:nvPr/>
              </p14:nvContentPartPr>
              <p14:xfrm>
                <a:off x="10211068" y="1044280"/>
                <a:ext cx="110520" cy="17820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8B793D4B-01E8-BBF6-9BF8-9289CD2BD086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202068" y="1035280"/>
                  <a:ext cx="128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2119C9ED-EF3F-BCA7-04A5-4B076DB0E664}"/>
                    </a:ext>
                  </a:extLst>
                </p14:cNvPr>
                <p14:cNvContentPartPr/>
                <p14:nvPr/>
              </p14:nvContentPartPr>
              <p14:xfrm>
                <a:off x="10352548" y="1025200"/>
                <a:ext cx="107640" cy="21312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2119C9ED-EF3F-BCA7-04A5-4B076DB0E66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0343908" y="1016200"/>
                  <a:ext cx="125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EEFAD6A3-3F9F-76B9-E03D-96ED5F914F91}"/>
                    </a:ext>
                  </a:extLst>
                </p14:cNvPr>
                <p14:cNvContentPartPr/>
                <p14:nvPr/>
              </p14:nvContentPartPr>
              <p14:xfrm>
                <a:off x="10690588" y="1012600"/>
                <a:ext cx="353880" cy="16632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EEFAD6A3-3F9F-76B9-E03D-96ED5F914F9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681948" y="1003600"/>
                  <a:ext cx="371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043F2678-CF65-33DC-ABB1-D417A8981E71}"/>
                    </a:ext>
                  </a:extLst>
                </p14:cNvPr>
                <p14:cNvContentPartPr/>
                <p14:nvPr/>
              </p14:nvContentPartPr>
              <p14:xfrm>
                <a:off x="11098108" y="934480"/>
                <a:ext cx="195840" cy="23256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043F2678-CF65-33DC-ABB1-D417A8981E7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1089108" y="925480"/>
                  <a:ext cx="213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2CA05428-5A40-7350-46A2-72FCCAD9C587}"/>
                    </a:ext>
                  </a:extLst>
                </p14:cNvPr>
                <p14:cNvContentPartPr/>
                <p14:nvPr/>
              </p14:nvContentPartPr>
              <p14:xfrm>
                <a:off x="11335708" y="973720"/>
                <a:ext cx="149400" cy="16128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2CA05428-5A40-7350-46A2-72FCCAD9C587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1327068" y="964720"/>
                  <a:ext cx="167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60E1C085-6CFA-1394-833E-34D06259DBFA}"/>
                    </a:ext>
                  </a:extLst>
                </p14:cNvPr>
                <p14:cNvContentPartPr/>
                <p14:nvPr/>
              </p14:nvContentPartPr>
              <p14:xfrm>
                <a:off x="10633708" y="1223920"/>
                <a:ext cx="811080" cy="6084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60E1C085-6CFA-1394-833E-34D06259DBF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625068" y="1215280"/>
                  <a:ext cx="828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749EB703-9021-7825-2FA4-95BA4C570FDC}"/>
                    </a:ext>
                  </a:extLst>
                </p14:cNvPr>
                <p14:cNvContentPartPr/>
                <p14:nvPr/>
              </p14:nvContentPartPr>
              <p14:xfrm>
                <a:off x="10694188" y="1356040"/>
                <a:ext cx="821160" cy="4932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749EB703-9021-7825-2FA4-95BA4C570FD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685548" y="1347400"/>
                  <a:ext cx="838800" cy="6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168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A1681719-FC02-D9A3-61EB-C48D5803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88508"/>
            <a:ext cx="2773508" cy="173931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2DA2BB8-F8E9-59B2-FFDC-5A88721D94A4}"/>
              </a:ext>
            </a:extLst>
          </p:cNvPr>
          <p:cNvGrpSpPr/>
          <p:nvPr/>
        </p:nvGrpSpPr>
        <p:grpSpPr>
          <a:xfrm>
            <a:off x="92629" y="2062304"/>
            <a:ext cx="4780080" cy="774720"/>
            <a:chOff x="7256908" y="5180680"/>
            <a:chExt cx="478008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CC3619BE-F4EE-D443-6567-63CF2B58FAC3}"/>
                    </a:ext>
                  </a:extLst>
                </p14:cNvPr>
                <p14:cNvContentPartPr/>
                <p14:nvPr/>
              </p14:nvContentPartPr>
              <p14:xfrm>
                <a:off x="7256908" y="5217760"/>
                <a:ext cx="4780080" cy="7376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CC3619BE-F4EE-D443-6567-63CF2B58FA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48268" y="5209120"/>
                  <a:ext cx="479772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193059AC-9F7A-2AAC-DFD4-27079E3C143D}"/>
                    </a:ext>
                  </a:extLst>
                </p14:cNvPr>
                <p14:cNvContentPartPr/>
                <p14:nvPr/>
              </p14:nvContentPartPr>
              <p14:xfrm>
                <a:off x="7313428" y="5547160"/>
                <a:ext cx="400680" cy="34920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193059AC-9F7A-2AAC-DFD4-27079E3C14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04788" y="5538520"/>
                  <a:ext cx="418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2241C95B-7D0F-DC3C-290F-A069522137D1}"/>
                    </a:ext>
                  </a:extLst>
                </p14:cNvPr>
                <p14:cNvContentPartPr/>
                <p14:nvPr/>
              </p14:nvContentPartPr>
              <p14:xfrm>
                <a:off x="7821388" y="5671360"/>
                <a:ext cx="135000" cy="4176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2241C95B-7D0F-DC3C-290F-A069522137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12748" y="5662360"/>
                  <a:ext cx="152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CB71E02A-3404-EB9B-C634-1FE8A1397949}"/>
                    </a:ext>
                  </a:extLst>
                </p14:cNvPr>
                <p14:cNvContentPartPr/>
                <p14:nvPr/>
              </p14:nvContentPartPr>
              <p14:xfrm>
                <a:off x="7760908" y="5579560"/>
                <a:ext cx="158400" cy="115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CB71E02A-3404-EB9B-C634-1FE8A13979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2268" y="5570560"/>
                  <a:ext cx="176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3E073D1-49E4-955C-E454-89A1D4AD771A}"/>
                    </a:ext>
                  </a:extLst>
                </p14:cNvPr>
                <p14:cNvContentPartPr/>
                <p14:nvPr/>
              </p14:nvContentPartPr>
              <p14:xfrm>
                <a:off x="8291188" y="5614120"/>
                <a:ext cx="448920" cy="20592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3E073D1-49E4-955C-E454-89A1D4AD77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2548" y="5605480"/>
                  <a:ext cx="466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2254052-58CC-3576-F4C4-01D3B959F8FD}"/>
                    </a:ext>
                  </a:extLst>
                </p14:cNvPr>
                <p14:cNvContentPartPr/>
                <p14:nvPr/>
              </p14:nvContentPartPr>
              <p14:xfrm>
                <a:off x="8376508" y="5379400"/>
                <a:ext cx="249120" cy="1360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2254052-58CC-3576-F4C4-01D3B959F8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67868" y="5370760"/>
                  <a:ext cx="26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FD7DFFFC-C74A-AAE1-5C93-4D33BD461E32}"/>
                    </a:ext>
                  </a:extLst>
                </p14:cNvPr>
                <p14:cNvContentPartPr/>
                <p14:nvPr/>
              </p14:nvContentPartPr>
              <p14:xfrm>
                <a:off x="8816428" y="5218120"/>
                <a:ext cx="125640" cy="6598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FD7DFFFC-C74A-AAE1-5C93-4D33BD461E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07788" y="5209480"/>
                  <a:ext cx="14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45C22B55-D034-A8EE-8876-1BC276C4E820}"/>
                    </a:ext>
                  </a:extLst>
                </p14:cNvPr>
                <p14:cNvContentPartPr/>
                <p14:nvPr/>
              </p14:nvContentPartPr>
              <p14:xfrm>
                <a:off x="9013348" y="5513680"/>
                <a:ext cx="127440" cy="1900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45C22B55-D034-A8EE-8876-1BC276C4E8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04708" y="5505040"/>
                  <a:ext cx="145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630279A-8756-CEDA-1A13-A24A82AEC5C3}"/>
                    </a:ext>
                  </a:extLst>
                </p14:cNvPr>
                <p14:cNvContentPartPr/>
                <p14:nvPr/>
              </p14:nvContentPartPr>
              <p14:xfrm>
                <a:off x="9123508" y="5435920"/>
                <a:ext cx="188640" cy="2376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F630279A-8756-CEDA-1A13-A24A82AEC5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14508" y="5427280"/>
                  <a:ext cx="206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FC5B7560-0B4C-65D3-3439-2D692CBAEAAB}"/>
                    </a:ext>
                  </a:extLst>
                </p14:cNvPr>
                <p14:cNvContentPartPr/>
                <p14:nvPr/>
              </p14:nvContentPartPr>
              <p14:xfrm>
                <a:off x="9277948" y="5562280"/>
                <a:ext cx="232560" cy="1627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FC5B7560-0B4C-65D3-3439-2D692CBAEA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69308" y="5553640"/>
                  <a:ext cx="250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B165E95-3CDC-11C7-F92D-E7D41F8FB108}"/>
                    </a:ext>
                  </a:extLst>
                </p14:cNvPr>
                <p14:cNvContentPartPr/>
                <p14:nvPr/>
              </p14:nvContentPartPr>
              <p14:xfrm>
                <a:off x="9021628" y="5282560"/>
                <a:ext cx="38520" cy="579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B165E95-3CDC-11C7-F92D-E7D41F8FB1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12628" y="5273560"/>
                  <a:ext cx="56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39CAA7E9-C4C2-C6A5-4244-C35454B556DF}"/>
                    </a:ext>
                  </a:extLst>
                </p14:cNvPr>
                <p14:cNvContentPartPr/>
                <p14:nvPr/>
              </p14:nvContentPartPr>
              <p14:xfrm>
                <a:off x="9128548" y="5283640"/>
                <a:ext cx="62280" cy="532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39CAA7E9-C4C2-C6A5-4244-C35454B556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19908" y="5275000"/>
                  <a:ext cx="79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38ACAAE-10EC-4665-6281-4AB226B61706}"/>
                    </a:ext>
                  </a:extLst>
                </p14:cNvPr>
                <p14:cNvContentPartPr/>
                <p14:nvPr/>
              </p14:nvContentPartPr>
              <p14:xfrm>
                <a:off x="9632908" y="5550040"/>
                <a:ext cx="160200" cy="176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38ACAAE-10EC-4665-6281-4AB226B617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24268" y="5541400"/>
                  <a:ext cx="177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93BDC34-8DD9-2844-3333-71AD94C6C8AD}"/>
                    </a:ext>
                  </a:extLst>
                </p14:cNvPr>
                <p14:cNvContentPartPr/>
                <p14:nvPr/>
              </p14:nvContentPartPr>
              <p14:xfrm>
                <a:off x="9844228" y="5381560"/>
                <a:ext cx="194400" cy="3758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93BDC34-8DD9-2844-3333-71AD94C6C8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35588" y="5372560"/>
                  <a:ext cx="2120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2480A7B-9B47-47AC-7B82-2DA48C793C8F}"/>
                    </a:ext>
                  </a:extLst>
                </p14:cNvPr>
                <p14:cNvContentPartPr/>
                <p14:nvPr/>
              </p14:nvContentPartPr>
              <p14:xfrm>
                <a:off x="10095508" y="5412880"/>
                <a:ext cx="115200" cy="2714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2480A7B-9B47-47AC-7B82-2DA48C793C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6868" y="5404240"/>
                  <a:ext cx="132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112BD3D8-0471-1FE9-1CCC-2135BB351850}"/>
                    </a:ext>
                  </a:extLst>
                </p14:cNvPr>
                <p14:cNvContentPartPr/>
                <p14:nvPr/>
              </p14:nvContentPartPr>
              <p14:xfrm>
                <a:off x="10095508" y="5552200"/>
                <a:ext cx="94680" cy="2088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112BD3D8-0471-1FE9-1CCC-2135BB3518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86868" y="5543200"/>
                  <a:ext cx="112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C3A5E6D-72CB-3DF0-71A4-A986C6C98930}"/>
                    </a:ext>
                  </a:extLst>
                </p14:cNvPr>
                <p14:cNvContentPartPr/>
                <p14:nvPr/>
              </p14:nvContentPartPr>
              <p14:xfrm>
                <a:off x="10340308" y="5554000"/>
                <a:ext cx="103320" cy="2394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C3A5E6D-72CB-3DF0-71A4-A986C6C989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1668" y="5545360"/>
                  <a:ext cx="120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38B784E1-8F04-9AB6-439B-1F81B8BE705E}"/>
                    </a:ext>
                  </a:extLst>
                </p14:cNvPr>
                <p14:cNvContentPartPr/>
                <p14:nvPr/>
              </p14:nvContentPartPr>
              <p14:xfrm>
                <a:off x="10442188" y="5553280"/>
                <a:ext cx="151920" cy="1677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38B784E1-8F04-9AB6-439B-1F81B8BE70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33188" y="5544280"/>
                  <a:ext cx="169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8339AFE-509C-C340-E176-BFEB538666B8}"/>
                    </a:ext>
                  </a:extLst>
                </p14:cNvPr>
                <p14:cNvContentPartPr/>
                <p14:nvPr/>
              </p14:nvContentPartPr>
              <p14:xfrm>
                <a:off x="10307548" y="5338720"/>
                <a:ext cx="185400" cy="13932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8339AFE-509C-C340-E176-BFEB538666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98548" y="5329720"/>
                  <a:ext cx="203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D922FBD0-EB34-E8F4-8DE5-A933CF3653A2}"/>
                    </a:ext>
                  </a:extLst>
                </p14:cNvPr>
                <p14:cNvContentPartPr/>
                <p14:nvPr/>
              </p14:nvContentPartPr>
              <p14:xfrm>
                <a:off x="10360468" y="5180680"/>
                <a:ext cx="52200" cy="7704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D922FBD0-EB34-E8F4-8DE5-A933CF3653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51828" y="5172040"/>
                  <a:ext cx="69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0964A6B5-D143-C051-4638-CCD5718DA7A3}"/>
                    </a:ext>
                  </a:extLst>
                </p14:cNvPr>
                <p14:cNvContentPartPr/>
                <p14:nvPr/>
              </p14:nvContentPartPr>
              <p14:xfrm>
                <a:off x="10801108" y="5579560"/>
                <a:ext cx="172800" cy="410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0964A6B5-D143-C051-4638-CCD5718DA7A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92108" y="5570560"/>
                  <a:ext cx="190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0820D48-873A-CE4F-DF9A-D13AF7C3CB5F}"/>
                    </a:ext>
                  </a:extLst>
                </p14:cNvPr>
                <p14:cNvContentPartPr/>
                <p14:nvPr/>
              </p14:nvContentPartPr>
              <p14:xfrm>
                <a:off x="11074348" y="5361400"/>
                <a:ext cx="148320" cy="30240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0820D48-873A-CE4F-DF9A-D13AF7C3CB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65708" y="5352760"/>
                  <a:ext cx="165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2AE3DAF5-50DE-1D7A-7450-13B283785706}"/>
                    </a:ext>
                  </a:extLst>
                </p14:cNvPr>
                <p14:cNvContentPartPr/>
                <p14:nvPr/>
              </p14:nvContentPartPr>
              <p14:xfrm>
                <a:off x="11049868" y="5575240"/>
                <a:ext cx="162720" cy="2055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2AE3DAF5-50DE-1D7A-7450-13B28378570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41228" y="5566600"/>
                  <a:ext cx="180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304393B-71D8-4399-E732-DEBA488112B2}"/>
                    </a:ext>
                  </a:extLst>
                </p14:cNvPr>
                <p14:cNvContentPartPr/>
                <p14:nvPr/>
              </p14:nvContentPartPr>
              <p14:xfrm>
                <a:off x="11161828" y="5219200"/>
                <a:ext cx="195480" cy="21636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304393B-71D8-4399-E732-DEBA488112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53188" y="5210200"/>
                  <a:ext cx="213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4D1773FC-D0F8-EB56-3728-656E9785A940}"/>
                    </a:ext>
                  </a:extLst>
                </p14:cNvPr>
                <p14:cNvContentPartPr/>
                <p14:nvPr/>
              </p14:nvContentPartPr>
              <p14:xfrm>
                <a:off x="11410588" y="5482360"/>
                <a:ext cx="166320" cy="2365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4D1773FC-D0F8-EB56-3728-656E9785A94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01588" y="5473720"/>
                  <a:ext cx="183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ECB7DD1-9186-A039-931C-6A9CFC54796F}"/>
                    </a:ext>
                  </a:extLst>
                </p14:cNvPr>
                <p14:cNvContentPartPr/>
                <p14:nvPr/>
              </p14:nvContentPartPr>
              <p14:xfrm>
                <a:off x="11555668" y="5518000"/>
                <a:ext cx="148320" cy="2264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ECB7DD1-9186-A039-931C-6A9CFC54796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46668" y="5509000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4EB40E9-7311-38BB-27E8-F999B333CC81}"/>
                    </a:ext>
                  </a:extLst>
                </p14:cNvPr>
                <p14:cNvContentPartPr/>
                <p14:nvPr/>
              </p14:nvContentPartPr>
              <p14:xfrm>
                <a:off x="11454508" y="5365000"/>
                <a:ext cx="121320" cy="406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4EB40E9-7311-38BB-27E8-F999B333CC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45868" y="5356000"/>
                  <a:ext cx="13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E72E019A-C159-5E37-8CDA-6EB0078481B5}"/>
                    </a:ext>
                  </a:extLst>
                </p14:cNvPr>
                <p14:cNvContentPartPr/>
                <p14:nvPr/>
              </p14:nvContentPartPr>
              <p14:xfrm>
                <a:off x="11689948" y="5217040"/>
                <a:ext cx="192240" cy="6562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E72E019A-C159-5E37-8CDA-6EB0078481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81308" y="5208400"/>
                  <a:ext cx="209880" cy="67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DBF459BA-9BB1-6CFC-D93C-EAC08D766E4B}"/>
                  </a:ext>
                </a:extLst>
              </p14:cNvPr>
              <p14:cNvContentPartPr/>
              <p14:nvPr/>
            </p14:nvContentPartPr>
            <p14:xfrm>
              <a:off x="109549" y="1890944"/>
              <a:ext cx="4741920" cy="876960"/>
            </p14:xfrm>
          </p:contentPart>
        </mc:Choice>
        <mc:Fallback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DBF459BA-9BB1-6CFC-D93C-EAC08D766E4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549" y="1881944"/>
                <a:ext cx="4759560" cy="89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BAE76851-644C-A809-A13B-61FAC6B8ECCD}"/>
              </a:ext>
            </a:extLst>
          </p:cNvPr>
          <p:cNvGrpSpPr/>
          <p:nvPr/>
        </p:nvGrpSpPr>
        <p:grpSpPr>
          <a:xfrm>
            <a:off x="89906" y="2970996"/>
            <a:ext cx="2614320" cy="659160"/>
            <a:chOff x="81028" y="3414880"/>
            <a:chExt cx="2614320" cy="65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F741E037-D8E0-05EE-5139-1B9E6CEF5079}"/>
                    </a:ext>
                  </a:extLst>
                </p14:cNvPr>
                <p14:cNvContentPartPr/>
                <p14:nvPr/>
              </p14:nvContentPartPr>
              <p14:xfrm>
                <a:off x="376948" y="3421720"/>
                <a:ext cx="20520" cy="2120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F741E037-D8E0-05EE-5139-1B9E6CEF50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8308" y="3412720"/>
                  <a:ext cx="38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86D9BB1F-25A6-A369-1439-6F16DD7ED0FA}"/>
                    </a:ext>
                  </a:extLst>
                </p14:cNvPr>
                <p14:cNvContentPartPr/>
                <p14:nvPr/>
              </p14:nvContentPartPr>
              <p14:xfrm>
                <a:off x="403948" y="3414880"/>
                <a:ext cx="27360" cy="21024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86D9BB1F-25A6-A369-1439-6F16DD7ED0F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5308" y="3405880"/>
                  <a:ext cx="45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8DCE52A-0856-3B34-FF10-5542E249B467}"/>
                    </a:ext>
                  </a:extLst>
                </p14:cNvPr>
                <p14:cNvContentPartPr/>
                <p14:nvPr/>
              </p14:nvContentPartPr>
              <p14:xfrm>
                <a:off x="306388" y="3552040"/>
                <a:ext cx="142200" cy="13896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8DCE52A-0856-3B34-FF10-5542E249B4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7748" y="3543040"/>
                  <a:ext cx="159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CE9515EB-FB28-E090-80F9-57E213D86731}"/>
                    </a:ext>
                  </a:extLst>
                </p14:cNvPr>
                <p14:cNvContentPartPr/>
                <p14:nvPr/>
              </p14:nvContentPartPr>
              <p14:xfrm>
                <a:off x="97948" y="3830680"/>
                <a:ext cx="70920" cy="2217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CE9515EB-FB28-E090-80F9-57E213D867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48" y="3821680"/>
                  <a:ext cx="88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656FD0A5-1574-0A50-D894-507D4CF9203E}"/>
                    </a:ext>
                  </a:extLst>
                </p14:cNvPr>
                <p14:cNvContentPartPr/>
                <p14:nvPr/>
              </p14:nvContentPartPr>
              <p14:xfrm>
                <a:off x="81028" y="3920320"/>
                <a:ext cx="87840" cy="205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656FD0A5-1574-0A50-D894-507D4CF9203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388" y="3911680"/>
                  <a:ext cx="105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D04528E5-5F14-B2BB-3077-9CBDCCF95463}"/>
                    </a:ext>
                  </a:extLst>
                </p14:cNvPr>
                <p14:cNvContentPartPr/>
                <p14:nvPr/>
              </p14:nvContentPartPr>
              <p14:xfrm>
                <a:off x="84268" y="3821320"/>
                <a:ext cx="97920" cy="2664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D04528E5-5F14-B2BB-3077-9CBDCCF954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628" y="3812680"/>
                  <a:ext cx="11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9B34D60E-7030-96AE-62FE-7AB84B0C21B8}"/>
                    </a:ext>
                  </a:extLst>
                </p14:cNvPr>
                <p14:cNvContentPartPr/>
                <p14:nvPr/>
              </p14:nvContentPartPr>
              <p14:xfrm>
                <a:off x="185068" y="3838240"/>
                <a:ext cx="202680" cy="2084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9B34D60E-7030-96AE-62FE-7AB84B0C21B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6068" y="3829600"/>
                  <a:ext cx="220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9B6B8A6C-C9B8-84DC-DE7B-812EA64FB6A4}"/>
                    </a:ext>
                  </a:extLst>
                </p14:cNvPr>
                <p14:cNvContentPartPr/>
                <p14:nvPr/>
              </p14:nvContentPartPr>
              <p14:xfrm>
                <a:off x="504748" y="3829960"/>
                <a:ext cx="218880" cy="23652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9B6B8A6C-C9B8-84DC-DE7B-812EA64FB6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6108" y="3820960"/>
                  <a:ext cx="236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73BED5D-B96F-D682-FAE3-BA51268EF319}"/>
                    </a:ext>
                  </a:extLst>
                </p14:cNvPr>
                <p14:cNvContentPartPr/>
                <p14:nvPr/>
              </p14:nvContentPartPr>
              <p14:xfrm>
                <a:off x="759628" y="3835000"/>
                <a:ext cx="131400" cy="2390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73BED5D-B96F-D682-FAE3-BA51268EF31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0988" y="3826000"/>
                  <a:ext cx="149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683F8FF2-AD30-9906-7C8C-7E13A9197C67}"/>
                    </a:ext>
                  </a:extLst>
                </p14:cNvPr>
                <p14:cNvContentPartPr/>
                <p14:nvPr/>
              </p14:nvContentPartPr>
              <p14:xfrm>
                <a:off x="784108" y="3953800"/>
                <a:ext cx="114840" cy="547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683F8FF2-AD30-9906-7C8C-7E13A9197C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5468" y="3944800"/>
                  <a:ext cx="132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D351E22-3D4A-6899-BF8F-AB98C48CF5EA}"/>
                    </a:ext>
                  </a:extLst>
                </p14:cNvPr>
                <p14:cNvContentPartPr/>
                <p14:nvPr/>
              </p14:nvContentPartPr>
              <p14:xfrm>
                <a:off x="955828" y="3813400"/>
                <a:ext cx="124920" cy="2224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D351E22-3D4A-6899-BF8F-AB98C48CF5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6828" y="3804400"/>
                  <a:ext cx="142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CCBAC7AF-1B33-D956-ACC8-38CF97D18337}"/>
                    </a:ext>
                  </a:extLst>
                </p14:cNvPr>
                <p14:cNvContentPartPr/>
                <p14:nvPr/>
              </p14:nvContentPartPr>
              <p14:xfrm>
                <a:off x="1120348" y="3818440"/>
                <a:ext cx="145080" cy="2008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CCBAC7AF-1B33-D956-ACC8-38CF97D183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1708" y="3809800"/>
                  <a:ext cx="162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212CF3C9-339C-C493-ED3F-80D0BCF2247E}"/>
                    </a:ext>
                  </a:extLst>
                </p14:cNvPr>
                <p14:cNvContentPartPr/>
                <p14:nvPr/>
              </p14:nvContentPartPr>
              <p14:xfrm>
                <a:off x="1241668" y="3807280"/>
                <a:ext cx="27360" cy="19224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212CF3C9-339C-C493-ED3F-80D0BCF224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32668" y="3798640"/>
                  <a:ext cx="45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78B4C8E-E03A-9CDD-9BF8-CEBC74CCF26E}"/>
                    </a:ext>
                  </a:extLst>
                </p14:cNvPr>
                <p14:cNvContentPartPr/>
                <p14:nvPr/>
              </p14:nvContentPartPr>
              <p14:xfrm>
                <a:off x="1288828" y="3775600"/>
                <a:ext cx="121320" cy="2732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78B4C8E-E03A-9CDD-9BF8-CEBC74CCF2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79828" y="3766960"/>
                  <a:ext cx="138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E74246E1-ACCE-A889-AB41-90DE90AE031A}"/>
                    </a:ext>
                  </a:extLst>
                </p14:cNvPr>
                <p14:cNvContentPartPr/>
                <p14:nvPr/>
              </p14:nvContentPartPr>
              <p14:xfrm>
                <a:off x="1564948" y="3799360"/>
                <a:ext cx="33480" cy="20412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E74246E1-ACCE-A889-AB41-90DE90AE03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56308" y="3790360"/>
                  <a:ext cx="51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B41541D-5FC7-BEE5-2DBC-C9EEB47E32C8}"/>
                    </a:ext>
                  </a:extLst>
                </p14:cNvPr>
                <p14:cNvContentPartPr/>
                <p14:nvPr/>
              </p14:nvContentPartPr>
              <p14:xfrm>
                <a:off x="1530748" y="3768040"/>
                <a:ext cx="151920" cy="1155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B41541D-5FC7-BEE5-2DBC-C9EEB47E32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22108" y="3759040"/>
                  <a:ext cx="169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0638AD7-3B51-FE6B-3604-D5A11E0C4977}"/>
                    </a:ext>
                  </a:extLst>
                </p14:cNvPr>
                <p14:cNvContentPartPr/>
                <p14:nvPr/>
              </p14:nvContentPartPr>
              <p14:xfrm>
                <a:off x="1762228" y="3759760"/>
                <a:ext cx="88560" cy="2437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0638AD7-3B51-FE6B-3604-D5A11E0C49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53228" y="3751120"/>
                  <a:ext cx="106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94BBB29A-1030-6069-6491-6352DB1AAB94}"/>
                    </a:ext>
                  </a:extLst>
                </p14:cNvPr>
                <p14:cNvContentPartPr/>
                <p14:nvPr/>
              </p14:nvContentPartPr>
              <p14:xfrm>
                <a:off x="1776628" y="3745720"/>
                <a:ext cx="148320" cy="11952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94BBB29A-1030-6069-6491-6352DB1AAB9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67628" y="3737080"/>
                  <a:ext cx="165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D59470C5-7C64-2B2E-7254-17AB893574FB}"/>
                    </a:ext>
                  </a:extLst>
                </p14:cNvPr>
                <p14:cNvContentPartPr/>
                <p14:nvPr/>
              </p14:nvContentPartPr>
              <p14:xfrm>
                <a:off x="1936468" y="3764080"/>
                <a:ext cx="129600" cy="2131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D59470C5-7C64-2B2E-7254-17AB893574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27468" y="3755080"/>
                  <a:ext cx="147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CE0568E7-FB58-678B-29AE-5A6B1647D02B}"/>
                    </a:ext>
                  </a:extLst>
                </p14:cNvPr>
                <p14:cNvContentPartPr/>
                <p14:nvPr/>
              </p14:nvContentPartPr>
              <p14:xfrm>
                <a:off x="2069308" y="3770920"/>
                <a:ext cx="131400" cy="1922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CE0568E7-FB58-678B-29AE-5A6B1647D0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60308" y="3762280"/>
                  <a:ext cx="149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37864988-0FF0-C8D7-1FF1-EEB254CEC659}"/>
                    </a:ext>
                  </a:extLst>
                </p14:cNvPr>
                <p14:cNvContentPartPr/>
                <p14:nvPr/>
              </p14:nvContentPartPr>
              <p14:xfrm>
                <a:off x="2217268" y="3756160"/>
                <a:ext cx="111240" cy="2026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37864988-0FF0-C8D7-1FF1-EEB254CEC6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08268" y="3747160"/>
                  <a:ext cx="128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E9B6C34D-8DA0-20DC-9DF4-31919936D8FB}"/>
                    </a:ext>
                  </a:extLst>
                </p14:cNvPr>
                <p14:cNvContentPartPr/>
                <p14:nvPr/>
              </p14:nvContentPartPr>
              <p14:xfrm>
                <a:off x="2237428" y="3794320"/>
                <a:ext cx="165240" cy="12132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E9B6C34D-8DA0-20DC-9DF4-31919936D8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28428" y="3785320"/>
                  <a:ext cx="182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E2129F3B-7F6B-7590-B900-A7BED96C6F5B}"/>
                    </a:ext>
                  </a:extLst>
                </p14:cNvPr>
                <p14:cNvContentPartPr/>
                <p14:nvPr/>
              </p14:nvContentPartPr>
              <p14:xfrm>
                <a:off x="2372068" y="3710440"/>
                <a:ext cx="142200" cy="2444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E2129F3B-7F6B-7590-B900-A7BED96C6F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63068" y="3701800"/>
                  <a:ext cx="159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272B4EDE-1FA8-BB81-48FD-68ADF795A283}"/>
                    </a:ext>
                  </a:extLst>
                </p14:cNvPr>
                <p14:cNvContentPartPr/>
                <p14:nvPr/>
              </p14:nvContentPartPr>
              <p14:xfrm>
                <a:off x="2540188" y="3704680"/>
                <a:ext cx="155160" cy="2271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272B4EDE-1FA8-BB81-48FD-68ADF795A28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31188" y="3695680"/>
                  <a:ext cx="1728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360057D2-16D8-3F62-E70C-889F11AB9499}"/>
              </a:ext>
            </a:extLst>
          </p:cNvPr>
          <p:cNvGrpSpPr/>
          <p:nvPr/>
        </p:nvGrpSpPr>
        <p:grpSpPr>
          <a:xfrm>
            <a:off x="353786" y="3768036"/>
            <a:ext cx="2444400" cy="581400"/>
            <a:chOff x="344908" y="4211920"/>
            <a:chExt cx="244440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5A991914-F639-3EA1-37B7-A248DB7296ED}"/>
                    </a:ext>
                  </a:extLst>
                </p14:cNvPr>
                <p14:cNvContentPartPr/>
                <p14:nvPr/>
              </p14:nvContentPartPr>
              <p14:xfrm>
                <a:off x="344908" y="4544200"/>
                <a:ext cx="409320" cy="2091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5A991914-F639-3EA1-37B7-A248DB7296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5908" y="4535200"/>
                  <a:ext cx="426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76F2064-2110-4F4F-B799-B21AC146FD61}"/>
                    </a:ext>
                  </a:extLst>
                </p14:cNvPr>
                <p14:cNvContentPartPr/>
                <p14:nvPr/>
              </p14:nvContentPartPr>
              <p14:xfrm>
                <a:off x="851428" y="4578400"/>
                <a:ext cx="135000" cy="2030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76F2064-2110-4F4F-B799-B21AC146FD6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2428" y="4569400"/>
                  <a:ext cx="152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AAE5E4F5-4F5B-E50E-D53B-24DA7E5D8D2D}"/>
                    </a:ext>
                  </a:extLst>
                </p14:cNvPr>
                <p14:cNvContentPartPr/>
                <p14:nvPr/>
              </p14:nvContentPartPr>
              <p14:xfrm>
                <a:off x="975988" y="4575160"/>
                <a:ext cx="94680" cy="17784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AAE5E4F5-4F5B-E50E-D53B-24DA7E5D8D2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6988" y="4566520"/>
                  <a:ext cx="112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20ABD01-2738-8AE6-21A9-172B09E0BD87}"/>
                    </a:ext>
                  </a:extLst>
                </p14:cNvPr>
                <p14:cNvContentPartPr/>
                <p14:nvPr/>
              </p14:nvContentPartPr>
              <p14:xfrm>
                <a:off x="765028" y="4333240"/>
                <a:ext cx="73800" cy="1072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20ABD01-2738-8AE6-21A9-172B09E0BD8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6028" y="4324240"/>
                  <a:ext cx="91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CD1C6464-F31E-F898-B8BF-9F71614D4BB5}"/>
                    </a:ext>
                  </a:extLst>
                </p14:cNvPr>
                <p14:cNvContentPartPr/>
                <p14:nvPr/>
              </p14:nvContentPartPr>
              <p14:xfrm>
                <a:off x="883108" y="4317400"/>
                <a:ext cx="64440" cy="9972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CD1C6464-F31E-F898-B8BF-9F71614D4BB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4108" y="4308760"/>
                  <a:ext cx="82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9E01F94B-42FA-BC91-C017-ACDBB5F6470B}"/>
                    </a:ext>
                  </a:extLst>
                </p14:cNvPr>
                <p14:cNvContentPartPr/>
                <p14:nvPr/>
              </p14:nvContentPartPr>
              <p14:xfrm>
                <a:off x="1211428" y="4609720"/>
                <a:ext cx="148320" cy="356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9E01F94B-42FA-BC91-C017-ACDBB5F647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02428" y="4600720"/>
                  <a:ext cx="165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95802596-2739-DAF9-8131-35036FE8DE7F}"/>
                    </a:ext>
                  </a:extLst>
                </p14:cNvPr>
                <p14:cNvContentPartPr/>
                <p14:nvPr/>
              </p14:nvContentPartPr>
              <p14:xfrm>
                <a:off x="1224748" y="4523680"/>
                <a:ext cx="165240" cy="3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95802596-2739-DAF9-8131-35036FE8DE7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16108" y="4515040"/>
                  <a:ext cx="182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F375C0E1-BD14-E065-700D-D26E1E7FE624}"/>
                    </a:ext>
                  </a:extLst>
                </p14:cNvPr>
                <p14:cNvContentPartPr/>
                <p14:nvPr/>
              </p14:nvContentPartPr>
              <p14:xfrm>
                <a:off x="1514188" y="4488040"/>
                <a:ext cx="537840" cy="2206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F375C0E1-BD14-E065-700D-D26E1E7FE6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05188" y="4479040"/>
                  <a:ext cx="555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FA29C644-CE1C-E255-6835-01C0FD61A70D}"/>
                    </a:ext>
                  </a:extLst>
                </p14:cNvPr>
                <p14:cNvContentPartPr/>
                <p14:nvPr/>
              </p14:nvContentPartPr>
              <p14:xfrm>
                <a:off x="1638748" y="4297240"/>
                <a:ext cx="225720" cy="9252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FA29C644-CE1C-E255-6835-01C0FD61A70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29748" y="4288600"/>
                  <a:ext cx="243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75ED5549-9AC7-EEB7-E71F-CC6C6C36BC58}"/>
                    </a:ext>
                  </a:extLst>
                </p14:cNvPr>
                <p14:cNvContentPartPr/>
                <p14:nvPr/>
              </p14:nvContentPartPr>
              <p14:xfrm>
                <a:off x="2058508" y="4211920"/>
                <a:ext cx="145440" cy="58140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75ED5549-9AC7-EEB7-E71F-CC6C6C36BC5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49508" y="4203280"/>
                  <a:ext cx="1630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EC077E7D-E36E-1945-735C-36CB99F3B5CD}"/>
                    </a:ext>
                  </a:extLst>
                </p14:cNvPr>
                <p14:cNvContentPartPr/>
                <p14:nvPr/>
              </p14:nvContentPartPr>
              <p14:xfrm>
                <a:off x="2190268" y="4452040"/>
                <a:ext cx="160560" cy="18540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EC077E7D-E36E-1945-735C-36CB99F3B5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81268" y="4443400"/>
                  <a:ext cx="178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45F64945-AABA-B415-966C-99C91A4153E5}"/>
                    </a:ext>
                  </a:extLst>
                </p14:cNvPr>
                <p14:cNvContentPartPr/>
                <p14:nvPr/>
              </p14:nvContentPartPr>
              <p14:xfrm>
                <a:off x="2314828" y="4447000"/>
                <a:ext cx="188640" cy="19116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45F64945-AABA-B415-966C-99C91A4153E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05828" y="4438360"/>
                  <a:ext cx="206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19CCEA44-DED5-C6C2-4761-F35BDBEF5228}"/>
                    </a:ext>
                  </a:extLst>
                </p14:cNvPr>
                <p14:cNvContentPartPr/>
                <p14:nvPr/>
              </p14:nvContentPartPr>
              <p14:xfrm>
                <a:off x="2567188" y="4462120"/>
                <a:ext cx="222120" cy="1576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19CCEA44-DED5-C6C2-4761-F35BDBEF52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58548" y="4453480"/>
                  <a:ext cx="239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172A95FF-9978-82FC-1102-B8945563A5B1}"/>
                    </a:ext>
                  </a:extLst>
                </p14:cNvPr>
                <p14:cNvContentPartPr/>
                <p14:nvPr/>
              </p14:nvContentPartPr>
              <p14:xfrm>
                <a:off x="2250748" y="4296520"/>
                <a:ext cx="47520" cy="820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172A95FF-9978-82FC-1102-B8945563A5B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41748" y="4287520"/>
                  <a:ext cx="65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BDA33E19-C97B-2685-2310-80C549922A5E}"/>
                    </a:ext>
                  </a:extLst>
                </p14:cNvPr>
                <p14:cNvContentPartPr/>
                <p14:nvPr/>
              </p14:nvContentPartPr>
              <p14:xfrm>
                <a:off x="2371708" y="4287520"/>
                <a:ext cx="19080" cy="4104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BDA33E19-C97B-2685-2310-80C549922A5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62708" y="4278880"/>
                  <a:ext cx="367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90F946EE-6501-6E91-4FE6-CBC2F7E73A34}"/>
              </a:ext>
            </a:extLst>
          </p:cNvPr>
          <p:cNvGrpSpPr/>
          <p:nvPr/>
        </p:nvGrpSpPr>
        <p:grpSpPr>
          <a:xfrm>
            <a:off x="2962706" y="3789276"/>
            <a:ext cx="854640" cy="429480"/>
            <a:chOff x="2953828" y="4233160"/>
            <a:chExt cx="85464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9CA55C0A-6549-F0C5-E95A-CC03BC97C098}"/>
                    </a:ext>
                  </a:extLst>
                </p14:cNvPr>
                <p14:cNvContentPartPr/>
                <p14:nvPr/>
              </p14:nvContentPartPr>
              <p14:xfrm>
                <a:off x="2953828" y="4466440"/>
                <a:ext cx="158040" cy="756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9CA55C0A-6549-F0C5-E95A-CC03BC97C09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45188" y="4457440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24F54021-7CBC-F126-16D7-9506015E91CF}"/>
                    </a:ext>
                  </a:extLst>
                </p14:cNvPr>
                <p14:cNvContentPartPr/>
                <p14:nvPr/>
              </p14:nvContentPartPr>
              <p14:xfrm>
                <a:off x="3184228" y="4286440"/>
                <a:ext cx="183600" cy="3438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24F54021-7CBC-F126-16D7-9506015E91C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75228" y="4277440"/>
                  <a:ext cx="2012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9AA5DFC1-6C08-77DF-F6F5-D216A65F8116}"/>
                    </a:ext>
                  </a:extLst>
                </p14:cNvPr>
                <p14:cNvContentPartPr/>
                <p14:nvPr/>
              </p14:nvContentPartPr>
              <p14:xfrm>
                <a:off x="3444868" y="4324960"/>
                <a:ext cx="108000" cy="28692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9AA5DFC1-6C08-77DF-F6F5-D216A65F81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36228" y="4316320"/>
                  <a:ext cx="125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53D9C59C-B79A-C2F6-5837-D9417B0BFED8}"/>
                    </a:ext>
                  </a:extLst>
                </p14:cNvPr>
                <p14:cNvContentPartPr/>
                <p14:nvPr/>
              </p14:nvContentPartPr>
              <p14:xfrm>
                <a:off x="3418228" y="4455280"/>
                <a:ext cx="97920" cy="20736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53D9C59C-B79A-C2F6-5837-D9417B0BFED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09228" y="4446280"/>
                  <a:ext cx="115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1A1D0B22-5A30-E38E-006C-89D1DA9597EC}"/>
                    </a:ext>
                  </a:extLst>
                </p14:cNvPr>
                <p14:cNvContentPartPr/>
                <p14:nvPr/>
              </p14:nvContentPartPr>
              <p14:xfrm>
                <a:off x="3599668" y="4405600"/>
                <a:ext cx="99000" cy="20232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1A1D0B22-5A30-E38E-006C-89D1DA9597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91028" y="4396960"/>
                  <a:ext cx="11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327EF09A-12DD-0100-305A-E8E7A8BB9A6A}"/>
                    </a:ext>
                  </a:extLst>
                </p14:cNvPr>
                <p14:cNvContentPartPr/>
                <p14:nvPr/>
              </p14:nvContentPartPr>
              <p14:xfrm>
                <a:off x="3706588" y="4436920"/>
                <a:ext cx="101880" cy="2242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327EF09A-12DD-0100-305A-E8E7A8BB9A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97948" y="4428280"/>
                  <a:ext cx="119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6B29C2FE-D03A-6176-8BD6-358151FBFCC5}"/>
                    </a:ext>
                  </a:extLst>
                </p14:cNvPr>
                <p14:cNvContentPartPr/>
                <p14:nvPr/>
              </p14:nvContentPartPr>
              <p14:xfrm>
                <a:off x="3636748" y="4233160"/>
                <a:ext cx="129240" cy="8748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6B29C2FE-D03A-6176-8BD6-358151FBFCC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28108" y="4224520"/>
                  <a:ext cx="14688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AF36AE66-FB2D-7FEC-FA5D-236DA6E58CDD}"/>
                  </a:ext>
                </a:extLst>
              </p14:cNvPr>
              <p14:cNvContentPartPr/>
              <p14:nvPr/>
            </p14:nvContentPartPr>
            <p14:xfrm>
              <a:off x="3595226" y="3622956"/>
              <a:ext cx="37440" cy="65880"/>
            </p14:xfrm>
          </p:contentPart>
        </mc:Choice>
        <mc:Fallback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AF36AE66-FB2D-7FEC-FA5D-236DA6E58CD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86226" y="3613956"/>
                <a:ext cx="5508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Agrupar 91">
            <a:extLst>
              <a:ext uri="{FF2B5EF4-FFF2-40B4-BE49-F238E27FC236}">
                <a16:creationId xmlns:a16="http://schemas.microsoft.com/office/drawing/2014/main" id="{A71BEF43-1EA8-9098-7233-69B909E663D3}"/>
              </a:ext>
            </a:extLst>
          </p:cNvPr>
          <p:cNvGrpSpPr/>
          <p:nvPr/>
        </p:nvGrpSpPr>
        <p:grpSpPr>
          <a:xfrm>
            <a:off x="3975386" y="3636996"/>
            <a:ext cx="861480" cy="626040"/>
            <a:chOff x="3966508" y="4080880"/>
            <a:chExt cx="861480" cy="62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0D1DF9C7-B899-855E-005B-8C1323B4FA7D}"/>
                    </a:ext>
                  </a:extLst>
                </p14:cNvPr>
                <p14:cNvContentPartPr/>
                <p14:nvPr/>
              </p14:nvContentPartPr>
              <p14:xfrm>
                <a:off x="3966508" y="4394800"/>
                <a:ext cx="151560" cy="43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0D1DF9C7-B899-855E-005B-8C1323B4FA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57508" y="4385800"/>
                  <a:ext cx="169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A512F1D8-1732-9D25-2BFC-529E5739E428}"/>
                    </a:ext>
                  </a:extLst>
                </p14:cNvPr>
                <p14:cNvContentPartPr/>
                <p14:nvPr/>
              </p14:nvContentPartPr>
              <p14:xfrm>
                <a:off x="4245508" y="4258360"/>
                <a:ext cx="84600" cy="2754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A512F1D8-1732-9D25-2BFC-529E5739E42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36868" y="4249720"/>
                  <a:ext cx="102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B4E7F7D3-292C-73D8-9C1D-C940B2E5BCAD}"/>
                    </a:ext>
                  </a:extLst>
                </p14:cNvPr>
                <p14:cNvContentPartPr/>
                <p14:nvPr/>
              </p14:nvContentPartPr>
              <p14:xfrm>
                <a:off x="4212028" y="4430080"/>
                <a:ext cx="94680" cy="1825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B4E7F7D3-292C-73D8-9C1D-C940B2E5BCA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03028" y="4421080"/>
                  <a:ext cx="112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5967D84-7190-9D38-9753-CFE147779DAB}"/>
                    </a:ext>
                  </a:extLst>
                </p14:cNvPr>
                <p14:cNvContentPartPr/>
                <p14:nvPr/>
              </p14:nvContentPartPr>
              <p14:xfrm>
                <a:off x="4309588" y="4170520"/>
                <a:ext cx="118080" cy="17280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5967D84-7190-9D38-9753-CFE147779D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00588" y="4161880"/>
                  <a:ext cx="135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C5894044-C95D-1C29-A135-53B1DB92BB22}"/>
                    </a:ext>
                  </a:extLst>
                </p14:cNvPr>
                <p14:cNvContentPartPr/>
                <p14:nvPr/>
              </p14:nvContentPartPr>
              <p14:xfrm>
                <a:off x="4508668" y="4361320"/>
                <a:ext cx="90720" cy="20628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C5894044-C95D-1C29-A135-53B1DB92BB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99668" y="4352680"/>
                  <a:ext cx="108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EF05EF90-70E5-EF49-F333-8B65D0E13127}"/>
                    </a:ext>
                  </a:extLst>
                </p14:cNvPr>
                <p14:cNvContentPartPr/>
                <p14:nvPr/>
              </p14:nvContentPartPr>
              <p14:xfrm>
                <a:off x="4609108" y="4384720"/>
                <a:ext cx="77760" cy="1620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EF05EF90-70E5-EF49-F333-8B65D0E1312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00108" y="4375720"/>
                  <a:ext cx="95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48CE025A-3BB6-4E78-81B9-4BD3715C1E55}"/>
                    </a:ext>
                  </a:extLst>
                </p14:cNvPr>
                <p14:cNvContentPartPr/>
                <p14:nvPr/>
              </p14:nvContentPartPr>
              <p14:xfrm>
                <a:off x="4521628" y="4235680"/>
                <a:ext cx="135000" cy="716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48CE025A-3BB6-4E78-81B9-4BD3715C1E5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12628" y="4226680"/>
                  <a:ext cx="152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99888445-08BA-95AA-46CF-1556EC6C66F2}"/>
                    </a:ext>
                  </a:extLst>
                </p14:cNvPr>
                <p14:cNvContentPartPr/>
                <p14:nvPr/>
              </p14:nvContentPartPr>
              <p14:xfrm>
                <a:off x="4706668" y="4080880"/>
                <a:ext cx="121320" cy="6260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99888445-08BA-95AA-46CF-1556EC6C66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97668" y="4071880"/>
                  <a:ext cx="138960" cy="64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Agrupar 191">
            <a:extLst>
              <a:ext uri="{FF2B5EF4-FFF2-40B4-BE49-F238E27FC236}">
                <a16:creationId xmlns:a16="http://schemas.microsoft.com/office/drawing/2014/main" id="{16369981-94BD-2AA9-E56F-8F150D3E4C31}"/>
              </a:ext>
            </a:extLst>
          </p:cNvPr>
          <p:cNvGrpSpPr/>
          <p:nvPr/>
        </p:nvGrpSpPr>
        <p:grpSpPr>
          <a:xfrm>
            <a:off x="207626" y="4422156"/>
            <a:ext cx="5382720" cy="1785600"/>
            <a:chOff x="198748" y="4866040"/>
            <a:chExt cx="5382720" cy="178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106087D-38DC-4632-07DC-A9BF3796F46B}"/>
                    </a:ext>
                  </a:extLst>
                </p14:cNvPr>
                <p14:cNvContentPartPr/>
                <p14:nvPr/>
              </p14:nvContentPartPr>
              <p14:xfrm>
                <a:off x="230068" y="5095360"/>
                <a:ext cx="114480" cy="2692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106087D-38DC-4632-07DC-A9BF3796F4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1428" y="5086720"/>
                  <a:ext cx="132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DF1AC4AB-7BCC-2923-80A8-B5AD4183204B}"/>
                    </a:ext>
                  </a:extLst>
                </p14:cNvPr>
                <p14:cNvContentPartPr/>
                <p14:nvPr/>
              </p14:nvContentPartPr>
              <p14:xfrm>
                <a:off x="402148" y="5210200"/>
                <a:ext cx="102960" cy="16308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DF1AC4AB-7BCC-2923-80A8-B5AD418320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3508" y="5201200"/>
                  <a:ext cx="120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FF0931E-7725-1257-98FD-D58F2E19F880}"/>
                    </a:ext>
                  </a:extLst>
                </p14:cNvPr>
                <p14:cNvContentPartPr/>
                <p14:nvPr/>
              </p14:nvContentPartPr>
              <p14:xfrm>
                <a:off x="380548" y="5140360"/>
                <a:ext cx="165240" cy="910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FF0931E-7725-1257-98FD-D58F2E19F88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1548" y="5131720"/>
                  <a:ext cx="182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DCFB0246-B886-3CC1-BA5E-FB1996B228E2}"/>
                    </a:ext>
                  </a:extLst>
                </p14:cNvPr>
                <p14:cNvContentPartPr/>
                <p14:nvPr/>
              </p14:nvContentPartPr>
              <p14:xfrm>
                <a:off x="629308" y="5158720"/>
                <a:ext cx="155160" cy="19620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DCFB0246-B886-3CC1-BA5E-FB1996B228E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0668" y="5149720"/>
                  <a:ext cx="172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9DC5F8BB-0E51-9C10-3F62-0EFE74FEE044}"/>
                    </a:ext>
                  </a:extLst>
                </p14:cNvPr>
                <p14:cNvContentPartPr/>
                <p14:nvPr/>
              </p14:nvContentPartPr>
              <p14:xfrm>
                <a:off x="858268" y="5154400"/>
                <a:ext cx="54360" cy="15084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9DC5F8BB-0E51-9C10-3F62-0EFE74FEE0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9268" y="5145760"/>
                  <a:ext cx="72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59A9B26B-8459-D690-7915-3E4593E53148}"/>
                    </a:ext>
                  </a:extLst>
                </p14:cNvPr>
                <p14:cNvContentPartPr/>
                <p14:nvPr/>
              </p14:nvContentPartPr>
              <p14:xfrm>
                <a:off x="894988" y="5120200"/>
                <a:ext cx="150120" cy="2660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59A9B26B-8459-D690-7915-3E4593E531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6348" y="5111560"/>
                  <a:ext cx="167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7662B013-4ED4-C35B-3C3A-410FC9DEC9C8}"/>
                    </a:ext>
                  </a:extLst>
                </p14:cNvPr>
                <p14:cNvContentPartPr/>
                <p14:nvPr/>
              </p14:nvContentPartPr>
              <p14:xfrm>
                <a:off x="1056628" y="5161960"/>
                <a:ext cx="181440" cy="22176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7662B013-4ED4-C35B-3C3A-410FC9DEC9C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7628" y="5152960"/>
                  <a:ext cx="199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74A0D5F4-DCA1-4C30-486D-9FB51FC777D5}"/>
                    </a:ext>
                  </a:extLst>
                </p14:cNvPr>
                <p14:cNvContentPartPr/>
                <p14:nvPr/>
              </p14:nvContentPartPr>
              <p14:xfrm>
                <a:off x="1580788" y="5076640"/>
                <a:ext cx="465840" cy="17532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74A0D5F4-DCA1-4C30-486D-9FB51FC777D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72148" y="5067640"/>
                  <a:ext cx="483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FC820445-1083-01F3-CF3C-32B005530987}"/>
                    </a:ext>
                  </a:extLst>
                </p14:cNvPr>
                <p14:cNvContentPartPr/>
                <p14:nvPr/>
              </p14:nvContentPartPr>
              <p14:xfrm>
                <a:off x="1762948" y="4911400"/>
                <a:ext cx="141480" cy="1054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FC820445-1083-01F3-CF3C-32B00553098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54308" y="4902400"/>
                  <a:ext cx="159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735F35E-260B-2A3B-8BCC-A7A222D16ABF}"/>
                    </a:ext>
                  </a:extLst>
                </p14:cNvPr>
                <p14:cNvContentPartPr/>
                <p14:nvPr/>
              </p14:nvContentPartPr>
              <p14:xfrm>
                <a:off x="2166868" y="5100040"/>
                <a:ext cx="97920" cy="2844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735F35E-260B-2A3B-8BCC-A7A222D16AB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57868" y="5091400"/>
                  <a:ext cx="115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F6D4D1E2-D11C-FFF8-A93C-29AD2486C391}"/>
                    </a:ext>
                  </a:extLst>
                </p14:cNvPr>
                <p14:cNvContentPartPr/>
                <p14:nvPr/>
              </p14:nvContentPartPr>
              <p14:xfrm>
                <a:off x="2173348" y="5011120"/>
                <a:ext cx="135000" cy="3780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F6D4D1E2-D11C-FFF8-A93C-29AD2486C3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64708" y="5002480"/>
                  <a:ext cx="152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0F6A9BC4-0CEE-6028-9C98-2FFB55303529}"/>
                    </a:ext>
                  </a:extLst>
                </p14:cNvPr>
                <p14:cNvContentPartPr/>
                <p14:nvPr/>
              </p14:nvContentPartPr>
              <p14:xfrm>
                <a:off x="2361268" y="5003560"/>
                <a:ext cx="427680" cy="17388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0F6A9BC4-0CEE-6028-9C98-2FFB5530352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52268" y="4994920"/>
                  <a:ext cx="445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33BA74EA-3049-5BA5-FC97-E7B1344F85E6}"/>
                    </a:ext>
                  </a:extLst>
                </p14:cNvPr>
                <p14:cNvContentPartPr/>
                <p14:nvPr/>
              </p14:nvContentPartPr>
              <p14:xfrm>
                <a:off x="2506348" y="4891960"/>
                <a:ext cx="185400" cy="511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33BA74EA-3049-5BA5-FC97-E7B1344F85E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97708" y="4882960"/>
                  <a:ext cx="203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DA90A142-8534-855F-FF7A-D1A2D082C35D}"/>
                    </a:ext>
                  </a:extLst>
                </p14:cNvPr>
                <p14:cNvContentPartPr/>
                <p14:nvPr/>
              </p14:nvContentPartPr>
              <p14:xfrm>
                <a:off x="2900188" y="5134240"/>
                <a:ext cx="81000" cy="93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DA90A142-8534-855F-FF7A-D1A2D082C3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91188" y="5125600"/>
                  <a:ext cx="98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C2183058-36C0-2EDC-E407-0A2A0137675E}"/>
                    </a:ext>
                  </a:extLst>
                </p14:cNvPr>
                <p14:cNvContentPartPr/>
                <p14:nvPr/>
              </p14:nvContentPartPr>
              <p14:xfrm>
                <a:off x="3077308" y="4975840"/>
                <a:ext cx="408240" cy="20520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C2183058-36C0-2EDC-E407-0A2A013767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68668" y="4967200"/>
                  <a:ext cx="425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C9997D45-20AE-E2B4-26E9-42146C68F508}"/>
                    </a:ext>
                  </a:extLst>
                </p14:cNvPr>
                <p14:cNvContentPartPr/>
                <p14:nvPr/>
              </p14:nvContentPartPr>
              <p14:xfrm>
                <a:off x="3616588" y="5026240"/>
                <a:ext cx="23760" cy="1980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C9997D45-20AE-E2B4-26E9-42146C68F50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607588" y="5017600"/>
                  <a:ext cx="41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D96766AD-1F1C-E18B-8183-B1E50CEC4D8E}"/>
                    </a:ext>
                  </a:extLst>
                </p14:cNvPr>
                <p14:cNvContentPartPr/>
                <p14:nvPr/>
              </p14:nvContentPartPr>
              <p14:xfrm>
                <a:off x="3942748" y="4919320"/>
                <a:ext cx="158760" cy="25884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D96766AD-1F1C-E18B-8183-B1E50CEC4D8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33748" y="4910680"/>
                  <a:ext cx="176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B5CAA9BE-1ED8-86B0-4C86-8D97EFD15CBC}"/>
                    </a:ext>
                  </a:extLst>
                </p14:cNvPr>
                <p14:cNvContentPartPr/>
                <p14:nvPr/>
              </p14:nvContentPartPr>
              <p14:xfrm>
                <a:off x="4067308" y="4989880"/>
                <a:ext cx="42480" cy="17280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B5CAA9BE-1ED8-86B0-4C86-8D97EFD15CB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58668" y="4981240"/>
                  <a:ext cx="60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94BC325C-C655-72E1-5759-EA8A8006DDDA}"/>
                    </a:ext>
                  </a:extLst>
                </p14:cNvPr>
                <p14:cNvContentPartPr/>
                <p14:nvPr/>
              </p14:nvContentPartPr>
              <p14:xfrm>
                <a:off x="4077388" y="4924360"/>
                <a:ext cx="158400" cy="20124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94BC325C-C655-72E1-5759-EA8A8006DDD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68748" y="4915720"/>
                  <a:ext cx="176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2F1B8A7C-1469-AD73-37FE-E28CC2937F19}"/>
                    </a:ext>
                  </a:extLst>
                </p14:cNvPr>
                <p14:cNvContentPartPr/>
                <p14:nvPr/>
              </p14:nvContentPartPr>
              <p14:xfrm>
                <a:off x="4289428" y="4917520"/>
                <a:ext cx="131400" cy="2192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2F1B8A7C-1469-AD73-37FE-E28CC2937F1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80788" y="4908520"/>
                  <a:ext cx="149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EF060C32-84D9-3CBD-3CCC-14DFC05E5708}"/>
                    </a:ext>
                  </a:extLst>
                </p14:cNvPr>
                <p14:cNvContentPartPr/>
                <p14:nvPr/>
              </p14:nvContentPartPr>
              <p14:xfrm>
                <a:off x="4262428" y="4888000"/>
                <a:ext cx="165240" cy="9108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EF060C32-84D9-3CBD-3CCC-14DFC05E570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53788" y="4879360"/>
                  <a:ext cx="182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8D744741-1BBD-B914-8836-0E0D09C46881}"/>
                    </a:ext>
                  </a:extLst>
                </p14:cNvPr>
                <p14:cNvContentPartPr/>
                <p14:nvPr/>
              </p14:nvContentPartPr>
              <p14:xfrm>
                <a:off x="4487428" y="4897360"/>
                <a:ext cx="189000" cy="2617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8D744741-1BBD-B914-8836-0E0D09C468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78788" y="4888360"/>
                  <a:ext cx="206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8D82C1AD-A5D3-754E-FF3F-2567A3247DE8}"/>
                    </a:ext>
                  </a:extLst>
                </p14:cNvPr>
                <p14:cNvContentPartPr/>
                <p14:nvPr/>
              </p14:nvContentPartPr>
              <p14:xfrm>
                <a:off x="4699828" y="4943800"/>
                <a:ext cx="135000" cy="19080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8D82C1AD-A5D3-754E-FF3F-2567A3247DE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90828" y="4934800"/>
                  <a:ext cx="152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BB71CD07-9297-E291-F75D-F17BFA8803B0}"/>
                    </a:ext>
                  </a:extLst>
                </p14:cNvPr>
                <p14:cNvContentPartPr/>
                <p14:nvPr/>
              </p14:nvContentPartPr>
              <p14:xfrm>
                <a:off x="4699828" y="5050720"/>
                <a:ext cx="114840" cy="5580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BB71CD07-9297-E291-F75D-F17BFA8803B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90828" y="5041720"/>
                  <a:ext cx="132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FED3D098-DD25-35E4-7B76-6F74EA143588}"/>
                    </a:ext>
                  </a:extLst>
                </p14:cNvPr>
                <p14:cNvContentPartPr/>
                <p14:nvPr/>
              </p14:nvContentPartPr>
              <p14:xfrm>
                <a:off x="4864708" y="4938400"/>
                <a:ext cx="202320" cy="20844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FED3D098-DD25-35E4-7B76-6F74EA14358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55708" y="4929400"/>
                  <a:ext cx="219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873A9DA-5434-05BA-6405-FFABEE38F109}"/>
                    </a:ext>
                  </a:extLst>
                </p14:cNvPr>
                <p14:cNvContentPartPr/>
                <p14:nvPr/>
              </p14:nvContentPartPr>
              <p14:xfrm>
                <a:off x="5079628" y="4901320"/>
                <a:ext cx="183240" cy="2242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873A9DA-5434-05BA-6405-FFABEE38F10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70628" y="4892320"/>
                  <a:ext cx="200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A461CFDF-5D4B-3795-CE35-7A5B3CF0F109}"/>
                    </a:ext>
                  </a:extLst>
                </p14:cNvPr>
                <p14:cNvContentPartPr/>
                <p14:nvPr/>
              </p14:nvContentPartPr>
              <p14:xfrm>
                <a:off x="5212108" y="4893040"/>
                <a:ext cx="150480" cy="23616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A461CFDF-5D4B-3795-CE35-7A5B3CF0F10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03468" y="4884400"/>
                  <a:ext cx="168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02347B9A-94BE-6515-BC91-5E65B9A6BDEE}"/>
                    </a:ext>
                  </a:extLst>
                </p14:cNvPr>
                <p14:cNvContentPartPr/>
                <p14:nvPr/>
              </p14:nvContentPartPr>
              <p14:xfrm>
                <a:off x="5423068" y="4866040"/>
                <a:ext cx="147600" cy="2707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02347B9A-94BE-6515-BC91-5E65B9A6BD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14068" y="4857040"/>
                  <a:ext cx="165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4FD85F43-B5B1-7B4B-F68E-F0B835617A09}"/>
                    </a:ext>
                  </a:extLst>
                </p14:cNvPr>
                <p14:cNvContentPartPr/>
                <p14:nvPr/>
              </p14:nvContentPartPr>
              <p14:xfrm>
                <a:off x="5450068" y="4994200"/>
                <a:ext cx="131400" cy="338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4FD85F43-B5B1-7B4B-F68E-F0B835617A0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41068" y="4985200"/>
                  <a:ext cx="149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8242E5AA-959E-4233-C6C0-5CE860D2F794}"/>
                    </a:ext>
                  </a:extLst>
                </p14:cNvPr>
                <p14:cNvContentPartPr/>
                <p14:nvPr/>
              </p14:nvContentPartPr>
              <p14:xfrm>
                <a:off x="213868" y="5721400"/>
                <a:ext cx="149400" cy="864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8242E5AA-959E-4233-C6C0-5CE860D2F79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5228" y="5712760"/>
                  <a:ext cx="167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0B0A57BA-E19C-F08F-5EC2-A530636DE997}"/>
                    </a:ext>
                  </a:extLst>
                </p14:cNvPr>
                <p14:cNvContentPartPr/>
                <p14:nvPr/>
              </p14:nvContentPartPr>
              <p14:xfrm>
                <a:off x="198748" y="5654080"/>
                <a:ext cx="106200" cy="93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0B0A57BA-E19C-F08F-5EC2-A530636DE99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90108" y="5645080"/>
                  <a:ext cx="123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756ACCC0-DA1E-8CE4-78C3-DBE6177D1A67}"/>
                    </a:ext>
                  </a:extLst>
                </p14:cNvPr>
                <p14:cNvContentPartPr/>
                <p14:nvPr/>
              </p14:nvContentPartPr>
              <p14:xfrm>
                <a:off x="276148" y="5597560"/>
                <a:ext cx="151560" cy="1771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756ACCC0-DA1E-8CE4-78C3-DBE6177D1A6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7508" y="5588920"/>
                  <a:ext cx="16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31643E5-2025-07A9-82FA-6E0DD3E69C2F}"/>
                    </a:ext>
                  </a:extLst>
                </p14:cNvPr>
                <p14:cNvContentPartPr/>
                <p14:nvPr/>
              </p14:nvContentPartPr>
              <p14:xfrm>
                <a:off x="841348" y="5644360"/>
                <a:ext cx="572400" cy="2055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31643E5-2025-07A9-82FA-6E0DD3E69C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2348" y="5635360"/>
                  <a:ext cx="590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19B7E358-8F5D-271B-7571-917719E52B7F}"/>
                    </a:ext>
                  </a:extLst>
                </p14:cNvPr>
                <p14:cNvContentPartPr/>
                <p14:nvPr/>
              </p14:nvContentPartPr>
              <p14:xfrm>
                <a:off x="1530748" y="5653000"/>
                <a:ext cx="128520" cy="17568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19B7E358-8F5D-271B-7571-917719E52B7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22108" y="5644360"/>
                  <a:ext cx="146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6E726E57-5C57-4A1B-36EF-739794D4668B}"/>
                    </a:ext>
                  </a:extLst>
                </p14:cNvPr>
                <p14:cNvContentPartPr/>
                <p14:nvPr/>
              </p14:nvContentPartPr>
              <p14:xfrm>
                <a:off x="1513468" y="5498200"/>
                <a:ext cx="34920" cy="7236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6E726E57-5C57-4A1B-36EF-739794D4668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04828" y="5489200"/>
                  <a:ext cx="52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CF50975C-8D58-BF43-7743-4517D3ABE928}"/>
                    </a:ext>
                  </a:extLst>
                </p14:cNvPr>
                <p14:cNvContentPartPr/>
                <p14:nvPr/>
              </p14:nvContentPartPr>
              <p14:xfrm>
                <a:off x="1820188" y="5763880"/>
                <a:ext cx="156600" cy="108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CF50975C-8D58-BF43-7743-4517D3ABE9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811548" y="5754880"/>
                  <a:ext cx="174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C63072FA-CF2C-468B-6C30-7FFF819DEAB6}"/>
                    </a:ext>
                  </a:extLst>
                </p14:cNvPr>
                <p14:cNvContentPartPr/>
                <p14:nvPr/>
              </p14:nvContentPartPr>
              <p14:xfrm>
                <a:off x="1897588" y="5664160"/>
                <a:ext cx="23760" cy="15588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C63072FA-CF2C-468B-6C30-7FFF819DEA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88948" y="5655520"/>
                  <a:ext cx="41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8FFF30A8-EB40-D094-77DE-A86C65791C43}"/>
                    </a:ext>
                  </a:extLst>
                </p14:cNvPr>
                <p14:cNvContentPartPr/>
                <p14:nvPr/>
              </p14:nvContentPartPr>
              <p14:xfrm>
                <a:off x="2122948" y="5561200"/>
                <a:ext cx="155160" cy="22716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8FFF30A8-EB40-D094-77DE-A86C65791C4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114308" y="5552560"/>
                  <a:ext cx="172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F7A1C0FF-EB0F-9153-577C-0620AC793C2F}"/>
                    </a:ext>
                  </a:extLst>
                </p14:cNvPr>
                <p14:cNvContentPartPr/>
                <p14:nvPr/>
              </p14:nvContentPartPr>
              <p14:xfrm>
                <a:off x="2129788" y="5671360"/>
                <a:ext cx="104760" cy="19404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F7A1C0FF-EB0F-9153-577C-0620AC793C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120788" y="5662360"/>
                  <a:ext cx="122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8D699006-A5F6-5B62-F82F-039DEF28EA28}"/>
                    </a:ext>
                  </a:extLst>
                </p14:cNvPr>
                <p14:cNvContentPartPr/>
                <p14:nvPr/>
              </p14:nvContentPartPr>
              <p14:xfrm>
                <a:off x="2366668" y="5596480"/>
                <a:ext cx="341640" cy="16344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8D699006-A5F6-5B62-F82F-039DEF28EA2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58028" y="5587480"/>
                  <a:ext cx="359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0A4B43D5-CB8D-08A4-C073-FA42816820D0}"/>
                    </a:ext>
                  </a:extLst>
                </p14:cNvPr>
                <p14:cNvContentPartPr/>
                <p14:nvPr/>
              </p14:nvContentPartPr>
              <p14:xfrm>
                <a:off x="2824948" y="5582080"/>
                <a:ext cx="102960" cy="20052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0A4B43D5-CB8D-08A4-C073-FA42816820D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15948" y="5573080"/>
                  <a:ext cx="12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1B1C2359-0144-D96D-4E4F-EAED40AF2CD7}"/>
                    </a:ext>
                  </a:extLst>
                </p14:cNvPr>
                <p14:cNvContentPartPr/>
                <p14:nvPr/>
              </p14:nvContentPartPr>
              <p14:xfrm>
                <a:off x="3031228" y="5621680"/>
                <a:ext cx="151920" cy="3708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1B1C2359-0144-D96D-4E4F-EAED40AF2CD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22588" y="5613040"/>
                  <a:ext cx="169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65FF1DB-6847-840A-68FD-6CB602D19E30}"/>
                    </a:ext>
                  </a:extLst>
                </p14:cNvPr>
                <p14:cNvContentPartPr/>
                <p14:nvPr/>
              </p14:nvContentPartPr>
              <p14:xfrm>
                <a:off x="3034468" y="5541040"/>
                <a:ext cx="141480" cy="252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65FF1DB-6847-840A-68FD-6CB602D19E3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025828" y="5532400"/>
                  <a:ext cx="159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53C3D8B3-DC6D-BE1C-7481-12E39D8A1BCA}"/>
                    </a:ext>
                  </a:extLst>
                </p14:cNvPr>
                <p14:cNvContentPartPr/>
                <p14:nvPr/>
              </p14:nvContentPartPr>
              <p14:xfrm>
                <a:off x="3398788" y="5510440"/>
                <a:ext cx="453240" cy="15408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53C3D8B3-DC6D-BE1C-7481-12E39D8A1BC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89788" y="5501800"/>
                  <a:ext cx="470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2BB1043E-9D7F-96BE-171A-5F3ACB586FC9}"/>
                    </a:ext>
                  </a:extLst>
                </p14:cNvPr>
                <p14:cNvContentPartPr/>
                <p14:nvPr/>
              </p14:nvContentPartPr>
              <p14:xfrm>
                <a:off x="3575548" y="5361400"/>
                <a:ext cx="138960" cy="579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2BB1043E-9D7F-96BE-171A-5F3ACB586FC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566908" y="5352760"/>
                  <a:ext cx="156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9352E57F-62D4-6D49-44DF-B486CD24CC64}"/>
                    </a:ext>
                  </a:extLst>
                </p14:cNvPr>
                <p14:cNvContentPartPr/>
                <p14:nvPr/>
              </p14:nvContentPartPr>
              <p14:xfrm>
                <a:off x="3996748" y="5605480"/>
                <a:ext cx="20520" cy="36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9352E57F-62D4-6D49-44DF-B486CD24CC6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87748" y="5596840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6A3C3F6A-71F4-C31C-AD69-388A0A5FAD7D}"/>
                    </a:ext>
                  </a:extLst>
                </p14:cNvPr>
                <p14:cNvContentPartPr/>
                <p14:nvPr/>
              </p14:nvContentPartPr>
              <p14:xfrm>
                <a:off x="4062988" y="5343760"/>
                <a:ext cx="360720" cy="2685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6A3C3F6A-71F4-C31C-AD69-388A0A5FAD7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53988" y="5334760"/>
                  <a:ext cx="378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9EE221D2-E74E-132A-0FAE-C5120C75A38F}"/>
                    </a:ext>
                  </a:extLst>
                </p14:cNvPr>
                <p14:cNvContentPartPr/>
                <p14:nvPr/>
              </p14:nvContentPartPr>
              <p14:xfrm>
                <a:off x="1523908" y="5990680"/>
                <a:ext cx="171000" cy="2239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9EE221D2-E74E-132A-0FAE-C5120C75A38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14908" y="5982040"/>
                  <a:ext cx="188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DB551219-57FD-E4DF-B376-7898CA47BA58}"/>
                    </a:ext>
                  </a:extLst>
                </p14:cNvPr>
                <p14:cNvContentPartPr/>
                <p14:nvPr/>
              </p14:nvContentPartPr>
              <p14:xfrm>
                <a:off x="1870588" y="6090040"/>
                <a:ext cx="81720" cy="5976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DB551219-57FD-E4DF-B376-7898CA47BA5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61948" y="6081040"/>
                  <a:ext cx="99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84B4EBB1-F272-ED24-B7F6-4F4933655551}"/>
                    </a:ext>
                  </a:extLst>
                </p14:cNvPr>
                <p14:cNvContentPartPr/>
                <p14:nvPr/>
              </p14:nvContentPartPr>
              <p14:xfrm>
                <a:off x="1813348" y="6028480"/>
                <a:ext cx="118080" cy="1656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84B4EBB1-F272-ED24-B7F6-4F493365555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04708" y="6019480"/>
                  <a:ext cx="13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BEFF6F66-9138-E380-35D6-5850A4E641C2}"/>
                    </a:ext>
                  </a:extLst>
                </p14:cNvPr>
                <p14:cNvContentPartPr/>
                <p14:nvPr/>
              </p14:nvContentPartPr>
              <p14:xfrm>
                <a:off x="2119708" y="6033880"/>
                <a:ext cx="152280" cy="15732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BEFF6F66-9138-E380-35D6-5850A4E641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10708" y="6024880"/>
                  <a:ext cx="169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59CD65CF-E9A5-921B-33C1-EEF685ABBC1C}"/>
                    </a:ext>
                  </a:extLst>
                </p14:cNvPr>
                <p14:cNvContentPartPr/>
                <p14:nvPr/>
              </p14:nvContentPartPr>
              <p14:xfrm>
                <a:off x="2267668" y="6033520"/>
                <a:ext cx="141840" cy="18756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59CD65CF-E9A5-921B-33C1-EEF685ABBC1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58668" y="6024520"/>
                  <a:ext cx="159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8BB834DC-F569-1879-E895-E42BEE69A606}"/>
                    </a:ext>
                  </a:extLst>
                </p14:cNvPr>
                <p14:cNvContentPartPr/>
                <p14:nvPr/>
              </p14:nvContentPartPr>
              <p14:xfrm>
                <a:off x="2192068" y="5945680"/>
                <a:ext cx="105840" cy="388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8BB834DC-F569-1879-E895-E42BEE69A60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183428" y="5936680"/>
                  <a:ext cx="123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CE01DC58-88EE-E0B4-B4D1-A908FF648345}"/>
                    </a:ext>
                  </a:extLst>
                </p14:cNvPr>
                <p14:cNvContentPartPr/>
                <p14:nvPr/>
              </p14:nvContentPartPr>
              <p14:xfrm>
                <a:off x="2240668" y="5848840"/>
                <a:ext cx="34560" cy="6588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CE01DC58-88EE-E0B4-B4D1-A908FF64834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32028" y="5840200"/>
                  <a:ext cx="52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C1682124-2230-8276-F0BB-8899D6E2E4DE}"/>
                    </a:ext>
                  </a:extLst>
                </p14:cNvPr>
                <p14:cNvContentPartPr/>
                <p14:nvPr/>
              </p14:nvContentPartPr>
              <p14:xfrm>
                <a:off x="2476108" y="6057640"/>
                <a:ext cx="158040" cy="2556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C1682124-2230-8276-F0BB-8899D6E2E4D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67468" y="6049000"/>
                  <a:ext cx="175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C01B7889-3216-B860-CDE8-9C8E8821AF78}"/>
                    </a:ext>
                  </a:extLst>
                </p14:cNvPr>
                <p14:cNvContentPartPr/>
                <p14:nvPr/>
              </p14:nvContentPartPr>
              <p14:xfrm>
                <a:off x="2550268" y="5959720"/>
                <a:ext cx="57600" cy="17784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C01B7889-3216-B860-CDE8-9C8E8821AF7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541268" y="5951080"/>
                  <a:ext cx="75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CE769AFC-83D5-2689-0657-4E85CA76D19D}"/>
                    </a:ext>
                  </a:extLst>
                </p14:cNvPr>
                <p14:cNvContentPartPr/>
                <p14:nvPr/>
              </p14:nvContentPartPr>
              <p14:xfrm>
                <a:off x="2822788" y="5947840"/>
                <a:ext cx="86040" cy="18720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CE769AFC-83D5-2689-0657-4E85CA76D19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13788" y="5938840"/>
                  <a:ext cx="103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FA3F36DF-60E2-34CB-E52C-9CCB899B8A6F}"/>
                    </a:ext>
                  </a:extLst>
                </p14:cNvPr>
                <p14:cNvContentPartPr/>
                <p14:nvPr/>
              </p14:nvContentPartPr>
              <p14:xfrm>
                <a:off x="2805868" y="6054400"/>
                <a:ext cx="54360" cy="13284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FA3F36DF-60E2-34CB-E52C-9CCB899B8A6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96868" y="6045400"/>
                  <a:ext cx="72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7EFF5735-BBFA-2799-D82F-200D326A1FE7}"/>
                    </a:ext>
                  </a:extLst>
                </p14:cNvPr>
                <p14:cNvContentPartPr/>
                <p14:nvPr/>
              </p14:nvContentPartPr>
              <p14:xfrm>
                <a:off x="3051388" y="5965840"/>
                <a:ext cx="91080" cy="17784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7EFF5735-BBFA-2799-D82F-200D326A1F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2748" y="5957200"/>
                  <a:ext cx="108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E9B96F2B-5577-BC31-E8D7-B312629DB92B}"/>
                    </a:ext>
                  </a:extLst>
                </p14:cNvPr>
                <p14:cNvContentPartPr/>
                <p14:nvPr/>
              </p14:nvContentPartPr>
              <p14:xfrm>
                <a:off x="3162268" y="5974840"/>
                <a:ext cx="97920" cy="15264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E9B96F2B-5577-BC31-E8D7-B312629DB92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53628" y="5966200"/>
                  <a:ext cx="115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133F7EFD-97B7-1F40-7B9D-9E2C4D8F9EA5}"/>
                    </a:ext>
                  </a:extLst>
                </p14:cNvPr>
                <p14:cNvContentPartPr/>
                <p14:nvPr/>
              </p14:nvContentPartPr>
              <p14:xfrm>
                <a:off x="3056428" y="5828320"/>
                <a:ext cx="142560" cy="734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133F7EFD-97B7-1F40-7B9D-9E2C4D8F9E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47788" y="5819680"/>
                  <a:ext cx="160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DD98F03A-1837-F7C2-B8A7-9D88873F3019}"/>
                    </a:ext>
                  </a:extLst>
                </p14:cNvPr>
                <p14:cNvContentPartPr/>
                <p14:nvPr/>
              </p14:nvContentPartPr>
              <p14:xfrm>
                <a:off x="1635148" y="6288400"/>
                <a:ext cx="219600" cy="26136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DD98F03A-1837-F7C2-B8A7-9D88873F301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26508" y="6279400"/>
                  <a:ext cx="237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20AD4884-6ACE-D8D0-9BAA-3ECB676E725B}"/>
                    </a:ext>
                  </a:extLst>
                </p14:cNvPr>
                <p14:cNvContentPartPr/>
                <p14:nvPr/>
              </p14:nvContentPartPr>
              <p14:xfrm>
                <a:off x="1907668" y="6489640"/>
                <a:ext cx="121320" cy="2952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20AD4884-6ACE-D8D0-9BAA-3ECB676E725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899028" y="6481000"/>
                  <a:ext cx="13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4D2819A2-3371-5892-C452-35073AE7714E}"/>
                    </a:ext>
                  </a:extLst>
                </p14:cNvPr>
                <p14:cNvContentPartPr/>
                <p14:nvPr/>
              </p14:nvContentPartPr>
              <p14:xfrm>
                <a:off x="1931068" y="6409000"/>
                <a:ext cx="145080" cy="176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4D2819A2-3371-5892-C452-35073AE7714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922428" y="6400000"/>
                  <a:ext cx="162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9C6C577C-4ECF-D97B-E576-E8D778BAE425}"/>
                    </a:ext>
                  </a:extLst>
                </p14:cNvPr>
                <p14:cNvContentPartPr/>
                <p14:nvPr/>
              </p14:nvContentPartPr>
              <p14:xfrm>
                <a:off x="2254348" y="6436000"/>
                <a:ext cx="114840" cy="19260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9C6C577C-4ECF-D97B-E576-E8D778BAE4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45348" y="6427360"/>
                  <a:ext cx="132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B20B2A43-0788-539C-F7B9-A3A9064EF9FE}"/>
                    </a:ext>
                  </a:extLst>
                </p14:cNvPr>
                <p14:cNvContentPartPr/>
                <p14:nvPr/>
              </p14:nvContentPartPr>
              <p14:xfrm>
                <a:off x="2368828" y="6449320"/>
                <a:ext cx="124560" cy="18036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B20B2A43-0788-539C-F7B9-A3A9064EF9F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359828" y="6440320"/>
                  <a:ext cx="142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49FA1C25-5F76-B40F-1BE3-34DABFB3C482}"/>
                    </a:ext>
                  </a:extLst>
                </p14:cNvPr>
                <p14:cNvContentPartPr/>
                <p14:nvPr/>
              </p14:nvContentPartPr>
              <p14:xfrm>
                <a:off x="2493028" y="6492520"/>
                <a:ext cx="172080" cy="15912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49FA1C25-5F76-B40F-1BE3-34DABFB3C48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484028" y="6483520"/>
                  <a:ext cx="189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C10F4B3C-BD63-C472-8CEC-EAC14726C24B}"/>
                    </a:ext>
                  </a:extLst>
                </p14:cNvPr>
                <p14:cNvContentPartPr/>
                <p14:nvPr/>
              </p14:nvContentPartPr>
              <p14:xfrm>
                <a:off x="2321308" y="6337000"/>
                <a:ext cx="37440" cy="6084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C10F4B3C-BD63-C472-8CEC-EAC14726C24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12668" y="6328000"/>
                  <a:ext cx="55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4EB0E488-0EEE-50EB-74A8-79FCF2922DB2}"/>
                    </a:ext>
                  </a:extLst>
                </p14:cNvPr>
                <p14:cNvContentPartPr/>
                <p14:nvPr/>
              </p14:nvContentPartPr>
              <p14:xfrm>
                <a:off x="2449108" y="6339880"/>
                <a:ext cx="20520" cy="349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4EB0E488-0EEE-50EB-74A8-79FCF2922D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40468" y="6331240"/>
                  <a:ext cx="38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7B487E9C-76C8-D9BE-82D8-9712A81FBBFF}"/>
                    </a:ext>
                  </a:extLst>
                </p14:cNvPr>
                <p14:cNvContentPartPr/>
                <p14:nvPr/>
              </p14:nvContentPartPr>
              <p14:xfrm>
                <a:off x="2873188" y="6464440"/>
                <a:ext cx="134280" cy="54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7B487E9C-76C8-D9BE-82D8-9712A81FBBF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64188" y="6455440"/>
                  <a:ext cx="15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75CBD4F6-91F9-DCA4-1093-A6F158B1AD2A}"/>
                    </a:ext>
                  </a:extLst>
                </p14:cNvPr>
                <p14:cNvContentPartPr/>
                <p14:nvPr/>
              </p14:nvContentPartPr>
              <p14:xfrm>
                <a:off x="3095308" y="6285520"/>
                <a:ext cx="208800" cy="28836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75CBD4F6-91F9-DCA4-1093-A6F158B1AD2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86308" y="6276520"/>
                  <a:ext cx="226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0D4D554A-D71B-3BD1-2654-430D10543182}"/>
                    </a:ext>
                  </a:extLst>
                </p14:cNvPr>
                <p14:cNvContentPartPr/>
                <p14:nvPr/>
              </p14:nvContentPartPr>
              <p14:xfrm>
                <a:off x="3330748" y="6321160"/>
                <a:ext cx="144000" cy="22860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0D4D554A-D71B-3BD1-2654-430D1054318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21748" y="6312160"/>
                  <a:ext cx="161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0800689C-7657-1A7B-9FEC-52477113783F}"/>
                    </a:ext>
                  </a:extLst>
                </p14:cNvPr>
                <p14:cNvContentPartPr/>
                <p14:nvPr/>
              </p14:nvContentPartPr>
              <p14:xfrm>
                <a:off x="3359548" y="6438160"/>
                <a:ext cx="59040" cy="1598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0800689C-7657-1A7B-9FEC-52477113783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350548" y="6429520"/>
                  <a:ext cx="76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BED899D4-2AD9-8446-2189-9BC71A9A8D19}"/>
                    </a:ext>
                  </a:extLst>
                </p14:cNvPr>
                <p14:cNvContentPartPr/>
                <p14:nvPr/>
              </p14:nvContentPartPr>
              <p14:xfrm>
                <a:off x="3498868" y="6392080"/>
                <a:ext cx="156240" cy="17208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BED899D4-2AD9-8446-2189-9BC71A9A8D1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89868" y="6383440"/>
                  <a:ext cx="173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220E5FF5-553F-ABB6-3B6C-141F8E7B72E2}"/>
                    </a:ext>
                  </a:extLst>
                </p14:cNvPr>
                <p14:cNvContentPartPr/>
                <p14:nvPr/>
              </p14:nvContentPartPr>
              <p14:xfrm>
                <a:off x="3670228" y="6381640"/>
                <a:ext cx="108000" cy="16488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220E5FF5-553F-ABB6-3B6C-141F8E7B72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661588" y="6373000"/>
                  <a:ext cx="125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8F69F863-0ABC-8901-9389-2B7A1DE059B4}"/>
                    </a:ext>
                  </a:extLst>
                </p14:cNvPr>
                <p14:cNvContentPartPr/>
                <p14:nvPr/>
              </p14:nvContentPartPr>
              <p14:xfrm>
                <a:off x="3512188" y="6222160"/>
                <a:ext cx="175320" cy="7416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8F69F863-0ABC-8901-9389-2B7A1DE059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03548" y="6213160"/>
                  <a:ext cx="192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D97A6F8A-1FE9-4EC6-414B-E106BB7BD468}"/>
                    </a:ext>
                  </a:extLst>
                </p14:cNvPr>
                <p14:cNvContentPartPr/>
                <p14:nvPr/>
              </p14:nvContentPartPr>
              <p14:xfrm>
                <a:off x="3575188" y="6069880"/>
                <a:ext cx="61920" cy="13752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D97A6F8A-1FE9-4EC6-414B-E106BB7BD46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566548" y="6061240"/>
                  <a:ext cx="79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2B1D7E0A-9759-2D0A-DA61-CAA5ABD46413}"/>
                    </a:ext>
                  </a:extLst>
                </p14:cNvPr>
                <p14:cNvContentPartPr/>
                <p14:nvPr/>
              </p14:nvContentPartPr>
              <p14:xfrm>
                <a:off x="3865348" y="6433120"/>
                <a:ext cx="131400" cy="324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2B1D7E0A-9759-2D0A-DA61-CAA5ABD4641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56708" y="6424480"/>
                  <a:ext cx="149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46E6FA00-2AE5-119E-3DCE-3BA206B9C4E0}"/>
                    </a:ext>
                  </a:extLst>
                </p14:cNvPr>
                <p14:cNvContentPartPr/>
                <p14:nvPr/>
              </p14:nvContentPartPr>
              <p14:xfrm>
                <a:off x="4067308" y="6205960"/>
                <a:ext cx="175320" cy="2559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46E6FA00-2AE5-119E-3DCE-3BA206B9C4E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058668" y="6197320"/>
                  <a:ext cx="192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B4459DE9-AB1B-1D81-EF6F-D0A6A385C632}"/>
                    </a:ext>
                  </a:extLst>
                </p14:cNvPr>
                <p14:cNvContentPartPr/>
                <p14:nvPr/>
              </p14:nvContentPartPr>
              <p14:xfrm>
                <a:off x="4094308" y="6363640"/>
                <a:ext cx="87840" cy="19908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B4459DE9-AB1B-1D81-EF6F-D0A6A385C63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85308" y="6354640"/>
                  <a:ext cx="105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948B275E-46F2-4B4D-F2F6-61637B54DBCF}"/>
                    </a:ext>
                  </a:extLst>
                </p14:cNvPr>
                <p14:cNvContentPartPr/>
                <p14:nvPr/>
              </p14:nvContentPartPr>
              <p14:xfrm>
                <a:off x="4141468" y="6093640"/>
                <a:ext cx="148320" cy="1634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948B275E-46F2-4B4D-F2F6-61637B54DBC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32468" y="6084640"/>
                  <a:ext cx="165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A031683D-3C3E-C490-F116-7ED2A938B8B6}"/>
                    </a:ext>
                  </a:extLst>
                </p14:cNvPr>
                <p14:cNvContentPartPr/>
                <p14:nvPr/>
              </p14:nvContentPartPr>
              <p14:xfrm>
                <a:off x="4363228" y="6304600"/>
                <a:ext cx="106200" cy="22320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A031683D-3C3E-C490-F116-7ED2A938B8B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354588" y="6295960"/>
                  <a:ext cx="123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3CCABED5-F662-8128-2F05-80D020F8B8A9}"/>
                    </a:ext>
                  </a:extLst>
                </p14:cNvPr>
                <p14:cNvContentPartPr/>
                <p14:nvPr/>
              </p14:nvContentPartPr>
              <p14:xfrm>
                <a:off x="4454308" y="6326200"/>
                <a:ext cx="91080" cy="19116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3CCABED5-F662-8128-2F05-80D020F8B8A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445308" y="6317200"/>
                  <a:ext cx="108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6F161905-11AD-E8B6-35FD-F747AC6B8F2A}"/>
                    </a:ext>
                  </a:extLst>
                </p14:cNvPr>
                <p14:cNvContentPartPr/>
                <p14:nvPr/>
              </p14:nvContentPartPr>
              <p14:xfrm>
                <a:off x="4346668" y="6123160"/>
                <a:ext cx="165240" cy="5508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6F161905-11AD-E8B6-35FD-F747AC6B8F2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37668" y="6114520"/>
                  <a:ext cx="1828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Agrupar 196">
            <a:extLst>
              <a:ext uri="{FF2B5EF4-FFF2-40B4-BE49-F238E27FC236}">
                <a16:creationId xmlns:a16="http://schemas.microsoft.com/office/drawing/2014/main" id="{6C1F3258-B1C4-69E2-EE24-B25EBFCAF061}"/>
              </a:ext>
            </a:extLst>
          </p:cNvPr>
          <p:cNvGrpSpPr/>
          <p:nvPr/>
        </p:nvGrpSpPr>
        <p:grpSpPr>
          <a:xfrm>
            <a:off x="245908" y="5663080"/>
            <a:ext cx="693000" cy="262800"/>
            <a:chOff x="245908" y="5663080"/>
            <a:chExt cx="69300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B9DB7666-3195-22C1-7F7F-E8912757FA0D}"/>
                    </a:ext>
                  </a:extLst>
                </p14:cNvPr>
                <p14:cNvContentPartPr/>
                <p14:nvPr/>
              </p14:nvContentPartPr>
              <p14:xfrm>
                <a:off x="245908" y="5664520"/>
                <a:ext cx="185400" cy="2394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B9DB7666-3195-22C1-7F7F-E8912757FA0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6908" y="5655520"/>
                  <a:ext cx="203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6606E175-7828-7333-65D4-6CC5E56FB918}"/>
                    </a:ext>
                  </a:extLst>
                </p14:cNvPr>
                <p14:cNvContentPartPr/>
                <p14:nvPr/>
              </p14:nvContentPartPr>
              <p14:xfrm>
                <a:off x="454348" y="5663080"/>
                <a:ext cx="151920" cy="25236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6606E175-7828-7333-65D4-6CC5E56FB91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45348" y="5654080"/>
                  <a:ext cx="169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ECBB2AEE-C458-E451-65F0-00C624D8A6B6}"/>
                    </a:ext>
                  </a:extLst>
                </p14:cNvPr>
                <p14:cNvContentPartPr/>
                <p14:nvPr/>
              </p14:nvContentPartPr>
              <p14:xfrm>
                <a:off x="699868" y="5692960"/>
                <a:ext cx="239040" cy="23292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ECBB2AEE-C458-E451-65F0-00C624D8A6B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1228" y="5683960"/>
                  <a:ext cx="25668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96" name="Tinta 195">
                <a:extLst>
                  <a:ext uri="{FF2B5EF4-FFF2-40B4-BE49-F238E27FC236}">
                    <a16:creationId xmlns:a16="http://schemas.microsoft.com/office/drawing/2014/main" id="{FAF95B14-9E21-0958-9521-43DCED0ABAF5}"/>
                  </a:ext>
                </a:extLst>
              </p14:cNvPr>
              <p14:cNvContentPartPr/>
              <p14:nvPr/>
            </p14:nvContentPartPr>
            <p14:xfrm>
              <a:off x="1182628" y="5610520"/>
              <a:ext cx="109800" cy="679680"/>
            </p14:xfrm>
          </p:contentPart>
        </mc:Choice>
        <mc:Fallback>
          <p:pic>
            <p:nvPicPr>
              <p:cNvPr id="196" name="Tinta 195">
                <a:extLst>
                  <a:ext uri="{FF2B5EF4-FFF2-40B4-BE49-F238E27FC236}">
                    <a16:creationId xmlns:a16="http://schemas.microsoft.com/office/drawing/2014/main" id="{FAF95B14-9E21-0958-9521-43DCED0ABAF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73628" y="5601880"/>
                <a:ext cx="1274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198" name="Tinta 197">
                <a:extLst>
                  <a:ext uri="{FF2B5EF4-FFF2-40B4-BE49-F238E27FC236}">
                    <a16:creationId xmlns:a16="http://schemas.microsoft.com/office/drawing/2014/main" id="{CF82D4C5-69E7-19EC-943C-438DC27D5D4B}"/>
                  </a:ext>
                </a:extLst>
              </p14:cNvPr>
              <p14:cNvContentPartPr/>
              <p14:nvPr/>
            </p14:nvContentPartPr>
            <p14:xfrm>
              <a:off x="865468" y="5154040"/>
              <a:ext cx="3619440" cy="137880"/>
            </p14:xfrm>
          </p:contentPart>
        </mc:Choice>
        <mc:Fallback>
          <p:pic>
            <p:nvPicPr>
              <p:cNvPr id="198" name="Tinta 197">
                <a:extLst>
                  <a:ext uri="{FF2B5EF4-FFF2-40B4-BE49-F238E27FC236}">
                    <a16:creationId xmlns:a16="http://schemas.microsoft.com/office/drawing/2014/main" id="{CF82D4C5-69E7-19EC-943C-438DC27D5D4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11468" y="5046400"/>
                <a:ext cx="37270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99" name="Tinta 198">
                <a:extLst>
                  <a:ext uri="{FF2B5EF4-FFF2-40B4-BE49-F238E27FC236}">
                    <a16:creationId xmlns:a16="http://schemas.microsoft.com/office/drawing/2014/main" id="{78DE6F7A-697A-E176-EA7D-E5D11B40F9D1}"/>
                  </a:ext>
                </a:extLst>
              </p14:cNvPr>
              <p14:cNvContentPartPr/>
              <p14:nvPr/>
            </p14:nvContentPartPr>
            <p14:xfrm>
              <a:off x="942148" y="5131360"/>
              <a:ext cx="360" cy="360"/>
            </p14:xfrm>
          </p:contentPart>
        </mc:Choice>
        <mc:Fallback>
          <p:pic>
            <p:nvPicPr>
              <p:cNvPr id="199" name="Tinta 198">
                <a:extLst>
                  <a:ext uri="{FF2B5EF4-FFF2-40B4-BE49-F238E27FC236}">
                    <a16:creationId xmlns:a16="http://schemas.microsoft.com/office/drawing/2014/main" id="{78DE6F7A-697A-E176-EA7D-E5D11B40F9D1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88508" y="5023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00" name="Tinta 199">
                <a:extLst>
                  <a:ext uri="{FF2B5EF4-FFF2-40B4-BE49-F238E27FC236}">
                    <a16:creationId xmlns:a16="http://schemas.microsoft.com/office/drawing/2014/main" id="{DA7FFF7C-ED1F-A8F9-0CAE-BE8EEA2F0EAC}"/>
                  </a:ext>
                </a:extLst>
              </p14:cNvPr>
              <p14:cNvContentPartPr/>
              <p14:nvPr/>
            </p14:nvContentPartPr>
            <p14:xfrm>
              <a:off x="844588" y="4981240"/>
              <a:ext cx="3667320" cy="183600"/>
            </p14:xfrm>
          </p:contentPart>
        </mc:Choice>
        <mc:Fallback>
          <p:pic>
            <p:nvPicPr>
              <p:cNvPr id="200" name="Tinta 199">
                <a:extLst>
                  <a:ext uri="{FF2B5EF4-FFF2-40B4-BE49-F238E27FC236}">
                    <a16:creationId xmlns:a16="http://schemas.microsoft.com/office/drawing/2014/main" id="{DA7FFF7C-ED1F-A8F9-0CAE-BE8EEA2F0EAC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90948" y="4873240"/>
                <a:ext cx="377496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Agrupar 233">
            <a:extLst>
              <a:ext uri="{FF2B5EF4-FFF2-40B4-BE49-F238E27FC236}">
                <a16:creationId xmlns:a16="http://schemas.microsoft.com/office/drawing/2014/main" id="{3A59F106-97C8-5DED-3991-E4AFC87CB1B5}"/>
              </a:ext>
            </a:extLst>
          </p:cNvPr>
          <p:cNvGrpSpPr/>
          <p:nvPr/>
        </p:nvGrpSpPr>
        <p:grpSpPr>
          <a:xfrm>
            <a:off x="3372148" y="5158720"/>
            <a:ext cx="3155400" cy="1016280"/>
            <a:chOff x="3372148" y="5158720"/>
            <a:chExt cx="3155400" cy="10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6D27783B-8E9A-A2FA-6A6E-EFB6B162EF94}"/>
                    </a:ext>
                  </a:extLst>
                </p14:cNvPr>
                <p14:cNvContentPartPr/>
                <p14:nvPr/>
              </p14:nvContentPartPr>
              <p14:xfrm>
                <a:off x="3372148" y="5545000"/>
                <a:ext cx="1415520" cy="165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6D27783B-8E9A-A2FA-6A6E-EFB6B162EF9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63148" y="5536360"/>
                  <a:ext cx="1433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081E3D86-40F5-F4D1-3D5F-5F03828F9B7E}"/>
                    </a:ext>
                  </a:extLst>
                </p14:cNvPr>
                <p14:cNvContentPartPr/>
                <p14:nvPr/>
              </p14:nvContentPartPr>
              <p14:xfrm>
                <a:off x="4800628" y="5467240"/>
                <a:ext cx="60840" cy="1738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081E3D86-40F5-F4D1-3D5F-5F03828F9B7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91988" y="5458600"/>
                  <a:ext cx="78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A107CCBC-4570-0AA6-9F52-FFEE69B87FE4}"/>
                    </a:ext>
                  </a:extLst>
                </p14:cNvPr>
                <p14:cNvContentPartPr/>
                <p14:nvPr/>
              </p14:nvContentPartPr>
              <p14:xfrm>
                <a:off x="4957228" y="5220640"/>
                <a:ext cx="193680" cy="35928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A107CCBC-4570-0AA6-9F52-FFEE69B87F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948588" y="5212000"/>
                  <a:ext cx="211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13D8D905-BCE8-BD51-59F9-4B27CD477284}"/>
                    </a:ext>
                  </a:extLst>
                </p14:cNvPr>
                <p14:cNvContentPartPr/>
                <p14:nvPr/>
              </p14:nvContentPartPr>
              <p14:xfrm>
                <a:off x="5216068" y="5273560"/>
                <a:ext cx="79560" cy="23040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13D8D905-BCE8-BD51-59F9-4B27CD4772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07068" y="5264920"/>
                  <a:ext cx="97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285C3652-3A18-EF36-F7C9-FDD5A8B05C27}"/>
                    </a:ext>
                  </a:extLst>
                </p14:cNvPr>
                <p14:cNvContentPartPr/>
                <p14:nvPr/>
              </p14:nvContentPartPr>
              <p14:xfrm>
                <a:off x="5150548" y="5222080"/>
                <a:ext cx="172080" cy="10728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285C3652-3A18-EF36-F7C9-FDD5A8B05C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141548" y="5213440"/>
                  <a:ext cx="189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70F0F2B6-0E61-FC84-4FFC-28C77E39C97D}"/>
                    </a:ext>
                  </a:extLst>
                </p14:cNvPr>
                <p14:cNvContentPartPr/>
                <p14:nvPr/>
              </p14:nvContentPartPr>
              <p14:xfrm>
                <a:off x="5399308" y="5200840"/>
                <a:ext cx="23760" cy="2325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70F0F2B6-0E61-FC84-4FFC-28C77E39C97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90668" y="5192200"/>
                  <a:ext cx="41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00DFDE19-B833-0C01-3A73-1945AC2E578D}"/>
                    </a:ext>
                  </a:extLst>
                </p14:cNvPr>
                <p14:cNvContentPartPr/>
                <p14:nvPr/>
              </p14:nvContentPartPr>
              <p14:xfrm>
                <a:off x="5375908" y="5185720"/>
                <a:ext cx="158760" cy="29808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00DFDE19-B833-0C01-3A73-1945AC2E578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367268" y="5177080"/>
                  <a:ext cx="176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02872416-6A1F-2A3D-3BB7-56651B3D72F3}"/>
                    </a:ext>
                  </a:extLst>
                </p14:cNvPr>
                <p14:cNvContentPartPr/>
                <p14:nvPr/>
              </p14:nvContentPartPr>
              <p14:xfrm>
                <a:off x="5637268" y="5240440"/>
                <a:ext cx="48600" cy="2016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02872416-6A1F-2A3D-3BB7-56651B3D72F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628268" y="5231440"/>
                  <a:ext cx="66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55910658-29D1-1C9B-581F-77BA8A98895C}"/>
                    </a:ext>
                  </a:extLst>
                </p14:cNvPr>
                <p14:cNvContentPartPr/>
                <p14:nvPr/>
              </p14:nvContentPartPr>
              <p14:xfrm>
                <a:off x="5718988" y="5181760"/>
                <a:ext cx="132840" cy="2808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55910658-29D1-1C9B-581F-77BA8A98895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10348" y="5173120"/>
                  <a:ext cx="150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4B2B6CDA-8535-0E8F-E915-CF5ADF76E20E}"/>
                    </a:ext>
                  </a:extLst>
                </p14:cNvPr>
                <p14:cNvContentPartPr/>
                <p14:nvPr/>
              </p14:nvContentPartPr>
              <p14:xfrm>
                <a:off x="5874508" y="5231440"/>
                <a:ext cx="147600" cy="23148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4B2B6CDA-8535-0E8F-E915-CF5ADF76E20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865508" y="5222800"/>
                  <a:ext cx="165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93F56096-092C-729E-4DDC-B6819C49CE0C}"/>
                    </a:ext>
                  </a:extLst>
                </p14:cNvPr>
                <p14:cNvContentPartPr/>
                <p14:nvPr/>
              </p14:nvContentPartPr>
              <p14:xfrm>
                <a:off x="5897188" y="5318920"/>
                <a:ext cx="172080" cy="2952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93F56096-092C-729E-4DDC-B6819C49CE0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88548" y="5310280"/>
                  <a:ext cx="189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1BC2763F-40E3-39BB-866F-70E53E72EBA8}"/>
                    </a:ext>
                  </a:extLst>
                </p14:cNvPr>
                <p14:cNvContentPartPr/>
                <p14:nvPr/>
              </p14:nvContentPartPr>
              <p14:xfrm>
                <a:off x="6237028" y="5187880"/>
                <a:ext cx="23760" cy="19836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1BC2763F-40E3-39BB-866F-70E53E72EBA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228388" y="5178880"/>
                  <a:ext cx="41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4C74EC0C-31FF-6894-B750-CCD56625930C}"/>
                    </a:ext>
                  </a:extLst>
                </p14:cNvPr>
                <p14:cNvContentPartPr/>
                <p14:nvPr/>
              </p14:nvContentPartPr>
              <p14:xfrm>
                <a:off x="6203548" y="5158720"/>
                <a:ext cx="124920" cy="30420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4C74EC0C-31FF-6894-B750-CCD56625930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94548" y="5149720"/>
                  <a:ext cx="142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749C0670-2EBC-E61E-F3FE-6E733B71C2D7}"/>
                    </a:ext>
                  </a:extLst>
                </p14:cNvPr>
                <p14:cNvContentPartPr/>
                <p14:nvPr/>
              </p14:nvContentPartPr>
              <p14:xfrm>
                <a:off x="6371668" y="5235400"/>
                <a:ext cx="155880" cy="21636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749C0670-2EBC-E61E-F3FE-6E733B71C2D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362668" y="5226760"/>
                  <a:ext cx="173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92304A06-6CA5-AE88-87D9-73BE7CBCAAA1}"/>
                    </a:ext>
                  </a:extLst>
                </p14:cNvPr>
                <p14:cNvContentPartPr/>
                <p14:nvPr/>
              </p14:nvContentPartPr>
              <p14:xfrm>
                <a:off x="5090068" y="5635000"/>
                <a:ext cx="138240" cy="21852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92304A06-6CA5-AE88-87D9-73BE7CBCAAA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081068" y="5626000"/>
                  <a:ext cx="155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33C5B143-0BE6-400E-5D41-832670CD9779}"/>
                    </a:ext>
                  </a:extLst>
                </p14:cNvPr>
                <p14:cNvContentPartPr/>
                <p14:nvPr/>
              </p14:nvContentPartPr>
              <p14:xfrm>
                <a:off x="5093308" y="5687200"/>
                <a:ext cx="145080" cy="2952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33C5B143-0BE6-400E-5D41-832670CD977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084668" y="5678560"/>
                  <a:ext cx="162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ABB2000B-115A-3EBB-A5B8-1A6D65643946}"/>
                    </a:ext>
                  </a:extLst>
                </p14:cNvPr>
                <p14:cNvContentPartPr/>
                <p14:nvPr/>
              </p14:nvContentPartPr>
              <p14:xfrm>
                <a:off x="5069908" y="5602600"/>
                <a:ext cx="242640" cy="20808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ABB2000B-115A-3EBB-A5B8-1A6D6564394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060908" y="5593960"/>
                  <a:ext cx="260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941A9471-5E24-017C-318B-4BFCB713EA08}"/>
                    </a:ext>
                  </a:extLst>
                </p14:cNvPr>
                <p14:cNvContentPartPr/>
                <p14:nvPr/>
              </p14:nvContentPartPr>
              <p14:xfrm>
                <a:off x="5271508" y="5565160"/>
                <a:ext cx="158400" cy="23544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941A9471-5E24-017C-318B-4BFCB713EA0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62868" y="5556520"/>
                  <a:ext cx="176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2A7B2B22-6704-2F63-DC34-412169FE7F52}"/>
                    </a:ext>
                  </a:extLst>
                </p14:cNvPr>
                <p14:cNvContentPartPr/>
                <p14:nvPr/>
              </p14:nvContentPartPr>
              <p14:xfrm>
                <a:off x="5446468" y="5621680"/>
                <a:ext cx="43920" cy="18504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2A7B2B22-6704-2F63-DC34-412169FE7F5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437828" y="5613040"/>
                  <a:ext cx="61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F537BC90-E623-5120-EB50-4EF42E6BECA2}"/>
                    </a:ext>
                  </a:extLst>
                </p14:cNvPr>
                <p14:cNvContentPartPr/>
                <p14:nvPr/>
              </p14:nvContentPartPr>
              <p14:xfrm>
                <a:off x="5453308" y="5572360"/>
                <a:ext cx="168480" cy="25992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F537BC90-E623-5120-EB50-4EF42E6BECA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44308" y="5563360"/>
                  <a:ext cx="186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C56093A0-D10B-1EE8-3DC2-6F733F627462}"/>
                    </a:ext>
                  </a:extLst>
                </p14:cNvPr>
                <p14:cNvContentPartPr/>
                <p14:nvPr/>
              </p14:nvContentPartPr>
              <p14:xfrm>
                <a:off x="5601268" y="5641480"/>
                <a:ext cx="176040" cy="17640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C56093A0-D10B-1EE8-3DC2-6F733F62746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92628" y="5632480"/>
                  <a:ext cx="193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2EE1B553-5631-DCF6-5138-CCB000935BD9}"/>
                    </a:ext>
                  </a:extLst>
                </p14:cNvPr>
                <p14:cNvContentPartPr/>
                <p14:nvPr/>
              </p14:nvContentPartPr>
              <p14:xfrm>
                <a:off x="5049388" y="5925520"/>
                <a:ext cx="17280" cy="22176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2EE1B553-5631-DCF6-5138-CCB000935BD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040748" y="5916880"/>
                  <a:ext cx="34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1A967B60-9262-7337-D3AF-7904F444B7D4}"/>
                    </a:ext>
                  </a:extLst>
                </p14:cNvPr>
                <p14:cNvContentPartPr/>
                <p14:nvPr/>
              </p14:nvContentPartPr>
              <p14:xfrm>
                <a:off x="4962268" y="5936680"/>
                <a:ext cx="232560" cy="2952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1A967B60-9262-7337-D3AF-7904F444B7D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53268" y="5927680"/>
                  <a:ext cx="25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E4A34960-142E-4F9F-599A-05D8C6D6866B}"/>
                    </a:ext>
                  </a:extLst>
                </p14:cNvPr>
                <p14:cNvContentPartPr/>
                <p14:nvPr/>
              </p14:nvContentPartPr>
              <p14:xfrm>
                <a:off x="5200948" y="5929480"/>
                <a:ext cx="43920" cy="18000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E4A34960-142E-4F9F-599A-05D8C6D6866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192308" y="5920840"/>
                  <a:ext cx="61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0AAC4267-387A-621A-E089-4994208AEBD5}"/>
                    </a:ext>
                  </a:extLst>
                </p14:cNvPr>
                <p14:cNvContentPartPr/>
                <p14:nvPr/>
              </p14:nvContentPartPr>
              <p14:xfrm>
                <a:off x="5211028" y="5894200"/>
                <a:ext cx="282960" cy="26388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0AAC4267-387A-621A-E089-4994208AEBD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02388" y="5885560"/>
                  <a:ext cx="300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84306014-40D2-05FB-EADA-C1C45E5DA509}"/>
                    </a:ext>
                  </a:extLst>
                </p14:cNvPr>
                <p14:cNvContentPartPr/>
                <p14:nvPr/>
              </p14:nvContentPartPr>
              <p14:xfrm>
                <a:off x="5379148" y="5998240"/>
                <a:ext cx="192240" cy="4068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84306014-40D2-05FB-EADA-C1C45E5DA50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70508" y="5989240"/>
                  <a:ext cx="209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7D66750E-1F0A-B575-C2FA-5BDF3362E2B4}"/>
                    </a:ext>
                  </a:extLst>
                </p14:cNvPr>
                <p14:cNvContentPartPr/>
                <p14:nvPr/>
              </p14:nvContentPartPr>
              <p14:xfrm>
                <a:off x="5532148" y="5932720"/>
                <a:ext cx="116640" cy="18684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7D66750E-1F0A-B575-C2FA-5BDF3362E2B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523148" y="5923720"/>
                  <a:ext cx="134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96977C2F-7A29-A282-56F0-31EF35FD2DBA}"/>
                    </a:ext>
                  </a:extLst>
                </p14:cNvPr>
                <p14:cNvContentPartPr/>
                <p14:nvPr/>
              </p14:nvContentPartPr>
              <p14:xfrm>
                <a:off x="5650948" y="5954680"/>
                <a:ext cx="132120" cy="17388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96977C2F-7A29-A282-56F0-31EF35FD2DB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42308" y="5946040"/>
                  <a:ext cx="149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F00CCB5A-95C5-72A5-7F35-ACD09C01486F}"/>
                    </a:ext>
                  </a:extLst>
                </p14:cNvPr>
                <p14:cNvContentPartPr/>
                <p14:nvPr/>
              </p14:nvContentPartPr>
              <p14:xfrm>
                <a:off x="5681908" y="5977000"/>
                <a:ext cx="242640" cy="1980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F00CCB5A-95C5-72A5-7F35-ACD09C01486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673268" y="5968360"/>
                  <a:ext cx="260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3BB7B6C5-F75C-377F-8979-5979AC948162}"/>
                    </a:ext>
                  </a:extLst>
                </p14:cNvPr>
                <p14:cNvContentPartPr/>
                <p14:nvPr/>
              </p14:nvContentPartPr>
              <p14:xfrm>
                <a:off x="5948308" y="5943880"/>
                <a:ext cx="175680" cy="19584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3BB7B6C5-F75C-377F-8979-5979AC94816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39668" y="5935240"/>
                  <a:ext cx="193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ECC0D3CD-D993-4572-D146-D2BEFD3612A8}"/>
                    </a:ext>
                  </a:extLst>
                </p14:cNvPr>
                <p14:cNvContentPartPr/>
                <p14:nvPr/>
              </p14:nvContentPartPr>
              <p14:xfrm>
                <a:off x="6151708" y="5932720"/>
                <a:ext cx="217080" cy="23364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ECC0D3CD-D993-4572-D146-D2BEFD3612A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42708" y="5923720"/>
                  <a:ext cx="234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F88CC0E6-94F8-70BA-A91A-DCA5E5FE9D3B}"/>
                    </a:ext>
                  </a:extLst>
                </p14:cNvPr>
                <p14:cNvContentPartPr/>
                <p14:nvPr/>
              </p14:nvContentPartPr>
              <p14:xfrm>
                <a:off x="5981428" y="5764240"/>
                <a:ext cx="23760" cy="252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F88CC0E6-94F8-70BA-A91A-DCA5E5FE9D3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72428" y="5755240"/>
                  <a:ext cx="414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Agrupar 237">
            <a:extLst>
              <a:ext uri="{FF2B5EF4-FFF2-40B4-BE49-F238E27FC236}">
                <a16:creationId xmlns:a16="http://schemas.microsoft.com/office/drawing/2014/main" id="{EF0CD259-9AAF-0C0D-301E-C521BCFB5564}"/>
              </a:ext>
            </a:extLst>
          </p:cNvPr>
          <p:cNvGrpSpPr/>
          <p:nvPr/>
        </p:nvGrpSpPr>
        <p:grpSpPr>
          <a:xfrm>
            <a:off x="4609108" y="4867840"/>
            <a:ext cx="198720" cy="252360"/>
            <a:chOff x="4609108" y="4867840"/>
            <a:chExt cx="19872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D3B2ACE1-CB89-1D2F-F8BE-96043F15E445}"/>
                    </a:ext>
                  </a:extLst>
                </p14:cNvPr>
                <p14:cNvContentPartPr/>
                <p14:nvPr/>
              </p14:nvContentPartPr>
              <p14:xfrm>
                <a:off x="4619188" y="4959640"/>
                <a:ext cx="167400" cy="2340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D3B2ACE1-CB89-1D2F-F8BE-96043F15E44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10188" y="4950640"/>
                  <a:ext cx="185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6FC6665E-69D2-978A-BB16-E4A052BD60D6}"/>
                    </a:ext>
                  </a:extLst>
                </p14:cNvPr>
                <p14:cNvContentPartPr/>
                <p14:nvPr/>
              </p14:nvContentPartPr>
              <p14:xfrm>
                <a:off x="4659508" y="4882960"/>
                <a:ext cx="101160" cy="23724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6FC6665E-69D2-978A-BB16-E4A052BD60D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650508" y="4874320"/>
                  <a:ext cx="118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C2908FD2-9FDB-8C4A-93BA-0A0783E45735}"/>
                    </a:ext>
                  </a:extLst>
                </p14:cNvPr>
                <p14:cNvContentPartPr/>
                <p14:nvPr/>
              </p14:nvContentPartPr>
              <p14:xfrm>
                <a:off x="4609108" y="4867840"/>
                <a:ext cx="198720" cy="16380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C2908FD2-9FDB-8C4A-93BA-0A0783E4573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00108" y="4859200"/>
                  <a:ext cx="2163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Agrupar 318">
            <a:extLst>
              <a:ext uri="{FF2B5EF4-FFF2-40B4-BE49-F238E27FC236}">
                <a16:creationId xmlns:a16="http://schemas.microsoft.com/office/drawing/2014/main" id="{4F32566F-4F13-02DA-AC49-531EC170AE9F}"/>
              </a:ext>
            </a:extLst>
          </p:cNvPr>
          <p:cNvGrpSpPr/>
          <p:nvPr/>
        </p:nvGrpSpPr>
        <p:grpSpPr>
          <a:xfrm>
            <a:off x="5880628" y="81640"/>
            <a:ext cx="5857560" cy="1170720"/>
            <a:chOff x="5880628" y="81640"/>
            <a:chExt cx="5857560" cy="11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192C24D6-FB58-0055-61F6-C9CC0825F79F}"/>
                    </a:ext>
                  </a:extLst>
                </p14:cNvPr>
                <p14:cNvContentPartPr/>
                <p14:nvPr/>
              </p14:nvContentPartPr>
              <p14:xfrm>
                <a:off x="5880628" y="412480"/>
                <a:ext cx="225720" cy="5292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192C24D6-FB58-0055-61F6-C9CC0825F79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71628" y="403840"/>
                  <a:ext cx="243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0B24668A-2C2A-7F52-6D0B-0841CEA1C338}"/>
                    </a:ext>
                  </a:extLst>
                </p14:cNvPr>
                <p14:cNvContentPartPr/>
                <p14:nvPr/>
              </p14:nvContentPartPr>
              <p14:xfrm>
                <a:off x="5895748" y="344080"/>
                <a:ext cx="160200" cy="31860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0B24668A-2C2A-7F52-6D0B-0841CEA1C33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886748" y="335080"/>
                  <a:ext cx="177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6529237E-3F4E-2413-1899-A4F1E44FDD1B}"/>
                    </a:ext>
                  </a:extLst>
                </p14:cNvPr>
                <p14:cNvContentPartPr/>
                <p14:nvPr/>
              </p14:nvContentPartPr>
              <p14:xfrm>
                <a:off x="5884948" y="331840"/>
                <a:ext cx="167040" cy="22104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6529237E-3F4E-2413-1899-A4F1E44FDD1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75948" y="322840"/>
                  <a:ext cx="184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3738EB7B-18CD-60F5-AF90-19F02C48ADFC}"/>
                    </a:ext>
                  </a:extLst>
                </p14:cNvPr>
                <p14:cNvContentPartPr/>
                <p14:nvPr/>
              </p14:nvContentPartPr>
              <p14:xfrm>
                <a:off x="6279508" y="319600"/>
                <a:ext cx="177120" cy="29376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3738EB7B-18CD-60F5-AF90-19F02C48ADF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270508" y="310960"/>
                  <a:ext cx="194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586FEA26-2C14-25FD-09C0-43315A65338C}"/>
                    </a:ext>
                  </a:extLst>
                </p14:cNvPr>
                <p14:cNvContentPartPr/>
                <p14:nvPr/>
              </p14:nvContentPartPr>
              <p14:xfrm>
                <a:off x="6532948" y="268120"/>
                <a:ext cx="131760" cy="37476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586FEA26-2C14-25FD-09C0-43315A65338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24308" y="259480"/>
                  <a:ext cx="1494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B7AAAA47-86B5-89D3-8458-5DD880D9C942}"/>
                    </a:ext>
                  </a:extLst>
                </p14:cNvPr>
                <p14:cNvContentPartPr/>
                <p14:nvPr/>
              </p14:nvContentPartPr>
              <p14:xfrm>
                <a:off x="6704668" y="372160"/>
                <a:ext cx="131400" cy="21636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B7AAAA47-86B5-89D3-8458-5DD880D9C94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696028" y="363520"/>
                  <a:ext cx="149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C6CA1EDE-6AC8-E59B-F892-DAB4FE7A6EC4}"/>
                    </a:ext>
                  </a:extLst>
                </p14:cNvPr>
                <p14:cNvContentPartPr/>
                <p14:nvPr/>
              </p14:nvContentPartPr>
              <p14:xfrm>
                <a:off x="6671188" y="360280"/>
                <a:ext cx="165240" cy="8604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C6CA1EDE-6AC8-E59B-F892-DAB4FE7A6EC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662188" y="351280"/>
                  <a:ext cx="182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EB3A47AA-EA42-EBAD-42DE-E879959A7A30}"/>
                    </a:ext>
                  </a:extLst>
                </p14:cNvPr>
                <p14:cNvContentPartPr/>
                <p14:nvPr/>
              </p14:nvContentPartPr>
              <p14:xfrm>
                <a:off x="6913108" y="318880"/>
                <a:ext cx="33840" cy="26280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EB3A47AA-EA42-EBAD-42DE-E879959A7A3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904468" y="309880"/>
                  <a:ext cx="51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A424EDED-E2D8-57E5-BCF1-C81E1B9A1480}"/>
                    </a:ext>
                  </a:extLst>
                </p14:cNvPr>
                <p14:cNvContentPartPr/>
                <p14:nvPr/>
              </p14:nvContentPartPr>
              <p14:xfrm>
                <a:off x="6919948" y="299080"/>
                <a:ext cx="182160" cy="29124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A424EDED-E2D8-57E5-BCF1-C81E1B9A148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911308" y="290440"/>
                  <a:ext cx="199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6B467CB4-F4FC-3674-9526-6B0FAE08559A}"/>
                    </a:ext>
                  </a:extLst>
                </p14:cNvPr>
                <p14:cNvContentPartPr/>
                <p14:nvPr/>
              </p14:nvContentPartPr>
              <p14:xfrm>
                <a:off x="7135228" y="374320"/>
                <a:ext cx="54360" cy="2019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6B467CB4-F4FC-3674-9526-6B0FAE08559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126228" y="365320"/>
                  <a:ext cx="72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A7C71CD7-7375-8257-289C-3B84D9E313CD}"/>
                    </a:ext>
                  </a:extLst>
                </p14:cNvPr>
                <p14:cNvContentPartPr/>
                <p14:nvPr/>
              </p14:nvContentPartPr>
              <p14:xfrm>
                <a:off x="7169068" y="348400"/>
                <a:ext cx="151920" cy="24984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A7C71CD7-7375-8257-289C-3B84D9E313C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160068" y="339400"/>
                  <a:ext cx="169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7B75BFAF-6DD0-68F8-AF30-FD8765F545DA}"/>
                    </a:ext>
                  </a:extLst>
                </p14:cNvPr>
                <p14:cNvContentPartPr/>
                <p14:nvPr/>
              </p14:nvContentPartPr>
              <p14:xfrm>
                <a:off x="7340788" y="353800"/>
                <a:ext cx="183240" cy="23688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7B75BFAF-6DD0-68F8-AF30-FD8765F545D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331788" y="345160"/>
                  <a:ext cx="200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7716E90B-0412-97DF-E200-64804B1021E2}"/>
                    </a:ext>
                  </a:extLst>
                </p14:cNvPr>
                <p14:cNvContentPartPr/>
                <p14:nvPr/>
              </p14:nvContentPartPr>
              <p14:xfrm>
                <a:off x="7677028" y="360280"/>
                <a:ext cx="47520" cy="15264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7716E90B-0412-97DF-E200-64804B1021E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668028" y="351280"/>
                  <a:ext cx="65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85AA989B-318B-98D3-27BD-4AFEEA4F1829}"/>
                    </a:ext>
                  </a:extLst>
                </p14:cNvPr>
                <p14:cNvContentPartPr/>
                <p14:nvPr/>
              </p14:nvContentPartPr>
              <p14:xfrm>
                <a:off x="7629868" y="350920"/>
                <a:ext cx="169920" cy="21816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85AA989B-318B-98D3-27BD-4AFEEA4F182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620868" y="342280"/>
                  <a:ext cx="187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38257093-08EA-500C-52AA-CF6ACAE1102A}"/>
                    </a:ext>
                  </a:extLst>
                </p14:cNvPr>
                <p14:cNvContentPartPr/>
                <p14:nvPr/>
              </p14:nvContentPartPr>
              <p14:xfrm>
                <a:off x="7852708" y="343000"/>
                <a:ext cx="93600" cy="19512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38257093-08EA-500C-52AA-CF6ACAE1102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44068" y="334000"/>
                  <a:ext cx="111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B86BFA43-C67E-E59D-D374-7B802DD2045F}"/>
                    </a:ext>
                  </a:extLst>
                </p14:cNvPr>
                <p14:cNvContentPartPr/>
                <p14:nvPr/>
              </p14:nvContentPartPr>
              <p14:xfrm>
                <a:off x="7841548" y="316720"/>
                <a:ext cx="172080" cy="7596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B86BFA43-C67E-E59D-D374-7B802DD2045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832908" y="307720"/>
                  <a:ext cx="18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E0E382F2-871A-DA9B-591C-0BD6F464C733}"/>
                    </a:ext>
                  </a:extLst>
                </p14:cNvPr>
                <p14:cNvContentPartPr/>
                <p14:nvPr/>
              </p14:nvContentPartPr>
              <p14:xfrm>
                <a:off x="8103988" y="294760"/>
                <a:ext cx="124920" cy="19764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E0E382F2-871A-DA9B-591C-0BD6F464C73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095348" y="286120"/>
                  <a:ext cx="142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D9894761-2BA9-0228-4F41-78F358DE510B}"/>
                    </a:ext>
                  </a:extLst>
                </p14:cNvPr>
                <p14:cNvContentPartPr/>
                <p14:nvPr/>
              </p14:nvContentPartPr>
              <p14:xfrm>
                <a:off x="8103988" y="371080"/>
                <a:ext cx="162000" cy="6192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D9894761-2BA9-0228-4F41-78F358DE510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095348" y="362440"/>
                  <a:ext cx="17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B9063EAD-CF9E-B392-CC28-F0F0AA22325E}"/>
                    </a:ext>
                  </a:extLst>
                </p14:cNvPr>
                <p14:cNvContentPartPr/>
                <p14:nvPr/>
              </p14:nvContentPartPr>
              <p14:xfrm>
                <a:off x="8298388" y="282160"/>
                <a:ext cx="238320" cy="24372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B9063EAD-CF9E-B392-CC28-F0F0AA22325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289388" y="273160"/>
                  <a:ext cx="255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7B9C1D20-4944-2048-F8D4-E136BFCABD87}"/>
                    </a:ext>
                  </a:extLst>
                </p14:cNvPr>
                <p14:cNvContentPartPr/>
                <p14:nvPr/>
              </p14:nvContentPartPr>
              <p14:xfrm>
                <a:off x="8574868" y="308440"/>
                <a:ext cx="195840" cy="20016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7B9C1D20-4944-2048-F8D4-E136BFCABD8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65868" y="299800"/>
                  <a:ext cx="213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15B7FD09-0E2D-B41E-C8FA-B14C95E624E2}"/>
                    </a:ext>
                  </a:extLst>
                </p14:cNvPr>
                <p14:cNvContentPartPr/>
                <p14:nvPr/>
              </p14:nvContentPartPr>
              <p14:xfrm>
                <a:off x="8783668" y="255160"/>
                <a:ext cx="40680" cy="23976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15B7FD09-0E2D-B41E-C8FA-B14C95E624E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774668" y="246160"/>
                  <a:ext cx="58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6595A316-56B2-E64E-6859-2C65198F871D}"/>
                    </a:ext>
                  </a:extLst>
                </p14:cNvPr>
                <p14:cNvContentPartPr/>
                <p14:nvPr/>
              </p14:nvContentPartPr>
              <p14:xfrm>
                <a:off x="8783668" y="226720"/>
                <a:ext cx="108000" cy="15840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6595A316-56B2-E64E-6859-2C65198F87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774668" y="218080"/>
                  <a:ext cx="125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69DC2CBF-FD59-9F74-9F03-EC7E813CDEB3}"/>
                    </a:ext>
                  </a:extLst>
                </p14:cNvPr>
                <p14:cNvContentPartPr/>
                <p14:nvPr/>
              </p14:nvContentPartPr>
              <p14:xfrm>
                <a:off x="8944948" y="245800"/>
                <a:ext cx="121320" cy="24084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69DC2CBF-FD59-9F74-9F03-EC7E813CDEB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36308" y="236800"/>
                  <a:ext cx="138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B4298F11-1758-C7F2-13DD-ED284E8884D9}"/>
                    </a:ext>
                  </a:extLst>
                </p14:cNvPr>
                <p14:cNvContentPartPr/>
                <p14:nvPr/>
              </p14:nvContentPartPr>
              <p14:xfrm>
                <a:off x="8941708" y="349120"/>
                <a:ext cx="124920" cy="529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B4298F11-1758-C7F2-13DD-ED284E8884D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932708" y="340120"/>
                  <a:ext cx="142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1B435F46-2575-56AF-7A53-6974B7C55A9C}"/>
                    </a:ext>
                  </a:extLst>
                </p14:cNvPr>
                <p14:cNvContentPartPr/>
                <p14:nvPr/>
              </p14:nvContentPartPr>
              <p14:xfrm>
                <a:off x="9119908" y="242560"/>
                <a:ext cx="121320" cy="21204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1B435F46-2575-56AF-7A53-6974B7C55A9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111268" y="233920"/>
                  <a:ext cx="138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34FF45F3-F3D7-F736-C774-A10779A4A7C0}"/>
                    </a:ext>
                  </a:extLst>
                </p14:cNvPr>
                <p14:cNvContentPartPr/>
                <p14:nvPr/>
              </p14:nvContentPartPr>
              <p14:xfrm>
                <a:off x="9254188" y="187120"/>
                <a:ext cx="199080" cy="25308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34FF45F3-F3D7-F736-C774-A10779A4A7C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245548" y="178120"/>
                  <a:ext cx="216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1D0419FA-6915-5F7E-9CC0-C81834997A54}"/>
                    </a:ext>
                  </a:extLst>
                </p14:cNvPr>
                <p14:cNvContentPartPr/>
                <p14:nvPr/>
              </p14:nvContentPartPr>
              <p14:xfrm>
                <a:off x="9496828" y="180280"/>
                <a:ext cx="84600" cy="24588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1D0419FA-6915-5F7E-9CC0-C81834997A5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487828" y="171280"/>
                  <a:ext cx="102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D44E7BB1-60D2-45E8-5761-85A65CE16809}"/>
                    </a:ext>
                  </a:extLst>
                </p14:cNvPr>
                <p14:cNvContentPartPr/>
                <p14:nvPr/>
              </p14:nvContentPartPr>
              <p14:xfrm>
                <a:off x="9483148" y="303760"/>
                <a:ext cx="111240" cy="8100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D44E7BB1-60D2-45E8-5761-85A65CE1680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474508" y="294760"/>
                  <a:ext cx="128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0E0DE57D-2DDB-EBFD-9663-69267AF3144A}"/>
                    </a:ext>
                  </a:extLst>
                </p14:cNvPr>
                <p14:cNvContentPartPr/>
                <p14:nvPr/>
              </p14:nvContentPartPr>
              <p14:xfrm>
                <a:off x="9654868" y="181360"/>
                <a:ext cx="182160" cy="27756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0E0DE57D-2DDB-EBFD-9663-69267AF3144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645868" y="172360"/>
                  <a:ext cx="199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229689E9-ADF3-8BD5-4862-92B9189AD6BD}"/>
                    </a:ext>
                  </a:extLst>
                </p14:cNvPr>
                <p14:cNvContentPartPr/>
                <p14:nvPr/>
              </p14:nvContentPartPr>
              <p14:xfrm>
                <a:off x="9890308" y="208720"/>
                <a:ext cx="84600" cy="18288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229689E9-ADF3-8BD5-4862-92B9189AD6B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881668" y="200080"/>
                  <a:ext cx="102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51CEE2F8-6E55-53F0-1F4A-9B8FE60D8E09}"/>
                    </a:ext>
                  </a:extLst>
                </p14:cNvPr>
                <p14:cNvContentPartPr/>
                <p14:nvPr/>
              </p14:nvContentPartPr>
              <p14:xfrm>
                <a:off x="9853228" y="171280"/>
                <a:ext cx="145080" cy="1357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51CEE2F8-6E55-53F0-1F4A-9B8FE60D8E0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844588" y="162640"/>
                  <a:ext cx="162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94709696-D45B-D750-241F-15AC7B7B4D6B}"/>
                    </a:ext>
                  </a:extLst>
                </p14:cNvPr>
                <p14:cNvContentPartPr/>
                <p14:nvPr/>
              </p14:nvContentPartPr>
              <p14:xfrm>
                <a:off x="10065268" y="222400"/>
                <a:ext cx="162000" cy="19764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94709696-D45B-D750-241F-15AC7B7B4D6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56268" y="213760"/>
                  <a:ext cx="179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07F6E721-3E1C-5D78-26E6-B70D45EDF32A}"/>
                    </a:ext>
                  </a:extLst>
                </p14:cNvPr>
                <p14:cNvContentPartPr/>
                <p14:nvPr/>
              </p14:nvContentPartPr>
              <p14:xfrm>
                <a:off x="10283788" y="176320"/>
                <a:ext cx="17280" cy="23652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07F6E721-3E1C-5D78-26E6-B70D45EDF32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275148" y="167680"/>
                  <a:ext cx="34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0CCE154D-8B94-15DA-AC04-B6BEFF092252}"/>
                    </a:ext>
                  </a:extLst>
                </p14:cNvPr>
                <p14:cNvContentPartPr/>
                <p14:nvPr/>
              </p14:nvContentPartPr>
              <p14:xfrm>
                <a:off x="10226548" y="190720"/>
                <a:ext cx="300240" cy="22068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0CCE154D-8B94-15DA-AC04-B6BEFF09225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217908" y="181720"/>
                  <a:ext cx="317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E7475358-C0BC-E269-EF23-1A94FA96BADF}"/>
                    </a:ext>
                  </a:extLst>
                </p14:cNvPr>
                <p14:cNvContentPartPr/>
                <p14:nvPr/>
              </p14:nvContentPartPr>
              <p14:xfrm>
                <a:off x="10690588" y="210880"/>
                <a:ext cx="13680" cy="18612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E7475358-C0BC-E269-EF23-1A94FA96BAD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681948" y="201880"/>
                  <a:ext cx="31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2CE5FBAA-0166-9866-1F78-699CF058A84A}"/>
                    </a:ext>
                  </a:extLst>
                </p14:cNvPr>
                <p14:cNvContentPartPr/>
                <p14:nvPr/>
              </p14:nvContentPartPr>
              <p14:xfrm>
                <a:off x="10609588" y="186400"/>
                <a:ext cx="156960" cy="25776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2CE5FBAA-0166-9866-1F78-699CF058A84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600948" y="177760"/>
                  <a:ext cx="174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50FC646F-5B46-7D3D-9A7D-D8BBE3C85ABE}"/>
                    </a:ext>
                  </a:extLst>
                </p14:cNvPr>
                <p14:cNvContentPartPr/>
                <p14:nvPr/>
              </p14:nvContentPartPr>
              <p14:xfrm>
                <a:off x="10800748" y="241120"/>
                <a:ext cx="126360" cy="19332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50FC646F-5B46-7D3D-9A7D-D8BBE3C85AB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792108" y="232120"/>
                  <a:ext cx="144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46006CEE-5284-FF86-F0FB-7D746603FE51}"/>
                    </a:ext>
                  </a:extLst>
                </p14:cNvPr>
                <p14:cNvContentPartPr/>
                <p14:nvPr/>
              </p14:nvContentPartPr>
              <p14:xfrm>
                <a:off x="11017108" y="145000"/>
                <a:ext cx="255960" cy="31320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46006CEE-5284-FF86-F0FB-7D746603FE5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008468" y="136360"/>
                  <a:ext cx="2736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5C4B6CDC-4424-8DD0-6C65-30D3C82ABA7A}"/>
                    </a:ext>
                  </a:extLst>
                </p14:cNvPr>
                <p14:cNvContentPartPr/>
                <p14:nvPr/>
              </p14:nvContentPartPr>
              <p14:xfrm>
                <a:off x="11315548" y="395920"/>
                <a:ext cx="21600" cy="6840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5C4B6CDC-4424-8DD0-6C65-30D3C82ABA7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306548" y="387280"/>
                  <a:ext cx="39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305F694C-8D19-351A-D651-532E8876A69B}"/>
                    </a:ext>
                  </a:extLst>
                </p14:cNvPr>
                <p14:cNvContentPartPr/>
                <p14:nvPr/>
              </p14:nvContentPartPr>
              <p14:xfrm>
                <a:off x="11410948" y="193600"/>
                <a:ext cx="27360" cy="27756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305F694C-8D19-351A-D651-532E8876A69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401948" y="184600"/>
                  <a:ext cx="45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C893851D-1899-8F33-9C00-83894424FCDD}"/>
                    </a:ext>
                  </a:extLst>
                </p14:cNvPr>
                <p14:cNvContentPartPr/>
                <p14:nvPr/>
              </p14:nvContentPartPr>
              <p14:xfrm>
                <a:off x="11404108" y="107920"/>
                <a:ext cx="168480" cy="38268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C893851D-1899-8F33-9C00-83894424FCD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395468" y="98920"/>
                  <a:ext cx="186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08262739-9201-B769-78E5-6EFF473C8443}"/>
                    </a:ext>
                  </a:extLst>
                </p14:cNvPr>
                <p14:cNvContentPartPr/>
                <p14:nvPr/>
              </p14:nvContentPartPr>
              <p14:xfrm>
                <a:off x="11629468" y="393400"/>
                <a:ext cx="34200" cy="3168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08262739-9201-B769-78E5-6EFF473C844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620468" y="384760"/>
                  <a:ext cx="51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75CD0071-41C2-B676-A4FE-75E3BF1F0CFD}"/>
                    </a:ext>
                  </a:extLst>
                </p14:cNvPr>
                <p14:cNvContentPartPr/>
                <p14:nvPr/>
              </p14:nvContentPartPr>
              <p14:xfrm>
                <a:off x="11656108" y="81640"/>
                <a:ext cx="82080" cy="58608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75CD0071-41C2-B676-A4FE-75E3BF1F0CF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647108" y="72640"/>
                  <a:ext cx="997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8771BE0A-1D13-CB35-2E89-2558B8A2D34E}"/>
                    </a:ext>
                  </a:extLst>
                </p14:cNvPr>
                <p14:cNvContentPartPr/>
                <p14:nvPr/>
              </p14:nvContentPartPr>
              <p14:xfrm>
                <a:off x="5981428" y="995320"/>
                <a:ext cx="145080" cy="25704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8771BE0A-1D13-CB35-2E89-2558B8A2D34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972428" y="986680"/>
                  <a:ext cx="162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364925F5-5487-5485-6BC4-295957441141}"/>
                    </a:ext>
                  </a:extLst>
                </p14:cNvPr>
                <p14:cNvContentPartPr/>
                <p14:nvPr/>
              </p14:nvContentPartPr>
              <p14:xfrm>
                <a:off x="5961268" y="1083520"/>
                <a:ext cx="172080" cy="2448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364925F5-5487-5485-6BC4-29595744114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952268" y="1074880"/>
                  <a:ext cx="189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0649D543-CA99-04F0-296E-F8CBCCB4EEA3}"/>
                    </a:ext>
                  </a:extLst>
                </p14:cNvPr>
                <p14:cNvContentPartPr/>
                <p14:nvPr/>
              </p14:nvContentPartPr>
              <p14:xfrm>
                <a:off x="5961268" y="872920"/>
                <a:ext cx="195480" cy="11556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0649D543-CA99-04F0-296E-F8CBCCB4EEA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952268" y="863920"/>
                  <a:ext cx="21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835AF8C9-9508-18CA-759D-4B4D29BDAED6}"/>
                    </a:ext>
                  </a:extLst>
                </p14:cNvPr>
                <p14:cNvContentPartPr/>
                <p14:nvPr/>
              </p14:nvContentPartPr>
              <p14:xfrm>
                <a:off x="6280588" y="932680"/>
                <a:ext cx="141840" cy="24660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835AF8C9-9508-18CA-759D-4B4D29BDAE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271948" y="923680"/>
                  <a:ext cx="159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E4A681C7-7248-86FD-7AAE-D99E48884852}"/>
                    </a:ext>
                  </a:extLst>
                </p14:cNvPr>
                <p14:cNvContentPartPr/>
                <p14:nvPr/>
              </p14:nvContentPartPr>
              <p14:xfrm>
                <a:off x="6452308" y="1000000"/>
                <a:ext cx="67680" cy="20376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E4A681C7-7248-86FD-7AAE-D99E4888485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443668" y="991000"/>
                  <a:ext cx="85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FC432BCD-E847-1793-4887-BAD910B1F6DB}"/>
                    </a:ext>
                  </a:extLst>
                </p14:cNvPr>
                <p14:cNvContentPartPr/>
                <p14:nvPr/>
              </p14:nvContentPartPr>
              <p14:xfrm>
                <a:off x="6523588" y="1009000"/>
                <a:ext cx="225360" cy="21816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FC432BCD-E847-1793-4887-BAD910B1F6D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514588" y="1000000"/>
                  <a:ext cx="243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F11EEB57-983D-047C-5486-44B492C33293}"/>
                    </a:ext>
                  </a:extLst>
                </p14:cNvPr>
                <p14:cNvContentPartPr/>
                <p14:nvPr/>
              </p14:nvContentPartPr>
              <p14:xfrm>
                <a:off x="6761908" y="952840"/>
                <a:ext cx="145080" cy="27576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F11EEB57-983D-047C-5486-44B492C3329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752908" y="943840"/>
                  <a:ext cx="162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BCB7152E-BC3A-2650-B1CC-C483DDE5B3D5}"/>
                    </a:ext>
                  </a:extLst>
                </p14:cNvPr>
                <p14:cNvContentPartPr/>
                <p14:nvPr/>
              </p14:nvContentPartPr>
              <p14:xfrm>
                <a:off x="6748228" y="1001800"/>
                <a:ext cx="218880" cy="16272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BCB7152E-BC3A-2650-B1CC-C483DDE5B3D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39588" y="993160"/>
                  <a:ext cx="23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7D161BE2-BC72-AE7D-BAD2-B692AD4F937A}"/>
                    </a:ext>
                  </a:extLst>
                </p14:cNvPr>
                <p14:cNvContentPartPr/>
                <p14:nvPr/>
              </p14:nvContentPartPr>
              <p14:xfrm>
                <a:off x="6896188" y="959680"/>
                <a:ext cx="182160" cy="28188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7D161BE2-BC72-AE7D-BAD2-B692AD4F937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887548" y="950680"/>
                  <a:ext cx="199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BFB36B34-0D0C-0280-A23D-7380377C9B81}"/>
                    </a:ext>
                  </a:extLst>
                </p14:cNvPr>
                <p14:cNvContentPartPr/>
                <p14:nvPr/>
              </p14:nvContentPartPr>
              <p14:xfrm>
                <a:off x="7111828" y="960760"/>
                <a:ext cx="155880" cy="22716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BFB36B34-0D0C-0280-A23D-7380377C9B8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103188" y="952120"/>
                  <a:ext cx="173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8AB230EB-BB15-7372-57EB-F959414B27A2}"/>
                    </a:ext>
                  </a:extLst>
                </p14:cNvPr>
                <p14:cNvContentPartPr/>
                <p14:nvPr/>
              </p14:nvContentPartPr>
              <p14:xfrm>
                <a:off x="7377508" y="909640"/>
                <a:ext cx="161280" cy="26244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8AB230EB-BB15-7372-57EB-F959414B27A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368508" y="900640"/>
                  <a:ext cx="178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F5865832-5FAE-23A4-4F25-08D8C1112097}"/>
                    </a:ext>
                  </a:extLst>
                </p14:cNvPr>
                <p14:cNvContentPartPr/>
                <p14:nvPr/>
              </p14:nvContentPartPr>
              <p14:xfrm>
                <a:off x="7424668" y="1018000"/>
                <a:ext cx="158400" cy="7488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F5865832-5FAE-23A4-4F25-08D8C111209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415668" y="1009360"/>
                  <a:ext cx="176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403F8458-7B38-2C4F-5202-6148FB6E6BE1}"/>
                    </a:ext>
                  </a:extLst>
                </p14:cNvPr>
                <p14:cNvContentPartPr/>
                <p14:nvPr/>
              </p14:nvContentPartPr>
              <p14:xfrm>
                <a:off x="7608628" y="924760"/>
                <a:ext cx="138240" cy="23796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403F8458-7B38-2C4F-5202-6148FB6E6BE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599988" y="915760"/>
                  <a:ext cx="155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9D6B34A2-DE4D-3003-8973-CE42EF73C825}"/>
                    </a:ext>
                  </a:extLst>
                </p14:cNvPr>
                <p14:cNvContentPartPr/>
                <p14:nvPr/>
              </p14:nvContentPartPr>
              <p14:xfrm>
                <a:off x="7861708" y="926200"/>
                <a:ext cx="172080" cy="22968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9D6B34A2-DE4D-3003-8973-CE42EF73C82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853068" y="917560"/>
                  <a:ext cx="189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E3362D7C-9EE4-2443-5858-8511794A0B26}"/>
                    </a:ext>
                  </a:extLst>
                </p14:cNvPr>
                <p14:cNvContentPartPr/>
                <p14:nvPr/>
              </p14:nvContentPartPr>
              <p14:xfrm>
                <a:off x="7882228" y="903880"/>
                <a:ext cx="228960" cy="23544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E3362D7C-9EE4-2443-5858-8511794A0B2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873228" y="895240"/>
                  <a:ext cx="246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E379D049-7637-3CEA-B0C7-03E67106EDFE}"/>
                    </a:ext>
                  </a:extLst>
                </p14:cNvPr>
                <p14:cNvContentPartPr/>
                <p14:nvPr/>
              </p14:nvContentPartPr>
              <p14:xfrm>
                <a:off x="8053588" y="846640"/>
                <a:ext cx="165240" cy="30240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E379D049-7637-3CEA-B0C7-03E67106EDF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44948" y="837640"/>
                  <a:ext cx="182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7D69507B-6F64-6BAE-9F18-0FA0BC935D4E}"/>
                    </a:ext>
                  </a:extLst>
                </p14:cNvPr>
                <p14:cNvContentPartPr/>
                <p14:nvPr/>
              </p14:nvContentPartPr>
              <p14:xfrm>
                <a:off x="8255548" y="902080"/>
                <a:ext cx="27360" cy="24552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7D69507B-6F64-6BAE-9F18-0FA0BC935D4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246548" y="893080"/>
                  <a:ext cx="45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B652A978-3311-B3B6-A315-EC18A6FF8D21}"/>
                    </a:ext>
                  </a:extLst>
                </p14:cNvPr>
                <p14:cNvContentPartPr/>
                <p14:nvPr/>
              </p14:nvContentPartPr>
              <p14:xfrm>
                <a:off x="8241868" y="847360"/>
                <a:ext cx="168480" cy="24372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B652A978-3311-B3B6-A315-EC18A6FF8D2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233228" y="838720"/>
                  <a:ext cx="186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86CF6B30-DBD5-3A4A-FDEA-5304C717349C}"/>
                    </a:ext>
                  </a:extLst>
                </p14:cNvPr>
                <p14:cNvContentPartPr/>
                <p14:nvPr/>
              </p14:nvContentPartPr>
              <p14:xfrm>
                <a:off x="8447068" y="880840"/>
                <a:ext cx="125640" cy="20736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86CF6B30-DBD5-3A4A-FDEA-5304C717349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438428" y="871840"/>
                  <a:ext cx="143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70B28A9E-0779-8261-13BD-C7D72C30E905}"/>
                    </a:ext>
                  </a:extLst>
                </p14:cNvPr>
                <p14:cNvContentPartPr/>
                <p14:nvPr/>
              </p14:nvContentPartPr>
              <p14:xfrm>
                <a:off x="8719588" y="888040"/>
                <a:ext cx="57600" cy="20412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70B28A9E-0779-8261-13BD-C7D72C30E90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710948" y="879040"/>
                  <a:ext cx="75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AB8ECA8C-ECA9-3B03-4F76-0323B069FAB0}"/>
                    </a:ext>
                  </a:extLst>
                </p14:cNvPr>
                <p14:cNvContentPartPr/>
                <p14:nvPr/>
              </p14:nvContentPartPr>
              <p14:xfrm>
                <a:off x="8736508" y="795160"/>
                <a:ext cx="114840" cy="18504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AB8ECA8C-ECA9-3B03-4F76-0323B069FAB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727508" y="786160"/>
                  <a:ext cx="132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34413432-49E8-C524-E8A4-D8FBAE27BB11}"/>
                    </a:ext>
                  </a:extLst>
                </p14:cNvPr>
                <p14:cNvContentPartPr/>
                <p14:nvPr/>
              </p14:nvContentPartPr>
              <p14:xfrm>
                <a:off x="8850988" y="820000"/>
                <a:ext cx="172080" cy="24984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34413432-49E8-C524-E8A4-D8FBAE27BB1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841988" y="811360"/>
                  <a:ext cx="189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6C6ACEEF-FF24-2A93-9075-52B13922CC76}"/>
                    </a:ext>
                  </a:extLst>
                </p14:cNvPr>
                <p14:cNvContentPartPr/>
                <p14:nvPr/>
              </p14:nvContentPartPr>
              <p14:xfrm>
                <a:off x="9046108" y="807040"/>
                <a:ext cx="3600" cy="21924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6C6ACEEF-FF24-2A93-9075-52B13922CC7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037108" y="798400"/>
                  <a:ext cx="21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4013B7A2-D295-BEED-C267-147142B05EC4}"/>
                    </a:ext>
                  </a:extLst>
                </p14:cNvPr>
                <p14:cNvContentPartPr/>
                <p14:nvPr/>
              </p14:nvContentPartPr>
              <p14:xfrm>
                <a:off x="9015868" y="780760"/>
                <a:ext cx="296280" cy="26280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4013B7A2-D295-BEED-C267-147142B05EC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006868" y="772120"/>
                  <a:ext cx="313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8C938D0F-92F4-46A5-1E36-A933EA7E456D}"/>
                    </a:ext>
                  </a:extLst>
                </p14:cNvPr>
                <p14:cNvContentPartPr/>
                <p14:nvPr/>
              </p14:nvContentPartPr>
              <p14:xfrm>
                <a:off x="9190468" y="893080"/>
                <a:ext cx="121320" cy="7308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8C938D0F-92F4-46A5-1E36-A933EA7E456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181828" y="884080"/>
                  <a:ext cx="138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A36A994B-2FB0-17AC-A2ED-48EA34789809}"/>
                    </a:ext>
                  </a:extLst>
                </p14:cNvPr>
                <p14:cNvContentPartPr/>
                <p14:nvPr/>
              </p14:nvContentPartPr>
              <p14:xfrm>
                <a:off x="9365788" y="712000"/>
                <a:ext cx="228960" cy="30924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A36A994B-2FB0-17AC-A2ED-48EA3478980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56788" y="703000"/>
                  <a:ext cx="246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77E8A186-3CEA-9A9E-7547-AA1D4930AD01}"/>
                    </a:ext>
                  </a:extLst>
                </p14:cNvPr>
                <p14:cNvContentPartPr/>
                <p14:nvPr/>
              </p14:nvContentPartPr>
              <p14:xfrm>
                <a:off x="9584308" y="754840"/>
                <a:ext cx="108000" cy="27180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77E8A186-3CEA-9A9E-7547-AA1D4930AD0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575308" y="745840"/>
                  <a:ext cx="125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C16E4F45-C233-6409-0C00-E24F34A09031}"/>
                    </a:ext>
                  </a:extLst>
                </p14:cNvPr>
                <p14:cNvContentPartPr/>
                <p14:nvPr/>
              </p14:nvContentPartPr>
              <p14:xfrm>
                <a:off x="9587548" y="755560"/>
                <a:ext cx="148320" cy="16704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C16E4F45-C233-6409-0C00-E24F34A0903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578908" y="746920"/>
                  <a:ext cx="165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CF4FA56C-8D72-5831-4D86-CC8C558FA636}"/>
                    </a:ext>
                  </a:extLst>
                </p14:cNvPr>
                <p14:cNvContentPartPr/>
                <p14:nvPr/>
              </p14:nvContentPartPr>
              <p14:xfrm>
                <a:off x="9681868" y="738640"/>
                <a:ext cx="158400" cy="29304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CF4FA56C-8D72-5831-4D86-CC8C558FA63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672868" y="729640"/>
                  <a:ext cx="176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14A5723E-3FBA-7A5C-1697-CF7EA5E58399}"/>
                    </a:ext>
                  </a:extLst>
                </p14:cNvPr>
                <p14:cNvContentPartPr/>
                <p14:nvPr/>
              </p14:nvContentPartPr>
              <p14:xfrm>
                <a:off x="9846748" y="763840"/>
                <a:ext cx="20520" cy="24948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14A5723E-3FBA-7A5C-1697-CF7EA5E5839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837748" y="754840"/>
                  <a:ext cx="38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EB073C85-8347-DC86-7448-7784A74DB3BD}"/>
                    </a:ext>
                  </a:extLst>
                </p14:cNvPr>
                <p14:cNvContentPartPr/>
                <p14:nvPr/>
              </p14:nvContentPartPr>
              <p14:xfrm>
                <a:off x="9806068" y="753760"/>
                <a:ext cx="151920" cy="30600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EB073C85-8347-DC86-7448-7784A74DB3B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797068" y="744760"/>
                  <a:ext cx="169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39EFD747-6F51-4B9F-EEA3-75255E5FF894}"/>
                    </a:ext>
                  </a:extLst>
                </p14:cNvPr>
                <p14:cNvContentPartPr/>
                <p14:nvPr/>
              </p14:nvContentPartPr>
              <p14:xfrm>
                <a:off x="10021348" y="780040"/>
                <a:ext cx="20520" cy="24660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39EFD747-6F51-4B9F-EEA3-75255E5FF89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12708" y="771040"/>
                  <a:ext cx="38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21E7001C-B989-0C48-7672-A2A19B315276}"/>
                    </a:ext>
                  </a:extLst>
                </p14:cNvPr>
                <p14:cNvContentPartPr/>
                <p14:nvPr/>
              </p14:nvContentPartPr>
              <p14:xfrm>
                <a:off x="10071028" y="796960"/>
                <a:ext cx="273960" cy="24156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21E7001C-B989-0C48-7672-A2A19B31527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062388" y="788320"/>
                  <a:ext cx="291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EBFF0C04-902F-FA25-20D6-DC318F55EDCA}"/>
                    </a:ext>
                  </a:extLst>
                </p14:cNvPr>
                <p14:cNvContentPartPr/>
                <p14:nvPr/>
              </p14:nvContentPartPr>
              <p14:xfrm>
                <a:off x="9537148" y="650800"/>
                <a:ext cx="148320" cy="1332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EBFF0C04-902F-FA25-20D6-DC318F55EDC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528148" y="641800"/>
                  <a:ext cx="165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Agrupar 321">
            <a:extLst>
              <a:ext uri="{FF2B5EF4-FFF2-40B4-BE49-F238E27FC236}">
                <a16:creationId xmlns:a16="http://schemas.microsoft.com/office/drawing/2014/main" id="{ABB82716-CB13-3AEC-06BC-436C814A318B}"/>
              </a:ext>
            </a:extLst>
          </p:cNvPr>
          <p:cNvGrpSpPr/>
          <p:nvPr/>
        </p:nvGrpSpPr>
        <p:grpSpPr>
          <a:xfrm>
            <a:off x="10638748" y="686080"/>
            <a:ext cx="334800" cy="330840"/>
            <a:chOff x="10638748" y="686080"/>
            <a:chExt cx="33480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7A25C751-C01B-0276-1716-69D1D59A0BA4}"/>
                    </a:ext>
                  </a:extLst>
                </p14:cNvPr>
                <p14:cNvContentPartPr/>
                <p14:nvPr/>
              </p14:nvContentPartPr>
              <p14:xfrm>
                <a:off x="10638748" y="858160"/>
                <a:ext cx="334800" cy="15876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7A25C751-C01B-0276-1716-69D1D59A0BA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629748" y="849160"/>
                  <a:ext cx="352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0FED3B7D-E4B0-69A3-32E9-D36BD4BBB5EE}"/>
                    </a:ext>
                  </a:extLst>
                </p14:cNvPr>
                <p14:cNvContentPartPr/>
                <p14:nvPr/>
              </p14:nvContentPartPr>
              <p14:xfrm>
                <a:off x="10736308" y="686080"/>
                <a:ext cx="126720" cy="8244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0FED3B7D-E4B0-69A3-32E9-D36BD4BBB5E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727308" y="677080"/>
                  <a:ext cx="1443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Agrupar 350">
            <a:extLst>
              <a:ext uri="{FF2B5EF4-FFF2-40B4-BE49-F238E27FC236}">
                <a16:creationId xmlns:a16="http://schemas.microsoft.com/office/drawing/2014/main" id="{934FC83D-227D-EF5F-22A2-F271F8FEBA99}"/>
              </a:ext>
            </a:extLst>
          </p:cNvPr>
          <p:cNvGrpSpPr/>
          <p:nvPr/>
        </p:nvGrpSpPr>
        <p:grpSpPr>
          <a:xfrm>
            <a:off x="11175148" y="752680"/>
            <a:ext cx="518760" cy="271800"/>
            <a:chOff x="11175148" y="752680"/>
            <a:chExt cx="51876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6EAD2159-486C-532C-F0FA-BDA0F87A0028}"/>
                    </a:ext>
                  </a:extLst>
                </p14:cNvPr>
                <p14:cNvContentPartPr/>
                <p14:nvPr/>
              </p14:nvContentPartPr>
              <p14:xfrm>
                <a:off x="11184868" y="854560"/>
                <a:ext cx="7920" cy="12744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6EAD2159-486C-532C-F0FA-BDA0F87A002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175868" y="845920"/>
                  <a:ext cx="25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F6657C2C-376E-0D7C-D77C-C61F122F3BA7}"/>
                    </a:ext>
                  </a:extLst>
                </p14:cNvPr>
                <p14:cNvContentPartPr/>
                <p14:nvPr/>
              </p14:nvContentPartPr>
              <p14:xfrm>
                <a:off x="11175148" y="762760"/>
                <a:ext cx="109800" cy="11772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F6657C2C-376E-0D7C-D77C-C61F122F3BA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166148" y="753760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78134EF4-3550-2F12-3FBE-6F899F5FCCEA}"/>
                    </a:ext>
                  </a:extLst>
                </p14:cNvPr>
                <p14:cNvContentPartPr/>
                <p14:nvPr/>
              </p14:nvContentPartPr>
              <p14:xfrm>
                <a:off x="11306908" y="811000"/>
                <a:ext cx="124920" cy="15120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78134EF4-3550-2F12-3FBE-6F899F5FCCE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297908" y="802000"/>
                  <a:ext cx="142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0E765E29-E2B3-2528-5A0E-B065C92BA982}"/>
                    </a:ext>
                  </a:extLst>
                </p14:cNvPr>
                <p14:cNvContentPartPr/>
                <p14:nvPr/>
              </p14:nvContentPartPr>
              <p14:xfrm>
                <a:off x="11504908" y="800200"/>
                <a:ext cx="18000" cy="16992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0E765E29-E2B3-2528-5A0E-B065C92BA98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496268" y="791200"/>
                  <a:ext cx="35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2487248F-D06E-CC3E-FE34-D082501277DD}"/>
                    </a:ext>
                  </a:extLst>
                </p14:cNvPr>
                <p14:cNvContentPartPr/>
                <p14:nvPr/>
              </p14:nvContentPartPr>
              <p14:xfrm>
                <a:off x="11501668" y="752680"/>
                <a:ext cx="192240" cy="27180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2487248F-D06E-CC3E-FE34-D082501277D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492668" y="743680"/>
                  <a:ext cx="20988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Agrupar 349">
            <a:extLst>
              <a:ext uri="{FF2B5EF4-FFF2-40B4-BE49-F238E27FC236}">
                <a16:creationId xmlns:a16="http://schemas.microsoft.com/office/drawing/2014/main" id="{A8B5904B-B912-3D3F-89DB-32903A8654C5}"/>
              </a:ext>
            </a:extLst>
          </p:cNvPr>
          <p:cNvGrpSpPr/>
          <p:nvPr/>
        </p:nvGrpSpPr>
        <p:grpSpPr>
          <a:xfrm>
            <a:off x="6000148" y="1441000"/>
            <a:ext cx="422640" cy="255960"/>
            <a:chOff x="6000148" y="1441000"/>
            <a:chExt cx="42264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EDD21EE0-F194-C0C8-D775-7B6403915683}"/>
                    </a:ext>
                  </a:extLst>
                </p14:cNvPr>
                <p14:cNvContentPartPr/>
                <p14:nvPr/>
              </p14:nvContentPartPr>
              <p14:xfrm>
                <a:off x="6000148" y="1446040"/>
                <a:ext cx="194400" cy="25092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EDD21EE0-F194-C0C8-D775-7B640391568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991508" y="1437040"/>
                  <a:ext cx="212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6C6007FF-AA88-9B33-431F-18C36057BDE6}"/>
                    </a:ext>
                  </a:extLst>
                </p14:cNvPr>
                <p14:cNvContentPartPr/>
                <p14:nvPr/>
              </p14:nvContentPartPr>
              <p14:xfrm>
                <a:off x="6250708" y="1441000"/>
                <a:ext cx="172080" cy="22320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6C6007FF-AA88-9B33-431F-18C36057BDE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41708" y="1432360"/>
                  <a:ext cx="1897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Agrupar 348">
            <a:extLst>
              <a:ext uri="{FF2B5EF4-FFF2-40B4-BE49-F238E27FC236}">
                <a16:creationId xmlns:a16="http://schemas.microsoft.com/office/drawing/2014/main" id="{C4CA94C6-60BA-7C0D-B6E5-4C34815B4880}"/>
              </a:ext>
            </a:extLst>
          </p:cNvPr>
          <p:cNvGrpSpPr/>
          <p:nvPr/>
        </p:nvGrpSpPr>
        <p:grpSpPr>
          <a:xfrm>
            <a:off x="6613948" y="1351720"/>
            <a:ext cx="1014480" cy="297000"/>
            <a:chOff x="6613948" y="1351720"/>
            <a:chExt cx="101448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DC28698A-B921-D4C1-9DE4-ADD0BADB7B11}"/>
                    </a:ext>
                  </a:extLst>
                </p14:cNvPr>
                <p14:cNvContentPartPr/>
                <p14:nvPr/>
              </p14:nvContentPartPr>
              <p14:xfrm>
                <a:off x="6625108" y="1351720"/>
                <a:ext cx="171000" cy="29700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DC28698A-B921-D4C1-9DE4-ADD0BADB7B1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16468" y="1342720"/>
                  <a:ext cx="188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8B96DE28-26D9-582C-9681-16326BB44325}"/>
                    </a:ext>
                  </a:extLst>
                </p14:cNvPr>
                <p14:cNvContentPartPr/>
                <p14:nvPr/>
              </p14:nvContentPartPr>
              <p14:xfrm>
                <a:off x="6613948" y="1504360"/>
                <a:ext cx="202320" cy="1152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8B96DE28-26D9-582C-9681-16326BB4432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604948" y="1495720"/>
                  <a:ext cx="21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4458D81D-57E4-1720-AD95-02ABB35F2723}"/>
                    </a:ext>
                  </a:extLst>
                </p14:cNvPr>
                <p14:cNvContentPartPr/>
                <p14:nvPr/>
              </p14:nvContentPartPr>
              <p14:xfrm>
                <a:off x="6876388" y="1379440"/>
                <a:ext cx="299880" cy="25056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4458D81D-57E4-1720-AD95-02ABB35F272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867388" y="1370440"/>
                  <a:ext cx="317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9B935E6F-F70E-96B4-50AD-673C288A895B}"/>
                    </a:ext>
                  </a:extLst>
                </p14:cNvPr>
                <p14:cNvContentPartPr/>
                <p14:nvPr/>
              </p14:nvContentPartPr>
              <p14:xfrm>
                <a:off x="7219468" y="1380520"/>
                <a:ext cx="37440" cy="23364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9B935E6F-F70E-96B4-50AD-673C288A895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210468" y="1371520"/>
                  <a:ext cx="55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CF749BBD-EF48-F62D-FCBB-ADF8374DC271}"/>
                    </a:ext>
                  </a:extLst>
                </p14:cNvPr>
                <p14:cNvContentPartPr/>
                <p14:nvPr/>
              </p14:nvContentPartPr>
              <p14:xfrm>
                <a:off x="7138468" y="1377280"/>
                <a:ext cx="222480" cy="21132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CF749BBD-EF48-F62D-FCBB-ADF8374DC27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129828" y="1368640"/>
                  <a:ext cx="240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3C271224-767B-AFF5-F0C7-C22A483F51AA}"/>
                    </a:ext>
                  </a:extLst>
                </p14:cNvPr>
                <p14:cNvContentPartPr/>
                <p14:nvPr/>
              </p14:nvContentPartPr>
              <p14:xfrm>
                <a:off x="7306948" y="1356760"/>
                <a:ext cx="126360" cy="24804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3C271224-767B-AFF5-F0C7-C22A483F51A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297948" y="1347760"/>
                  <a:ext cx="144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BD6EDABB-6CD7-8DD6-583B-11C5D3584895}"/>
                    </a:ext>
                  </a:extLst>
                </p14:cNvPr>
                <p14:cNvContentPartPr/>
                <p14:nvPr/>
              </p14:nvContentPartPr>
              <p14:xfrm>
                <a:off x="7478668" y="1400680"/>
                <a:ext cx="149760" cy="18720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BD6EDABB-6CD7-8DD6-583B-11C5D358489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470028" y="1392040"/>
                  <a:ext cx="1674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Agrupar 347">
            <a:extLst>
              <a:ext uri="{FF2B5EF4-FFF2-40B4-BE49-F238E27FC236}">
                <a16:creationId xmlns:a16="http://schemas.microsoft.com/office/drawing/2014/main" id="{677405B6-DAC0-6955-2206-D233E6BEC8C1}"/>
              </a:ext>
            </a:extLst>
          </p:cNvPr>
          <p:cNvGrpSpPr/>
          <p:nvPr/>
        </p:nvGrpSpPr>
        <p:grpSpPr>
          <a:xfrm>
            <a:off x="7858468" y="1290520"/>
            <a:ext cx="1265760" cy="331560"/>
            <a:chOff x="7858468" y="1290520"/>
            <a:chExt cx="12657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E8B51185-7B44-39B9-DD3A-2CCB4CDA7484}"/>
                    </a:ext>
                  </a:extLst>
                </p14:cNvPr>
                <p14:cNvContentPartPr/>
                <p14:nvPr/>
              </p14:nvContentPartPr>
              <p14:xfrm>
                <a:off x="7858468" y="1406440"/>
                <a:ext cx="131760" cy="21564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E8B51185-7B44-39B9-DD3A-2CCB4CDA748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849468" y="1397800"/>
                  <a:ext cx="149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A7A9BB59-9F1E-B20C-4612-2F94E730256E}"/>
                    </a:ext>
                  </a:extLst>
                </p14:cNvPr>
                <p14:cNvContentPartPr/>
                <p14:nvPr/>
              </p14:nvContentPartPr>
              <p14:xfrm>
                <a:off x="7892308" y="1354960"/>
                <a:ext cx="168480" cy="11952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A7A9BB59-9F1E-B20C-4612-2F94E730256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883308" y="1346320"/>
                  <a:ext cx="186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39FE8652-C2FB-29DA-FD57-B3C9500C679F}"/>
                    </a:ext>
                  </a:extLst>
                </p14:cNvPr>
                <p14:cNvContentPartPr/>
                <p14:nvPr/>
              </p14:nvContentPartPr>
              <p14:xfrm>
                <a:off x="8058628" y="1360000"/>
                <a:ext cx="145080" cy="22140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39FE8652-C2FB-29DA-FD57-B3C9500C679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049628" y="1351360"/>
                  <a:ext cx="162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B40FCFFB-2EFA-3AF1-FD07-03AD9152AD00}"/>
                    </a:ext>
                  </a:extLst>
                </p14:cNvPr>
                <p14:cNvContentPartPr/>
                <p14:nvPr/>
              </p14:nvContentPartPr>
              <p14:xfrm>
                <a:off x="8211628" y="1377280"/>
                <a:ext cx="262800" cy="18252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B40FCFFB-2EFA-3AF1-FD07-03AD9152AD0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202988" y="1368640"/>
                  <a:ext cx="280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0337E2ED-048B-5C86-5B89-8FA4988048BA}"/>
                    </a:ext>
                  </a:extLst>
                </p14:cNvPr>
                <p14:cNvContentPartPr/>
                <p14:nvPr/>
              </p14:nvContentPartPr>
              <p14:xfrm>
                <a:off x="8457148" y="1383400"/>
                <a:ext cx="120960" cy="21312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0337E2ED-048B-5C86-5B89-8FA4988048B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448508" y="1374760"/>
                  <a:ext cx="138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E18687CB-0FEB-CB6B-2E91-9BE027FCA206}"/>
                    </a:ext>
                  </a:extLst>
                </p14:cNvPr>
                <p14:cNvContentPartPr/>
                <p14:nvPr/>
              </p14:nvContentPartPr>
              <p14:xfrm>
                <a:off x="8443828" y="1421560"/>
                <a:ext cx="182160" cy="8316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E18687CB-0FEB-CB6B-2E91-9BE027FCA20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435188" y="1412920"/>
                  <a:ext cx="199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C369B952-8552-EF1C-C460-D482DC5894F1}"/>
                    </a:ext>
                  </a:extLst>
                </p14:cNvPr>
                <p14:cNvContentPartPr/>
                <p14:nvPr/>
              </p14:nvContentPartPr>
              <p14:xfrm>
                <a:off x="8628508" y="1352080"/>
                <a:ext cx="105120" cy="19152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C369B952-8552-EF1C-C460-D482DC5894F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619508" y="1343440"/>
                  <a:ext cx="122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4B62E77C-0F6A-C4AF-5D1F-BEE8C4C6386D}"/>
                    </a:ext>
                  </a:extLst>
                </p14:cNvPr>
                <p14:cNvContentPartPr/>
                <p14:nvPr/>
              </p14:nvContentPartPr>
              <p14:xfrm>
                <a:off x="8813908" y="1358200"/>
                <a:ext cx="145080" cy="18828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4B62E77C-0F6A-C4AF-5D1F-BEE8C4C6386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804908" y="1349200"/>
                  <a:ext cx="162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6CA4E995-0697-9D72-537B-65F62B1B2937}"/>
                    </a:ext>
                  </a:extLst>
                </p14:cNvPr>
                <p14:cNvContentPartPr/>
                <p14:nvPr/>
              </p14:nvContentPartPr>
              <p14:xfrm>
                <a:off x="8820748" y="1329040"/>
                <a:ext cx="303480" cy="20628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6CA4E995-0697-9D72-537B-65F62B1B2937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811748" y="1320040"/>
                  <a:ext cx="321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B6ACA204-1A2D-28B1-6B64-B4987B10BFB1}"/>
                    </a:ext>
                  </a:extLst>
                </p14:cNvPr>
                <p14:cNvContentPartPr/>
                <p14:nvPr/>
              </p14:nvContentPartPr>
              <p14:xfrm>
                <a:off x="8665948" y="1290520"/>
                <a:ext cx="205560" cy="2160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B6ACA204-1A2D-28B1-6B64-B4987B10BFB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656948" y="1281880"/>
                  <a:ext cx="2232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47" name="Tinta 346">
                <a:extLst>
                  <a:ext uri="{FF2B5EF4-FFF2-40B4-BE49-F238E27FC236}">
                    <a16:creationId xmlns:a16="http://schemas.microsoft.com/office/drawing/2014/main" id="{CED1E898-5CF3-036E-0E27-FDB05471DB8B}"/>
                  </a:ext>
                </a:extLst>
              </p14:cNvPr>
              <p14:cNvContentPartPr/>
              <p14:nvPr/>
            </p14:nvContentPartPr>
            <p14:xfrm>
              <a:off x="9358948" y="1521640"/>
              <a:ext cx="360" cy="360"/>
            </p14:xfrm>
          </p:contentPart>
        </mc:Choice>
        <mc:Fallback>
          <p:pic>
            <p:nvPicPr>
              <p:cNvPr id="347" name="Tinta 346">
                <a:extLst>
                  <a:ext uri="{FF2B5EF4-FFF2-40B4-BE49-F238E27FC236}">
                    <a16:creationId xmlns:a16="http://schemas.microsoft.com/office/drawing/2014/main" id="{CED1E898-5CF3-036E-0E27-FDB05471DB8B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9349948" y="1512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Agrupar 397">
            <a:extLst>
              <a:ext uri="{FF2B5EF4-FFF2-40B4-BE49-F238E27FC236}">
                <a16:creationId xmlns:a16="http://schemas.microsoft.com/office/drawing/2014/main" id="{DB7ECD21-152D-E44E-4D2E-710D6D4F91FC}"/>
              </a:ext>
            </a:extLst>
          </p:cNvPr>
          <p:cNvGrpSpPr/>
          <p:nvPr/>
        </p:nvGrpSpPr>
        <p:grpSpPr>
          <a:xfrm>
            <a:off x="5911228" y="1942480"/>
            <a:ext cx="1121040" cy="312120"/>
            <a:chOff x="5911228" y="1942480"/>
            <a:chExt cx="112104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E5BED218-0984-ECCF-6CC6-33E5AF2A8040}"/>
                    </a:ext>
                  </a:extLst>
                </p14:cNvPr>
                <p14:cNvContentPartPr/>
                <p14:nvPr/>
              </p14:nvContentPartPr>
              <p14:xfrm>
                <a:off x="5911228" y="1942480"/>
                <a:ext cx="147960" cy="30240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E5BED218-0984-ECCF-6CC6-33E5AF2A804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902588" y="1933480"/>
                  <a:ext cx="1656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5E45CF15-18FB-DF38-A8B2-C0C168EAFB05}"/>
                    </a:ext>
                  </a:extLst>
                </p14:cNvPr>
                <p14:cNvContentPartPr/>
                <p14:nvPr/>
              </p14:nvContentPartPr>
              <p14:xfrm>
                <a:off x="6098068" y="1987840"/>
                <a:ext cx="153720" cy="26676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5E45CF15-18FB-DF38-A8B2-C0C168EAFB05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089068" y="1979200"/>
                  <a:ext cx="171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910B32BD-F2DF-66A0-349C-0A9E53FBD1CF}"/>
                    </a:ext>
                  </a:extLst>
                </p14:cNvPr>
                <p14:cNvContentPartPr/>
                <p14:nvPr/>
              </p14:nvContentPartPr>
              <p14:xfrm>
                <a:off x="6102388" y="2134000"/>
                <a:ext cx="148320" cy="756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910B32BD-F2DF-66A0-349C-0A9E53FBD1C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093748" y="2125360"/>
                  <a:ext cx="16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3B55B0BF-A4D0-3746-590D-96804F955C93}"/>
                    </a:ext>
                  </a:extLst>
                </p14:cNvPr>
                <p14:cNvContentPartPr/>
                <p14:nvPr/>
              </p14:nvContentPartPr>
              <p14:xfrm>
                <a:off x="6316948" y="2003320"/>
                <a:ext cx="236520" cy="21888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3B55B0BF-A4D0-3746-590D-96804F955C9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308308" y="1994680"/>
                  <a:ext cx="254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C5EB4E49-16EC-C9CF-F20B-477FF7999835}"/>
                    </a:ext>
                  </a:extLst>
                </p14:cNvPr>
                <p14:cNvContentPartPr/>
                <p14:nvPr/>
              </p14:nvContentPartPr>
              <p14:xfrm>
                <a:off x="6590548" y="1982080"/>
                <a:ext cx="216720" cy="22068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C5EB4E49-16EC-C9CF-F20B-477FF799983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581908" y="1973440"/>
                  <a:ext cx="234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4FCF45CE-C97C-6451-6482-A82E00CC7083}"/>
                    </a:ext>
                  </a:extLst>
                </p14:cNvPr>
                <p14:cNvContentPartPr/>
                <p14:nvPr/>
              </p14:nvContentPartPr>
              <p14:xfrm>
                <a:off x="6857668" y="1967680"/>
                <a:ext cx="174600" cy="21456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4FCF45CE-C97C-6451-6482-A82E00CC708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848668" y="1958680"/>
                  <a:ext cx="1922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Agrupar 396">
            <a:extLst>
              <a:ext uri="{FF2B5EF4-FFF2-40B4-BE49-F238E27FC236}">
                <a16:creationId xmlns:a16="http://schemas.microsoft.com/office/drawing/2014/main" id="{56E2F754-C944-9DE9-5F84-E45049F4BADB}"/>
              </a:ext>
            </a:extLst>
          </p:cNvPr>
          <p:cNvGrpSpPr/>
          <p:nvPr/>
        </p:nvGrpSpPr>
        <p:grpSpPr>
          <a:xfrm>
            <a:off x="7407748" y="1865800"/>
            <a:ext cx="1917720" cy="322200"/>
            <a:chOff x="7407748" y="1865800"/>
            <a:chExt cx="19177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ADC71B12-7783-A8F5-1991-114F999EB6F1}"/>
                    </a:ext>
                  </a:extLst>
                </p14:cNvPr>
                <p14:cNvContentPartPr/>
                <p14:nvPr/>
              </p14:nvContentPartPr>
              <p14:xfrm>
                <a:off x="7489468" y="2026360"/>
                <a:ext cx="29880" cy="13176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ADC71B12-7783-A8F5-1991-114F999EB6F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480468" y="2017360"/>
                  <a:ext cx="4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477A9618-AD5F-CF77-F91B-3A637A9AEF17}"/>
                    </a:ext>
                  </a:extLst>
                </p14:cNvPr>
                <p14:cNvContentPartPr/>
                <p14:nvPr/>
              </p14:nvContentPartPr>
              <p14:xfrm>
                <a:off x="7407748" y="2153440"/>
                <a:ext cx="195480" cy="3456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477A9618-AD5F-CF77-F91B-3A637A9AEF1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398748" y="2144440"/>
                  <a:ext cx="213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5A6F2D51-7EF0-2B7C-5332-37BC580EA1E0}"/>
                    </a:ext>
                  </a:extLst>
                </p14:cNvPr>
                <p14:cNvContentPartPr/>
                <p14:nvPr/>
              </p14:nvContentPartPr>
              <p14:xfrm>
                <a:off x="7410988" y="2011960"/>
                <a:ext cx="208800" cy="2844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5A6F2D51-7EF0-2B7C-5332-37BC580EA1E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402348" y="2003320"/>
                  <a:ext cx="22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9816B17F-8A51-EE48-DAC5-EE1770C9DFB4}"/>
                    </a:ext>
                  </a:extLst>
                </p14:cNvPr>
                <p14:cNvContentPartPr/>
                <p14:nvPr/>
              </p14:nvContentPartPr>
              <p14:xfrm>
                <a:off x="7670188" y="1968760"/>
                <a:ext cx="159840" cy="21816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9816B17F-8A51-EE48-DAC5-EE1770C9DFB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661188" y="1959760"/>
                  <a:ext cx="177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62" name="Tinta 361">
                  <a:extLst>
                    <a:ext uri="{FF2B5EF4-FFF2-40B4-BE49-F238E27FC236}">
                      <a16:creationId xmlns:a16="http://schemas.microsoft.com/office/drawing/2014/main" id="{F57269F7-EC49-6276-D382-2F63528EE588}"/>
                    </a:ext>
                  </a:extLst>
                </p14:cNvPr>
                <p14:cNvContentPartPr/>
                <p14:nvPr/>
              </p14:nvContentPartPr>
              <p14:xfrm>
                <a:off x="7835068" y="1967680"/>
                <a:ext cx="192240" cy="220320"/>
              </p14:xfrm>
            </p:contentPart>
          </mc:Choice>
          <mc:Fallback>
            <p:pic>
              <p:nvPicPr>
                <p:cNvPr id="362" name="Tinta 361">
                  <a:extLst>
                    <a:ext uri="{FF2B5EF4-FFF2-40B4-BE49-F238E27FC236}">
                      <a16:creationId xmlns:a16="http://schemas.microsoft.com/office/drawing/2014/main" id="{F57269F7-EC49-6276-D382-2F63528EE58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826068" y="1958680"/>
                  <a:ext cx="209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63" name="Tinta 362">
                  <a:extLst>
                    <a:ext uri="{FF2B5EF4-FFF2-40B4-BE49-F238E27FC236}">
                      <a16:creationId xmlns:a16="http://schemas.microsoft.com/office/drawing/2014/main" id="{AAB300D7-714A-15FC-C91E-5CA357C78777}"/>
                    </a:ext>
                  </a:extLst>
                </p14:cNvPr>
                <p14:cNvContentPartPr/>
                <p14:nvPr/>
              </p14:nvContentPartPr>
              <p14:xfrm>
                <a:off x="8040268" y="1963720"/>
                <a:ext cx="60840" cy="209160"/>
              </p14:xfrm>
            </p:contentPart>
          </mc:Choice>
          <mc:Fallback>
            <p:pic>
              <p:nvPicPr>
                <p:cNvPr id="363" name="Tinta 362">
                  <a:extLst>
                    <a:ext uri="{FF2B5EF4-FFF2-40B4-BE49-F238E27FC236}">
                      <a16:creationId xmlns:a16="http://schemas.microsoft.com/office/drawing/2014/main" id="{AAB300D7-714A-15FC-C91E-5CA357C7877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031268" y="1954720"/>
                  <a:ext cx="78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64" name="Tinta 363">
                  <a:extLst>
                    <a:ext uri="{FF2B5EF4-FFF2-40B4-BE49-F238E27FC236}">
                      <a16:creationId xmlns:a16="http://schemas.microsoft.com/office/drawing/2014/main" id="{7398FEC0-D8AE-4C73-5B05-FAED7DBD3899}"/>
                    </a:ext>
                  </a:extLst>
                </p14:cNvPr>
                <p14:cNvContentPartPr/>
                <p14:nvPr/>
              </p14:nvContentPartPr>
              <p14:xfrm>
                <a:off x="8043508" y="1897120"/>
                <a:ext cx="185400" cy="263880"/>
              </p14:xfrm>
            </p:contentPart>
          </mc:Choice>
          <mc:Fallback>
            <p:pic>
              <p:nvPicPr>
                <p:cNvPr id="364" name="Tinta 363">
                  <a:extLst>
                    <a:ext uri="{FF2B5EF4-FFF2-40B4-BE49-F238E27FC236}">
                      <a16:creationId xmlns:a16="http://schemas.microsoft.com/office/drawing/2014/main" id="{7398FEC0-D8AE-4C73-5B05-FAED7DBD389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034868" y="1888120"/>
                  <a:ext cx="203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11D8EF0F-D285-9F8C-943B-13791CFF9E4B}"/>
                    </a:ext>
                  </a:extLst>
                </p14:cNvPr>
                <p14:cNvContentPartPr/>
                <p14:nvPr/>
              </p14:nvContentPartPr>
              <p14:xfrm>
                <a:off x="8245468" y="1909360"/>
                <a:ext cx="272880" cy="24444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11D8EF0F-D285-9F8C-943B-13791CFF9E4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236468" y="1900720"/>
                  <a:ext cx="290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4E3BA0A2-2931-E0F7-3744-295CAC485FB1}"/>
                    </a:ext>
                  </a:extLst>
                </p14:cNvPr>
                <p14:cNvContentPartPr/>
                <p14:nvPr/>
              </p14:nvContentPartPr>
              <p14:xfrm>
                <a:off x="8423668" y="1882000"/>
                <a:ext cx="179640" cy="23004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4E3BA0A2-2931-E0F7-3744-295CAC485FB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414668" y="1873000"/>
                  <a:ext cx="197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57005C5D-60A5-2C62-45AB-9432F76B4894}"/>
                    </a:ext>
                  </a:extLst>
                </p14:cNvPr>
                <p14:cNvContentPartPr/>
                <p14:nvPr/>
              </p14:nvContentPartPr>
              <p14:xfrm>
                <a:off x="8634628" y="1907560"/>
                <a:ext cx="153720" cy="22068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57005C5D-60A5-2C62-45AB-9432F76B4894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625628" y="1898560"/>
                  <a:ext cx="171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DCCBBC21-00BE-D09E-92DD-AFA8C6CE80FC}"/>
                    </a:ext>
                  </a:extLst>
                </p14:cNvPr>
                <p14:cNvContentPartPr/>
                <p14:nvPr/>
              </p14:nvContentPartPr>
              <p14:xfrm>
                <a:off x="8823988" y="1893160"/>
                <a:ext cx="185400" cy="27756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DCCBBC21-00BE-D09E-92DD-AFA8C6CE80F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814988" y="1884160"/>
                  <a:ext cx="203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C1F4E72B-45F7-F5F2-E74F-CB072BF8CFCC}"/>
                    </a:ext>
                  </a:extLst>
                </p14:cNvPr>
                <p14:cNvContentPartPr/>
                <p14:nvPr/>
              </p14:nvContentPartPr>
              <p14:xfrm>
                <a:off x="9076348" y="1934200"/>
                <a:ext cx="50760" cy="17892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C1F4E72B-45F7-F5F2-E74F-CB072BF8CFC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067348" y="1925560"/>
                  <a:ext cx="68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73A24D4D-7597-A11C-46C9-F7F6FDFAB4A6}"/>
                    </a:ext>
                  </a:extLst>
                </p14:cNvPr>
                <p14:cNvContentPartPr/>
                <p14:nvPr/>
              </p14:nvContentPartPr>
              <p14:xfrm>
                <a:off x="9146908" y="1917280"/>
                <a:ext cx="37440" cy="19512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73A24D4D-7597-A11C-46C9-F7F6FDFAB4A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137908" y="1908280"/>
                  <a:ext cx="55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FBA0AF19-9CBB-AF12-9F35-B33B884D8C27}"/>
                    </a:ext>
                  </a:extLst>
                </p14:cNvPr>
                <p14:cNvContentPartPr/>
                <p14:nvPr/>
              </p14:nvContentPartPr>
              <p14:xfrm>
                <a:off x="9156988" y="1865800"/>
                <a:ext cx="168480" cy="26388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FBA0AF19-9CBB-AF12-9F35-B33B884D8C2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148348" y="1856800"/>
                  <a:ext cx="1861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Agrupar 395">
            <a:extLst>
              <a:ext uri="{FF2B5EF4-FFF2-40B4-BE49-F238E27FC236}">
                <a16:creationId xmlns:a16="http://schemas.microsoft.com/office/drawing/2014/main" id="{E5C6415A-1DE5-BA40-E3CA-B4C92FC1F7C8}"/>
              </a:ext>
            </a:extLst>
          </p:cNvPr>
          <p:cNvGrpSpPr/>
          <p:nvPr/>
        </p:nvGrpSpPr>
        <p:grpSpPr>
          <a:xfrm>
            <a:off x="9579628" y="1785880"/>
            <a:ext cx="2588400" cy="316080"/>
            <a:chOff x="9579628" y="1785880"/>
            <a:chExt cx="258840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51B2E123-E71B-62E6-16D0-03D2DD3F94B5}"/>
                    </a:ext>
                  </a:extLst>
                </p14:cNvPr>
                <p14:cNvContentPartPr/>
                <p14:nvPr/>
              </p14:nvContentPartPr>
              <p14:xfrm>
                <a:off x="9579628" y="1892080"/>
                <a:ext cx="147240" cy="19944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51B2E123-E71B-62E6-16D0-03D2DD3F94B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570988" y="1883080"/>
                  <a:ext cx="164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18236A64-2606-96B2-EE0B-027648B6B8AF}"/>
                    </a:ext>
                  </a:extLst>
                </p14:cNvPr>
                <p14:cNvContentPartPr/>
                <p14:nvPr/>
              </p14:nvContentPartPr>
              <p14:xfrm>
                <a:off x="9772588" y="1858960"/>
                <a:ext cx="336240" cy="24300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18236A64-2606-96B2-EE0B-027648B6B8A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763948" y="1850320"/>
                  <a:ext cx="353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970C5293-0E66-773D-A65A-159A01E9D4A9}"/>
                    </a:ext>
                  </a:extLst>
                </p14:cNvPr>
                <p14:cNvContentPartPr/>
                <p14:nvPr/>
              </p14:nvContentPartPr>
              <p14:xfrm>
                <a:off x="9987868" y="1925200"/>
                <a:ext cx="168480" cy="9000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970C5293-0E66-773D-A65A-159A01E9D4A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979228" y="1916560"/>
                  <a:ext cx="186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749B4311-F21F-7DE4-EA80-3707F09E0726}"/>
                    </a:ext>
                  </a:extLst>
                </p14:cNvPr>
                <p14:cNvContentPartPr/>
                <p14:nvPr/>
              </p14:nvContentPartPr>
              <p14:xfrm>
                <a:off x="10280188" y="1834480"/>
                <a:ext cx="125280" cy="23112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749B4311-F21F-7DE4-EA80-3707F09E072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271188" y="1825480"/>
                  <a:ext cx="142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5CD46F6C-48A0-C4CE-8EF8-F6764E74BAA0}"/>
                    </a:ext>
                  </a:extLst>
                </p14:cNvPr>
                <p14:cNvContentPartPr/>
                <p14:nvPr/>
              </p14:nvContentPartPr>
              <p14:xfrm>
                <a:off x="10452268" y="1845640"/>
                <a:ext cx="175320" cy="185040"/>
              </p14:xfrm>
            </p:contentPart>
          </mc:Choice>
          <mc:Fallback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5CD46F6C-48A0-C4CE-8EF8-F6764E74BAA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443268" y="1836640"/>
                  <a:ext cx="192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7F09ABFC-7970-F13E-7254-3A7B5A36C817}"/>
                    </a:ext>
                  </a:extLst>
                </p14:cNvPr>
                <p14:cNvContentPartPr/>
                <p14:nvPr/>
              </p14:nvContentPartPr>
              <p14:xfrm>
                <a:off x="10680868" y="1860760"/>
                <a:ext cx="64440" cy="19620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7F09ABFC-7970-F13E-7254-3A7B5A36C81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671868" y="1851760"/>
                  <a:ext cx="82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56B579D7-E308-86B8-D425-68C17179C2B1}"/>
                    </a:ext>
                  </a:extLst>
                </p14:cNvPr>
                <p14:cNvContentPartPr/>
                <p14:nvPr/>
              </p14:nvContentPartPr>
              <p14:xfrm>
                <a:off x="10815508" y="1814320"/>
                <a:ext cx="142200" cy="25380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56B579D7-E308-86B8-D425-68C17179C2B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806508" y="1805320"/>
                  <a:ext cx="159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6ABCEF05-63D7-1A63-C9F4-A0C55DCDE95A}"/>
                    </a:ext>
                  </a:extLst>
                </p14:cNvPr>
                <p14:cNvContentPartPr/>
                <p14:nvPr/>
              </p14:nvContentPartPr>
              <p14:xfrm>
                <a:off x="10990468" y="1913320"/>
                <a:ext cx="124920" cy="18108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6ABCEF05-63D7-1A63-C9F4-A0C55DCDE95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981468" y="1904320"/>
                  <a:ext cx="142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1EFA11B4-D5B2-CB82-6789-F889920EC679}"/>
                    </a:ext>
                  </a:extLst>
                </p14:cNvPr>
                <p14:cNvContentPartPr/>
                <p14:nvPr/>
              </p14:nvContentPartPr>
              <p14:xfrm>
                <a:off x="11000548" y="1883080"/>
                <a:ext cx="162000" cy="8496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1EFA11B4-D5B2-CB82-6789-F889920EC67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991548" y="1874080"/>
                  <a:ext cx="179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944855EE-8FA2-6242-0987-BB888759FF01}"/>
                    </a:ext>
                  </a:extLst>
                </p14:cNvPr>
                <p14:cNvContentPartPr/>
                <p14:nvPr/>
              </p14:nvContentPartPr>
              <p14:xfrm>
                <a:off x="11269468" y="1786960"/>
                <a:ext cx="98280" cy="28692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944855EE-8FA2-6242-0987-BB888759FF0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260828" y="1778320"/>
                  <a:ext cx="115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FBFDC500-7CC6-E7E6-5F98-770FD4B62AB2}"/>
                    </a:ext>
                  </a:extLst>
                </p14:cNvPr>
                <p14:cNvContentPartPr/>
                <p14:nvPr/>
              </p14:nvContentPartPr>
              <p14:xfrm>
                <a:off x="11256148" y="1839520"/>
                <a:ext cx="172080" cy="19620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FBFDC500-7CC6-E7E6-5F98-770FD4B62AB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247148" y="1830520"/>
                  <a:ext cx="189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FC4AFAC9-A5EE-34AA-5666-5C5C881EF9B4}"/>
                    </a:ext>
                  </a:extLst>
                </p14:cNvPr>
                <p14:cNvContentPartPr/>
                <p14:nvPr/>
              </p14:nvContentPartPr>
              <p14:xfrm>
                <a:off x="11360548" y="1808200"/>
                <a:ext cx="142560" cy="23976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FC4AFAC9-A5EE-34AA-5666-5C5C881EF9B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351548" y="1799560"/>
                  <a:ext cx="160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1C38AC0A-F085-A3D5-8119-34139ECF49D7}"/>
                    </a:ext>
                  </a:extLst>
                </p14:cNvPr>
                <p14:cNvContentPartPr/>
                <p14:nvPr/>
              </p14:nvContentPartPr>
              <p14:xfrm>
                <a:off x="11488348" y="1796320"/>
                <a:ext cx="105480" cy="26028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1C38AC0A-F085-A3D5-8119-34139ECF49D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479348" y="1787680"/>
                  <a:ext cx="123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5969CFC6-9E36-B818-2354-24C82BC77E6D}"/>
                    </a:ext>
                  </a:extLst>
                </p14:cNvPr>
                <p14:cNvContentPartPr/>
                <p14:nvPr/>
              </p14:nvContentPartPr>
              <p14:xfrm>
                <a:off x="11474668" y="1848520"/>
                <a:ext cx="205560" cy="21024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5969CFC6-9E36-B818-2354-24C82BC77E6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466028" y="1839880"/>
                  <a:ext cx="223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27227057-4E4D-06D9-D852-A4A3F47AFF7B}"/>
                    </a:ext>
                  </a:extLst>
                </p14:cNvPr>
                <p14:cNvContentPartPr/>
                <p14:nvPr/>
              </p14:nvContentPartPr>
              <p14:xfrm>
                <a:off x="11592388" y="1785880"/>
                <a:ext cx="119880" cy="17028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27227057-4E4D-06D9-D852-A4A3F47AFF7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583748" y="1777240"/>
                  <a:ext cx="137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855D2C42-D733-EBD2-7AA0-CA05EC50701E}"/>
                    </a:ext>
                  </a:extLst>
                </p14:cNvPr>
                <p14:cNvContentPartPr/>
                <p14:nvPr/>
              </p14:nvContentPartPr>
              <p14:xfrm>
                <a:off x="11652868" y="1803160"/>
                <a:ext cx="165240" cy="19908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855D2C42-D733-EBD2-7AA0-CA05EC50701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644228" y="1794520"/>
                  <a:ext cx="182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8BB09B53-77A2-2D7C-D777-98B6BB8CFFEF}"/>
                    </a:ext>
                  </a:extLst>
                </p14:cNvPr>
                <p14:cNvContentPartPr/>
                <p14:nvPr/>
              </p14:nvContentPartPr>
              <p14:xfrm>
                <a:off x="11824588" y="1797400"/>
                <a:ext cx="111240" cy="22032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8BB09B53-77A2-2D7C-D777-98B6BB8CFFE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815948" y="1788400"/>
                  <a:ext cx="128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48EDED7D-DB92-804D-052B-15B24DA29E29}"/>
                    </a:ext>
                  </a:extLst>
                </p14:cNvPr>
                <p14:cNvContentPartPr/>
                <p14:nvPr/>
              </p14:nvContentPartPr>
              <p14:xfrm>
                <a:off x="11821348" y="1888840"/>
                <a:ext cx="346680" cy="5904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48EDED7D-DB92-804D-052B-15B24DA29E2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812348" y="1880200"/>
                  <a:ext cx="3643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Agrupar 394">
            <a:extLst>
              <a:ext uri="{FF2B5EF4-FFF2-40B4-BE49-F238E27FC236}">
                <a16:creationId xmlns:a16="http://schemas.microsoft.com/office/drawing/2014/main" id="{20B4BF3F-A9A1-AB73-4F5F-9DC3CC77403B}"/>
              </a:ext>
            </a:extLst>
          </p:cNvPr>
          <p:cNvGrpSpPr/>
          <p:nvPr/>
        </p:nvGrpSpPr>
        <p:grpSpPr>
          <a:xfrm>
            <a:off x="5957668" y="2416600"/>
            <a:ext cx="605880" cy="273960"/>
            <a:chOff x="5957668" y="2416600"/>
            <a:chExt cx="6058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DE980895-3BEE-6E77-3FF2-4A9C668F63DC}"/>
                    </a:ext>
                  </a:extLst>
                </p14:cNvPr>
                <p14:cNvContentPartPr/>
                <p14:nvPr/>
              </p14:nvContentPartPr>
              <p14:xfrm>
                <a:off x="5957668" y="2492200"/>
                <a:ext cx="138240" cy="17604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DE980895-3BEE-6E77-3FF2-4A9C668F63D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949028" y="2483560"/>
                  <a:ext cx="155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0391615A-138B-D105-335A-828FBC7882BC}"/>
                    </a:ext>
                  </a:extLst>
                </p14:cNvPr>
                <p14:cNvContentPartPr/>
                <p14:nvPr/>
              </p14:nvContentPartPr>
              <p14:xfrm>
                <a:off x="6089068" y="2481400"/>
                <a:ext cx="107280" cy="20916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0391615A-138B-D105-335A-828FBC7882B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080428" y="2472400"/>
                  <a:ext cx="124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92" name="Tinta 391">
                  <a:extLst>
                    <a:ext uri="{FF2B5EF4-FFF2-40B4-BE49-F238E27FC236}">
                      <a16:creationId xmlns:a16="http://schemas.microsoft.com/office/drawing/2014/main" id="{BDA92C62-96E7-C433-4C3B-55B91B3B1C5D}"/>
                    </a:ext>
                  </a:extLst>
                </p14:cNvPr>
                <p14:cNvContentPartPr/>
                <p14:nvPr/>
              </p14:nvContentPartPr>
              <p14:xfrm>
                <a:off x="6089068" y="2573200"/>
                <a:ext cx="175320" cy="360"/>
              </p14:xfrm>
            </p:contentPart>
          </mc:Choice>
          <mc:Fallback>
            <p:pic>
              <p:nvPicPr>
                <p:cNvPr id="392" name="Tinta 391">
                  <a:extLst>
                    <a:ext uri="{FF2B5EF4-FFF2-40B4-BE49-F238E27FC236}">
                      <a16:creationId xmlns:a16="http://schemas.microsoft.com/office/drawing/2014/main" id="{BDA92C62-96E7-C433-4C3B-55B91B3B1C5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080428" y="2564200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6655C7A8-3A3B-187D-63F6-3CED406D28D3}"/>
                    </a:ext>
                  </a:extLst>
                </p14:cNvPr>
                <p14:cNvContentPartPr/>
                <p14:nvPr/>
              </p14:nvContentPartPr>
              <p14:xfrm>
                <a:off x="6072148" y="2416600"/>
                <a:ext cx="308160" cy="23832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6655C7A8-3A3B-187D-63F6-3CED406D28D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063508" y="2407960"/>
                  <a:ext cx="325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40402E24-EC23-033C-D71C-1172C8E156D6}"/>
                    </a:ext>
                  </a:extLst>
                </p14:cNvPr>
                <p14:cNvContentPartPr/>
                <p14:nvPr/>
              </p14:nvContentPartPr>
              <p14:xfrm>
                <a:off x="6532948" y="2492560"/>
                <a:ext cx="30600" cy="12564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40402E24-EC23-033C-D71C-1172C8E156D6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524308" y="2483560"/>
                  <a:ext cx="4824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399" name="Tinta 398">
                <a:extLst>
                  <a:ext uri="{FF2B5EF4-FFF2-40B4-BE49-F238E27FC236}">
                    <a16:creationId xmlns:a16="http://schemas.microsoft.com/office/drawing/2014/main" id="{89BA8580-0B4B-492A-3952-01403AA64AAF}"/>
                  </a:ext>
                </a:extLst>
              </p14:cNvPr>
              <p14:cNvContentPartPr/>
              <p14:nvPr/>
            </p14:nvContentPartPr>
            <p14:xfrm>
              <a:off x="6446188" y="3076480"/>
              <a:ext cx="565200" cy="272160"/>
            </p14:xfrm>
          </p:contentPart>
        </mc:Choice>
        <mc:Fallback>
          <p:pic>
            <p:nvPicPr>
              <p:cNvPr id="399" name="Tinta 398">
                <a:extLst>
                  <a:ext uri="{FF2B5EF4-FFF2-40B4-BE49-F238E27FC236}">
                    <a16:creationId xmlns:a16="http://schemas.microsoft.com/office/drawing/2014/main" id="{89BA8580-0B4B-492A-3952-01403AA64AAF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437188" y="3067840"/>
                <a:ext cx="582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00" name="Tinta 399">
                <a:extLst>
                  <a:ext uri="{FF2B5EF4-FFF2-40B4-BE49-F238E27FC236}">
                    <a16:creationId xmlns:a16="http://schemas.microsoft.com/office/drawing/2014/main" id="{5CC7E2BC-0D64-9972-26B6-4F745D1E8B9D}"/>
                  </a:ext>
                </a:extLst>
              </p14:cNvPr>
              <p14:cNvContentPartPr/>
              <p14:nvPr/>
            </p14:nvContentPartPr>
            <p14:xfrm>
              <a:off x="6566788" y="2820880"/>
              <a:ext cx="261000" cy="150120"/>
            </p14:xfrm>
          </p:contentPart>
        </mc:Choice>
        <mc:Fallback>
          <p:pic>
            <p:nvPicPr>
              <p:cNvPr id="400" name="Tinta 399">
                <a:extLst>
                  <a:ext uri="{FF2B5EF4-FFF2-40B4-BE49-F238E27FC236}">
                    <a16:creationId xmlns:a16="http://schemas.microsoft.com/office/drawing/2014/main" id="{5CC7E2BC-0D64-9972-26B6-4F745D1E8B9D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557788" y="2811880"/>
                <a:ext cx="278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01" name="Tinta 400">
                <a:extLst>
                  <a:ext uri="{FF2B5EF4-FFF2-40B4-BE49-F238E27FC236}">
                    <a16:creationId xmlns:a16="http://schemas.microsoft.com/office/drawing/2014/main" id="{93B884C7-D191-3A23-9283-3F8AF0B6082E}"/>
                  </a:ext>
                </a:extLst>
              </p14:cNvPr>
              <p14:cNvContentPartPr/>
              <p14:nvPr/>
            </p14:nvContentPartPr>
            <p14:xfrm>
              <a:off x="6690988" y="2647720"/>
              <a:ext cx="45720" cy="60840"/>
            </p14:xfrm>
          </p:contentPart>
        </mc:Choice>
        <mc:Fallback>
          <p:pic>
            <p:nvPicPr>
              <p:cNvPr id="401" name="Tinta 400">
                <a:extLst>
                  <a:ext uri="{FF2B5EF4-FFF2-40B4-BE49-F238E27FC236}">
                    <a16:creationId xmlns:a16="http://schemas.microsoft.com/office/drawing/2014/main" id="{93B884C7-D191-3A23-9283-3F8AF0B6082E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681988" y="2638720"/>
                <a:ext cx="633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Agrupar 406">
            <a:extLst>
              <a:ext uri="{FF2B5EF4-FFF2-40B4-BE49-F238E27FC236}">
                <a16:creationId xmlns:a16="http://schemas.microsoft.com/office/drawing/2014/main" id="{8040953C-5141-8033-0782-FC178A6A99CB}"/>
              </a:ext>
            </a:extLst>
          </p:cNvPr>
          <p:cNvGrpSpPr/>
          <p:nvPr/>
        </p:nvGrpSpPr>
        <p:grpSpPr>
          <a:xfrm>
            <a:off x="7207228" y="3032200"/>
            <a:ext cx="194400" cy="133920"/>
            <a:chOff x="7207228" y="3032200"/>
            <a:chExt cx="19440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02" name="Tinta 401">
                  <a:extLst>
                    <a:ext uri="{FF2B5EF4-FFF2-40B4-BE49-F238E27FC236}">
                      <a16:creationId xmlns:a16="http://schemas.microsoft.com/office/drawing/2014/main" id="{4845516D-1FCE-1AF4-A5BC-D06376E0ECD6}"/>
                    </a:ext>
                  </a:extLst>
                </p14:cNvPr>
                <p14:cNvContentPartPr/>
                <p14:nvPr/>
              </p14:nvContentPartPr>
              <p14:xfrm>
                <a:off x="7207228" y="3131920"/>
                <a:ext cx="164160" cy="34200"/>
              </p14:xfrm>
            </p:contentPart>
          </mc:Choice>
          <mc:Fallback>
            <p:pic>
              <p:nvPicPr>
                <p:cNvPr id="402" name="Tinta 401">
                  <a:extLst>
                    <a:ext uri="{FF2B5EF4-FFF2-40B4-BE49-F238E27FC236}">
                      <a16:creationId xmlns:a16="http://schemas.microsoft.com/office/drawing/2014/main" id="{4845516D-1FCE-1AF4-A5BC-D06376E0ECD6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198588" y="3122920"/>
                  <a:ext cx="181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FB4623C7-3618-F75D-3D81-80EB499DB237}"/>
                    </a:ext>
                  </a:extLst>
                </p14:cNvPr>
                <p14:cNvContentPartPr/>
                <p14:nvPr/>
              </p14:nvContentPartPr>
              <p14:xfrm>
                <a:off x="7229548" y="3032200"/>
                <a:ext cx="172080" cy="2448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FB4623C7-3618-F75D-3D81-80EB499DB23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220548" y="3023560"/>
                  <a:ext cx="189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Agrupar 405">
            <a:extLst>
              <a:ext uri="{FF2B5EF4-FFF2-40B4-BE49-F238E27FC236}">
                <a16:creationId xmlns:a16="http://schemas.microsoft.com/office/drawing/2014/main" id="{DB59CD09-2A26-6355-A915-80FB67DD397C}"/>
              </a:ext>
            </a:extLst>
          </p:cNvPr>
          <p:cNvGrpSpPr/>
          <p:nvPr/>
        </p:nvGrpSpPr>
        <p:grpSpPr>
          <a:xfrm>
            <a:off x="7609708" y="2754640"/>
            <a:ext cx="588960" cy="521280"/>
            <a:chOff x="7609708" y="2754640"/>
            <a:chExt cx="58896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09EDB47F-D85F-BE04-F989-9DF0C107A2CF}"/>
                    </a:ext>
                  </a:extLst>
                </p14:cNvPr>
                <p14:cNvContentPartPr/>
                <p14:nvPr/>
              </p14:nvContentPartPr>
              <p14:xfrm>
                <a:off x="7609708" y="3109960"/>
                <a:ext cx="218880" cy="1152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09EDB47F-D85F-BE04-F989-9DF0C107A2C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600708" y="3101320"/>
                  <a:ext cx="236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E7409676-DAA4-8C9E-F12E-90C45DD7108D}"/>
                    </a:ext>
                  </a:extLst>
                </p14:cNvPr>
                <p14:cNvContentPartPr/>
                <p14:nvPr/>
              </p14:nvContentPartPr>
              <p14:xfrm>
                <a:off x="7915708" y="2754640"/>
                <a:ext cx="282960" cy="52128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E7409676-DAA4-8C9E-F12E-90C45DD7108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906708" y="2746000"/>
                  <a:ext cx="300600" cy="53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Agrupar 409">
            <a:extLst>
              <a:ext uri="{FF2B5EF4-FFF2-40B4-BE49-F238E27FC236}">
                <a16:creationId xmlns:a16="http://schemas.microsoft.com/office/drawing/2014/main" id="{A015FA3F-9D94-D89E-58A3-8417EE7BD22E}"/>
              </a:ext>
            </a:extLst>
          </p:cNvPr>
          <p:cNvGrpSpPr/>
          <p:nvPr/>
        </p:nvGrpSpPr>
        <p:grpSpPr>
          <a:xfrm>
            <a:off x="8382988" y="2944720"/>
            <a:ext cx="427320" cy="297360"/>
            <a:chOff x="8382988" y="2944720"/>
            <a:chExt cx="42732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1FFCBCAF-139F-56E0-0E34-69C22CA15D2D}"/>
                    </a:ext>
                  </a:extLst>
                </p14:cNvPr>
                <p14:cNvContentPartPr/>
                <p14:nvPr/>
              </p14:nvContentPartPr>
              <p14:xfrm>
                <a:off x="8382988" y="2944720"/>
                <a:ext cx="350280" cy="29736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1FFCBCAF-139F-56E0-0E34-69C22CA15D2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374348" y="2936080"/>
                  <a:ext cx="367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82655E4D-096D-3DA6-40D9-801524A5CE16}"/>
                    </a:ext>
                  </a:extLst>
                </p14:cNvPr>
                <p14:cNvContentPartPr/>
                <p14:nvPr/>
              </p14:nvContentPartPr>
              <p14:xfrm>
                <a:off x="8794828" y="3156400"/>
                <a:ext cx="15480" cy="5292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82655E4D-096D-3DA6-40D9-801524A5CE1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785828" y="3147400"/>
                  <a:ext cx="3312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11" name="Tinta 410">
                <a:extLst>
                  <a:ext uri="{FF2B5EF4-FFF2-40B4-BE49-F238E27FC236}">
                    <a16:creationId xmlns:a16="http://schemas.microsoft.com/office/drawing/2014/main" id="{2928FCE6-1F4E-7365-03F7-8F2E3102838A}"/>
                  </a:ext>
                </a:extLst>
              </p14:cNvPr>
              <p14:cNvContentPartPr/>
              <p14:nvPr/>
            </p14:nvContentPartPr>
            <p14:xfrm>
              <a:off x="9009028" y="2937520"/>
              <a:ext cx="166680" cy="273960"/>
            </p14:xfrm>
          </p:contentPart>
        </mc:Choice>
        <mc:Fallback>
          <p:pic>
            <p:nvPicPr>
              <p:cNvPr id="411" name="Tinta 410">
                <a:extLst>
                  <a:ext uri="{FF2B5EF4-FFF2-40B4-BE49-F238E27FC236}">
                    <a16:creationId xmlns:a16="http://schemas.microsoft.com/office/drawing/2014/main" id="{2928FCE6-1F4E-7365-03F7-8F2E3102838A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9000028" y="2928880"/>
                <a:ext cx="18432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Agrupar 436">
            <a:extLst>
              <a:ext uri="{FF2B5EF4-FFF2-40B4-BE49-F238E27FC236}">
                <a16:creationId xmlns:a16="http://schemas.microsoft.com/office/drawing/2014/main" id="{0D255745-EED6-81C8-206C-89E055A6C372}"/>
              </a:ext>
            </a:extLst>
          </p:cNvPr>
          <p:cNvGrpSpPr/>
          <p:nvPr/>
        </p:nvGrpSpPr>
        <p:grpSpPr>
          <a:xfrm>
            <a:off x="6348268" y="2305720"/>
            <a:ext cx="5116680" cy="1188000"/>
            <a:chOff x="6348268" y="2305720"/>
            <a:chExt cx="5116680" cy="11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33823230-6BF8-E767-19E6-EEB47A76230F}"/>
                    </a:ext>
                  </a:extLst>
                </p14:cNvPr>
                <p14:cNvContentPartPr/>
                <p14:nvPr/>
              </p14:nvContentPartPr>
              <p14:xfrm>
                <a:off x="8396668" y="2696320"/>
                <a:ext cx="695160" cy="14328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33823230-6BF8-E767-19E6-EEB47A76230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388028" y="2687320"/>
                  <a:ext cx="712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43891C94-DBA4-6F66-079A-E2A713D65C37}"/>
                    </a:ext>
                  </a:extLst>
                </p14:cNvPr>
                <p14:cNvContentPartPr/>
                <p14:nvPr/>
              </p14:nvContentPartPr>
              <p14:xfrm>
                <a:off x="8877628" y="2479240"/>
                <a:ext cx="346680" cy="22860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43891C94-DBA4-6F66-079A-E2A713D65C37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868988" y="2470600"/>
                  <a:ext cx="364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14" name="Tinta 413">
                  <a:extLst>
                    <a:ext uri="{FF2B5EF4-FFF2-40B4-BE49-F238E27FC236}">
                      <a16:creationId xmlns:a16="http://schemas.microsoft.com/office/drawing/2014/main" id="{C10C1E08-1B2E-8F06-036A-A9352081C085}"/>
                    </a:ext>
                  </a:extLst>
                </p14:cNvPr>
                <p14:cNvContentPartPr/>
                <p14:nvPr/>
              </p14:nvContentPartPr>
              <p14:xfrm>
                <a:off x="9190468" y="2428840"/>
                <a:ext cx="79200" cy="185040"/>
              </p14:xfrm>
            </p:contentPart>
          </mc:Choice>
          <mc:Fallback>
            <p:pic>
              <p:nvPicPr>
                <p:cNvPr id="414" name="Tinta 413">
                  <a:extLst>
                    <a:ext uri="{FF2B5EF4-FFF2-40B4-BE49-F238E27FC236}">
                      <a16:creationId xmlns:a16="http://schemas.microsoft.com/office/drawing/2014/main" id="{C10C1E08-1B2E-8F06-036A-A9352081C08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181828" y="2420200"/>
                  <a:ext cx="96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FE8527C5-6E0E-212C-15FB-726EC50231E4}"/>
                    </a:ext>
                  </a:extLst>
                </p14:cNvPr>
                <p14:cNvContentPartPr/>
                <p14:nvPr/>
              </p14:nvContentPartPr>
              <p14:xfrm>
                <a:off x="9332308" y="2463040"/>
                <a:ext cx="188280" cy="20808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FE8527C5-6E0E-212C-15FB-726EC50231E4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323308" y="2454400"/>
                  <a:ext cx="205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4E763245-141E-43CE-A233-29D09D534537}"/>
                    </a:ext>
                  </a:extLst>
                </p14:cNvPr>
                <p14:cNvContentPartPr/>
                <p14:nvPr/>
              </p14:nvContentPartPr>
              <p14:xfrm>
                <a:off x="9564148" y="2459080"/>
                <a:ext cx="151560" cy="18900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4E763245-141E-43CE-A233-29D09D53453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9555148" y="2450080"/>
                  <a:ext cx="169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F3C9BD1E-5A34-978F-BEC1-1E9189AEC443}"/>
                    </a:ext>
                  </a:extLst>
                </p14:cNvPr>
                <p14:cNvContentPartPr/>
                <p14:nvPr/>
              </p14:nvContentPartPr>
              <p14:xfrm>
                <a:off x="9604468" y="2455120"/>
                <a:ext cx="235800" cy="15372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F3C9BD1E-5A34-978F-BEC1-1E9189AEC44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9595468" y="2446120"/>
                  <a:ext cx="253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6B019625-7AB9-993D-E55E-6F0D3CABE952}"/>
                    </a:ext>
                  </a:extLst>
                </p14:cNvPr>
                <p14:cNvContentPartPr/>
                <p14:nvPr/>
              </p14:nvContentPartPr>
              <p14:xfrm>
                <a:off x="9577468" y="2410840"/>
                <a:ext cx="218880" cy="540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6B019625-7AB9-993D-E55E-6F0D3CABE95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9568828" y="2401840"/>
                  <a:ext cx="236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888ACF64-B506-A207-E2EE-94260120D7CF}"/>
                    </a:ext>
                  </a:extLst>
                </p14:cNvPr>
                <p14:cNvContentPartPr/>
                <p14:nvPr/>
              </p14:nvContentPartPr>
              <p14:xfrm>
                <a:off x="9984268" y="2478160"/>
                <a:ext cx="104400" cy="12744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888ACF64-B506-A207-E2EE-94260120D7C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9975628" y="2469520"/>
                  <a:ext cx="122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E0011F80-791B-0CD7-42FE-DAD050398399}"/>
                    </a:ext>
                  </a:extLst>
                </p14:cNvPr>
                <p14:cNvContentPartPr/>
                <p14:nvPr/>
              </p14:nvContentPartPr>
              <p14:xfrm>
                <a:off x="10139428" y="2478160"/>
                <a:ext cx="50760" cy="12852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E0011F80-791B-0CD7-42FE-DAD05039839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0130428" y="2469520"/>
                  <a:ext cx="68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CDE0AF4E-6D44-45F7-A285-EF566A26F00F}"/>
                    </a:ext>
                  </a:extLst>
                </p14:cNvPr>
                <p14:cNvContentPartPr/>
                <p14:nvPr/>
              </p14:nvContentPartPr>
              <p14:xfrm>
                <a:off x="10203508" y="2449000"/>
                <a:ext cx="343080" cy="17928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CDE0AF4E-6D44-45F7-A285-EF566A26F00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194868" y="2440360"/>
                  <a:ext cx="360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6B6E39F6-667D-18C6-A2A9-CBFB28436234}"/>
                    </a:ext>
                  </a:extLst>
                </p14:cNvPr>
                <p14:cNvContentPartPr/>
                <p14:nvPr/>
              </p14:nvContentPartPr>
              <p14:xfrm>
                <a:off x="10408348" y="2438920"/>
                <a:ext cx="188640" cy="7488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6B6E39F6-667D-18C6-A2A9-CBFB2843623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0399708" y="2430280"/>
                  <a:ext cx="20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D2828FD3-E950-9FB3-EA9E-30C08ABF436B}"/>
                    </a:ext>
                  </a:extLst>
                </p14:cNvPr>
                <p14:cNvContentPartPr/>
                <p14:nvPr/>
              </p14:nvContentPartPr>
              <p14:xfrm>
                <a:off x="10623628" y="2414800"/>
                <a:ext cx="114840" cy="21708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D2828FD3-E950-9FB3-EA9E-30C08ABF436B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614988" y="2406160"/>
                  <a:ext cx="13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214458D3-980B-C23B-3DFF-9A2A374B1A02}"/>
                    </a:ext>
                  </a:extLst>
                </p14:cNvPr>
                <p14:cNvContentPartPr/>
                <p14:nvPr/>
              </p14:nvContentPartPr>
              <p14:xfrm>
                <a:off x="10616788" y="2446840"/>
                <a:ext cx="192240" cy="14364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214458D3-980B-C23B-3DFF-9A2A374B1A0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608148" y="2438200"/>
                  <a:ext cx="20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2FAF6EF2-7881-8103-3DFC-9C45A47E81B9}"/>
                    </a:ext>
                  </a:extLst>
                </p14:cNvPr>
                <p14:cNvContentPartPr/>
                <p14:nvPr/>
              </p14:nvContentPartPr>
              <p14:xfrm>
                <a:off x="10751428" y="2387440"/>
                <a:ext cx="141840" cy="20556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2FAF6EF2-7881-8103-3DFC-9C45A47E81B9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742788" y="2378800"/>
                  <a:ext cx="159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08E7F236-9EA9-E0ED-5CC3-24863E4B6108}"/>
                    </a:ext>
                  </a:extLst>
                </p14:cNvPr>
                <p14:cNvContentPartPr/>
                <p14:nvPr/>
              </p14:nvContentPartPr>
              <p14:xfrm>
                <a:off x="10929628" y="2429920"/>
                <a:ext cx="13680" cy="13572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08E7F236-9EA9-E0ED-5CC3-24863E4B6108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920988" y="2420920"/>
                  <a:ext cx="31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AE951355-CB58-6E6D-D083-F53B7082D8EF}"/>
                    </a:ext>
                  </a:extLst>
                </p14:cNvPr>
                <p14:cNvContentPartPr/>
                <p14:nvPr/>
              </p14:nvContentPartPr>
              <p14:xfrm>
                <a:off x="10950148" y="2386360"/>
                <a:ext cx="145800" cy="191520"/>
              </p14:xfrm>
            </p:contentPart>
          </mc:Choice>
          <mc:Fallback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AE951355-CB58-6E6D-D083-F53B7082D8EF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41148" y="2377720"/>
                  <a:ext cx="163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5ADA38D3-66C3-779E-3535-707ABF637065}"/>
                    </a:ext>
                  </a:extLst>
                </p14:cNvPr>
                <p14:cNvContentPartPr/>
                <p14:nvPr/>
              </p14:nvContentPartPr>
              <p14:xfrm>
                <a:off x="11091268" y="2421280"/>
                <a:ext cx="101880" cy="17640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5ADA38D3-66C3-779E-3535-707ABF63706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082268" y="2412280"/>
                  <a:ext cx="119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29" name="Tinta 428">
                  <a:extLst>
                    <a:ext uri="{FF2B5EF4-FFF2-40B4-BE49-F238E27FC236}">
                      <a16:creationId xmlns:a16="http://schemas.microsoft.com/office/drawing/2014/main" id="{DB23087C-1E0D-A556-2317-E306187A74B7}"/>
                    </a:ext>
                  </a:extLst>
                </p14:cNvPr>
                <p14:cNvContentPartPr/>
                <p14:nvPr/>
              </p14:nvContentPartPr>
              <p14:xfrm>
                <a:off x="11081188" y="2472400"/>
                <a:ext cx="135000" cy="64800"/>
              </p14:xfrm>
            </p:contentPart>
          </mc:Choice>
          <mc:Fallback>
            <p:pic>
              <p:nvPicPr>
                <p:cNvPr id="429" name="Tinta 428">
                  <a:extLst>
                    <a:ext uri="{FF2B5EF4-FFF2-40B4-BE49-F238E27FC236}">
                      <a16:creationId xmlns:a16="http://schemas.microsoft.com/office/drawing/2014/main" id="{DB23087C-1E0D-A556-2317-E306187A74B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072188" y="2463400"/>
                  <a:ext cx="152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D0D3664F-B9EB-97FA-66BE-5D01FC779CC0}"/>
                    </a:ext>
                  </a:extLst>
                </p14:cNvPr>
                <p14:cNvContentPartPr/>
                <p14:nvPr/>
              </p14:nvContentPartPr>
              <p14:xfrm>
                <a:off x="11192068" y="2364400"/>
                <a:ext cx="111960" cy="22176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D0D3664F-B9EB-97FA-66BE-5D01FC779CC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183428" y="2355400"/>
                  <a:ext cx="129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F673BFD9-0E06-768F-4BBD-14F080A2B852}"/>
                    </a:ext>
                  </a:extLst>
                </p14:cNvPr>
                <p14:cNvContentPartPr/>
                <p14:nvPr/>
              </p14:nvContentPartPr>
              <p14:xfrm>
                <a:off x="11350108" y="2431000"/>
                <a:ext cx="114840" cy="135720"/>
              </p14:xfrm>
            </p:contentPart>
          </mc:Choice>
          <mc:Fallback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F673BFD9-0E06-768F-4BBD-14F080A2B85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341468" y="2422000"/>
                  <a:ext cx="132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4B8D4C8D-A3AF-C980-2B23-6FE76E76CFC5}"/>
                    </a:ext>
                  </a:extLst>
                </p14:cNvPr>
                <p14:cNvContentPartPr/>
                <p14:nvPr/>
              </p14:nvContentPartPr>
              <p14:xfrm>
                <a:off x="10939708" y="2305720"/>
                <a:ext cx="511560" cy="9936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4B8D4C8D-A3AF-C980-2B23-6FE76E76CFC5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931068" y="2297080"/>
                  <a:ext cx="529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08920E90-0D45-6979-07BA-96DE42B6BE5E}"/>
                    </a:ext>
                  </a:extLst>
                </p14:cNvPr>
                <p14:cNvContentPartPr/>
                <p14:nvPr/>
              </p14:nvContentPartPr>
              <p14:xfrm>
                <a:off x="10085428" y="2328040"/>
                <a:ext cx="360" cy="36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08920E90-0D45-6979-07BA-96DE42B6BE5E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076788" y="2319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ADC43D5B-5157-9682-E7D2-A3A976860B2E}"/>
                    </a:ext>
                  </a:extLst>
                </p14:cNvPr>
                <p14:cNvContentPartPr/>
                <p14:nvPr/>
              </p14:nvContentPartPr>
              <p14:xfrm>
                <a:off x="6348268" y="2452960"/>
                <a:ext cx="3065400" cy="1040760"/>
              </p14:xfrm>
            </p:contentPart>
          </mc:Choice>
          <mc:Fallback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ADC43D5B-5157-9682-E7D2-A3A976860B2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339268" y="2444320"/>
                  <a:ext cx="3083040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36" name="Tinta 435">
                  <a:extLst>
                    <a:ext uri="{FF2B5EF4-FFF2-40B4-BE49-F238E27FC236}">
                      <a16:creationId xmlns:a16="http://schemas.microsoft.com/office/drawing/2014/main" id="{06BEFFD2-84E2-7B4A-4D7D-7E247CBCC5E7}"/>
                    </a:ext>
                  </a:extLst>
                </p14:cNvPr>
                <p14:cNvContentPartPr/>
                <p14:nvPr/>
              </p14:nvContentPartPr>
              <p14:xfrm>
                <a:off x="6664348" y="2451880"/>
                <a:ext cx="1618560" cy="255600"/>
              </p14:xfrm>
            </p:contentPart>
          </mc:Choice>
          <mc:Fallback>
            <p:pic>
              <p:nvPicPr>
                <p:cNvPr id="436" name="Tinta 435">
                  <a:extLst>
                    <a:ext uri="{FF2B5EF4-FFF2-40B4-BE49-F238E27FC236}">
                      <a16:creationId xmlns:a16="http://schemas.microsoft.com/office/drawing/2014/main" id="{06BEFFD2-84E2-7B4A-4D7D-7E247CBCC5E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655348" y="2443240"/>
                  <a:ext cx="163620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Agrupar 439">
            <a:extLst>
              <a:ext uri="{FF2B5EF4-FFF2-40B4-BE49-F238E27FC236}">
                <a16:creationId xmlns:a16="http://schemas.microsoft.com/office/drawing/2014/main" id="{BA385288-8AD5-3C6C-E4DC-B6070D81D4D0}"/>
              </a:ext>
            </a:extLst>
          </p:cNvPr>
          <p:cNvGrpSpPr/>
          <p:nvPr/>
        </p:nvGrpSpPr>
        <p:grpSpPr>
          <a:xfrm>
            <a:off x="1991908" y="1437400"/>
            <a:ext cx="375120" cy="308520"/>
            <a:chOff x="1991908" y="1437400"/>
            <a:chExt cx="3751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A9299515-18E1-F7D8-916E-FDC6F1A914A4}"/>
                    </a:ext>
                  </a:extLst>
                </p14:cNvPr>
                <p14:cNvContentPartPr/>
                <p14:nvPr/>
              </p14:nvContentPartPr>
              <p14:xfrm>
                <a:off x="1991908" y="1437400"/>
                <a:ext cx="276120" cy="24120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A9299515-18E1-F7D8-916E-FDC6F1A914A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982908" y="1428400"/>
                  <a:ext cx="293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F573DE65-B9E0-6516-8307-0A4CDAA311DE}"/>
                    </a:ext>
                  </a:extLst>
                </p14:cNvPr>
                <p14:cNvContentPartPr/>
                <p14:nvPr/>
              </p14:nvContentPartPr>
              <p14:xfrm>
                <a:off x="2270908" y="1588240"/>
                <a:ext cx="96120" cy="15768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F573DE65-B9E0-6516-8307-0A4CDAA311D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262268" y="1579240"/>
                  <a:ext cx="11376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41" name="Tinta 440">
                <a:extLst>
                  <a:ext uri="{FF2B5EF4-FFF2-40B4-BE49-F238E27FC236}">
                    <a16:creationId xmlns:a16="http://schemas.microsoft.com/office/drawing/2014/main" id="{F3CD01B4-B663-4123-0744-71010809821B}"/>
                  </a:ext>
                </a:extLst>
              </p14:cNvPr>
              <p14:cNvContentPartPr/>
              <p14:nvPr/>
            </p14:nvContentPartPr>
            <p14:xfrm>
              <a:off x="5506948" y="146800"/>
              <a:ext cx="282960" cy="4820400"/>
            </p14:xfrm>
          </p:contentPart>
        </mc:Choice>
        <mc:Fallback>
          <p:pic>
            <p:nvPicPr>
              <p:cNvPr id="441" name="Tinta 440">
                <a:extLst>
                  <a:ext uri="{FF2B5EF4-FFF2-40B4-BE49-F238E27FC236}">
                    <a16:creationId xmlns:a16="http://schemas.microsoft.com/office/drawing/2014/main" id="{F3CD01B4-B663-4123-0744-71010809821B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5498308" y="137800"/>
                <a:ext cx="300600" cy="48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42" name="Tinta 441">
                <a:extLst>
                  <a:ext uri="{FF2B5EF4-FFF2-40B4-BE49-F238E27FC236}">
                    <a16:creationId xmlns:a16="http://schemas.microsoft.com/office/drawing/2014/main" id="{38B71C66-755C-7325-CCBE-270DD2A7E713}"/>
                  </a:ext>
                </a:extLst>
              </p14:cNvPr>
              <p14:cNvContentPartPr/>
              <p14:nvPr/>
            </p14:nvContentPartPr>
            <p14:xfrm>
              <a:off x="5664628" y="4974040"/>
              <a:ext cx="1107720" cy="1814760"/>
            </p14:xfrm>
          </p:contentPart>
        </mc:Choice>
        <mc:Fallback>
          <p:pic>
            <p:nvPicPr>
              <p:cNvPr id="442" name="Tinta 441">
                <a:extLst>
                  <a:ext uri="{FF2B5EF4-FFF2-40B4-BE49-F238E27FC236}">
                    <a16:creationId xmlns:a16="http://schemas.microsoft.com/office/drawing/2014/main" id="{38B71C66-755C-7325-CCBE-270DD2A7E713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5655628" y="4965040"/>
                <a:ext cx="1125360" cy="18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3" name="Agrupar 472">
            <a:extLst>
              <a:ext uri="{FF2B5EF4-FFF2-40B4-BE49-F238E27FC236}">
                <a16:creationId xmlns:a16="http://schemas.microsoft.com/office/drawing/2014/main" id="{F36CE014-AD8E-8648-1B3A-6545B54438BF}"/>
              </a:ext>
            </a:extLst>
          </p:cNvPr>
          <p:cNvGrpSpPr/>
          <p:nvPr/>
        </p:nvGrpSpPr>
        <p:grpSpPr>
          <a:xfrm>
            <a:off x="9860068" y="3472480"/>
            <a:ext cx="541800" cy="302400"/>
            <a:chOff x="9860068" y="3472480"/>
            <a:chExt cx="54180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72BBB134-E7D7-2F32-FD5B-18467F294C31}"/>
                    </a:ext>
                  </a:extLst>
                </p14:cNvPr>
                <p14:cNvContentPartPr/>
                <p14:nvPr/>
              </p14:nvContentPartPr>
              <p14:xfrm>
                <a:off x="9897148" y="3520720"/>
                <a:ext cx="30600" cy="20232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72BBB134-E7D7-2F32-FD5B-18467F294C3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888148" y="3512080"/>
                  <a:ext cx="48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CF413DFE-CA47-07D4-D828-C6935B8EA460}"/>
                    </a:ext>
                  </a:extLst>
                </p14:cNvPr>
                <p14:cNvContentPartPr/>
                <p14:nvPr/>
              </p14:nvContentPartPr>
              <p14:xfrm>
                <a:off x="9860068" y="3472480"/>
                <a:ext cx="135000" cy="15336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CF413DFE-CA47-07D4-D828-C6935B8EA46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9851068" y="3463480"/>
                  <a:ext cx="152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C57466B7-50A8-AE0E-9574-19A9EC9D3CE2}"/>
                    </a:ext>
                  </a:extLst>
                </p14:cNvPr>
                <p14:cNvContentPartPr/>
                <p14:nvPr/>
              </p14:nvContentPartPr>
              <p14:xfrm>
                <a:off x="10061668" y="3649960"/>
                <a:ext cx="34200" cy="4392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C57466B7-50A8-AE0E-9574-19A9EC9D3CE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052668" y="3640960"/>
                  <a:ext cx="5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A21479B4-3BFF-FC9A-8AB2-4E27D03B0A0C}"/>
                    </a:ext>
                  </a:extLst>
                </p14:cNvPr>
                <p14:cNvContentPartPr/>
                <p14:nvPr/>
              </p14:nvContentPartPr>
              <p14:xfrm>
                <a:off x="10132588" y="3529720"/>
                <a:ext cx="90720" cy="15660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A21479B4-3BFF-FC9A-8AB2-4E27D03B0A0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0123588" y="3521080"/>
                  <a:ext cx="108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76004BBC-796D-FBD9-3B44-F0FBF68E0E3E}"/>
                    </a:ext>
                  </a:extLst>
                </p14:cNvPr>
                <p14:cNvContentPartPr/>
                <p14:nvPr/>
              </p14:nvContentPartPr>
              <p14:xfrm>
                <a:off x="10118908" y="3516760"/>
                <a:ext cx="217080" cy="25812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76004BBC-796D-FBD9-3B44-F0FBF68E0E3E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0110268" y="3507760"/>
                  <a:ext cx="234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5EAD12CC-314E-4B32-B55E-131C6178C2B2}"/>
                    </a:ext>
                  </a:extLst>
                </p14:cNvPr>
                <p14:cNvContentPartPr/>
                <p14:nvPr/>
              </p14:nvContentPartPr>
              <p14:xfrm>
                <a:off x="10401508" y="3701800"/>
                <a:ext cx="360" cy="1620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5EAD12CC-314E-4B32-B55E-131C6178C2B2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0392868" y="3692800"/>
                  <a:ext cx="180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Agrupar 475">
            <a:extLst>
              <a:ext uri="{FF2B5EF4-FFF2-40B4-BE49-F238E27FC236}">
                <a16:creationId xmlns:a16="http://schemas.microsoft.com/office/drawing/2014/main" id="{AA820AB9-32E4-1BE0-F3D9-41FC55F43FE1}"/>
              </a:ext>
            </a:extLst>
          </p:cNvPr>
          <p:cNvGrpSpPr/>
          <p:nvPr/>
        </p:nvGrpSpPr>
        <p:grpSpPr>
          <a:xfrm>
            <a:off x="9809668" y="3893680"/>
            <a:ext cx="545040" cy="384120"/>
            <a:chOff x="9809668" y="3893680"/>
            <a:chExt cx="54504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CF185EFF-3EC3-0CBB-E421-E98A4BDA55AD}"/>
                    </a:ext>
                  </a:extLst>
                </p14:cNvPr>
                <p14:cNvContentPartPr/>
                <p14:nvPr/>
              </p14:nvContentPartPr>
              <p14:xfrm>
                <a:off x="9809668" y="4038400"/>
                <a:ext cx="437760" cy="15444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CF185EFF-3EC3-0CBB-E421-E98A4BDA55A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800668" y="4029760"/>
                  <a:ext cx="455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7B5CFA6F-30F6-D264-4BE8-D46C93A92DB9}"/>
                    </a:ext>
                  </a:extLst>
                </p14:cNvPr>
                <p14:cNvContentPartPr/>
                <p14:nvPr/>
              </p14:nvContentPartPr>
              <p14:xfrm>
                <a:off x="9974548" y="3893680"/>
                <a:ext cx="172080" cy="10080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7B5CFA6F-30F6-D264-4BE8-D46C93A92DB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965548" y="3885040"/>
                  <a:ext cx="189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6E035DDD-1BC2-BFA4-23D7-5AED04B38505}"/>
                    </a:ext>
                  </a:extLst>
                </p14:cNvPr>
                <p14:cNvContentPartPr/>
                <p14:nvPr/>
              </p14:nvContentPartPr>
              <p14:xfrm>
                <a:off x="10293868" y="4087720"/>
                <a:ext cx="60840" cy="19008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6E035DDD-1BC2-BFA4-23D7-5AED04B3850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0285228" y="4079080"/>
                  <a:ext cx="7848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475" name="Tinta 474">
                <a:extLst>
                  <a:ext uri="{FF2B5EF4-FFF2-40B4-BE49-F238E27FC236}">
                    <a16:creationId xmlns:a16="http://schemas.microsoft.com/office/drawing/2014/main" id="{C12550F4-B97F-81C8-EBF6-7A0735FA1099}"/>
                  </a:ext>
                </a:extLst>
              </p14:cNvPr>
              <p14:cNvContentPartPr/>
              <p14:nvPr/>
            </p14:nvContentPartPr>
            <p14:xfrm>
              <a:off x="10559908" y="3998800"/>
              <a:ext cx="162360" cy="184320"/>
            </p14:xfrm>
          </p:contentPart>
        </mc:Choice>
        <mc:Fallback>
          <p:pic>
            <p:nvPicPr>
              <p:cNvPr id="475" name="Tinta 474">
                <a:extLst>
                  <a:ext uri="{FF2B5EF4-FFF2-40B4-BE49-F238E27FC236}">
                    <a16:creationId xmlns:a16="http://schemas.microsoft.com/office/drawing/2014/main" id="{C12550F4-B97F-81C8-EBF6-7A0735FA1099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0550908" y="3989800"/>
                <a:ext cx="18000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Agrupar 478">
            <a:extLst>
              <a:ext uri="{FF2B5EF4-FFF2-40B4-BE49-F238E27FC236}">
                <a16:creationId xmlns:a16="http://schemas.microsoft.com/office/drawing/2014/main" id="{FBFA87D4-5373-87BC-7A21-1F0C099AA704}"/>
              </a:ext>
            </a:extLst>
          </p:cNvPr>
          <p:cNvGrpSpPr/>
          <p:nvPr/>
        </p:nvGrpSpPr>
        <p:grpSpPr>
          <a:xfrm>
            <a:off x="10825948" y="3617560"/>
            <a:ext cx="406800" cy="282600"/>
            <a:chOff x="10825948" y="3617560"/>
            <a:chExt cx="40680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D757B255-8E84-95BF-9DA7-1846B644E761}"/>
                    </a:ext>
                  </a:extLst>
                </p14:cNvPr>
                <p14:cNvContentPartPr/>
                <p14:nvPr/>
              </p14:nvContentPartPr>
              <p14:xfrm>
                <a:off x="10825948" y="3617560"/>
                <a:ext cx="216000" cy="28260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D757B255-8E84-95BF-9DA7-1846B644E76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0817308" y="3608920"/>
                  <a:ext cx="233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03ABE629-BDE3-9A4B-9A72-5BD5C57A582D}"/>
                    </a:ext>
                  </a:extLst>
                </p14:cNvPr>
                <p14:cNvContentPartPr/>
                <p14:nvPr/>
              </p14:nvContentPartPr>
              <p14:xfrm>
                <a:off x="11060668" y="3657880"/>
                <a:ext cx="172080" cy="20016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03ABE629-BDE3-9A4B-9A72-5BD5C57A582D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1052028" y="3648880"/>
                  <a:ext cx="1897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Agrupar 513">
            <a:extLst>
              <a:ext uri="{FF2B5EF4-FFF2-40B4-BE49-F238E27FC236}">
                <a16:creationId xmlns:a16="http://schemas.microsoft.com/office/drawing/2014/main" id="{CCE5A5C0-AF49-4B8A-933B-EBD18B5D026C}"/>
              </a:ext>
            </a:extLst>
          </p:cNvPr>
          <p:cNvGrpSpPr/>
          <p:nvPr/>
        </p:nvGrpSpPr>
        <p:grpSpPr>
          <a:xfrm>
            <a:off x="5904028" y="3509560"/>
            <a:ext cx="4101480" cy="2048760"/>
            <a:chOff x="5904028" y="3509560"/>
            <a:chExt cx="4101480" cy="20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43" name="Tinta 442">
                  <a:extLst>
                    <a:ext uri="{FF2B5EF4-FFF2-40B4-BE49-F238E27FC236}">
                      <a16:creationId xmlns:a16="http://schemas.microsoft.com/office/drawing/2014/main" id="{2B3B2AB8-72B9-7821-1BA5-730C6DC2F824}"/>
                    </a:ext>
                  </a:extLst>
                </p14:cNvPr>
                <p14:cNvContentPartPr/>
                <p14:nvPr/>
              </p14:nvContentPartPr>
              <p14:xfrm>
                <a:off x="5904028" y="3606400"/>
                <a:ext cx="162360" cy="434520"/>
              </p14:xfrm>
            </p:contentPart>
          </mc:Choice>
          <mc:Fallback>
            <p:pic>
              <p:nvPicPr>
                <p:cNvPr id="443" name="Tinta 442">
                  <a:extLst>
                    <a:ext uri="{FF2B5EF4-FFF2-40B4-BE49-F238E27FC236}">
                      <a16:creationId xmlns:a16="http://schemas.microsoft.com/office/drawing/2014/main" id="{2B3B2AB8-72B9-7821-1BA5-730C6DC2F824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895388" y="3597760"/>
                  <a:ext cx="1800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8AB852FB-9E9C-EF6E-640E-BF0B08D11FD4}"/>
                    </a:ext>
                  </a:extLst>
                </p14:cNvPr>
                <p14:cNvContentPartPr/>
                <p14:nvPr/>
              </p14:nvContentPartPr>
              <p14:xfrm>
                <a:off x="6143068" y="3874960"/>
                <a:ext cx="151560" cy="1152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8AB852FB-9E9C-EF6E-640E-BF0B08D11FD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134068" y="3865960"/>
                  <a:ext cx="169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BC51E7A6-4306-663E-6BD2-8024ED851F52}"/>
                    </a:ext>
                  </a:extLst>
                </p14:cNvPr>
                <p14:cNvContentPartPr/>
                <p14:nvPr/>
              </p14:nvContentPartPr>
              <p14:xfrm>
                <a:off x="6153148" y="3772000"/>
                <a:ext cx="118080" cy="1332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BC51E7A6-4306-663E-6BD2-8024ED851F5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144148" y="3763360"/>
                  <a:ext cx="135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46" name="Tinta 445">
                  <a:extLst>
                    <a:ext uri="{FF2B5EF4-FFF2-40B4-BE49-F238E27FC236}">
                      <a16:creationId xmlns:a16="http://schemas.microsoft.com/office/drawing/2014/main" id="{0A793A9C-8004-9532-DA29-7B2FAE7AE870}"/>
                    </a:ext>
                  </a:extLst>
                </p14:cNvPr>
                <p14:cNvContentPartPr/>
                <p14:nvPr/>
              </p14:nvContentPartPr>
              <p14:xfrm>
                <a:off x="6479308" y="3587320"/>
                <a:ext cx="81000" cy="295200"/>
              </p14:xfrm>
            </p:contentPart>
          </mc:Choice>
          <mc:Fallback>
            <p:pic>
              <p:nvPicPr>
                <p:cNvPr id="446" name="Tinta 445">
                  <a:extLst>
                    <a:ext uri="{FF2B5EF4-FFF2-40B4-BE49-F238E27FC236}">
                      <a16:creationId xmlns:a16="http://schemas.microsoft.com/office/drawing/2014/main" id="{0A793A9C-8004-9532-DA29-7B2FAE7AE87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470308" y="3578680"/>
                  <a:ext cx="98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47" name="Tinta 446">
                  <a:extLst>
                    <a:ext uri="{FF2B5EF4-FFF2-40B4-BE49-F238E27FC236}">
                      <a16:creationId xmlns:a16="http://schemas.microsoft.com/office/drawing/2014/main" id="{56DCE893-46D1-9353-58F9-23512B093DEE}"/>
                    </a:ext>
                  </a:extLst>
                </p14:cNvPr>
                <p14:cNvContentPartPr/>
                <p14:nvPr/>
              </p14:nvContentPartPr>
              <p14:xfrm>
                <a:off x="6384988" y="3914200"/>
                <a:ext cx="348120" cy="45720"/>
              </p14:xfrm>
            </p:contentPart>
          </mc:Choice>
          <mc:Fallback>
            <p:pic>
              <p:nvPicPr>
                <p:cNvPr id="447" name="Tinta 446">
                  <a:extLst>
                    <a:ext uri="{FF2B5EF4-FFF2-40B4-BE49-F238E27FC236}">
                      <a16:creationId xmlns:a16="http://schemas.microsoft.com/office/drawing/2014/main" id="{56DCE893-46D1-9353-58F9-23512B093DE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376348" y="3905560"/>
                  <a:ext cx="365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48" name="Tinta 447">
                  <a:extLst>
                    <a:ext uri="{FF2B5EF4-FFF2-40B4-BE49-F238E27FC236}">
                      <a16:creationId xmlns:a16="http://schemas.microsoft.com/office/drawing/2014/main" id="{10FAF5FC-A749-2C93-CEE0-3FE5162940FD}"/>
                    </a:ext>
                  </a:extLst>
                </p14:cNvPr>
                <p14:cNvContentPartPr/>
                <p14:nvPr/>
              </p14:nvContentPartPr>
              <p14:xfrm>
                <a:off x="6479308" y="4004200"/>
                <a:ext cx="162000" cy="237600"/>
              </p14:xfrm>
            </p:contentPart>
          </mc:Choice>
          <mc:Fallback>
            <p:pic>
              <p:nvPicPr>
                <p:cNvPr id="448" name="Tinta 447">
                  <a:extLst>
                    <a:ext uri="{FF2B5EF4-FFF2-40B4-BE49-F238E27FC236}">
                      <a16:creationId xmlns:a16="http://schemas.microsoft.com/office/drawing/2014/main" id="{10FAF5FC-A749-2C93-CEE0-3FE5162940F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470308" y="3995200"/>
                  <a:ext cx="179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5B3FAB54-4484-B3D7-FD9B-E567A90F3159}"/>
                    </a:ext>
                  </a:extLst>
                </p14:cNvPr>
                <p14:cNvContentPartPr/>
                <p14:nvPr/>
              </p14:nvContentPartPr>
              <p14:xfrm>
                <a:off x="6831748" y="3659320"/>
                <a:ext cx="182880" cy="56628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5B3FAB54-4484-B3D7-FD9B-E567A90F3159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822748" y="3650680"/>
                  <a:ext cx="2005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7384FC30-BBF2-0CC2-EC05-1CF9CC2C49CF}"/>
                    </a:ext>
                  </a:extLst>
                </p14:cNvPr>
                <p14:cNvContentPartPr/>
                <p14:nvPr/>
              </p14:nvContentPartPr>
              <p14:xfrm>
                <a:off x="7053508" y="3864880"/>
                <a:ext cx="406080" cy="14940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7384FC30-BBF2-0CC2-EC05-1CF9CC2C49CF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044508" y="3856240"/>
                  <a:ext cx="423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51" name="Tinta 450">
                  <a:extLst>
                    <a:ext uri="{FF2B5EF4-FFF2-40B4-BE49-F238E27FC236}">
                      <a16:creationId xmlns:a16="http://schemas.microsoft.com/office/drawing/2014/main" id="{2F99EAC3-F124-DE1E-4488-6E5E26905DE7}"/>
                    </a:ext>
                  </a:extLst>
                </p14:cNvPr>
                <p14:cNvContentPartPr/>
                <p14:nvPr/>
              </p14:nvContentPartPr>
              <p14:xfrm>
                <a:off x="7574788" y="3828160"/>
                <a:ext cx="136800" cy="174240"/>
              </p14:xfrm>
            </p:contentPart>
          </mc:Choice>
          <mc:Fallback>
            <p:pic>
              <p:nvPicPr>
                <p:cNvPr id="451" name="Tinta 450">
                  <a:extLst>
                    <a:ext uri="{FF2B5EF4-FFF2-40B4-BE49-F238E27FC236}">
                      <a16:creationId xmlns:a16="http://schemas.microsoft.com/office/drawing/2014/main" id="{2F99EAC3-F124-DE1E-4488-6E5E26905DE7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566148" y="3819520"/>
                  <a:ext cx="154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52" name="Tinta 451">
                  <a:extLst>
                    <a:ext uri="{FF2B5EF4-FFF2-40B4-BE49-F238E27FC236}">
                      <a16:creationId xmlns:a16="http://schemas.microsoft.com/office/drawing/2014/main" id="{72C3060F-D3B3-E33A-296F-B22585D668B8}"/>
                    </a:ext>
                  </a:extLst>
                </p14:cNvPr>
                <p14:cNvContentPartPr/>
                <p14:nvPr/>
              </p14:nvContentPartPr>
              <p14:xfrm>
                <a:off x="7697188" y="3673000"/>
                <a:ext cx="108000" cy="114480"/>
              </p14:xfrm>
            </p:contentPart>
          </mc:Choice>
          <mc:Fallback>
            <p:pic>
              <p:nvPicPr>
                <p:cNvPr id="452" name="Tinta 451">
                  <a:extLst>
                    <a:ext uri="{FF2B5EF4-FFF2-40B4-BE49-F238E27FC236}">
                      <a16:creationId xmlns:a16="http://schemas.microsoft.com/office/drawing/2014/main" id="{72C3060F-D3B3-E33A-296F-B22585D668B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688188" y="3664000"/>
                  <a:ext cx="12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FE6972C9-94F1-7166-7B4F-9930E8627A31}"/>
                    </a:ext>
                  </a:extLst>
                </p14:cNvPr>
                <p14:cNvContentPartPr/>
                <p14:nvPr/>
              </p14:nvContentPartPr>
              <p14:xfrm>
                <a:off x="7908868" y="3851920"/>
                <a:ext cx="124920" cy="3276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FE6972C9-94F1-7166-7B4F-9930E8627A3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900228" y="3842920"/>
                  <a:ext cx="142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722EBD34-9BFF-C494-2DAB-95233FDA4B29}"/>
                    </a:ext>
                  </a:extLst>
                </p14:cNvPr>
                <p14:cNvContentPartPr/>
                <p14:nvPr/>
              </p14:nvContentPartPr>
              <p14:xfrm>
                <a:off x="7956028" y="3790360"/>
                <a:ext cx="27360" cy="17208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722EBD34-9BFF-C494-2DAB-95233FDA4B29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947388" y="3781360"/>
                  <a:ext cx="45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6C696C1D-D5EC-6080-5834-1A357B27EDB6}"/>
                    </a:ext>
                  </a:extLst>
                </p14:cNvPr>
                <p14:cNvContentPartPr/>
                <p14:nvPr/>
              </p14:nvContentPartPr>
              <p14:xfrm>
                <a:off x="8162308" y="3593080"/>
                <a:ext cx="87120" cy="24480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6C696C1D-D5EC-6080-5834-1A357B27EDB6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153668" y="3584440"/>
                  <a:ext cx="104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56" name="Tinta 455">
                  <a:extLst>
                    <a:ext uri="{FF2B5EF4-FFF2-40B4-BE49-F238E27FC236}">
                      <a16:creationId xmlns:a16="http://schemas.microsoft.com/office/drawing/2014/main" id="{7F596308-38B5-2BBB-7E97-2885FC5E89BF}"/>
                    </a:ext>
                  </a:extLst>
                </p14:cNvPr>
                <p14:cNvContentPartPr/>
                <p14:nvPr/>
              </p14:nvContentPartPr>
              <p14:xfrm>
                <a:off x="8103988" y="3862000"/>
                <a:ext cx="318240" cy="8280"/>
              </p14:xfrm>
            </p:contentPart>
          </mc:Choice>
          <mc:Fallback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7F596308-38B5-2BBB-7E97-2885FC5E89BF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095348" y="3853000"/>
                  <a:ext cx="335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2CBFBD91-76C3-76A5-9044-EB4FF9D88714}"/>
                    </a:ext>
                  </a:extLst>
                </p14:cNvPr>
                <p14:cNvContentPartPr/>
                <p14:nvPr/>
              </p14:nvContentPartPr>
              <p14:xfrm>
                <a:off x="8168068" y="3961720"/>
                <a:ext cx="195480" cy="30132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2CBFBD91-76C3-76A5-9044-EB4FF9D8871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159068" y="3953080"/>
                  <a:ext cx="213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19DC99B0-885D-B093-8865-D69A88D49A3D}"/>
                    </a:ext>
                  </a:extLst>
                </p14:cNvPr>
                <p14:cNvContentPartPr/>
                <p14:nvPr/>
              </p14:nvContentPartPr>
              <p14:xfrm>
                <a:off x="8625628" y="3787120"/>
                <a:ext cx="457920" cy="15984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19DC99B0-885D-B093-8865-D69A88D49A3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616628" y="3778120"/>
                  <a:ext cx="475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0E060AAB-1229-D0E8-85CD-0722FB79EF9B}"/>
                    </a:ext>
                  </a:extLst>
                </p14:cNvPr>
                <p14:cNvContentPartPr/>
                <p14:nvPr/>
              </p14:nvContentPartPr>
              <p14:xfrm>
                <a:off x="8800588" y="3613600"/>
                <a:ext cx="182160" cy="7272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0E060AAB-1229-D0E8-85CD-0722FB79EF9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791588" y="3604960"/>
                  <a:ext cx="199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1A1C2FC6-FA4A-6EC3-5F7C-9D0DEA00FEDD}"/>
                    </a:ext>
                  </a:extLst>
                </p14:cNvPr>
                <p14:cNvContentPartPr/>
                <p14:nvPr/>
              </p14:nvContentPartPr>
              <p14:xfrm>
                <a:off x="9140068" y="3529720"/>
                <a:ext cx="138240" cy="10620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1A1C2FC6-FA4A-6EC3-5F7C-9D0DEA00FEDD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31428" y="3521080"/>
                  <a:ext cx="155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CA7D64EE-A3F3-8D3C-0EFF-CD2B4CDEF54F}"/>
                    </a:ext>
                  </a:extLst>
                </p14:cNvPr>
                <p14:cNvContentPartPr/>
                <p14:nvPr/>
              </p14:nvContentPartPr>
              <p14:xfrm>
                <a:off x="9327988" y="3509560"/>
                <a:ext cx="189000" cy="76644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CA7D64EE-A3F3-8D3C-0EFF-CD2B4CDEF54F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319348" y="3500920"/>
                  <a:ext cx="20664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DA74723E-A924-106F-FD93-2F46D9BEFD65}"/>
                    </a:ext>
                  </a:extLst>
                </p14:cNvPr>
                <p14:cNvContentPartPr/>
                <p14:nvPr/>
              </p14:nvContentPartPr>
              <p14:xfrm>
                <a:off x="5941108" y="4484080"/>
                <a:ext cx="179280" cy="37404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DA74723E-A924-106F-FD93-2F46D9BEFD6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932108" y="4475440"/>
                  <a:ext cx="1969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A62C9941-F510-FD6F-E751-7CF51BF6642F}"/>
                    </a:ext>
                  </a:extLst>
                </p14:cNvPr>
                <p14:cNvContentPartPr/>
                <p14:nvPr/>
              </p14:nvContentPartPr>
              <p14:xfrm>
                <a:off x="5941108" y="4332160"/>
                <a:ext cx="65520" cy="6948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A62C9941-F510-FD6F-E751-7CF51BF6642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932108" y="4323160"/>
                  <a:ext cx="83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555E19BB-A8BE-8D88-42FD-7635BE691A21}"/>
                    </a:ext>
                  </a:extLst>
                </p14:cNvPr>
                <p14:cNvContentPartPr/>
                <p14:nvPr/>
              </p14:nvContentPartPr>
              <p14:xfrm>
                <a:off x="6301108" y="4665160"/>
                <a:ext cx="77040" cy="432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555E19BB-A8BE-8D88-42FD-7635BE691A21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292108" y="4656160"/>
                  <a:ext cx="94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CBC2F1D3-8057-C95B-97AD-88BFE1269BD9}"/>
                    </a:ext>
                  </a:extLst>
                </p14:cNvPr>
                <p14:cNvContentPartPr/>
                <p14:nvPr/>
              </p14:nvContentPartPr>
              <p14:xfrm>
                <a:off x="6287428" y="4579480"/>
                <a:ext cx="81000" cy="8820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CBC2F1D3-8057-C95B-97AD-88BFE1269BD9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278788" y="4570480"/>
                  <a:ext cx="98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EB9853A9-ED63-7598-51DA-E5A78C4738EB}"/>
                    </a:ext>
                  </a:extLst>
                </p14:cNvPr>
                <p14:cNvContentPartPr/>
                <p14:nvPr/>
              </p14:nvContentPartPr>
              <p14:xfrm>
                <a:off x="6586948" y="4407760"/>
                <a:ext cx="95760" cy="28512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EB9853A9-ED63-7598-51DA-E5A78C4738E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577948" y="4398760"/>
                  <a:ext cx="113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73B704BB-81C9-7E67-1F0A-2061A1CB9240}"/>
                    </a:ext>
                  </a:extLst>
                </p14:cNvPr>
                <p14:cNvContentPartPr/>
                <p14:nvPr/>
              </p14:nvContentPartPr>
              <p14:xfrm>
                <a:off x="6506308" y="4729960"/>
                <a:ext cx="317880" cy="1332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73B704BB-81C9-7E67-1F0A-2061A1CB9240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497308" y="4720960"/>
                  <a:ext cx="335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D26747FB-F514-A083-65F2-2E5E139A1AF3}"/>
                    </a:ext>
                  </a:extLst>
                </p14:cNvPr>
                <p14:cNvContentPartPr/>
                <p14:nvPr/>
              </p14:nvContentPartPr>
              <p14:xfrm>
                <a:off x="6627268" y="4780720"/>
                <a:ext cx="165240" cy="20160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D26747FB-F514-A083-65F2-2E5E139A1AF3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618628" y="4771720"/>
                  <a:ext cx="182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BA667279-7986-A121-5559-29E6B590CBB6}"/>
                    </a:ext>
                  </a:extLst>
                </p14:cNvPr>
                <p14:cNvContentPartPr/>
                <p14:nvPr/>
              </p14:nvContentPartPr>
              <p14:xfrm>
                <a:off x="6931468" y="4395520"/>
                <a:ext cx="197640" cy="64944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BA667279-7986-A121-5559-29E6B590CBB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922468" y="4386880"/>
                  <a:ext cx="21528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89E891EA-B044-B0BE-807A-9520D6CEE02A}"/>
                    </a:ext>
                  </a:extLst>
                </p14:cNvPr>
                <p14:cNvContentPartPr/>
                <p14:nvPr/>
              </p14:nvContentPartPr>
              <p14:xfrm>
                <a:off x="7199308" y="4517200"/>
                <a:ext cx="161280" cy="18576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89E891EA-B044-B0BE-807A-9520D6CEE02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190308" y="4508200"/>
                  <a:ext cx="178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490" name="Tinta 489">
                  <a:extLst>
                    <a:ext uri="{FF2B5EF4-FFF2-40B4-BE49-F238E27FC236}">
                      <a16:creationId xmlns:a16="http://schemas.microsoft.com/office/drawing/2014/main" id="{03890A17-AD90-E577-8BB2-13190636956B}"/>
                    </a:ext>
                  </a:extLst>
                </p14:cNvPr>
                <p14:cNvContentPartPr/>
                <p14:nvPr/>
              </p14:nvContentPartPr>
              <p14:xfrm>
                <a:off x="7417828" y="4555720"/>
                <a:ext cx="373680" cy="155160"/>
              </p14:xfrm>
            </p:contentPart>
          </mc:Choice>
          <mc:Fallback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03890A17-AD90-E577-8BB2-13190636956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409188" y="4546720"/>
                  <a:ext cx="391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70C0D896-53A1-8F22-AAA1-3342719F14D1}"/>
                    </a:ext>
                  </a:extLst>
                </p14:cNvPr>
                <p14:cNvContentPartPr/>
                <p14:nvPr/>
              </p14:nvContentPartPr>
              <p14:xfrm>
                <a:off x="7848028" y="4512880"/>
                <a:ext cx="102240" cy="11088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70C0D896-53A1-8F22-AAA1-3342719F14D1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839028" y="4504240"/>
                  <a:ext cx="119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492" name="Tinta 491">
                  <a:extLst>
                    <a:ext uri="{FF2B5EF4-FFF2-40B4-BE49-F238E27FC236}">
                      <a16:creationId xmlns:a16="http://schemas.microsoft.com/office/drawing/2014/main" id="{33BCC108-24AC-8340-457A-50773DD5045A}"/>
                    </a:ext>
                  </a:extLst>
                </p14:cNvPr>
                <p14:cNvContentPartPr/>
                <p14:nvPr/>
              </p14:nvContentPartPr>
              <p14:xfrm>
                <a:off x="8032708" y="4486600"/>
                <a:ext cx="84960" cy="103320"/>
              </p14:xfrm>
            </p:contentPart>
          </mc:Choice>
          <mc:Fallback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33BCC108-24AC-8340-457A-50773DD5045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024068" y="4477600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493" name="Tinta 492">
                  <a:extLst>
                    <a:ext uri="{FF2B5EF4-FFF2-40B4-BE49-F238E27FC236}">
                      <a16:creationId xmlns:a16="http://schemas.microsoft.com/office/drawing/2014/main" id="{9E7921CE-5672-AB85-816F-792ACDEA0A23}"/>
                    </a:ext>
                  </a:extLst>
                </p14:cNvPr>
                <p14:cNvContentPartPr/>
                <p14:nvPr/>
              </p14:nvContentPartPr>
              <p14:xfrm>
                <a:off x="8040268" y="4344040"/>
                <a:ext cx="44280" cy="55080"/>
              </p14:xfrm>
            </p:contentPart>
          </mc:Choice>
          <mc:Fallback>
            <p:pic>
              <p:nvPicPr>
                <p:cNvPr id="493" name="Tinta 492">
                  <a:extLst>
                    <a:ext uri="{FF2B5EF4-FFF2-40B4-BE49-F238E27FC236}">
                      <a16:creationId xmlns:a16="http://schemas.microsoft.com/office/drawing/2014/main" id="{9E7921CE-5672-AB85-816F-792ACDEA0A2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031268" y="4335040"/>
                  <a:ext cx="61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495" name="Tinta 494">
                  <a:extLst>
                    <a:ext uri="{FF2B5EF4-FFF2-40B4-BE49-F238E27FC236}">
                      <a16:creationId xmlns:a16="http://schemas.microsoft.com/office/drawing/2014/main" id="{2EC8BC4D-07AC-E76F-5627-634516C5BD54}"/>
                    </a:ext>
                  </a:extLst>
                </p14:cNvPr>
                <p14:cNvContentPartPr/>
                <p14:nvPr/>
              </p14:nvContentPartPr>
              <p14:xfrm>
                <a:off x="8282188" y="4528000"/>
                <a:ext cx="118080" cy="360"/>
              </p14:xfrm>
            </p:contentPart>
          </mc:Choice>
          <mc:Fallback>
            <p:pic>
              <p:nvPicPr>
                <p:cNvPr id="495" name="Tinta 494">
                  <a:extLst>
                    <a:ext uri="{FF2B5EF4-FFF2-40B4-BE49-F238E27FC236}">
                      <a16:creationId xmlns:a16="http://schemas.microsoft.com/office/drawing/2014/main" id="{2EC8BC4D-07AC-E76F-5627-634516C5BD54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273548" y="4519000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496" name="Tinta 495">
                  <a:extLst>
                    <a:ext uri="{FF2B5EF4-FFF2-40B4-BE49-F238E27FC236}">
                      <a16:creationId xmlns:a16="http://schemas.microsoft.com/office/drawing/2014/main" id="{FB0B5437-A9F9-B476-B0F6-E49497580B11}"/>
                    </a:ext>
                  </a:extLst>
                </p14:cNvPr>
                <p14:cNvContentPartPr/>
                <p14:nvPr/>
              </p14:nvContentPartPr>
              <p14:xfrm>
                <a:off x="8319268" y="4477240"/>
                <a:ext cx="97920" cy="116280"/>
              </p14:xfrm>
            </p:contentPart>
          </mc:Choice>
          <mc:Fallback>
            <p:pic>
              <p:nvPicPr>
                <p:cNvPr id="496" name="Tinta 495">
                  <a:extLst>
                    <a:ext uri="{FF2B5EF4-FFF2-40B4-BE49-F238E27FC236}">
                      <a16:creationId xmlns:a16="http://schemas.microsoft.com/office/drawing/2014/main" id="{FB0B5437-A9F9-B476-B0F6-E49497580B11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310628" y="4468600"/>
                  <a:ext cx="115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3603BB9D-8319-1C4C-5F0E-AE05F14F68E3}"/>
                    </a:ext>
                  </a:extLst>
                </p14:cNvPr>
                <p14:cNvContentPartPr/>
                <p14:nvPr/>
              </p14:nvContentPartPr>
              <p14:xfrm>
                <a:off x="8561548" y="4313080"/>
                <a:ext cx="162000" cy="21456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3603BB9D-8319-1C4C-5F0E-AE05F14F68E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552908" y="4304080"/>
                  <a:ext cx="179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498" name="Tinta 497">
                  <a:extLst>
                    <a:ext uri="{FF2B5EF4-FFF2-40B4-BE49-F238E27FC236}">
                      <a16:creationId xmlns:a16="http://schemas.microsoft.com/office/drawing/2014/main" id="{475DAC14-818D-7FFE-4E3A-34092C0E26F4}"/>
                    </a:ext>
                  </a:extLst>
                </p14:cNvPr>
                <p14:cNvContentPartPr/>
                <p14:nvPr/>
              </p14:nvContentPartPr>
              <p14:xfrm>
                <a:off x="8521228" y="4576960"/>
                <a:ext cx="300960" cy="31320"/>
              </p14:xfrm>
            </p:contentPart>
          </mc:Choice>
          <mc:Fallback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475DAC14-818D-7FFE-4E3A-34092C0E26F4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512228" y="4567960"/>
                  <a:ext cx="31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00" name="Tinta 499">
                  <a:extLst>
                    <a:ext uri="{FF2B5EF4-FFF2-40B4-BE49-F238E27FC236}">
                      <a16:creationId xmlns:a16="http://schemas.microsoft.com/office/drawing/2014/main" id="{9A18573C-290C-F574-1DD1-23734C82FECD}"/>
                    </a:ext>
                  </a:extLst>
                </p14:cNvPr>
                <p14:cNvContentPartPr/>
                <p14:nvPr/>
              </p14:nvContentPartPr>
              <p14:xfrm>
                <a:off x="8635708" y="4692520"/>
                <a:ext cx="189000" cy="231840"/>
              </p14:xfrm>
            </p:contentPart>
          </mc:Choice>
          <mc:Fallback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9A18573C-290C-F574-1DD1-23734C82FEC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626708" y="4683520"/>
                  <a:ext cx="206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01" name="Tinta 500">
                  <a:extLst>
                    <a:ext uri="{FF2B5EF4-FFF2-40B4-BE49-F238E27FC236}">
                      <a16:creationId xmlns:a16="http://schemas.microsoft.com/office/drawing/2014/main" id="{217410E8-4995-E950-81A7-2C590CD0963F}"/>
                    </a:ext>
                  </a:extLst>
                </p14:cNvPr>
                <p14:cNvContentPartPr/>
                <p14:nvPr/>
              </p14:nvContentPartPr>
              <p14:xfrm>
                <a:off x="8534548" y="4296520"/>
                <a:ext cx="120960" cy="25920"/>
              </p14:xfrm>
            </p:contentPart>
          </mc:Choice>
          <mc:Fallback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217410E8-4995-E950-81A7-2C590CD0963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525908" y="4287520"/>
                  <a:ext cx="138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02" name="Tinta 501">
                  <a:extLst>
                    <a:ext uri="{FF2B5EF4-FFF2-40B4-BE49-F238E27FC236}">
                      <a16:creationId xmlns:a16="http://schemas.microsoft.com/office/drawing/2014/main" id="{E7ED7524-F394-D786-C4A4-7D6A2692A6EF}"/>
                    </a:ext>
                  </a:extLst>
                </p14:cNvPr>
                <p14:cNvContentPartPr/>
                <p14:nvPr/>
              </p14:nvContentPartPr>
              <p14:xfrm>
                <a:off x="8965108" y="4487320"/>
                <a:ext cx="370800" cy="123840"/>
              </p14:xfrm>
            </p:contentPart>
          </mc:Choice>
          <mc:Fallback>
            <p:pic>
              <p:nvPicPr>
                <p:cNvPr id="502" name="Tinta 501">
                  <a:extLst>
                    <a:ext uri="{FF2B5EF4-FFF2-40B4-BE49-F238E27FC236}">
                      <a16:creationId xmlns:a16="http://schemas.microsoft.com/office/drawing/2014/main" id="{E7ED7524-F394-D786-C4A4-7D6A2692A6EF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8956468" y="4478320"/>
                  <a:ext cx="38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03" name="Tinta 502">
                  <a:extLst>
                    <a:ext uri="{FF2B5EF4-FFF2-40B4-BE49-F238E27FC236}">
                      <a16:creationId xmlns:a16="http://schemas.microsoft.com/office/drawing/2014/main" id="{6EC567AC-8B32-6EA9-4FC2-D2781140BD21}"/>
                    </a:ext>
                  </a:extLst>
                </p14:cNvPr>
                <p14:cNvContentPartPr/>
                <p14:nvPr/>
              </p14:nvContentPartPr>
              <p14:xfrm>
                <a:off x="9049348" y="4352320"/>
                <a:ext cx="188640" cy="33480"/>
              </p14:xfrm>
            </p:contentPart>
          </mc:Choice>
          <mc:Fallback>
            <p:pic>
              <p:nvPicPr>
                <p:cNvPr id="503" name="Tinta 502">
                  <a:extLst>
                    <a:ext uri="{FF2B5EF4-FFF2-40B4-BE49-F238E27FC236}">
                      <a16:creationId xmlns:a16="http://schemas.microsoft.com/office/drawing/2014/main" id="{6EC567AC-8B32-6EA9-4FC2-D2781140BD21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9040348" y="4343320"/>
                  <a:ext cx="206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04" name="Tinta 503">
                  <a:extLst>
                    <a:ext uri="{FF2B5EF4-FFF2-40B4-BE49-F238E27FC236}">
                      <a16:creationId xmlns:a16="http://schemas.microsoft.com/office/drawing/2014/main" id="{59651C3C-2D3E-FAEB-7665-ACB975151BB1}"/>
                    </a:ext>
                  </a:extLst>
                </p14:cNvPr>
                <p14:cNvContentPartPr/>
                <p14:nvPr/>
              </p14:nvContentPartPr>
              <p14:xfrm>
                <a:off x="9449308" y="4424680"/>
                <a:ext cx="357480" cy="138600"/>
              </p14:xfrm>
            </p:contentPart>
          </mc:Choice>
          <mc:Fallback>
            <p:pic>
              <p:nvPicPr>
                <p:cNvPr id="504" name="Tinta 503">
                  <a:extLst>
                    <a:ext uri="{FF2B5EF4-FFF2-40B4-BE49-F238E27FC236}">
                      <a16:creationId xmlns:a16="http://schemas.microsoft.com/office/drawing/2014/main" id="{59651C3C-2D3E-FAEB-7665-ACB975151BB1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9440668" y="4415680"/>
                  <a:ext cx="375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05" name="Tinta 504">
                  <a:extLst>
                    <a:ext uri="{FF2B5EF4-FFF2-40B4-BE49-F238E27FC236}">
                      <a16:creationId xmlns:a16="http://schemas.microsoft.com/office/drawing/2014/main" id="{C2F53498-FFD6-2970-BBD9-ADC0EB118DAC}"/>
                    </a:ext>
                  </a:extLst>
                </p14:cNvPr>
                <p14:cNvContentPartPr/>
                <p14:nvPr/>
              </p14:nvContentPartPr>
              <p14:xfrm>
                <a:off x="9530308" y="4319200"/>
                <a:ext cx="165240" cy="59760"/>
              </p14:xfrm>
            </p:contentPart>
          </mc:Choice>
          <mc:Fallback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C2F53498-FFD6-2970-BBD9-ADC0EB118DAC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9521668" y="4310200"/>
                  <a:ext cx="182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06" name="Tinta 505">
                  <a:extLst>
                    <a:ext uri="{FF2B5EF4-FFF2-40B4-BE49-F238E27FC236}">
                      <a16:creationId xmlns:a16="http://schemas.microsoft.com/office/drawing/2014/main" id="{843D1BB1-56BD-6041-104B-E07C8FCA70B0}"/>
                    </a:ext>
                  </a:extLst>
                </p14:cNvPr>
                <p14:cNvContentPartPr/>
                <p14:nvPr/>
              </p14:nvContentPartPr>
              <p14:xfrm>
                <a:off x="9627868" y="4228120"/>
                <a:ext cx="40680" cy="51480"/>
              </p14:xfrm>
            </p:contentPart>
          </mc:Choice>
          <mc:Fallback>
            <p:pic>
              <p:nvPicPr>
                <p:cNvPr id="506" name="Tinta 505">
                  <a:extLst>
                    <a:ext uri="{FF2B5EF4-FFF2-40B4-BE49-F238E27FC236}">
                      <a16:creationId xmlns:a16="http://schemas.microsoft.com/office/drawing/2014/main" id="{843D1BB1-56BD-6041-104B-E07C8FCA70B0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9619228" y="4219120"/>
                  <a:ext cx="5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07" name="Tinta 506">
                  <a:extLst>
                    <a:ext uri="{FF2B5EF4-FFF2-40B4-BE49-F238E27FC236}">
                      <a16:creationId xmlns:a16="http://schemas.microsoft.com/office/drawing/2014/main" id="{7E950046-A237-F2C1-55FF-B8D8CF3FCCE0}"/>
                    </a:ext>
                  </a:extLst>
                </p14:cNvPr>
                <p14:cNvContentPartPr/>
                <p14:nvPr/>
              </p14:nvContentPartPr>
              <p14:xfrm>
                <a:off x="9789868" y="4264480"/>
                <a:ext cx="215640" cy="593640"/>
              </p14:xfrm>
            </p:contentPart>
          </mc:Choice>
          <mc:Fallback>
            <p:pic>
              <p:nvPicPr>
                <p:cNvPr id="507" name="Tinta 506">
                  <a:extLst>
                    <a:ext uri="{FF2B5EF4-FFF2-40B4-BE49-F238E27FC236}">
                      <a16:creationId xmlns:a16="http://schemas.microsoft.com/office/drawing/2014/main" id="{7E950046-A237-F2C1-55FF-B8D8CF3FCCE0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9780868" y="4255840"/>
                  <a:ext cx="23328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09" name="Tinta 508">
                  <a:extLst>
                    <a:ext uri="{FF2B5EF4-FFF2-40B4-BE49-F238E27FC236}">
                      <a16:creationId xmlns:a16="http://schemas.microsoft.com/office/drawing/2014/main" id="{36F74452-09D6-F51A-A938-25E1C5BA2478}"/>
                    </a:ext>
                  </a:extLst>
                </p14:cNvPr>
                <p14:cNvContentPartPr/>
                <p14:nvPr/>
              </p14:nvContentPartPr>
              <p14:xfrm>
                <a:off x="6960268" y="5363200"/>
                <a:ext cx="518400" cy="195120"/>
              </p14:xfrm>
            </p:contentPart>
          </mc:Choice>
          <mc:Fallback>
            <p:pic>
              <p:nvPicPr>
                <p:cNvPr id="509" name="Tinta 508">
                  <a:extLst>
                    <a:ext uri="{FF2B5EF4-FFF2-40B4-BE49-F238E27FC236}">
                      <a16:creationId xmlns:a16="http://schemas.microsoft.com/office/drawing/2014/main" id="{36F74452-09D6-F51A-A938-25E1C5BA247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951628" y="5354200"/>
                  <a:ext cx="536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10" name="Tinta 509">
                  <a:extLst>
                    <a:ext uri="{FF2B5EF4-FFF2-40B4-BE49-F238E27FC236}">
                      <a16:creationId xmlns:a16="http://schemas.microsoft.com/office/drawing/2014/main" id="{902287E6-797C-934A-DAAE-C4849D2FB390}"/>
                    </a:ext>
                  </a:extLst>
                </p14:cNvPr>
                <p14:cNvContentPartPr/>
                <p14:nvPr/>
              </p14:nvContentPartPr>
              <p14:xfrm>
                <a:off x="7088068" y="5174560"/>
                <a:ext cx="209880" cy="120600"/>
              </p14:xfrm>
            </p:contentPart>
          </mc:Choice>
          <mc:Fallback>
            <p:pic>
              <p:nvPicPr>
                <p:cNvPr id="510" name="Tinta 509">
                  <a:extLst>
                    <a:ext uri="{FF2B5EF4-FFF2-40B4-BE49-F238E27FC236}">
                      <a16:creationId xmlns:a16="http://schemas.microsoft.com/office/drawing/2014/main" id="{902287E6-797C-934A-DAAE-C4849D2FB390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079428" y="5165920"/>
                  <a:ext cx="22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11" name="Tinta 510">
                  <a:extLst>
                    <a:ext uri="{FF2B5EF4-FFF2-40B4-BE49-F238E27FC236}">
                      <a16:creationId xmlns:a16="http://schemas.microsoft.com/office/drawing/2014/main" id="{47E58457-24BA-A29F-8D8C-DB499CBCB2A8}"/>
                    </a:ext>
                  </a:extLst>
                </p14:cNvPr>
                <p14:cNvContentPartPr/>
                <p14:nvPr/>
              </p14:nvContentPartPr>
              <p14:xfrm>
                <a:off x="7175548" y="5062600"/>
                <a:ext cx="48240" cy="60840"/>
              </p14:xfrm>
            </p:contentPart>
          </mc:Choice>
          <mc:Fallback>
            <p:pic>
              <p:nvPicPr>
                <p:cNvPr id="511" name="Tinta 510">
                  <a:extLst>
                    <a:ext uri="{FF2B5EF4-FFF2-40B4-BE49-F238E27FC236}">
                      <a16:creationId xmlns:a16="http://schemas.microsoft.com/office/drawing/2014/main" id="{47E58457-24BA-A29F-8D8C-DB499CBCB2A8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166548" y="5053600"/>
                  <a:ext cx="65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12" name="Tinta 511">
                  <a:extLst>
                    <a:ext uri="{FF2B5EF4-FFF2-40B4-BE49-F238E27FC236}">
                      <a16:creationId xmlns:a16="http://schemas.microsoft.com/office/drawing/2014/main" id="{98A29B67-0DB2-2789-E62B-CAC20CF61003}"/>
                    </a:ext>
                  </a:extLst>
                </p14:cNvPr>
                <p14:cNvContentPartPr/>
                <p14:nvPr/>
              </p14:nvContentPartPr>
              <p14:xfrm>
                <a:off x="7639948" y="5401720"/>
                <a:ext cx="118080" cy="15480"/>
              </p14:xfrm>
            </p:contentPart>
          </mc:Choice>
          <mc:Fallback>
            <p:pic>
              <p:nvPicPr>
                <p:cNvPr id="512" name="Tinta 511">
                  <a:extLst>
                    <a:ext uri="{FF2B5EF4-FFF2-40B4-BE49-F238E27FC236}">
                      <a16:creationId xmlns:a16="http://schemas.microsoft.com/office/drawing/2014/main" id="{98A29B67-0DB2-2789-E62B-CAC20CF61003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630948" y="5393080"/>
                  <a:ext cx="13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13" name="Tinta 512">
                  <a:extLst>
                    <a:ext uri="{FF2B5EF4-FFF2-40B4-BE49-F238E27FC236}">
                      <a16:creationId xmlns:a16="http://schemas.microsoft.com/office/drawing/2014/main" id="{CC62F128-8F9D-76BF-81E1-1922228890A5}"/>
                    </a:ext>
                  </a:extLst>
                </p14:cNvPr>
                <p14:cNvContentPartPr/>
                <p14:nvPr/>
              </p14:nvContentPartPr>
              <p14:xfrm>
                <a:off x="7609708" y="5323240"/>
                <a:ext cx="124920" cy="360"/>
              </p14:xfrm>
            </p:contentPart>
          </mc:Choice>
          <mc:Fallback>
            <p:pic>
              <p:nvPicPr>
                <p:cNvPr id="513" name="Tinta 512">
                  <a:extLst>
                    <a:ext uri="{FF2B5EF4-FFF2-40B4-BE49-F238E27FC236}">
                      <a16:creationId xmlns:a16="http://schemas.microsoft.com/office/drawing/2014/main" id="{CC62F128-8F9D-76BF-81E1-1922228890A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600708" y="5314240"/>
                  <a:ext cx="142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9" name="Agrupar 578">
            <a:extLst>
              <a:ext uri="{FF2B5EF4-FFF2-40B4-BE49-F238E27FC236}">
                <a16:creationId xmlns:a16="http://schemas.microsoft.com/office/drawing/2014/main" id="{208A0CEC-1A83-DCAF-52FF-33BC778EAB1F}"/>
              </a:ext>
            </a:extLst>
          </p:cNvPr>
          <p:cNvGrpSpPr/>
          <p:nvPr/>
        </p:nvGrpSpPr>
        <p:grpSpPr>
          <a:xfrm>
            <a:off x="7993108" y="4867840"/>
            <a:ext cx="4026960" cy="1843920"/>
            <a:chOff x="7993108" y="4867840"/>
            <a:chExt cx="4026960" cy="184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15" name="Tinta 514">
                  <a:extLst>
                    <a:ext uri="{FF2B5EF4-FFF2-40B4-BE49-F238E27FC236}">
                      <a16:creationId xmlns:a16="http://schemas.microsoft.com/office/drawing/2014/main" id="{125968BC-BBCB-5C07-E054-E0D5CA46CD3B}"/>
                    </a:ext>
                  </a:extLst>
                </p14:cNvPr>
                <p14:cNvContentPartPr/>
                <p14:nvPr/>
              </p14:nvContentPartPr>
              <p14:xfrm>
                <a:off x="7993108" y="5298760"/>
                <a:ext cx="374400" cy="146160"/>
              </p14:xfrm>
            </p:contentPart>
          </mc:Choice>
          <mc:Fallback>
            <p:pic>
              <p:nvPicPr>
                <p:cNvPr id="515" name="Tinta 514">
                  <a:extLst>
                    <a:ext uri="{FF2B5EF4-FFF2-40B4-BE49-F238E27FC236}">
                      <a16:creationId xmlns:a16="http://schemas.microsoft.com/office/drawing/2014/main" id="{125968BC-BBCB-5C07-E054-E0D5CA46CD3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984108" y="5289760"/>
                  <a:ext cx="392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16" name="Tinta 515">
                  <a:extLst>
                    <a:ext uri="{FF2B5EF4-FFF2-40B4-BE49-F238E27FC236}">
                      <a16:creationId xmlns:a16="http://schemas.microsoft.com/office/drawing/2014/main" id="{6530434E-9770-C97E-91BC-0C4583136C06}"/>
                    </a:ext>
                  </a:extLst>
                </p14:cNvPr>
                <p14:cNvContentPartPr/>
                <p14:nvPr/>
              </p14:nvContentPartPr>
              <p14:xfrm>
                <a:off x="8114068" y="5104360"/>
                <a:ext cx="178560" cy="107280"/>
              </p14:xfrm>
            </p:contentPart>
          </mc:Choice>
          <mc:Fallback>
            <p:pic>
              <p:nvPicPr>
                <p:cNvPr id="516" name="Tinta 515">
                  <a:extLst>
                    <a:ext uri="{FF2B5EF4-FFF2-40B4-BE49-F238E27FC236}">
                      <a16:creationId xmlns:a16="http://schemas.microsoft.com/office/drawing/2014/main" id="{6530434E-9770-C97E-91BC-0C4583136C06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105428" y="5095360"/>
                  <a:ext cx="19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17" name="Tinta 516">
                  <a:extLst>
                    <a:ext uri="{FF2B5EF4-FFF2-40B4-BE49-F238E27FC236}">
                      <a16:creationId xmlns:a16="http://schemas.microsoft.com/office/drawing/2014/main" id="{84803669-D844-BC11-E6C4-3FAA09FB0A1B}"/>
                    </a:ext>
                  </a:extLst>
                </p14:cNvPr>
                <p14:cNvContentPartPr/>
                <p14:nvPr/>
              </p14:nvContentPartPr>
              <p14:xfrm>
                <a:off x="8147548" y="4936240"/>
                <a:ext cx="47880" cy="76320"/>
              </p14:xfrm>
            </p:contentPart>
          </mc:Choice>
          <mc:Fallback>
            <p:pic>
              <p:nvPicPr>
                <p:cNvPr id="517" name="Tinta 516">
                  <a:extLst>
                    <a:ext uri="{FF2B5EF4-FFF2-40B4-BE49-F238E27FC236}">
                      <a16:creationId xmlns:a16="http://schemas.microsoft.com/office/drawing/2014/main" id="{84803669-D844-BC11-E6C4-3FAA09FB0A1B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138548" y="4927600"/>
                  <a:ext cx="65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18" name="Tinta 517">
                  <a:extLst>
                    <a:ext uri="{FF2B5EF4-FFF2-40B4-BE49-F238E27FC236}">
                      <a16:creationId xmlns:a16="http://schemas.microsoft.com/office/drawing/2014/main" id="{6501D6AA-B6D1-17ED-4B7D-BE6F63067D14}"/>
                    </a:ext>
                  </a:extLst>
                </p14:cNvPr>
                <p14:cNvContentPartPr/>
                <p14:nvPr/>
              </p14:nvContentPartPr>
              <p14:xfrm>
                <a:off x="8484148" y="5273560"/>
                <a:ext cx="111240" cy="360"/>
              </p14:xfrm>
            </p:contentPart>
          </mc:Choice>
          <mc:Fallback>
            <p:pic>
              <p:nvPicPr>
                <p:cNvPr id="518" name="Tinta 517">
                  <a:extLst>
                    <a:ext uri="{FF2B5EF4-FFF2-40B4-BE49-F238E27FC236}">
                      <a16:creationId xmlns:a16="http://schemas.microsoft.com/office/drawing/2014/main" id="{6501D6AA-B6D1-17ED-4B7D-BE6F63067D14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475508" y="5264920"/>
                  <a:ext cx="12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19" name="Tinta 518">
                  <a:extLst>
                    <a:ext uri="{FF2B5EF4-FFF2-40B4-BE49-F238E27FC236}">
                      <a16:creationId xmlns:a16="http://schemas.microsoft.com/office/drawing/2014/main" id="{99196A7E-42C0-65F0-F162-00FC638E907A}"/>
                    </a:ext>
                  </a:extLst>
                </p14:cNvPr>
                <p14:cNvContentPartPr/>
                <p14:nvPr/>
              </p14:nvContentPartPr>
              <p14:xfrm>
                <a:off x="8754508" y="5192920"/>
                <a:ext cx="412920" cy="153720"/>
              </p14:xfrm>
            </p:contentPart>
          </mc:Choice>
          <mc:Fallback>
            <p:pic>
              <p:nvPicPr>
                <p:cNvPr id="519" name="Tinta 518">
                  <a:extLst>
                    <a:ext uri="{FF2B5EF4-FFF2-40B4-BE49-F238E27FC236}">
                      <a16:creationId xmlns:a16="http://schemas.microsoft.com/office/drawing/2014/main" id="{99196A7E-42C0-65F0-F162-00FC638E907A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745508" y="5183920"/>
                  <a:ext cx="430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20" name="Tinta 519">
                  <a:extLst>
                    <a:ext uri="{FF2B5EF4-FFF2-40B4-BE49-F238E27FC236}">
                      <a16:creationId xmlns:a16="http://schemas.microsoft.com/office/drawing/2014/main" id="{ECA0507F-A1D8-FF35-D8E0-3F171C48E50C}"/>
                    </a:ext>
                  </a:extLst>
                </p14:cNvPr>
                <p14:cNvContentPartPr/>
                <p14:nvPr/>
              </p14:nvContentPartPr>
              <p14:xfrm>
                <a:off x="8941708" y="4993120"/>
                <a:ext cx="51480" cy="90360"/>
              </p14:xfrm>
            </p:contentPart>
          </mc:Choice>
          <mc:Fallback>
            <p:pic>
              <p:nvPicPr>
                <p:cNvPr id="520" name="Tinta 519">
                  <a:extLst>
                    <a:ext uri="{FF2B5EF4-FFF2-40B4-BE49-F238E27FC236}">
                      <a16:creationId xmlns:a16="http://schemas.microsoft.com/office/drawing/2014/main" id="{ECA0507F-A1D8-FF35-D8E0-3F171C48E50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8932708" y="4984120"/>
                  <a:ext cx="69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21" name="Tinta 520">
                  <a:extLst>
                    <a:ext uri="{FF2B5EF4-FFF2-40B4-BE49-F238E27FC236}">
                      <a16:creationId xmlns:a16="http://schemas.microsoft.com/office/drawing/2014/main" id="{07E80BDA-A4C3-93D4-4AEB-59F9F5E4A549}"/>
                    </a:ext>
                  </a:extLst>
                </p14:cNvPr>
                <p14:cNvContentPartPr/>
                <p14:nvPr/>
              </p14:nvContentPartPr>
              <p14:xfrm>
                <a:off x="9362188" y="5224240"/>
                <a:ext cx="155880" cy="45720"/>
              </p14:xfrm>
            </p:contentPart>
          </mc:Choice>
          <mc:Fallback>
            <p:pic>
              <p:nvPicPr>
                <p:cNvPr id="521" name="Tinta 520">
                  <a:extLst>
                    <a:ext uri="{FF2B5EF4-FFF2-40B4-BE49-F238E27FC236}">
                      <a16:creationId xmlns:a16="http://schemas.microsoft.com/office/drawing/2014/main" id="{07E80BDA-A4C3-93D4-4AEB-59F9F5E4A54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9353548" y="5215240"/>
                  <a:ext cx="173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22" name="Tinta 521">
                  <a:extLst>
                    <a:ext uri="{FF2B5EF4-FFF2-40B4-BE49-F238E27FC236}">
                      <a16:creationId xmlns:a16="http://schemas.microsoft.com/office/drawing/2014/main" id="{C02139DA-8587-9D22-DE3F-9F21C2F3EED8}"/>
                    </a:ext>
                  </a:extLst>
                </p14:cNvPr>
                <p14:cNvContentPartPr/>
                <p14:nvPr/>
              </p14:nvContentPartPr>
              <p14:xfrm>
                <a:off x="9382348" y="5163760"/>
                <a:ext cx="148320" cy="11520"/>
              </p14:xfrm>
            </p:contentPart>
          </mc:Choice>
          <mc:Fallback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C02139DA-8587-9D22-DE3F-9F21C2F3EED8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9373708" y="5154760"/>
                  <a:ext cx="165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23" name="Tinta 522">
                  <a:extLst>
                    <a:ext uri="{FF2B5EF4-FFF2-40B4-BE49-F238E27FC236}">
                      <a16:creationId xmlns:a16="http://schemas.microsoft.com/office/drawing/2014/main" id="{75099031-7DEA-BD34-4951-9F37A297FAC2}"/>
                    </a:ext>
                  </a:extLst>
                </p14:cNvPr>
                <p14:cNvContentPartPr/>
                <p14:nvPr/>
              </p14:nvContentPartPr>
              <p14:xfrm>
                <a:off x="9355348" y="4966840"/>
                <a:ext cx="158400" cy="90000"/>
              </p14:xfrm>
            </p:contentPart>
          </mc:Choice>
          <mc:Fallback>
            <p:pic>
              <p:nvPicPr>
                <p:cNvPr id="523" name="Tinta 522">
                  <a:extLst>
                    <a:ext uri="{FF2B5EF4-FFF2-40B4-BE49-F238E27FC236}">
                      <a16:creationId xmlns:a16="http://schemas.microsoft.com/office/drawing/2014/main" id="{75099031-7DEA-BD34-4951-9F37A297FAC2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9346708" y="4958200"/>
                  <a:ext cx="176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24" name="Tinta 523">
                  <a:extLst>
                    <a:ext uri="{FF2B5EF4-FFF2-40B4-BE49-F238E27FC236}">
                      <a16:creationId xmlns:a16="http://schemas.microsoft.com/office/drawing/2014/main" id="{B0C3B280-B23D-5B9C-FE02-8BCFFD377F32}"/>
                    </a:ext>
                  </a:extLst>
                </p14:cNvPr>
                <p14:cNvContentPartPr/>
                <p14:nvPr/>
              </p14:nvContentPartPr>
              <p14:xfrm>
                <a:off x="9762868" y="5115880"/>
                <a:ext cx="440280" cy="192600"/>
              </p14:xfrm>
            </p:contentPart>
          </mc:Choice>
          <mc:Fallback>
            <p:pic>
              <p:nvPicPr>
                <p:cNvPr id="524" name="Tinta 523">
                  <a:extLst>
                    <a:ext uri="{FF2B5EF4-FFF2-40B4-BE49-F238E27FC236}">
                      <a16:creationId xmlns:a16="http://schemas.microsoft.com/office/drawing/2014/main" id="{B0C3B280-B23D-5B9C-FE02-8BCFFD377F3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9754228" y="5106880"/>
                  <a:ext cx="457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25" name="Tinta 524">
                  <a:extLst>
                    <a:ext uri="{FF2B5EF4-FFF2-40B4-BE49-F238E27FC236}">
                      <a16:creationId xmlns:a16="http://schemas.microsoft.com/office/drawing/2014/main" id="{9FA7AC2F-208D-671B-A601-7320E1C3C171}"/>
                    </a:ext>
                  </a:extLst>
                </p14:cNvPr>
                <p14:cNvContentPartPr/>
                <p14:nvPr/>
              </p14:nvContentPartPr>
              <p14:xfrm>
                <a:off x="9903628" y="4977280"/>
                <a:ext cx="175320" cy="78840"/>
              </p14:xfrm>
            </p:contentPart>
          </mc:Choice>
          <mc:Fallback>
            <p:pic>
              <p:nvPicPr>
                <p:cNvPr id="525" name="Tinta 524">
                  <a:extLst>
                    <a:ext uri="{FF2B5EF4-FFF2-40B4-BE49-F238E27FC236}">
                      <a16:creationId xmlns:a16="http://schemas.microsoft.com/office/drawing/2014/main" id="{9FA7AC2F-208D-671B-A601-7320E1C3C171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9894988" y="4968280"/>
                  <a:ext cx="192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26" name="Tinta 525">
                  <a:extLst>
                    <a:ext uri="{FF2B5EF4-FFF2-40B4-BE49-F238E27FC236}">
                      <a16:creationId xmlns:a16="http://schemas.microsoft.com/office/drawing/2014/main" id="{50341D29-28CB-9CF9-073D-692C982D53A8}"/>
                    </a:ext>
                  </a:extLst>
                </p14:cNvPr>
                <p14:cNvContentPartPr/>
                <p14:nvPr/>
              </p14:nvContentPartPr>
              <p14:xfrm>
                <a:off x="9950428" y="4867840"/>
                <a:ext cx="41760" cy="61920"/>
              </p14:xfrm>
            </p:contentPart>
          </mc:Choice>
          <mc:Fallback>
            <p:pic>
              <p:nvPicPr>
                <p:cNvPr id="526" name="Tinta 525">
                  <a:extLst>
                    <a:ext uri="{FF2B5EF4-FFF2-40B4-BE49-F238E27FC236}">
                      <a16:creationId xmlns:a16="http://schemas.microsoft.com/office/drawing/2014/main" id="{50341D29-28CB-9CF9-073D-692C982D53A8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9941788" y="4859200"/>
                  <a:ext cx="59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29" name="Tinta 528">
                  <a:extLst>
                    <a:ext uri="{FF2B5EF4-FFF2-40B4-BE49-F238E27FC236}">
                      <a16:creationId xmlns:a16="http://schemas.microsoft.com/office/drawing/2014/main" id="{5D1FAC6A-6459-9BE3-6807-3CB9BA565B03}"/>
                    </a:ext>
                  </a:extLst>
                </p14:cNvPr>
                <p14:cNvContentPartPr/>
                <p14:nvPr/>
              </p14:nvContentPartPr>
              <p14:xfrm>
                <a:off x="9853228" y="5355280"/>
                <a:ext cx="148320" cy="267840"/>
              </p14:xfrm>
            </p:contentPart>
          </mc:Choice>
          <mc:Fallback>
            <p:pic>
              <p:nvPicPr>
                <p:cNvPr id="529" name="Tinta 528">
                  <a:extLst>
                    <a:ext uri="{FF2B5EF4-FFF2-40B4-BE49-F238E27FC236}">
                      <a16:creationId xmlns:a16="http://schemas.microsoft.com/office/drawing/2014/main" id="{5D1FAC6A-6459-9BE3-6807-3CB9BA565B0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9844588" y="5346640"/>
                  <a:ext cx="165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30" name="Tinta 529">
                  <a:extLst>
                    <a:ext uri="{FF2B5EF4-FFF2-40B4-BE49-F238E27FC236}">
                      <a16:creationId xmlns:a16="http://schemas.microsoft.com/office/drawing/2014/main" id="{0466EFBD-D208-1E55-F35E-4A7955A12E2A}"/>
                    </a:ext>
                  </a:extLst>
                </p14:cNvPr>
                <p14:cNvContentPartPr/>
                <p14:nvPr/>
              </p14:nvContentPartPr>
              <p14:xfrm>
                <a:off x="10021348" y="5520880"/>
                <a:ext cx="59760" cy="151920"/>
              </p14:xfrm>
            </p:contentPart>
          </mc:Choice>
          <mc:Fallback>
            <p:pic>
              <p:nvPicPr>
                <p:cNvPr id="530" name="Tinta 529">
                  <a:extLst>
                    <a:ext uri="{FF2B5EF4-FFF2-40B4-BE49-F238E27FC236}">
                      <a16:creationId xmlns:a16="http://schemas.microsoft.com/office/drawing/2014/main" id="{0466EFBD-D208-1E55-F35E-4A7955A12E2A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0012708" y="5511880"/>
                  <a:ext cx="77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31" name="Tinta 530">
                  <a:extLst>
                    <a:ext uri="{FF2B5EF4-FFF2-40B4-BE49-F238E27FC236}">
                      <a16:creationId xmlns:a16="http://schemas.microsoft.com/office/drawing/2014/main" id="{682153E7-073D-D974-DB88-6CB4CA1BF80D}"/>
                    </a:ext>
                  </a:extLst>
                </p14:cNvPr>
                <p14:cNvContentPartPr/>
                <p14:nvPr/>
              </p14:nvContentPartPr>
              <p14:xfrm>
                <a:off x="10195228" y="5495680"/>
                <a:ext cx="65880" cy="222840"/>
              </p14:xfrm>
            </p:contentPart>
          </mc:Choice>
          <mc:Fallback>
            <p:pic>
              <p:nvPicPr>
                <p:cNvPr id="531" name="Tinta 530">
                  <a:extLst>
                    <a:ext uri="{FF2B5EF4-FFF2-40B4-BE49-F238E27FC236}">
                      <a16:creationId xmlns:a16="http://schemas.microsoft.com/office/drawing/2014/main" id="{682153E7-073D-D974-DB88-6CB4CA1BF80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0186588" y="5486680"/>
                  <a:ext cx="83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32" name="Tinta 531">
                  <a:extLst>
                    <a:ext uri="{FF2B5EF4-FFF2-40B4-BE49-F238E27FC236}">
                      <a16:creationId xmlns:a16="http://schemas.microsoft.com/office/drawing/2014/main" id="{CF325F01-7A63-20E0-2F80-79480E1802C6}"/>
                    </a:ext>
                  </a:extLst>
                </p14:cNvPr>
                <p14:cNvContentPartPr/>
                <p14:nvPr/>
              </p14:nvContentPartPr>
              <p14:xfrm>
                <a:off x="10243468" y="5624920"/>
                <a:ext cx="155160" cy="15480"/>
              </p14:xfrm>
            </p:contentPart>
          </mc:Choice>
          <mc:Fallback>
            <p:pic>
              <p:nvPicPr>
                <p:cNvPr id="532" name="Tinta 531">
                  <a:extLst>
                    <a:ext uri="{FF2B5EF4-FFF2-40B4-BE49-F238E27FC236}">
                      <a16:creationId xmlns:a16="http://schemas.microsoft.com/office/drawing/2014/main" id="{CF325F01-7A63-20E0-2F80-79480E1802C6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0234828" y="5615920"/>
                  <a:ext cx="17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33" name="Tinta 532">
                  <a:extLst>
                    <a:ext uri="{FF2B5EF4-FFF2-40B4-BE49-F238E27FC236}">
                      <a16:creationId xmlns:a16="http://schemas.microsoft.com/office/drawing/2014/main" id="{D889294B-0888-6FA3-2A06-F7C346B22F80}"/>
                    </a:ext>
                  </a:extLst>
                </p14:cNvPr>
                <p14:cNvContentPartPr/>
                <p14:nvPr/>
              </p14:nvContentPartPr>
              <p14:xfrm>
                <a:off x="10384948" y="5502880"/>
                <a:ext cx="64440" cy="180360"/>
              </p14:xfrm>
            </p:contentPart>
          </mc:Choice>
          <mc:Fallback>
            <p:pic>
              <p:nvPicPr>
                <p:cNvPr id="533" name="Tinta 532">
                  <a:extLst>
                    <a:ext uri="{FF2B5EF4-FFF2-40B4-BE49-F238E27FC236}">
                      <a16:creationId xmlns:a16="http://schemas.microsoft.com/office/drawing/2014/main" id="{D889294B-0888-6FA3-2A06-F7C346B22F8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0375948" y="5493880"/>
                  <a:ext cx="82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34" name="Tinta 533">
                  <a:extLst>
                    <a:ext uri="{FF2B5EF4-FFF2-40B4-BE49-F238E27FC236}">
                      <a16:creationId xmlns:a16="http://schemas.microsoft.com/office/drawing/2014/main" id="{C1457074-FA63-6151-C1D6-E9FEAB625A8C}"/>
                    </a:ext>
                  </a:extLst>
                </p14:cNvPr>
                <p14:cNvContentPartPr/>
                <p14:nvPr/>
              </p14:nvContentPartPr>
              <p14:xfrm>
                <a:off x="10499068" y="5532040"/>
                <a:ext cx="147960" cy="196920"/>
              </p14:xfrm>
            </p:contentPart>
          </mc:Choice>
          <mc:Fallback>
            <p:pic>
              <p:nvPicPr>
                <p:cNvPr id="534" name="Tinta 533">
                  <a:extLst>
                    <a:ext uri="{FF2B5EF4-FFF2-40B4-BE49-F238E27FC236}">
                      <a16:creationId xmlns:a16="http://schemas.microsoft.com/office/drawing/2014/main" id="{C1457074-FA63-6151-C1D6-E9FEAB625A8C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0490428" y="5523040"/>
                  <a:ext cx="165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35" name="Tinta 534">
                  <a:extLst>
                    <a:ext uri="{FF2B5EF4-FFF2-40B4-BE49-F238E27FC236}">
                      <a16:creationId xmlns:a16="http://schemas.microsoft.com/office/drawing/2014/main" id="{A575F8DF-23F3-AD51-771C-96BB7515D85A}"/>
                    </a:ext>
                  </a:extLst>
                </p14:cNvPr>
                <p14:cNvContentPartPr/>
                <p14:nvPr/>
              </p14:nvContentPartPr>
              <p14:xfrm>
                <a:off x="10576468" y="5491720"/>
                <a:ext cx="78480" cy="120240"/>
              </p14:xfrm>
            </p:contentPart>
          </mc:Choice>
          <mc:Fallback>
            <p:pic>
              <p:nvPicPr>
                <p:cNvPr id="535" name="Tinta 534">
                  <a:extLst>
                    <a:ext uri="{FF2B5EF4-FFF2-40B4-BE49-F238E27FC236}">
                      <a16:creationId xmlns:a16="http://schemas.microsoft.com/office/drawing/2014/main" id="{A575F8DF-23F3-AD51-771C-96BB7515D85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0567828" y="5483080"/>
                  <a:ext cx="96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36" name="Tinta 535">
                  <a:extLst>
                    <a:ext uri="{FF2B5EF4-FFF2-40B4-BE49-F238E27FC236}">
                      <a16:creationId xmlns:a16="http://schemas.microsoft.com/office/drawing/2014/main" id="{6E2438D8-8141-5289-A519-3903CCDAC268}"/>
                    </a:ext>
                  </a:extLst>
                </p14:cNvPr>
                <p14:cNvContentPartPr/>
                <p14:nvPr/>
              </p14:nvContentPartPr>
              <p14:xfrm>
                <a:off x="10701028" y="5576320"/>
                <a:ext cx="131400" cy="130680"/>
              </p14:xfrm>
            </p:contentPart>
          </mc:Choice>
          <mc:Fallback>
            <p:pic>
              <p:nvPicPr>
                <p:cNvPr id="536" name="Tinta 535">
                  <a:extLst>
                    <a:ext uri="{FF2B5EF4-FFF2-40B4-BE49-F238E27FC236}">
                      <a16:creationId xmlns:a16="http://schemas.microsoft.com/office/drawing/2014/main" id="{6E2438D8-8141-5289-A519-3903CCDAC26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0692388" y="5567680"/>
                  <a:ext cx="14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37" name="Tinta 536">
                  <a:extLst>
                    <a:ext uri="{FF2B5EF4-FFF2-40B4-BE49-F238E27FC236}">
                      <a16:creationId xmlns:a16="http://schemas.microsoft.com/office/drawing/2014/main" id="{F1461D89-3031-3BAD-5186-FF6D68658C40}"/>
                    </a:ext>
                  </a:extLst>
                </p14:cNvPr>
                <p14:cNvContentPartPr/>
                <p14:nvPr/>
              </p14:nvContentPartPr>
              <p14:xfrm>
                <a:off x="10808668" y="5476600"/>
                <a:ext cx="162000" cy="155880"/>
              </p14:xfrm>
            </p:contentPart>
          </mc:Choice>
          <mc:Fallback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F1461D89-3031-3BAD-5186-FF6D68658C4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0800028" y="5467600"/>
                  <a:ext cx="179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38" name="Tinta 537">
                  <a:extLst>
                    <a:ext uri="{FF2B5EF4-FFF2-40B4-BE49-F238E27FC236}">
                      <a16:creationId xmlns:a16="http://schemas.microsoft.com/office/drawing/2014/main" id="{368A1A7B-B118-A8E1-5629-950E0D77577A}"/>
                    </a:ext>
                  </a:extLst>
                </p14:cNvPr>
                <p14:cNvContentPartPr/>
                <p14:nvPr/>
              </p14:nvContentPartPr>
              <p14:xfrm>
                <a:off x="10983628" y="5489560"/>
                <a:ext cx="148320" cy="160560"/>
              </p14:xfrm>
            </p:contentPart>
          </mc:Choice>
          <mc:Fallback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368A1A7B-B118-A8E1-5629-950E0D77577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0974628" y="5480920"/>
                  <a:ext cx="165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39" name="Tinta 538">
                  <a:extLst>
                    <a:ext uri="{FF2B5EF4-FFF2-40B4-BE49-F238E27FC236}">
                      <a16:creationId xmlns:a16="http://schemas.microsoft.com/office/drawing/2014/main" id="{78BF1567-C584-BB25-6622-6768E5402447}"/>
                    </a:ext>
                  </a:extLst>
                </p14:cNvPr>
                <p14:cNvContentPartPr/>
                <p14:nvPr/>
              </p14:nvContentPartPr>
              <p14:xfrm>
                <a:off x="11007028" y="5463280"/>
                <a:ext cx="135000" cy="59760"/>
              </p14:xfrm>
            </p:contentPart>
          </mc:Choice>
          <mc:Fallback>
            <p:pic>
              <p:nvPicPr>
                <p:cNvPr id="539" name="Tinta 538">
                  <a:extLst>
                    <a:ext uri="{FF2B5EF4-FFF2-40B4-BE49-F238E27FC236}">
                      <a16:creationId xmlns:a16="http://schemas.microsoft.com/office/drawing/2014/main" id="{78BF1567-C584-BB25-6622-6768E540244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0998388" y="5454640"/>
                  <a:ext cx="152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40" name="Tinta 539">
                  <a:extLst>
                    <a:ext uri="{FF2B5EF4-FFF2-40B4-BE49-F238E27FC236}">
                      <a16:creationId xmlns:a16="http://schemas.microsoft.com/office/drawing/2014/main" id="{0496F4CA-D21F-48C4-5E9E-349C4039BEFF}"/>
                    </a:ext>
                  </a:extLst>
                </p14:cNvPr>
                <p14:cNvContentPartPr/>
                <p14:nvPr/>
              </p14:nvContentPartPr>
              <p14:xfrm>
                <a:off x="11167588" y="5449240"/>
                <a:ext cx="112320" cy="222480"/>
              </p14:xfrm>
            </p:contentPart>
          </mc:Choice>
          <mc:Fallback>
            <p:pic>
              <p:nvPicPr>
                <p:cNvPr id="540" name="Tinta 539">
                  <a:extLst>
                    <a:ext uri="{FF2B5EF4-FFF2-40B4-BE49-F238E27FC236}">
                      <a16:creationId xmlns:a16="http://schemas.microsoft.com/office/drawing/2014/main" id="{0496F4CA-D21F-48C4-5E9E-349C4039BEFF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1158948" y="5440240"/>
                  <a:ext cx="129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41" name="Tinta 540">
                  <a:extLst>
                    <a:ext uri="{FF2B5EF4-FFF2-40B4-BE49-F238E27FC236}">
                      <a16:creationId xmlns:a16="http://schemas.microsoft.com/office/drawing/2014/main" id="{7AD1E192-CB1D-800A-1D97-DD62039D8572}"/>
                    </a:ext>
                  </a:extLst>
                </p14:cNvPr>
                <p14:cNvContentPartPr/>
                <p14:nvPr/>
              </p14:nvContentPartPr>
              <p14:xfrm>
                <a:off x="11311948" y="5480560"/>
                <a:ext cx="108720" cy="167040"/>
              </p14:xfrm>
            </p:contentPart>
          </mc:Choice>
          <mc:Fallback>
            <p:pic>
              <p:nvPicPr>
                <p:cNvPr id="541" name="Tinta 540">
                  <a:extLst>
                    <a:ext uri="{FF2B5EF4-FFF2-40B4-BE49-F238E27FC236}">
                      <a16:creationId xmlns:a16="http://schemas.microsoft.com/office/drawing/2014/main" id="{7AD1E192-CB1D-800A-1D97-DD62039D8572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1303308" y="5471560"/>
                  <a:ext cx="12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42" name="Tinta 541">
                  <a:extLst>
                    <a:ext uri="{FF2B5EF4-FFF2-40B4-BE49-F238E27FC236}">
                      <a16:creationId xmlns:a16="http://schemas.microsoft.com/office/drawing/2014/main" id="{20255C8F-E1D0-0E66-307A-377C1503A75D}"/>
                    </a:ext>
                  </a:extLst>
                </p14:cNvPr>
                <p14:cNvContentPartPr/>
                <p14:nvPr/>
              </p14:nvContentPartPr>
              <p14:xfrm>
                <a:off x="11323468" y="5417920"/>
                <a:ext cx="131400" cy="123480"/>
              </p14:xfrm>
            </p:contentPart>
          </mc:Choice>
          <mc:Fallback>
            <p:pic>
              <p:nvPicPr>
                <p:cNvPr id="542" name="Tinta 541">
                  <a:extLst>
                    <a:ext uri="{FF2B5EF4-FFF2-40B4-BE49-F238E27FC236}">
                      <a16:creationId xmlns:a16="http://schemas.microsoft.com/office/drawing/2014/main" id="{20255C8F-E1D0-0E66-307A-377C1503A75D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1314468" y="5409280"/>
                  <a:ext cx="149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43" name="Tinta 542">
                  <a:extLst>
                    <a:ext uri="{FF2B5EF4-FFF2-40B4-BE49-F238E27FC236}">
                      <a16:creationId xmlns:a16="http://schemas.microsoft.com/office/drawing/2014/main" id="{B604FC71-99BB-6C8B-1162-BD6A0292A684}"/>
                    </a:ext>
                  </a:extLst>
                </p14:cNvPr>
                <p14:cNvContentPartPr/>
                <p14:nvPr/>
              </p14:nvContentPartPr>
              <p14:xfrm>
                <a:off x="10821988" y="5364280"/>
                <a:ext cx="360" cy="360"/>
              </p14:xfrm>
            </p:contentPart>
          </mc:Choice>
          <mc:Fallback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B604FC71-99BB-6C8B-1162-BD6A0292A684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0813348" y="5355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44" name="Tinta 543">
                  <a:extLst>
                    <a:ext uri="{FF2B5EF4-FFF2-40B4-BE49-F238E27FC236}">
                      <a16:creationId xmlns:a16="http://schemas.microsoft.com/office/drawing/2014/main" id="{78D4542C-E846-2EC3-E4CD-97787333F8B0}"/>
                    </a:ext>
                  </a:extLst>
                </p14:cNvPr>
                <p14:cNvContentPartPr/>
                <p14:nvPr/>
              </p14:nvContentPartPr>
              <p14:xfrm>
                <a:off x="10620388" y="5320000"/>
                <a:ext cx="360" cy="360"/>
              </p14:xfrm>
            </p:contentPart>
          </mc:Choice>
          <mc:Fallback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78D4542C-E846-2EC3-E4CD-97787333F8B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0611388" y="5311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46" name="Tinta 545">
                  <a:extLst>
                    <a:ext uri="{FF2B5EF4-FFF2-40B4-BE49-F238E27FC236}">
                      <a16:creationId xmlns:a16="http://schemas.microsoft.com/office/drawing/2014/main" id="{DB16DF6B-3131-6FAE-D3FB-05E47D563AEB}"/>
                    </a:ext>
                  </a:extLst>
                </p14:cNvPr>
                <p14:cNvContentPartPr/>
                <p14:nvPr/>
              </p14:nvContentPartPr>
              <p14:xfrm>
                <a:off x="8812468" y="6048280"/>
                <a:ext cx="304560" cy="163080"/>
              </p14:xfrm>
            </p:contentPart>
          </mc:Choice>
          <mc:Fallback>
            <p:pic>
              <p:nvPicPr>
                <p:cNvPr id="546" name="Tinta 545">
                  <a:extLst>
                    <a:ext uri="{FF2B5EF4-FFF2-40B4-BE49-F238E27FC236}">
                      <a16:creationId xmlns:a16="http://schemas.microsoft.com/office/drawing/2014/main" id="{DB16DF6B-3131-6FAE-D3FB-05E47D563AEB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803828" y="6039280"/>
                  <a:ext cx="32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47" name="Tinta 546">
                  <a:extLst>
                    <a:ext uri="{FF2B5EF4-FFF2-40B4-BE49-F238E27FC236}">
                      <a16:creationId xmlns:a16="http://schemas.microsoft.com/office/drawing/2014/main" id="{11CCADB4-2F95-CB1A-5DE5-BB5136C7E813}"/>
                    </a:ext>
                  </a:extLst>
                </p14:cNvPr>
                <p14:cNvContentPartPr/>
                <p14:nvPr/>
              </p14:nvContentPartPr>
              <p14:xfrm>
                <a:off x="9264268" y="5901400"/>
                <a:ext cx="81360" cy="196200"/>
              </p14:xfrm>
            </p:contentPart>
          </mc:Choice>
          <mc:Fallback>
            <p:pic>
              <p:nvPicPr>
                <p:cNvPr id="547" name="Tinta 546">
                  <a:extLst>
                    <a:ext uri="{FF2B5EF4-FFF2-40B4-BE49-F238E27FC236}">
                      <a16:creationId xmlns:a16="http://schemas.microsoft.com/office/drawing/2014/main" id="{11CCADB4-2F95-CB1A-5DE5-BB5136C7E81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9255628" y="5892400"/>
                  <a:ext cx="99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48" name="Tinta 547">
                  <a:extLst>
                    <a:ext uri="{FF2B5EF4-FFF2-40B4-BE49-F238E27FC236}">
                      <a16:creationId xmlns:a16="http://schemas.microsoft.com/office/drawing/2014/main" id="{F29544EB-27C4-3822-467D-B1D43C609BC9}"/>
                    </a:ext>
                  </a:extLst>
                </p14:cNvPr>
                <p14:cNvContentPartPr/>
                <p14:nvPr/>
              </p14:nvContentPartPr>
              <p14:xfrm>
                <a:off x="9342028" y="5922640"/>
                <a:ext cx="70920" cy="150120"/>
              </p14:xfrm>
            </p:contentPart>
          </mc:Choice>
          <mc:Fallback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F29544EB-27C4-3822-467D-B1D43C609BC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9333028" y="5913640"/>
                  <a:ext cx="88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49" name="Tinta 548">
                  <a:extLst>
                    <a:ext uri="{FF2B5EF4-FFF2-40B4-BE49-F238E27FC236}">
                      <a16:creationId xmlns:a16="http://schemas.microsoft.com/office/drawing/2014/main" id="{D0A1CF9A-B7F9-8332-4CB3-6A5F35D25709}"/>
                    </a:ext>
                  </a:extLst>
                </p14:cNvPr>
                <p14:cNvContentPartPr/>
                <p14:nvPr/>
              </p14:nvContentPartPr>
              <p14:xfrm>
                <a:off x="9328708" y="5882320"/>
                <a:ext cx="141480" cy="104400"/>
              </p14:xfrm>
            </p:contentPart>
          </mc:Choice>
          <mc:Fallback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D0A1CF9A-B7F9-8332-4CB3-6A5F35D25709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9319708" y="5873320"/>
                  <a:ext cx="159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50" name="Tinta 549">
                  <a:extLst>
                    <a:ext uri="{FF2B5EF4-FFF2-40B4-BE49-F238E27FC236}">
                      <a16:creationId xmlns:a16="http://schemas.microsoft.com/office/drawing/2014/main" id="{4790BD6E-889B-549A-1376-282F829BE48C}"/>
                    </a:ext>
                  </a:extLst>
                </p14:cNvPr>
                <p14:cNvContentPartPr/>
                <p14:nvPr/>
              </p14:nvContentPartPr>
              <p14:xfrm>
                <a:off x="9520228" y="5920480"/>
                <a:ext cx="162000" cy="158040"/>
              </p14:xfrm>
            </p:contentPart>
          </mc:Choice>
          <mc:Fallback>
            <p:pic>
              <p:nvPicPr>
                <p:cNvPr id="550" name="Tinta 549">
                  <a:extLst>
                    <a:ext uri="{FF2B5EF4-FFF2-40B4-BE49-F238E27FC236}">
                      <a16:creationId xmlns:a16="http://schemas.microsoft.com/office/drawing/2014/main" id="{4790BD6E-889B-549A-1376-282F829BE48C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9511228" y="5911840"/>
                  <a:ext cx="179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51" name="Tinta 550">
                  <a:extLst>
                    <a:ext uri="{FF2B5EF4-FFF2-40B4-BE49-F238E27FC236}">
                      <a16:creationId xmlns:a16="http://schemas.microsoft.com/office/drawing/2014/main" id="{E9F4C433-95FE-3C75-D755-4A542E3DDD20}"/>
                    </a:ext>
                  </a:extLst>
                </p14:cNvPr>
                <p14:cNvContentPartPr/>
                <p14:nvPr/>
              </p14:nvContentPartPr>
              <p14:xfrm>
                <a:off x="9745588" y="5905360"/>
                <a:ext cx="77760" cy="182880"/>
              </p14:xfrm>
            </p:contentPart>
          </mc:Choice>
          <mc:Fallback>
            <p:pic>
              <p:nvPicPr>
                <p:cNvPr id="551" name="Tinta 550">
                  <a:extLst>
                    <a:ext uri="{FF2B5EF4-FFF2-40B4-BE49-F238E27FC236}">
                      <a16:creationId xmlns:a16="http://schemas.microsoft.com/office/drawing/2014/main" id="{E9F4C433-95FE-3C75-D755-4A542E3DDD20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9736948" y="5896360"/>
                  <a:ext cx="95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52" name="Tinta 551">
                  <a:extLst>
                    <a:ext uri="{FF2B5EF4-FFF2-40B4-BE49-F238E27FC236}">
                      <a16:creationId xmlns:a16="http://schemas.microsoft.com/office/drawing/2014/main" id="{1303B553-9A76-4EB4-9B95-9DF988B4B752}"/>
                    </a:ext>
                  </a:extLst>
                </p14:cNvPr>
                <p14:cNvContentPartPr/>
                <p14:nvPr/>
              </p14:nvContentPartPr>
              <p14:xfrm>
                <a:off x="9681868" y="5887360"/>
                <a:ext cx="198720" cy="18360"/>
              </p14:xfrm>
            </p:contentPart>
          </mc:Choice>
          <mc:Fallback>
            <p:pic>
              <p:nvPicPr>
                <p:cNvPr id="552" name="Tinta 551">
                  <a:extLst>
                    <a:ext uri="{FF2B5EF4-FFF2-40B4-BE49-F238E27FC236}">
                      <a16:creationId xmlns:a16="http://schemas.microsoft.com/office/drawing/2014/main" id="{1303B553-9A76-4EB4-9B95-9DF988B4B75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9672868" y="5878360"/>
                  <a:ext cx="216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53" name="Tinta 552">
                  <a:extLst>
                    <a:ext uri="{FF2B5EF4-FFF2-40B4-BE49-F238E27FC236}">
                      <a16:creationId xmlns:a16="http://schemas.microsoft.com/office/drawing/2014/main" id="{C736C2C2-3581-840D-7935-6A3A41FCCEA9}"/>
                    </a:ext>
                  </a:extLst>
                </p14:cNvPr>
                <p14:cNvContentPartPr/>
                <p14:nvPr/>
              </p14:nvContentPartPr>
              <p14:xfrm>
                <a:off x="9893548" y="5921200"/>
                <a:ext cx="118080" cy="136800"/>
              </p14:xfrm>
            </p:contentPart>
          </mc:Choice>
          <mc:Fallback>
            <p:pic>
              <p:nvPicPr>
                <p:cNvPr id="553" name="Tinta 552">
                  <a:extLst>
                    <a:ext uri="{FF2B5EF4-FFF2-40B4-BE49-F238E27FC236}">
                      <a16:creationId xmlns:a16="http://schemas.microsoft.com/office/drawing/2014/main" id="{C736C2C2-3581-840D-7935-6A3A41FCCEA9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9884908" y="5912560"/>
                  <a:ext cx="13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54" name="Tinta 553">
                  <a:extLst>
                    <a:ext uri="{FF2B5EF4-FFF2-40B4-BE49-F238E27FC236}">
                      <a16:creationId xmlns:a16="http://schemas.microsoft.com/office/drawing/2014/main" id="{A509A13C-22F4-AAE4-ADE4-CDC97B3D2047}"/>
                    </a:ext>
                  </a:extLst>
                </p14:cNvPr>
                <p14:cNvContentPartPr/>
                <p14:nvPr/>
              </p14:nvContentPartPr>
              <p14:xfrm>
                <a:off x="10062748" y="5915080"/>
                <a:ext cx="131040" cy="129960"/>
              </p14:xfrm>
            </p:contentPart>
          </mc:Choice>
          <mc:Fallback>
            <p:pic>
              <p:nvPicPr>
                <p:cNvPr id="554" name="Tinta 553">
                  <a:extLst>
                    <a:ext uri="{FF2B5EF4-FFF2-40B4-BE49-F238E27FC236}">
                      <a16:creationId xmlns:a16="http://schemas.microsoft.com/office/drawing/2014/main" id="{A509A13C-22F4-AAE4-ADE4-CDC97B3D2047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0054108" y="5906440"/>
                  <a:ext cx="148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56" name="Tinta 555">
                  <a:extLst>
                    <a:ext uri="{FF2B5EF4-FFF2-40B4-BE49-F238E27FC236}">
                      <a16:creationId xmlns:a16="http://schemas.microsoft.com/office/drawing/2014/main" id="{B6734B56-866F-8075-2588-54353B448342}"/>
                    </a:ext>
                  </a:extLst>
                </p14:cNvPr>
                <p14:cNvContentPartPr/>
                <p14:nvPr/>
              </p14:nvContentPartPr>
              <p14:xfrm>
                <a:off x="10179748" y="5870080"/>
                <a:ext cx="128160" cy="146160"/>
              </p14:xfrm>
            </p:contentPart>
          </mc:Choice>
          <mc:Fallback>
            <p:pic>
              <p:nvPicPr>
                <p:cNvPr id="556" name="Tinta 555">
                  <a:extLst>
                    <a:ext uri="{FF2B5EF4-FFF2-40B4-BE49-F238E27FC236}">
                      <a16:creationId xmlns:a16="http://schemas.microsoft.com/office/drawing/2014/main" id="{B6734B56-866F-8075-2588-54353B448342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0170748" y="5861080"/>
                  <a:ext cx="14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57" name="Tinta 556">
                  <a:extLst>
                    <a:ext uri="{FF2B5EF4-FFF2-40B4-BE49-F238E27FC236}">
                      <a16:creationId xmlns:a16="http://schemas.microsoft.com/office/drawing/2014/main" id="{A0E050A3-D185-3B3E-97D5-5D2A299A2153}"/>
                    </a:ext>
                  </a:extLst>
                </p14:cNvPr>
                <p14:cNvContentPartPr/>
                <p14:nvPr/>
              </p14:nvContentPartPr>
              <p14:xfrm>
                <a:off x="10352188" y="5914360"/>
                <a:ext cx="117000" cy="124200"/>
              </p14:xfrm>
            </p:contentPart>
          </mc:Choice>
          <mc:Fallback>
            <p:pic>
              <p:nvPicPr>
                <p:cNvPr id="557" name="Tinta 556">
                  <a:extLst>
                    <a:ext uri="{FF2B5EF4-FFF2-40B4-BE49-F238E27FC236}">
                      <a16:creationId xmlns:a16="http://schemas.microsoft.com/office/drawing/2014/main" id="{A0E050A3-D185-3B3E-97D5-5D2A299A2153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343548" y="5905720"/>
                  <a:ext cx="134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58" name="Tinta 557">
                  <a:extLst>
                    <a:ext uri="{FF2B5EF4-FFF2-40B4-BE49-F238E27FC236}">
                      <a16:creationId xmlns:a16="http://schemas.microsoft.com/office/drawing/2014/main" id="{4A03EFF6-2527-B29C-EA41-D204BD2CDEA1}"/>
                    </a:ext>
                  </a:extLst>
                </p14:cNvPr>
                <p14:cNvContentPartPr/>
                <p14:nvPr/>
              </p14:nvContentPartPr>
              <p14:xfrm>
                <a:off x="10368028" y="5894200"/>
                <a:ext cx="145080" cy="94320"/>
              </p14:xfrm>
            </p:contentPart>
          </mc:Choice>
          <mc:Fallback>
            <p:pic>
              <p:nvPicPr>
                <p:cNvPr id="558" name="Tinta 557">
                  <a:extLst>
                    <a:ext uri="{FF2B5EF4-FFF2-40B4-BE49-F238E27FC236}">
                      <a16:creationId xmlns:a16="http://schemas.microsoft.com/office/drawing/2014/main" id="{4A03EFF6-2527-B29C-EA41-D204BD2CDEA1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359028" y="5885560"/>
                  <a:ext cx="162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59" name="Tinta 558">
                  <a:extLst>
                    <a:ext uri="{FF2B5EF4-FFF2-40B4-BE49-F238E27FC236}">
                      <a16:creationId xmlns:a16="http://schemas.microsoft.com/office/drawing/2014/main" id="{333870BD-DC2D-FB5C-B7DC-3FBB5A062E9D}"/>
                    </a:ext>
                  </a:extLst>
                </p14:cNvPr>
                <p14:cNvContentPartPr/>
                <p14:nvPr/>
              </p14:nvContentPartPr>
              <p14:xfrm>
                <a:off x="10569988" y="5893840"/>
                <a:ext cx="122040" cy="123840"/>
              </p14:xfrm>
            </p:contentPart>
          </mc:Choice>
          <mc:Fallback>
            <p:pic>
              <p:nvPicPr>
                <p:cNvPr id="559" name="Tinta 558">
                  <a:extLst>
                    <a:ext uri="{FF2B5EF4-FFF2-40B4-BE49-F238E27FC236}">
                      <a16:creationId xmlns:a16="http://schemas.microsoft.com/office/drawing/2014/main" id="{333870BD-DC2D-FB5C-B7DC-3FBB5A062E9D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560988" y="5885200"/>
                  <a:ext cx="139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60" name="Tinta 559">
                  <a:extLst>
                    <a:ext uri="{FF2B5EF4-FFF2-40B4-BE49-F238E27FC236}">
                      <a16:creationId xmlns:a16="http://schemas.microsoft.com/office/drawing/2014/main" id="{D408448F-E521-9DD9-4F70-20B63233FB83}"/>
                    </a:ext>
                  </a:extLst>
                </p14:cNvPr>
                <p14:cNvContentPartPr/>
                <p14:nvPr/>
              </p14:nvContentPartPr>
              <p14:xfrm>
                <a:off x="10758268" y="5853880"/>
                <a:ext cx="77760" cy="174960"/>
              </p14:xfrm>
            </p:contentPart>
          </mc:Choice>
          <mc:Fallback>
            <p:pic>
              <p:nvPicPr>
                <p:cNvPr id="560" name="Tinta 559">
                  <a:extLst>
                    <a:ext uri="{FF2B5EF4-FFF2-40B4-BE49-F238E27FC236}">
                      <a16:creationId xmlns:a16="http://schemas.microsoft.com/office/drawing/2014/main" id="{D408448F-E521-9DD9-4F70-20B63233FB83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749268" y="5845240"/>
                  <a:ext cx="95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61" name="Tinta 560">
                  <a:extLst>
                    <a:ext uri="{FF2B5EF4-FFF2-40B4-BE49-F238E27FC236}">
                      <a16:creationId xmlns:a16="http://schemas.microsoft.com/office/drawing/2014/main" id="{A60D8E51-9A16-BE52-8864-DF5A3444A0E3}"/>
                    </a:ext>
                  </a:extLst>
                </p14:cNvPr>
                <p14:cNvContentPartPr/>
                <p14:nvPr/>
              </p14:nvContentPartPr>
              <p14:xfrm>
                <a:off x="10697788" y="5876200"/>
                <a:ext cx="330120" cy="150840"/>
              </p14:xfrm>
            </p:contentPart>
          </mc:Choice>
          <mc:Fallback>
            <p:pic>
              <p:nvPicPr>
                <p:cNvPr id="561" name="Tinta 560">
                  <a:extLst>
                    <a:ext uri="{FF2B5EF4-FFF2-40B4-BE49-F238E27FC236}">
                      <a16:creationId xmlns:a16="http://schemas.microsoft.com/office/drawing/2014/main" id="{A60D8E51-9A16-BE52-8864-DF5A3444A0E3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688788" y="5867200"/>
                  <a:ext cx="347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62" name="Tinta 561">
                  <a:extLst>
                    <a:ext uri="{FF2B5EF4-FFF2-40B4-BE49-F238E27FC236}">
                      <a16:creationId xmlns:a16="http://schemas.microsoft.com/office/drawing/2014/main" id="{8CA39CAA-FEB1-819C-9AB8-305E6D46D72A}"/>
                    </a:ext>
                  </a:extLst>
                </p14:cNvPr>
                <p14:cNvContentPartPr/>
                <p14:nvPr/>
              </p14:nvContentPartPr>
              <p14:xfrm>
                <a:off x="10906228" y="5792320"/>
                <a:ext cx="192240" cy="124560"/>
              </p14:xfrm>
            </p:contentPart>
          </mc:Choice>
          <mc:Fallback>
            <p:pic>
              <p:nvPicPr>
                <p:cNvPr id="562" name="Tinta 561">
                  <a:extLst>
                    <a:ext uri="{FF2B5EF4-FFF2-40B4-BE49-F238E27FC236}">
                      <a16:creationId xmlns:a16="http://schemas.microsoft.com/office/drawing/2014/main" id="{8CA39CAA-FEB1-819C-9AB8-305E6D46D72A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0897588" y="5783680"/>
                  <a:ext cx="20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63" name="Tinta 562">
                  <a:extLst>
                    <a:ext uri="{FF2B5EF4-FFF2-40B4-BE49-F238E27FC236}">
                      <a16:creationId xmlns:a16="http://schemas.microsoft.com/office/drawing/2014/main" id="{3481DF48-2A43-168C-0012-2D6916755D30}"/>
                    </a:ext>
                  </a:extLst>
                </p14:cNvPr>
                <p14:cNvContentPartPr/>
                <p14:nvPr/>
              </p14:nvContentPartPr>
              <p14:xfrm>
                <a:off x="11215828" y="5885200"/>
                <a:ext cx="124920" cy="160200"/>
              </p14:xfrm>
            </p:contentPart>
          </mc:Choice>
          <mc:Fallback>
            <p:pic>
              <p:nvPicPr>
                <p:cNvPr id="563" name="Tinta 562">
                  <a:extLst>
                    <a:ext uri="{FF2B5EF4-FFF2-40B4-BE49-F238E27FC236}">
                      <a16:creationId xmlns:a16="http://schemas.microsoft.com/office/drawing/2014/main" id="{3481DF48-2A43-168C-0012-2D6916755D30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1206828" y="5876200"/>
                  <a:ext cx="142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64" name="Tinta 563">
                  <a:extLst>
                    <a:ext uri="{FF2B5EF4-FFF2-40B4-BE49-F238E27FC236}">
                      <a16:creationId xmlns:a16="http://schemas.microsoft.com/office/drawing/2014/main" id="{F2AF148B-8B5F-D8DD-BD16-682EDAE953C0}"/>
                    </a:ext>
                  </a:extLst>
                </p14:cNvPr>
                <p14:cNvContentPartPr/>
                <p14:nvPr/>
              </p14:nvContentPartPr>
              <p14:xfrm>
                <a:off x="11377108" y="5898520"/>
                <a:ext cx="90720" cy="157680"/>
              </p14:xfrm>
            </p:contentPart>
          </mc:Choice>
          <mc:Fallback>
            <p:pic>
              <p:nvPicPr>
                <p:cNvPr id="564" name="Tinta 563">
                  <a:extLst>
                    <a:ext uri="{FF2B5EF4-FFF2-40B4-BE49-F238E27FC236}">
                      <a16:creationId xmlns:a16="http://schemas.microsoft.com/office/drawing/2014/main" id="{F2AF148B-8B5F-D8DD-BD16-682EDAE953C0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1368468" y="5889520"/>
                  <a:ext cx="108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65" name="Tinta 564">
                  <a:extLst>
                    <a:ext uri="{FF2B5EF4-FFF2-40B4-BE49-F238E27FC236}">
                      <a16:creationId xmlns:a16="http://schemas.microsoft.com/office/drawing/2014/main" id="{D1ECC0A0-34C6-BAA5-D03E-BE507BF75494}"/>
                    </a:ext>
                  </a:extLst>
                </p14:cNvPr>
                <p14:cNvContentPartPr/>
                <p14:nvPr/>
              </p14:nvContentPartPr>
              <p14:xfrm>
                <a:off x="11363788" y="5862880"/>
                <a:ext cx="172080" cy="154800"/>
              </p14:xfrm>
            </p:contentPart>
          </mc:Choice>
          <mc:Fallback>
            <p:pic>
              <p:nvPicPr>
                <p:cNvPr id="565" name="Tinta 564">
                  <a:extLst>
                    <a:ext uri="{FF2B5EF4-FFF2-40B4-BE49-F238E27FC236}">
                      <a16:creationId xmlns:a16="http://schemas.microsoft.com/office/drawing/2014/main" id="{D1ECC0A0-34C6-BAA5-D03E-BE507BF75494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354788" y="5854240"/>
                  <a:ext cx="18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66" name="Tinta 565">
                  <a:extLst>
                    <a:ext uri="{FF2B5EF4-FFF2-40B4-BE49-F238E27FC236}">
                      <a16:creationId xmlns:a16="http://schemas.microsoft.com/office/drawing/2014/main" id="{23E2D070-E88D-97EF-35D0-2E5B9A163D65}"/>
                    </a:ext>
                  </a:extLst>
                </p14:cNvPr>
                <p14:cNvContentPartPr/>
                <p14:nvPr/>
              </p14:nvContentPartPr>
              <p14:xfrm>
                <a:off x="11451268" y="5853880"/>
                <a:ext cx="182160" cy="198720"/>
              </p14:xfrm>
            </p:contentPart>
          </mc:Choice>
          <mc:Fallback>
            <p:pic>
              <p:nvPicPr>
                <p:cNvPr id="566" name="Tinta 565">
                  <a:extLst>
                    <a:ext uri="{FF2B5EF4-FFF2-40B4-BE49-F238E27FC236}">
                      <a16:creationId xmlns:a16="http://schemas.microsoft.com/office/drawing/2014/main" id="{23E2D070-E88D-97EF-35D0-2E5B9A163D65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1442268" y="5845240"/>
                  <a:ext cx="199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67" name="Tinta 566">
                  <a:extLst>
                    <a:ext uri="{FF2B5EF4-FFF2-40B4-BE49-F238E27FC236}">
                      <a16:creationId xmlns:a16="http://schemas.microsoft.com/office/drawing/2014/main" id="{8B285D28-D94D-F09F-CA74-5032752AC03B}"/>
                    </a:ext>
                  </a:extLst>
                </p14:cNvPr>
                <p14:cNvContentPartPr/>
                <p14:nvPr/>
              </p14:nvContentPartPr>
              <p14:xfrm>
                <a:off x="11629468" y="5890240"/>
                <a:ext cx="87840" cy="138600"/>
              </p14:xfrm>
            </p:contentPart>
          </mc:Choice>
          <mc:Fallback>
            <p:pic>
              <p:nvPicPr>
                <p:cNvPr id="567" name="Tinta 566">
                  <a:extLst>
                    <a:ext uri="{FF2B5EF4-FFF2-40B4-BE49-F238E27FC236}">
                      <a16:creationId xmlns:a16="http://schemas.microsoft.com/office/drawing/2014/main" id="{8B285D28-D94D-F09F-CA74-5032752AC03B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1620828" y="5881240"/>
                  <a:ext cx="105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68" name="Tinta 567">
                  <a:extLst>
                    <a:ext uri="{FF2B5EF4-FFF2-40B4-BE49-F238E27FC236}">
                      <a16:creationId xmlns:a16="http://schemas.microsoft.com/office/drawing/2014/main" id="{35436192-3329-7295-A3FB-4423449D4B34}"/>
                    </a:ext>
                  </a:extLst>
                </p14:cNvPr>
                <p14:cNvContentPartPr/>
                <p14:nvPr/>
              </p14:nvContentPartPr>
              <p14:xfrm>
                <a:off x="11696788" y="5872600"/>
                <a:ext cx="155160" cy="174240"/>
              </p14:xfrm>
            </p:contentPart>
          </mc:Choice>
          <mc:Fallback>
            <p:pic>
              <p:nvPicPr>
                <p:cNvPr id="568" name="Tinta 567">
                  <a:extLst>
                    <a:ext uri="{FF2B5EF4-FFF2-40B4-BE49-F238E27FC236}">
                      <a16:creationId xmlns:a16="http://schemas.microsoft.com/office/drawing/2014/main" id="{35436192-3329-7295-A3FB-4423449D4B34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1687788" y="5863960"/>
                  <a:ext cx="172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69" name="Tinta 568">
                  <a:extLst>
                    <a:ext uri="{FF2B5EF4-FFF2-40B4-BE49-F238E27FC236}">
                      <a16:creationId xmlns:a16="http://schemas.microsoft.com/office/drawing/2014/main" id="{9E9D2F4B-FAC9-5780-C307-AF04CDF60362}"/>
                    </a:ext>
                  </a:extLst>
                </p14:cNvPr>
                <p14:cNvContentPartPr/>
                <p14:nvPr/>
              </p14:nvContentPartPr>
              <p14:xfrm>
                <a:off x="11824588" y="5803480"/>
                <a:ext cx="141480" cy="213120"/>
              </p14:xfrm>
            </p:contentPart>
          </mc:Choice>
          <mc:Fallback>
            <p:pic>
              <p:nvPicPr>
                <p:cNvPr id="569" name="Tinta 568">
                  <a:extLst>
                    <a:ext uri="{FF2B5EF4-FFF2-40B4-BE49-F238E27FC236}">
                      <a16:creationId xmlns:a16="http://schemas.microsoft.com/office/drawing/2014/main" id="{9E9D2F4B-FAC9-5780-C307-AF04CDF60362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1815948" y="5794840"/>
                  <a:ext cx="159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70" name="Tinta 569">
                  <a:extLst>
                    <a:ext uri="{FF2B5EF4-FFF2-40B4-BE49-F238E27FC236}">
                      <a16:creationId xmlns:a16="http://schemas.microsoft.com/office/drawing/2014/main" id="{6AC64D56-5A90-911C-41B0-BCEB7DB35ECA}"/>
                    </a:ext>
                  </a:extLst>
                </p14:cNvPr>
                <p14:cNvContentPartPr/>
                <p14:nvPr/>
              </p14:nvContentPartPr>
              <p14:xfrm>
                <a:off x="12006388" y="5968000"/>
                <a:ext cx="13680" cy="16560"/>
              </p14:xfrm>
            </p:contentPart>
          </mc:Choice>
          <mc:Fallback>
            <p:pic>
              <p:nvPicPr>
                <p:cNvPr id="570" name="Tinta 569">
                  <a:extLst>
                    <a:ext uri="{FF2B5EF4-FFF2-40B4-BE49-F238E27FC236}">
                      <a16:creationId xmlns:a16="http://schemas.microsoft.com/office/drawing/2014/main" id="{6AC64D56-5A90-911C-41B0-BCEB7DB35ECA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1997388" y="5959000"/>
                  <a:ext cx="31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71" name="Tinta 570">
                  <a:extLst>
                    <a:ext uri="{FF2B5EF4-FFF2-40B4-BE49-F238E27FC236}">
                      <a16:creationId xmlns:a16="http://schemas.microsoft.com/office/drawing/2014/main" id="{24854957-C1F1-7D89-F5B1-2C6AA935AF65}"/>
                    </a:ext>
                  </a:extLst>
                </p14:cNvPr>
                <p14:cNvContentPartPr/>
                <p14:nvPr/>
              </p14:nvContentPartPr>
              <p14:xfrm>
                <a:off x="9592948" y="6429880"/>
                <a:ext cx="412200" cy="171720"/>
              </p14:xfrm>
            </p:contentPart>
          </mc:Choice>
          <mc:Fallback>
            <p:pic>
              <p:nvPicPr>
                <p:cNvPr id="571" name="Tinta 570">
                  <a:extLst>
                    <a:ext uri="{FF2B5EF4-FFF2-40B4-BE49-F238E27FC236}">
                      <a16:creationId xmlns:a16="http://schemas.microsoft.com/office/drawing/2014/main" id="{24854957-C1F1-7D89-F5B1-2C6AA935AF65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9584308" y="6420880"/>
                  <a:ext cx="42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72" name="Tinta 571">
                  <a:extLst>
                    <a:ext uri="{FF2B5EF4-FFF2-40B4-BE49-F238E27FC236}">
                      <a16:creationId xmlns:a16="http://schemas.microsoft.com/office/drawing/2014/main" id="{8434759D-9490-2B45-3A44-89BD7F493BC9}"/>
                    </a:ext>
                  </a:extLst>
                </p14:cNvPr>
                <p14:cNvContentPartPr/>
                <p14:nvPr/>
              </p14:nvContentPartPr>
              <p14:xfrm>
                <a:off x="9721468" y="6288760"/>
                <a:ext cx="54720" cy="59040"/>
              </p14:xfrm>
            </p:contentPart>
          </mc:Choice>
          <mc:Fallback>
            <p:pic>
              <p:nvPicPr>
                <p:cNvPr id="572" name="Tinta 571">
                  <a:extLst>
                    <a:ext uri="{FF2B5EF4-FFF2-40B4-BE49-F238E27FC236}">
                      <a16:creationId xmlns:a16="http://schemas.microsoft.com/office/drawing/2014/main" id="{8434759D-9490-2B45-3A44-89BD7F493BC9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9712828" y="6279760"/>
                  <a:ext cx="72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73" name="Tinta 572">
                  <a:extLst>
                    <a:ext uri="{FF2B5EF4-FFF2-40B4-BE49-F238E27FC236}">
                      <a16:creationId xmlns:a16="http://schemas.microsoft.com/office/drawing/2014/main" id="{DF3075AF-8A64-BD29-F1AA-5488F8100BDC}"/>
                    </a:ext>
                  </a:extLst>
                </p14:cNvPr>
                <p14:cNvContentPartPr/>
                <p14:nvPr/>
              </p14:nvContentPartPr>
              <p14:xfrm>
                <a:off x="10152748" y="6451120"/>
                <a:ext cx="114840" cy="2520"/>
              </p14:xfrm>
            </p:contentPart>
          </mc:Choice>
          <mc:Fallback>
            <p:pic>
              <p:nvPicPr>
                <p:cNvPr id="573" name="Tinta 572">
                  <a:extLst>
                    <a:ext uri="{FF2B5EF4-FFF2-40B4-BE49-F238E27FC236}">
                      <a16:creationId xmlns:a16="http://schemas.microsoft.com/office/drawing/2014/main" id="{DF3075AF-8A64-BD29-F1AA-5488F8100BDC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0143748" y="6442480"/>
                  <a:ext cx="132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74" name="Tinta 573">
                  <a:extLst>
                    <a:ext uri="{FF2B5EF4-FFF2-40B4-BE49-F238E27FC236}">
                      <a16:creationId xmlns:a16="http://schemas.microsoft.com/office/drawing/2014/main" id="{6DE20C93-5B03-FBD2-D3BE-4418D22E9136}"/>
                    </a:ext>
                  </a:extLst>
                </p14:cNvPr>
                <p14:cNvContentPartPr/>
                <p14:nvPr/>
              </p14:nvContentPartPr>
              <p14:xfrm>
                <a:off x="10118908" y="6403960"/>
                <a:ext cx="118080" cy="3240"/>
              </p14:xfrm>
            </p:contentPart>
          </mc:Choice>
          <mc:Fallback>
            <p:pic>
              <p:nvPicPr>
                <p:cNvPr id="574" name="Tinta 573">
                  <a:extLst>
                    <a:ext uri="{FF2B5EF4-FFF2-40B4-BE49-F238E27FC236}">
                      <a16:creationId xmlns:a16="http://schemas.microsoft.com/office/drawing/2014/main" id="{6DE20C93-5B03-FBD2-D3BE-4418D22E913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0110268" y="6394960"/>
                  <a:ext cx="135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75" name="Tinta 574">
                  <a:extLst>
                    <a:ext uri="{FF2B5EF4-FFF2-40B4-BE49-F238E27FC236}">
                      <a16:creationId xmlns:a16="http://schemas.microsoft.com/office/drawing/2014/main" id="{E363B45A-9CFB-8DCC-DCE6-DE97A99F3188}"/>
                    </a:ext>
                  </a:extLst>
                </p14:cNvPr>
                <p14:cNvContentPartPr/>
                <p14:nvPr/>
              </p14:nvContentPartPr>
              <p14:xfrm>
                <a:off x="10063108" y="6259960"/>
                <a:ext cx="153720" cy="66240"/>
              </p14:xfrm>
            </p:contentPart>
          </mc:Choice>
          <mc:Fallback>
            <p:pic>
              <p:nvPicPr>
                <p:cNvPr id="575" name="Tinta 574">
                  <a:extLst>
                    <a:ext uri="{FF2B5EF4-FFF2-40B4-BE49-F238E27FC236}">
                      <a16:creationId xmlns:a16="http://schemas.microsoft.com/office/drawing/2014/main" id="{E363B45A-9CFB-8DCC-DCE6-DE97A99F3188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0054468" y="6251320"/>
                  <a:ext cx="171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576" name="Tinta 575">
                  <a:extLst>
                    <a:ext uri="{FF2B5EF4-FFF2-40B4-BE49-F238E27FC236}">
                      <a16:creationId xmlns:a16="http://schemas.microsoft.com/office/drawing/2014/main" id="{35F08F73-3B10-8292-1704-39D4FF342CC8}"/>
                    </a:ext>
                  </a:extLst>
                </p14:cNvPr>
                <p14:cNvContentPartPr/>
                <p14:nvPr/>
              </p14:nvContentPartPr>
              <p14:xfrm>
                <a:off x="10411588" y="6341320"/>
                <a:ext cx="195840" cy="180000"/>
              </p14:xfrm>
            </p:contentPart>
          </mc:Choice>
          <mc:Fallback>
            <p:pic>
              <p:nvPicPr>
                <p:cNvPr id="576" name="Tinta 575">
                  <a:extLst>
                    <a:ext uri="{FF2B5EF4-FFF2-40B4-BE49-F238E27FC236}">
                      <a16:creationId xmlns:a16="http://schemas.microsoft.com/office/drawing/2014/main" id="{35F08F73-3B10-8292-1704-39D4FF342CC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0402588" y="6332320"/>
                  <a:ext cx="213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577" name="Tinta 576">
                  <a:extLst>
                    <a:ext uri="{FF2B5EF4-FFF2-40B4-BE49-F238E27FC236}">
                      <a16:creationId xmlns:a16="http://schemas.microsoft.com/office/drawing/2014/main" id="{E70150EF-CA6D-4A72-9241-21B1F530019E}"/>
                    </a:ext>
                  </a:extLst>
                </p14:cNvPr>
                <p14:cNvContentPartPr/>
                <p14:nvPr/>
              </p14:nvContentPartPr>
              <p14:xfrm>
                <a:off x="9678268" y="6646960"/>
                <a:ext cx="1006200" cy="64800"/>
              </p14:xfrm>
            </p:contentPart>
          </mc:Choice>
          <mc:Fallback>
            <p:pic>
              <p:nvPicPr>
                <p:cNvPr id="577" name="Tinta 576">
                  <a:extLst>
                    <a:ext uri="{FF2B5EF4-FFF2-40B4-BE49-F238E27FC236}">
                      <a16:creationId xmlns:a16="http://schemas.microsoft.com/office/drawing/2014/main" id="{E70150EF-CA6D-4A72-9241-21B1F530019E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9669628" y="6638320"/>
                  <a:ext cx="10238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3" name="Agrupar 582">
            <a:extLst>
              <a:ext uri="{FF2B5EF4-FFF2-40B4-BE49-F238E27FC236}">
                <a16:creationId xmlns:a16="http://schemas.microsoft.com/office/drawing/2014/main" id="{717D98CA-4D47-6FD5-F106-A7277B8DEEEC}"/>
              </a:ext>
            </a:extLst>
          </p:cNvPr>
          <p:cNvGrpSpPr/>
          <p:nvPr/>
        </p:nvGrpSpPr>
        <p:grpSpPr>
          <a:xfrm>
            <a:off x="7151788" y="5715640"/>
            <a:ext cx="47880" cy="212400"/>
            <a:chOff x="7151788" y="5715640"/>
            <a:chExt cx="4788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80" name="Tinta 579">
                  <a:extLst>
                    <a:ext uri="{FF2B5EF4-FFF2-40B4-BE49-F238E27FC236}">
                      <a16:creationId xmlns:a16="http://schemas.microsoft.com/office/drawing/2014/main" id="{1DD59352-0514-23A6-586E-C43A8D2F970E}"/>
                    </a:ext>
                  </a:extLst>
                </p14:cNvPr>
                <p14:cNvContentPartPr/>
                <p14:nvPr/>
              </p14:nvContentPartPr>
              <p14:xfrm>
                <a:off x="7152148" y="5715640"/>
                <a:ext cx="47520" cy="77760"/>
              </p14:xfrm>
            </p:contentPart>
          </mc:Choice>
          <mc:Fallback>
            <p:pic>
              <p:nvPicPr>
                <p:cNvPr id="580" name="Tinta 579">
                  <a:extLst>
                    <a:ext uri="{FF2B5EF4-FFF2-40B4-BE49-F238E27FC236}">
                      <a16:creationId xmlns:a16="http://schemas.microsoft.com/office/drawing/2014/main" id="{1DD59352-0514-23A6-586E-C43A8D2F970E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7143148" y="5707000"/>
                  <a:ext cx="65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81" name="Tinta 580">
                  <a:extLst>
                    <a:ext uri="{FF2B5EF4-FFF2-40B4-BE49-F238E27FC236}">
                      <a16:creationId xmlns:a16="http://schemas.microsoft.com/office/drawing/2014/main" id="{E01689ED-8CA8-6FA7-922D-3CB7C19CA7CF}"/>
                    </a:ext>
                  </a:extLst>
                </p14:cNvPr>
                <p14:cNvContentPartPr/>
                <p14:nvPr/>
              </p14:nvContentPartPr>
              <p14:xfrm>
                <a:off x="7151788" y="5876200"/>
                <a:ext cx="17640" cy="51840"/>
              </p14:xfrm>
            </p:contentPart>
          </mc:Choice>
          <mc:Fallback>
            <p:pic>
              <p:nvPicPr>
                <p:cNvPr id="581" name="Tinta 580">
                  <a:extLst>
                    <a:ext uri="{FF2B5EF4-FFF2-40B4-BE49-F238E27FC236}">
                      <a16:creationId xmlns:a16="http://schemas.microsoft.com/office/drawing/2014/main" id="{E01689ED-8CA8-6FA7-922D-3CB7C19CA7CF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142788" y="5867200"/>
                  <a:ext cx="35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6" name="Agrupar 595">
            <a:extLst>
              <a:ext uri="{FF2B5EF4-FFF2-40B4-BE49-F238E27FC236}">
                <a16:creationId xmlns:a16="http://schemas.microsoft.com/office/drawing/2014/main" id="{CB8FE1CF-2C3A-B943-5AF7-48FC03E86BDB}"/>
              </a:ext>
            </a:extLst>
          </p:cNvPr>
          <p:cNvGrpSpPr/>
          <p:nvPr/>
        </p:nvGrpSpPr>
        <p:grpSpPr>
          <a:xfrm>
            <a:off x="6755068" y="6044680"/>
            <a:ext cx="1581840" cy="603000"/>
            <a:chOff x="6755068" y="6044680"/>
            <a:chExt cx="1581840" cy="60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82" name="Tinta 581">
                  <a:extLst>
                    <a:ext uri="{FF2B5EF4-FFF2-40B4-BE49-F238E27FC236}">
                      <a16:creationId xmlns:a16="http://schemas.microsoft.com/office/drawing/2014/main" id="{7D09C81E-96EF-AAE0-2A61-BAC510E99258}"/>
                    </a:ext>
                  </a:extLst>
                </p14:cNvPr>
                <p14:cNvContentPartPr/>
                <p14:nvPr/>
              </p14:nvContentPartPr>
              <p14:xfrm>
                <a:off x="7152148" y="6044680"/>
                <a:ext cx="20880" cy="27720"/>
              </p14:xfrm>
            </p:contentPart>
          </mc:Choice>
          <mc:Fallback>
            <p:pic>
              <p:nvPicPr>
                <p:cNvPr id="582" name="Tinta 581">
                  <a:extLst>
                    <a:ext uri="{FF2B5EF4-FFF2-40B4-BE49-F238E27FC236}">
                      <a16:creationId xmlns:a16="http://schemas.microsoft.com/office/drawing/2014/main" id="{7D09C81E-96EF-AAE0-2A61-BAC510E99258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143148" y="6035680"/>
                  <a:ext cx="38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84" name="Tinta 583">
                  <a:extLst>
                    <a:ext uri="{FF2B5EF4-FFF2-40B4-BE49-F238E27FC236}">
                      <a16:creationId xmlns:a16="http://schemas.microsoft.com/office/drawing/2014/main" id="{4639751C-2FCF-B88C-3E44-59F04B71A821}"/>
                    </a:ext>
                  </a:extLst>
                </p14:cNvPr>
                <p14:cNvContentPartPr/>
                <p14:nvPr/>
              </p14:nvContentPartPr>
              <p14:xfrm>
                <a:off x="6755068" y="6328360"/>
                <a:ext cx="158400" cy="308160"/>
              </p14:xfrm>
            </p:contentPart>
          </mc:Choice>
          <mc:Fallback>
            <p:pic>
              <p:nvPicPr>
                <p:cNvPr id="584" name="Tinta 583">
                  <a:extLst>
                    <a:ext uri="{FF2B5EF4-FFF2-40B4-BE49-F238E27FC236}">
                      <a16:creationId xmlns:a16="http://schemas.microsoft.com/office/drawing/2014/main" id="{4639751C-2FCF-B88C-3E44-59F04B71A821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746428" y="6319360"/>
                  <a:ext cx="176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85" name="Tinta 584">
                  <a:extLst>
                    <a:ext uri="{FF2B5EF4-FFF2-40B4-BE49-F238E27FC236}">
                      <a16:creationId xmlns:a16="http://schemas.microsoft.com/office/drawing/2014/main" id="{11D38A25-A9D3-74B5-D60F-84D98A94EE0A}"/>
                    </a:ext>
                  </a:extLst>
                </p14:cNvPr>
                <p14:cNvContentPartPr/>
                <p14:nvPr/>
              </p14:nvContentPartPr>
              <p14:xfrm>
                <a:off x="6811948" y="6240520"/>
                <a:ext cx="52200" cy="79200"/>
              </p14:xfrm>
            </p:contentPart>
          </mc:Choice>
          <mc:Fallback>
            <p:pic>
              <p:nvPicPr>
                <p:cNvPr id="585" name="Tinta 584">
                  <a:extLst>
                    <a:ext uri="{FF2B5EF4-FFF2-40B4-BE49-F238E27FC236}">
                      <a16:creationId xmlns:a16="http://schemas.microsoft.com/office/drawing/2014/main" id="{11D38A25-A9D3-74B5-D60F-84D98A94EE0A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802948" y="6231520"/>
                  <a:ext cx="69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86" name="Tinta 585">
                  <a:extLst>
                    <a:ext uri="{FF2B5EF4-FFF2-40B4-BE49-F238E27FC236}">
                      <a16:creationId xmlns:a16="http://schemas.microsoft.com/office/drawing/2014/main" id="{1A23008F-8447-4130-C422-8D6A419FDA8F}"/>
                    </a:ext>
                  </a:extLst>
                </p14:cNvPr>
                <p14:cNvContentPartPr/>
                <p14:nvPr/>
              </p14:nvContentPartPr>
              <p14:xfrm>
                <a:off x="7084828" y="6487480"/>
                <a:ext cx="91440" cy="11520"/>
              </p14:xfrm>
            </p:contentPart>
          </mc:Choice>
          <mc:Fallback>
            <p:pic>
              <p:nvPicPr>
                <p:cNvPr id="586" name="Tinta 585">
                  <a:extLst>
                    <a:ext uri="{FF2B5EF4-FFF2-40B4-BE49-F238E27FC236}">
                      <a16:creationId xmlns:a16="http://schemas.microsoft.com/office/drawing/2014/main" id="{1A23008F-8447-4130-C422-8D6A419FDA8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075828" y="6478840"/>
                  <a:ext cx="10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87" name="Tinta 586">
                  <a:extLst>
                    <a:ext uri="{FF2B5EF4-FFF2-40B4-BE49-F238E27FC236}">
                      <a16:creationId xmlns:a16="http://schemas.microsoft.com/office/drawing/2014/main" id="{D576DC38-6BF2-1218-2BDD-AFA5991B6413}"/>
                    </a:ext>
                  </a:extLst>
                </p14:cNvPr>
                <p14:cNvContentPartPr/>
                <p14:nvPr/>
              </p14:nvContentPartPr>
              <p14:xfrm>
                <a:off x="7081588" y="6415120"/>
                <a:ext cx="114840" cy="5400"/>
              </p14:xfrm>
            </p:contentPart>
          </mc:Choice>
          <mc:Fallback>
            <p:pic>
              <p:nvPicPr>
                <p:cNvPr id="587" name="Tinta 586">
                  <a:extLst>
                    <a:ext uri="{FF2B5EF4-FFF2-40B4-BE49-F238E27FC236}">
                      <a16:creationId xmlns:a16="http://schemas.microsoft.com/office/drawing/2014/main" id="{D576DC38-6BF2-1218-2BDD-AFA5991B6413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072588" y="6406120"/>
                  <a:ext cx="132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88" name="Tinta 587">
                  <a:extLst>
                    <a:ext uri="{FF2B5EF4-FFF2-40B4-BE49-F238E27FC236}">
                      <a16:creationId xmlns:a16="http://schemas.microsoft.com/office/drawing/2014/main" id="{74ED9D73-2FEA-6AFB-7B61-F27FE4048D16}"/>
                    </a:ext>
                  </a:extLst>
                </p14:cNvPr>
                <p14:cNvContentPartPr/>
                <p14:nvPr/>
              </p14:nvContentPartPr>
              <p14:xfrm>
                <a:off x="7286788" y="6436000"/>
                <a:ext cx="152640" cy="6120"/>
              </p14:xfrm>
            </p:contentPart>
          </mc:Choice>
          <mc:Fallback>
            <p:pic>
              <p:nvPicPr>
                <p:cNvPr id="588" name="Tinta 587">
                  <a:extLst>
                    <a:ext uri="{FF2B5EF4-FFF2-40B4-BE49-F238E27FC236}">
                      <a16:creationId xmlns:a16="http://schemas.microsoft.com/office/drawing/2014/main" id="{74ED9D73-2FEA-6AFB-7B61-F27FE4048D16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277788" y="6427000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589" name="Tinta 588">
                  <a:extLst>
                    <a:ext uri="{FF2B5EF4-FFF2-40B4-BE49-F238E27FC236}">
                      <a16:creationId xmlns:a16="http://schemas.microsoft.com/office/drawing/2014/main" id="{F3E86248-36B3-6F3D-CAAA-BA9A9AD17157}"/>
                    </a:ext>
                  </a:extLst>
                </p14:cNvPr>
                <p14:cNvContentPartPr/>
                <p14:nvPr/>
              </p14:nvContentPartPr>
              <p14:xfrm>
                <a:off x="7481908" y="6222160"/>
                <a:ext cx="175320" cy="328320"/>
              </p14:xfrm>
            </p:contentPart>
          </mc:Choice>
          <mc:Fallback>
            <p:pic>
              <p:nvPicPr>
                <p:cNvPr id="589" name="Tinta 588">
                  <a:extLst>
                    <a:ext uri="{FF2B5EF4-FFF2-40B4-BE49-F238E27FC236}">
                      <a16:creationId xmlns:a16="http://schemas.microsoft.com/office/drawing/2014/main" id="{F3E86248-36B3-6F3D-CAAA-BA9A9AD17157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472908" y="6213520"/>
                  <a:ext cx="192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590" name="Tinta 589">
                  <a:extLst>
                    <a:ext uri="{FF2B5EF4-FFF2-40B4-BE49-F238E27FC236}">
                      <a16:creationId xmlns:a16="http://schemas.microsoft.com/office/drawing/2014/main" id="{DC7DE0B4-7E5F-2150-92DD-4E0CE0AB22E8}"/>
                    </a:ext>
                  </a:extLst>
                </p14:cNvPr>
                <p14:cNvContentPartPr/>
                <p14:nvPr/>
              </p14:nvContentPartPr>
              <p14:xfrm>
                <a:off x="7430068" y="6484240"/>
                <a:ext cx="206640" cy="163440"/>
              </p14:xfrm>
            </p:contentPart>
          </mc:Choice>
          <mc:Fallback>
            <p:pic>
              <p:nvPicPr>
                <p:cNvPr id="590" name="Tinta 589">
                  <a:extLst>
                    <a:ext uri="{FF2B5EF4-FFF2-40B4-BE49-F238E27FC236}">
                      <a16:creationId xmlns:a16="http://schemas.microsoft.com/office/drawing/2014/main" id="{DC7DE0B4-7E5F-2150-92DD-4E0CE0AB22E8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421428" y="6475240"/>
                  <a:ext cx="224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592" name="Tinta 591">
                  <a:extLst>
                    <a:ext uri="{FF2B5EF4-FFF2-40B4-BE49-F238E27FC236}">
                      <a16:creationId xmlns:a16="http://schemas.microsoft.com/office/drawing/2014/main" id="{59FA0A4B-AD4D-D95A-842D-3BFCEFD5618D}"/>
                    </a:ext>
                  </a:extLst>
                </p14:cNvPr>
                <p14:cNvContentPartPr/>
                <p14:nvPr/>
              </p14:nvContentPartPr>
              <p14:xfrm>
                <a:off x="7696828" y="6353200"/>
                <a:ext cx="340560" cy="188280"/>
              </p14:xfrm>
            </p:contentPart>
          </mc:Choice>
          <mc:Fallback>
            <p:pic>
              <p:nvPicPr>
                <p:cNvPr id="592" name="Tinta 591">
                  <a:extLst>
                    <a:ext uri="{FF2B5EF4-FFF2-40B4-BE49-F238E27FC236}">
                      <a16:creationId xmlns:a16="http://schemas.microsoft.com/office/drawing/2014/main" id="{59FA0A4B-AD4D-D95A-842D-3BFCEFD5618D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687828" y="6344560"/>
                  <a:ext cx="358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594" name="Tinta 593">
                  <a:extLst>
                    <a:ext uri="{FF2B5EF4-FFF2-40B4-BE49-F238E27FC236}">
                      <a16:creationId xmlns:a16="http://schemas.microsoft.com/office/drawing/2014/main" id="{BC111303-333E-E5BB-2D3E-149262A6B128}"/>
                    </a:ext>
                  </a:extLst>
                </p14:cNvPr>
                <p14:cNvContentPartPr/>
                <p14:nvPr/>
              </p14:nvContentPartPr>
              <p14:xfrm>
                <a:off x="8110828" y="6321160"/>
                <a:ext cx="153720" cy="195120"/>
              </p14:xfrm>
            </p:contentPart>
          </mc:Choice>
          <mc:Fallback>
            <p:pic>
              <p:nvPicPr>
                <p:cNvPr id="594" name="Tinta 593">
                  <a:extLst>
                    <a:ext uri="{FF2B5EF4-FFF2-40B4-BE49-F238E27FC236}">
                      <a16:creationId xmlns:a16="http://schemas.microsoft.com/office/drawing/2014/main" id="{BC111303-333E-E5BB-2D3E-149262A6B128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8101828" y="6312160"/>
                  <a:ext cx="171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595" name="Tinta 594">
                  <a:extLst>
                    <a:ext uri="{FF2B5EF4-FFF2-40B4-BE49-F238E27FC236}">
                      <a16:creationId xmlns:a16="http://schemas.microsoft.com/office/drawing/2014/main" id="{27EE1C79-B541-229C-152B-DE2C1052C115}"/>
                    </a:ext>
                  </a:extLst>
                </p14:cNvPr>
                <p14:cNvContentPartPr/>
                <p14:nvPr/>
              </p14:nvContentPartPr>
              <p14:xfrm>
                <a:off x="8184988" y="6164560"/>
                <a:ext cx="151920" cy="100800"/>
              </p14:xfrm>
            </p:contentPart>
          </mc:Choice>
          <mc:Fallback>
            <p:pic>
              <p:nvPicPr>
                <p:cNvPr id="595" name="Tinta 594">
                  <a:extLst>
                    <a:ext uri="{FF2B5EF4-FFF2-40B4-BE49-F238E27FC236}">
                      <a16:creationId xmlns:a16="http://schemas.microsoft.com/office/drawing/2014/main" id="{27EE1C79-B541-229C-152B-DE2C1052C115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8175988" y="6155560"/>
                  <a:ext cx="169560" cy="11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889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3F1DC440-B47F-1259-2F15-3D4CEA6B00C2}"/>
                  </a:ext>
                </a:extLst>
              </p14:cNvPr>
              <p14:cNvContentPartPr/>
              <p14:nvPr/>
            </p14:nvContentPartPr>
            <p14:xfrm>
              <a:off x="1555948" y="556120"/>
              <a:ext cx="362160" cy="19152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3F1DC440-B47F-1259-2F15-3D4CEA6B00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7308" y="547480"/>
                <a:ext cx="37980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B9D6019-BE8B-F994-0718-BCA518BFC02E}"/>
              </a:ext>
            </a:extLst>
          </p:cNvPr>
          <p:cNvGrpSpPr/>
          <p:nvPr/>
        </p:nvGrpSpPr>
        <p:grpSpPr>
          <a:xfrm>
            <a:off x="2496268" y="348760"/>
            <a:ext cx="566640" cy="420840"/>
            <a:chOff x="2496268" y="348760"/>
            <a:chExt cx="56664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1DBE6475-429A-B0E3-9D0A-0BF686A83992}"/>
                    </a:ext>
                  </a:extLst>
                </p14:cNvPr>
                <p14:cNvContentPartPr/>
                <p14:nvPr/>
              </p14:nvContentPartPr>
              <p14:xfrm>
                <a:off x="2496268" y="348760"/>
                <a:ext cx="219240" cy="4208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1DBE6475-429A-B0E3-9D0A-0BF686A839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87268" y="339760"/>
                  <a:ext cx="236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8D5D126B-B9ED-B893-4AF4-A391B1B9E487}"/>
                    </a:ext>
                  </a:extLst>
                </p14:cNvPr>
                <p14:cNvContentPartPr/>
                <p14:nvPr/>
              </p14:nvContentPartPr>
              <p14:xfrm>
                <a:off x="2819188" y="392320"/>
                <a:ext cx="243720" cy="29052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8D5D126B-B9ED-B893-4AF4-A391B1B9E4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0548" y="383320"/>
                  <a:ext cx="26136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E1F40057-D3E4-6D3C-FE91-BD61F7366C50}"/>
              </a:ext>
            </a:extLst>
          </p:cNvPr>
          <p:cNvGrpSpPr/>
          <p:nvPr/>
        </p:nvGrpSpPr>
        <p:grpSpPr>
          <a:xfrm>
            <a:off x="3299428" y="214840"/>
            <a:ext cx="2857320" cy="922680"/>
            <a:chOff x="3299428" y="214840"/>
            <a:chExt cx="2857320" cy="92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DBA981F7-A7AF-2577-BD2C-123A6D57CFE8}"/>
                    </a:ext>
                  </a:extLst>
                </p14:cNvPr>
                <p14:cNvContentPartPr/>
                <p14:nvPr/>
              </p14:nvContentPartPr>
              <p14:xfrm>
                <a:off x="3447388" y="322480"/>
                <a:ext cx="227880" cy="3042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DBA981F7-A7AF-2577-BD2C-123A6D57CF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38748" y="313840"/>
                  <a:ext cx="245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0AC9BC3C-BC39-7D71-E518-C8B1D93D3533}"/>
                    </a:ext>
                  </a:extLst>
                </p14:cNvPr>
                <p14:cNvContentPartPr/>
                <p14:nvPr/>
              </p14:nvContentPartPr>
              <p14:xfrm>
                <a:off x="3663748" y="365320"/>
                <a:ext cx="193320" cy="26568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0AC9BC3C-BC39-7D71-E518-C8B1D93D35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54748" y="356320"/>
                  <a:ext cx="210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D24BF932-A7EC-A7B9-9B19-E16F01744040}"/>
                    </a:ext>
                  </a:extLst>
                </p14:cNvPr>
                <p14:cNvContentPartPr/>
                <p14:nvPr/>
              </p14:nvContentPartPr>
              <p14:xfrm>
                <a:off x="3916108" y="293320"/>
                <a:ext cx="60480" cy="18144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D24BF932-A7EC-A7B9-9B19-E16F017440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07108" y="284680"/>
                  <a:ext cx="78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6C58AFB4-25C5-4A6C-7848-B329F795C3E7}"/>
                    </a:ext>
                  </a:extLst>
                </p14:cNvPr>
                <p14:cNvContentPartPr/>
                <p14:nvPr/>
              </p14:nvContentPartPr>
              <p14:xfrm>
                <a:off x="3882268" y="214840"/>
                <a:ext cx="228960" cy="27684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6C58AFB4-25C5-4A6C-7848-B329F795C3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73628" y="205840"/>
                  <a:ext cx="246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DAE4DF0-4233-F81A-FC80-5523CE876FF9}"/>
                    </a:ext>
                  </a:extLst>
                </p14:cNvPr>
                <p14:cNvContentPartPr/>
                <p14:nvPr/>
              </p14:nvContentPartPr>
              <p14:xfrm>
                <a:off x="3299428" y="850960"/>
                <a:ext cx="129240" cy="2865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DAE4DF0-4233-F81A-FC80-5523CE876F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0428" y="842320"/>
                  <a:ext cx="146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EA6578A9-DAF8-52F6-A09F-63322032F169}"/>
                    </a:ext>
                  </a:extLst>
                </p14:cNvPr>
                <p14:cNvContentPartPr/>
                <p14:nvPr/>
              </p14:nvContentPartPr>
              <p14:xfrm>
                <a:off x="3456028" y="861760"/>
                <a:ext cx="120960" cy="2325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EA6578A9-DAF8-52F6-A09F-63322032F1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47388" y="852760"/>
                  <a:ext cx="138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B58574B-4E33-4C5A-8117-3CADEB694941}"/>
                    </a:ext>
                  </a:extLst>
                </p14:cNvPr>
                <p14:cNvContentPartPr/>
                <p14:nvPr/>
              </p14:nvContentPartPr>
              <p14:xfrm>
                <a:off x="3394468" y="849520"/>
                <a:ext cx="198720" cy="1386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B58574B-4E33-4C5A-8117-3CADEB6949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5828" y="840880"/>
                  <a:ext cx="216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BFF663D-11AA-9E9B-E358-1731BE806136}"/>
                    </a:ext>
                  </a:extLst>
                </p14:cNvPr>
                <p14:cNvContentPartPr/>
                <p14:nvPr/>
              </p14:nvContentPartPr>
              <p14:xfrm>
                <a:off x="3630628" y="803080"/>
                <a:ext cx="161640" cy="2419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BFF663D-11AA-9E9B-E358-1731BE8061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1628" y="794440"/>
                  <a:ext cx="179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C2AEE1E6-8D3C-6BD2-79D4-56DE9410CDB2}"/>
                    </a:ext>
                  </a:extLst>
                </p14:cNvPr>
                <p14:cNvContentPartPr/>
                <p14:nvPr/>
              </p14:nvContentPartPr>
              <p14:xfrm>
                <a:off x="3825028" y="823240"/>
                <a:ext cx="80640" cy="22500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C2AEE1E6-8D3C-6BD2-79D4-56DE9410CD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6388" y="814600"/>
                  <a:ext cx="98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63E95DFD-7010-1246-E99C-15414407A3F0}"/>
                    </a:ext>
                  </a:extLst>
                </p14:cNvPr>
                <p14:cNvContentPartPr/>
                <p14:nvPr/>
              </p14:nvContentPartPr>
              <p14:xfrm>
                <a:off x="3727468" y="873640"/>
                <a:ext cx="232560" cy="234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63E95DFD-7010-1246-E99C-15414407A3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18828" y="865000"/>
                  <a:ext cx="250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EFA9D901-9292-447A-6630-BB06107932CD}"/>
                    </a:ext>
                  </a:extLst>
                </p14:cNvPr>
                <p14:cNvContentPartPr/>
                <p14:nvPr/>
              </p14:nvContentPartPr>
              <p14:xfrm>
                <a:off x="3966508" y="822880"/>
                <a:ext cx="175320" cy="2451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EFA9D901-9292-447A-6630-BB06107932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7508" y="813880"/>
                  <a:ext cx="192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F9A41CF-6E73-1CE5-2D24-4A28BD101FE3}"/>
                    </a:ext>
                  </a:extLst>
                </p14:cNvPr>
                <p14:cNvContentPartPr/>
                <p14:nvPr/>
              </p14:nvContentPartPr>
              <p14:xfrm>
                <a:off x="4147948" y="812080"/>
                <a:ext cx="163800" cy="2134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F9A41CF-6E73-1CE5-2D24-4A28BD101F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39308" y="803080"/>
                  <a:ext cx="181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2156EF01-8E24-0858-B115-990DDB3D83A4}"/>
                    </a:ext>
                  </a:extLst>
                </p14:cNvPr>
                <p14:cNvContentPartPr/>
                <p14:nvPr/>
              </p14:nvContentPartPr>
              <p14:xfrm>
                <a:off x="4343068" y="803080"/>
                <a:ext cx="118440" cy="2163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2156EF01-8E24-0858-B115-990DDB3D83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34428" y="794440"/>
                  <a:ext cx="136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A1065D0-0F6C-C502-AE1B-0D79C4072B64}"/>
                    </a:ext>
                  </a:extLst>
                </p14:cNvPr>
                <p14:cNvContentPartPr/>
                <p14:nvPr/>
              </p14:nvContentPartPr>
              <p14:xfrm>
                <a:off x="4299508" y="794080"/>
                <a:ext cx="198720" cy="1044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A1065D0-0F6C-C502-AE1B-0D79C4072B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0508" y="785080"/>
                  <a:ext cx="216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A6B9D911-EC5A-B02C-D760-58E63703ECB4}"/>
                    </a:ext>
                  </a:extLst>
                </p14:cNvPr>
                <p14:cNvContentPartPr/>
                <p14:nvPr/>
              </p14:nvContentPartPr>
              <p14:xfrm>
                <a:off x="4530628" y="758800"/>
                <a:ext cx="112680" cy="2196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A6B9D911-EC5A-B02C-D760-58E63703EC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21988" y="749800"/>
                  <a:ext cx="130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D7FE61D4-E169-56C6-7B8D-1BC10E1272EF}"/>
                    </a:ext>
                  </a:extLst>
                </p14:cNvPr>
                <p14:cNvContentPartPr/>
                <p14:nvPr/>
              </p14:nvContentPartPr>
              <p14:xfrm>
                <a:off x="4077388" y="713440"/>
                <a:ext cx="262800" cy="345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D7FE61D4-E169-56C6-7B8D-1BC10E1272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68748" y="704440"/>
                  <a:ext cx="280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7C9BDBF6-7E2A-AAB9-7293-C0A1E31D6FEF}"/>
                    </a:ext>
                  </a:extLst>
                </p14:cNvPr>
                <p14:cNvContentPartPr/>
                <p14:nvPr/>
              </p14:nvContentPartPr>
              <p14:xfrm>
                <a:off x="4773628" y="800200"/>
                <a:ext cx="189000" cy="24156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7C9BDBF6-7E2A-AAB9-7293-C0A1E31D6F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64988" y="791200"/>
                  <a:ext cx="206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EAF348C-57D3-7B29-EDB1-A7D963B09501}"/>
                    </a:ext>
                  </a:extLst>
                </p14:cNvPr>
                <p14:cNvContentPartPr/>
                <p14:nvPr/>
              </p14:nvContentPartPr>
              <p14:xfrm>
                <a:off x="4921948" y="777880"/>
                <a:ext cx="205560" cy="12564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EAF348C-57D3-7B29-EDB1-A7D963B095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2948" y="769240"/>
                  <a:ext cx="223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0C01E0C-E355-FE4C-87B1-AE28A545C3B2}"/>
                    </a:ext>
                  </a:extLst>
                </p14:cNvPr>
                <p14:cNvContentPartPr/>
                <p14:nvPr/>
              </p14:nvContentPartPr>
              <p14:xfrm>
                <a:off x="5061628" y="737560"/>
                <a:ext cx="96120" cy="2991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0C01E0C-E355-FE4C-87B1-AE28A545C3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52988" y="728560"/>
                  <a:ext cx="113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44986B85-D815-E0B9-E1A8-01480D6C0B44}"/>
                    </a:ext>
                  </a:extLst>
                </p14:cNvPr>
                <p14:cNvContentPartPr/>
                <p14:nvPr/>
              </p14:nvContentPartPr>
              <p14:xfrm>
                <a:off x="5180788" y="751600"/>
                <a:ext cx="147240" cy="2919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44986B85-D815-E0B9-E1A8-01480D6C0B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2148" y="742600"/>
                  <a:ext cx="164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C060644-BD19-DEE9-D083-CD811D1DE508}"/>
                    </a:ext>
                  </a:extLst>
                </p14:cNvPr>
                <p14:cNvContentPartPr/>
                <p14:nvPr/>
              </p14:nvContentPartPr>
              <p14:xfrm>
                <a:off x="5318668" y="810280"/>
                <a:ext cx="57600" cy="16776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C060644-BD19-DEE9-D083-CD811D1DE5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10028" y="801280"/>
                  <a:ext cx="75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11DB8132-6891-2C6A-5F55-D46A004BEACC}"/>
                    </a:ext>
                  </a:extLst>
                </p14:cNvPr>
                <p14:cNvContentPartPr/>
                <p14:nvPr/>
              </p14:nvContentPartPr>
              <p14:xfrm>
                <a:off x="5298508" y="743680"/>
                <a:ext cx="114840" cy="1465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11DB8132-6891-2C6A-5F55-D46A004BEA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89868" y="734680"/>
                  <a:ext cx="132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B85AC3E-A6B5-160C-4AD9-AE0671D33627}"/>
                    </a:ext>
                  </a:extLst>
                </p14:cNvPr>
                <p14:cNvContentPartPr/>
                <p14:nvPr/>
              </p14:nvContentPartPr>
              <p14:xfrm>
                <a:off x="5436388" y="763840"/>
                <a:ext cx="162000" cy="1897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B85AC3E-A6B5-160C-4AD9-AE0671D336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7748" y="755200"/>
                  <a:ext cx="179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AF57072B-2BFD-9E33-231A-18CBF63E3717}"/>
                    </a:ext>
                  </a:extLst>
                </p14:cNvPr>
                <p14:cNvContentPartPr/>
                <p14:nvPr/>
              </p14:nvContentPartPr>
              <p14:xfrm>
                <a:off x="5611348" y="732160"/>
                <a:ext cx="141480" cy="2376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AF57072B-2BFD-9E33-231A-18CBF63E37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02708" y="723520"/>
                  <a:ext cx="159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661B289B-775B-F6A3-E239-4922509608A8}"/>
                    </a:ext>
                  </a:extLst>
                </p14:cNvPr>
                <p14:cNvContentPartPr/>
                <p14:nvPr/>
              </p14:nvContentPartPr>
              <p14:xfrm>
                <a:off x="5779468" y="760960"/>
                <a:ext cx="142200" cy="17604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661B289B-775B-F6A3-E239-4922509608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70828" y="752320"/>
                  <a:ext cx="159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2FAA1AD-F7A6-E503-CEF0-FA85DE1CE186}"/>
                    </a:ext>
                  </a:extLst>
                </p14:cNvPr>
                <p14:cNvContentPartPr/>
                <p14:nvPr/>
              </p14:nvContentPartPr>
              <p14:xfrm>
                <a:off x="5883868" y="699040"/>
                <a:ext cx="192960" cy="23688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2FAA1AD-F7A6-E503-CEF0-FA85DE1CE1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75228" y="690400"/>
                  <a:ext cx="210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7FA317E0-0039-F3BF-4552-DB82082EB18B}"/>
                    </a:ext>
                  </a:extLst>
                </p14:cNvPr>
                <p14:cNvContentPartPr/>
                <p14:nvPr/>
              </p14:nvContentPartPr>
              <p14:xfrm>
                <a:off x="6021748" y="569080"/>
                <a:ext cx="135000" cy="44712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7FA317E0-0039-F3BF-4552-DB82082EB1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13108" y="560080"/>
                  <a:ext cx="15264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02896BB4-7B1A-0940-D7BD-742D2DCD371E}"/>
              </a:ext>
            </a:extLst>
          </p:cNvPr>
          <p:cNvGrpSpPr/>
          <p:nvPr/>
        </p:nvGrpSpPr>
        <p:grpSpPr>
          <a:xfrm>
            <a:off x="185068" y="288280"/>
            <a:ext cx="2046240" cy="2181240"/>
            <a:chOff x="185068" y="288280"/>
            <a:chExt cx="2046240" cy="21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F3F23F3B-7854-956A-4606-6B0E989D379B}"/>
                    </a:ext>
                  </a:extLst>
                </p14:cNvPr>
                <p14:cNvContentPartPr/>
                <p14:nvPr/>
              </p14:nvContentPartPr>
              <p14:xfrm>
                <a:off x="2081548" y="545680"/>
                <a:ext cx="109800" cy="1954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F3F23F3B-7854-956A-4606-6B0E989D37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72908" y="536680"/>
                  <a:ext cx="127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06BF9FA2-E8D5-90DD-F788-6384FE2A2EF9}"/>
                    </a:ext>
                  </a:extLst>
                </p14:cNvPr>
                <p14:cNvContentPartPr/>
                <p14:nvPr/>
              </p14:nvContentPartPr>
              <p14:xfrm>
                <a:off x="2166868" y="400240"/>
                <a:ext cx="64440" cy="1630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06BF9FA2-E8D5-90DD-F788-6384FE2A2E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57868" y="391240"/>
                  <a:ext cx="82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F030BA39-1339-32D2-E262-F42233EEC9AD}"/>
                    </a:ext>
                  </a:extLst>
                </p14:cNvPr>
                <p14:cNvContentPartPr/>
                <p14:nvPr/>
              </p14:nvContentPartPr>
              <p14:xfrm>
                <a:off x="383788" y="478000"/>
                <a:ext cx="165240" cy="3762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F030BA39-1339-32D2-E262-F42233EEC9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5148" y="469360"/>
                  <a:ext cx="1828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E105E74-25F6-6342-B0A3-E1CFA6E678D9}"/>
                    </a:ext>
                  </a:extLst>
                </p14:cNvPr>
                <p14:cNvContentPartPr/>
                <p14:nvPr/>
              </p14:nvContentPartPr>
              <p14:xfrm>
                <a:off x="397468" y="288280"/>
                <a:ext cx="33840" cy="1346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E105E74-25F6-6342-B0A3-E1CFA6E678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8468" y="279640"/>
                  <a:ext cx="51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8D9F2F76-A313-0E85-F838-7CF276DE8DD0}"/>
                    </a:ext>
                  </a:extLst>
                </p14:cNvPr>
                <p14:cNvContentPartPr/>
                <p14:nvPr/>
              </p14:nvContentPartPr>
              <p14:xfrm>
                <a:off x="683308" y="663760"/>
                <a:ext cx="131400" cy="1440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8D9F2F76-A313-0E85-F838-7CF276DE8D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308" y="655120"/>
                  <a:ext cx="149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4E333DF5-4C1E-70AB-DAC2-3D7F7618EED4}"/>
                    </a:ext>
                  </a:extLst>
                </p14:cNvPr>
                <p14:cNvContentPartPr/>
                <p14:nvPr/>
              </p14:nvContentPartPr>
              <p14:xfrm>
                <a:off x="663148" y="566920"/>
                <a:ext cx="141480" cy="2160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4E333DF5-4C1E-70AB-DAC2-3D7F7618EE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4148" y="558280"/>
                  <a:ext cx="15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9CF2E4FE-389B-3F25-8DF4-6456FC78ABB5}"/>
                    </a:ext>
                  </a:extLst>
                </p14:cNvPr>
                <p14:cNvContentPartPr/>
                <p14:nvPr/>
              </p14:nvContentPartPr>
              <p14:xfrm>
                <a:off x="1033228" y="621640"/>
                <a:ext cx="175320" cy="3780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9CF2E4FE-389B-3F25-8DF4-6456FC78AB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4228" y="612640"/>
                  <a:ext cx="192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1532D3B7-3C66-FC40-9EFC-A32D4E76769B}"/>
                    </a:ext>
                  </a:extLst>
                </p14:cNvPr>
                <p14:cNvContentPartPr/>
                <p14:nvPr/>
              </p14:nvContentPartPr>
              <p14:xfrm>
                <a:off x="1278748" y="422560"/>
                <a:ext cx="203760" cy="3117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1532D3B7-3C66-FC40-9EFC-A32D4E7676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69748" y="413920"/>
                  <a:ext cx="221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2671034-3CAD-5DF8-44F9-EF3DF36565F6}"/>
                    </a:ext>
                  </a:extLst>
                </p14:cNvPr>
                <p14:cNvContentPartPr/>
                <p14:nvPr/>
              </p14:nvContentPartPr>
              <p14:xfrm>
                <a:off x="1267948" y="618400"/>
                <a:ext cx="182520" cy="1983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2671034-3CAD-5DF8-44F9-EF3DF36565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59308" y="609400"/>
                  <a:ext cx="200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DAF5C5E-2381-9CC4-3C4E-A507E04021AE}"/>
                    </a:ext>
                  </a:extLst>
                </p14:cNvPr>
                <p14:cNvContentPartPr/>
                <p14:nvPr/>
              </p14:nvContentPartPr>
              <p14:xfrm>
                <a:off x="185068" y="653680"/>
                <a:ext cx="333720" cy="96120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DAF5C5E-2381-9CC4-3C4E-A507E04021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6428" y="645040"/>
                  <a:ext cx="351360" cy="9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513EFFDD-771D-FC1E-040D-FE62ADDAC796}"/>
                    </a:ext>
                  </a:extLst>
                </p14:cNvPr>
                <p14:cNvContentPartPr/>
                <p14:nvPr/>
              </p14:nvContentPartPr>
              <p14:xfrm>
                <a:off x="558748" y="1516600"/>
                <a:ext cx="88920" cy="2048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513EFFDD-771D-FC1E-040D-FE62ADDAC7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9748" y="1507600"/>
                  <a:ext cx="106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EB2805E-2CD6-6864-AD5A-DD8309A96DC8}"/>
                    </a:ext>
                  </a:extLst>
                </p14:cNvPr>
                <p14:cNvContentPartPr/>
                <p14:nvPr/>
              </p14:nvContentPartPr>
              <p14:xfrm>
                <a:off x="800308" y="1340200"/>
                <a:ext cx="290160" cy="11293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EB2805E-2CD6-6864-AD5A-DD8309A96D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1668" y="1331200"/>
                  <a:ext cx="30780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125D1735-2AED-4822-640E-7CEF80672745}"/>
                    </a:ext>
                  </a:extLst>
                </p14:cNvPr>
                <p14:cNvContentPartPr/>
                <p14:nvPr/>
              </p14:nvContentPartPr>
              <p14:xfrm>
                <a:off x="1146988" y="1383400"/>
                <a:ext cx="200520" cy="2509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125D1735-2AED-4822-640E-7CEF806727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8348" y="1374400"/>
                  <a:ext cx="218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42439F4-BE04-795C-C4F5-A6EEF69A34CB}"/>
                    </a:ext>
                  </a:extLst>
                </p14:cNvPr>
                <p14:cNvContentPartPr/>
                <p14:nvPr/>
              </p14:nvContentPartPr>
              <p14:xfrm>
                <a:off x="1437868" y="1534600"/>
                <a:ext cx="184680" cy="36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42439F4-BE04-795C-C4F5-A6EEF69A34C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28868" y="1525960"/>
                  <a:ext cx="20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20F9D1BE-4FCF-2343-0FB4-944D4E66C46B}"/>
                    </a:ext>
                  </a:extLst>
                </p14:cNvPr>
                <p14:cNvContentPartPr/>
                <p14:nvPr/>
              </p14:nvContentPartPr>
              <p14:xfrm>
                <a:off x="1614988" y="1452880"/>
                <a:ext cx="135720" cy="17712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20F9D1BE-4FCF-2343-0FB4-944D4E66C4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06348" y="1444240"/>
                  <a:ext cx="153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1DB90B8D-9663-6A16-E450-655E50955987}"/>
                    </a:ext>
                  </a:extLst>
                </p14:cNvPr>
                <p14:cNvContentPartPr/>
                <p14:nvPr/>
              </p14:nvContentPartPr>
              <p14:xfrm>
                <a:off x="1867348" y="1419760"/>
                <a:ext cx="243720" cy="21348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1DB90B8D-9663-6A16-E450-655E509559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58348" y="1410760"/>
                  <a:ext cx="2613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F1E70F27-5B33-8190-2623-22BD755F8CDC}"/>
              </a:ext>
            </a:extLst>
          </p:cNvPr>
          <p:cNvGrpSpPr/>
          <p:nvPr/>
        </p:nvGrpSpPr>
        <p:grpSpPr>
          <a:xfrm>
            <a:off x="1186948" y="1827280"/>
            <a:ext cx="2284920" cy="448560"/>
            <a:chOff x="1186948" y="1827280"/>
            <a:chExt cx="228492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119FA2A-0120-A461-37E7-0D3D7C870B90}"/>
                    </a:ext>
                  </a:extLst>
                </p14:cNvPr>
                <p14:cNvContentPartPr/>
                <p14:nvPr/>
              </p14:nvContentPartPr>
              <p14:xfrm>
                <a:off x="1186948" y="2051200"/>
                <a:ext cx="435600" cy="2246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119FA2A-0120-A461-37E7-0D3D7C870B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7948" y="2042560"/>
                  <a:ext cx="453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8AB3A18-A528-0904-190E-AE42558F2515}"/>
                    </a:ext>
                  </a:extLst>
                </p14:cNvPr>
                <p14:cNvContentPartPr/>
                <p14:nvPr/>
              </p14:nvContentPartPr>
              <p14:xfrm>
                <a:off x="1203508" y="1919440"/>
                <a:ext cx="176400" cy="1051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8AB3A18-A528-0904-190E-AE42558F25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4868" y="1910800"/>
                  <a:ext cx="19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B9BE044D-630A-5075-41DF-BFDA8243E77D}"/>
                    </a:ext>
                  </a:extLst>
                </p14:cNvPr>
                <p14:cNvContentPartPr/>
                <p14:nvPr/>
              </p14:nvContentPartPr>
              <p14:xfrm>
                <a:off x="1722268" y="2026360"/>
                <a:ext cx="135360" cy="2048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B9BE044D-630A-5075-41DF-BFDA8243E7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13268" y="2017360"/>
                  <a:ext cx="153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83ADDDBB-73A8-7600-564B-8823772EA64F}"/>
                    </a:ext>
                  </a:extLst>
                </p14:cNvPr>
                <p14:cNvContentPartPr/>
                <p14:nvPr/>
              </p14:nvContentPartPr>
              <p14:xfrm>
                <a:off x="1725868" y="2075680"/>
                <a:ext cx="128160" cy="4464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83ADDDBB-73A8-7600-564B-8823772EA6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17228" y="2066680"/>
                  <a:ext cx="145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C9068B47-1999-9F6A-4770-50CA0F56DBB8}"/>
                    </a:ext>
                  </a:extLst>
                </p14:cNvPr>
                <p14:cNvContentPartPr/>
                <p14:nvPr/>
              </p14:nvContentPartPr>
              <p14:xfrm>
                <a:off x="1668988" y="1871920"/>
                <a:ext cx="151560" cy="17208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C9068B47-1999-9F6A-4770-50CA0F56DB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59988" y="1862920"/>
                  <a:ext cx="169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E122C9DC-C3E1-32A3-6DF4-7FC0788F49F6}"/>
                    </a:ext>
                  </a:extLst>
                </p14:cNvPr>
                <p14:cNvContentPartPr/>
                <p14:nvPr/>
              </p14:nvContentPartPr>
              <p14:xfrm>
                <a:off x="2059228" y="2009080"/>
                <a:ext cx="68760" cy="12708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E122C9DC-C3E1-32A3-6DF4-7FC0788F49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50228" y="2000080"/>
                  <a:ext cx="86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EC0968BF-5F62-0576-00CC-2D75C5241204}"/>
                    </a:ext>
                  </a:extLst>
                </p14:cNvPr>
                <p14:cNvContentPartPr/>
                <p14:nvPr/>
              </p14:nvContentPartPr>
              <p14:xfrm>
                <a:off x="2012068" y="1948600"/>
                <a:ext cx="233280" cy="24264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EC0968BF-5F62-0576-00CC-2D75C52412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03068" y="1939600"/>
                  <a:ext cx="250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E42A6E7-FE77-F986-B83E-C8FCC71A35A2}"/>
                    </a:ext>
                  </a:extLst>
                </p14:cNvPr>
                <p14:cNvContentPartPr/>
                <p14:nvPr/>
              </p14:nvContentPartPr>
              <p14:xfrm>
                <a:off x="2283148" y="1964080"/>
                <a:ext cx="179640" cy="19044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E42A6E7-FE77-F986-B83E-C8FCC71A35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74508" y="1955440"/>
                  <a:ext cx="197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6049EB63-4673-D9D2-5E67-48E378C9780F}"/>
                    </a:ext>
                  </a:extLst>
                </p14:cNvPr>
                <p14:cNvContentPartPr/>
                <p14:nvPr/>
              </p14:nvContentPartPr>
              <p14:xfrm>
                <a:off x="2486908" y="1956520"/>
                <a:ext cx="153000" cy="19260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6049EB63-4673-D9D2-5E67-48E378C978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77908" y="1947880"/>
                  <a:ext cx="170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B8D46BE-C995-D703-1101-C7B3EC42103A}"/>
                    </a:ext>
                  </a:extLst>
                </p14:cNvPr>
                <p14:cNvContentPartPr/>
                <p14:nvPr/>
              </p14:nvContentPartPr>
              <p14:xfrm>
                <a:off x="2718388" y="1960120"/>
                <a:ext cx="195480" cy="2347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B8D46BE-C995-D703-1101-C7B3EC42103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09748" y="1951480"/>
                  <a:ext cx="213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AE9D1BC-3B14-28DB-2D25-2FC1CED8EC57}"/>
                    </a:ext>
                  </a:extLst>
                </p14:cNvPr>
                <p14:cNvContentPartPr/>
                <p14:nvPr/>
              </p14:nvContentPartPr>
              <p14:xfrm>
                <a:off x="2933668" y="1916200"/>
                <a:ext cx="70920" cy="19008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AE9D1BC-3B14-28DB-2D25-2FC1CED8EC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25028" y="1907560"/>
                  <a:ext cx="88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49003120-9F70-4FFA-AB0C-0A04E64E61C3}"/>
                    </a:ext>
                  </a:extLst>
                </p14:cNvPr>
                <p14:cNvContentPartPr/>
                <p14:nvPr/>
              </p14:nvContentPartPr>
              <p14:xfrm>
                <a:off x="2920348" y="1888120"/>
                <a:ext cx="165240" cy="25020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49003120-9F70-4FFA-AB0C-0A04E64E61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11348" y="1879120"/>
                  <a:ext cx="182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5E1D54D-350C-30B4-3DF2-6B1396402A10}"/>
                    </a:ext>
                  </a:extLst>
                </p14:cNvPr>
                <p14:cNvContentPartPr/>
                <p14:nvPr/>
              </p14:nvContentPartPr>
              <p14:xfrm>
                <a:off x="3085228" y="1915120"/>
                <a:ext cx="155160" cy="1947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5E1D54D-350C-30B4-3DF2-6B1396402A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76228" y="1906480"/>
                  <a:ext cx="172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C7F89940-7BD5-C966-E2AA-DBAAE2987F4B}"/>
                    </a:ext>
                  </a:extLst>
                </p14:cNvPr>
                <p14:cNvContentPartPr/>
                <p14:nvPr/>
              </p14:nvContentPartPr>
              <p14:xfrm>
                <a:off x="3108628" y="1860760"/>
                <a:ext cx="269640" cy="1810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C7F89940-7BD5-C966-E2AA-DBAAE2987F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99628" y="1851760"/>
                  <a:ext cx="287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484DCA29-D71B-7963-6275-52833C5B2D31}"/>
                    </a:ext>
                  </a:extLst>
                </p14:cNvPr>
                <p14:cNvContentPartPr/>
                <p14:nvPr/>
              </p14:nvContentPartPr>
              <p14:xfrm>
                <a:off x="3249748" y="1827280"/>
                <a:ext cx="222120" cy="30312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484DCA29-D71B-7963-6275-52833C5B2D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41108" y="1818640"/>
                  <a:ext cx="23976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228BB3EF-238F-3D60-635A-37D61847F689}"/>
              </a:ext>
            </a:extLst>
          </p:cNvPr>
          <p:cNvGrpSpPr/>
          <p:nvPr/>
        </p:nvGrpSpPr>
        <p:grpSpPr>
          <a:xfrm>
            <a:off x="155188" y="2684080"/>
            <a:ext cx="3216960" cy="1756440"/>
            <a:chOff x="155188" y="2684080"/>
            <a:chExt cx="3216960" cy="175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2DF6B0B0-A321-EB2B-619D-42C98CBF4E57}"/>
                    </a:ext>
                  </a:extLst>
                </p14:cNvPr>
                <p14:cNvContentPartPr/>
                <p14:nvPr/>
              </p14:nvContentPartPr>
              <p14:xfrm>
                <a:off x="628948" y="2739520"/>
                <a:ext cx="108360" cy="17010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2DF6B0B0-A321-EB2B-619D-42C98CBF4E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9948" y="2730880"/>
                  <a:ext cx="126000" cy="17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1987C72F-9A7D-F665-6F27-3013A95F5F5A}"/>
                    </a:ext>
                  </a:extLst>
                </p14:cNvPr>
                <p14:cNvContentPartPr/>
                <p14:nvPr/>
              </p14:nvContentPartPr>
              <p14:xfrm>
                <a:off x="411868" y="4051720"/>
                <a:ext cx="2960280" cy="17208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1987C72F-9A7D-F665-6F27-3013A95F5F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2868" y="4042720"/>
                  <a:ext cx="2977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4F9D73C2-E330-4361-7C11-2E1560C2210F}"/>
                    </a:ext>
                  </a:extLst>
                </p14:cNvPr>
                <p14:cNvContentPartPr/>
                <p14:nvPr/>
              </p14:nvContentPartPr>
              <p14:xfrm>
                <a:off x="447868" y="3079720"/>
                <a:ext cx="188640" cy="3384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4F9D73C2-E330-4361-7C11-2E1560C221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868" y="3071080"/>
                  <a:ext cx="20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F21BA32-CB83-519A-0754-91DAD47AF4EB}"/>
                    </a:ext>
                  </a:extLst>
                </p14:cNvPr>
                <p14:cNvContentPartPr/>
                <p14:nvPr/>
              </p14:nvContentPartPr>
              <p14:xfrm>
                <a:off x="901828" y="3078640"/>
                <a:ext cx="192240" cy="126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F21BA32-CB83-519A-0754-91DAD47AF4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3188" y="3070000"/>
                  <a:ext cx="209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DA7628A8-FB6E-D313-3555-2AF67A94D16F}"/>
                    </a:ext>
                  </a:extLst>
                </p14:cNvPr>
                <p14:cNvContentPartPr/>
                <p14:nvPr/>
              </p14:nvContentPartPr>
              <p14:xfrm>
                <a:off x="1288828" y="3018160"/>
                <a:ext cx="239040" cy="1764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DA7628A8-FB6E-D313-3555-2AF67A94D1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79828" y="3009520"/>
                  <a:ext cx="256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F6057B60-7668-A595-50C3-55B16F5090CF}"/>
                    </a:ext>
                  </a:extLst>
                </p14:cNvPr>
                <p14:cNvContentPartPr/>
                <p14:nvPr/>
              </p14:nvContentPartPr>
              <p14:xfrm>
                <a:off x="1668988" y="2991880"/>
                <a:ext cx="622800" cy="277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F6057B60-7668-A595-50C3-55B16F5090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59988" y="2983240"/>
                  <a:ext cx="640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407E2024-4A27-56DD-A4F3-6E45C68831D4}"/>
                    </a:ext>
                  </a:extLst>
                </p14:cNvPr>
                <p14:cNvContentPartPr/>
                <p14:nvPr/>
              </p14:nvContentPartPr>
              <p14:xfrm>
                <a:off x="2422468" y="2980720"/>
                <a:ext cx="390600" cy="144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407E2024-4A27-56DD-A4F3-6E45C68831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13468" y="2972080"/>
                  <a:ext cx="408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644CF3BD-BC21-C966-8094-9622579FC243}"/>
                    </a:ext>
                  </a:extLst>
                </p14:cNvPr>
                <p14:cNvContentPartPr/>
                <p14:nvPr/>
              </p14:nvContentPartPr>
              <p14:xfrm>
                <a:off x="2957068" y="2999080"/>
                <a:ext cx="104760" cy="507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644CF3BD-BC21-C966-8094-9622579FC2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48428" y="2990080"/>
                  <a:ext cx="122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C4E56F7D-D91E-8C35-3D57-237EFA617F48}"/>
                    </a:ext>
                  </a:extLst>
                </p14:cNvPr>
                <p14:cNvContentPartPr/>
                <p14:nvPr/>
              </p14:nvContentPartPr>
              <p14:xfrm>
                <a:off x="155188" y="2893600"/>
                <a:ext cx="323280" cy="11988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C4E56F7D-D91E-8C35-3D57-237EFA617F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6188" y="2884960"/>
                  <a:ext cx="34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1BFF4AB6-C83E-DCBF-A663-0A0D1018F662}"/>
                    </a:ext>
                  </a:extLst>
                </p14:cNvPr>
                <p14:cNvContentPartPr/>
                <p14:nvPr/>
              </p14:nvContentPartPr>
              <p14:xfrm>
                <a:off x="565588" y="2684080"/>
                <a:ext cx="123840" cy="6516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1BFF4AB6-C83E-DCBF-A663-0A0D1018F66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6588" y="2675080"/>
                  <a:ext cx="1414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424E7BBD-0321-E3A8-DF3C-9223E1A0187A}"/>
              </a:ext>
            </a:extLst>
          </p:cNvPr>
          <p:cNvGrpSpPr/>
          <p:nvPr/>
        </p:nvGrpSpPr>
        <p:grpSpPr>
          <a:xfrm>
            <a:off x="716788" y="2548000"/>
            <a:ext cx="3011040" cy="1610640"/>
            <a:chOff x="716788" y="2548000"/>
            <a:chExt cx="3011040" cy="16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1F387201-04B0-ACC0-BA98-552C5C2203F9}"/>
                    </a:ext>
                  </a:extLst>
                </p14:cNvPr>
                <p14:cNvContentPartPr/>
                <p14:nvPr/>
              </p14:nvContentPartPr>
              <p14:xfrm>
                <a:off x="716788" y="3186640"/>
                <a:ext cx="2513160" cy="9720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1F387201-04B0-ACC0-BA98-552C5C2203F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8148" y="3178000"/>
                  <a:ext cx="2530800" cy="9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689DF34C-E593-DC69-53DF-5E722958C5A2}"/>
                    </a:ext>
                  </a:extLst>
                </p14:cNvPr>
                <p14:cNvContentPartPr/>
                <p14:nvPr/>
              </p14:nvContentPartPr>
              <p14:xfrm>
                <a:off x="3350188" y="3204280"/>
                <a:ext cx="377640" cy="13572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689DF34C-E593-DC69-53DF-5E722958C5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41548" y="3195640"/>
                  <a:ext cx="395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58AF857-9717-45AB-D3DE-80B90E041FCD}"/>
                    </a:ext>
                  </a:extLst>
                </p14:cNvPr>
                <p14:cNvContentPartPr/>
                <p14:nvPr/>
              </p14:nvContentPartPr>
              <p14:xfrm>
                <a:off x="3444868" y="3015280"/>
                <a:ext cx="131400" cy="770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58AF857-9717-45AB-D3DE-80B90E041F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36228" y="3006640"/>
                  <a:ext cx="149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F83E3BA3-004A-E66D-67FA-258EDB55F74F}"/>
                    </a:ext>
                  </a:extLst>
                </p14:cNvPr>
                <p14:cNvContentPartPr/>
                <p14:nvPr/>
              </p14:nvContentPartPr>
              <p14:xfrm>
                <a:off x="2820268" y="2548000"/>
                <a:ext cx="52920" cy="32580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F83E3BA3-004A-E66D-67FA-258EDB55F7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11628" y="2539000"/>
                  <a:ext cx="70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76A3821E-BEFE-7EA0-B9D3-4888C326E057}"/>
                    </a:ext>
                  </a:extLst>
                </p14:cNvPr>
                <p14:cNvContentPartPr/>
                <p14:nvPr/>
              </p14:nvContentPartPr>
              <p14:xfrm>
                <a:off x="2815948" y="2797120"/>
                <a:ext cx="77760" cy="1004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76A3821E-BEFE-7EA0-B9D3-4888C326E0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07308" y="2788480"/>
                  <a:ext cx="95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96C392C9-DB59-3FF4-E79B-6EAEBFD64506}"/>
                    </a:ext>
                  </a:extLst>
                </p14:cNvPr>
                <p14:cNvContentPartPr/>
                <p14:nvPr/>
              </p14:nvContentPartPr>
              <p14:xfrm>
                <a:off x="2953108" y="3334960"/>
                <a:ext cx="31320" cy="3070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96C392C9-DB59-3FF4-E79B-6EAEBFD6450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44108" y="3326320"/>
                  <a:ext cx="48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6E6A0B4-32DB-4B92-D0E7-66E9B4CA5484}"/>
                    </a:ext>
                  </a:extLst>
                </p14:cNvPr>
                <p14:cNvContentPartPr/>
                <p14:nvPr/>
              </p14:nvContentPartPr>
              <p14:xfrm>
                <a:off x="2920348" y="3329200"/>
                <a:ext cx="46440" cy="5760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6E6A0B4-32DB-4B92-D0E7-66E9B4CA54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11348" y="3320200"/>
                  <a:ext cx="64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852CEE7A-7493-90C9-5E4A-228C5E79FA37}"/>
                    </a:ext>
                  </a:extLst>
                </p14:cNvPr>
                <p14:cNvContentPartPr/>
                <p14:nvPr/>
              </p14:nvContentPartPr>
              <p14:xfrm>
                <a:off x="3071548" y="3667240"/>
                <a:ext cx="118080" cy="1044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852CEE7A-7493-90C9-5E4A-228C5E79FA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62908" y="3658240"/>
                  <a:ext cx="135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274B4853-33FE-6608-C0BA-A530519A4E14}"/>
                    </a:ext>
                  </a:extLst>
                </p14:cNvPr>
                <p14:cNvContentPartPr/>
                <p14:nvPr/>
              </p14:nvContentPartPr>
              <p14:xfrm>
                <a:off x="3061468" y="3581200"/>
                <a:ext cx="118080" cy="3168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274B4853-33FE-6608-C0BA-A530519A4E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52828" y="3572560"/>
                  <a:ext cx="135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0539F404-4134-15B4-3CF6-82D65B83E129}"/>
                    </a:ext>
                  </a:extLst>
                </p14:cNvPr>
                <p14:cNvContentPartPr/>
                <p14:nvPr/>
              </p14:nvContentPartPr>
              <p14:xfrm>
                <a:off x="3108628" y="3491560"/>
                <a:ext cx="23760" cy="35568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0539F404-4134-15B4-3CF6-82D65B83E1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99628" y="3482560"/>
                  <a:ext cx="41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937F8EF8-03B5-A385-BD5D-30BD55C61760}"/>
                    </a:ext>
                  </a:extLst>
                </p14:cNvPr>
                <p14:cNvContentPartPr/>
                <p14:nvPr/>
              </p14:nvContentPartPr>
              <p14:xfrm>
                <a:off x="3245428" y="3588040"/>
                <a:ext cx="116280" cy="15948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937F8EF8-03B5-A385-BD5D-30BD55C6176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36428" y="3579400"/>
                  <a:ext cx="13392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0FA7A2CA-F2F3-4CEC-235A-8E533D66CF0A}"/>
                  </a:ext>
                </a:extLst>
              </p14:cNvPr>
              <p14:cNvContentPartPr/>
              <p14:nvPr/>
            </p14:nvContentPartPr>
            <p14:xfrm>
              <a:off x="1073548" y="1151200"/>
              <a:ext cx="1177920" cy="617040"/>
            </p14:xfrm>
          </p:contentPart>
        </mc:Choice>
        <mc:Fallback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0FA7A2CA-F2F3-4CEC-235A-8E533D66CF0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64548" y="1142560"/>
                <a:ext cx="1195560" cy="6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1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978214D9-70EA-7C07-9986-FBD47E88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431074"/>
            <a:ext cx="4057650" cy="2286000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AAB20BB3-65DB-0355-E66F-2C60B095CDE1}"/>
              </a:ext>
            </a:extLst>
          </p:cNvPr>
          <p:cNvGrpSpPr/>
          <p:nvPr/>
        </p:nvGrpSpPr>
        <p:grpSpPr>
          <a:xfrm>
            <a:off x="5513068" y="309520"/>
            <a:ext cx="5191560" cy="587520"/>
            <a:chOff x="5513068" y="309520"/>
            <a:chExt cx="519156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2D88690D-719F-EB59-37BF-996CF3BB18C3}"/>
                    </a:ext>
                  </a:extLst>
                </p14:cNvPr>
                <p14:cNvContentPartPr/>
                <p14:nvPr/>
              </p14:nvContentPartPr>
              <p14:xfrm>
                <a:off x="5513068" y="414640"/>
                <a:ext cx="344520" cy="48096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2D88690D-719F-EB59-37BF-996CF3BB18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04428" y="405640"/>
                  <a:ext cx="3621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50032EEB-F30A-E669-BC98-DE4D28EC8039}"/>
                    </a:ext>
                  </a:extLst>
                </p14:cNvPr>
                <p14:cNvContentPartPr/>
                <p14:nvPr/>
              </p14:nvContentPartPr>
              <p14:xfrm>
                <a:off x="5960908" y="457120"/>
                <a:ext cx="49680" cy="4399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50032EEB-F30A-E669-BC98-DE4D28EC80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52268" y="448120"/>
                  <a:ext cx="673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74A8E39-8E5F-4BE2-D8D4-C52DC94EAB42}"/>
                    </a:ext>
                  </a:extLst>
                </p14:cNvPr>
                <p14:cNvContentPartPr/>
                <p14:nvPr/>
              </p14:nvContentPartPr>
              <p14:xfrm>
                <a:off x="5766148" y="463960"/>
                <a:ext cx="303480" cy="4572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74A8E39-8E5F-4BE2-D8D4-C52DC94EAB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57148" y="455320"/>
                  <a:ext cx="321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D83BDD8-43CA-DD48-C1E5-69E389C280F1}"/>
                    </a:ext>
                  </a:extLst>
                </p14:cNvPr>
                <p14:cNvContentPartPr/>
                <p14:nvPr/>
              </p14:nvContentPartPr>
              <p14:xfrm>
                <a:off x="6090508" y="381160"/>
                <a:ext cx="254520" cy="4514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D83BDD8-43CA-DD48-C1E5-69E389C280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81508" y="372520"/>
                  <a:ext cx="272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2320A217-8012-DEA9-CA17-2303198C39A0}"/>
                    </a:ext>
                  </a:extLst>
                </p14:cNvPr>
                <p14:cNvContentPartPr/>
                <p14:nvPr/>
              </p14:nvContentPartPr>
              <p14:xfrm>
                <a:off x="6462388" y="620560"/>
                <a:ext cx="135000" cy="205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2320A217-8012-DEA9-CA17-2303198C39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53748" y="611560"/>
                  <a:ext cx="152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A4604F0-325F-3581-5A60-79B6978FB8A7}"/>
                    </a:ext>
                  </a:extLst>
                </p14:cNvPr>
                <p14:cNvContentPartPr/>
                <p14:nvPr/>
              </p14:nvContentPartPr>
              <p14:xfrm>
                <a:off x="6754348" y="389800"/>
                <a:ext cx="253440" cy="45432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A4604F0-325F-3581-5A60-79B6978FB8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45708" y="380800"/>
                  <a:ext cx="2710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6590CC0E-FA56-B583-F3E0-F6A6DEAC52C6}"/>
                    </a:ext>
                  </a:extLst>
                </p14:cNvPr>
                <p14:cNvContentPartPr/>
                <p14:nvPr/>
              </p14:nvContentPartPr>
              <p14:xfrm>
                <a:off x="7020748" y="478000"/>
                <a:ext cx="195480" cy="2988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6590CC0E-FA56-B583-F3E0-F6A6DEAC52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12108" y="469360"/>
                  <a:ext cx="213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FCD31944-26EC-CAAF-F4FE-B3D7192BE83C}"/>
                    </a:ext>
                  </a:extLst>
                </p14:cNvPr>
                <p14:cNvContentPartPr/>
                <p14:nvPr/>
              </p14:nvContentPartPr>
              <p14:xfrm>
                <a:off x="7004188" y="429760"/>
                <a:ext cx="228960" cy="14652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FCD31944-26EC-CAAF-F4FE-B3D7192BE8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95188" y="420760"/>
                  <a:ext cx="246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1C67F99F-3A60-E537-E121-1FEFA81DE202}"/>
                    </a:ext>
                  </a:extLst>
                </p14:cNvPr>
                <p14:cNvContentPartPr/>
                <p14:nvPr/>
              </p14:nvContentPartPr>
              <p14:xfrm>
                <a:off x="7276708" y="367120"/>
                <a:ext cx="162000" cy="4107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1C67F99F-3A60-E537-E121-1FEFA81DE2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67708" y="358480"/>
                  <a:ext cx="179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FCBA7D8-8A50-A569-C607-A5C06D5E2374}"/>
                    </a:ext>
                  </a:extLst>
                </p14:cNvPr>
                <p14:cNvContentPartPr/>
                <p14:nvPr/>
              </p14:nvContentPartPr>
              <p14:xfrm>
                <a:off x="7481908" y="396280"/>
                <a:ext cx="195480" cy="3196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FCBA7D8-8A50-A569-C607-A5C06D5E23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72908" y="387640"/>
                  <a:ext cx="213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9818B76B-74FC-93B4-5C00-E23DAF13AAA6}"/>
                    </a:ext>
                  </a:extLst>
                </p14:cNvPr>
                <p14:cNvContentPartPr/>
                <p14:nvPr/>
              </p14:nvContentPartPr>
              <p14:xfrm>
                <a:off x="7475068" y="524440"/>
                <a:ext cx="195480" cy="234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9818B76B-74FC-93B4-5C00-E23DAF13AA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66068" y="515800"/>
                  <a:ext cx="213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42258E3-A1D0-302D-1705-C4CF00DAD2C8}"/>
                    </a:ext>
                  </a:extLst>
                </p14:cNvPr>
                <p14:cNvContentPartPr/>
                <p14:nvPr/>
              </p14:nvContentPartPr>
              <p14:xfrm>
                <a:off x="8060428" y="374320"/>
                <a:ext cx="40680" cy="3628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42258E3-A1D0-302D-1705-C4CF00DAD2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51428" y="365320"/>
                  <a:ext cx="58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C6F3915-FD95-5149-A0F8-9F8E99FDD065}"/>
                    </a:ext>
                  </a:extLst>
                </p14:cNvPr>
                <p14:cNvContentPartPr/>
                <p14:nvPr/>
              </p14:nvContentPartPr>
              <p14:xfrm>
                <a:off x="7868548" y="425800"/>
                <a:ext cx="313200" cy="367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C6F3915-FD95-5149-A0F8-9F8E99FDD0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59908" y="416800"/>
                  <a:ext cx="330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93D19E0F-46CE-77D1-AE1C-B4A643ACEC5C}"/>
                    </a:ext>
                  </a:extLst>
                </p14:cNvPr>
                <p14:cNvContentPartPr/>
                <p14:nvPr/>
              </p14:nvContentPartPr>
              <p14:xfrm>
                <a:off x="8157988" y="443800"/>
                <a:ext cx="188640" cy="29088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93D19E0F-46CE-77D1-AE1C-B4A643ACEC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48988" y="435160"/>
                  <a:ext cx="206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639CBF31-3B72-D03E-F281-B74B514988F4}"/>
                    </a:ext>
                  </a:extLst>
                </p14:cNvPr>
                <p14:cNvContentPartPr/>
                <p14:nvPr/>
              </p14:nvContentPartPr>
              <p14:xfrm>
                <a:off x="8454628" y="447040"/>
                <a:ext cx="189000" cy="2876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639CBF31-3B72-D03E-F281-B74B514988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45628" y="438400"/>
                  <a:ext cx="206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86BC6045-AD09-8BF5-5D8F-A15B6EE12D15}"/>
                    </a:ext>
                  </a:extLst>
                </p14:cNvPr>
                <p14:cNvContentPartPr/>
                <p14:nvPr/>
              </p14:nvContentPartPr>
              <p14:xfrm>
                <a:off x="8685388" y="376120"/>
                <a:ext cx="92160" cy="31968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86BC6045-AD09-8BF5-5D8F-A15B6EE12D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76388" y="367480"/>
                  <a:ext cx="109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03F16D60-165F-7B3C-FD46-D59CC7EC5177}"/>
                    </a:ext>
                  </a:extLst>
                </p14:cNvPr>
                <p14:cNvContentPartPr/>
                <p14:nvPr/>
              </p14:nvContentPartPr>
              <p14:xfrm>
                <a:off x="8800948" y="460360"/>
                <a:ext cx="165240" cy="28836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03F16D60-165F-7B3C-FD46-D59CC7EC51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92308" y="451720"/>
                  <a:ext cx="182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D375300B-CDDD-FF4C-12E2-155AF3439EF0}"/>
                    </a:ext>
                  </a:extLst>
                </p14:cNvPr>
                <p14:cNvContentPartPr/>
                <p14:nvPr/>
              </p14:nvContentPartPr>
              <p14:xfrm>
                <a:off x="9028468" y="388360"/>
                <a:ext cx="232920" cy="34992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D375300B-CDDD-FF4C-12E2-155AF3439E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19828" y="379360"/>
                  <a:ext cx="2505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19A9A401-7504-2473-AF60-A1FCE698A6C7}"/>
                    </a:ext>
                  </a:extLst>
                </p14:cNvPr>
                <p14:cNvContentPartPr/>
                <p14:nvPr/>
              </p14:nvContentPartPr>
              <p14:xfrm>
                <a:off x="9411508" y="415000"/>
                <a:ext cx="331200" cy="3351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19A9A401-7504-2473-AF60-A1FCE698A6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02868" y="406000"/>
                  <a:ext cx="348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8D0C74E-8632-C65D-A3E8-2A54B39D0ACA}"/>
                    </a:ext>
                  </a:extLst>
                </p14:cNvPr>
                <p14:cNvContentPartPr/>
                <p14:nvPr/>
              </p14:nvContentPartPr>
              <p14:xfrm>
                <a:off x="9732268" y="371080"/>
                <a:ext cx="191880" cy="32544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8D0C74E-8632-C65D-A3E8-2A54B39D0A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23268" y="362080"/>
                  <a:ext cx="209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0775833-E689-FDE8-DD4B-DA36504CAAFD}"/>
                    </a:ext>
                  </a:extLst>
                </p14:cNvPr>
                <p14:cNvContentPartPr/>
                <p14:nvPr/>
              </p14:nvContentPartPr>
              <p14:xfrm>
                <a:off x="9982108" y="390520"/>
                <a:ext cx="52920" cy="3276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0775833-E689-FDE8-DD4B-DA36504CAA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73468" y="381520"/>
                  <a:ext cx="70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14B68566-DBB6-26BE-44FF-B900E2AE9A48}"/>
                    </a:ext>
                  </a:extLst>
                </p14:cNvPr>
                <p14:cNvContentPartPr/>
                <p14:nvPr/>
              </p14:nvContentPartPr>
              <p14:xfrm>
                <a:off x="9860068" y="403480"/>
                <a:ext cx="262800" cy="428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14B68566-DBB6-26BE-44FF-B900E2AE9A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51068" y="394840"/>
                  <a:ext cx="280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B08DF4E0-FEA5-991D-D03F-4C2EB5E7A6D3}"/>
                    </a:ext>
                  </a:extLst>
                </p14:cNvPr>
                <p14:cNvContentPartPr/>
                <p14:nvPr/>
              </p14:nvContentPartPr>
              <p14:xfrm>
                <a:off x="10128988" y="361000"/>
                <a:ext cx="37440" cy="3103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B08DF4E0-FEA5-991D-D03F-4C2EB5E7A6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19988" y="352360"/>
                  <a:ext cx="55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683D9CAA-3E1B-16CD-7939-64692DE8F251}"/>
                    </a:ext>
                  </a:extLst>
                </p14:cNvPr>
                <p14:cNvContentPartPr/>
                <p14:nvPr/>
              </p14:nvContentPartPr>
              <p14:xfrm>
                <a:off x="10106308" y="366760"/>
                <a:ext cx="211680" cy="3423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683D9CAA-3E1B-16CD-7939-64692DE8F2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97308" y="358120"/>
                  <a:ext cx="229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4DC7010-0F0A-53CD-8530-2B255A7D36DB}"/>
                    </a:ext>
                  </a:extLst>
                </p14:cNvPr>
                <p14:cNvContentPartPr/>
                <p14:nvPr/>
              </p14:nvContentPartPr>
              <p14:xfrm>
                <a:off x="10303228" y="397720"/>
                <a:ext cx="183960" cy="26352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4DC7010-0F0A-53CD-8530-2B255A7D36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94588" y="388720"/>
                  <a:ext cx="201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EC94844A-ED49-5725-BE90-0539F844C315}"/>
                    </a:ext>
                  </a:extLst>
                </p14:cNvPr>
                <p14:cNvContentPartPr/>
                <p14:nvPr/>
              </p14:nvContentPartPr>
              <p14:xfrm>
                <a:off x="10523188" y="309520"/>
                <a:ext cx="181440" cy="3448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EC94844A-ED49-5725-BE90-0539F844C3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14548" y="300880"/>
                  <a:ext cx="19908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ECD6507F-2F25-842A-BB50-CB16D7973829}"/>
              </a:ext>
            </a:extLst>
          </p:cNvPr>
          <p:cNvGrpSpPr/>
          <p:nvPr/>
        </p:nvGrpSpPr>
        <p:grpSpPr>
          <a:xfrm>
            <a:off x="148348" y="2979640"/>
            <a:ext cx="3535200" cy="882720"/>
            <a:chOff x="148348" y="2979640"/>
            <a:chExt cx="3535200" cy="88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8CFBA44-05FC-A809-FA42-7299CF8CFD73}"/>
                    </a:ext>
                  </a:extLst>
                </p14:cNvPr>
                <p14:cNvContentPartPr/>
                <p14:nvPr/>
              </p14:nvContentPartPr>
              <p14:xfrm>
                <a:off x="195508" y="3101680"/>
                <a:ext cx="114840" cy="2682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8CFBA44-05FC-A809-FA42-7299CF8CFD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6508" y="3093040"/>
                  <a:ext cx="132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43D1F54C-FA10-43CA-8F1D-BB2ED74645C5}"/>
                    </a:ext>
                  </a:extLst>
                </p14:cNvPr>
                <p14:cNvContentPartPr/>
                <p14:nvPr/>
              </p14:nvContentPartPr>
              <p14:xfrm>
                <a:off x="175348" y="3178720"/>
                <a:ext cx="124920" cy="669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43D1F54C-FA10-43CA-8F1D-BB2ED74645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6348" y="3169720"/>
                  <a:ext cx="142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7B97F100-7489-96D8-7CD8-D01E5E55C584}"/>
                    </a:ext>
                  </a:extLst>
                </p14:cNvPr>
                <p14:cNvContentPartPr/>
                <p14:nvPr/>
              </p14:nvContentPartPr>
              <p14:xfrm>
                <a:off x="148348" y="3081880"/>
                <a:ext cx="114840" cy="1764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7B97F100-7489-96D8-7CD8-D01E5E55C5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9348" y="3072880"/>
                  <a:ext cx="13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AECA25CA-B90F-A821-C10E-08C09781877E}"/>
                    </a:ext>
                  </a:extLst>
                </p14:cNvPr>
                <p14:cNvContentPartPr/>
                <p14:nvPr/>
              </p14:nvContentPartPr>
              <p14:xfrm>
                <a:off x="291988" y="3097000"/>
                <a:ext cx="180720" cy="28080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AECA25CA-B90F-A821-C10E-08C0978187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2988" y="3088000"/>
                  <a:ext cx="198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76D62472-9D88-31A2-731D-DC171C2278A9}"/>
                    </a:ext>
                  </a:extLst>
                </p14:cNvPr>
                <p14:cNvContentPartPr/>
                <p14:nvPr/>
              </p14:nvContentPartPr>
              <p14:xfrm>
                <a:off x="507988" y="3133360"/>
                <a:ext cx="54000" cy="2181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76D62472-9D88-31A2-731D-DC171C2278A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9348" y="3124360"/>
                  <a:ext cx="71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D56F4C30-3EC3-2A84-829D-FEF20E1E8133}"/>
                    </a:ext>
                  </a:extLst>
                </p14:cNvPr>
                <p14:cNvContentPartPr/>
                <p14:nvPr/>
              </p14:nvContentPartPr>
              <p14:xfrm>
                <a:off x="370468" y="3066760"/>
                <a:ext cx="367200" cy="23868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D56F4C30-3EC3-2A84-829D-FEF20E1E81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1468" y="3057760"/>
                  <a:ext cx="384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AFDD54C-3B66-56AE-D6ED-3FDC72094AD9}"/>
                    </a:ext>
                  </a:extLst>
                </p14:cNvPr>
                <p14:cNvContentPartPr/>
                <p14:nvPr/>
              </p14:nvContentPartPr>
              <p14:xfrm>
                <a:off x="797428" y="3054880"/>
                <a:ext cx="218880" cy="2646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AFDD54C-3B66-56AE-D6ED-3FDC72094A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788" y="3045880"/>
                  <a:ext cx="2365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ECA67B7B-2C3B-D647-1D00-F94A11A235F9}"/>
                    </a:ext>
                  </a:extLst>
                </p14:cNvPr>
                <p14:cNvContentPartPr/>
                <p14:nvPr/>
              </p14:nvContentPartPr>
              <p14:xfrm>
                <a:off x="1072468" y="3081160"/>
                <a:ext cx="122040" cy="2293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ECA67B7B-2C3B-D647-1D00-F94A11A235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3468" y="3072160"/>
                  <a:ext cx="139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9123157-7BB0-0AE9-4360-70FFA7595998}"/>
                    </a:ext>
                  </a:extLst>
                </p14:cNvPr>
                <p14:cNvContentPartPr/>
                <p14:nvPr/>
              </p14:nvContentPartPr>
              <p14:xfrm>
                <a:off x="1056628" y="3232000"/>
                <a:ext cx="172080" cy="176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9123157-7BB0-0AE9-4360-70FFA759599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7628" y="3223360"/>
                  <a:ext cx="189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AC4E486-03EE-6EBB-0F8A-F67E19C32643}"/>
                    </a:ext>
                  </a:extLst>
                </p14:cNvPr>
                <p14:cNvContentPartPr/>
                <p14:nvPr/>
              </p14:nvContentPartPr>
              <p14:xfrm>
                <a:off x="1288828" y="3081880"/>
                <a:ext cx="43920" cy="1922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AC4E486-03EE-6EBB-0F8A-F67E19C3264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79828" y="3072880"/>
                  <a:ext cx="61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981DB7B-9AAE-4A36-70B0-A7CA5D959BDE}"/>
                    </a:ext>
                  </a:extLst>
                </p14:cNvPr>
                <p14:cNvContentPartPr/>
                <p14:nvPr/>
              </p14:nvContentPartPr>
              <p14:xfrm>
                <a:off x="1238428" y="3062440"/>
                <a:ext cx="158400" cy="2433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981DB7B-9AAE-4A36-70B0-A7CA5D959B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29428" y="3053800"/>
                  <a:ext cx="176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A094D99-A221-415A-6740-659C2DEFA796}"/>
                    </a:ext>
                  </a:extLst>
                </p14:cNvPr>
                <p14:cNvContentPartPr/>
                <p14:nvPr/>
              </p14:nvContentPartPr>
              <p14:xfrm>
                <a:off x="1402948" y="3121840"/>
                <a:ext cx="145800" cy="2098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A094D99-A221-415A-6740-659C2DEFA7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93948" y="3113200"/>
                  <a:ext cx="163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06334F6A-8BF0-4DBD-F096-22AE9325D551}"/>
                    </a:ext>
                  </a:extLst>
                </p14:cNvPr>
                <p14:cNvContentPartPr/>
                <p14:nvPr/>
              </p14:nvContentPartPr>
              <p14:xfrm>
                <a:off x="1591588" y="3107080"/>
                <a:ext cx="57600" cy="2325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06334F6A-8BF0-4DBD-F096-22AE9325D55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82588" y="3098080"/>
                  <a:ext cx="75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F14281F-A502-AD3C-0439-DB59024E8274}"/>
                    </a:ext>
                  </a:extLst>
                </p14:cNvPr>
                <p14:cNvContentPartPr/>
                <p14:nvPr/>
              </p14:nvContentPartPr>
              <p14:xfrm>
                <a:off x="1577908" y="3081160"/>
                <a:ext cx="215640" cy="2404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F14281F-A502-AD3C-0439-DB59024E82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69268" y="3072160"/>
                  <a:ext cx="233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B90160C-A2DF-C89C-49B2-1EE2E97947A1}"/>
                    </a:ext>
                  </a:extLst>
                </p14:cNvPr>
                <p14:cNvContentPartPr/>
                <p14:nvPr/>
              </p14:nvContentPartPr>
              <p14:xfrm>
                <a:off x="1968148" y="3088720"/>
                <a:ext cx="118440" cy="1915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B90160C-A2DF-C89C-49B2-1EE2E97947A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59508" y="3079720"/>
                  <a:ext cx="13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6C88A67-1AD0-00DD-23BF-632F897CCD10}"/>
                    </a:ext>
                  </a:extLst>
                </p14:cNvPr>
                <p14:cNvContentPartPr/>
                <p14:nvPr/>
              </p14:nvContentPartPr>
              <p14:xfrm>
                <a:off x="2187028" y="3062800"/>
                <a:ext cx="217080" cy="21420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6C88A67-1AD0-00DD-23BF-632F897CCD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78028" y="3053800"/>
                  <a:ext cx="234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FE21E92-C1AD-AB0E-50CB-5C85BBBD28C3}"/>
                    </a:ext>
                  </a:extLst>
                </p14:cNvPr>
                <p14:cNvContentPartPr/>
                <p14:nvPr/>
              </p14:nvContentPartPr>
              <p14:xfrm>
                <a:off x="175708" y="3638800"/>
                <a:ext cx="231840" cy="2235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FE21E92-C1AD-AB0E-50CB-5C85BBBD28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7068" y="3630160"/>
                  <a:ext cx="249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A0C2135D-A0D5-DABF-BDE3-D7777705A32D}"/>
                    </a:ext>
                  </a:extLst>
                </p14:cNvPr>
                <p14:cNvContentPartPr/>
                <p14:nvPr/>
              </p14:nvContentPartPr>
              <p14:xfrm>
                <a:off x="375868" y="3633760"/>
                <a:ext cx="171360" cy="16668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A0C2135D-A0D5-DABF-BDE3-D7777705A32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7228" y="3625120"/>
                  <a:ext cx="189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895D5A3-F5CD-D5B9-D35F-1FB764E272D3}"/>
                    </a:ext>
                  </a:extLst>
                </p14:cNvPr>
                <p14:cNvContentPartPr/>
                <p14:nvPr/>
              </p14:nvContentPartPr>
              <p14:xfrm>
                <a:off x="605908" y="3619720"/>
                <a:ext cx="43920" cy="1688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895D5A3-F5CD-D5B9-D35F-1FB764E272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6908" y="3610720"/>
                  <a:ext cx="61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9670F15D-D94D-F8C2-ECEB-9CE67897E092}"/>
                    </a:ext>
                  </a:extLst>
                </p14:cNvPr>
                <p14:cNvContentPartPr/>
                <p14:nvPr/>
              </p14:nvContentPartPr>
              <p14:xfrm>
                <a:off x="582148" y="3581200"/>
                <a:ext cx="159480" cy="2595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9670F15D-D94D-F8C2-ECEB-9CE67897E0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3508" y="3572560"/>
                  <a:ext cx="177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2E219C58-E829-3E5F-9D13-8C7766A1F0B7}"/>
                    </a:ext>
                  </a:extLst>
                </p14:cNvPr>
                <p14:cNvContentPartPr/>
                <p14:nvPr/>
              </p14:nvContentPartPr>
              <p14:xfrm>
                <a:off x="784828" y="3593440"/>
                <a:ext cx="140760" cy="20808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2E219C58-E829-3E5F-9D13-8C7766A1F0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6188" y="3584440"/>
                  <a:ext cx="15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BB7F5F39-9617-28DB-4D19-30DB0ECBFFD2}"/>
                    </a:ext>
                  </a:extLst>
                </p14:cNvPr>
                <p14:cNvContentPartPr/>
                <p14:nvPr/>
              </p14:nvContentPartPr>
              <p14:xfrm>
                <a:off x="774028" y="3586240"/>
                <a:ext cx="185400" cy="1260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BB7F5F39-9617-28DB-4D19-30DB0ECBFF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5388" y="3577600"/>
                  <a:ext cx="20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F8550B0-5489-3D26-8CAD-2750E5C739C3}"/>
                    </a:ext>
                  </a:extLst>
                </p14:cNvPr>
                <p14:cNvContentPartPr/>
                <p14:nvPr/>
              </p14:nvContentPartPr>
              <p14:xfrm>
                <a:off x="1001188" y="3545920"/>
                <a:ext cx="133200" cy="21420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F8550B0-5489-3D26-8CAD-2750E5C739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2548" y="3537280"/>
                  <a:ext cx="150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A7A46DD-79C4-72EA-E187-FFCF8D3B1B08}"/>
                    </a:ext>
                  </a:extLst>
                </p14:cNvPr>
                <p14:cNvContentPartPr/>
                <p14:nvPr/>
              </p14:nvContentPartPr>
              <p14:xfrm>
                <a:off x="1366228" y="3539800"/>
                <a:ext cx="23760" cy="1728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A7A46DD-79C4-72EA-E187-FFCF8D3B1B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57228" y="3531160"/>
                  <a:ext cx="4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8D869C46-524D-ED7A-9C88-3BBAD31E99F9}"/>
                    </a:ext>
                  </a:extLst>
                </p14:cNvPr>
                <p14:cNvContentPartPr/>
                <p14:nvPr/>
              </p14:nvContentPartPr>
              <p14:xfrm>
                <a:off x="1285228" y="3573280"/>
                <a:ext cx="202320" cy="1749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8D869C46-524D-ED7A-9C88-3BBAD31E99F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76588" y="3564280"/>
                  <a:ext cx="219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86DB00A8-1FF6-97BB-4E96-D0D91112B9C7}"/>
                    </a:ext>
                  </a:extLst>
                </p14:cNvPr>
                <p14:cNvContentPartPr/>
                <p14:nvPr/>
              </p14:nvContentPartPr>
              <p14:xfrm>
                <a:off x="1537588" y="3541960"/>
                <a:ext cx="33840" cy="1587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86DB00A8-1FF6-97BB-4E96-D0D91112B9C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28948" y="3532960"/>
                  <a:ext cx="51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5EE32CCD-506E-3017-3B01-7CF2780CE5C7}"/>
                    </a:ext>
                  </a:extLst>
                </p14:cNvPr>
                <p14:cNvContentPartPr/>
                <p14:nvPr/>
              </p14:nvContentPartPr>
              <p14:xfrm>
                <a:off x="1504108" y="3523600"/>
                <a:ext cx="152280" cy="2678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5EE32CCD-506E-3017-3B01-7CF2780CE5C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95108" y="3514960"/>
                  <a:ext cx="169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076A9E02-1162-20E6-1596-462FE329B884}"/>
                    </a:ext>
                  </a:extLst>
                </p14:cNvPr>
                <p14:cNvContentPartPr/>
                <p14:nvPr/>
              </p14:nvContentPartPr>
              <p14:xfrm>
                <a:off x="1684468" y="3585160"/>
                <a:ext cx="129240" cy="1879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076A9E02-1162-20E6-1596-462FE329B88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75828" y="3576520"/>
                  <a:ext cx="146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959E2DF-822E-59C0-580A-9173DDF84587}"/>
                    </a:ext>
                  </a:extLst>
                </p14:cNvPr>
                <p14:cNvContentPartPr/>
                <p14:nvPr/>
              </p14:nvContentPartPr>
              <p14:xfrm>
                <a:off x="1679068" y="3569320"/>
                <a:ext cx="158400" cy="2664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959E2DF-822E-59C0-580A-9173DDF845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70068" y="3560320"/>
                  <a:ext cx="176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AFDA884B-B557-B78C-4060-F3A12472B478}"/>
                    </a:ext>
                  </a:extLst>
                </p14:cNvPr>
                <p14:cNvContentPartPr/>
                <p14:nvPr/>
              </p14:nvContentPartPr>
              <p14:xfrm>
                <a:off x="1864108" y="3538000"/>
                <a:ext cx="141480" cy="21420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AFDA884B-B557-B78C-4060-F3A12472B4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55108" y="3529000"/>
                  <a:ext cx="159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ED90B568-206C-BB14-72BC-7F149E166D1A}"/>
                    </a:ext>
                  </a:extLst>
                </p14:cNvPr>
                <p14:cNvContentPartPr/>
                <p14:nvPr/>
              </p14:nvContentPartPr>
              <p14:xfrm>
                <a:off x="1995148" y="3539800"/>
                <a:ext cx="168480" cy="1929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ED90B568-206C-BB14-72BC-7F149E166D1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86148" y="3531160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97D0C8E5-F942-FE57-4649-C5E372CC95A5}"/>
                    </a:ext>
                  </a:extLst>
                </p14:cNvPr>
                <p14:cNvContentPartPr/>
                <p14:nvPr/>
              </p14:nvContentPartPr>
              <p14:xfrm>
                <a:off x="2230588" y="3538000"/>
                <a:ext cx="91080" cy="17100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97D0C8E5-F942-FE57-4649-C5E372CC95A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21948" y="3529000"/>
                  <a:ext cx="108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3A77061F-57F9-D65D-916B-42D1D4AB4BEF}"/>
                    </a:ext>
                  </a:extLst>
                </p14:cNvPr>
                <p14:cNvContentPartPr/>
                <p14:nvPr/>
              </p14:nvContentPartPr>
              <p14:xfrm>
                <a:off x="2314828" y="3456280"/>
                <a:ext cx="124920" cy="2408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3A77061F-57F9-D65D-916B-42D1D4AB4BE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05828" y="3447280"/>
                  <a:ext cx="14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90A8FA92-2D42-C74D-1D59-78A27F0E7B17}"/>
                    </a:ext>
                  </a:extLst>
                </p14:cNvPr>
                <p14:cNvContentPartPr/>
                <p14:nvPr/>
              </p14:nvContentPartPr>
              <p14:xfrm>
                <a:off x="2297908" y="3487600"/>
                <a:ext cx="269640" cy="20016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90A8FA92-2D42-C74D-1D59-78A27F0E7B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88908" y="3478600"/>
                  <a:ext cx="28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03009AED-B162-84B2-30E7-2588E7D5F3DC}"/>
                    </a:ext>
                  </a:extLst>
                </p14:cNvPr>
                <p14:cNvContentPartPr/>
                <p14:nvPr/>
              </p14:nvContentPartPr>
              <p14:xfrm>
                <a:off x="2595988" y="3466360"/>
                <a:ext cx="129600" cy="2376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03009AED-B162-84B2-30E7-2588E7D5F3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87348" y="3457360"/>
                  <a:ext cx="147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A9EF4AC-288F-3730-23AE-A675EA346B8A}"/>
                    </a:ext>
                  </a:extLst>
                </p14:cNvPr>
                <p14:cNvContentPartPr/>
                <p14:nvPr/>
              </p14:nvContentPartPr>
              <p14:xfrm>
                <a:off x="2771668" y="3430360"/>
                <a:ext cx="169200" cy="26640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A9EF4AC-288F-3730-23AE-A675EA346B8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62668" y="3421360"/>
                  <a:ext cx="186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616F5D37-B0CB-6FD1-A8C2-2B89E6E5BC37}"/>
                    </a:ext>
                  </a:extLst>
                </p14:cNvPr>
                <p14:cNvContentPartPr/>
                <p14:nvPr/>
              </p14:nvContentPartPr>
              <p14:xfrm>
                <a:off x="2946988" y="3461320"/>
                <a:ext cx="60840" cy="1609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616F5D37-B0CB-6FD1-A8C2-2B89E6E5BC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38348" y="3452320"/>
                  <a:ext cx="78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455F06A4-E317-96F7-3CD8-403CB4C2B289}"/>
                    </a:ext>
                  </a:extLst>
                </p14:cNvPr>
                <p14:cNvContentPartPr/>
                <p14:nvPr/>
              </p14:nvContentPartPr>
              <p14:xfrm>
                <a:off x="2832868" y="3426760"/>
                <a:ext cx="323280" cy="2145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455F06A4-E317-96F7-3CD8-403CB4C2B2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23868" y="3418120"/>
                  <a:ext cx="340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1707A44E-49C0-774F-6393-69F39E3AD80B}"/>
                    </a:ext>
                  </a:extLst>
                </p14:cNvPr>
                <p14:cNvContentPartPr/>
                <p14:nvPr/>
              </p14:nvContentPartPr>
              <p14:xfrm>
                <a:off x="3161908" y="3485440"/>
                <a:ext cx="138960" cy="16380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1707A44E-49C0-774F-6393-69F39E3AD8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53268" y="3476800"/>
                  <a:ext cx="156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633C5DFF-83BE-1B04-DF63-DF323664784B}"/>
                    </a:ext>
                  </a:extLst>
                </p14:cNvPr>
                <p14:cNvContentPartPr/>
                <p14:nvPr/>
              </p14:nvContentPartPr>
              <p14:xfrm>
                <a:off x="3320668" y="3453040"/>
                <a:ext cx="142200" cy="19800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633C5DFF-83BE-1B04-DF63-DF323664784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11668" y="3444400"/>
                  <a:ext cx="159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1A89EC53-3E3D-40BB-EE93-88FB09527F3D}"/>
                    </a:ext>
                  </a:extLst>
                </p14:cNvPr>
                <p14:cNvContentPartPr/>
                <p14:nvPr/>
              </p14:nvContentPartPr>
              <p14:xfrm>
                <a:off x="3488068" y="2979640"/>
                <a:ext cx="195480" cy="8398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1A89EC53-3E3D-40BB-EE93-88FB09527F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79428" y="2971000"/>
                  <a:ext cx="213120" cy="85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B825B91B-E935-3F16-3981-231183325AE5}"/>
                  </a:ext>
                </a:extLst>
              </p14:cNvPr>
              <p14:cNvContentPartPr/>
              <p14:nvPr/>
            </p14:nvContentPartPr>
            <p14:xfrm>
              <a:off x="2646748" y="931960"/>
              <a:ext cx="79560" cy="114120"/>
            </p14:xfrm>
          </p:contentPart>
        </mc:Choice>
        <mc:Fallback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B825B91B-E935-3F16-3981-231183325AE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37748" y="922960"/>
                <a:ext cx="97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D4D079A8-028E-8A6E-D1AC-F2DE8834B355}"/>
                  </a:ext>
                </a:extLst>
              </p14:cNvPr>
              <p14:cNvContentPartPr/>
              <p14:nvPr/>
            </p14:nvContentPartPr>
            <p14:xfrm>
              <a:off x="4040308" y="931240"/>
              <a:ext cx="124920" cy="119520"/>
            </p14:xfrm>
          </p:contentPart>
        </mc:Choice>
        <mc:Fallback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D4D079A8-028E-8A6E-D1AC-F2DE8834B35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031668" y="922600"/>
                <a:ext cx="14256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2F9A1CF0-6DA0-EE81-72A4-17C8368350DE}"/>
              </a:ext>
            </a:extLst>
          </p:cNvPr>
          <p:cNvGrpSpPr/>
          <p:nvPr/>
        </p:nvGrpSpPr>
        <p:grpSpPr>
          <a:xfrm>
            <a:off x="3801628" y="2722600"/>
            <a:ext cx="3923280" cy="1490760"/>
            <a:chOff x="3801628" y="2722600"/>
            <a:chExt cx="3923280" cy="14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32D8E684-55EA-EF58-7DB2-8822FE3469C9}"/>
                    </a:ext>
                  </a:extLst>
                </p14:cNvPr>
                <p14:cNvContentPartPr/>
                <p14:nvPr/>
              </p14:nvContentPartPr>
              <p14:xfrm>
                <a:off x="3936268" y="2919160"/>
                <a:ext cx="17280" cy="23400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32D8E684-55EA-EF58-7DB2-8822FE3469C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27268" y="2910520"/>
                  <a:ext cx="34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100C447A-064C-3D7D-E525-0AB52B2DD3E3}"/>
                    </a:ext>
                  </a:extLst>
                </p14:cNvPr>
                <p14:cNvContentPartPr/>
                <p14:nvPr/>
              </p14:nvContentPartPr>
              <p14:xfrm>
                <a:off x="3841588" y="2918440"/>
                <a:ext cx="228600" cy="26280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100C447A-064C-3D7D-E525-0AB52B2DD3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32948" y="2909800"/>
                  <a:ext cx="246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BBA8630-6972-12D1-FD88-0B461725264E}"/>
                    </a:ext>
                  </a:extLst>
                </p14:cNvPr>
                <p14:cNvContentPartPr/>
                <p14:nvPr/>
              </p14:nvContentPartPr>
              <p14:xfrm>
                <a:off x="4121308" y="2927440"/>
                <a:ext cx="118080" cy="25668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BBA8630-6972-12D1-FD88-0B46172526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12308" y="2918440"/>
                  <a:ext cx="135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FB82228F-9001-D75F-DDF7-AEAEEB10C841}"/>
                    </a:ext>
                  </a:extLst>
                </p14:cNvPr>
                <p14:cNvContentPartPr/>
                <p14:nvPr/>
              </p14:nvContentPartPr>
              <p14:xfrm>
                <a:off x="4084228" y="3062440"/>
                <a:ext cx="208800" cy="126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FB82228F-9001-D75F-DDF7-AEAEEB10C8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75228" y="3053800"/>
                  <a:ext cx="226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BE123B5D-C549-857D-2771-B3A29CBFE6E0}"/>
                    </a:ext>
                  </a:extLst>
                </p14:cNvPr>
                <p14:cNvContentPartPr/>
                <p14:nvPr/>
              </p14:nvContentPartPr>
              <p14:xfrm>
                <a:off x="4235788" y="2941120"/>
                <a:ext cx="135720" cy="18864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BE123B5D-C549-857D-2771-B3A29CBFE6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27148" y="2932120"/>
                  <a:ext cx="153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52321B49-7012-E756-CA3C-3B8EF501AA35}"/>
                    </a:ext>
                  </a:extLst>
                </p14:cNvPr>
                <p14:cNvContentPartPr/>
                <p14:nvPr/>
              </p14:nvContentPartPr>
              <p14:xfrm>
                <a:off x="4386988" y="2926360"/>
                <a:ext cx="138240" cy="26028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52321B49-7012-E756-CA3C-3B8EF501AA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77988" y="2917360"/>
                  <a:ext cx="155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F5491436-519B-1D05-4B31-5F0A2A2E70AF}"/>
                    </a:ext>
                  </a:extLst>
                </p14:cNvPr>
                <p14:cNvContentPartPr/>
                <p14:nvPr/>
              </p14:nvContentPartPr>
              <p14:xfrm>
                <a:off x="4356748" y="2935360"/>
                <a:ext cx="178560" cy="1836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F5491436-519B-1D05-4B31-5F0A2A2E70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47748" y="2926720"/>
                  <a:ext cx="196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48486C21-B9C0-0A99-3B5A-FE9C3FFCCB47}"/>
                    </a:ext>
                  </a:extLst>
                </p14:cNvPr>
                <p14:cNvContentPartPr/>
                <p14:nvPr/>
              </p14:nvContentPartPr>
              <p14:xfrm>
                <a:off x="4568428" y="2919520"/>
                <a:ext cx="138240" cy="2343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48486C21-B9C0-0A99-3B5A-FE9C3FFCCB4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59788" y="2910520"/>
                  <a:ext cx="155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E6DAEB40-BBED-84BC-1C5B-EEAB9FCEC334}"/>
                    </a:ext>
                  </a:extLst>
                </p14:cNvPr>
                <p14:cNvContentPartPr/>
                <p14:nvPr/>
              </p14:nvContentPartPr>
              <p14:xfrm>
                <a:off x="4750228" y="2935360"/>
                <a:ext cx="43920" cy="1537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E6DAEB40-BBED-84BC-1C5B-EEAB9FCEC3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41228" y="2926720"/>
                  <a:ext cx="6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89E78B1A-3384-22BA-0558-6B47915110B0}"/>
                    </a:ext>
                  </a:extLst>
                </p14:cNvPr>
                <p14:cNvContentPartPr/>
                <p14:nvPr/>
              </p14:nvContentPartPr>
              <p14:xfrm>
                <a:off x="4686148" y="2912320"/>
                <a:ext cx="182160" cy="2412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89E78B1A-3384-22BA-0558-6B47915110B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77508" y="2903320"/>
                  <a:ext cx="199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FE2FFA31-7B2B-EA62-1488-E1491D183C04}"/>
                    </a:ext>
                  </a:extLst>
                </p14:cNvPr>
                <p14:cNvContentPartPr/>
                <p14:nvPr/>
              </p14:nvContentPartPr>
              <p14:xfrm>
                <a:off x="4891348" y="2913040"/>
                <a:ext cx="162720" cy="22248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FE2FFA31-7B2B-EA62-1488-E1491D183C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82708" y="2904400"/>
                  <a:ext cx="180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F9EDCB5-D0A3-D601-BE73-3B0D669B4F97}"/>
                    </a:ext>
                  </a:extLst>
                </p14:cNvPr>
                <p14:cNvContentPartPr/>
                <p14:nvPr/>
              </p14:nvContentPartPr>
              <p14:xfrm>
                <a:off x="5238028" y="2905840"/>
                <a:ext cx="155160" cy="21168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F9EDCB5-D0A3-D601-BE73-3B0D669B4F9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29028" y="2896840"/>
                  <a:ext cx="172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04EBC2CC-15F9-33BE-F626-119242F6A9EA}"/>
                    </a:ext>
                  </a:extLst>
                </p14:cNvPr>
                <p14:cNvContentPartPr/>
                <p14:nvPr/>
              </p14:nvContentPartPr>
              <p14:xfrm>
                <a:off x="5462668" y="2865880"/>
                <a:ext cx="129240" cy="24768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04EBC2CC-15F9-33BE-F626-119242F6A9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54028" y="2856880"/>
                  <a:ext cx="146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6F05957D-D1CB-3C06-8CBD-6360D857FB25}"/>
                    </a:ext>
                  </a:extLst>
                </p14:cNvPr>
                <p14:cNvContentPartPr/>
                <p14:nvPr/>
              </p14:nvContentPartPr>
              <p14:xfrm>
                <a:off x="5439988" y="2963800"/>
                <a:ext cx="165240" cy="468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6F05957D-D1CB-3C06-8CBD-6360D857FB2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30988" y="2954800"/>
                  <a:ext cx="182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0A8E2C56-6157-022E-5400-5A45E5329E4B}"/>
                    </a:ext>
                  </a:extLst>
                </p14:cNvPr>
                <p14:cNvContentPartPr/>
                <p14:nvPr/>
              </p14:nvContentPartPr>
              <p14:xfrm>
                <a:off x="5729068" y="2867680"/>
                <a:ext cx="33840" cy="22644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0A8E2C56-6157-022E-5400-5A45E5329E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20428" y="2859040"/>
                  <a:ext cx="51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756369B8-C575-A969-3F31-11E0CF0130DE}"/>
                    </a:ext>
                  </a:extLst>
                </p14:cNvPr>
                <p14:cNvContentPartPr/>
                <p14:nvPr/>
              </p14:nvContentPartPr>
              <p14:xfrm>
                <a:off x="5712148" y="2839600"/>
                <a:ext cx="178560" cy="24516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756369B8-C575-A969-3F31-11E0CF0130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03508" y="2830600"/>
                  <a:ext cx="196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827B021A-D5CA-522B-4898-B8D83E2C9047}"/>
                    </a:ext>
                  </a:extLst>
                </p14:cNvPr>
                <p14:cNvContentPartPr/>
                <p14:nvPr/>
              </p14:nvContentPartPr>
              <p14:xfrm>
                <a:off x="5900788" y="2901160"/>
                <a:ext cx="192240" cy="16596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827B021A-D5CA-522B-4898-B8D83E2C904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91788" y="2892160"/>
                  <a:ext cx="209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8F4FDCC8-44DF-2213-FA23-DFD5832D201F}"/>
                    </a:ext>
                  </a:extLst>
                </p14:cNvPr>
                <p14:cNvContentPartPr/>
                <p14:nvPr/>
              </p14:nvContentPartPr>
              <p14:xfrm>
                <a:off x="5910868" y="2850760"/>
                <a:ext cx="215640" cy="849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8F4FDCC8-44DF-2213-FA23-DFD5832D201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01868" y="2841760"/>
                  <a:ext cx="233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46D6D425-3269-1FB0-8789-129BED32CAC7}"/>
                    </a:ext>
                  </a:extLst>
                </p14:cNvPr>
                <p14:cNvContentPartPr/>
                <p14:nvPr/>
              </p14:nvContentPartPr>
              <p14:xfrm>
                <a:off x="6139468" y="2859760"/>
                <a:ext cx="131760" cy="2091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46D6D425-3269-1FB0-8789-129BED32CAC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30828" y="2850760"/>
                  <a:ext cx="149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1C6824F7-500C-F8E3-0958-2DC018C9549C}"/>
                    </a:ext>
                  </a:extLst>
                </p14:cNvPr>
                <p14:cNvContentPartPr/>
                <p14:nvPr/>
              </p14:nvContentPartPr>
              <p14:xfrm>
                <a:off x="6253948" y="2811160"/>
                <a:ext cx="158400" cy="27108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1C6824F7-500C-F8E3-0958-2DC018C9549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44948" y="2802160"/>
                  <a:ext cx="176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9545FBC3-FAFD-C043-554C-937765A4E834}"/>
                    </a:ext>
                  </a:extLst>
                </p14:cNvPr>
                <p14:cNvContentPartPr/>
                <p14:nvPr/>
              </p14:nvContentPartPr>
              <p14:xfrm>
                <a:off x="6398308" y="2841760"/>
                <a:ext cx="162000" cy="19656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9545FBC3-FAFD-C043-554C-937765A4E83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89308" y="2833120"/>
                  <a:ext cx="179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0E9C4A7A-8C3B-37CB-BFB4-0729D013D853}"/>
                    </a:ext>
                  </a:extLst>
                </p14:cNvPr>
                <p14:cNvContentPartPr/>
                <p14:nvPr/>
              </p14:nvContentPartPr>
              <p14:xfrm>
                <a:off x="6586948" y="2806120"/>
                <a:ext cx="165240" cy="25776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0E9C4A7A-8C3B-37CB-BFB4-0729D013D85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77948" y="2797480"/>
                  <a:ext cx="182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C90B2286-F1B9-F3B8-996B-DAC8F7BC4ED9}"/>
                    </a:ext>
                  </a:extLst>
                </p14:cNvPr>
                <p14:cNvContentPartPr/>
                <p14:nvPr/>
              </p14:nvContentPartPr>
              <p14:xfrm>
                <a:off x="6580108" y="2722600"/>
                <a:ext cx="282960" cy="28548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C90B2286-F1B9-F3B8-996B-DAC8F7BC4E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71468" y="2713600"/>
                  <a:ext cx="300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E4AC9046-43CA-D52A-964B-F64410C949A7}"/>
                    </a:ext>
                  </a:extLst>
                </p14:cNvPr>
                <p14:cNvContentPartPr/>
                <p14:nvPr/>
              </p14:nvContentPartPr>
              <p14:xfrm>
                <a:off x="3872188" y="3502360"/>
                <a:ext cx="370440" cy="20844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E4AC9046-43CA-D52A-964B-F64410C949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63548" y="3493720"/>
                  <a:ext cx="388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E9A56A8A-81D0-CD25-BC35-0F3C7165534B}"/>
                    </a:ext>
                  </a:extLst>
                </p14:cNvPr>
                <p14:cNvContentPartPr/>
                <p14:nvPr/>
              </p14:nvContentPartPr>
              <p14:xfrm>
                <a:off x="4302748" y="3536920"/>
                <a:ext cx="195840" cy="327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E9A56A8A-81D0-CD25-BC35-0F3C7165534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94108" y="3527920"/>
                  <a:ext cx="213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857FCC68-E071-1648-94F5-8C2D3867B51A}"/>
                    </a:ext>
                  </a:extLst>
                </p14:cNvPr>
                <p14:cNvContentPartPr/>
                <p14:nvPr/>
              </p14:nvContentPartPr>
              <p14:xfrm>
                <a:off x="4467628" y="3472480"/>
                <a:ext cx="132480" cy="19800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857FCC68-E071-1648-94F5-8C2D3867B5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58988" y="3463480"/>
                  <a:ext cx="150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EBEEE451-C211-0E46-1999-B7CFA5AF35C8}"/>
                    </a:ext>
                  </a:extLst>
                </p14:cNvPr>
                <p14:cNvContentPartPr/>
                <p14:nvPr/>
              </p14:nvContentPartPr>
              <p14:xfrm>
                <a:off x="4670668" y="3463480"/>
                <a:ext cx="282240" cy="40104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EBEEE451-C211-0E46-1999-B7CFA5AF35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62028" y="3454840"/>
                  <a:ext cx="299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DE54B94-E629-FE76-EC52-3A16795BAC0D}"/>
                    </a:ext>
                  </a:extLst>
                </p14:cNvPr>
                <p14:cNvContentPartPr/>
                <p14:nvPr/>
              </p14:nvContentPartPr>
              <p14:xfrm>
                <a:off x="5163868" y="3508480"/>
                <a:ext cx="54360" cy="20016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DE54B94-E629-FE76-EC52-3A16795BAC0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55228" y="3499840"/>
                  <a:ext cx="72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EA1F500B-F1B2-0DA9-5211-2C258366FCF0}"/>
                    </a:ext>
                  </a:extLst>
                </p14:cNvPr>
                <p14:cNvContentPartPr/>
                <p14:nvPr/>
              </p14:nvContentPartPr>
              <p14:xfrm>
                <a:off x="5318308" y="3392560"/>
                <a:ext cx="128880" cy="21744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EA1F500B-F1B2-0DA9-5211-2C258366FCF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09308" y="3383920"/>
                  <a:ext cx="146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E9F71E65-9408-48A8-C49D-659BB1F5C97A}"/>
                    </a:ext>
                  </a:extLst>
                </p14:cNvPr>
                <p14:cNvContentPartPr/>
                <p14:nvPr/>
              </p14:nvContentPartPr>
              <p14:xfrm>
                <a:off x="5338828" y="3436120"/>
                <a:ext cx="104760" cy="327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E9F71E65-9408-48A8-C49D-659BB1F5C97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30188" y="3427120"/>
                  <a:ext cx="122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4631E188-FC6A-612D-1319-223A794BE6D5}"/>
                    </a:ext>
                  </a:extLst>
                </p14:cNvPr>
                <p14:cNvContentPartPr/>
                <p14:nvPr/>
              </p14:nvContentPartPr>
              <p14:xfrm>
                <a:off x="5335588" y="3365200"/>
                <a:ext cx="155160" cy="540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4631E188-FC6A-612D-1319-223A794BE6D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26588" y="3356560"/>
                  <a:ext cx="172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73AC23A1-0979-8F83-41B5-C7DC97B442E4}"/>
                    </a:ext>
                  </a:extLst>
                </p14:cNvPr>
                <p14:cNvContentPartPr/>
                <p14:nvPr/>
              </p14:nvContentPartPr>
              <p14:xfrm>
                <a:off x="5513068" y="3336040"/>
                <a:ext cx="185400" cy="2102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73AC23A1-0979-8F83-41B5-C7DC97B442E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04068" y="3327040"/>
                  <a:ext cx="20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2F0E9EAA-2EB5-4851-C46A-6D25B77E8674}"/>
                    </a:ext>
                  </a:extLst>
                </p14:cNvPr>
                <p14:cNvContentPartPr/>
                <p14:nvPr/>
              </p14:nvContentPartPr>
              <p14:xfrm>
                <a:off x="5587948" y="3348280"/>
                <a:ext cx="255960" cy="18396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2F0E9EAA-2EB5-4851-C46A-6D25B77E86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78948" y="3339280"/>
                  <a:ext cx="273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EE4E9078-4012-BB3C-8226-D4F1A80B4BF0}"/>
                    </a:ext>
                  </a:extLst>
                </p14:cNvPr>
                <p14:cNvContentPartPr/>
                <p14:nvPr/>
              </p14:nvContentPartPr>
              <p14:xfrm>
                <a:off x="5890708" y="3327040"/>
                <a:ext cx="64440" cy="18612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EE4E9078-4012-BB3C-8226-D4F1A80B4B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81708" y="3318040"/>
                  <a:ext cx="82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ABB42C36-1A79-E0A7-8AB5-94C9559A32EB}"/>
                    </a:ext>
                  </a:extLst>
                </p14:cNvPr>
                <p14:cNvContentPartPr/>
                <p14:nvPr/>
              </p14:nvContentPartPr>
              <p14:xfrm>
                <a:off x="5988268" y="3230200"/>
                <a:ext cx="323640" cy="3110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ABB42C36-1A79-E0A7-8AB5-94C9559A32E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79268" y="3221560"/>
                  <a:ext cx="341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B6471B41-9638-C357-4BCF-146BE95463CC}"/>
                    </a:ext>
                  </a:extLst>
                </p14:cNvPr>
                <p14:cNvContentPartPr/>
                <p14:nvPr/>
              </p14:nvContentPartPr>
              <p14:xfrm>
                <a:off x="6183388" y="3340000"/>
                <a:ext cx="198720" cy="6084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B6471B41-9638-C357-4BCF-146BE95463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74388" y="3331360"/>
                  <a:ext cx="216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E715A193-B39B-D720-D934-D6102C1C8F90}"/>
                    </a:ext>
                  </a:extLst>
                </p14:cNvPr>
                <p14:cNvContentPartPr/>
                <p14:nvPr/>
              </p14:nvContentPartPr>
              <p14:xfrm>
                <a:off x="6425308" y="3247840"/>
                <a:ext cx="146520" cy="25200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E715A193-B39B-D720-D934-D6102C1C8F9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16668" y="3239200"/>
                  <a:ext cx="164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2BAF1130-BF8B-01E1-ED73-3AEAED94738C}"/>
                    </a:ext>
                  </a:extLst>
                </p14:cNvPr>
                <p14:cNvContentPartPr/>
                <p14:nvPr/>
              </p14:nvContentPartPr>
              <p14:xfrm>
                <a:off x="6583348" y="3227680"/>
                <a:ext cx="117720" cy="2412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2BAF1130-BF8B-01E1-ED73-3AEAED94738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74708" y="3219040"/>
                  <a:ext cx="135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FFFA09D-10FF-7EF0-37C9-95B3690A7E29}"/>
                    </a:ext>
                  </a:extLst>
                </p14:cNvPr>
                <p14:cNvContentPartPr/>
                <p14:nvPr/>
              </p14:nvContentPartPr>
              <p14:xfrm>
                <a:off x="6576868" y="3293560"/>
                <a:ext cx="222480" cy="1861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FFFA09D-10FF-7EF0-37C9-95B3690A7E2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67868" y="3284920"/>
                  <a:ext cx="240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EBF9E64-8370-526C-1CDF-257EA9081617}"/>
                    </a:ext>
                  </a:extLst>
                </p14:cNvPr>
                <p14:cNvContentPartPr/>
                <p14:nvPr/>
              </p14:nvContentPartPr>
              <p14:xfrm>
                <a:off x="6734908" y="3251800"/>
                <a:ext cx="272160" cy="23904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EBF9E64-8370-526C-1CDF-257EA908161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26268" y="3243160"/>
                  <a:ext cx="289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B7879581-11A1-9C76-41DB-E9439C30A95D}"/>
                    </a:ext>
                  </a:extLst>
                </p14:cNvPr>
                <p14:cNvContentPartPr/>
                <p14:nvPr/>
              </p14:nvContentPartPr>
              <p14:xfrm>
                <a:off x="6906628" y="3405880"/>
                <a:ext cx="124920" cy="64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B7879581-11A1-9C76-41DB-E9439C30A95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97628" y="3396880"/>
                  <a:ext cx="14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2A44F789-FBC7-9558-325E-1BC41598A59D}"/>
                    </a:ext>
                  </a:extLst>
                </p14:cNvPr>
                <p14:cNvContentPartPr/>
                <p14:nvPr/>
              </p14:nvContentPartPr>
              <p14:xfrm>
                <a:off x="7044508" y="3269440"/>
                <a:ext cx="162000" cy="2235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2A44F789-FBC7-9558-325E-1BC41598A5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35508" y="3260800"/>
                  <a:ext cx="179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9E161C6A-2645-4B07-048F-94728FB7C694}"/>
                    </a:ext>
                  </a:extLst>
                </p14:cNvPr>
                <p14:cNvContentPartPr/>
                <p14:nvPr/>
              </p14:nvContentPartPr>
              <p14:xfrm>
                <a:off x="7192468" y="3279520"/>
                <a:ext cx="131400" cy="15264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9E161C6A-2645-4B07-048F-94728FB7C69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83468" y="3270880"/>
                  <a:ext cx="149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C39D5E44-DF1C-4E8C-DE09-A104D1F1DCD9}"/>
                    </a:ext>
                  </a:extLst>
                </p14:cNvPr>
                <p14:cNvContentPartPr/>
                <p14:nvPr/>
              </p14:nvContentPartPr>
              <p14:xfrm>
                <a:off x="7169068" y="3274480"/>
                <a:ext cx="165240" cy="698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C39D5E44-DF1C-4E8C-DE09-A104D1F1DC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60068" y="3265840"/>
                  <a:ext cx="182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1246E51A-2F72-8157-C0CE-418895F45463}"/>
                    </a:ext>
                  </a:extLst>
                </p14:cNvPr>
                <p14:cNvContentPartPr/>
                <p14:nvPr/>
              </p14:nvContentPartPr>
              <p14:xfrm>
                <a:off x="7266628" y="3238120"/>
                <a:ext cx="158400" cy="2023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1246E51A-2F72-8157-C0CE-418895F4546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57628" y="3229480"/>
                  <a:ext cx="176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9038753D-02EE-263D-1B92-2702F79E9159}"/>
                    </a:ext>
                  </a:extLst>
                </p14:cNvPr>
                <p14:cNvContentPartPr/>
                <p14:nvPr/>
              </p14:nvContentPartPr>
              <p14:xfrm>
                <a:off x="7437988" y="3255400"/>
                <a:ext cx="33840" cy="1760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9038753D-02EE-263D-1B92-2702F79E915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29348" y="3246400"/>
                  <a:ext cx="51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6E3FE34F-C5C0-C9BF-4E2D-DC7C79A54D1D}"/>
                    </a:ext>
                  </a:extLst>
                </p14:cNvPr>
                <p14:cNvContentPartPr/>
                <p14:nvPr/>
              </p14:nvContentPartPr>
              <p14:xfrm>
                <a:off x="7444828" y="3226960"/>
                <a:ext cx="141480" cy="21960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6E3FE34F-C5C0-C9BF-4E2D-DC7C79A54D1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35828" y="3218320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30A8A8FC-2DA6-F425-5843-1D9839B05535}"/>
                    </a:ext>
                  </a:extLst>
                </p14:cNvPr>
                <p14:cNvContentPartPr/>
                <p14:nvPr/>
              </p14:nvContentPartPr>
              <p14:xfrm>
                <a:off x="7602868" y="3286720"/>
                <a:ext cx="114840" cy="1702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30A8A8FC-2DA6-F425-5843-1D9839B0553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93868" y="3277720"/>
                  <a:ext cx="132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D572D318-7799-3D2F-DF36-41FCF3E58CD4}"/>
                    </a:ext>
                  </a:extLst>
                </p14:cNvPr>
                <p14:cNvContentPartPr/>
                <p14:nvPr/>
              </p14:nvContentPartPr>
              <p14:xfrm>
                <a:off x="7619788" y="3261520"/>
                <a:ext cx="105120" cy="15768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D572D318-7799-3D2F-DF36-41FCF3E58CD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10788" y="3252520"/>
                  <a:ext cx="122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04A2FDD0-B421-A0E6-4D3D-F0C9B36ACB46}"/>
                    </a:ext>
                  </a:extLst>
                </p14:cNvPr>
                <p14:cNvContentPartPr/>
                <p14:nvPr/>
              </p14:nvContentPartPr>
              <p14:xfrm>
                <a:off x="6882868" y="3160360"/>
                <a:ext cx="114840" cy="9144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04A2FDD0-B421-A0E6-4D3D-F0C9B36ACB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74228" y="3151360"/>
                  <a:ext cx="13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33DB85F1-6C10-38A4-4A4B-799E99F13E0F}"/>
                    </a:ext>
                  </a:extLst>
                </p14:cNvPr>
                <p14:cNvContentPartPr/>
                <p14:nvPr/>
              </p14:nvContentPartPr>
              <p14:xfrm>
                <a:off x="3919348" y="4016080"/>
                <a:ext cx="30600" cy="14364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33DB85F1-6C10-38A4-4A4B-799E99F13E0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10348" y="4007440"/>
                  <a:ext cx="48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EFB8CA47-CD6F-7503-9462-597873E4CBD6}"/>
                    </a:ext>
                  </a:extLst>
                </p14:cNvPr>
                <p14:cNvContentPartPr/>
                <p14:nvPr/>
              </p14:nvContentPartPr>
              <p14:xfrm>
                <a:off x="3801628" y="3999160"/>
                <a:ext cx="228960" cy="20340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EFB8CA47-CD6F-7503-9462-597873E4CBD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92988" y="3990160"/>
                  <a:ext cx="246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6FAF8351-8F8A-586F-B16B-402FF8FF3313}"/>
                    </a:ext>
                  </a:extLst>
                </p14:cNvPr>
                <p14:cNvContentPartPr/>
                <p14:nvPr/>
              </p14:nvContentPartPr>
              <p14:xfrm>
                <a:off x="4001428" y="4027240"/>
                <a:ext cx="173880" cy="1861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6FAF8351-8F8A-586F-B16B-402FF8FF331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92788" y="4018600"/>
                  <a:ext cx="191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AAF0451-74B5-A6B0-ADE7-F3DF5A606B2A}"/>
                    </a:ext>
                  </a:extLst>
                </p14:cNvPr>
                <p14:cNvContentPartPr/>
                <p14:nvPr/>
              </p14:nvContentPartPr>
              <p14:xfrm>
                <a:off x="4006828" y="4130200"/>
                <a:ext cx="192240" cy="540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AAF0451-74B5-A6B0-ADE7-F3DF5A606B2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97828" y="4121560"/>
                  <a:ext cx="20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17E341B9-509C-C45E-CA08-5F8CB837B9D9}"/>
                    </a:ext>
                  </a:extLst>
                </p14:cNvPr>
                <p14:cNvContentPartPr/>
                <p14:nvPr/>
              </p14:nvContentPartPr>
              <p14:xfrm>
                <a:off x="4366828" y="3979000"/>
                <a:ext cx="135360" cy="2163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17E341B9-509C-C45E-CA08-5F8CB837B9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57828" y="3970000"/>
                  <a:ext cx="153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87BE7CAD-7E3E-D859-167D-B619FB56F56D}"/>
                    </a:ext>
                  </a:extLst>
                </p14:cNvPr>
                <p14:cNvContentPartPr/>
                <p14:nvPr/>
              </p14:nvContentPartPr>
              <p14:xfrm>
                <a:off x="4540708" y="4000960"/>
                <a:ext cx="139320" cy="15768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87BE7CAD-7E3E-D859-167D-B619FB56F56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32068" y="3992320"/>
                  <a:ext cx="156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969CE9A4-5F43-8C6C-6CCB-BDDC0D01C88D}"/>
                    </a:ext>
                  </a:extLst>
                </p14:cNvPr>
                <p14:cNvContentPartPr/>
                <p14:nvPr/>
              </p14:nvContentPartPr>
              <p14:xfrm>
                <a:off x="4689748" y="3981160"/>
                <a:ext cx="118080" cy="19512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969CE9A4-5F43-8C6C-6CCB-BDDC0D01C88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80748" y="3972160"/>
                  <a:ext cx="135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279F801D-0573-1876-A8A3-01FE2A18B912}"/>
                    </a:ext>
                  </a:extLst>
                </p14:cNvPr>
                <p14:cNvContentPartPr/>
                <p14:nvPr/>
              </p14:nvContentPartPr>
              <p14:xfrm>
                <a:off x="4845628" y="3963880"/>
                <a:ext cx="147960" cy="21600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279F801D-0573-1876-A8A3-01FE2A18B9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36628" y="3955240"/>
                  <a:ext cx="165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7C856F06-60C7-08C0-E374-F7FACC593073}"/>
                    </a:ext>
                  </a:extLst>
                </p14:cNvPr>
                <p14:cNvContentPartPr/>
                <p14:nvPr/>
              </p14:nvContentPartPr>
              <p14:xfrm>
                <a:off x="5093308" y="3930400"/>
                <a:ext cx="57600" cy="22248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7C856F06-60C7-08C0-E374-F7FACC59307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84668" y="3921760"/>
                  <a:ext cx="75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01A2649B-B28C-F979-9670-BFB15B8D5F83}"/>
                    </a:ext>
                  </a:extLst>
                </p14:cNvPr>
                <p14:cNvContentPartPr/>
                <p14:nvPr/>
              </p14:nvContentPartPr>
              <p14:xfrm>
                <a:off x="4992508" y="3972880"/>
                <a:ext cx="232560" cy="2952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01A2649B-B28C-F979-9670-BFB15B8D5F8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83508" y="3963880"/>
                  <a:ext cx="25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8FE7483D-2C09-7394-77F7-F358F0084355}"/>
                    </a:ext>
                  </a:extLst>
                </p14:cNvPr>
                <p14:cNvContentPartPr/>
                <p14:nvPr/>
              </p14:nvContentPartPr>
              <p14:xfrm>
                <a:off x="5204188" y="3905200"/>
                <a:ext cx="192240" cy="20808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8FE7483D-2C09-7394-77F7-F358F008435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95548" y="3896560"/>
                  <a:ext cx="209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27413FFE-13BC-CE23-60E9-54F3AF237F01}"/>
                    </a:ext>
                  </a:extLst>
                </p14:cNvPr>
                <p14:cNvContentPartPr/>
                <p14:nvPr/>
              </p14:nvContentPartPr>
              <p14:xfrm>
                <a:off x="5513788" y="3935440"/>
                <a:ext cx="235800" cy="14580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27413FFE-13BC-CE23-60E9-54F3AF237F0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05148" y="3926440"/>
                  <a:ext cx="253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A56D5CDA-8081-0455-ACAD-E4671BEB0604}"/>
                    </a:ext>
                  </a:extLst>
                </p14:cNvPr>
                <p14:cNvContentPartPr/>
                <p14:nvPr/>
              </p14:nvContentPartPr>
              <p14:xfrm>
                <a:off x="5483548" y="3737440"/>
                <a:ext cx="215640" cy="9468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A56D5CDA-8081-0455-ACAD-E4671BEB060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74908" y="3728440"/>
                  <a:ext cx="2332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6946ED72-2B50-511C-93D4-8467B0DC31A3}"/>
              </a:ext>
            </a:extLst>
          </p:cNvPr>
          <p:cNvGrpSpPr/>
          <p:nvPr/>
        </p:nvGrpSpPr>
        <p:grpSpPr>
          <a:xfrm>
            <a:off x="313228" y="4731760"/>
            <a:ext cx="1847160" cy="486360"/>
            <a:chOff x="313228" y="4731760"/>
            <a:chExt cx="184716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A1A946B7-4D04-89EA-536C-75876A2F466C}"/>
                    </a:ext>
                  </a:extLst>
                </p14:cNvPr>
                <p14:cNvContentPartPr/>
                <p14:nvPr/>
              </p14:nvContentPartPr>
              <p14:xfrm>
                <a:off x="313228" y="4927600"/>
                <a:ext cx="239760" cy="26964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A1A946B7-4D04-89EA-536C-75876A2F466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4228" y="4918600"/>
                  <a:ext cx="257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CCC92102-7970-F3EB-2AB0-E2B1C6E61C12}"/>
                    </a:ext>
                  </a:extLst>
                </p14:cNvPr>
                <p14:cNvContentPartPr/>
                <p14:nvPr/>
              </p14:nvContentPartPr>
              <p14:xfrm>
                <a:off x="587548" y="4999600"/>
                <a:ext cx="175320" cy="20664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CCC92102-7970-F3EB-2AB0-E2B1C6E61C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8548" y="4990960"/>
                  <a:ext cx="192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775FEE07-FEDE-3C2B-FDEA-1ECB67894129}"/>
                    </a:ext>
                  </a:extLst>
                </p14:cNvPr>
                <p14:cNvContentPartPr/>
                <p14:nvPr/>
              </p14:nvContentPartPr>
              <p14:xfrm>
                <a:off x="831268" y="4980880"/>
                <a:ext cx="60840" cy="21816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775FEE07-FEDE-3C2B-FDEA-1ECB6789412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2268" y="4972240"/>
                  <a:ext cx="78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0ED70C8A-EC9F-44F0-936A-45B973FC6FF4}"/>
                    </a:ext>
                  </a:extLst>
                </p14:cNvPr>
                <p14:cNvContentPartPr/>
                <p14:nvPr/>
              </p14:nvContentPartPr>
              <p14:xfrm>
                <a:off x="733708" y="4988080"/>
                <a:ext cx="222480" cy="3384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0ED70C8A-EC9F-44F0-936A-45B973FC6FF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4708" y="4979080"/>
                  <a:ext cx="240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1B2DF0B8-FEFB-A08E-7AD1-F5D26F60B31D}"/>
                    </a:ext>
                  </a:extLst>
                </p14:cNvPr>
                <p14:cNvContentPartPr/>
                <p14:nvPr/>
              </p14:nvContentPartPr>
              <p14:xfrm>
                <a:off x="962308" y="4956760"/>
                <a:ext cx="67680" cy="19800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1B2DF0B8-FEFB-A08E-7AD1-F5D26F60B3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3668" y="4947760"/>
                  <a:ext cx="85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3EEC2789-E929-8EA2-CC83-9FEB63A0EA54}"/>
                    </a:ext>
                  </a:extLst>
                </p14:cNvPr>
                <p14:cNvContentPartPr/>
                <p14:nvPr/>
              </p14:nvContentPartPr>
              <p14:xfrm>
                <a:off x="965908" y="4936600"/>
                <a:ext cx="178560" cy="25884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3EEC2789-E929-8EA2-CC83-9FEB63A0EA5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56908" y="4927600"/>
                  <a:ext cx="196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0C248353-978B-9465-DA9F-40455DBC43E1}"/>
                    </a:ext>
                  </a:extLst>
                </p14:cNvPr>
                <p14:cNvContentPartPr/>
                <p14:nvPr/>
              </p14:nvContentPartPr>
              <p14:xfrm>
                <a:off x="1140508" y="4994920"/>
                <a:ext cx="192240" cy="22320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0C248353-978B-9465-DA9F-40455DBC43E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1868" y="4985920"/>
                  <a:ext cx="209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4B6E0345-BF5D-158E-6343-5E2F2F4DC7B6}"/>
                    </a:ext>
                  </a:extLst>
                </p14:cNvPr>
                <p14:cNvContentPartPr/>
                <p14:nvPr/>
              </p14:nvContentPartPr>
              <p14:xfrm>
                <a:off x="1298908" y="4956760"/>
                <a:ext cx="137880" cy="1710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4B6E0345-BF5D-158E-6343-5E2F2F4DC7B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89908" y="4947760"/>
                  <a:ext cx="155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D0C54C58-35F1-AEC7-54CD-98784ACF0952}"/>
                    </a:ext>
                  </a:extLst>
                </p14:cNvPr>
                <p14:cNvContentPartPr/>
                <p14:nvPr/>
              </p14:nvContentPartPr>
              <p14:xfrm>
                <a:off x="1488628" y="4938760"/>
                <a:ext cx="244440" cy="19440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D0C54C58-35F1-AEC7-54CD-98784ACF095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479988" y="4929760"/>
                  <a:ext cx="262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968E5B15-FEBB-EAF0-FAAE-7F7266C6AABD}"/>
                    </a:ext>
                  </a:extLst>
                </p14:cNvPr>
                <p14:cNvContentPartPr/>
                <p14:nvPr/>
              </p14:nvContentPartPr>
              <p14:xfrm>
                <a:off x="1618228" y="4979080"/>
                <a:ext cx="131400" cy="4284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968E5B15-FEBB-EAF0-FAAE-7F7266C6AAB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609588" y="4970080"/>
                  <a:ext cx="14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AC10CB89-2D4F-59DF-4CF6-105A9F0C1B38}"/>
                    </a:ext>
                  </a:extLst>
                </p14:cNvPr>
                <p14:cNvContentPartPr/>
                <p14:nvPr/>
              </p14:nvContentPartPr>
              <p14:xfrm>
                <a:off x="1594828" y="4918240"/>
                <a:ext cx="266040" cy="1638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AC10CB89-2D4F-59DF-4CF6-105A9F0C1B3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86188" y="4909600"/>
                  <a:ext cx="283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BD812179-DF6C-D4DD-9B84-481631C283A6}"/>
                    </a:ext>
                  </a:extLst>
                </p14:cNvPr>
                <p14:cNvContentPartPr/>
                <p14:nvPr/>
              </p14:nvContentPartPr>
              <p14:xfrm>
                <a:off x="1786708" y="4858840"/>
                <a:ext cx="222480" cy="20916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BD812179-DF6C-D4DD-9B84-481631C283A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777708" y="4850200"/>
                  <a:ext cx="240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92A0C139-57EB-2DC6-702D-E877946E3922}"/>
                    </a:ext>
                  </a:extLst>
                </p14:cNvPr>
                <p14:cNvContentPartPr/>
                <p14:nvPr/>
              </p14:nvContentPartPr>
              <p14:xfrm>
                <a:off x="2001988" y="4731760"/>
                <a:ext cx="158400" cy="44028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92A0C139-57EB-2DC6-702D-E877946E392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992988" y="4722760"/>
                  <a:ext cx="17604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Agrupar 161">
            <a:extLst>
              <a:ext uri="{FF2B5EF4-FFF2-40B4-BE49-F238E27FC236}">
                <a16:creationId xmlns:a16="http://schemas.microsoft.com/office/drawing/2014/main" id="{56DE5429-929C-FC80-9524-91DFDD089B15}"/>
              </a:ext>
            </a:extLst>
          </p:cNvPr>
          <p:cNvGrpSpPr/>
          <p:nvPr/>
        </p:nvGrpSpPr>
        <p:grpSpPr>
          <a:xfrm>
            <a:off x="2565748" y="4824640"/>
            <a:ext cx="321120" cy="303120"/>
            <a:chOff x="2565748" y="4824640"/>
            <a:chExt cx="32112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DCE405BA-88D6-67E0-1306-CD01105CCBA8}"/>
                    </a:ext>
                  </a:extLst>
                </p14:cNvPr>
                <p14:cNvContentPartPr/>
                <p14:nvPr/>
              </p14:nvContentPartPr>
              <p14:xfrm>
                <a:off x="2565748" y="4824640"/>
                <a:ext cx="177480" cy="3031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DCE405BA-88D6-67E0-1306-CD01105CCBA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57108" y="4815640"/>
                  <a:ext cx="195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C256D341-B87A-65D1-32B4-3D5CD0DEA578}"/>
                    </a:ext>
                  </a:extLst>
                </p14:cNvPr>
                <p14:cNvContentPartPr/>
                <p14:nvPr/>
              </p14:nvContentPartPr>
              <p14:xfrm>
                <a:off x="2737108" y="4890160"/>
                <a:ext cx="149760" cy="21312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C256D341-B87A-65D1-32B4-3D5CD0DEA57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28468" y="4881160"/>
                  <a:ext cx="167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3EFD5815-B476-A7A2-CCCD-4D2D2A8E86EA}"/>
                    </a:ext>
                  </a:extLst>
                </p14:cNvPr>
                <p14:cNvContentPartPr/>
                <p14:nvPr/>
              </p14:nvContentPartPr>
              <p14:xfrm>
                <a:off x="2731708" y="4930480"/>
                <a:ext cx="138240" cy="439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3EFD5815-B476-A7A2-CCCD-4D2D2A8E86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23068" y="4921840"/>
                  <a:ext cx="155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47BB4D49-5841-1FBB-CCF8-7D59486BD16A}"/>
                    </a:ext>
                  </a:extLst>
                </p14:cNvPr>
                <p14:cNvContentPartPr/>
                <p14:nvPr/>
              </p14:nvContentPartPr>
              <p14:xfrm>
                <a:off x="2698228" y="4838680"/>
                <a:ext cx="172080" cy="194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47BB4D49-5841-1FBB-CCF8-7D59486BD1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89228" y="4830040"/>
                  <a:ext cx="1897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Agrupar 190">
            <a:extLst>
              <a:ext uri="{FF2B5EF4-FFF2-40B4-BE49-F238E27FC236}">
                <a16:creationId xmlns:a16="http://schemas.microsoft.com/office/drawing/2014/main" id="{3AAC5BF3-3BE5-DD42-5B18-D70B28F6A773}"/>
              </a:ext>
            </a:extLst>
          </p:cNvPr>
          <p:cNvGrpSpPr/>
          <p:nvPr/>
        </p:nvGrpSpPr>
        <p:grpSpPr>
          <a:xfrm>
            <a:off x="3142108" y="4593520"/>
            <a:ext cx="3429000" cy="495720"/>
            <a:chOff x="3142108" y="4593520"/>
            <a:chExt cx="342900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2E79727A-F6BD-0EE8-3F79-1BDED1232909}"/>
                    </a:ext>
                  </a:extLst>
                </p14:cNvPr>
                <p14:cNvContentPartPr/>
                <p14:nvPr/>
              </p14:nvContentPartPr>
              <p14:xfrm>
                <a:off x="3142108" y="4829680"/>
                <a:ext cx="172440" cy="25956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2E79727A-F6BD-0EE8-3F79-1BDED123290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33468" y="4820680"/>
                  <a:ext cx="190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84E8CB80-CDCE-F947-9612-F7BB625A6C02}"/>
                    </a:ext>
                  </a:extLst>
                </p14:cNvPr>
                <p14:cNvContentPartPr/>
                <p14:nvPr/>
              </p14:nvContentPartPr>
              <p14:xfrm>
                <a:off x="3142108" y="4956760"/>
                <a:ext cx="188640" cy="3456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84E8CB80-CDCE-F947-9612-F7BB625A6C0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33468" y="4947760"/>
                  <a:ext cx="206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4A831156-09E7-68A6-01FA-908E582F5B23}"/>
                    </a:ext>
                  </a:extLst>
                </p14:cNvPr>
                <p14:cNvContentPartPr/>
                <p14:nvPr/>
              </p14:nvContentPartPr>
              <p14:xfrm>
                <a:off x="3236428" y="4861000"/>
                <a:ext cx="218880" cy="19116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4A831156-09E7-68A6-01FA-908E582F5B2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27788" y="4852000"/>
                  <a:ext cx="236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A6DECEAA-DCF0-7B10-FA1C-5BD6A9D89992}"/>
                    </a:ext>
                  </a:extLst>
                </p14:cNvPr>
                <p14:cNvContentPartPr/>
                <p14:nvPr/>
              </p14:nvContentPartPr>
              <p14:xfrm>
                <a:off x="3461788" y="4866040"/>
                <a:ext cx="185400" cy="20232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A6DECEAA-DCF0-7B10-FA1C-5BD6A9D8999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453148" y="4857040"/>
                  <a:ext cx="203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ABF1E7C2-4C2B-CA1F-2A07-ECF050699CE3}"/>
                    </a:ext>
                  </a:extLst>
                </p14:cNvPr>
                <p14:cNvContentPartPr/>
                <p14:nvPr/>
              </p14:nvContentPartPr>
              <p14:xfrm>
                <a:off x="3727468" y="4808080"/>
                <a:ext cx="151200" cy="24912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ABF1E7C2-4C2B-CA1F-2A07-ECF050699CE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18828" y="4799080"/>
                  <a:ext cx="168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60EA2578-5266-66BA-BC83-CCCF33E418A0}"/>
                    </a:ext>
                  </a:extLst>
                </p14:cNvPr>
                <p14:cNvContentPartPr/>
                <p14:nvPr/>
              </p14:nvContentPartPr>
              <p14:xfrm>
                <a:off x="3720988" y="4944520"/>
                <a:ext cx="155160" cy="828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60EA2578-5266-66BA-BC83-CCCF33E418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711988" y="4935880"/>
                  <a:ext cx="172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546A2D54-FE53-DA10-E899-7A96AD9D7AB5}"/>
                    </a:ext>
                  </a:extLst>
                </p14:cNvPr>
                <p14:cNvContentPartPr/>
                <p14:nvPr/>
              </p14:nvContentPartPr>
              <p14:xfrm>
                <a:off x="3912148" y="4798360"/>
                <a:ext cx="212760" cy="23580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546A2D54-FE53-DA10-E899-7A96AD9D7A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03508" y="4789360"/>
                  <a:ext cx="230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29C0C3C6-6A04-326F-79D6-F396F75529DC}"/>
                    </a:ext>
                  </a:extLst>
                </p14:cNvPr>
                <p14:cNvContentPartPr/>
                <p14:nvPr/>
              </p14:nvContentPartPr>
              <p14:xfrm>
                <a:off x="4114468" y="4822480"/>
                <a:ext cx="168840" cy="20952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29C0C3C6-6A04-326F-79D6-F396F75529D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05468" y="4813840"/>
                  <a:ext cx="186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CD9076ED-1F4E-534F-23F1-583AA3D2EF03}"/>
                    </a:ext>
                  </a:extLst>
                </p14:cNvPr>
                <p14:cNvContentPartPr/>
                <p14:nvPr/>
              </p14:nvContentPartPr>
              <p14:xfrm>
                <a:off x="4127788" y="4956760"/>
                <a:ext cx="158400" cy="1044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CD9076ED-1F4E-534F-23F1-583AA3D2EF0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19148" y="4947760"/>
                  <a:ext cx="17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17BFC1E8-2B41-8FA0-57C1-1C0F6FF7B95F}"/>
                    </a:ext>
                  </a:extLst>
                </p14:cNvPr>
                <p14:cNvContentPartPr/>
                <p14:nvPr/>
              </p14:nvContentPartPr>
              <p14:xfrm>
                <a:off x="4329748" y="4791880"/>
                <a:ext cx="211680" cy="26352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17BFC1E8-2B41-8FA0-57C1-1C0F6FF7B9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20748" y="4782880"/>
                  <a:ext cx="229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36797DCF-58C0-8EDB-1FF8-D8645ADE35F0}"/>
                    </a:ext>
                  </a:extLst>
                </p14:cNvPr>
                <p14:cNvContentPartPr/>
                <p14:nvPr/>
              </p14:nvContentPartPr>
              <p14:xfrm>
                <a:off x="4010068" y="4709440"/>
                <a:ext cx="33840" cy="432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36797DCF-58C0-8EDB-1FF8-D8645ADE35F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01428" y="4700800"/>
                  <a:ext cx="51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A81D78B1-95BE-1FD1-F4CC-29C1E34812E8}"/>
                    </a:ext>
                  </a:extLst>
                </p14:cNvPr>
                <p14:cNvContentPartPr/>
                <p14:nvPr/>
              </p14:nvContentPartPr>
              <p14:xfrm>
                <a:off x="4742668" y="4799080"/>
                <a:ext cx="35640" cy="15876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A81D78B1-95BE-1FD1-F4CC-29C1E34812E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34028" y="4790080"/>
                  <a:ext cx="5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EBC5C17C-723A-CB72-0D46-A36B88C8AE95}"/>
                    </a:ext>
                  </a:extLst>
                </p14:cNvPr>
                <p14:cNvContentPartPr/>
                <p14:nvPr/>
              </p14:nvContentPartPr>
              <p14:xfrm>
                <a:off x="4662748" y="4717720"/>
                <a:ext cx="246240" cy="20772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EBC5C17C-723A-CB72-0D46-A36B88C8AE9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54108" y="4709080"/>
                  <a:ext cx="263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505C6646-6479-280F-70A8-78446211F87F}"/>
                    </a:ext>
                  </a:extLst>
                </p14:cNvPr>
                <p14:cNvContentPartPr/>
                <p14:nvPr/>
              </p14:nvContentPartPr>
              <p14:xfrm>
                <a:off x="4958668" y="4702600"/>
                <a:ext cx="138600" cy="21996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505C6646-6479-280F-70A8-78446211F87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50028" y="4693960"/>
                  <a:ext cx="156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0109899A-2061-766C-56F1-AC360F4A810D}"/>
                    </a:ext>
                  </a:extLst>
                </p14:cNvPr>
                <p14:cNvContentPartPr/>
                <p14:nvPr/>
              </p14:nvContentPartPr>
              <p14:xfrm>
                <a:off x="4921948" y="4821400"/>
                <a:ext cx="172080" cy="1656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0109899A-2061-766C-56F1-AC360F4A810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12948" y="4812760"/>
                  <a:ext cx="189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9789834C-A539-96E1-6C54-6EF544C602B8}"/>
                    </a:ext>
                  </a:extLst>
                </p14:cNvPr>
                <p14:cNvContentPartPr/>
                <p14:nvPr/>
              </p14:nvContentPartPr>
              <p14:xfrm>
                <a:off x="5073148" y="4725280"/>
                <a:ext cx="168120" cy="16560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9789834C-A539-96E1-6C54-6EF544C602B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064148" y="4716280"/>
                  <a:ext cx="18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834697F7-1E36-588A-2471-9DC49882D603}"/>
                    </a:ext>
                  </a:extLst>
                </p14:cNvPr>
                <p14:cNvContentPartPr/>
                <p14:nvPr/>
              </p14:nvContentPartPr>
              <p14:xfrm>
                <a:off x="5254948" y="4691440"/>
                <a:ext cx="159120" cy="19620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834697F7-1E36-588A-2471-9DC49882D60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45948" y="4682440"/>
                  <a:ext cx="176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0EBBAE09-B428-91AB-5172-DAB26D53FDA7}"/>
                    </a:ext>
                  </a:extLst>
                </p14:cNvPr>
                <p14:cNvContentPartPr/>
                <p14:nvPr/>
              </p14:nvContentPartPr>
              <p14:xfrm>
                <a:off x="5217868" y="4710520"/>
                <a:ext cx="218880" cy="2052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0EBBAE09-B428-91AB-5172-DAB26D53FDA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208868" y="4701880"/>
                  <a:ext cx="23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68FC3489-D83C-1708-BE45-F44C94548972}"/>
                    </a:ext>
                  </a:extLst>
                </p14:cNvPr>
                <p14:cNvContentPartPr/>
                <p14:nvPr/>
              </p14:nvContentPartPr>
              <p14:xfrm>
                <a:off x="5490388" y="4658680"/>
                <a:ext cx="162000" cy="22500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68FC3489-D83C-1708-BE45-F44C9454897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481388" y="4649680"/>
                  <a:ext cx="179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E843D54B-0782-4F35-8CFC-A87001C18734}"/>
                    </a:ext>
                  </a:extLst>
                </p14:cNvPr>
                <p14:cNvContentPartPr/>
                <p14:nvPr/>
              </p14:nvContentPartPr>
              <p14:xfrm>
                <a:off x="5675428" y="4656880"/>
                <a:ext cx="84600" cy="2030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E843D54B-0782-4F35-8CFC-A87001C1873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666428" y="4648240"/>
                  <a:ext cx="102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7ECF6804-227F-45AD-A445-96E8C2C67852}"/>
                    </a:ext>
                  </a:extLst>
                </p14:cNvPr>
                <p14:cNvContentPartPr/>
                <p14:nvPr/>
              </p14:nvContentPartPr>
              <p14:xfrm>
                <a:off x="5651668" y="4654000"/>
                <a:ext cx="183600" cy="21744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7ECF6804-227F-45AD-A445-96E8C2C6785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43028" y="4645360"/>
                  <a:ext cx="201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ADA2C73E-6718-FC16-6B36-FCBD810B3A04}"/>
                    </a:ext>
                  </a:extLst>
                </p14:cNvPr>
                <p14:cNvContentPartPr/>
                <p14:nvPr/>
              </p14:nvContentPartPr>
              <p14:xfrm>
                <a:off x="5830228" y="4679200"/>
                <a:ext cx="185400" cy="21240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ADA2C73E-6718-FC16-6B36-FCBD810B3A0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21228" y="4670560"/>
                  <a:ext cx="203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9CB0EEC6-7B2B-524B-0964-3573B0F24865}"/>
                    </a:ext>
                  </a:extLst>
                </p14:cNvPr>
                <p14:cNvContentPartPr/>
                <p14:nvPr/>
              </p14:nvContentPartPr>
              <p14:xfrm>
                <a:off x="6125068" y="4661200"/>
                <a:ext cx="153000" cy="18828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9CB0EEC6-7B2B-524B-0964-3573B0F2486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16068" y="4652200"/>
                  <a:ext cx="170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E81EC279-5AD0-9804-723B-672D7941CE71}"/>
                    </a:ext>
                  </a:extLst>
                </p14:cNvPr>
                <p14:cNvContentPartPr/>
                <p14:nvPr/>
              </p14:nvContentPartPr>
              <p14:xfrm>
                <a:off x="6126148" y="4654000"/>
                <a:ext cx="165240" cy="8316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E81EC279-5AD0-9804-723B-672D7941CE7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17148" y="4645360"/>
                  <a:ext cx="182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43613D3A-1204-5B4D-6556-8D6DB3981E56}"/>
                    </a:ext>
                  </a:extLst>
                </p14:cNvPr>
                <p14:cNvContentPartPr/>
                <p14:nvPr/>
              </p14:nvContentPartPr>
              <p14:xfrm>
                <a:off x="6347908" y="4593520"/>
                <a:ext cx="223200" cy="26460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43613D3A-1204-5B4D-6556-8D6DB3981E5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338908" y="4584880"/>
                  <a:ext cx="24084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C906D074-BFE9-6BF4-C1C9-0BA0F6B967F0}"/>
                  </a:ext>
                </a:extLst>
              </p14:cNvPr>
              <p14:cNvContentPartPr/>
              <p14:nvPr/>
            </p14:nvContentPartPr>
            <p14:xfrm>
              <a:off x="2886508" y="5574520"/>
              <a:ext cx="239040" cy="150840"/>
            </p14:xfrm>
          </p:contentPart>
        </mc:Choice>
        <mc:Fallback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C906D074-BFE9-6BF4-C1C9-0BA0F6B967F0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877868" y="5565880"/>
                <a:ext cx="256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90" name="Tinta 189">
                <a:extLst>
                  <a:ext uri="{FF2B5EF4-FFF2-40B4-BE49-F238E27FC236}">
                    <a16:creationId xmlns:a16="http://schemas.microsoft.com/office/drawing/2014/main" id="{BFFDA24C-57D9-78BF-F8D2-FABE8B933B71}"/>
                  </a:ext>
                </a:extLst>
              </p14:cNvPr>
              <p14:cNvContentPartPr/>
              <p14:nvPr/>
            </p14:nvContentPartPr>
            <p14:xfrm>
              <a:off x="2829268" y="5391280"/>
              <a:ext cx="198720" cy="66240"/>
            </p14:xfrm>
          </p:contentPart>
        </mc:Choice>
        <mc:Fallback>
          <p:pic>
            <p:nvPicPr>
              <p:cNvPr id="190" name="Tinta 189">
                <a:extLst>
                  <a:ext uri="{FF2B5EF4-FFF2-40B4-BE49-F238E27FC236}">
                    <a16:creationId xmlns:a16="http://schemas.microsoft.com/office/drawing/2014/main" id="{BFFDA24C-57D9-78BF-F8D2-FABE8B933B7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820628" y="5382280"/>
                <a:ext cx="21636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Agrupar 196">
            <a:extLst>
              <a:ext uri="{FF2B5EF4-FFF2-40B4-BE49-F238E27FC236}">
                <a16:creationId xmlns:a16="http://schemas.microsoft.com/office/drawing/2014/main" id="{02C4084F-D94B-778D-C2E2-8DADB5890482}"/>
              </a:ext>
            </a:extLst>
          </p:cNvPr>
          <p:cNvGrpSpPr/>
          <p:nvPr/>
        </p:nvGrpSpPr>
        <p:grpSpPr>
          <a:xfrm>
            <a:off x="9146908" y="3058480"/>
            <a:ext cx="1150920" cy="697680"/>
            <a:chOff x="9146908" y="3058480"/>
            <a:chExt cx="1150920" cy="69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AC337ED9-FCCD-46ED-2A0D-C36B79FD7011}"/>
                    </a:ext>
                  </a:extLst>
                </p14:cNvPr>
                <p14:cNvContentPartPr/>
                <p14:nvPr/>
              </p14:nvContentPartPr>
              <p14:xfrm>
                <a:off x="9241588" y="3315160"/>
                <a:ext cx="252360" cy="3146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AC337ED9-FCCD-46ED-2A0D-C36B79FD701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32588" y="3306160"/>
                  <a:ext cx="270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6E2D3553-19A9-C57A-8BFC-F77ACF14FB9C}"/>
                    </a:ext>
                  </a:extLst>
                </p14:cNvPr>
                <p14:cNvContentPartPr/>
                <p14:nvPr/>
              </p14:nvContentPartPr>
              <p14:xfrm>
                <a:off x="9584308" y="3304720"/>
                <a:ext cx="70920" cy="2538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6E2D3553-19A9-C57A-8BFC-F77ACF14FB9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75308" y="3296080"/>
                  <a:ext cx="88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87BDE98C-AFF5-414B-C5D1-F92CBF022174}"/>
                    </a:ext>
                  </a:extLst>
                </p14:cNvPr>
                <p14:cNvContentPartPr/>
                <p14:nvPr/>
              </p14:nvContentPartPr>
              <p14:xfrm>
                <a:off x="9429508" y="3278800"/>
                <a:ext cx="324000" cy="4572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87BDE98C-AFF5-414B-C5D1-F92CBF02217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420508" y="3269800"/>
                  <a:ext cx="341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777226D3-7770-B449-6E19-7FC55F39243A}"/>
                    </a:ext>
                  </a:extLst>
                </p14:cNvPr>
                <p14:cNvContentPartPr/>
                <p14:nvPr/>
              </p14:nvContentPartPr>
              <p14:xfrm>
                <a:off x="9739108" y="3322000"/>
                <a:ext cx="205560" cy="23220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777226D3-7770-B449-6E19-7FC55F39243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730108" y="3313360"/>
                  <a:ext cx="223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893ABE62-FAD0-5D35-8B7D-70F168603D2D}"/>
                    </a:ext>
                  </a:extLst>
                </p14:cNvPr>
                <p14:cNvContentPartPr/>
                <p14:nvPr/>
              </p14:nvContentPartPr>
              <p14:xfrm>
                <a:off x="9146908" y="3058480"/>
                <a:ext cx="1150920" cy="6976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893ABE62-FAD0-5D35-8B7D-70F168603D2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137908" y="3049840"/>
                  <a:ext cx="1168560" cy="71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98" name="Tinta 197">
                <a:extLst>
                  <a:ext uri="{FF2B5EF4-FFF2-40B4-BE49-F238E27FC236}">
                    <a16:creationId xmlns:a16="http://schemas.microsoft.com/office/drawing/2014/main" id="{758695A4-E692-3C79-CA6E-12A2ABFEB534}"/>
                  </a:ext>
                </a:extLst>
              </p14:cNvPr>
              <p14:cNvContentPartPr/>
              <p14:nvPr/>
            </p14:nvContentPartPr>
            <p14:xfrm>
              <a:off x="7612948" y="4188880"/>
              <a:ext cx="228960" cy="1820880"/>
            </p14:xfrm>
          </p:contentPart>
        </mc:Choice>
        <mc:Fallback>
          <p:pic>
            <p:nvPicPr>
              <p:cNvPr id="198" name="Tinta 197">
                <a:extLst>
                  <a:ext uri="{FF2B5EF4-FFF2-40B4-BE49-F238E27FC236}">
                    <a16:creationId xmlns:a16="http://schemas.microsoft.com/office/drawing/2014/main" id="{758695A4-E692-3C79-CA6E-12A2ABFEB53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603948" y="4179880"/>
                <a:ext cx="246600" cy="18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Agrupar 212">
            <a:extLst>
              <a:ext uri="{FF2B5EF4-FFF2-40B4-BE49-F238E27FC236}">
                <a16:creationId xmlns:a16="http://schemas.microsoft.com/office/drawing/2014/main" id="{CE00F8DD-5444-9ACD-52EF-C5523EED33BF}"/>
              </a:ext>
            </a:extLst>
          </p:cNvPr>
          <p:cNvGrpSpPr/>
          <p:nvPr/>
        </p:nvGrpSpPr>
        <p:grpSpPr>
          <a:xfrm>
            <a:off x="7660108" y="4079800"/>
            <a:ext cx="1698840" cy="2332800"/>
            <a:chOff x="7660108" y="4079800"/>
            <a:chExt cx="1698840" cy="23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920FFEDF-D284-54D0-6FA6-D9F87683AF67}"/>
                    </a:ext>
                  </a:extLst>
                </p14:cNvPr>
                <p14:cNvContentPartPr/>
                <p14:nvPr/>
              </p14:nvContentPartPr>
              <p14:xfrm>
                <a:off x="7660108" y="4079800"/>
                <a:ext cx="1394280" cy="18864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920FFEDF-D284-54D0-6FA6-D9F87683AF6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51108" y="4071160"/>
                  <a:ext cx="1411920" cy="19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DBFABB07-4B3A-3A80-7490-A1B3B89BE733}"/>
                    </a:ext>
                  </a:extLst>
                </p14:cNvPr>
                <p14:cNvContentPartPr/>
                <p14:nvPr/>
              </p14:nvContentPartPr>
              <p14:xfrm>
                <a:off x="7821388" y="6170680"/>
                <a:ext cx="75240" cy="24192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DBFABB07-4B3A-3A80-7490-A1B3B89BE73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12748" y="6162040"/>
                  <a:ext cx="92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0065B7F3-349C-BEE1-A29F-558383D1DF97}"/>
                    </a:ext>
                  </a:extLst>
                </p14:cNvPr>
                <p14:cNvContentPartPr/>
                <p14:nvPr/>
              </p14:nvContentPartPr>
              <p14:xfrm>
                <a:off x="7767748" y="6141520"/>
                <a:ext cx="128160" cy="14364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0065B7F3-349C-BEE1-A29F-558383D1DF9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758748" y="6132520"/>
                  <a:ext cx="145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865B2C25-EC11-571F-3818-902FFF84E807}"/>
                    </a:ext>
                  </a:extLst>
                </p14:cNvPr>
                <p14:cNvContentPartPr/>
                <p14:nvPr/>
              </p14:nvContentPartPr>
              <p14:xfrm>
                <a:off x="7921108" y="6167440"/>
                <a:ext cx="113040" cy="22752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865B2C25-EC11-571F-3818-902FFF84E80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12468" y="6158800"/>
                  <a:ext cx="130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A41B2250-E682-5857-2456-FE918737FF62}"/>
                    </a:ext>
                  </a:extLst>
                </p14:cNvPr>
                <p14:cNvContentPartPr/>
                <p14:nvPr/>
              </p14:nvContentPartPr>
              <p14:xfrm>
                <a:off x="8076988" y="6174640"/>
                <a:ext cx="64440" cy="18468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A41B2250-E682-5857-2456-FE918737FF6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068348" y="6166000"/>
                  <a:ext cx="82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869106B6-678E-47AB-FFFC-4F51F44743A1}"/>
                    </a:ext>
                  </a:extLst>
                </p14:cNvPr>
                <p14:cNvContentPartPr/>
                <p14:nvPr/>
              </p14:nvContentPartPr>
              <p14:xfrm>
                <a:off x="8020108" y="6189040"/>
                <a:ext cx="165240" cy="2664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869106B6-678E-47AB-FFFC-4F51F44743A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11108" y="6180040"/>
                  <a:ext cx="182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8FE6E90B-C03C-05C6-7D80-DDA79F58FA32}"/>
                    </a:ext>
                  </a:extLst>
                </p14:cNvPr>
                <p14:cNvContentPartPr/>
                <p14:nvPr/>
              </p14:nvContentPartPr>
              <p14:xfrm>
                <a:off x="8211628" y="6169600"/>
                <a:ext cx="84600" cy="18720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8FE6E90B-C03C-05C6-7D80-DDA79F58FA3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202988" y="6160960"/>
                  <a:ext cx="102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76FE848D-3613-2C54-8EC7-4855CEB3FCC5}"/>
                    </a:ext>
                  </a:extLst>
                </p14:cNvPr>
                <p14:cNvContentPartPr/>
                <p14:nvPr/>
              </p14:nvContentPartPr>
              <p14:xfrm>
                <a:off x="8336188" y="6175000"/>
                <a:ext cx="222480" cy="18684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76FE848D-3613-2C54-8EC7-4855CEB3FCC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327548" y="6166360"/>
                  <a:ext cx="240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E61BD087-7F40-021F-935E-7AD916779EEB}"/>
                    </a:ext>
                  </a:extLst>
                </p14:cNvPr>
                <p14:cNvContentPartPr/>
                <p14:nvPr/>
              </p14:nvContentPartPr>
              <p14:xfrm>
                <a:off x="8554708" y="6156640"/>
                <a:ext cx="158400" cy="19404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E61BD087-7F40-021F-935E-7AD916779EE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546068" y="6148000"/>
                  <a:ext cx="176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F45C4D7F-B5AB-6284-BFEA-8AF49933C0CA}"/>
                    </a:ext>
                  </a:extLst>
                </p14:cNvPr>
                <p14:cNvContentPartPr/>
                <p14:nvPr/>
              </p14:nvContentPartPr>
              <p14:xfrm>
                <a:off x="8746588" y="6150520"/>
                <a:ext cx="50760" cy="14652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F45C4D7F-B5AB-6284-BFEA-8AF49933C0C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737948" y="6141880"/>
                  <a:ext cx="6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A0155206-AE81-F84C-0AE6-E6D86000970B}"/>
                    </a:ext>
                  </a:extLst>
                </p14:cNvPr>
                <p14:cNvContentPartPr/>
                <p14:nvPr/>
              </p14:nvContentPartPr>
              <p14:xfrm>
                <a:off x="8729668" y="6136480"/>
                <a:ext cx="133200" cy="21672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A0155206-AE81-F84C-0AE6-E6D86000970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721028" y="6127480"/>
                  <a:ext cx="150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677D8CBB-659F-1B51-C212-C0CBAB9516B8}"/>
                    </a:ext>
                  </a:extLst>
                </p14:cNvPr>
                <p14:cNvContentPartPr/>
                <p14:nvPr/>
              </p14:nvContentPartPr>
              <p14:xfrm>
                <a:off x="8914708" y="6148360"/>
                <a:ext cx="169200" cy="17172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677D8CBB-659F-1B51-C212-C0CBAB9516B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906068" y="6139720"/>
                  <a:ext cx="186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85D18E78-4CC3-550D-DF56-25A3CCB6FCBC}"/>
                    </a:ext>
                  </a:extLst>
                </p14:cNvPr>
                <p14:cNvContentPartPr/>
                <p14:nvPr/>
              </p14:nvContentPartPr>
              <p14:xfrm>
                <a:off x="9069508" y="6129280"/>
                <a:ext cx="74520" cy="15768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85D18E78-4CC3-550D-DF56-25A3CCB6FCB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060868" y="6120640"/>
                  <a:ext cx="92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FC5DF1FC-0167-A083-7DC9-B96D71FD34E3}"/>
                    </a:ext>
                  </a:extLst>
                </p14:cNvPr>
                <p14:cNvContentPartPr/>
                <p14:nvPr/>
              </p14:nvContentPartPr>
              <p14:xfrm>
                <a:off x="9056908" y="6060520"/>
                <a:ext cx="302040" cy="22968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FC5DF1FC-0167-A083-7DC9-B96D71FD34E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048268" y="6051520"/>
                  <a:ext cx="3196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Agrupar 260">
            <a:extLst>
              <a:ext uri="{FF2B5EF4-FFF2-40B4-BE49-F238E27FC236}">
                <a16:creationId xmlns:a16="http://schemas.microsoft.com/office/drawing/2014/main" id="{152B8299-DC96-C89C-F832-33D45367CB27}"/>
              </a:ext>
            </a:extLst>
          </p:cNvPr>
          <p:cNvGrpSpPr/>
          <p:nvPr/>
        </p:nvGrpSpPr>
        <p:grpSpPr>
          <a:xfrm>
            <a:off x="7740748" y="3980800"/>
            <a:ext cx="3869280" cy="1875240"/>
            <a:chOff x="7740748" y="3980800"/>
            <a:chExt cx="3869280" cy="18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C1DA5AF4-E515-0669-30E2-4D7C2CFEEECF}"/>
                    </a:ext>
                  </a:extLst>
                </p14:cNvPr>
                <p14:cNvContentPartPr/>
                <p14:nvPr/>
              </p14:nvContentPartPr>
              <p14:xfrm>
                <a:off x="7740748" y="4383640"/>
                <a:ext cx="162000" cy="2253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C1DA5AF4-E515-0669-30E2-4D7C2CFEEEC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32108" y="4375000"/>
                  <a:ext cx="179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3679A359-06F4-7B94-AD19-8027EF85C20A}"/>
                    </a:ext>
                  </a:extLst>
                </p14:cNvPr>
                <p14:cNvContentPartPr/>
                <p14:nvPr/>
              </p14:nvContentPartPr>
              <p14:xfrm>
                <a:off x="7956028" y="4389760"/>
                <a:ext cx="23760" cy="1598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3679A359-06F4-7B94-AD19-8027EF85C20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47388" y="4380760"/>
                  <a:ext cx="41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A293FFF9-212A-422D-C12A-8AE61BB0EB4B}"/>
                    </a:ext>
                  </a:extLst>
                </p14:cNvPr>
                <p14:cNvContentPartPr/>
                <p14:nvPr/>
              </p14:nvContentPartPr>
              <p14:xfrm>
                <a:off x="8036668" y="4387240"/>
                <a:ext cx="81000" cy="1490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A293FFF9-212A-422D-C12A-8AE61BB0EB4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028028" y="4378600"/>
                  <a:ext cx="98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7E834758-7032-1FB6-5FB8-F783BD21E390}"/>
                    </a:ext>
                  </a:extLst>
                </p14:cNvPr>
                <p14:cNvContentPartPr/>
                <p14:nvPr/>
              </p14:nvContentPartPr>
              <p14:xfrm>
                <a:off x="8157988" y="4388680"/>
                <a:ext cx="43920" cy="13140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7E834758-7032-1FB6-5FB8-F783BD21E39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48988" y="4379680"/>
                  <a:ext cx="61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BE2559CF-329C-0476-6276-E7DDFD649E5F}"/>
                    </a:ext>
                  </a:extLst>
                </p14:cNvPr>
                <p14:cNvContentPartPr/>
                <p14:nvPr/>
              </p14:nvContentPartPr>
              <p14:xfrm>
                <a:off x="8251228" y="4358440"/>
                <a:ext cx="182880" cy="1609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BE2559CF-329C-0476-6276-E7DDFD649E5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42588" y="4349440"/>
                  <a:ext cx="200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599D12E5-BE9F-BC71-BD68-9828139D72F1}"/>
                    </a:ext>
                  </a:extLst>
                </p14:cNvPr>
                <p14:cNvContentPartPr/>
                <p14:nvPr/>
              </p14:nvContentPartPr>
              <p14:xfrm>
                <a:off x="8457148" y="4367440"/>
                <a:ext cx="108720" cy="14256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599D12E5-BE9F-BC71-BD68-9828139D72F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48508" y="4358800"/>
                  <a:ext cx="126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479BB22E-8EBB-081E-F2A9-97813603508A}"/>
                    </a:ext>
                  </a:extLst>
                </p14:cNvPr>
                <p14:cNvContentPartPr/>
                <p14:nvPr/>
              </p14:nvContentPartPr>
              <p14:xfrm>
                <a:off x="8534548" y="4355200"/>
                <a:ext cx="106200" cy="17604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479BB22E-8EBB-081E-F2A9-97813603508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25908" y="4346560"/>
                  <a:ext cx="123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6588DC81-DD64-C8D7-CBEC-34D6FBED1470}"/>
                    </a:ext>
                  </a:extLst>
                </p14:cNvPr>
                <p14:cNvContentPartPr/>
                <p14:nvPr/>
              </p14:nvContentPartPr>
              <p14:xfrm>
                <a:off x="8134228" y="4324960"/>
                <a:ext cx="360" cy="36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6588DC81-DD64-C8D7-CBEC-34D6FBED147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25588" y="4316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633E2C57-9686-4EFE-EA6C-0C994E41ED92}"/>
                    </a:ext>
                  </a:extLst>
                </p14:cNvPr>
                <p14:cNvContentPartPr/>
                <p14:nvPr/>
              </p14:nvContentPartPr>
              <p14:xfrm>
                <a:off x="7966108" y="4314880"/>
                <a:ext cx="108000" cy="1548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633E2C57-9686-4EFE-EA6C-0C994E41ED9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957468" y="4306240"/>
                  <a:ext cx="12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16467950-FE7D-8C75-6176-17107DB4DC91}"/>
                    </a:ext>
                  </a:extLst>
                </p14:cNvPr>
                <p14:cNvContentPartPr/>
                <p14:nvPr/>
              </p14:nvContentPartPr>
              <p14:xfrm>
                <a:off x="7760548" y="4735000"/>
                <a:ext cx="175680" cy="14076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16467950-FE7D-8C75-6176-17107DB4DC9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751908" y="4726360"/>
                  <a:ext cx="193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F9266003-F0C0-2BFE-477F-AE0C55D64E37}"/>
                    </a:ext>
                  </a:extLst>
                </p14:cNvPr>
                <p14:cNvContentPartPr/>
                <p14:nvPr/>
              </p14:nvContentPartPr>
              <p14:xfrm>
                <a:off x="7956028" y="4749040"/>
                <a:ext cx="96480" cy="12744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F9266003-F0C0-2BFE-477F-AE0C55D64E3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947388" y="4740040"/>
                  <a:ext cx="114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B52F4E1F-9E7C-B91C-B026-4E12A9A9F3C9}"/>
                    </a:ext>
                  </a:extLst>
                </p14:cNvPr>
                <p14:cNvContentPartPr/>
                <p14:nvPr/>
              </p14:nvContentPartPr>
              <p14:xfrm>
                <a:off x="8110468" y="4710160"/>
                <a:ext cx="87480" cy="17244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B52F4E1F-9E7C-B91C-B026-4E12A9A9F3C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101828" y="4701160"/>
                  <a:ext cx="105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3D37F67C-5FA2-35B9-65B1-B1123B0C3718}"/>
                    </a:ext>
                  </a:extLst>
                </p14:cNvPr>
                <p14:cNvContentPartPr/>
                <p14:nvPr/>
              </p14:nvContentPartPr>
              <p14:xfrm>
                <a:off x="8093908" y="4710520"/>
                <a:ext cx="182160" cy="1094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3D37F67C-5FA2-35B9-65B1-B1123B0C371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85268" y="4701880"/>
                  <a:ext cx="199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CD666DB7-965D-3F0C-5DA0-D13EAF83AD5E}"/>
                    </a:ext>
                  </a:extLst>
                </p14:cNvPr>
                <p14:cNvContentPartPr/>
                <p14:nvPr/>
              </p14:nvContentPartPr>
              <p14:xfrm>
                <a:off x="8208388" y="4685320"/>
                <a:ext cx="118800" cy="16092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CD666DB7-965D-3F0C-5DA0-D13EAF83AD5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199388" y="4676320"/>
                  <a:ext cx="136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56561890-79FA-7A78-2835-50C07505163E}"/>
                    </a:ext>
                  </a:extLst>
                </p14:cNvPr>
                <p14:cNvContentPartPr/>
                <p14:nvPr/>
              </p14:nvContentPartPr>
              <p14:xfrm>
                <a:off x="8322868" y="4678120"/>
                <a:ext cx="40680" cy="14976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56561890-79FA-7A78-2835-50C07505163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313868" y="4669480"/>
                  <a:ext cx="5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0DC5BF1A-ADFD-0768-002E-A60E3DBBE702}"/>
                    </a:ext>
                  </a:extLst>
                </p14:cNvPr>
                <p14:cNvContentPartPr/>
                <p14:nvPr/>
              </p14:nvContentPartPr>
              <p14:xfrm>
                <a:off x="8299108" y="4638160"/>
                <a:ext cx="219960" cy="16668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0DC5BF1A-ADFD-0768-002E-A60E3DBBE70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290468" y="4629160"/>
                  <a:ext cx="23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7F8AE6CD-0EC2-C5D8-DD69-155C9402E526}"/>
                    </a:ext>
                  </a:extLst>
                </p14:cNvPr>
                <p14:cNvContentPartPr/>
                <p14:nvPr/>
              </p14:nvContentPartPr>
              <p14:xfrm>
                <a:off x="8410348" y="4734640"/>
                <a:ext cx="108000" cy="1548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7F8AE6CD-0EC2-C5D8-DD69-155C9402E52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401348" y="4726000"/>
                  <a:ext cx="12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995CECE2-902C-B322-5B27-1D588F7CF040}"/>
                    </a:ext>
                  </a:extLst>
                </p14:cNvPr>
                <p14:cNvContentPartPr/>
                <p14:nvPr/>
              </p14:nvContentPartPr>
              <p14:xfrm>
                <a:off x="8517988" y="4646080"/>
                <a:ext cx="119520" cy="14760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995CECE2-902C-B322-5B27-1D588F7CF04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508988" y="4637080"/>
                  <a:ext cx="137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56506AAD-6995-EE43-5E79-B8064AD2EB25}"/>
                    </a:ext>
                  </a:extLst>
                </p14:cNvPr>
                <p14:cNvContentPartPr/>
                <p14:nvPr/>
              </p14:nvContentPartPr>
              <p14:xfrm>
                <a:off x="8632108" y="4662280"/>
                <a:ext cx="118440" cy="1206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56506AAD-6995-EE43-5E79-B8064AD2EB2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623468" y="4653280"/>
                  <a:ext cx="136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3F940C46-574F-B7C4-099F-15ED5B354478}"/>
                    </a:ext>
                  </a:extLst>
                </p14:cNvPr>
                <p14:cNvContentPartPr/>
                <p14:nvPr/>
              </p14:nvContentPartPr>
              <p14:xfrm>
                <a:off x="8736508" y="4622680"/>
                <a:ext cx="85680" cy="1677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3F940C46-574F-B7C4-099F-15ED5B35447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27508" y="4614040"/>
                  <a:ext cx="103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A17852FE-BDC8-3A4D-25FA-1206CA5F3655}"/>
                    </a:ext>
                  </a:extLst>
                </p14:cNvPr>
                <p14:cNvContentPartPr/>
                <p14:nvPr/>
              </p14:nvContentPartPr>
              <p14:xfrm>
                <a:off x="7824988" y="5289040"/>
                <a:ext cx="151920" cy="2487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A17852FE-BDC8-3A4D-25FA-1206CA5F365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815988" y="5280400"/>
                  <a:ext cx="169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8E300E8E-0775-8930-E4C3-28EE5221E734}"/>
                    </a:ext>
                  </a:extLst>
                </p14:cNvPr>
                <p14:cNvContentPartPr/>
                <p14:nvPr/>
              </p14:nvContentPartPr>
              <p14:xfrm>
                <a:off x="7966108" y="5332240"/>
                <a:ext cx="37440" cy="15984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8E300E8E-0775-8930-E4C3-28EE5221E73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57468" y="5323240"/>
                  <a:ext cx="55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468DDADE-3402-A9FE-C7ED-F026F5544CD5}"/>
                    </a:ext>
                  </a:extLst>
                </p14:cNvPr>
                <p14:cNvContentPartPr/>
                <p14:nvPr/>
              </p14:nvContentPartPr>
              <p14:xfrm>
                <a:off x="7952788" y="5275720"/>
                <a:ext cx="228600" cy="19872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468DDADE-3402-A9FE-C7ED-F026F5544CD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943788" y="5266720"/>
                  <a:ext cx="246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A73D629C-CAA5-9F66-84E5-0BED51069431}"/>
                    </a:ext>
                  </a:extLst>
                </p14:cNvPr>
                <p14:cNvContentPartPr/>
                <p14:nvPr/>
              </p14:nvContentPartPr>
              <p14:xfrm>
                <a:off x="8080588" y="5361400"/>
                <a:ext cx="148320" cy="1332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A73D629C-CAA5-9F66-84E5-0BED5106943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071588" y="5352760"/>
                  <a:ext cx="165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906281E6-AB1C-BB2D-8DA3-F1841C94A159}"/>
                    </a:ext>
                  </a:extLst>
                </p14:cNvPr>
                <p14:cNvContentPartPr/>
                <p14:nvPr/>
              </p14:nvContentPartPr>
              <p14:xfrm>
                <a:off x="8238628" y="5289760"/>
                <a:ext cx="50760" cy="13752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906281E6-AB1C-BB2D-8DA3-F1841C94A15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29988" y="5281120"/>
                  <a:ext cx="68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BB58A311-D14B-4446-853D-9666F7AAD371}"/>
                    </a:ext>
                  </a:extLst>
                </p14:cNvPr>
                <p14:cNvContentPartPr/>
                <p14:nvPr/>
              </p14:nvContentPartPr>
              <p14:xfrm>
                <a:off x="8198308" y="5278600"/>
                <a:ext cx="188640" cy="18000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BB58A311-D14B-4446-853D-9666F7AAD37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189308" y="5269960"/>
                  <a:ext cx="20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F5858A6A-CC12-7526-BF29-C312B431505E}"/>
                    </a:ext>
                  </a:extLst>
                </p14:cNvPr>
                <p14:cNvContentPartPr/>
                <p14:nvPr/>
              </p14:nvContentPartPr>
              <p14:xfrm>
                <a:off x="8425108" y="5264560"/>
                <a:ext cx="93240" cy="14076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F5858A6A-CC12-7526-BF29-C312B431505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416108" y="5255560"/>
                  <a:ext cx="110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C8AAE5CF-B0A1-AF70-E09E-8FD8A630D033}"/>
                    </a:ext>
                  </a:extLst>
                </p14:cNvPr>
                <p14:cNvContentPartPr/>
                <p14:nvPr/>
              </p14:nvContentPartPr>
              <p14:xfrm>
                <a:off x="8376508" y="5244400"/>
                <a:ext cx="135000" cy="9612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C8AAE5CF-B0A1-AF70-E09E-8FD8A630D03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67868" y="5235400"/>
                  <a:ext cx="152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6B28DE76-FF9C-0695-4E9F-F8276677FA9D}"/>
                    </a:ext>
                  </a:extLst>
                </p14:cNvPr>
                <p14:cNvContentPartPr/>
                <p14:nvPr/>
              </p14:nvContentPartPr>
              <p14:xfrm>
                <a:off x="8568748" y="5230720"/>
                <a:ext cx="125280" cy="17136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6B28DE76-FF9C-0695-4E9F-F8276677FA9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60108" y="5222080"/>
                  <a:ext cx="142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542EE0D4-9D4C-D6D0-E632-9EE6C0C9685C}"/>
                    </a:ext>
                  </a:extLst>
                </p14:cNvPr>
                <p14:cNvContentPartPr/>
                <p14:nvPr/>
              </p14:nvContentPartPr>
              <p14:xfrm>
                <a:off x="8729668" y="5213080"/>
                <a:ext cx="50760" cy="14868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542EE0D4-9D4C-D6D0-E632-9EE6C0C9685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721028" y="5204080"/>
                  <a:ext cx="68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30B8A253-1C07-47BF-F300-1B00A2275AAF}"/>
                    </a:ext>
                  </a:extLst>
                </p14:cNvPr>
                <p14:cNvContentPartPr/>
                <p14:nvPr/>
              </p14:nvContentPartPr>
              <p14:xfrm>
                <a:off x="8672428" y="5230360"/>
                <a:ext cx="272880" cy="1260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30B8A253-1C07-47BF-F300-1B00A2275AA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663788" y="5221360"/>
                  <a:ext cx="290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50D50155-02D2-3929-C677-EC7A38C07EAF}"/>
                    </a:ext>
                  </a:extLst>
                </p14:cNvPr>
                <p14:cNvContentPartPr/>
                <p14:nvPr/>
              </p14:nvContentPartPr>
              <p14:xfrm>
                <a:off x="8813908" y="5190040"/>
                <a:ext cx="108000" cy="8424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50D50155-02D2-3929-C677-EC7A38C07EA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804908" y="5181040"/>
                  <a:ext cx="125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5235CC64-EBBA-1623-5D0D-A2B1F336EE78}"/>
                    </a:ext>
                  </a:extLst>
                </p14:cNvPr>
                <p14:cNvContentPartPr/>
                <p14:nvPr/>
              </p14:nvContentPartPr>
              <p14:xfrm>
                <a:off x="8713108" y="5146480"/>
                <a:ext cx="360" cy="36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5235CC64-EBBA-1623-5D0D-A2B1F336EE7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04108" y="5137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DE41646C-D6BC-9233-8545-E4C1A1A6193C}"/>
                    </a:ext>
                  </a:extLst>
                </p14:cNvPr>
                <p14:cNvContentPartPr/>
                <p14:nvPr/>
              </p14:nvContentPartPr>
              <p14:xfrm>
                <a:off x="8205148" y="5143600"/>
                <a:ext cx="360" cy="36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DE41646C-D6BC-9233-8545-E4C1A1A6193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96148" y="5134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3E09DF00-DC66-69B3-EC2E-3BAFF37B5456}"/>
                    </a:ext>
                  </a:extLst>
                </p14:cNvPr>
                <p14:cNvContentPartPr/>
                <p14:nvPr/>
              </p14:nvContentPartPr>
              <p14:xfrm>
                <a:off x="9126748" y="4984120"/>
                <a:ext cx="918720" cy="4176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3E09DF00-DC66-69B3-EC2E-3BAFF37B545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17748" y="4975120"/>
                  <a:ext cx="936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C9B9DC6F-04AD-1EE3-66BD-523F3AA80472}"/>
                    </a:ext>
                  </a:extLst>
                </p14:cNvPr>
                <p14:cNvContentPartPr/>
                <p14:nvPr/>
              </p14:nvContentPartPr>
              <p14:xfrm>
                <a:off x="10065268" y="4923280"/>
                <a:ext cx="68400" cy="13356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C9B9DC6F-04AD-1EE3-66BD-523F3AA8047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056268" y="4914640"/>
                  <a:ext cx="86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242EED4E-14BC-E2B3-029B-B326C12AC560}"/>
                    </a:ext>
                  </a:extLst>
                </p14:cNvPr>
                <p14:cNvContentPartPr/>
                <p14:nvPr/>
              </p14:nvContentPartPr>
              <p14:xfrm>
                <a:off x="9089668" y="4890160"/>
                <a:ext cx="172080" cy="18792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242EED4E-14BC-E2B3-029B-B326C12AC56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081028" y="4881160"/>
                  <a:ext cx="189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83B78833-5E76-B351-2B68-DFACA8D31F0C}"/>
                    </a:ext>
                  </a:extLst>
                </p14:cNvPr>
                <p14:cNvContentPartPr/>
                <p14:nvPr/>
              </p14:nvContentPartPr>
              <p14:xfrm>
                <a:off x="10145908" y="3980800"/>
                <a:ext cx="1464120" cy="187524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83B78833-5E76-B351-2B68-DFACA8D31F0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137268" y="3972160"/>
                  <a:ext cx="1481760" cy="18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64E2FBA5-581E-1A61-8B2B-9738D39F6F48}"/>
                    </a:ext>
                  </a:extLst>
                </p14:cNvPr>
                <p14:cNvContentPartPr/>
                <p14:nvPr/>
              </p14:nvContentPartPr>
              <p14:xfrm>
                <a:off x="10381348" y="4308760"/>
                <a:ext cx="33840" cy="16956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64E2FBA5-581E-1A61-8B2B-9738D39F6F4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372708" y="4300120"/>
                  <a:ext cx="51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3285066D-169A-DE7B-8283-8A1AE7B76E0F}"/>
                    </a:ext>
                  </a:extLst>
                </p14:cNvPr>
                <p14:cNvContentPartPr/>
                <p14:nvPr/>
              </p14:nvContentPartPr>
              <p14:xfrm>
                <a:off x="10388188" y="4238200"/>
                <a:ext cx="112320" cy="14472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3285066D-169A-DE7B-8283-8A1AE7B76E0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379548" y="4229560"/>
                  <a:ext cx="129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6BDE1A71-C6EE-1988-72B8-D85B8F315BC5}"/>
                    </a:ext>
                  </a:extLst>
                </p14:cNvPr>
                <p14:cNvContentPartPr/>
                <p14:nvPr/>
              </p14:nvContentPartPr>
              <p14:xfrm>
                <a:off x="10563148" y="4339000"/>
                <a:ext cx="17280" cy="12564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6BDE1A71-C6EE-1988-72B8-D85B8F315BC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554148" y="4330360"/>
                  <a:ext cx="3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42029496-6C9A-8CC3-A974-DB55A991DDD3}"/>
                    </a:ext>
                  </a:extLst>
                </p14:cNvPr>
                <p14:cNvContentPartPr/>
                <p14:nvPr/>
              </p14:nvContentPartPr>
              <p14:xfrm>
                <a:off x="10542988" y="4441960"/>
                <a:ext cx="108000" cy="2556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42029496-6C9A-8CC3-A974-DB55A991DDD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533988" y="4433320"/>
                  <a:ext cx="12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9A4A147E-A846-BFBE-DAA2-F3B561EECDD2}"/>
                    </a:ext>
                  </a:extLst>
                </p14:cNvPr>
                <p14:cNvContentPartPr/>
                <p14:nvPr/>
              </p14:nvContentPartPr>
              <p14:xfrm>
                <a:off x="10526068" y="4290760"/>
                <a:ext cx="228960" cy="13572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9A4A147E-A846-BFBE-DAA2-F3B561EECDD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517428" y="4281760"/>
                  <a:ext cx="246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8E5631B0-835B-C99D-5FF2-9C58DD97EB7A}"/>
                    </a:ext>
                  </a:extLst>
                </p14:cNvPr>
                <p14:cNvContentPartPr/>
                <p14:nvPr/>
              </p14:nvContentPartPr>
              <p14:xfrm>
                <a:off x="10711108" y="4234240"/>
                <a:ext cx="143280" cy="18612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8E5631B0-835B-C99D-5FF2-9C58DD97EB7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702468" y="4225240"/>
                  <a:ext cx="1609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Agrupar 276">
            <a:extLst>
              <a:ext uri="{FF2B5EF4-FFF2-40B4-BE49-F238E27FC236}">
                <a16:creationId xmlns:a16="http://schemas.microsoft.com/office/drawing/2014/main" id="{FA18275F-B5E0-7B16-5FD9-C05FDCF1C04A}"/>
              </a:ext>
            </a:extLst>
          </p:cNvPr>
          <p:cNvGrpSpPr/>
          <p:nvPr/>
        </p:nvGrpSpPr>
        <p:grpSpPr>
          <a:xfrm>
            <a:off x="10398268" y="4625560"/>
            <a:ext cx="601920" cy="604440"/>
            <a:chOff x="10398268" y="4625560"/>
            <a:chExt cx="60192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FE3D7774-67B1-F4B7-292B-D7D27D03F761}"/>
                    </a:ext>
                  </a:extLst>
                </p14:cNvPr>
                <p14:cNvContentPartPr/>
                <p14:nvPr/>
              </p14:nvContentPartPr>
              <p14:xfrm>
                <a:off x="10398268" y="4634920"/>
                <a:ext cx="111240" cy="22536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FE3D7774-67B1-F4B7-292B-D7D27D03F76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389628" y="4625920"/>
                  <a:ext cx="128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CDDDAF81-1E1E-7340-D12A-C997CDBA3DE4}"/>
                    </a:ext>
                  </a:extLst>
                </p14:cNvPr>
                <p14:cNvContentPartPr/>
                <p14:nvPr/>
              </p14:nvContentPartPr>
              <p14:xfrm>
                <a:off x="10558828" y="4732840"/>
                <a:ext cx="162720" cy="15156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CDDDAF81-1E1E-7340-D12A-C997CDBA3DE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549828" y="4723840"/>
                  <a:ext cx="180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52554E8E-A0C1-2B59-BF74-82D2A179C04B}"/>
                    </a:ext>
                  </a:extLst>
                </p14:cNvPr>
                <p14:cNvContentPartPr/>
                <p14:nvPr/>
              </p14:nvContentPartPr>
              <p14:xfrm>
                <a:off x="10775188" y="4727800"/>
                <a:ext cx="84600" cy="13140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52554E8E-A0C1-2B59-BF74-82D2A179C04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766188" y="4718800"/>
                  <a:ext cx="102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8877C23F-5C8A-A656-E9F9-2C7FB08A0307}"/>
                    </a:ext>
                  </a:extLst>
                </p14:cNvPr>
                <p14:cNvContentPartPr/>
                <p14:nvPr/>
              </p14:nvContentPartPr>
              <p14:xfrm>
                <a:off x="10811908" y="4625560"/>
                <a:ext cx="188280" cy="18792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8877C23F-5C8A-A656-E9F9-2C7FB08A030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803268" y="4616920"/>
                  <a:ext cx="205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35FAF6AD-1CF1-F5A4-531C-8230961EFF5D}"/>
                    </a:ext>
                  </a:extLst>
                </p14:cNvPr>
                <p14:cNvContentPartPr/>
                <p14:nvPr/>
              </p14:nvContentPartPr>
              <p14:xfrm>
                <a:off x="10415188" y="4987000"/>
                <a:ext cx="104760" cy="21816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35FAF6AD-1CF1-F5A4-531C-8230961EFF5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406188" y="4978360"/>
                  <a:ext cx="122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2028E7C2-62A4-E667-FF7D-FD897128BA5D}"/>
                    </a:ext>
                  </a:extLst>
                </p14:cNvPr>
                <p14:cNvContentPartPr/>
                <p14:nvPr/>
              </p14:nvContentPartPr>
              <p14:xfrm>
                <a:off x="10563148" y="5017240"/>
                <a:ext cx="138240" cy="21276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2028E7C2-62A4-E667-FF7D-FD897128BA5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554148" y="5008600"/>
                  <a:ext cx="155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9ECB76EC-130E-A942-0DC9-31C8F053FD61}"/>
                    </a:ext>
                  </a:extLst>
                </p14:cNvPr>
                <p14:cNvContentPartPr/>
                <p14:nvPr/>
              </p14:nvContentPartPr>
              <p14:xfrm>
                <a:off x="10800028" y="4983040"/>
                <a:ext cx="167040" cy="2041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9ECB76EC-130E-A942-0DC9-31C8F053FD6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791388" y="4974400"/>
                  <a:ext cx="1846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Agrupar 275">
            <a:extLst>
              <a:ext uri="{FF2B5EF4-FFF2-40B4-BE49-F238E27FC236}">
                <a16:creationId xmlns:a16="http://schemas.microsoft.com/office/drawing/2014/main" id="{845B868A-9DF8-1624-A030-2B83D85F7105}"/>
              </a:ext>
            </a:extLst>
          </p:cNvPr>
          <p:cNvGrpSpPr/>
          <p:nvPr/>
        </p:nvGrpSpPr>
        <p:grpSpPr>
          <a:xfrm>
            <a:off x="10478908" y="5415040"/>
            <a:ext cx="368640" cy="212040"/>
            <a:chOff x="10478908" y="5415040"/>
            <a:chExt cx="36864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9A15571F-9C20-30FA-ECD8-B915B84E803E}"/>
                    </a:ext>
                  </a:extLst>
                </p14:cNvPr>
                <p14:cNvContentPartPr/>
                <p14:nvPr/>
              </p14:nvContentPartPr>
              <p14:xfrm>
                <a:off x="10478908" y="5421880"/>
                <a:ext cx="30600" cy="20520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9A15571F-9C20-30FA-ECD8-B915B84E803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470268" y="5413240"/>
                  <a:ext cx="48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01EEFFC2-C2EB-0BCF-7915-AFC2E70B2508}"/>
                    </a:ext>
                  </a:extLst>
                </p14:cNvPr>
                <p14:cNvContentPartPr/>
                <p14:nvPr/>
              </p14:nvContentPartPr>
              <p14:xfrm>
                <a:off x="10488988" y="5492440"/>
                <a:ext cx="114840" cy="2844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01EEFFC2-C2EB-0BCF-7915-AFC2E70B250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480348" y="5483800"/>
                  <a:ext cx="13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F5AC1F20-E880-04B1-9B47-A97ADD805F65}"/>
                    </a:ext>
                  </a:extLst>
                </p14:cNvPr>
                <p14:cNvContentPartPr/>
                <p14:nvPr/>
              </p14:nvContentPartPr>
              <p14:xfrm>
                <a:off x="10594828" y="5415040"/>
                <a:ext cx="12240" cy="17892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F5AC1F20-E880-04B1-9B47-A97ADD805F6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586188" y="5406040"/>
                  <a:ext cx="29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DFF55FD6-8591-8AE9-A56D-89CBC6B7787A}"/>
                    </a:ext>
                  </a:extLst>
                </p14:cNvPr>
                <p14:cNvContentPartPr/>
                <p14:nvPr/>
              </p14:nvContentPartPr>
              <p14:xfrm>
                <a:off x="10684108" y="5532040"/>
                <a:ext cx="91440" cy="8784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DFF55FD6-8591-8AE9-A56D-89CBC6B7787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675108" y="5523040"/>
                  <a:ext cx="109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0AC85974-5BD9-8E40-6897-0441D101569B}"/>
                    </a:ext>
                  </a:extLst>
                </p14:cNvPr>
                <p14:cNvContentPartPr/>
                <p14:nvPr/>
              </p14:nvContentPartPr>
              <p14:xfrm>
                <a:off x="10768348" y="5520520"/>
                <a:ext cx="79200" cy="7380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0AC85974-5BD9-8E40-6897-0441D101569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759348" y="5511880"/>
                  <a:ext cx="96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Agrupar 287">
            <a:extLst>
              <a:ext uri="{FF2B5EF4-FFF2-40B4-BE49-F238E27FC236}">
                <a16:creationId xmlns:a16="http://schemas.microsoft.com/office/drawing/2014/main" id="{0D53B4FB-DC0F-3B44-E533-FCAA034A602C}"/>
              </a:ext>
            </a:extLst>
          </p:cNvPr>
          <p:cNvGrpSpPr/>
          <p:nvPr/>
        </p:nvGrpSpPr>
        <p:grpSpPr>
          <a:xfrm>
            <a:off x="10327348" y="5927680"/>
            <a:ext cx="1252080" cy="415800"/>
            <a:chOff x="10327348" y="5927680"/>
            <a:chExt cx="125208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F3BFDB9F-8A28-5AE1-EBA5-91E143997253}"/>
                    </a:ext>
                  </a:extLst>
                </p14:cNvPr>
                <p14:cNvContentPartPr/>
                <p14:nvPr/>
              </p14:nvContentPartPr>
              <p14:xfrm>
                <a:off x="10327348" y="6026320"/>
                <a:ext cx="219600" cy="31716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F3BFDB9F-8A28-5AE1-EBA5-91E14399725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18708" y="6017680"/>
                  <a:ext cx="237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D56F0A3A-05EE-247A-0385-074D48012893}"/>
                    </a:ext>
                  </a:extLst>
                </p14:cNvPr>
                <p14:cNvContentPartPr/>
                <p14:nvPr/>
              </p14:nvContentPartPr>
              <p14:xfrm>
                <a:off x="10643788" y="6169600"/>
                <a:ext cx="81720" cy="14976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D56F0A3A-05EE-247A-0385-074D4801289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635148" y="6160960"/>
                  <a:ext cx="99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97FF0B9B-81BC-ABFA-F28A-105BC76D6D85}"/>
                    </a:ext>
                  </a:extLst>
                </p14:cNvPr>
                <p14:cNvContentPartPr/>
                <p14:nvPr/>
              </p14:nvContentPartPr>
              <p14:xfrm>
                <a:off x="10805428" y="6125320"/>
                <a:ext cx="60840" cy="16452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97FF0B9B-81BC-ABFA-F28A-105BC76D6D8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796428" y="6116680"/>
                  <a:ext cx="78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7CC8C874-4356-30F1-FF5E-B15B558E2AE9}"/>
                    </a:ext>
                  </a:extLst>
                </p14:cNvPr>
                <p14:cNvContentPartPr/>
                <p14:nvPr/>
              </p14:nvContentPartPr>
              <p14:xfrm>
                <a:off x="10724428" y="6094000"/>
                <a:ext cx="175320" cy="5688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7CC8C874-4356-30F1-FF5E-B15B558E2AE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15788" y="6085360"/>
                  <a:ext cx="192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6BDFA355-E77A-5A3E-6847-E752B3B6B53F}"/>
                    </a:ext>
                  </a:extLst>
                </p14:cNvPr>
                <p14:cNvContentPartPr/>
                <p14:nvPr/>
              </p14:nvContentPartPr>
              <p14:xfrm>
                <a:off x="10939708" y="6079960"/>
                <a:ext cx="60840" cy="2174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6BDFA355-E77A-5A3E-6847-E752B3B6B53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931068" y="6070960"/>
                  <a:ext cx="78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B51B7CDD-3440-D902-B5D3-33EA5BC8291D}"/>
                    </a:ext>
                  </a:extLst>
                </p14:cNvPr>
                <p14:cNvContentPartPr/>
                <p14:nvPr/>
              </p14:nvContentPartPr>
              <p14:xfrm>
                <a:off x="10933228" y="6028480"/>
                <a:ext cx="175320" cy="24912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B51B7CDD-3440-D902-B5D3-33EA5BC8291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924228" y="6019480"/>
                  <a:ext cx="192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62EC8F4D-CBEC-EF11-BC22-3217FCC2D8F7}"/>
                    </a:ext>
                  </a:extLst>
                </p14:cNvPr>
                <p14:cNvContentPartPr/>
                <p14:nvPr/>
              </p14:nvContentPartPr>
              <p14:xfrm>
                <a:off x="11104228" y="6075640"/>
                <a:ext cx="142200" cy="18036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62EC8F4D-CBEC-EF11-BC22-3217FCC2D8F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95228" y="6067000"/>
                  <a:ext cx="159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3DB8D51B-FC07-3ED2-02C3-F9CED81CE595}"/>
                    </a:ext>
                  </a:extLst>
                </p14:cNvPr>
                <p14:cNvContentPartPr/>
                <p14:nvPr/>
              </p14:nvContentPartPr>
              <p14:xfrm>
                <a:off x="11256148" y="6017320"/>
                <a:ext cx="118080" cy="21420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3DB8D51B-FC07-3ED2-02C3-F9CED81CE59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247148" y="6008680"/>
                  <a:ext cx="135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541DD8B2-54CA-C71B-CD20-308E1D3AB3CD}"/>
                    </a:ext>
                  </a:extLst>
                </p14:cNvPr>
                <p14:cNvContentPartPr/>
                <p14:nvPr/>
              </p14:nvContentPartPr>
              <p14:xfrm>
                <a:off x="11414548" y="6002200"/>
                <a:ext cx="74160" cy="18756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541DD8B2-54CA-C71B-CD20-308E1D3AB3C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405548" y="5993560"/>
                  <a:ext cx="91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D31F4581-B02A-8286-20C3-AC47FCEECBB9}"/>
                    </a:ext>
                  </a:extLst>
                </p14:cNvPr>
                <p14:cNvContentPartPr/>
                <p14:nvPr/>
              </p14:nvContentPartPr>
              <p14:xfrm>
                <a:off x="11424268" y="5927680"/>
                <a:ext cx="155160" cy="17784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D31F4581-B02A-8286-20C3-AC47FCEECBB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415628" y="5918680"/>
                  <a:ext cx="172800" cy="19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889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7D0EC92F-3CD5-A073-B873-622A45E6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8" y="121818"/>
            <a:ext cx="10049522" cy="66143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52CA54E0-8836-02D8-3452-EAC91BB5630F}"/>
                  </a:ext>
                </a:extLst>
              </p14:cNvPr>
              <p14:cNvContentPartPr/>
              <p14:nvPr/>
            </p14:nvContentPartPr>
            <p14:xfrm>
              <a:off x="8275708" y="5446360"/>
              <a:ext cx="61560" cy="1094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52CA54E0-8836-02D8-3452-EAC91BB563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6708" y="5437360"/>
                <a:ext cx="79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67E1A1B5-284B-2E2C-5F6D-DAF9D70F4C78}"/>
                  </a:ext>
                </a:extLst>
              </p14:cNvPr>
              <p14:cNvContentPartPr/>
              <p14:nvPr/>
            </p14:nvContentPartPr>
            <p14:xfrm>
              <a:off x="5036068" y="2191600"/>
              <a:ext cx="2919600" cy="4968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67E1A1B5-284B-2E2C-5F6D-DAF9D70F4C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7428" y="2182960"/>
                <a:ext cx="29372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3E49A8B0-8203-FB2C-580B-057D6748AFD4}"/>
                  </a:ext>
                </a:extLst>
              </p14:cNvPr>
              <p14:cNvContentPartPr/>
              <p14:nvPr/>
            </p14:nvContentPartPr>
            <p14:xfrm>
              <a:off x="8251588" y="5447080"/>
              <a:ext cx="88560" cy="17280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3E49A8B0-8203-FB2C-580B-057D6748AF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2588" y="5438440"/>
                <a:ext cx="10620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Agrupar 9">
            <a:extLst>
              <a:ext uri="{FF2B5EF4-FFF2-40B4-BE49-F238E27FC236}">
                <a16:creationId xmlns:a16="http://schemas.microsoft.com/office/drawing/2014/main" id="{8CEE7C9C-1B8B-00FC-0A45-E4A593B6B04E}"/>
              </a:ext>
            </a:extLst>
          </p:cNvPr>
          <p:cNvGrpSpPr/>
          <p:nvPr/>
        </p:nvGrpSpPr>
        <p:grpSpPr>
          <a:xfrm>
            <a:off x="6003388" y="5497480"/>
            <a:ext cx="100800" cy="117720"/>
            <a:chOff x="6003388" y="5497480"/>
            <a:chExt cx="10080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BF02F763-4317-6073-FDBD-4DEF05781B49}"/>
                    </a:ext>
                  </a:extLst>
                </p14:cNvPr>
                <p14:cNvContentPartPr/>
                <p14:nvPr/>
              </p14:nvContentPartPr>
              <p14:xfrm>
                <a:off x="6004828" y="5548240"/>
                <a:ext cx="30240" cy="25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BF02F763-4317-6073-FDBD-4DEF05781B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96188" y="5539240"/>
                  <a:ext cx="47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50F260F4-6B3C-329E-8322-9BF51286D9B1}"/>
                    </a:ext>
                  </a:extLst>
                </p14:cNvPr>
                <p14:cNvContentPartPr/>
                <p14:nvPr/>
              </p14:nvContentPartPr>
              <p14:xfrm>
                <a:off x="6003388" y="5498560"/>
                <a:ext cx="95760" cy="1166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50F260F4-6B3C-329E-8322-9BF51286D9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94748" y="5489920"/>
                  <a:ext cx="113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F894A503-E07E-D6F6-894F-527BAF331E56}"/>
                    </a:ext>
                  </a:extLst>
                </p14:cNvPr>
                <p14:cNvContentPartPr/>
                <p14:nvPr/>
              </p14:nvContentPartPr>
              <p14:xfrm>
                <a:off x="6024988" y="5497480"/>
                <a:ext cx="79200" cy="766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F894A503-E07E-D6F6-894F-527BAF331E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16348" y="5488840"/>
                  <a:ext cx="9684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399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Agrupar 33">
            <a:extLst>
              <a:ext uri="{FF2B5EF4-FFF2-40B4-BE49-F238E27FC236}">
                <a16:creationId xmlns:a16="http://schemas.microsoft.com/office/drawing/2014/main" id="{69B6FE33-7733-EE4E-D656-9900CBC7E005}"/>
              </a:ext>
            </a:extLst>
          </p:cNvPr>
          <p:cNvGrpSpPr/>
          <p:nvPr/>
        </p:nvGrpSpPr>
        <p:grpSpPr>
          <a:xfrm>
            <a:off x="249148" y="1161280"/>
            <a:ext cx="474840" cy="229320"/>
            <a:chOff x="249148" y="1161280"/>
            <a:chExt cx="47484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D22738FA-ECD2-7CA3-123F-46EF0669BA12}"/>
                    </a:ext>
                  </a:extLst>
                </p14:cNvPr>
                <p14:cNvContentPartPr/>
                <p14:nvPr/>
              </p14:nvContentPartPr>
              <p14:xfrm>
                <a:off x="249148" y="1161280"/>
                <a:ext cx="293040" cy="2293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D22738FA-ECD2-7CA3-123F-46EF0669BA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0508" y="1152640"/>
                  <a:ext cx="310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7D68202D-C1BA-1E2C-602D-84F1E80C6CB4}"/>
                    </a:ext>
                  </a:extLst>
                </p14:cNvPr>
                <p14:cNvContentPartPr/>
                <p14:nvPr/>
              </p14:nvContentPartPr>
              <p14:xfrm>
                <a:off x="642988" y="1250200"/>
                <a:ext cx="81000" cy="205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7D68202D-C1BA-1E2C-602D-84F1E80C6C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988" y="1241200"/>
                  <a:ext cx="9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28048415-B811-9879-A145-29DA006A5FDA}"/>
                    </a:ext>
                  </a:extLst>
                </p14:cNvPr>
                <p14:cNvContentPartPr/>
                <p14:nvPr/>
              </p14:nvContentPartPr>
              <p14:xfrm>
                <a:off x="592228" y="1192600"/>
                <a:ext cx="108720" cy="590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28048415-B811-9879-A145-29DA006A5F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3588" y="1183600"/>
                  <a:ext cx="1263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FB50D857-A7DF-7F60-B250-5F73CA323FA4}"/>
              </a:ext>
            </a:extLst>
          </p:cNvPr>
          <p:cNvGrpSpPr/>
          <p:nvPr/>
        </p:nvGrpSpPr>
        <p:grpSpPr>
          <a:xfrm>
            <a:off x="921268" y="787960"/>
            <a:ext cx="2974320" cy="667080"/>
            <a:chOff x="921268" y="787960"/>
            <a:chExt cx="297432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DC4EF3C3-5AA7-5FF4-1EB6-3400836DF2A2}"/>
                    </a:ext>
                  </a:extLst>
                </p14:cNvPr>
                <p14:cNvContentPartPr/>
                <p14:nvPr/>
              </p14:nvContentPartPr>
              <p14:xfrm>
                <a:off x="921268" y="1182520"/>
                <a:ext cx="414720" cy="2188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DC4EF3C3-5AA7-5FF4-1EB6-3400836DF2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2628" y="1173880"/>
                  <a:ext cx="432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0E88B84F-3F7C-D435-6ADF-5F7932F3F4D6}"/>
                    </a:ext>
                  </a:extLst>
                </p14:cNvPr>
                <p14:cNvContentPartPr/>
                <p14:nvPr/>
              </p14:nvContentPartPr>
              <p14:xfrm>
                <a:off x="1016308" y="982000"/>
                <a:ext cx="188640" cy="1342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0E88B84F-3F7C-D435-6ADF-5F7932F3F4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7308" y="973360"/>
                  <a:ext cx="206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CAD0CFFC-A80F-28B4-433E-D2A5A8178519}"/>
                    </a:ext>
                  </a:extLst>
                </p14:cNvPr>
                <p14:cNvContentPartPr/>
                <p14:nvPr/>
              </p14:nvContentPartPr>
              <p14:xfrm>
                <a:off x="1480348" y="914320"/>
                <a:ext cx="135360" cy="4856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CAD0CFFC-A80F-28B4-433E-D2A5A81785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1348" y="905680"/>
                  <a:ext cx="1530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ADB99C1-47D4-BEC4-4335-5EC6911D7276}"/>
                    </a:ext>
                  </a:extLst>
                </p14:cNvPr>
                <p14:cNvContentPartPr/>
                <p14:nvPr/>
              </p14:nvContentPartPr>
              <p14:xfrm>
                <a:off x="1665388" y="1095760"/>
                <a:ext cx="121680" cy="1947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ADB99C1-47D4-BEC4-4335-5EC6911D72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6748" y="1087120"/>
                  <a:ext cx="139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2571536-D2E5-DBA5-87FC-D826D7DC3935}"/>
                    </a:ext>
                  </a:extLst>
                </p14:cNvPr>
                <p14:cNvContentPartPr/>
                <p14:nvPr/>
              </p14:nvContentPartPr>
              <p14:xfrm>
                <a:off x="1772308" y="1091800"/>
                <a:ext cx="111960" cy="2433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C2571536-D2E5-DBA5-87FC-D826D7DC3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3668" y="1082800"/>
                  <a:ext cx="129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357B601A-2701-A195-0C21-64A04BEC8152}"/>
                    </a:ext>
                  </a:extLst>
                </p14:cNvPr>
                <p14:cNvContentPartPr/>
                <p14:nvPr/>
              </p14:nvContentPartPr>
              <p14:xfrm>
                <a:off x="1914508" y="1160920"/>
                <a:ext cx="168480" cy="13824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357B601A-2701-A195-0C21-64A04BEC81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05508" y="1151920"/>
                  <a:ext cx="186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3A2A520-68DE-1AC1-BA33-B44D2342BA75}"/>
                    </a:ext>
                  </a:extLst>
                </p14:cNvPr>
                <p14:cNvContentPartPr/>
                <p14:nvPr/>
              </p14:nvContentPartPr>
              <p14:xfrm>
                <a:off x="1665388" y="921160"/>
                <a:ext cx="64440" cy="799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3A2A520-68DE-1AC1-BA33-B44D2342BA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56748" y="912160"/>
                  <a:ext cx="82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7CB8222-7B66-0A06-384A-9A4261E0E806}"/>
                    </a:ext>
                  </a:extLst>
                </p14:cNvPr>
                <p14:cNvContentPartPr/>
                <p14:nvPr/>
              </p14:nvContentPartPr>
              <p14:xfrm>
                <a:off x="1789228" y="907840"/>
                <a:ext cx="51480" cy="669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7CB8222-7B66-0A06-384A-9A4261E0E8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80228" y="899200"/>
                  <a:ext cx="6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F9ADE4C1-2544-490F-A37E-7B060C0C1FDA}"/>
                    </a:ext>
                  </a:extLst>
                </p14:cNvPr>
                <p14:cNvContentPartPr/>
                <p14:nvPr/>
              </p14:nvContentPartPr>
              <p14:xfrm>
                <a:off x="2213668" y="1118080"/>
                <a:ext cx="87840" cy="2268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F9ADE4C1-2544-490F-A37E-7B060C0C1F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5028" y="1109080"/>
                  <a:ext cx="105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D5ED3AE3-CC9C-A546-8754-BA0995C51B1F}"/>
                    </a:ext>
                  </a:extLst>
                </p14:cNvPr>
                <p14:cNvContentPartPr/>
                <p14:nvPr/>
              </p14:nvContentPartPr>
              <p14:xfrm>
                <a:off x="2351548" y="943480"/>
                <a:ext cx="245880" cy="3708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D5ED3AE3-CC9C-A546-8754-BA0995C51B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42908" y="934480"/>
                  <a:ext cx="263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45EAD634-F6E5-55C2-F104-FECD3668F182}"/>
                    </a:ext>
                  </a:extLst>
                </p14:cNvPr>
                <p14:cNvContentPartPr/>
                <p14:nvPr/>
              </p14:nvContentPartPr>
              <p14:xfrm>
                <a:off x="2640988" y="1029160"/>
                <a:ext cx="97920" cy="2527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45EAD634-F6E5-55C2-F104-FECD3668F1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32348" y="1020520"/>
                  <a:ext cx="115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A8EFD85-CD98-D695-F800-C37C47802C4D}"/>
                    </a:ext>
                  </a:extLst>
                </p14:cNvPr>
                <p14:cNvContentPartPr/>
                <p14:nvPr/>
              </p14:nvContentPartPr>
              <p14:xfrm>
                <a:off x="2629828" y="1153360"/>
                <a:ext cx="72000" cy="17460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A8EFD85-CD98-D695-F800-C37C47802C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21188" y="1144360"/>
                  <a:ext cx="89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D838179D-F2BA-7F9C-2F40-620A148BAB4D}"/>
                    </a:ext>
                  </a:extLst>
                </p14:cNvPr>
                <p14:cNvContentPartPr/>
                <p14:nvPr/>
              </p14:nvContentPartPr>
              <p14:xfrm>
                <a:off x="2799028" y="1080640"/>
                <a:ext cx="88200" cy="1688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D838179D-F2BA-7F9C-2F40-620A148BAB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0388" y="1071640"/>
                  <a:ext cx="105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BD11259E-80D0-F892-A217-D22F43247D1B}"/>
                    </a:ext>
                  </a:extLst>
                </p14:cNvPr>
                <p14:cNvContentPartPr/>
                <p14:nvPr/>
              </p14:nvContentPartPr>
              <p14:xfrm>
                <a:off x="2886868" y="1088560"/>
                <a:ext cx="107640" cy="19620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BD11259E-80D0-F892-A217-D22F43247D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77868" y="1079920"/>
                  <a:ext cx="125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332FD770-2E67-3CDF-4FAF-B26752E284BE}"/>
                    </a:ext>
                  </a:extLst>
                </p14:cNvPr>
                <p14:cNvContentPartPr/>
                <p14:nvPr/>
              </p14:nvContentPartPr>
              <p14:xfrm>
                <a:off x="2788948" y="894880"/>
                <a:ext cx="141840" cy="921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332FD770-2E67-3CDF-4FAF-B26752E284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80308" y="885880"/>
                  <a:ext cx="159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27152E25-246B-2E09-97E9-84CB310BD6F7}"/>
                    </a:ext>
                  </a:extLst>
                </p14:cNvPr>
                <p14:cNvContentPartPr/>
                <p14:nvPr/>
              </p14:nvContentPartPr>
              <p14:xfrm>
                <a:off x="2855548" y="811000"/>
                <a:ext cx="44640" cy="741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27152E25-246B-2E09-97E9-84CB310BD6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6908" y="802360"/>
                  <a:ext cx="62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E5BC41F6-1002-D298-6CC1-B416AB3D1D02}"/>
                    </a:ext>
                  </a:extLst>
                </p14:cNvPr>
                <p14:cNvContentPartPr/>
                <p14:nvPr/>
              </p14:nvContentPartPr>
              <p14:xfrm>
                <a:off x="3111868" y="1193680"/>
                <a:ext cx="121320" cy="828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E5BC41F6-1002-D298-6CC1-B416AB3D1D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03228" y="1184680"/>
                  <a:ext cx="138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58BA218-9D33-284B-8F8E-C9F6FEC54287}"/>
                    </a:ext>
                  </a:extLst>
                </p14:cNvPr>
                <p14:cNvContentPartPr/>
                <p14:nvPr/>
              </p14:nvContentPartPr>
              <p14:xfrm>
                <a:off x="3344068" y="992800"/>
                <a:ext cx="131400" cy="2642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58BA218-9D33-284B-8F8E-C9F6FEC542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35428" y="984160"/>
                  <a:ext cx="149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2BF89D3-995B-6DA3-FADE-2CC431B6A6E7}"/>
                    </a:ext>
                  </a:extLst>
                </p14:cNvPr>
                <p14:cNvContentPartPr/>
                <p14:nvPr/>
              </p14:nvContentPartPr>
              <p14:xfrm>
                <a:off x="3360628" y="1150120"/>
                <a:ext cx="118440" cy="1972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2BF89D3-995B-6DA3-FADE-2CC431B6A6E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51988" y="1141480"/>
                  <a:ext cx="136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B70924A-2867-1AC0-AC61-8ECE78F4EF74}"/>
                    </a:ext>
                  </a:extLst>
                </p14:cNvPr>
                <p14:cNvContentPartPr/>
                <p14:nvPr/>
              </p14:nvContentPartPr>
              <p14:xfrm>
                <a:off x="3454948" y="898480"/>
                <a:ext cx="104760" cy="17280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B70924A-2867-1AC0-AC61-8ECE78F4EF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46308" y="889840"/>
                  <a:ext cx="122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A947EA3-C07A-58C5-6784-D2D86644ED2D}"/>
                    </a:ext>
                  </a:extLst>
                </p14:cNvPr>
                <p14:cNvContentPartPr/>
                <p14:nvPr/>
              </p14:nvContentPartPr>
              <p14:xfrm>
                <a:off x="3613348" y="1066600"/>
                <a:ext cx="78120" cy="1958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A947EA3-C07A-58C5-6784-D2D86644ED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4348" y="1057600"/>
                  <a:ext cx="95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68B58C8-CDF4-8633-5016-825DCB4B620E}"/>
                    </a:ext>
                  </a:extLst>
                </p14:cNvPr>
                <p14:cNvContentPartPr/>
                <p14:nvPr/>
              </p14:nvContentPartPr>
              <p14:xfrm>
                <a:off x="3690748" y="1088560"/>
                <a:ext cx="101160" cy="1659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68B58C8-CDF4-8633-5016-825DCB4B62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81748" y="1079920"/>
                  <a:ext cx="118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0D1F2E0C-425E-D1D0-E29D-9F720F118980}"/>
                    </a:ext>
                  </a:extLst>
                </p14:cNvPr>
                <p14:cNvContentPartPr/>
                <p14:nvPr/>
              </p14:nvContentPartPr>
              <p14:xfrm>
                <a:off x="3629908" y="923320"/>
                <a:ext cx="92160" cy="7416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0D1F2E0C-425E-D1D0-E29D-9F720F11898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21268" y="914680"/>
                  <a:ext cx="109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C38C3606-5567-4B64-4A5B-52F3BC8A0E26}"/>
                    </a:ext>
                  </a:extLst>
                </p14:cNvPr>
                <p14:cNvContentPartPr/>
                <p14:nvPr/>
              </p14:nvContentPartPr>
              <p14:xfrm>
                <a:off x="3794788" y="787960"/>
                <a:ext cx="100800" cy="6670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C38C3606-5567-4B64-4A5B-52F3BC8A0E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86148" y="779320"/>
                  <a:ext cx="118440" cy="68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504F94B8-8810-41BC-6112-BA485D19D9D0}"/>
                  </a:ext>
                </a:extLst>
              </p14:cNvPr>
              <p14:cNvContentPartPr/>
              <p14:nvPr/>
            </p14:nvContentPartPr>
            <p14:xfrm>
              <a:off x="1722628" y="2060560"/>
              <a:ext cx="54360" cy="460440"/>
            </p14:xfrm>
          </p:contentPart>
        </mc:Choice>
        <mc:Fallback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504F94B8-8810-41BC-6112-BA485D19D9D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13628" y="2051560"/>
                <a:ext cx="720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4F32710D-A535-2D00-E70F-94C7F48AB711}"/>
                  </a:ext>
                </a:extLst>
              </p14:cNvPr>
              <p14:cNvContentPartPr/>
              <p14:nvPr/>
            </p14:nvContentPartPr>
            <p14:xfrm>
              <a:off x="1915588" y="2319760"/>
              <a:ext cx="127080" cy="11520"/>
            </p14:xfrm>
          </p:contentPart>
        </mc:Choice>
        <mc:Fallback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4F32710D-A535-2D00-E70F-94C7F48AB71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06948" y="2311120"/>
                <a:ext cx="144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ACD00AFF-12EE-E566-5D53-BF04E953CE5E}"/>
                  </a:ext>
                </a:extLst>
              </p14:cNvPr>
              <p14:cNvContentPartPr/>
              <p14:nvPr/>
            </p14:nvContentPartPr>
            <p14:xfrm>
              <a:off x="2179828" y="2167840"/>
              <a:ext cx="131760" cy="255240"/>
            </p14:xfrm>
          </p:contentPart>
        </mc:Choice>
        <mc:Fallback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ACD00AFF-12EE-E566-5D53-BF04E953CE5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71188" y="2159200"/>
                <a:ext cx="149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13673806-0C27-0A20-4F7D-1505D7DAB6AE}"/>
                  </a:ext>
                </a:extLst>
              </p14:cNvPr>
              <p14:cNvContentPartPr/>
              <p14:nvPr/>
            </p14:nvContentPartPr>
            <p14:xfrm>
              <a:off x="2133028" y="2307880"/>
              <a:ext cx="158400" cy="171000"/>
            </p14:xfrm>
          </p:contentPart>
        </mc:Choice>
        <mc:Fallback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13673806-0C27-0A20-4F7D-1505D7DAB6A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24028" y="2298880"/>
                <a:ext cx="176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2" name="Tinta 81">
                <a:extLst>
                  <a:ext uri="{FF2B5EF4-FFF2-40B4-BE49-F238E27FC236}">
                    <a16:creationId xmlns:a16="http://schemas.microsoft.com/office/drawing/2014/main" id="{3BEFFC05-79D0-7102-D4FB-0BAE505F6344}"/>
                  </a:ext>
                </a:extLst>
              </p14:cNvPr>
              <p14:cNvContentPartPr/>
              <p14:nvPr/>
            </p14:nvContentPartPr>
            <p14:xfrm>
              <a:off x="2331388" y="2364400"/>
              <a:ext cx="17280" cy="221400"/>
            </p14:xfrm>
          </p:contentPart>
        </mc:Choice>
        <mc:Fallback>
          <p:pic>
            <p:nvPicPr>
              <p:cNvPr id="82" name="Tinta 81">
                <a:extLst>
                  <a:ext uri="{FF2B5EF4-FFF2-40B4-BE49-F238E27FC236}">
                    <a16:creationId xmlns:a16="http://schemas.microsoft.com/office/drawing/2014/main" id="{3BEFFC05-79D0-7102-D4FB-0BAE505F634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22748" y="2355400"/>
                <a:ext cx="349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0329FE05-4EE4-1000-358E-7C09CF40617D}"/>
                  </a:ext>
                </a:extLst>
              </p14:cNvPr>
              <p14:cNvContentPartPr/>
              <p14:nvPr/>
            </p14:nvContentPartPr>
            <p14:xfrm>
              <a:off x="2506348" y="2311840"/>
              <a:ext cx="114840" cy="17280"/>
            </p14:xfrm>
          </p:contentPart>
        </mc:Choice>
        <mc:Fallback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0329FE05-4EE4-1000-358E-7C09CF4061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97708" y="2302840"/>
                <a:ext cx="132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EFF16132-EA82-B0F1-E0CB-C3B4645CA005}"/>
                  </a:ext>
                </a:extLst>
              </p14:cNvPr>
              <p14:cNvContentPartPr/>
              <p14:nvPr/>
            </p14:nvContentPartPr>
            <p14:xfrm>
              <a:off x="2711548" y="2168200"/>
              <a:ext cx="108360" cy="205560"/>
            </p14:xfrm>
          </p:contentPart>
        </mc:Choice>
        <mc:Fallback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EFF16132-EA82-B0F1-E0CB-C3B4645CA00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02548" y="2159200"/>
                <a:ext cx="126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A7B740EB-BAE3-EF3C-8D5A-2AB073C80326}"/>
                  </a:ext>
                </a:extLst>
              </p14:cNvPr>
              <p14:cNvContentPartPr/>
              <p14:nvPr/>
            </p14:nvContentPartPr>
            <p14:xfrm>
              <a:off x="2697148" y="2280520"/>
              <a:ext cx="122760" cy="145800"/>
            </p14:xfrm>
          </p:contentPart>
        </mc:Choice>
        <mc:Fallback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A7B740EB-BAE3-EF3C-8D5A-2AB073C8032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88148" y="2271520"/>
                <a:ext cx="140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6D560CD4-C21C-B576-1B3F-A9DCB50E6B62}"/>
                  </a:ext>
                </a:extLst>
              </p14:cNvPr>
              <p14:cNvContentPartPr/>
              <p14:nvPr/>
            </p14:nvContentPartPr>
            <p14:xfrm>
              <a:off x="2790748" y="2080360"/>
              <a:ext cx="154080" cy="459720"/>
            </p14:xfrm>
          </p:contentPart>
        </mc:Choice>
        <mc:Fallback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6D560CD4-C21C-B576-1B3F-A9DCB50E6B6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81748" y="2071720"/>
                <a:ext cx="17172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Agrupar 88">
            <a:extLst>
              <a:ext uri="{FF2B5EF4-FFF2-40B4-BE49-F238E27FC236}">
                <a16:creationId xmlns:a16="http://schemas.microsoft.com/office/drawing/2014/main" id="{08C17D9E-CB71-54C2-923C-CB1B9E08482D}"/>
              </a:ext>
            </a:extLst>
          </p:cNvPr>
          <p:cNvGrpSpPr/>
          <p:nvPr/>
        </p:nvGrpSpPr>
        <p:grpSpPr>
          <a:xfrm>
            <a:off x="180388" y="707320"/>
            <a:ext cx="3897720" cy="1320120"/>
            <a:chOff x="180388" y="707320"/>
            <a:chExt cx="3897720" cy="13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B37FA6CA-9165-A11B-B1FD-85E8965DD741}"/>
                    </a:ext>
                  </a:extLst>
                </p14:cNvPr>
                <p14:cNvContentPartPr/>
                <p14:nvPr/>
              </p14:nvContentPartPr>
              <p14:xfrm>
                <a:off x="1337068" y="1538920"/>
                <a:ext cx="91440" cy="1144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B37FA6CA-9165-A11B-B1FD-85E8965DD7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28068" y="1529920"/>
                  <a:ext cx="109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0712A234-03B2-5A86-C396-9BF650BFBB23}"/>
                    </a:ext>
                  </a:extLst>
                </p14:cNvPr>
                <p14:cNvContentPartPr/>
                <p14:nvPr/>
              </p14:nvContentPartPr>
              <p14:xfrm>
                <a:off x="1477468" y="1636480"/>
                <a:ext cx="105480" cy="1058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0712A234-03B2-5A86-C396-9BF650BFBB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68828" y="1627840"/>
                  <a:ext cx="12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180BA47-B31B-2DD8-A41A-7B3B0FE1F812}"/>
                    </a:ext>
                  </a:extLst>
                </p14:cNvPr>
                <p14:cNvContentPartPr/>
                <p14:nvPr/>
              </p14:nvContentPartPr>
              <p14:xfrm>
                <a:off x="1611028" y="1659880"/>
                <a:ext cx="150480" cy="1274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180BA47-B31B-2DD8-A41A-7B3B0FE1F8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02028" y="1650880"/>
                  <a:ext cx="168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71A471C1-B5DB-F20B-D9CE-A89FC2D985BC}"/>
                    </a:ext>
                  </a:extLst>
                </p14:cNvPr>
                <p14:cNvContentPartPr/>
                <p14:nvPr/>
              </p14:nvContentPartPr>
              <p14:xfrm>
                <a:off x="1874908" y="1692280"/>
                <a:ext cx="166320" cy="23256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71A471C1-B5DB-F20B-D9CE-A89FC2D985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65908" y="1683280"/>
                  <a:ext cx="183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74229C4B-2A11-5FEA-046A-6D4E99701E72}"/>
                    </a:ext>
                  </a:extLst>
                </p14:cNvPr>
                <p14:cNvContentPartPr/>
                <p14:nvPr/>
              </p14:nvContentPartPr>
              <p14:xfrm>
                <a:off x="1884268" y="1808200"/>
                <a:ext cx="148320" cy="324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74229C4B-2A11-5FEA-046A-6D4E99701E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75268" y="1799560"/>
                  <a:ext cx="165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A6A17413-11A4-E07D-0603-88B8C4536BB1}"/>
                    </a:ext>
                  </a:extLst>
                </p14:cNvPr>
                <p14:cNvContentPartPr/>
                <p14:nvPr/>
              </p14:nvContentPartPr>
              <p14:xfrm>
                <a:off x="2098828" y="1664920"/>
                <a:ext cx="101880" cy="1922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A6A17413-11A4-E07D-0603-88B8C4536B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89828" y="1656280"/>
                  <a:ext cx="119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F0517B61-A8E9-642D-88E0-374411C98077}"/>
                    </a:ext>
                  </a:extLst>
                </p14:cNvPr>
                <p14:cNvContentPartPr/>
                <p14:nvPr/>
              </p14:nvContentPartPr>
              <p14:xfrm>
                <a:off x="2217268" y="1700200"/>
                <a:ext cx="165960" cy="1602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F0517B61-A8E9-642D-88E0-374411C980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08268" y="1691560"/>
                  <a:ext cx="183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5C40D5EA-CBBF-6414-CA96-6D263A400BB2}"/>
                    </a:ext>
                  </a:extLst>
                </p14:cNvPr>
                <p14:cNvContentPartPr/>
                <p14:nvPr/>
              </p14:nvContentPartPr>
              <p14:xfrm>
                <a:off x="2438668" y="1702360"/>
                <a:ext cx="151920" cy="16380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5C40D5EA-CBBF-6414-CA96-6D263A400B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30028" y="1693360"/>
                  <a:ext cx="169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88C1B21D-142A-E060-5D85-9F9CBEA50D42}"/>
                    </a:ext>
                  </a:extLst>
                </p14:cNvPr>
                <p14:cNvContentPartPr/>
                <p14:nvPr/>
              </p14:nvContentPartPr>
              <p14:xfrm>
                <a:off x="2675188" y="1695880"/>
                <a:ext cx="117720" cy="1807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88C1B21D-142A-E060-5D85-9F9CBEA50D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66188" y="1687240"/>
                  <a:ext cx="135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B3FF092A-1864-B809-5F12-0E13E4E8097A}"/>
                    </a:ext>
                  </a:extLst>
                </p14:cNvPr>
                <p14:cNvContentPartPr/>
                <p14:nvPr/>
              </p14:nvContentPartPr>
              <p14:xfrm>
                <a:off x="2674828" y="1804240"/>
                <a:ext cx="135000" cy="3276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B3FF092A-1864-B809-5F12-0E13E4E809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65828" y="1795240"/>
                  <a:ext cx="152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EF3BA68D-107B-69AC-A865-D794583FCC18}"/>
                    </a:ext>
                  </a:extLst>
                </p14:cNvPr>
                <p14:cNvContentPartPr/>
                <p14:nvPr/>
              </p14:nvContentPartPr>
              <p14:xfrm>
                <a:off x="2829268" y="1725400"/>
                <a:ext cx="138600" cy="16992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EF3BA68D-107B-69AC-A865-D794583FCC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20268" y="1716760"/>
                  <a:ext cx="156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FE6F716C-6CBD-8CB3-2780-5D21037F6416}"/>
                    </a:ext>
                  </a:extLst>
                </p14:cNvPr>
                <p14:cNvContentPartPr/>
                <p14:nvPr/>
              </p14:nvContentPartPr>
              <p14:xfrm>
                <a:off x="3031228" y="1690120"/>
                <a:ext cx="117360" cy="1731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FE6F716C-6CBD-8CB3-2780-5D21037F64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22588" y="1681120"/>
                  <a:ext cx="135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6EDD37C-7C2F-9917-A617-D48881D6B189}"/>
                    </a:ext>
                  </a:extLst>
                </p14:cNvPr>
                <p14:cNvContentPartPr/>
                <p14:nvPr/>
              </p14:nvContentPartPr>
              <p14:xfrm>
                <a:off x="3048148" y="1694080"/>
                <a:ext cx="243360" cy="15768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6EDD37C-7C2F-9917-A617-D48881D6B1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39148" y="1685440"/>
                  <a:ext cx="261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7E3E408E-CF0A-5A76-DAB9-99C457CB153D}"/>
                    </a:ext>
                  </a:extLst>
                </p14:cNvPr>
                <p14:cNvContentPartPr/>
                <p14:nvPr/>
              </p14:nvContentPartPr>
              <p14:xfrm>
                <a:off x="3021148" y="1625680"/>
                <a:ext cx="148320" cy="183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7E3E408E-CF0A-5A76-DAB9-99C457CB15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12508" y="1616680"/>
                  <a:ext cx="165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22562859-887F-509E-704C-49F3B65007DD}"/>
                    </a:ext>
                  </a:extLst>
                </p14:cNvPr>
                <p14:cNvContentPartPr/>
                <p14:nvPr/>
              </p14:nvContentPartPr>
              <p14:xfrm>
                <a:off x="2587348" y="1653760"/>
                <a:ext cx="380520" cy="37368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22562859-887F-509E-704C-49F3B65007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78348" y="1645120"/>
                  <a:ext cx="3981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1557C14-09D4-A5F9-DBE3-470B72E8784D}"/>
                    </a:ext>
                  </a:extLst>
                </p14:cNvPr>
                <p14:cNvContentPartPr/>
                <p14:nvPr/>
              </p14:nvContentPartPr>
              <p14:xfrm>
                <a:off x="3377908" y="1671040"/>
                <a:ext cx="43920" cy="19080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1557C14-09D4-A5F9-DBE3-470B72E878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68908" y="1662040"/>
                  <a:ext cx="61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0D56C153-1200-1A3A-446A-30C552714301}"/>
                    </a:ext>
                  </a:extLst>
                </p14:cNvPr>
                <p14:cNvContentPartPr/>
                <p14:nvPr/>
              </p14:nvContentPartPr>
              <p14:xfrm>
                <a:off x="3350908" y="1639720"/>
                <a:ext cx="123120" cy="1162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0D56C153-1200-1A3A-446A-30C5527143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41908" y="1630720"/>
                  <a:ext cx="140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E0A6F30-A2B2-C8B7-B177-5FC649344155}"/>
                    </a:ext>
                  </a:extLst>
                </p14:cNvPr>
                <p14:cNvContentPartPr/>
                <p14:nvPr/>
              </p14:nvContentPartPr>
              <p14:xfrm>
                <a:off x="3508588" y="1646920"/>
                <a:ext cx="125280" cy="16668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E0A6F30-A2B2-C8B7-B177-5FC6493441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99588" y="1637920"/>
                  <a:ext cx="142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18E9ECCE-B052-94DA-9B0D-98C9500686EF}"/>
                    </a:ext>
                  </a:extLst>
                </p14:cNvPr>
                <p14:cNvContentPartPr/>
                <p14:nvPr/>
              </p14:nvContentPartPr>
              <p14:xfrm>
                <a:off x="3663748" y="1595440"/>
                <a:ext cx="114840" cy="17604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18E9ECCE-B052-94DA-9B0D-98C9500686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54748" y="1586440"/>
                  <a:ext cx="132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7D993109-2DA1-70C1-39E8-9B2A2101E174}"/>
                    </a:ext>
                  </a:extLst>
                </p14:cNvPr>
                <p14:cNvContentPartPr/>
                <p14:nvPr/>
              </p14:nvContentPartPr>
              <p14:xfrm>
                <a:off x="3794788" y="1632160"/>
                <a:ext cx="91080" cy="1281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7D993109-2DA1-70C1-39E8-9B2A2101E1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86148" y="1623160"/>
                  <a:ext cx="108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CA2F164-FB70-A427-026E-951BBEF12368}"/>
                    </a:ext>
                  </a:extLst>
                </p14:cNvPr>
                <p14:cNvContentPartPr/>
                <p14:nvPr/>
              </p14:nvContentPartPr>
              <p14:xfrm>
                <a:off x="3916108" y="1592200"/>
                <a:ext cx="91800" cy="2235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CA2F164-FB70-A427-026E-951BBEF123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07108" y="1583560"/>
                  <a:ext cx="109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C3061DC3-A772-AC74-E29E-F2E1B4D3F85E}"/>
                    </a:ext>
                  </a:extLst>
                </p14:cNvPr>
                <p14:cNvContentPartPr/>
                <p14:nvPr/>
              </p14:nvContentPartPr>
              <p14:xfrm>
                <a:off x="180388" y="707320"/>
                <a:ext cx="3897720" cy="82584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C3061DC3-A772-AC74-E29E-F2E1B4D3F8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1388" y="698320"/>
                  <a:ext cx="3915360" cy="84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Agrupar 267">
            <a:extLst>
              <a:ext uri="{FF2B5EF4-FFF2-40B4-BE49-F238E27FC236}">
                <a16:creationId xmlns:a16="http://schemas.microsoft.com/office/drawing/2014/main" id="{5ED971E1-42AF-213F-1171-9840D6994BF8}"/>
              </a:ext>
            </a:extLst>
          </p:cNvPr>
          <p:cNvGrpSpPr/>
          <p:nvPr/>
        </p:nvGrpSpPr>
        <p:grpSpPr>
          <a:xfrm>
            <a:off x="3544948" y="4553200"/>
            <a:ext cx="2564640" cy="1198800"/>
            <a:chOff x="3544948" y="4553200"/>
            <a:chExt cx="2564640" cy="11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30658854-201F-A8FF-4AEE-FEF1D842EDCF}"/>
                    </a:ext>
                  </a:extLst>
                </p14:cNvPr>
                <p14:cNvContentPartPr/>
                <p14:nvPr/>
              </p14:nvContentPartPr>
              <p14:xfrm>
                <a:off x="3544948" y="4949560"/>
                <a:ext cx="223200" cy="284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30658854-201F-A8FF-4AEE-FEF1D842ED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6308" y="4940920"/>
                  <a:ext cx="24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34C9AEA9-95BE-3642-AD41-461EDE7EF539}"/>
                    </a:ext>
                  </a:extLst>
                </p14:cNvPr>
                <p14:cNvContentPartPr/>
                <p14:nvPr/>
              </p14:nvContentPartPr>
              <p14:xfrm>
                <a:off x="3737548" y="4872880"/>
                <a:ext cx="96480" cy="2030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34C9AEA9-95BE-3642-AD41-461EDE7EF5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28908" y="4864240"/>
                  <a:ext cx="114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7B601D50-F1F2-4411-960C-92854219695D}"/>
                    </a:ext>
                  </a:extLst>
                </p14:cNvPr>
                <p14:cNvContentPartPr/>
                <p14:nvPr/>
              </p14:nvContentPartPr>
              <p14:xfrm>
                <a:off x="3922588" y="4783600"/>
                <a:ext cx="228960" cy="24408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7B601D50-F1F2-4411-960C-92854219695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13948" y="4774960"/>
                  <a:ext cx="246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0C65AF77-4C10-03D8-FA45-5D726449F813}"/>
                    </a:ext>
                  </a:extLst>
                </p14:cNvPr>
                <p14:cNvContentPartPr/>
                <p14:nvPr/>
              </p14:nvContentPartPr>
              <p14:xfrm>
                <a:off x="4169908" y="4798360"/>
                <a:ext cx="157320" cy="2041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0C65AF77-4C10-03D8-FA45-5D726449F81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61268" y="4789360"/>
                  <a:ext cx="174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D5FBC104-7134-2B19-0C2F-9B2F5D90DB0C}"/>
                    </a:ext>
                  </a:extLst>
                </p14:cNvPr>
                <p14:cNvContentPartPr/>
                <p14:nvPr/>
              </p14:nvContentPartPr>
              <p14:xfrm>
                <a:off x="4393108" y="4785040"/>
                <a:ext cx="68400" cy="1918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D5FBC104-7134-2B19-0C2F-9B2F5D90DB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84108" y="4776400"/>
                  <a:ext cx="86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EA6E8800-2811-712B-CBDE-58FD89E7A08D}"/>
                    </a:ext>
                  </a:extLst>
                </p14:cNvPr>
                <p14:cNvContentPartPr/>
                <p14:nvPr/>
              </p14:nvContentPartPr>
              <p14:xfrm>
                <a:off x="4434148" y="4779280"/>
                <a:ext cx="135000" cy="17856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EA6E8800-2811-712B-CBDE-58FD89E7A0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25148" y="4770280"/>
                  <a:ext cx="152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4870F9E5-ED24-49B0-C977-3C65E563A142}"/>
                    </a:ext>
                  </a:extLst>
                </p14:cNvPr>
                <p14:cNvContentPartPr/>
                <p14:nvPr/>
              </p14:nvContentPartPr>
              <p14:xfrm>
                <a:off x="4604788" y="4778200"/>
                <a:ext cx="142560" cy="16632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4870F9E5-ED24-49B0-C977-3C65E563A1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95788" y="4769200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2AC5FF1A-CDDB-138F-CF2A-1F952F1EFBC2}"/>
                    </a:ext>
                  </a:extLst>
                </p14:cNvPr>
                <p14:cNvContentPartPr/>
                <p14:nvPr/>
              </p14:nvContentPartPr>
              <p14:xfrm>
                <a:off x="4807468" y="4753000"/>
                <a:ext cx="60840" cy="18792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2AC5FF1A-CDDB-138F-CF2A-1F952F1EFB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98468" y="4744000"/>
                  <a:ext cx="78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AF43CCB2-926E-A92F-D9F6-2A86F0253D6A}"/>
                    </a:ext>
                  </a:extLst>
                </p14:cNvPr>
                <p14:cNvContentPartPr/>
                <p14:nvPr/>
              </p14:nvContentPartPr>
              <p14:xfrm>
                <a:off x="4797388" y="4714480"/>
                <a:ext cx="178560" cy="23904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AF43CCB2-926E-A92F-D9F6-2A86F0253D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88388" y="4705480"/>
                  <a:ext cx="196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E6F63FAF-6C60-C906-EC88-F0E032E69CB3}"/>
                    </a:ext>
                  </a:extLst>
                </p14:cNvPr>
                <p14:cNvContentPartPr/>
                <p14:nvPr/>
              </p14:nvContentPartPr>
              <p14:xfrm>
                <a:off x="4996828" y="4753000"/>
                <a:ext cx="171360" cy="18000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E6F63FAF-6C60-C906-EC88-F0E032E69C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88188" y="4744000"/>
                  <a:ext cx="189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602BB08F-A82D-A58C-2DFB-FB9BADEFB103}"/>
                    </a:ext>
                  </a:extLst>
                </p14:cNvPr>
                <p14:cNvContentPartPr/>
                <p14:nvPr/>
              </p14:nvContentPartPr>
              <p14:xfrm>
                <a:off x="5214268" y="4727800"/>
                <a:ext cx="47520" cy="1677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602BB08F-A82D-A58C-2DFB-FB9BADEFB1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05628" y="4718800"/>
                  <a:ext cx="6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31F15AFF-EF11-A2F4-3C7F-B0B7A6D684A4}"/>
                    </a:ext>
                  </a:extLst>
                </p14:cNvPr>
                <p14:cNvContentPartPr/>
                <p14:nvPr/>
              </p14:nvContentPartPr>
              <p14:xfrm>
                <a:off x="5291668" y="4712680"/>
                <a:ext cx="70920" cy="18216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31F15AFF-EF11-A2F4-3C7F-B0B7A6D684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83028" y="4703680"/>
                  <a:ext cx="88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2D48C7F9-9251-7937-7796-A5E7599D06C1}"/>
                    </a:ext>
                  </a:extLst>
                </p14:cNvPr>
                <p14:cNvContentPartPr/>
                <p14:nvPr/>
              </p14:nvContentPartPr>
              <p14:xfrm>
                <a:off x="5258188" y="4657960"/>
                <a:ext cx="145080" cy="22356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2D48C7F9-9251-7937-7796-A5E7599D06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49188" y="4649320"/>
                  <a:ext cx="162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C93B49E7-5744-5A44-DD8D-640D4938D7B2}"/>
                    </a:ext>
                  </a:extLst>
                </p14:cNvPr>
                <p14:cNvContentPartPr/>
                <p14:nvPr/>
              </p14:nvContentPartPr>
              <p14:xfrm>
                <a:off x="5200948" y="4553200"/>
                <a:ext cx="394560" cy="32832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C93B49E7-5744-5A44-DD8D-640D4938D7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2308" y="4544200"/>
                  <a:ext cx="412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EC1C2F7B-BA5F-7967-47D1-9F655DF894DE}"/>
                    </a:ext>
                  </a:extLst>
                </p14:cNvPr>
                <p14:cNvContentPartPr/>
                <p14:nvPr/>
              </p14:nvContentPartPr>
              <p14:xfrm>
                <a:off x="3944548" y="5183920"/>
                <a:ext cx="42480" cy="1548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EC1C2F7B-BA5F-7967-47D1-9F655DF894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35908" y="5174920"/>
                  <a:ext cx="60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1289BA90-5879-E5A8-7E22-7EB44988BAF3}"/>
                    </a:ext>
                  </a:extLst>
                </p14:cNvPr>
                <p14:cNvContentPartPr/>
                <p14:nvPr/>
              </p14:nvContentPartPr>
              <p14:xfrm>
                <a:off x="3895948" y="5154400"/>
                <a:ext cx="27360" cy="2772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1289BA90-5879-E5A8-7E22-7EB44988BA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86948" y="5145760"/>
                  <a:ext cx="45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BEB3AEF6-A25B-7C29-052F-4060FCB6002E}"/>
                    </a:ext>
                  </a:extLst>
                </p14:cNvPr>
                <p14:cNvContentPartPr/>
                <p14:nvPr/>
              </p14:nvContentPartPr>
              <p14:xfrm>
                <a:off x="3979828" y="5101120"/>
                <a:ext cx="97920" cy="26460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BEB3AEF6-A25B-7C29-052F-4060FCB600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71188" y="5092120"/>
                  <a:ext cx="115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0854D69D-375E-6E5B-251F-F58931D9170F}"/>
                    </a:ext>
                  </a:extLst>
                </p14:cNvPr>
                <p14:cNvContentPartPr/>
                <p14:nvPr/>
              </p14:nvContentPartPr>
              <p14:xfrm>
                <a:off x="4137868" y="5156920"/>
                <a:ext cx="145080" cy="19188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0854D69D-375E-6E5B-251F-F58931D917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29228" y="5147920"/>
                  <a:ext cx="16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58BEF374-CBBC-8005-C8F9-D9803F809205}"/>
                    </a:ext>
                  </a:extLst>
                </p14:cNvPr>
                <p14:cNvContentPartPr/>
                <p14:nvPr/>
              </p14:nvContentPartPr>
              <p14:xfrm>
                <a:off x="4164868" y="5238280"/>
                <a:ext cx="162000" cy="3780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58BEF374-CBBC-8005-C8F9-D9803F80920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56228" y="5229640"/>
                  <a:ext cx="179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A210A458-5881-3CB4-A37C-2076E24579F7}"/>
                    </a:ext>
                  </a:extLst>
                </p14:cNvPr>
                <p14:cNvContentPartPr/>
                <p14:nvPr/>
              </p14:nvContentPartPr>
              <p14:xfrm>
                <a:off x="4348468" y="5151520"/>
                <a:ext cx="92880" cy="16380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A210A458-5881-3CB4-A37C-2076E24579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39468" y="5142880"/>
                  <a:ext cx="110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7A4C208B-1D44-17B1-4DAE-A7F734B42145}"/>
                    </a:ext>
                  </a:extLst>
                </p14:cNvPr>
                <p14:cNvContentPartPr/>
                <p14:nvPr/>
              </p14:nvContentPartPr>
              <p14:xfrm>
                <a:off x="4474468" y="5175640"/>
                <a:ext cx="182160" cy="1522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7A4C208B-1D44-17B1-4DAE-A7F734B421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65468" y="5166640"/>
                  <a:ext cx="199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15ECB003-3BB9-2DC1-1D1F-D311AC37B89C}"/>
                    </a:ext>
                  </a:extLst>
                </p14:cNvPr>
                <p14:cNvContentPartPr/>
                <p14:nvPr/>
              </p14:nvContentPartPr>
              <p14:xfrm>
                <a:off x="4662748" y="5155480"/>
                <a:ext cx="70920" cy="16200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15ECB003-3BB9-2DC1-1D1F-D311AC37B89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54108" y="5146840"/>
                  <a:ext cx="88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68E23670-177C-44F1-E6BD-0C31FDF41E8F}"/>
                    </a:ext>
                  </a:extLst>
                </p14:cNvPr>
                <p14:cNvContentPartPr/>
                <p14:nvPr/>
              </p14:nvContentPartPr>
              <p14:xfrm>
                <a:off x="4686148" y="5117320"/>
                <a:ext cx="155160" cy="17532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68E23670-177C-44F1-E6BD-0C31FDF41E8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77508" y="5108320"/>
                  <a:ext cx="172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78F57140-EE4B-8EBF-4982-A20C655D0DD3}"/>
                    </a:ext>
                  </a:extLst>
                </p14:cNvPr>
                <p14:cNvContentPartPr/>
                <p14:nvPr/>
              </p14:nvContentPartPr>
              <p14:xfrm>
                <a:off x="4885228" y="5107240"/>
                <a:ext cx="115560" cy="17784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78F57140-EE4B-8EBF-4982-A20C655D0D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76228" y="5098240"/>
                  <a:ext cx="133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E15B18EB-107B-E96D-4AA7-FCAB601B27C6}"/>
                    </a:ext>
                  </a:extLst>
                </p14:cNvPr>
                <p14:cNvContentPartPr/>
                <p14:nvPr/>
              </p14:nvContentPartPr>
              <p14:xfrm>
                <a:off x="5163868" y="5105080"/>
                <a:ext cx="54360" cy="15372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E15B18EB-107B-E96D-4AA7-FCAB601B27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55228" y="5096440"/>
                  <a:ext cx="72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9FA66D6E-1001-5FA4-4FAC-C3A3A31B055F}"/>
                    </a:ext>
                  </a:extLst>
                </p14:cNvPr>
                <p14:cNvContentPartPr/>
                <p14:nvPr/>
              </p14:nvContentPartPr>
              <p14:xfrm>
                <a:off x="5157388" y="5071240"/>
                <a:ext cx="169920" cy="17784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9FA66D6E-1001-5FA4-4FAC-C3A3A31B05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48388" y="5062600"/>
                  <a:ext cx="187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3FA0F7A7-7E9B-D758-1141-175B58663B55}"/>
                    </a:ext>
                  </a:extLst>
                </p14:cNvPr>
                <p14:cNvContentPartPr/>
                <p14:nvPr/>
              </p14:nvContentPartPr>
              <p14:xfrm>
                <a:off x="5419108" y="5007880"/>
                <a:ext cx="145080" cy="21744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3FA0F7A7-7E9B-D758-1141-175B58663B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10468" y="4999240"/>
                  <a:ext cx="162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71763024-F329-55EB-C03D-D649873A86FA}"/>
                    </a:ext>
                  </a:extLst>
                </p14:cNvPr>
                <p14:cNvContentPartPr/>
                <p14:nvPr/>
              </p14:nvContentPartPr>
              <p14:xfrm>
                <a:off x="5423068" y="5106160"/>
                <a:ext cx="168480" cy="216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71763024-F329-55EB-C03D-D649873A86F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14068" y="5097160"/>
                  <a:ext cx="186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6E096A44-3129-533E-15F3-DC663249ED24}"/>
                    </a:ext>
                  </a:extLst>
                </p14:cNvPr>
                <p14:cNvContentPartPr/>
                <p14:nvPr/>
              </p14:nvContentPartPr>
              <p14:xfrm>
                <a:off x="5618188" y="5017240"/>
                <a:ext cx="165240" cy="1929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6E096A44-3129-533E-15F3-DC663249ED2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09188" y="5008600"/>
                  <a:ext cx="182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CE0125AF-4B6D-80C9-346A-187734922D79}"/>
                    </a:ext>
                  </a:extLst>
                </p14:cNvPr>
                <p14:cNvContentPartPr/>
                <p14:nvPr/>
              </p14:nvContentPartPr>
              <p14:xfrm>
                <a:off x="5685508" y="5041360"/>
                <a:ext cx="121320" cy="16380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CE0125AF-4B6D-80C9-346A-187734922D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76508" y="5032720"/>
                  <a:ext cx="138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663D6115-DF6B-FEDE-315E-C69FF83D1CF6}"/>
                    </a:ext>
                  </a:extLst>
                </p14:cNvPr>
                <p14:cNvContentPartPr/>
                <p14:nvPr/>
              </p14:nvContentPartPr>
              <p14:xfrm>
                <a:off x="5840308" y="5024440"/>
                <a:ext cx="269280" cy="18324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663D6115-DF6B-FEDE-315E-C69FF83D1CF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31668" y="5015800"/>
                  <a:ext cx="286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8483AE89-13CE-F06C-6BC7-6ED0C931D411}"/>
                    </a:ext>
                  </a:extLst>
                </p14:cNvPr>
                <p14:cNvContentPartPr/>
                <p14:nvPr/>
              </p14:nvContentPartPr>
              <p14:xfrm>
                <a:off x="5752828" y="4909240"/>
                <a:ext cx="360" cy="3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8483AE89-13CE-F06C-6BC7-6ED0C931D41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43828" y="4900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3639CE2B-F408-7712-3D1E-7F928ED88552}"/>
                    </a:ext>
                  </a:extLst>
                </p14:cNvPr>
                <p14:cNvContentPartPr/>
                <p14:nvPr/>
              </p14:nvContentPartPr>
              <p14:xfrm>
                <a:off x="3927988" y="5530960"/>
                <a:ext cx="140040" cy="22104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3639CE2B-F408-7712-3D1E-7F928ED885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19348" y="5521960"/>
                  <a:ext cx="157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E1DD4240-F6FE-4E83-2C94-054CCCC980EC}"/>
                    </a:ext>
                  </a:extLst>
                </p14:cNvPr>
                <p14:cNvContentPartPr/>
                <p14:nvPr/>
              </p14:nvContentPartPr>
              <p14:xfrm>
                <a:off x="4109788" y="5575240"/>
                <a:ext cx="102960" cy="15840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E1DD4240-F6FE-4E83-2C94-054CCCC980E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01148" y="5566600"/>
                  <a:ext cx="12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4C772D2B-6B89-ACE4-12A9-3860725C559B}"/>
                    </a:ext>
                  </a:extLst>
                </p14:cNvPr>
                <p14:cNvContentPartPr/>
                <p14:nvPr/>
              </p14:nvContentPartPr>
              <p14:xfrm>
                <a:off x="4114468" y="5555080"/>
                <a:ext cx="145080" cy="1062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4C772D2B-6B89-ACE4-12A9-3860725C559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05468" y="5546440"/>
                  <a:ext cx="162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FB6D480F-7176-688E-C2A5-F01F6A866336}"/>
                    </a:ext>
                  </a:extLst>
                </p14:cNvPr>
                <p14:cNvContentPartPr/>
                <p14:nvPr/>
              </p14:nvContentPartPr>
              <p14:xfrm>
                <a:off x="4332988" y="5538880"/>
                <a:ext cx="43920" cy="15984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FB6D480F-7176-688E-C2A5-F01F6A8663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24348" y="5530240"/>
                  <a:ext cx="61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8E484841-9567-3422-15D6-7B12FC82C666}"/>
                    </a:ext>
                  </a:extLst>
                </p14:cNvPr>
                <p14:cNvContentPartPr/>
                <p14:nvPr/>
              </p14:nvContentPartPr>
              <p14:xfrm>
                <a:off x="4336588" y="5474080"/>
                <a:ext cx="202320" cy="13716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8E484841-9567-3422-15D6-7B12FC82C6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27588" y="5465080"/>
                  <a:ext cx="219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1FDD4232-536A-52BF-9314-A1465E7B4FF6}"/>
                    </a:ext>
                  </a:extLst>
                </p14:cNvPr>
                <p14:cNvContentPartPr/>
                <p14:nvPr/>
              </p14:nvContentPartPr>
              <p14:xfrm>
                <a:off x="4638268" y="5474440"/>
                <a:ext cx="21240" cy="15480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1FDD4232-536A-52BF-9314-A1465E7B4FF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29628" y="5465800"/>
                  <a:ext cx="38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CBAE18EB-9D5B-CF17-8068-25B1422CDE2F}"/>
                    </a:ext>
                  </a:extLst>
                </p14:cNvPr>
                <p14:cNvContentPartPr/>
                <p14:nvPr/>
              </p14:nvContentPartPr>
              <p14:xfrm>
                <a:off x="4645828" y="5550040"/>
                <a:ext cx="145080" cy="2340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CBAE18EB-9D5B-CF17-8068-25B1422CDE2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37188" y="5541400"/>
                  <a:ext cx="162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E194954B-72FE-DC8E-DF00-F1C3B26545D3}"/>
                    </a:ext>
                  </a:extLst>
                </p14:cNvPr>
                <p14:cNvContentPartPr/>
                <p14:nvPr/>
              </p14:nvContentPartPr>
              <p14:xfrm>
                <a:off x="4743388" y="5453200"/>
                <a:ext cx="212400" cy="19296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E194954B-72FE-DC8E-DF00-F1C3B26545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34748" y="5444560"/>
                  <a:ext cx="230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D103ECD1-C3E1-5C54-13CD-0568B90F4E1B}"/>
                    </a:ext>
                  </a:extLst>
                </p14:cNvPr>
                <p14:cNvContentPartPr/>
                <p14:nvPr/>
              </p14:nvContentPartPr>
              <p14:xfrm>
                <a:off x="4932028" y="5471560"/>
                <a:ext cx="129240" cy="13572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D103ECD1-C3E1-5C54-13CD-0568B90F4E1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23388" y="5462560"/>
                  <a:ext cx="146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47AD3423-2574-8EA1-4515-A1025E2C376E}"/>
                    </a:ext>
                  </a:extLst>
                </p14:cNvPr>
                <p14:cNvContentPartPr/>
                <p14:nvPr/>
              </p14:nvContentPartPr>
              <p14:xfrm>
                <a:off x="5079988" y="5392720"/>
                <a:ext cx="182160" cy="18504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47AD3423-2574-8EA1-4515-A1025E2C37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70988" y="5383720"/>
                  <a:ext cx="199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8D83D1FE-1522-87FF-A84C-660A52B691CB}"/>
                    </a:ext>
                  </a:extLst>
                </p14:cNvPr>
                <p14:cNvContentPartPr/>
                <p14:nvPr/>
              </p14:nvContentPartPr>
              <p14:xfrm>
                <a:off x="5261068" y="5444200"/>
                <a:ext cx="137160" cy="13104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8D83D1FE-1522-87FF-A84C-660A52B691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52068" y="5435200"/>
                  <a:ext cx="15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9C1FE949-B1F6-4457-638F-991DB9266674}"/>
                    </a:ext>
                  </a:extLst>
                </p14:cNvPr>
                <p14:cNvContentPartPr/>
                <p14:nvPr/>
              </p14:nvContentPartPr>
              <p14:xfrm>
                <a:off x="5429908" y="5401720"/>
                <a:ext cx="60840" cy="17388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9C1FE949-B1F6-4457-638F-991DB92666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20908" y="5393080"/>
                  <a:ext cx="78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DB4EE3E0-88E8-2A10-9F97-22F084768025}"/>
                    </a:ext>
                  </a:extLst>
                </p14:cNvPr>
                <p14:cNvContentPartPr/>
                <p14:nvPr/>
              </p14:nvContentPartPr>
              <p14:xfrm>
                <a:off x="5426308" y="5384800"/>
                <a:ext cx="185400" cy="19692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DB4EE3E0-88E8-2A10-9F97-22F0847680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17668" y="5376160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DFB1D223-CAEC-076E-F5B1-2CDE3C4CC58C}"/>
                    </a:ext>
                  </a:extLst>
                </p14:cNvPr>
                <p14:cNvContentPartPr/>
                <p14:nvPr/>
              </p14:nvContentPartPr>
              <p14:xfrm>
                <a:off x="5614588" y="5377600"/>
                <a:ext cx="50760" cy="15084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DFB1D223-CAEC-076E-F5B1-2CDE3C4CC5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05948" y="5368600"/>
                  <a:ext cx="68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4225B197-B734-C5C8-DE36-2D1101813169}"/>
                    </a:ext>
                  </a:extLst>
                </p14:cNvPr>
                <p14:cNvContentPartPr/>
                <p14:nvPr/>
              </p14:nvContentPartPr>
              <p14:xfrm>
                <a:off x="5745268" y="5349160"/>
                <a:ext cx="281520" cy="18432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4225B197-B734-C5C8-DE36-2D110181316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36628" y="5340520"/>
                  <a:ext cx="299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8639DA93-945D-DA2E-6F67-FFFCF8CD0E4C}"/>
                    </a:ext>
                  </a:extLst>
                </p14:cNvPr>
                <p14:cNvContentPartPr/>
                <p14:nvPr/>
              </p14:nvContentPartPr>
              <p14:xfrm>
                <a:off x="5503708" y="5274640"/>
                <a:ext cx="393840" cy="13248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8639DA93-945D-DA2E-6F67-FFFCF8CD0E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95068" y="5265640"/>
                  <a:ext cx="4114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Agrupar 270">
            <a:extLst>
              <a:ext uri="{FF2B5EF4-FFF2-40B4-BE49-F238E27FC236}">
                <a16:creationId xmlns:a16="http://schemas.microsoft.com/office/drawing/2014/main" id="{6880CA8A-26DF-9B85-4F32-1710D7D01A84}"/>
              </a:ext>
            </a:extLst>
          </p:cNvPr>
          <p:cNvGrpSpPr/>
          <p:nvPr/>
        </p:nvGrpSpPr>
        <p:grpSpPr>
          <a:xfrm>
            <a:off x="1635148" y="4130200"/>
            <a:ext cx="1652040" cy="1166760"/>
            <a:chOff x="1635148" y="4130200"/>
            <a:chExt cx="1652040" cy="11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DA7015B7-BB33-9C83-B444-7F9A1B02B012}"/>
                    </a:ext>
                  </a:extLst>
                </p14:cNvPr>
                <p14:cNvContentPartPr/>
                <p14:nvPr/>
              </p14:nvContentPartPr>
              <p14:xfrm>
                <a:off x="1635148" y="4130200"/>
                <a:ext cx="1393200" cy="116676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DA7015B7-BB33-9C83-B444-7F9A1B02B0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26508" y="4121560"/>
                  <a:ext cx="1410840" cy="1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F0DB42FF-DF9A-38EE-08F5-03440935767A}"/>
                    </a:ext>
                  </a:extLst>
                </p14:cNvPr>
                <p14:cNvContentPartPr/>
                <p14:nvPr/>
              </p14:nvContentPartPr>
              <p14:xfrm>
                <a:off x="1803268" y="4266640"/>
                <a:ext cx="1483920" cy="97560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F0DB42FF-DF9A-38EE-08F5-03440935767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94628" y="4257640"/>
                  <a:ext cx="1501560" cy="9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" name="Agrupar 485">
            <a:extLst>
              <a:ext uri="{FF2B5EF4-FFF2-40B4-BE49-F238E27FC236}">
                <a16:creationId xmlns:a16="http://schemas.microsoft.com/office/drawing/2014/main" id="{2F5D56B2-51ED-177F-0088-E0080440C8D1}"/>
              </a:ext>
            </a:extLst>
          </p:cNvPr>
          <p:cNvGrpSpPr/>
          <p:nvPr/>
        </p:nvGrpSpPr>
        <p:grpSpPr>
          <a:xfrm>
            <a:off x="282988" y="127720"/>
            <a:ext cx="11603160" cy="6666120"/>
            <a:chOff x="282988" y="127720"/>
            <a:chExt cx="11603160" cy="66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64FFBB5B-D626-F7A4-50CD-4D85CA4E068E}"/>
                    </a:ext>
                  </a:extLst>
                </p14:cNvPr>
                <p14:cNvContentPartPr/>
                <p14:nvPr/>
              </p14:nvContentPartPr>
              <p14:xfrm>
                <a:off x="333388" y="393400"/>
                <a:ext cx="441000" cy="22752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64FFBB5B-D626-F7A4-50CD-4D85CA4E068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4388" y="384760"/>
                  <a:ext cx="458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CD071330-0E84-0DE3-5F80-9CE56C9CF9BE}"/>
                    </a:ext>
                  </a:extLst>
                </p14:cNvPr>
                <p14:cNvContentPartPr/>
                <p14:nvPr/>
              </p14:nvContentPartPr>
              <p14:xfrm>
                <a:off x="807508" y="425440"/>
                <a:ext cx="125640" cy="1591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CD071330-0E84-0DE3-5F80-9CE56C9CF9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8868" y="416800"/>
                  <a:ext cx="143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E6BB42DD-981A-1EF0-A347-49E9D76D713E}"/>
                    </a:ext>
                  </a:extLst>
                </p14:cNvPr>
                <p14:cNvContentPartPr/>
                <p14:nvPr/>
              </p14:nvContentPartPr>
              <p14:xfrm>
                <a:off x="948988" y="373240"/>
                <a:ext cx="125280" cy="2437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E6BB42DD-981A-1EF0-A347-49E9D76D71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9988" y="364240"/>
                  <a:ext cx="142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3B764E61-EC3D-3B11-93E4-3E8AAB7B260E}"/>
                    </a:ext>
                  </a:extLst>
                </p14:cNvPr>
                <p14:cNvContentPartPr/>
                <p14:nvPr/>
              </p14:nvContentPartPr>
              <p14:xfrm>
                <a:off x="760708" y="214120"/>
                <a:ext cx="75240" cy="1058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3B764E61-EC3D-3B11-93E4-3E8AAB7B26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1708" y="205120"/>
                  <a:ext cx="92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AB17C11-F454-3BD0-1DFB-91F0580E8541}"/>
                    </a:ext>
                  </a:extLst>
                </p14:cNvPr>
                <p14:cNvContentPartPr/>
                <p14:nvPr/>
              </p14:nvContentPartPr>
              <p14:xfrm>
                <a:off x="967348" y="159400"/>
                <a:ext cx="47520" cy="11016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AB17C11-F454-3BD0-1DFB-91F0580E85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708" y="150760"/>
                  <a:ext cx="6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29E429DE-5D7B-4FB0-1F5D-86FA3493404B}"/>
                    </a:ext>
                  </a:extLst>
                </p14:cNvPr>
                <p14:cNvContentPartPr/>
                <p14:nvPr/>
              </p14:nvContentPartPr>
              <p14:xfrm>
                <a:off x="1174348" y="482320"/>
                <a:ext cx="104760" cy="277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29E429DE-5D7B-4FB0-1F5D-86FA3493404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5348" y="473320"/>
                  <a:ext cx="12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2CE68F91-AF41-EB5A-70BD-E2B38CB38BBC}"/>
                    </a:ext>
                  </a:extLst>
                </p14:cNvPr>
                <p14:cNvContentPartPr/>
                <p14:nvPr/>
              </p14:nvContentPartPr>
              <p14:xfrm>
                <a:off x="1147348" y="391240"/>
                <a:ext cx="151560" cy="154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2CE68F91-AF41-EB5A-70BD-E2B38CB38BB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8708" y="382600"/>
                  <a:ext cx="16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E77B562-EFEB-BAB3-7274-9484F4387EDE}"/>
                    </a:ext>
                  </a:extLst>
                </p14:cNvPr>
                <p14:cNvContentPartPr/>
                <p14:nvPr/>
              </p14:nvContentPartPr>
              <p14:xfrm>
                <a:off x="1426708" y="331840"/>
                <a:ext cx="461160" cy="2548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E77B562-EFEB-BAB3-7274-9484F4387E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17708" y="322840"/>
                  <a:ext cx="478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93C4388-E210-F76D-AA6B-76D1BBEBE9B5}"/>
                    </a:ext>
                  </a:extLst>
                </p14:cNvPr>
                <p14:cNvContentPartPr/>
                <p14:nvPr/>
              </p14:nvContentPartPr>
              <p14:xfrm>
                <a:off x="2143108" y="381160"/>
                <a:ext cx="138240" cy="136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93C4388-E210-F76D-AA6B-76D1BBEBE9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34468" y="372520"/>
                  <a:ext cx="15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040DB65F-1275-78D4-0149-2D29183933ED}"/>
                    </a:ext>
                  </a:extLst>
                </p14:cNvPr>
                <p14:cNvContentPartPr/>
                <p14:nvPr/>
              </p14:nvContentPartPr>
              <p14:xfrm>
                <a:off x="2270908" y="303760"/>
                <a:ext cx="62280" cy="19512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040DB65F-1275-78D4-0149-2D29183933E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62268" y="294760"/>
                  <a:ext cx="79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B24A2413-C45E-1D7B-12AF-47A86C32A921}"/>
                    </a:ext>
                  </a:extLst>
                </p14:cNvPr>
                <p14:cNvContentPartPr/>
                <p14:nvPr/>
              </p14:nvContentPartPr>
              <p14:xfrm>
                <a:off x="2498068" y="228880"/>
                <a:ext cx="56160" cy="2552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B24A2413-C45E-1D7B-12AF-47A86C32A9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89068" y="220240"/>
                  <a:ext cx="73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A6C4BA2C-374E-0734-4718-05F31685351C}"/>
                    </a:ext>
                  </a:extLst>
                </p14:cNvPr>
                <p14:cNvContentPartPr/>
                <p14:nvPr/>
              </p14:nvContentPartPr>
              <p14:xfrm>
                <a:off x="2477188" y="203680"/>
                <a:ext cx="128160" cy="18612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A6C4BA2C-374E-0734-4718-05F3168535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68548" y="195040"/>
                  <a:ext cx="145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3F614BF9-E799-B995-145E-5036BC76AAA8}"/>
                    </a:ext>
                  </a:extLst>
                </p14:cNvPr>
                <p14:cNvContentPartPr/>
                <p14:nvPr/>
              </p14:nvContentPartPr>
              <p14:xfrm>
                <a:off x="2630908" y="260200"/>
                <a:ext cx="121680" cy="2311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3F614BF9-E799-B995-145E-5036BC76AA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21908" y="251200"/>
                  <a:ext cx="139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F314EC6B-61F0-F325-387B-CB7CF171EF00}"/>
                    </a:ext>
                  </a:extLst>
                </p14:cNvPr>
                <p14:cNvContentPartPr/>
                <p14:nvPr/>
              </p14:nvContentPartPr>
              <p14:xfrm>
                <a:off x="2806588" y="264880"/>
                <a:ext cx="124200" cy="24696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F314EC6B-61F0-F325-387B-CB7CF171EF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97588" y="256240"/>
                  <a:ext cx="141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DC8BFDDE-9356-BD86-F954-C9D2A5CDCD92}"/>
                    </a:ext>
                  </a:extLst>
                </p14:cNvPr>
                <p14:cNvContentPartPr/>
                <p14:nvPr/>
              </p14:nvContentPartPr>
              <p14:xfrm>
                <a:off x="2812708" y="402400"/>
                <a:ext cx="118080" cy="2160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DC8BFDDE-9356-BD86-F954-C9D2A5CDCD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03708" y="393760"/>
                  <a:ext cx="135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44819660-AC8B-232B-7503-957D63E3A2F6}"/>
                    </a:ext>
                  </a:extLst>
                </p14:cNvPr>
                <p14:cNvContentPartPr/>
                <p14:nvPr/>
              </p14:nvContentPartPr>
              <p14:xfrm>
                <a:off x="2973988" y="257680"/>
                <a:ext cx="138240" cy="2289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44819660-AC8B-232B-7503-957D63E3A2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65348" y="248680"/>
                  <a:ext cx="155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98A2D29D-696D-39DB-B11E-348E061B1A3A}"/>
                    </a:ext>
                  </a:extLst>
                </p14:cNvPr>
                <p14:cNvContentPartPr/>
                <p14:nvPr/>
              </p14:nvContentPartPr>
              <p14:xfrm>
                <a:off x="3168748" y="231040"/>
                <a:ext cx="47880" cy="21276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98A2D29D-696D-39DB-B11E-348E061B1A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60108" y="222040"/>
                  <a:ext cx="65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5AFA083-59D7-D87B-9BB1-27DC2493DEB2}"/>
                    </a:ext>
                  </a:extLst>
                </p14:cNvPr>
                <p14:cNvContentPartPr/>
                <p14:nvPr/>
              </p14:nvContentPartPr>
              <p14:xfrm>
                <a:off x="3081628" y="269200"/>
                <a:ext cx="175320" cy="252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5AFA083-59D7-D87B-9BB1-27DC2493DE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72988" y="260560"/>
                  <a:ext cx="192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1D365F40-3874-C8C9-0F29-8BDE6391E407}"/>
                    </a:ext>
                  </a:extLst>
                </p14:cNvPr>
                <p14:cNvContentPartPr/>
                <p14:nvPr/>
              </p14:nvContentPartPr>
              <p14:xfrm>
                <a:off x="3327148" y="219880"/>
                <a:ext cx="115200" cy="22140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1D365F40-3874-C8C9-0F29-8BDE6391E4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18508" y="211240"/>
                  <a:ext cx="132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07386DA4-1212-7CC8-3C3E-CED4753FD6F8}"/>
                    </a:ext>
                  </a:extLst>
                </p14:cNvPr>
                <p14:cNvContentPartPr/>
                <p14:nvPr/>
              </p14:nvContentPartPr>
              <p14:xfrm>
                <a:off x="3330748" y="317800"/>
                <a:ext cx="114840" cy="396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07386DA4-1212-7CC8-3C3E-CED4753FD6F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21748" y="308800"/>
                  <a:ext cx="132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0550FA5F-32CB-8CFB-735F-F02271FC82D2}"/>
                    </a:ext>
                  </a:extLst>
                </p14:cNvPr>
                <p14:cNvContentPartPr/>
                <p14:nvPr/>
              </p14:nvContentPartPr>
              <p14:xfrm>
                <a:off x="360028" y="2932480"/>
                <a:ext cx="106560" cy="2192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0550FA5F-32CB-8CFB-735F-F02271FC82D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1388" y="2923480"/>
                  <a:ext cx="124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63B0FA44-1EE1-18E8-8F30-11A509D5EDAA}"/>
                    </a:ext>
                  </a:extLst>
                </p14:cNvPr>
                <p14:cNvContentPartPr/>
                <p14:nvPr/>
              </p14:nvContentPartPr>
              <p14:xfrm>
                <a:off x="459388" y="2926360"/>
                <a:ext cx="116280" cy="24588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63B0FA44-1EE1-18E8-8F30-11A509D5ED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0748" y="2917360"/>
                  <a:ext cx="133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38520581-CE99-C085-53F3-CD0799665965}"/>
                    </a:ext>
                  </a:extLst>
                </p14:cNvPr>
                <p14:cNvContentPartPr/>
                <p14:nvPr/>
              </p14:nvContentPartPr>
              <p14:xfrm>
                <a:off x="352468" y="2765800"/>
                <a:ext cx="129240" cy="406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38520581-CE99-C085-53F3-CD079966596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3828" y="2756800"/>
                  <a:ext cx="14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8BC214BA-8C1D-B288-AFC5-AE427BD81142}"/>
                    </a:ext>
                  </a:extLst>
                </p14:cNvPr>
                <p14:cNvContentPartPr/>
                <p14:nvPr/>
              </p14:nvContentPartPr>
              <p14:xfrm>
                <a:off x="669628" y="3067480"/>
                <a:ext cx="114840" cy="460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8BC214BA-8C1D-B288-AFC5-AE427BD811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0988" y="3058840"/>
                  <a:ext cx="132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3F1AA028-4E3E-AB4A-5814-CC349C843421}"/>
                    </a:ext>
                  </a:extLst>
                </p14:cNvPr>
                <p14:cNvContentPartPr/>
                <p14:nvPr/>
              </p14:nvContentPartPr>
              <p14:xfrm>
                <a:off x="642988" y="2974960"/>
                <a:ext cx="118080" cy="133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3F1AA028-4E3E-AB4A-5814-CC349C8434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3988" y="2965960"/>
                  <a:ext cx="135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0ED8EFBB-B1BC-70C0-BC36-11E0184F9F95}"/>
                    </a:ext>
                  </a:extLst>
                </p14:cNvPr>
                <p14:cNvContentPartPr/>
                <p14:nvPr/>
              </p14:nvContentPartPr>
              <p14:xfrm>
                <a:off x="894988" y="2898280"/>
                <a:ext cx="127080" cy="2433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0ED8EFBB-B1BC-70C0-BC36-11E0184F9F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6348" y="2889280"/>
                  <a:ext cx="144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E8505CC1-B8D2-28D8-7FBE-013750A63E68}"/>
                    </a:ext>
                  </a:extLst>
                </p14:cNvPr>
                <p14:cNvContentPartPr/>
                <p14:nvPr/>
              </p14:nvContentPartPr>
              <p14:xfrm>
                <a:off x="1004428" y="2898280"/>
                <a:ext cx="109800" cy="28044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E8505CC1-B8D2-28D8-7FBE-013750A63E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95788" y="2889280"/>
                  <a:ext cx="127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57D11FF1-28FD-91F4-071F-79FEEAE04F81}"/>
                    </a:ext>
                  </a:extLst>
                </p14:cNvPr>
                <p14:cNvContentPartPr/>
                <p14:nvPr/>
              </p14:nvContentPartPr>
              <p14:xfrm>
                <a:off x="1181188" y="3029320"/>
                <a:ext cx="97920" cy="439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57D11FF1-28FD-91F4-071F-79FEEAE04F8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2188" y="3020320"/>
                  <a:ext cx="115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6C8E1422-99BA-3D5D-9719-CF26F5FAA2D5}"/>
                    </a:ext>
                  </a:extLst>
                </p14:cNvPr>
                <p14:cNvContentPartPr/>
                <p14:nvPr/>
              </p14:nvContentPartPr>
              <p14:xfrm>
                <a:off x="1356148" y="2941480"/>
                <a:ext cx="158760" cy="26172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6C8E1422-99BA-3D5D-9719-CF26F5FAA2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47148" y="2932840"/>
                  <a:ext cx="1764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89D65B49-FBB9-A36A-C89B-528B9B9E8653}"/>
                    </a:ext>
                  </a:extLst>
                </p14:cNvPr>
                <p14:cNvContentPartPr/>
                <p14:nvPr/>
              </p14:nvContentPartPr>
              <p14:xfrm>
                <a:off x="1527508" y="3000160"/>
                <a:ext cx="148320" cy="19116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89D65B49-FBB9-A36A-C89B-528B9B9E865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18868" y="2991160"/>
                  <a:ext cx="165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00CC7962-D5EA-76C1-63A2-10C25D54BE85}"/>
                    </a:ext>
                  </a:extLst>
                </p14:cNvPr>
                <p14:cNvContentPartPr/>
                <p14:nvPr/>
              </p14:nvContentPartPr>
              <p14:xfrm>
                <a:off x="1699228" y="3048760"/>
                <a:ext cx="145080" cy="16344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00CC7962-D5EA-76C1-63A2-10C25D54BE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90228" y="3039760"/>
                  <a:ext cx="162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8C4F1B61-C32A-0416-33C1-E343C00A408B}"/>
                    </a:ext>
                  </a:extLst>
                </p14:cNvPr>
                <p14:cNvContentPartPr/>
                <p14:nvPr/>
              </p14:nvContentPartPr>
              <p14:xfrm>
                <a:off x="1991908" y="3013120"/>
                <a:ext cx="111240" cy="295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8C4F1B61-C32A-0416-33C1-E343C00A408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82908" y="3004480"/>
                  <a:ext cx="128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02B85603-C55A-2370-5990-402CC9DFA841}"/>
                    </a:ext>
                  </a:extLst>
                </p14:cNvPr>
                <p14:cNvContentPartPr/>
                <p14:nvPr/>
              </p14:nvContentPartPr>
              <p14:xfrm>
                <a:off x="2045548" y="2977840"/>
                <a:ext cx="84600" cy="1411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02B85603-C55A-2370-5990-402CC9DFA8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36908" y="2968840"/>
                  <a:ext cx="102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B0D6163B-DC55-1565-2AC8-CA2747B5D43F}"/>
                    </a:ext>
                  </a:extLst>
                </p14:cNvPr>
                <p14:cNvContentPartPr/>
                <p14:nvPr/>
              </p14:nvContentPartPr>
              <p14:xfrm>
                <a:off x="2260468" y="2902240"/>
                <a:ext cx="123840" cy="2134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B0D6163B-DC55-1565-2AC8-CA2747B5D4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51828" y="2893240"/>
                  <a:ext cx="141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371830CA-D01B-912D-AE49-60094B446EF6}"/>
                    </a:ext>
                  </a:extLst>
                </p14:cNvPr>
                <p14:cNvContentPartPr/>
                <p14:nvPr/>
              </p14:nvContentPartPr>
              <p14:xfrm>
                <a:off x="2351548" y="2914120"/>
                <a:ext cx="121320" cy="17100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371830CA-D01B-912D-AE49-60094B446EF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42908" y="2905480"/>
                  <a:ext cx="138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29EA81F6-5621-3C3E-D8E7-CEF645FE2368}"/>
                    </a:ext>
                  </a:extLst>
                </p14:cNvPr>
                <p14:cNvContentPartPr/>
                <p14:nvPr/>
              </p14:nvContentPartPr>
              <p14:xfrm>
                <a:off x="2508148" y="2950480"/>
                <a:ext cx="150120" cy="15156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29EA81F6-5621-3C3E-D8E7-CEF645FE236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99148" y="2941840"/>
                  <a:ext cx="167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A92FFD3-AEF9-2B82-B9EE-05B29FF329B4}"/>
                    </a:ext>
                  </a:extLst>
                </p14:cNvPr>
                <p14:cNvContentPartPr/>
                <p14:nvPr/>
              </p14:nvContentPartPr>
              <p14:xfrm>
                <a:off x="2795068" y="2814400"/>
                <a:ext cx="105480" cy="2606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A92FFD3-AEF9-2B82-B9EE-05B29FF329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86068" y="2805400"/>
                  <a:ext cx="123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84D6DD6B-C7DA-CB91-A286-724D9F042FAB}"/>
                    </a:ext>
                  </a:extLst>
                </p14:cNvPr>
                <p14:cNvContentPartPr/>
                <p14:nvPr/>
              </p14:nvContentPartPr>
              <p14:xfrm>
                <a:off x="2805868" y="2820520"/>
                <a:ext cx="135000" cy="1173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84D6DD6B-C7DA-CB91-A286-724D9F042FA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96868" y="2811520"/>
                  <a:ext cx="152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1F92D1A7-960A-E048-6841-7A3BF30C8CE1}"/>
                    </a:ext>
                  </a:extLst>
                </p14:cNvPr>
                <p14:cNvContentPartPr/>
                <p14:nvPr/>
              </p14:nvContentPartPr>
              <p14:xfrm>
                <a:off x="2832868" y="2690200"/>
                <a:ext cx="111240" cy="338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1F92D1A7-960A-E048-6841-7A3BF30C8CE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23868" y="2681560"/>
                  <a:ext cx="128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3D32FFDB-A209-68A8-AE15-0F8070D5E8C4}"/>
                    </a:ext>
                  </a:extLst>
                </p14:cNvPr>
                <p14:cNvContentPartPr/>
                <p14:nvPr/>
              </p14:nvContentPartPr>
              <p14:xfrm>
                <a:off x="3128068" y="2865880"/>
                <a:ext cx="132120" cy="20736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3D32FFDB-A209-68A8-AE15-0F8070D5E8C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19428" y="2856880"/>
                  <a:ext cx="149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C466D6A0-13D5-9A9A-67B3-522D5A658F1C}"/>
                    </a:ext>
                  </a:extLst>
                </p14:cNvPr>
                <p14:cNvContentPartPr/>
                <p14:nvPr/>
              </p14:nvContentPartPr>
              <p14:xfrm>
                <a:off x="3336508" y="2824480"/>
                <a:ext cx="136800" cy="22932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C466D6A0-13D5-9A9A-67B3-522D5A658F1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27508" y="2815480"/>
                  <a:ext cx="154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6A1B9A66-2E61-02DC-9E34-B72E9B488A1A}"/>
                    </a:ext>
                  </a:extLst>
                </p14:cNvPr>
                <p14:cNvContentPartPr/>
                <p14:nvPr/>
              </p14:nvContentPartPr>
              <p14:xfrm>
                <a:off x="3511828" y="2865880"/>
                <a:ext cx="142200" cy="16992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6A1B9A66-2E61-02DC-9E34-B72E9B488A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03188" y="2856880"/>
                  <a:ext cx="159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D48F8757-B2A1-5AC0-10C3-EDDB78A72063}"/>
                    </a:ext>
                  </a:extLst>
                </p14:cNvPr>
                <p14:cNvContentPartPr/>
                <p14:nvPr/>
              </p14:nvContentPartPr>
              <p14:xfrm>
                <a:off x="3522268" y="2819440"/>
                <a:ext cx="158400" cy="9720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D48F8757-B2A1-5AC0-10C3-EDDB78A7206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13628" y="2810440"/>
                  <a:ext cx="176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B2761A5-CCA0-C483-99E9-5277BC0436B1}"/>
                    </a:ext>
                  </a:extLst>
                </p14:cNvPr>
                <p14:cNvContentPartPr/>
                <p14:nvPr/>
              </p14:nvContentPartPr>
              <p14:xfrm>
                <a:off x="3751228" y="2825560"/>
                <a:ext cx="50760" cy="1987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B2761A5-CCA0-C483-99E9-5277BC0436B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42228" y="2816560"/>
                  <a:ext cx="68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72D257AE-E4A9-0D9C-FED5-1F1B75BE11E8}"/>
                    </a:ext>
                  </a:extLst>
                </p14:cNvPr>
                <p14:cNvContentPartPr/>
                <p14:nvPr/>
              </p14:nvContentPartPr>
              <p14:xfrm>
                <a:off x="3656908" y="2849680"/>
                <a:ext cx="306360" cy="439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72D257AE-E4A9-0D9C-FED5-1F1B75BE11E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48268" y="2840680"/>
                  <a:ext cx="324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AC542DA-BCC8-DFA4-8C31-D827CC3560A8}"/>
                    </a:ext>
                  </a:extLst>
                </p14:cNvPr>
                <p14:cNvContentPartPr/>
                <p14:nvPr/>
              </p14:nvContentPartPr>
              <p14:xfrm>
                <a:off x="4047148" y="2818360"/>
                <a:ext cx="50760" cy="1922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AC542DA-BCC8-DFA4-8C31-D827CC3560A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38508" y="2809720"/>
                  <a:ext cx="68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C58B1BB2-179E-E159-7379-8C1CA9401BAE}"/>
                    </a:ext>
                  </a:extLst>
                </p14:cNvPr>
                <p14:cNvContentPartPr/>
                <p14:nvPr/>
              </p14:nvContentPartPr>
              <p14:xfrm>
                <a:off x="4023748" y="2780920"/>
                <a:ext cx="145080" cy="14292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C58B1BB2-179E-E159-7379-8C1CA9401BA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14748" y="2771920"/>
                  <a:ext cx="162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61A742B0-5F38-1048-E4CF-6BD24A682F95}"/>
                    </a:ext>
                  </a:extLst>
                </p14:cNvPr>
                <p14:cNvContentPartPr/>
                <p14:nvPr/>
              </p14:nvContentPartPr>
              <p14:xfrm>
                <a:off x="4165588" y="2817280"/>
                <a:ext cx="144360" cy="19476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61A742B0-5F38-1048-E4CF-6BD24A682F9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56588" y="2808640"/>
                  <a:ext cx="162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25F5601-56C5-CDE7-22DF-8D8959BEFEF4}"/>
                    </a:ext>
                  </a:extLst>
                </p14:cNvPr>
                <p14:cNvContentPartPr/>
                <p14:nvPr/>
              </p14:nvContentPartPr>
              <p14:xfrm>
                <a:off x="4332988" y="2802160"/>
                <a:ext cx="101160" cy="22284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25F5601-56C5-CDE7-22DF-8D8959BEFEF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24348" y="2793520"/>
                  <a:ext cx="118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E97B0AEB-79C0-CCF4-245D-87DC742C97EF}"/>
                    </a:ext>
                  </a:extLst>
                </p14:cNvPr>
                <p14:cNvContentPartPr/>
                <p14:nvPr/>
              </p14:nvContentPartPr>
              <p14:xfrm>
                <a:off x="4460428" y="2725480"/>
                <a:ext cx="105480" cy="21456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E97B0AEB-79C0-CCF4-245D-87DC742C97E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51788" y="2716480"/>
                  <a:ext cx="123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997E2C91-7D2D-DCA0-2F5D-43E7FE64149A}"/>
                    </a:ext>
                  </a:extLst>
                </p14:cNvPr>
                <p14:cNvContentPartPr/>
                <p14:nvPr/>
              </p14:nvContentPartPr>
              <p14:xfrm>
                <a:off x="4524868" y="2712520"/>
                <a:ext cx="185400" cy="2214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997E2C91-7D2D-DCA0-2F5D-43E7FE64149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515868" y="2703520"/>
                  <a:ext cx="203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9234D09C-3E27-189B-C1A1-7001BF75A9F5}"/>
                    </a:ext>
                  </a:extLst>
                </p14:cNvPr>
                <p14:cNvContentPartPr/>
                <p14:nvPr/>
              </p14:nvContentPartPr>
              <p14:xfrm>
                <a:off x="4346668" y="2605600"/>
                <a:ext cx="43920" cy="252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9234D09C-3E27-189B-C1A1-7001BF75A9F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37668" y="2596600"/>
                  <a:ext cx="61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DF283A8B-624C-2B1A-65C0-A673D4E61590}"/>
                    </a:ext>
                  </a:extLst>
                </p14:cNvPr>
                <p14:cNvContentPartPr/>
                <p14:nvPr/>
              </p14:nvContentPartPr>
              <p14:xfrm>
                <a:off x="282988" y="3849400"/>
                <a:ext cx="91440" cy="1191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DF283A8B-624C-2B1A-65C0-A673D4E6159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3988" y="3840400"/>
                  <a:ext cx="109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00A0DF59-991A-B078-28F6-3B38C3F5970E}"/>
                    </a:ext>
                  </a:extLst>
                </p14:cNvPr>
                <p14:cNvContentPartPr/>
                <p14:nvPr/>
              </p14:nvContentPartPr>
              <p14:xfrm>
                <a:off x="491428" y="3689200"/>
                <a:ext cx="124920" cy="30240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00A0DF59-991A-B078-28F6-3B38C3F5970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2428" y="3680560"/>
                  <a:ext cx="142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0F3A768A-87F6-4480-95E3-DF6F2E58D425}"/>
                    </a:ext>
                  </a:extLst>
                </p14:cNvPr>
                <p14:cNvContentPartPr/>
                <p14:nvPr/>
              </p14:nvContentPartPr>
              <p14:xfrm>
                <a:off x="494668" y="3814480"/>
                <a:ext cx="151560" cy="5400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0F3A768A-87F6-4480-95E3-DF6F2E58D42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6028" y="3805480"/>
                  <a:ext cx="169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6D3D209D-0D3B-F8C1-7805-D74E9C1DD92F}"/>
                    </a:ext>
                  </a:extLst>
                </p14:cNvPr>
                <p14:cNvContentPartPr/>
                <p14:nvPr/>
              </p14:nvContentPartPr>
              <p14:xfrm>
                <a:off x="461188" y="3675160"/>
                <a:ext cx="188640" cy="1548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6D3D209D-0D3B-F8C1-7805-D74E9C1DD92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2188" y="3666160"/>
                  <a:ext cx="20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CD6C7FF2-DB23-DC9E-F264-335CFFAF3C02}"/>
                    </a:ext>
                  </a:extLst>
                </p14:cNvPr>
                <p14:cNvContentPartPr/>
                <p14:nvPr/>
              </p14:nvContentPartPr>
              <p14:xfrm>
                <a:off x="661348" y="3710080"/>
                <a:ext cx="166680" cy="30060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CD6C7FF2-DB23-DC9E-F264-335CFFAF3C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2708" y="3701080"/>
                  <a:ext cx="184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70B9F74A-3D92-F5ED-49F7-C2F4A5E6F308}"/>
                    </a:ext>
                  </a:extLst>
                </p14:cNvPr>
                <p14:cNvContentPartPr/>
                <p14:nvPr/>
              </p14:nvContentPartPr>
              <p14:xfrm>
                <a:off x="801028" y="3711520"/>
                <a:ext cx="255960" cy="27648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70B9F74A-3D92-F5ED-49F7-C2F4A5E6F30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2028" y="3702520"/>
                  <a:ext cx="273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D6263388-A3E3-44BF-8536-A58BA3E0DBE0}"/>
                    </a:ext>
                  </a:extLst>
                </p14:cNvPr>
                <p14:cNvContentPartPr/>
                <p14:nvPr/>
              </p14:nvContentPartPr>
              <p14:xfrm>
                <a:off x="1113868" y="3707560"/>
                <a:ext cx="57600" cy="24768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D6263388-A3E3-44BF-8536-A58BA3E0DBE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4868" y="3698560"/>
                  <a:ext cx="75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BF261641-D1D2-DF12-1F50-06406E5300C7}"/>
                    </a:ext>
                  </a:extLst>
                </p14:cNvPr>
                <p14:cNvContentPartPr/>
                <p14:nvPr/>
              </p14:nvContentPartPr>
              <p14:xfrm>
                <a:off x="1251748" y="3715120"/>
                <a:ext cx="225720" cy="2257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BF261641-D1D2-DF12-1F50-06406E5300C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42748" y="3706480"/>
                  <a:ext cx="243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4EF07838-A919-A5AC-7DB7-FB9D29512FD1}"/>
                    </a:ext>
                  </a:extLst>
                </p14:cNvPr>
                <p14:cNvContentPartPr/>
                <p14:nvPr/>
              </p14:nvContentPartPr>
              <p14:xfrm>
                <a:off x="1574668" y="3739600"/>
                <a:ext cx="145080" cy="2296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4EF07838-A919-A5AC-7DB7-FB9D29512FD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65668" y="3730960"/>
                  <a:ext cx="162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D9E219F8-0992-49A2-FD35-8F0F594A8C03}"/>
                    </a:ext>
                  </a:extLst>
                </p14:cNvPr>
                <p14:cNvContentPartPr/>
                <p14:nvPr/>
              </p14:nvContentPartPr>
              <p14:xfrm>
                <a:off x="1584748" y="3874960"/>
                <a:ext cx="118080" cy="183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D9E219F8-0992-49A2-FD35-8F0F594A8C0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75748" y="3865960"/>
                  <a:ext cx="13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36E5FCEF-5F6C-377B-2B06-F2C52FE1C458}"/>
                    </a:ext>
                  </a:extLst>
                </p14:cNvPr>
                <p14:cNvContentPartPr/>
                <p14:nvPr/>
              </p14:nvContentPartPr>
              <p14:xfrm>
                <a:off x="1803268" y="3760840"/>
                <a:ext cx="60840" cy="23148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36E5FCEF-5F6C-377B-2B06-F2C52FE1C45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94628" y="3752200"/>
                  <a:ext cx="78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31DC9064-AA85-0A68-DC80-A0B7BBC74D77}"/>
                    </a:ext>
                  </a:extLst>
                </p14:cNvPr>
                <p14:cNvContentPartPr/>
                <p14:nvPr/>
              </p14:nvContentPartPr>
              <p14:xfrm>
                <a:off x="1800028" y="3707560"/>
                <a:ext cx="202320" cy="2934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31DC9064-AA85-0A68-DC80-A0B7BBC74D7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91388" y="3698560"/>
                  <a:ext cx="219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8B79FE1D-4D1A-6765-4F60-AF6BB4B6127E}"/>
                    </a:ext>
                  </a:extLst>
                </p14:cNvPr>
                <p14:cNvContentPartPr/>
                <p14:nvPr/>
              </p14:nvContentPartPr>
              <p14:xfrm>
                <a:off x="2290348" y="3734560"/>
                <a:ext cx="458640" cy="20052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8B79FE1D-4D1A-6765-4F60-AF6BB4B6127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81708" y="3725560"/>
                  <a:ext cx="476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0086827B-917C-5EB1-BEF1-5E0D5CC87564}"/>
                    </a:ext>
                  </a:extLst>
                </p14:cNvPr>
                <p14:cNvContentPartPr/>
                <p14:nvPr/>
              </p14:nvContentPartPr>
              <p14:xfrm>
                <a:off x="2905228" y="3549160"/>
                <a:ext cx="153360" cy="3866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0086827B-917C-5EB1-BEF1-5E0D5CC8756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96588" y="3540160"/>
                  <a:ext cx="1710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135108B3-5E4D-51BE-9481-011E73B91DB8}"/>
                    </a:ext>
                  </a:extLst>
                </p14:cNvPr>
                <p14:cNvContentPartPr/>
                <p14:nvPr/>
              </p14:nvContentPartPr>
              <p14:xfrm>
                <a:off x="3145708" y="3586240"/>
                <a:ext cx="37440" cy="27000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135108B3-5E4D-51BE-9481-011E73B91D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36708" y="3577240"/>
                  <a:ext cx="55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9F3DD18A-EF7B-AAD7-F7AA-2AA3A6028DA5}"/>
                    </a:ext>
                  </a:extLst>
                </p14:cNvPr>
                <p14:cNvContentPartPr/>
                <p14:nvPr/>
              </p14:nvContentPartPr>
              <p14:xfrm>
                <a:off x="3061468" y="3825640"/>
                <a:ext cx="179280" cy="572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9F3DD18A-EF7B-AAD7-F7AA-2AA3A6028DA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052828" y="3816640"/>
                  <a:ext cx="196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8B4B2FDE-9AD0-77D5-1A2A-974CD298B316}"/>
                    </a:ext>
                  </a:extLst>
                </p14:cNvPr>
                <p14:cNvContentPartPr/>
                <p14:nvPr/>
              </p14:nvContentPartPr>
              <p14:xfrm>
                <a:off x="3024388" y="3611440"/>
                <a:ext cx="212400" cy="432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8B4B2FDE-9AD0-77D5-1A2A-974CD298B31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15748" y="3602800"/>
                  <a:ext cx="230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10AF50F5-0E65-1D4A-DB54-CB943AA943EB}"/>
                    </a:ext>
                  </a:extLst>
                </p14:cNvPr>
                <p14:cNvContentPartPr/>
                <p14:nvPr/>
              </p14:nvContentPartPr>
              <p14:xfrm>
                <a:off x="3313828" y="3607480"/>
                <a:ext cx="40680" cy="18288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10AF50F5-0E65-1D4A-DB54-CB943AA943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304828" y="3598840"/>
                  <a:ext cx="5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A2A7C2F4-D2F6-BB3B-41E4-82950640DD96}"/>
                    </a:ext>
                  </a:extLst>
                </p14:cNvPr>
                <p14:cNvContentPartPr/>
                <p14:nvPr/>
              </p14:nvContentPartPr>
              <p14:xfrm>
                <a:off x="3280348" y="3570040"/>
                <a:ext cx="168480" cy="28692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A2A7C2F4-D2F6-BB3B-41E4-82950640DD9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71348" y="3561400"/>
                  <a:ext cx="186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70896135-B6DC-B40B-637E-DFA3C098AF62}"/>
                    </a:ext>
                  </a:extLst>
                </p14:cNvPr>
                <p14:cNvContentPartPr/>
                <p14:nvPr/>
              </p14:nvContentPartPr>
              <p14:xfrm>
                <a:off x="3481948" y="3667240"/>
                <a:ext cx="135000" cy="18360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70896135-B6DC-B40B-637E-DFA3C098AF6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73308" y="3658240"/>
                  <a:ext cx="152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58472F4C-82E2-E14A-34C0-BF1A73998DFD}"/>
                    </a:ext>
                  </a:extLst>
                </p14:cNvPr>
                <p14:cNvContentPartPr/>
                <p14:nvPr/>
              </p14:nvContentPartPr>
              <p14:xfrm>
                <a:off x="3465028" y="3635920"/>
                <a:ext cx="135000" cy="1440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58472F4C-82E2-E14A-34C0-BF1A73998DF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56388" y="3626920"/>
                  <a:ext cx="15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AEB7BBF4-DB16-9EF4-3CB0-F8BED2F5ABB1}"/>
                    </a:ext>
                  </a:extLst>
                </p14:cNvPr>
                <p14:cNvContentPartPr/>
                <p14:nvPr/>
              </p14:nvContentPartPr>
              <p14:xfrm>
                <a:off x="3673828" y="3592000"/>
                <a:ext cx="138960" cy="20448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AEB7BBF4-DB16-9EF4-3CB0-F8BED2F5AB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64828" y="3583360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00EADD7B-CE40-B7D3-C37B-814803DBA226}"/>
                    </a:ext>
                  </a:extLst>
                </p14:cNvPr>
                <p14:cNvContentPartPr/>
                <p14:nvPr/>
              </p14:nvContentPartPr>
              <p14:xfrm>
                <a:off x="3924028" y="3592360"/>
                <a:ext cx="46080" cy="2415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00EADD7B-CE40-B7D3-C37B-814803DBA22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15028" y="3583720"/>
                  <a:ext cx="63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F68EACD8-1B75-6A27-BAC9-DEA465B8F2BE}"/>
                    </a:ext>
                  </a:extLst>
                </p14:cNvPr>
                <p14:cNvContentPartPr/>
                <p14:nvPr/>
              </p14:nvContentPartPr>
              <p14:xfrm>
                <a:off x="3825028" y="3612520"/>
                <a:ext cx="165240" cy="1836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F68EACD8-1B75-6A27-BAC9-DEA465B8F2B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16388" y="3603880"/>
                  <a:ext cx="182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57B128CC-28AE-E835-2FE6-7185038725FF}"/>
                    </a:ext>
                  </a:extLst>
                </p14:cNvPr>
                <p14:cNvContentPartPr/>
                <p14:nvPr/>
              </p14:nvContentPartPr>
              <p14:xfrm>
                <a:off x="4077388" y="3587320"/>
                <a:ext cx="40680" cy="1980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57B128CC-28AE-E835-2FE6-7185038725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68388" y="3578680"/>
                  <a:ext cx="58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AB5B2638-D43F-2EF4-625F-7D6DA373D122}"/>
                    </a:ext>
                  </a:extLst>
                </p14:cNvPr>
                <p14:cNvContentPartPr/>
                <p14:nvPr/>
              </p14:nvContentPartPr>
              <p14:xfrm>
                <a:off x="4160548" y="3567160"/>
                <a:ext cx="52920" cy="19620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AB5B2638-D43F-2EF4-625F-7D6DA373D12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151908" y="3558520"/>
                  <a:ext cx="70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CD1774B1-8C68-1BF1-AD7A-C9184D1A04DB}"/>
                    </a:ext>
                  </a:extLst>
                </p14:cNvPr>
                <p14:cNvContentPartPr/>
                <p14:nvPr/>
              </p14:nvContentPartPr>
              <p14:xfrm>
                <a:off x="4161628" y="3554200"/>
                <a:ext cx="168480" cy="12636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CD1774B1-8C68-1BF1-AD7A-C9184D1A04D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52628" y="3545200"/>
                  <a:ext cx="18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5D356301-D116-D9F2-3E2E-48CE879C433E}"/>
                    </a:ext>
                  </a:extLst>
                </p14:cNvPr>
                <p14:cNvContentPartPr/>
                <p14:nvPr/>
              </p14:nvContentPartPr>
              <p14:xfrm>
                <a:off x="4370068" y="3559240"/>
                <a:ext cx="70920" cy="1800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5D356301-D116-D9F2-3E2E-48CE879C433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61428" y="3550240"/>
                  <a:ext cx="8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8ED726C9-1ADA-30A9-023A-5CD0AA25F23F}"/>
                    </a:ext>
                  </a:extLst>
                </p14:cNvPr>
                <p14:cNvContentPartPr/>
                <p14:nvPr/>
              </p14:nvContentPartPr>
              <p14:xfrm>
                <a:off x="4473748" y="3587320"/>
                <a:ext cx="122040" cy="16128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8ED726C9-1ADA-30A9-023A-5CD0AA25F23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65108" y="3578680"/>
                  <a:ext cx="139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3C918235-EBE5-3367-187B-18B2086A8943}"/>
                    </a:ext>
                  </a:extLst>
                </p14:cNvPr>
                <p14:cNvContentPartPr/>
                <p14:nvPr/>
              </p14:nvContentPartPr>
              <p14:xfrm>
                <a:off x="4565188" y="3555280"/>
                <a:ext cx="188640" cy="19188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3C918235-EBE5-3367-187B-18B2086A894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556548" y="3546640"/>
                  <a:ext cx="206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6E9EA69F-EF4E-C427-B7B2-9936A4D33594}"/>
                    </a:ext>
                  </a:extLst>
                </p14:cNvPr>
                <p14:cNvContentPartPr/>
                <p14:nvPr/>
              </p14:nvContentPartPr>
              <p14:xfrm>
                <a:off x="4753108" y="3562120"/>
                <a:ext cx="125280" cy="17856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6E9EA69F-EF4E-C427-B7B2-9936A4D3359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44468" y="3553120"/>
                  <a:ext cx="142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7AF926A2-0D29-0AD8-EB99-87231047B671}"/>
                    </a:ext>
                  </a:extLst>
                </p14:cNvPr>
                <p14:cNvContentPartPr/>
                <p14:nvPr/>
              </p14:nvContentPartPr>
              <p14:xfrm>
                <a:off x="4884868" y="3555280"/>
                <a:ext cx="145080" cy="18180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7AF926A2-0D29-0AD8-EB99-87231047B6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875868" y="3546280"/>
                  <a:ext cx="162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00629134-7922-F992-82F1-8B92806C2571}"/>
                    </a:ext>
                  </a:extLst>
                </p14:cNvPr>
                <p14:cNvContentPartPr/>
                <p14:nvPr/>
              </p14:nvContentPartPr>
              <p14:xfrm>
                <a:off x="5019508" y="3502720"/>
                <a:ext cx="111960" cy="19728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00629134-7922-F992-82F1-8B92806C257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10508" y="3493720"/>
                  <a:ext cx="129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CAA330A3-36D8-2382-5AB5-DD7BCC32B8DF}"/>
                    </a:ext>
                  </a:extLst>
                </p14:cNvPr>
                <p14:cNvContentPartPr/>
                <p14:nvPr/>
              </p14:nvContentPartPr>
              <p14:xfrm>
                <a:off x="4840948" y="3481480"/>
                <a:ext cx="158400" cy="33228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CAA330A3-36D8-2382-5AB5-DD7BCC32B8D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832308" y="3472480"/>
                  <a:ext cx="1760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C05859A7-7F88-0308-80FA-B29A31DBC72B}"/>
                    </a:ext>
                  </a:extLst>
                </p14:cNvPr>
                <p14:cNvContentPartPr/>
                <p14:nvPr/>
              </p14:nvContentPartPr>
              <p14:xfrm>
                <a:off x="5197708" y="3417760"/>
                <a:ext cx="148320" cy="4694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C05859A7-7F88-0308-80FA-B29A31DBC72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188708" y="3409120"/>
                  <a:ext cx="1659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9D84B192-7952-7BD8-F329-5EC62AB7FB1F}"/>
                    </a:ext>
                  </a:extLst>
                </p14:cNvPr>
                <p14:cNvContentPartPr/>
                <p14:nvPr/>
              </p14:nvContentPartPr>
              <p14:xfrm>
                <a:off x="871588" y="4533040"/>
                <a:ext cx="162000" cy="3052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9D84B192-7952-7BD8-F329-5EC62AB7FB1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2588" y="4524040"/>
                  <a:ext cx="1796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BA23BF49-E2B0-F7F1-8C39-E6B3BE12998A}"/>
                    </a:ext>
                  </a:extLst>
                </p14:cNvPr>
                <p14:cNvContentPartPr/>
                <p14:nvPr/>
              </p14:nvContentPartPr>
              <p14:xfrm>
                <a:off x="874828" y="4661920"/>
                <a:ext cx="138240" cy="3960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BA23BF49-E2B0-F7F1-8C39-E6B3BE12998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6188" y="4653280"/>
                  <a:ext cx="155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C31320BB-C3A3-AF55-F47B-3A77992D73EA}"/>
                    </a:ext>
                  </a:extLst>
                </p14:cNvPr>
                <p14:cNvContentPartPr/>
                <p14:nvPr/>
              </p14:nvContentPartPr>
              <p14:xfrm>
                <a:off x="676468" y="4370320"/>
                <a:ext cx="414360" cy="65592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C31320BB-C3A3-AF55-F47B-3A77992D73E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67468" y="4361680"/>
                  <a:ext cx="4320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E64BE1A3-1993-BA80-8CBD-C5B32FDB72D6}"/>
                    </a:ext>
                  </a:extLst>
                </p14:cNvPr>
                <p14:cNvContentPartPr/>
                <p14:nvPr/>
              </p14:nvContentPartPr>
              <p14:xfrm>
                <a:off x="1610668" y="4628440"/>
                <a:ext cx="476640" cy="19404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E64BE1A3-1993-BA80-8CBD-C5B32FDB72D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01668" y="4619440"/>
                  <a:ext cx="49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3846968F-BBB9-5353-F039-AC5A02F53869}"/>
                    </a:ext>
                  </a:extLst>
                </p14:cNvPr>
                <p14:cNvContentPartPr/>
                <p14:nvPr/>
              </p14:nvContentPartPr>
              <p14:xfrm>
                <a:off x="1773028" y="4390840"/>
                <a:ext cx="249120" cy="9504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3846968F-BBB9-5353-F039-AC5A02F5386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764388" y="4382200"/>
                  <a:ext cx="266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2C59BB92-2E6C-CD36-A2F4-6ACE7719F15B}"/>
                    </a:ext>
                  </a:extLst>
                </p14:cNvPr>
                <p14:cNvContentPartPr/>
                <p14:nvPr/>
              </p14:nvContentPartPr>
              <p14:xfrm>
                <a:off x="2365228" y="4671280"/>
                <a:ext cx="94680" cy="338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2C59BB92-2E6C-CD36-A2F4-6ACE7719F15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56228" y="4662280"/>
                  <a:ext cx="112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62E16EBA-6542-0982-8357-C37C632920A0}"/>
                    </a:ext>
                  </a:extLst>
                </p14:cNvPr>
                <p14:cNvContentPartPr/>
                <p14:nvPr/>
              </p14:nvContentPartPr>
              <p14:xfrm>
                <a:off x="2324908" y="4579480"/>
                <a:ext cx="121320" cy="1440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62E16EBA-6542-0982-8357-C37C632920A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15908" y="4570480"/>
                  <a:ext cx="138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26E5BE56-531D-9677-548E-9149CADE350B}"/>
                    </a:ext>
                  </a:extLst>
                </p14:cNvPr>
                <p14:cNvContentPartPr/>
                <p14:nvPr/>
              </p14:nvContentPartPr>
              <p14:xfrm>
                <a:off x="3007828" y="4339000"/>
                <a:ext cx="420840" cy="25164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26E5BE56-531D-9677-548E-9149CADE35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998828" y="4330360"/>
                  <a:ext cx="438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9E846D05-8AB0-F607-4DF3-086AA575D2D9}"/>
                    </a:ext>
                  </a:extLst>
                </p14:cNvPr>
                <p14:cNvContentPartPr/>
                <p14:nvPr/>
              </p14:nvContentPartPr>
              <p14:xfrm>
                <a:off x="2809108" y="4591360"/>
                <a:ext cx="894240" cy="658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9E846D05-8AB0-F607-4DF3-086AA575D2D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00468" y="4582720"/>
                  <a:ext cx="91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3B5A69F2-F6EC-B6E1-1099-3BBCE823C842}"/>
                    </a:ext>
                  </a:extLst>
                </p14:cNvPr>
                <p14:cNvContentPartPr/>
                <p14:nvPr/>
              </p14:nvContentPartPr>
              <p14:xfrm>
                <a:off x="3041308" y="4879360"/>
                <a:ext cx="169560" cy="21096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3B5A69F2-F6EC-B6E1-1099-3BBCE823C84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032668" y="4870360"/>
                  <a:ext cx="187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05EE2C5D-6CA5-B6FF-3FD0-CA6BB20790B0}"/>
                    </a:ext>
                  </a:extLst>
                </p14:cNvPr>
                <p14:cNvContentPartPr/>
                <p14:nvPr/>
              </p14:nvContentPartPr>
              <p14:xfrm>
                <a:off x="3191428" y="4902400"/>
                <a:ext cx="156600" cy="2041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05EE2C5D-6CA5-B6FF-3FD0-CA6BB20790B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182428" y="4893400"/>
                  <a:ext cx="174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ACD16512-5ED2-3C91-DD97-5D1BFA7376B5}"/>
                    </a:ext>
                  </a:extLst>
                </p14:cNvPr>
                <p14:cNvContentPartPr/>
                <p14:nvPr/>
              </p14:nvContentPartPr>
              <p14:xfrm>
                <a:off x="3078028" y="4750480"/>
                <a:ext cx="41040" cy="511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ACD16512-5ED2-3C91-DD97-5D1BFA7376B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69388" y="4741480"/>
                  <a:ext cx="58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1E3FF7BF-0630-983A-6D0D-076954FF4327}"/>
                    </a:ext>
                  </a:extLst>
                </p14:cNvPr>
                <p14:cNvContentPartPr/>
                <p14:nvPr/>
              </p14:nvContentPartPr>
              <p14:xfrm>
                <a:off x="3246508" y="4745800"/>
                <a:ext cx="40680" cy="543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1E3FF7BF-0630-983A-6D0D-076954FF432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37868" y="4737160"/>
                  <a:ext cx="58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B8077B85-7222-2954-8997-A18D64E8963C}"/>
                    </a:ext>
                  </a:extLst>
                </p14:cNvPr>
                <p14:cNvContentPartPr/>
                <p14:nvPr/>
              </p14:nvContentPartPr>
              <p14:xfrm>
                <a:off x="5759308" y="317800"/>
                <a:ext cx="23760" cy="29196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B8077B85-7222-2954-8997-A18D64E8963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50668" y="308800"/>
                  <a:ext cx="41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83C822F3-D444-9EF8-7A63-2B842A90083A}"/>
                    </a:ext>
                  </a:extLst>
                </p14:cNvPr>
                <p14:cNvContentPartPr/>
                <p14:nvPr/>
              </p14:nvContentPartPr>
              <p14:xfrm>
                <a:off x="5729068" y="256240"/>
                <a:ext cx="219240" cy="35244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83C822F3-D444-9EF8-7A63-2B842A90083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20428" y="247240"/>
                  <a:ext cx="236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B14F7F10-7EAF-876B-BB99-261DD1F3122D}"/>
                    </a:ext>
                  </a:extLst>
                </p14:cNvPr>
                <p14:cNvContentPartPr/>
                <p14:nvPr/>
              </p14:nvContentPartPr>
              <p14:xfrm>
                <a:off x="5560948" y="127720"/>
                <a:ext cx="505440" cy="72072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B14F7F10-7EAF-876B-BB99-261DD1F3122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51948" y="118720"/>
                  <a:ext cx="52308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345B6598-458E-529F-F9EC-88B5FB0744A7}"/>
                    </a:ext>
                  </a:extLst>
                </p14:cNvPr>
                <p14:cNvContentPartPr/>
                <p14:nvPr/>
              </p14:nvContentPartPr>
              <p14:xfrm>
                <a:off x="6304348" y="327520"/>
                <a:ext cx="249120" cy="35676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345B6598-458E-529F-F9EC-88B5FB0744A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95708" y="318880"/>
                  <a:ext cx="266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F6158BCE-BCF7-15F8-B1FC-7D5E38832725}"/>
                    </a:ext>
                  </a:extLst>
                </p14:cNvPr>
                <p14:cNvContentPartPr/>
                <p14:nvPr/>
              </p14:nvContentPartPr>
              <p14:xfrm>
                <a:off x="6654268" y="339760"/>
                <a:ext cx="77760" cy="31104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F6158BCE-BCF7-15F8-B1FC-7D5E3883272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45268" y="331120"/>
                  <a:ext cx="954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99940236-C1BA-95B0-7BD8-FEF9FF03FFAF}"/>
                    </a:ext>
                  </a:extLst>
                </p14:cNvPr>
                <p14:cNvContentPartPr/>
                <p14:nvPr/>
              </p14:nvContentPartPr>
              <p14:xfrm>
                <a:off x="6788908" y="359920"/>
                <a:ext cx="192240" cy="25596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99940236-C1BA-95B0-7BD8-FEF9FF03FFA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779908" y="350920"/>
                  <a:ext cx="209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16572A75-5336-086D-1066-B05BE164B885}"/>
                    </a:ext>
                  </a:extLst>
                </p14:cNvPr>
                <p14:cNvContentPartPr/>
                <p14:nvPr/>
              </p14:nvContentPartPr>
              <p14:xfrm>
                <a:off x="7050988" y="332920"/>
                <a:ext cx="40680" cy="23364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16572A75-5336-086D-1066-B05BE164B88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42348" y="323920"/>
                  <a:ext cx="58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D2A3E243-4C08-FCFF-65E2-B05D7CA08DB0}"/>
                    </a:ext>
                  </a:extLst>
                </p14:cNvPr>
                <p14:cNvContentPartPr/>
                <p14:nvPr/>
              </p14:nvContentPartPr>
              <p14:xfrm>
                <a:off x="7138108" y="339760"/>
                <a:ext cx="243000" cy="26172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D2A3E243-4C08-FCFF-65E2-B05D7CA08DB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29108" y="331120"/>
                  <a:ext cx="260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4CB0651A-2568-7B23-996F-D4479883EA18}"/>
                    </a:ext>
                  </a:extLst>
                </p14:cNvPr>
                <p14:cNvContentPartPr/>
                <p14:nvPr/>
              </p14:nvContentPartPr>
              <p14:xfrm>
                <a:off x="7421428" y="352000"/>
                <a:ext cx="152640" cy="24984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4CB0651A-2568-7B23-996F-D4479883EA1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12428" y="343360"/>
                  <a:ext cx="170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E66AE4C0-6110-37EE-A8D9-B11EE59FAAA8}"/>
                    </a:ext>
                  </a:extLst>
                </p14:cNvPr>
                <p14:cNvContentPartPr/>
                <p14:nvPr/>
              </p14:nvContentPartPr>
              <p14:xfrm>
                <a:off x="7615108" y="307720"/>
                <a:ext cx="140040" cy="31752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E66AE4C0-6110-37EE-A8D9-B11EE59FAAA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606468" y="298720"/>
                  <a:ext cx="157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7167CBC9-3E4A-0F34-2929-E54940219D26}"/>
                    </a:ext>
                  </a:extLst>
                </p14:cNvPr>
                <p14:cNvContentPartPr/>
                <p14:nvPr/>
              </p14:nvContentPartPr>
              <p14:xfrm>
                <a:off x="8060068" y="284680"/>
                <a:ext cx="199080" cy="32616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7167CBC9-3E4A-0F34-2929-E54940219D2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51068" y="276040"/>
                  <a:ext cx="216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8D5FBE91-133F-A52E-79C1-1D62C1E51152}"/>
                    </a:ext>
                  </a:extLst>
                </p14:cNvPr>
                <p14:cNvContentPartPr/>
                <p14:nvPr/>
              </p14:nvContentPartPr>
              <p14:xfrm>
                <a:off x="8312788" y="352360"/>
                <a:ext cx="130320" cy="24588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8D5FBE91-133F-A52E-79C1-1D62C1E5115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03788" y="343720"/>
                  <a:ext cx="147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ED3A5C2C-39E3-ABC3-641C-8882C8C316E5}"/>
                    </a:ext>
                  </a:extLst>
                </p14:cNvPr>
                <p14:cNvContentPartPr/>
                <p14:nvPr/>
              </p14:nvContentPartPr>
              <p14:xfrm>
                <a:off x="8494228" y="322120"/>
                <a:ext cx="138240" cy="28548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ED3A5C2C-39E3-ABC3-641C-8882C8C316E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85588" y="313120"/>
                  <a:ext cx="155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EB84D310-AC98-5A51-C0FF-2829BE584ED4}"/>
                    </a:ext>
                  </a:extLst>
                </p14:cNvPr>
                <p14:cNvContentPartPr/>
                <p14:nvPr/>
              </p14:nvContentPartPr>
              <p14:xfrm>
                <a:off x="8517988" y="366040"/>
                <a:ext cx="202320" cy="21924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EB84D310-AC98-5A51-C0FF-2829BE584ED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08988" y="357400"/>
                  <a:ext cx="219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8788D1C7-95F6-B235-9BA9-13653688EAA8}"/>
                    </a:ext>
                  </a:extLst>
                </p14:cNvPr>
                <p14:cNvContentPartPr/>
                <p14:nvPr/>
              </p14:nvContentPartPr>
              <p14:xfrm>
                <a:off x="8682508" y="280360"/>
                <a:ext cx="125640" cy="29988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8788D1C7-95F6-B235-9BA9-13653688EAA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73868" y="271720"/>
                  <a:ext cx="143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C9477F3E-138B-D9F2-EDC8-D8FF391385FD}"/>
                    </a:ext>
                  </a:extLst>
                </p14:cNvPr>
                <p14:cNvContentPartPr/>
                <p14:nvPr/>
              </p14:nvContentPartPr>
              <p14:xfrm>
                <a:off x="8911468" y="349840"/>
                <a:ext cx="37440" cy="24048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C9477F3E-138B-D9F2-EDC8-D8FF391385F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02468" y="341200"/>
                  <a:ext cx="55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12115A5F-2359-D014-2669-F538241BF80E}"/>
                    </a:ext>
                  </a:extLst>
                </p14:cNvPr>
                <p14:cNvContentPartPr/>
                <p14:nvPr/>
              </p14:nvContentPartPr>
              <p14:xfrm>
                <a:off x="8894548" y="240040"/>
                <a:ext cx="269280" cy="33372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12115A5F-2359-D014-2669-F538241BF80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885908" y="231040"/>
                  <a:ext cx="2869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8209095B-0A75-FC0D-BCBF-1D2DF056EEAA}"/>
                    </a:ext>
                  </a:extLst>
                </p14:cNvPr>
                <p14:cNvContentPartPr/>
                <p14:nvPr/>
              </p14:nvContentPartPr>
              <p14:xfrm>
                <a:off x="9056188" y="336880"/>
                <a:ext cx="118080" cy="8820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8209095B-0A75-FC0D-BCBF-1D2DF056EEA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047188" y="328240"/>
                  <a:ext cx="135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92429AC5-05C2-8F3C-4792-64A97F5042FD}"/>
                    </a:ext>
                  </a:extLst>
                </p14:cNvPr>
                <p14:cNvContentPartPr/>
                <p14:nvPr/>
              </p14:nvContentPartPr>
              <p14:xfrm>
                <a:off x="9167068" y="199720"/>
                <a:ext cx="152640" cy="35568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92429AC5-05C2-8F3C-4792-64A97F5042F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158428" y="190720"/>
                  <a:ext cx="170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16BA5739-F349-8BF1-737B-93206495D581}"/>
                    </a:ext>
                  </a:extLst>
                </p14:cNvPr>
                <p14:cNvContentPartPr/>
                <p14:nvPr/>
              </p14:nvContentPartPr>
              <p14:xfrm>
                <a:off x="9324748" y="277480"/>
                <a:ext cx="198720" cy="28620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16BA5739-F349-8BF1-737B-93206495D58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316108" y="268480"/>
                  <a:ext cx="216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992C67F0-D3DD-EDA3-366F-AD5B93A2E23A}"/>
                    </a:ext>
                  </a:extLst>
                </p14:cNvPr>
                <p14:cNvContentPartPr/>
                <p14:nvPr/>
              </p14:nvContentPartPr>
              <p14:xfrm>
                <a:off x="9442828" y="250120"/>
                <a:ext cx="141840" cy="29700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992C67F0-D3DD-EDA3-366F-AD5B93A2E23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34188" y="241120"/>
                  <a:ext cx="159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AC8FED98-94EE-295C-7F76-3D607B888B18}"/>
                    </a:ext>
                  </a:extLst>
                </p14:cNvPr>
                <p14:cNvContentPartPr/>
                <p14:nvPr/>
              </p14:nvContentPartPr>
              <p14:xfrm>
                <a:off x="5762908" y="983800"/>
                <a:ext cx="1049760" cy="40464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AC8FED98-94EE-295C-7F76-3D607B888B1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753908" y="975160"/>
                  <a:ext cx="1067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59AC13E4-F694-CB8F-A4DF-079573206E02}"/>
                    </a:ext>
                  </a:extLst>
                </p14:cNvPr>
                <p14:cNvContentPartPr/>
                <p14:nvPr/>
              </p14:nvContentPartPr>
              <p14:xfrm>
                <a:off x="6791068" y="1118800"/>
                <a:ext cx="311040" cy="18936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59AC13E4-F694-CB8F-A4DF-079573206E0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82068" y="1110160"/>
                  <a:ext cx="32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64784D70-BF49-A4BE-B9E0-2B89ADDEC40B}"/>
                    </a:ext>
                  </a:extLst>
                </p14:cNvPr>
                <p14:cNvContentPartPr/>
                <p14:nvPr/>
              </p14:nvContentPartPr>
              <p14:xfrm>
                <a:off x="6354748" y="1035280"/>
                <a:ext cx="7200" cy="252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64784D70-BF49-A4BE-B9E0-2B89ADDEC40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46108" y="1026280"/>
                  <a:ext cx="24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4C1F05EF-75DB-2826-038F-35F75DEE87C2}"/>
                    </a:ext>
                  </a:extLst>
                </p14:cNvPr>
                <p14:cNvContentPartPr/>
                <p14:nvPr/>
              </p14:nvContentPartPr>
              <p14:xfrm>
                <a:off x="6136228" y="1083520"/>
                <a:ext cx="215640" cy="648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4C1F05EF-75DB-2826-038F-35F75DEE87C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127228" y="1074880"/>
                  <a:ext cx="23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E1972C51-99E9-C892-EBE5-04ADA09B9EAF}"/>
                    </a:ext>
                  </a:extLst>
                </p14:cNvPr>
                <p14:cNvContentPartPr/>
                <p14:nvPr/>
              </p14:nvContentPartPr>
              <p14:xfrm>
                <a:off x="7350868" y="1085680"/>
                <a:ext cx="491040" cy="24804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E1972C51-99E9-C892-EBE5-04ADA09B9EA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342228" y="1076680"/>
                  <a:ext cx="508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6F193B05-217A-107E-B191-56A2D6C781D6}"/>
                    </a:ext>
                  </a:extLst>
                </p14:cNvPr>
                <p14:cNvContentPartPr/>
                <p14:nvPr/>
              </p14:nvContentPartPr>
              <p14:xfrm>
                <a:off x="7538788" y="858520"/>
                <a:ext cx="222480" cy="1767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6F193B05-217A-107E-B191-56A2D6C781D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530148" y="849880"/>
                  <a:ext cx="240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F54E10E3-0102-B682-C648-C438680AABF1}"/>
                    </a:ext>
                  </a:extLst>
                </p14:cNvPr>
                <p14:cNvContentPartPr/>
                <p14:nvPr/>
              </p14:nvContentPartPr>
              <p14:xfrm>
                <a:off x="7932628" y="786880"/>
                <a:ext cx="91080" cy="70992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F54E10E3-0102-B682-C648-C438680AABF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23628" y="778240"/>
                  <a:ext cx="10872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FD0D0548-4258-26FC-3532-0C14ED70EC72}"/>
                    </a:ext>
                  </a:extLst>
                </p14:cNvPr>
                <p14:cNvContentPartPr/>
                <p14:nvPr/>
              </p14:nvContentPartPr>
              <p14:xfrm>
                <a:off x="5974588" y="1738720"/>
                <a:ext cx="172080" cy="40356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FD0D0548-4258-26FC-3532-0C14ED70EC7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965948" y="1729720"/>
                  <a:ext cx="189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ED7BD168-BE1B-2090-B11E-AC12AFF24A87}"/>
                    </a:ext>
                  </a:extLst>
                </p14:cNvPr>
                <p14:cNvContentPartPr/>
                <p14:nvPr/>
              </p14:nvContentPartPr>
              <p14:xfrm>
                <a:off x="6001588" y="1710640"/>
                <a:ext cx="245880" cy="4356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ED7BD168-BE1B-2090-B11E-AC12AFF24A8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92948" y="1701640"/>
                  <a:ext cx="263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9E03E936-6039-B82F-2B1C-85184DA37213}"/>
                    </a:ext>
                  </a:extLst>
                </p14:cNvPr>
                <p14:cNvContentPartPr/>
                <p14:nvPr/>
              </p14:nvContentPartPr>
              <p14:xfrm>
                <a:off x="6354748" y="2015200"/>
                <a:ext cx="145080" cy="3276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9E03E936-6039-B82F-2B1C-85184DA3721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46108" y="2006200"/>
                  <a:ext cx="162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77EE8A7D-97C7-07C8-1E32-6726855F012B}"/>
                    </a:ext>
                  </a:extLst>
                </p14:cNvPr>
                <p14:cNvContentPartPr/>
                <p14:nvPr/>
              </p14:nvContentPartPr>
              <p14:xfrm>
                <a:off x="6351508" y="1923400"/>
                <a:ext cx="135000" cy="1764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77EE8A7D-97C7-07C8-1E32-6726855F012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42508" y="1914400"/>
                  <a:ext cx="152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BE79A526-473D-40B6-78E5-1C2F6B8C9C8B}"/>
                    </a:ext>
                  </a:extLst>
                </p14:cNvPr>
                <p14:cNvContentPartPr/>
                <p14:nvPr/>
              </p14:nvContentPartPr>
              <p14:xfrm>
                <a:off x="6700708" y="1650880"/>
                <a:ext cx="163800" cy="83232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BE79A526-473D-40B6-78E5-1C2F6B8C9C8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692068" y="1641880"/>
                  <a:ext cx="18144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140873CF-39D4-7FAF-AEAD-B39346B6F0B6}"/>
                    </a:ext>
                  </a:extLst>
                </p14:cNvPr>
                <p14:cNvContentPartPr/>
                <p14:nvPr/>
              </p14:nvContentPartPr>
              <p14:xfrm>
                <a:off x="6955948" y="2337400"/>
                <a:ext cx="146160" cy="15624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140873CF-39D4-7FAF-AEAD-B39346B6F0B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47308" y="2328760"/>
                  <a:ext cx="163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9D44A152-E74F-FE5E-807A-CDCFDAEA3808}"/>
                    </a:ext>
                  </a:extLst>
                </p14:cNvPr>
                <p14:cNvContentPartPr/>
                <p14:nvPr/>
              </p14:nvContentPartPr>
              <p14:xfrm>
                <a:off x="6924988" y="1607320"/>
                <a:ext cx="113400" cy="23760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9D44A152-E74F-FE5E-807A-CDCFDAEA380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16348" y="1598680"/>
                  <a:ext cx="131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78142D95-F9F0-9D60-763A-D782D03D8F05}"/>
                    </a:ext>
                  </a:extLst>
                </p14:cNvPr>
                <p14:cNvContentPartPr/>
                <p14:nvPr/>
              </p14:nvContentPartPr>
              <p14:xfrm>
                <a:off x="6798988" y="1680040"/>
                <a:ext cx="185400" cy="2880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78142D95-F9F0-9D60-763A-D782D03D8F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789988" y="1671400"/>
                  <a:ext cx="203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009FE005-9389-E4D6-C109-EF81BAE3A485}"/>
                    </a:ext>
                  </a:extLst>
                </p14:cNvPr>
                <p14:cNvContentPartPr/>
                <p14:nvPr/>
              </p14:nvContentPartPr>
              <p14:xfrm>
                <a:off x="7155388" y="1924120"/>
                <a:ext cx="252720" cy="24480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009FE005-9389-E4D6-C109-EF81BAE3A48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46748" y="1915480"/>
                  <a:ext cx="270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F076BEFD-51C4-6268-C602-748D2E055D15}"/>
                    </a:ext>
                  </a:extLst>
                </p14:cNvPr>
                <p14:cNvContentPartPr/>
                <p14:nvPr/>
              </p14:nvContentPartPr>
              <p14:xfrm>
                <a:off x="7377508" y="1752760"/>
                <a:ext cx="151920" cy="13500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F076BEFD-51C4-6268-C602-748D2E055D1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368508" y="1743760"/>
                  <a:ext cx="169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89F8A3B4-FB33-361B-8145-1E17C9F870DE}"/>
                    </a:ext>
                  </a:extLst>
                </p14:cNvPr>
                <p14:cNvContentPartPr/>
                <p14:nvPr/>
              </p14:nvContentPartPr>
              <p14:xfrm>
                <a:off x="7536268" y="1736560"/>
                <a:ext cx="120960" cy="43344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89F8A3B4-FB33-361B-8145-1E17C9F870D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27268" y="1727920"/>
                  <a:ext cx="138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B0A7D30D-21F1-9451-2926-874FCD7E80DE}"/>
                    </a:ext>
                  </a:extLst>
                </p14:cNvPr>
                <p14:cNvContentPartPr/>
                <p14:nvPr/>
              </p14:nvContentPartPr>
              <p14:xfrm>
                <a:off x="7670188" y="1823320"/>
                <a:ext cx="155880" cy="28080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B0A7D30D-21F1-9451-2926-874FCD7E80D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661188" y="1814680"/>
                  <a:ext cx="173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46681480-5DE1-2B85-B697-8E422F832F18}"/>
                    </a:ext>
                  </a:extLst>
                </p14:cNvPr>
                <p14:cNvContentPartPr/>
                <p14:nvPr/>
              </p14:nvContentPartPr>
              <p14:xfrm>
                <a:off x="7808068" y="1742680"/>
                <a:ext cx="155880" cy="48672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46681480-5DE1-2B85-B697-8E422F832F1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99068" y="1733680"/>
                  <a:ext cx="1735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5785F101-1FA2-5FDA-1364-C6EDAE793374}"/>
                    </a:ext>
                  </a:extLst>
                </p14:cNvPr>
                <p14:cNvContentPartPr/>
                <p14:nvPr/>
              </p14:nvContentPartPr>
              <p14:xfrm>
                <a:off x="8066908" y="1771480"/>
                <a:ext cx="286560" cy="3780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5785F101-1FA2-5FDA-1364-C6EDAE79337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57908" y="1762840"/>
                  <a:ext cx="3042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03DE3DCA-1033-B98B-8B79-1ABA7FC9EB68}"/>
                    </a:ext>
                  </a:extLst>
                </p14:cNvPr>
                <p14:cNvContentPartPr/>
                <p14:nvPr/>
              </p14:nvContentPartPr>
              <p14:xfrm>
                <a:off x="8349508" y="1783000"/>
                <a:ext cx="166680" cy="36288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03DE3DCA-1033-B98B-8B79-1ABA7FC9EB6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340868" y="1774000"/>
                  <a:ext cx="184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9A7AF545-2475-40E7-174D-069B4FD19964}"/>
                    </a:ext>
                  </a:extLst>
                </p14:cNvPr>
                <p14:cNvContentPartPr/>
                <p14:nvPr/>
              </p14:nvContentPartPr>
              <p14:xfrm>
                <a:off x="8823628" y="1826920"/>
                <a:ext cx="146520" cy="25668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9A7AF545-2475-40E7-174D-069B4FD1996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814628" y="1817920"/>
                  <a:ext cx="164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64CC6239-F3D4-F9E0-49F3-442AB93D2CBE}"/>
                    </a:ext>
                  </a:extLst>
                </p14:cNvPr>
                <p14:cNvContentPartPr/>
                <p14:nvPr/>
              </p14:nvContentPartPr>
              <p14:xfrm>
                <a:off x="9078148" y="1814320"/>
                <a:ext cx="144000" cy="22392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64CC6239-F3D4-F9E0-49F3-442AB93D2CB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069508" y="1805320"/>
                  <a:ext cx="161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7A5A5DF3-B8DF-2E33-6274-75C81775B22F}"/>
                    </a:ext>
                  </a:extLst>
                </p14:cNvPr>
                <p14:cNvContentPartPr/>
                <p14:nvPr/>
              </p14:nvContentPartPr>
              <p14:xfrm>
                <a:off x="9052588" y="1785880"/>
                <a:ext cx="218880" cy="10728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7A5A5DF3-B8DF-2E33-6274-75C81775B22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043948" y="1777240"/>
                  <a:ext cx="23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328C39CA-F4FA-ADC1-7E2E-55013903EAE6}"/>
                    </a:ext>
                  </a:extLst>
                </p14:cNvPr>
                <p14:cNvContentPartPr/>
                <p14:nvPr/>
              </p14:nvContentPartPr>
              <p14:xfrm>
                <a:off x="9284788" y="1846720"/>
                <a:ext cx="148320" cy="21132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328C39CA-F4FA-ADC1-7E2E-55013903EAE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76148" y="1837720"/>
                  <a:ext cx="165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61E88548-A399-1D2D-4853-D10D6C9BEA0A}"/>
                    </a:ext>
                  </a:extLst>
                </p14:cNvPr>
                <p14:cNvContentPartPr/>
                <p14:nvPr/>
              </p14:nvContentPartPr>
              <p14:xfrm>
                <a:off x="9241228" y="1837360"/>
                <a:ext cx="252720" cy="1944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61E88548-A399-1D2D-4853-D10D6C9BEA0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232228" y="1828720"/>
                  <a:ext cx="270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47507B25-4B05-0D7F-14A7-E93310380613}"/>
                    </a:ext>
                  </a:extLst>
                </p14:cNvPr>
                <p14:cNvContentPartPr/>
                <p14:nvPr/>
              </p14:nvContentPartPr>
              <p14:xfrm>
                <a:off x="9533908" y="1811080"/>
                <a:ext cx="158400" cy="25056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47507B25-4B05-0D7F-14A7-E9331038061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524908" y="1802440"/>
                  <a:ext cx="176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B85BA842-B55D-9046-5F81-472677CD7C3D}"/>
                    </a:ext>
                  </a:extLst>
                </p14:cNvPr>
                <p14:cNvContentPartPr/>
                <p14:nvPr/>
              </p14:nvContentPartPr>
              <p14:xfrm>
                <a:off x="9819748" y="1782280"/>
                <a:ext cx="303120" cy="25848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B85BA842-B55D-9046-5F81-472677CD7C3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810748" y="1773280"/>
                  <a:ext cx="320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CB25104A-A2FF-0E3A-A757-6AFB31136D95}"/>
                    </a:ext>
                  </a:extLst>
                </p14:cNvPr>
                <p14:cNvContentPartPr/>
                <p14:nvPr/>
              </p14:nvContentPartPr>
              <p14:xfrm>
                <a:off x="10129348" y="1790200"/>
                <a:ext cx="91080" cy="20016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CB25104A-A2FF-0E3A-A757-6AFB31136D9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120348" y="1781200"/>
                  <a:ext cx="108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C2B97605-CCE2-0436-E26E-C1D19F29DBA9}"/>
                    </a:ext>
                  </a:extLst>
                </p14:cNvPr>
                <p14:cNvContentPartPr/>
                <p14:nvPr/>
              </p14:nvContentPartPr>
              <p14:xfrm>
                <a:off x="10257148" y="1736200"/>
                <a:ext cx="151560" cy="20160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C2B97605-CCE2-0436-E26E-C1D19F29DBA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248508" y="1727560"/>
                  <a:ext cx="169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2E9E06FE-13E0-C561-5E84-1E66F3D99B53}"/>
                    </a:ext>
                  </a:extLst>
                </p14:cNvPr>
                <p14:cNvContentPartPr/>
                <p14:nvPr/>
              </p14:nvContentPartPr>
              <p14:xfrm>
                <a:off x="10482508" y="1722520"/>
                <a:ext cx="57600" cy="21744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2E9E06FE-13E0-C561-5E84-1E66F3D99B5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473508" y="1713520"/>
                  <a:ext cx="75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43BE2C5B-16B2-0017-61B9-F6C90200B446}"/>
                    </a:ext>
                  </a:extLst>
                </p14:cNvPr>
                <p14:cNvContentPartPr/>
                <p14:nvPr/>
              </p14:nvContentPartPr>
              <p14:xfrm>
                <a:off x="10600228" y="1714600"/>
                <a:ext cx="262800" cy="21024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43BE2C5B-16B2-0017-61B9-F6C90200B44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591228" y="1705600"/>
                  <a:ext cx="280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6C10723F-3F5F-003E-D6D8-6894435968D2}"/>
                    </a:ext>
                  </a:extLst>
                </p14:cNvPr>
                <p14:cNvContentPartPr/>
                <p14:nvPr/>
              </p14:nvContentPartPr>
              <p14:xfrm>
                <a:off x="10891828" y="1721440"/>
                <a:ext cx="151200" cy="20376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6C10723F-3F5F-003E-D6D8-6894435968D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882828" y="1712440"/>
                  <a:ext cx="168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EEDACCDD-73C6-BD20-C092-E5A1E8C77F42}"/>
                    </a:ext>
                  </a:extLst>
                </p14:cNvPr>
                <p14:cNvContentPartPr/>
                <p14:nvPr/>
              </p14:nvContentPartPr>
              <p14:xfrm>
                <a:off x="10526068" y="1569160"/>
                <a:ext cx="10440" cy="648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EEDACCDD-73C6-BD20-C092-E5A1E8C77F4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517428" y="1560160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2848CA9F-D15F-9187-969C-B71E44355D1A}"/>
                    </a:ext>
                  </a:extLst>
                </p14:cNvPr>
                <p14:cNvContentPartPr/>
                <p14:nvPr/>
              </p14:nvContentPartPr>
              <p14:xfrm>
                <a:off x="10179748" y="1593280"/>
                <a:ext cx="148320" cy="2664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2848CA9F-D15F-9187-969C-B71E44355D1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170748" y="1584280"/>
                  <a:ext cx="165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CDBDA528-012C-76CA-711E-D5D902EA6F7E}"/>
                    </a:ext>
                  </a:extLst>
                </p14:cNvPr>
                <p14:cNvContentPartPr/>
                <p14:nvPr/>
              </p14:nvContentPartPr>
              <p14:xfrm>
                <a:off x="5957308" y="2769400"/>
                <a:ext cx="223200" cy="21276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CDBDA528-012C-76CA-711E-D5D902EA6F7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948308" y="2760400"/>
                  <a:ext cx="24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E419B0A8-2112-D748-85EF-7AA5D83FBF29}"/>
                    </a:ext>
                  </a:extLst>
                </p14:cNvPr>
                <p14:cNvContentPartPr/>
                <p14:nvPr/>
              </p14:nvContentPartPr>
              <p14:xfrm>
                <a:off x="6240268" y="2742760"/>
                <a:ext cx="155520" cy="21528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E419B0A8-2112-D748-85EF-7AA5D83FBF2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31268" y="2733760"/>
                  <a:ext cx="173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A55E70E7-9644-B061-11FA-F2B2FA59A816}"/>
                    </a:ext>
                  </a:extLst>
                </p14:cNvPr>
                <p14:cNvContentPartPr/>
                <p14:nvPr/>
              </p14:nvContentPartPr>
              <p14:xfrm>
                <a:off x="6469228" y="2703160"/>
                <a:ext cx="64440" cy="18108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A55E70E7-9644-B061-11FA-F2B2FA59A81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60228" y="2694520"/>
                  <a:ext cx="82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FBDFB51A-A739-869E-87DF-83DD30887E9E}"/>
                    </a:ext>
                  </a:extLst>
                </p14:cNvPr>
                <p14:cNvContentPartPr/>
                <p14:nvPr/>
              </p14:nvContentPartPr>
              <p14:xfrm>
                <a:off x="6462388" y="2708560"/>
                <a:ext cx="196560" cy="27468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FBDFB51A-A739-869E-87DF-83DD30887E9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53748" y="2699560"/>
                  <a:ext cx="214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1DB73703-73EF-0E05-2084-98EDCAE47B5A}"/>
                    </a:ext>
                  </a:extLst>
                </p14:cNvPr>
                <p14:cNvContentPartPr/>
                <p14:nvPr/>
              </p14:nvContentPartPr>
              <p14:xfrm>
                <a:off x="6697828" y="2756800"/>
                <a:ext cx="148320" cy="17100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1DB73703-73EF-0E05-2084-98EDCAE47B5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689188" y="2748160"/>
                  <a:ext cx="165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1C09D098-09AA-C5D2-D593-F7FFA18C86B3}"/>
                    </a:ext>
                  </a:extLst>
                </p14:cNvPr>
                <p14:cNvContentPartPr/>
                <p14:nvPr/>
              </p14:nvContentPartPr>
              <p14:xfrm>
                <a:off x="6704668" y="2728720"/>
                <a:ext cx="185400" cy="36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1C09D098-09AA-C5D2-D593-F7FFA18C86B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696028" y="2719720"/>
                  <a:ext cx="20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24F04D84-C128-BAEF-9CC7-9065C25103FF}"/>
                    </a:ext>
                  </a:extLst>
                </p14:cNvPr>
                <p14:cNvContentPartPr/>
                <p14:nvPr/>
              </p14:nvContentPartPr>
              <p14:xfrm>
                <a:off x="7327108" y="2654560"/>
                <a:ext cx="330120" cy="36540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24F04D84-C128-BAEF-9CC7-9065C25103F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18108" y="2645920"/>
                  <a:ext cx="3477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A952B168-3883-5D0A-0901-FAA77435B1E6}"/>
                    </a:ext>
                  </a:extLst>
                </p14:cNvPr>
                <p14:cNvContentPartPr/>
                <p14:nvPr/>
              </p14:nvContentPartPr>
              <p14:xfrm>
                <a:off x="7885468" y="2602360"/>
                <a:ext cx="17280" cy="324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A952B168-3883-5D0A-0901-FAA77435B1E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876468" y="2593720"/>
                  <a:ext cx="34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7CDE7F8C-D182-8EEB-02FD-9D871F743FF4}"/>
                    </a:ext>
                  </a:extLst>
                </p14:cNvPr>
                <p14:cNvContentPartPr/>
                <p14:nvPr/>
              </p14:nvContentPartPr>
              <p14:xfrm>
                <a:off x="7683508" y="2597320"/>
                <a:ext cx="145080" cy="49464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7CDE7F8C-D182-8EEB-02FD-9D871F743FF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74868" y="2588680"/>
                  <a:ext cx="1627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B0C5DC61-CFA3-F20E-A955-E27B4782997C}"/>
                    </a:ext>
                  </a:extLst>
                </p14:cNvPr>
                <p14:cNvContentPartPr/>
                <p14:nvPr/>
              </p14:nvContentPartPr>
              <p14:xfrm>
                <a:off x="7828228" y="2628640"/>
                <a:ext cx="192240" cy="36540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B0C5DC61-CFA3-F20E-A955-E27B4782997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819588" y="2620000"/>
                  <a:ext cx="209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1CF783CC-817C-9226-630B-79463465A71D}"/>
                    </a:ext>
                  </a:extLst>
                </p14:cNvPr>
                <p14:cNvContentPartPr/>
                <p14:nvPr/>
              </p14:nvContentPartPr>
              <p14:xfrm>
                <a:off x="8030188" y="2524600"/>
                <a:ext cx="138240" cy="58860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1CF783CC-817C-9226-630B-79463465A71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021188" y="2515960"/>
                  <a:ext cx="15588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F3DC792C-2DD2-3F33-1801-2FF8AC25CBC3}"/>
                    </a:ext>
                  </a:extLst>
                </p14:cNvPr>
                <p14:cNvContentPartPr/>
                <p14:nvPr/>
              </p14:nvContentPartPr>
              <p14:xfrm>
                <a:off x="8376508" y="2843560"/>
                <a:ext cx="87840" cy="4176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F3DC792C-2DD2-3F33-1801-2FF8AC25CBC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367868" y="2834920"/>
                  <a:ext cx="105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628EEDDA-C300-A0A9-FC69-AFAE7842FABD}"/>
                    </a:ext>
                  </a:extLst>
                </p14:cNvPr>
                <p14:cNvContentPartPr/>
                <p14:nvPr/>
              </p14:nvContentPartPr>
              <p14:xfrm>
                <a:off x="8332948" y="2769040"/>
                <a:ext cx="111240" cy="2844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628EEDDA-C300-A0A9-FC69-AFAE7842FAB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323948" y="2760040"/>
                  <a:ext cx="128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E154B870-FE29-D098-7BBD-4528DF3FE416}"/>
                    </a:ext>
                  </a:extLst>
                </p14:cNvPr>
                <p14:cNvContentPartPr/>
                <p14:nvPr/>
              </p14:nvContentPartPr>
              <p14:xfrm>
                <a:off x="8588548" y="2729440"/>
                <a:ext cx="420840" cy="25308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E154B870-FE29-D098-7BBD-4528DF3FE41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79548" y="2720440"/>
                  <a:ext cx="438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D466AB01-B009-EBD1-6D38-8A8B927141D6}"/>
                    </a:ext>
                  </a:extLst>
                </p14:cNvPr>
                <p14:cNvContentPartPr/>
                <p14:nvPr/>
              </p14:nvContentPartPr>
              <p14:xfrm>
                <a:off x="9090388" y="2484280"/>
                <a:ext cx="110880" cy="48024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D466AB01-B009-EBD1-6D38-8A8B927141D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081388" y="2475640"/>
                  <a:ext cx="1285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884218BC-3BB3-48D0-2C92-A409F965E43D}"/>
                    </a:ext>
                  </a:extLst>
                </p14:cNvPr>
                <p14:cNvContentPartPr/>
                <p14:nvPr/>
              </p14:nvContentPartPr>
              <p14:xfrm>
                <a:off x="9254548" y="2618560"/>
                <a:ext cx="137520" cy="33300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884218BC-3BB3-48D0-2C92-A409F965E43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245908" y="2609920"/>
                  <a:ext cx="155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2" name="Tinta 361">
                  <a:extLst>
                    <a:ext uri="{FF2B5EF4-FFF2-40B4-BE49-F238E27FC236}">
                      <a16:creationId xmlns:a16="http://schemas.microsoft.com/office/drawing/2014/main" id="{CCFC08F8-9A96-6841-9591-8B3A85A5FB24}"/>
                    </a:ext>
                  </a:extLst>
                </p14:cNvPr>
                <p14:cNvContentPartPr/>
                <p14:nvPr/>
              </p14:nvContentPartPr>
              <p14:xfrm>
                <a:off x="9382348" y="2524600"/>
                <a:ext cx="178920" cy="491760"/>
              </p14:xfrm>
            </p:contentPart>
          </mc:Choice>
          <mc:Fallback>
            <p:pic>
              <p:nvPicPr>
                <p:cNvPr id="362" name="Tinta 361">
                  <a:extLst>
                    <a:ext uri="{FF2B5EF4-FFF2-40B4-BE49-F238E27FC236}">
                      <a16:creationId xmlns:a16="http://schemas.microsoft.com/office/drawing/2014/main" id="{CCFC08F8-9A96-6841-9591-8B3A85A5FB2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373708" y="2515960"/>
                  <a:ext cx="1965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4" name="Tinta 363">
                  <a:extLst>
                    <a:ext uri="{FF2B5EF4-FFF2-40B4-BE49-F238E27FC236}">
                      <a16:creationId xmlns:a16="http://schemas.microsoft.com/office/drawing/2014/main" id="{77291A68-BA57-DA4C-118B-69AE4A98171F}"/>
                    </a:ext>
                  </a:extLst>
                </p14:cNvPr>
                <p14:cNvContentPartPr/>
                <p14:nvPr/>
              </p14:nvContentPartPr>
              <p14:xfrm>
                <a:off x="8574868" y="2393200"/>
                <a:ext cx="242640" cy="150480"/>
              </p14:xfrm>
            </p:contentPart>
          </mc:Choice>
          <mc:Fallback>
            <p:pic>
              <p:nvPicPr>
                <p:cNvPr id="364" name="Tinta 363">
                  <a:extLst>
                    <a:ext uri="{FF2B5EF4-FFF2-40B4-BE49-F238E27FC236}">
                      <a16:creationId xmlns:a16="http://schemas.microsoft.com/office/drawing/2014/main" id="{77291A68-BA57-DA4C-118B-69AE4A98171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66228" y="2384200"/>
                  <a:ext cx="260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1E9F3040-91B7-B659-A92A-4A5F948E6BFE}"/>
                    </a:ext>
                  </a:extLst>
                </p14:cNvPr>
                <p14:cNvContentPartPr/>
                <p14:nvPr/>
              </p14:nvContentPartPr>
              <p14:xfrm>
                <a:off x="9829828" y="2860480"/>
                <a:ext cx="10440" cy="5004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1E9F3040-91B7-B659-A92A-4A5F948E6BF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20828" y="2851840"/>
                  <a:ext cx="28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74F42550-AB1C-A425-0159-CB8255B792DE}"/>
                    </a:ext>
                  </a:extLst>
                </p14:cNvPr>
                <p14:cNvContentPartPr/>
                <p14:nvPr/>
              </p14:nvContentPartPr>
              <p14:xfrm>
                <a:off x="9890308" y="2686960"/>
                <a:ext cx="101880" cy="24588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74F42550-AB1C-A425-0159-CB8255B792D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881668" y="2677960"/>
                  <a:ext cx="119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D1573296-79D0-D19D-7902-0F80CFFB91D1}"/>
                    </a:ext>
                  </a:extLst>
                </p14:cNvPr>
                <p14:cNvContentPartPr/>
                <p14:nvPr/>
              </p14:nvContentPartPr>
              <p14:xfrm>
                <a:off x="10010548" y="2686240"/>
                <a:ext cx="179280" cy="27108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D1573296-79D0-D19D-7902-0F80CFFB91D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001908" y="2677240"/>
                  <a:ext cx="196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AA8C4F46-BD0A-403E-A0FA-ED1CBE1E0D23}"/>
                    </a:ext>
                  </a:extLst>
                </p14:cNvPr>
                <p14:cNvContentPartPr/>
                <p14:nvPr/>
              </p14:nvContentPartPr>
              <p14:xfrm>
                <a:off x="9812908" y="2442160"/>
                <a:ext cx="37800" cy="4680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AA8C4F46-BD0A-403E-A0FA-ED1CBE1E0D2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804268" y="2433160"/>
                  <a:ext cx="55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B1028C78-26B7-A411-CF2E-3A1F67857EAE}"/>
                    </a:ext>
                  </a:extLst>
                </p14:cNvPr>
                <p14:cNvContentPartPr/>
                <p14:nvPr/>
              </p14:nvContentPartPr>
              <p14:xfrm>
                <a:off x="9957628" y="2419480"/>
                <a:ext cx="37440" cy="4932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B1028C78-26B7-A411-CF2E-3A1F67857EA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948628" y="2410480"/>
                  <a:ext cx="55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B7B6E78F-37FD-0CC1-F6AF-19061DBE0B54}"/>
                    </a:ext>
                  </a:extLst>
                </p14:cNvPr>
                <p14:cNvContentPartPr/>
                <p14:nvPr/>
              </p14:nvContentPartPr>
              <p14:xfrm>
                <a:off x="10283788" y="2359360"/>
                <a:ext cx="111600" cy="61200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B7B6E78F-37FD-0CC1-F6AF-19061DBE0B5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274788" y="2350360"/>
                  <a:ext cx="1292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E85FAE8F-24D1-8074-88EA-ACA8C33189E0}"/>
                    </a:ext>
                  </a:extLst>
                </p14:cNvPr>
                <p14:cNvContentPartPr/>
                <p14:nvPr/>
              </p14:nvContentPartPr>
              <p14:xfrm>
                <a:off x="10512748" y="2514520"/>
                <a:ext cx="127800" cy="35856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E85FAE8F-24D1-8074-88EA-ACA8C33189E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503748" y="2505880"/>
                  <a:ext cx="145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59930399-6848-D8F8-BA6A-FCB529F80DCD}"/>
                    </a:ext>
                  </a:extLst>
                </p14:cNvPr>
                <p14:cNvContentPartPr/>
                <p14:nvPr/>
              </p14:nvContentPartPr>
              <p14:xfrm>
                <a:off x="10633708" y="2440000"/>
                <a:ext cx="108000" cy="57384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59930399-6848-D8F8-BA6A-FCB529F80DC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625068" y="2431000"/>
                  <a:ext cx="12564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B228C047-B53F-02B3-CA96-E727DB2F7033}"/>
                    </a:ext>
                  </a:extLst>
                </p14:cNvPr>
                <p14:cNvContentPartPr/>
                <p14:nvPr/>
              </p14:nvContentPartPr>
              <p14:xfrm>
                <a:off x="10946548" y="2770840"/>
                <a:ext cx="84600" cy="2340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B228C047-B53F-02B3-CA96-E727DB2F703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937908" y="2762200"/>
                  <a:ext cx="10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D80216D6-6F90-A6BA-DCCE-A28D10E3D68E}"/>
                    </a:ext>
                  </a:extLst>
                </p14:cNvPr>
                <p14:cNvContentPartPr/>
                <p14:nvPr/>
              </p14:nvContentPartPr>
              <p14:xfrm>
                <a:off x="11111428" y="2633680"/>
                <a:ext cx="333360" cy="23508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D80216D6-6F90-A6BA-DCCE-A28D10E3D68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102788" y="2625040"/>
                  <a:ext cx="351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CBEF0165-A9D9-6459-7596-50D4B6BD7701}"/>
                    </a:ext>
                  </a:extLst>
                </p14:cNvPr>
                <p14:cNvContentPartPr/>
                <p14:nvPr/>
              </p14:nvContentPartPr>
              <p14:xfrm>
                <a:off x="11535148" y="2318680"/>
                <a:ext cx="81000" cy="542160"/>
              </p14:xfrm>
            </p:contentPart>
          </mc:Choice>
          <mc:Fallback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CBEF0165-A9D9-6459-7596-50D4B6BD770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526508" y="2310040"/>
                  <a:ext cx="9864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A010E61D-E6E0-7D2B-87F1-048F9D62625C}"/>
                    </a:ext>
                  </a:extLst>
                </p14:cNvPr>
                <p14:cNvContentPartPr/>
                <p14:nvPr/>
              </p14:nvContentPartPr>
              <p14:xfrm>
                <a:off x="11642788" y="2519560"/>
                <a:ext cx="122400" cy="27540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A010E61D-E6E0-7D2B-87F1-048F9D62625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634148" y="2510920"/>
                  <a:ext cx="140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F3A6D8DA-21F1-F62E-433E-1A2E1A8319FD}"/>
                    </a:ext>
                  </a:extLst>
                </p14:cNvPr>
                <p14:cNvContentPartPr/>
                <p14:nvPr/>
              </p14:nvContentPartPr>
              <p14:xfrm>
                <a:off x="11791108" y="2364400"/>
                <a:ext cx="95040" cy="51408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F3A6D8DA-21F1-F62E-433E-1A2E1A8319F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782108" y="2355400"/>
                  <a:ext cx="1126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98B6AD52-462A-CDF2-031E-1A0DF640A079}"/>
                    </a:ext>
                  </a:extLst>
                </p14:cNvPr>
                <p14:cNvContentPartPr/>
                <p14:nvPr/>
              </p14:nvContentPartPr>
              <p14:xfrm>
                <a:off x="5231188" y="129880"/>
                <a:ext cx="1026720" cy="666396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98B6AD52-462A-CDF2-031E-1A0DF640A07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22548" y="121240"/>
                  <a:ext cx="1044360" cy="66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8A801A85-C6D8-1745-C42B-EE43EB320E53}"/>
                    </a:ext>
                  </a:extLst>
                </p14:cNvPr>
                <p14:cNvContentPartPr/>
                <p14:nvPr/>
              </p14:nvContentPartPr>
              <p14:xfrm>
                <a:off x="5762908" y="3874960"/>
                <a:ext cx="125280" cy="1944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8A801A85-C6D8-1745-C42B-EE43EB320E5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753908" y="3865960"/>
                  <a:ext cx="142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7D080EEB-F9A8-55C6-68E2-4F3714B58306}"/>
                    </a:ext>
                  </a:extLst>
                </p14:cNvPr>
                <p14:cNvContentPartPr/>
                <p14:nvPr/>
              </p14:nvContentPartPr>
              <p14:xfrm>
                <a:off x="5725828" y="3781000"/>
                <a:ext cx="128160" cy="1656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7D080EEB-F9A8-55C6-68E2-4F3714B5830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716828" y="3772360"/>
                  <a:ext cx="14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879CF701-E0BE-452A-5066-8BC2EEBAB64C}"/>
                    </a:ext>
                  </a:extLst>
                </p14:cNvPr>
                <p14:cNvContentPartPr/>
                <p14:nvPr/>
              </p14:nvContentPartPr>
              <p14:xfrm>
                <a:off x="5816548" y="3718360"/>
                <a:ext cx="155160" cy="25380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879CF701-E0BE-452A-5066-8BC2EEBAB64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807908" y="3709720"/>
                  <a:ext cx="172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D7AF5EA7-C751-A33E-A625-DED8AE9E8882}"/>
                    </a:ext>
                  </a:extLst>
                </p14:cNvPr>
                <p14:cNvContentPartPr/>
                <p14:nvPr/>
              </p14:nvContentPartPr>
              <p14:xfrm>
                <a:off x="6018508" y="3635920"/>
                <a:ext cx="162360" cy="31788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D7AF5EA7-C751-A33E-A625-DED8AE9E888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009508" y="3626920"/>
                  <a:ext cx="180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7E276DC2-741D-F29F-C258-9C57AE458B26}"/>
                    </a:ext>
                  </a:extLst>
                </p14:cNvPr>
                <p14:cNvContentPartPr/>
                <p14:nvPr/>
              </p14:nvContentPartPr>
              <p14:xfrm>
                <a:off x="6011668" y="3619720"/>
                <a:ext cx="225720" cy="3060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7E276DC2-741D-F29F-C258-9C57AE458B2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03028" y="3610720"/>
                  <a:ext cx="243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035F98DA-17E8-3895-9D8F-299EFA843A20}"/>
                    </a:ext>
                  </a:extLst>
                </p14:cNvPr>
                <p14:cNvContentPartPr/>
                <p14:nvPr/>
              </p14:nvContentPartPr>
              <p14:xfrm>
                <a:off x="6277348" y="3728800"/>
                <a:ext cx="118080" cy="10620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035F98DA-17E8-3895-9D8F-299EFA843A2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268708" y="3719800"/>
                  <a:ext cx="135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52878E21-59F6-6139-A6A6-BAFD4D09C7E9}"/>
                    </a:ext>
                  </a:extLst>
                </p14:cNvPr>
                <p14:cNvContentPartPr/>
                <p14:nvPr/>
              </p14:nvContentPartPr>
              <p14:xfrm>
                <a:off x="6432148" y="3525760"/>
                <a:ext cx="182520" cy="74916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52878E21-59F6-6139-A6A6-BAFD4D09C7E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423508" y="3517120"/>
                  <a:ext cx="20016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F2060C71-7358-A53E-89E7-874F2EBBF9FD}"/>
                    </a:ext>
                  </a:extLst>
                </p14:cNvPr>
                <p14:cNvContentPartPr/>
                <p14:nvPr/>
              </p14:nvContentPartPr>
              <p14:xfrm>
                <a:off x="6613588" y="4149280"/>
                <a:ext cx="142200" cy="9792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F2060C71-7358-A53E-89E7-874F2EBBF9F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04948" y="4140640"/>
                  <a:ext cx="159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E0EDF4FB-4D40-691E-44C3-82C0DFC96EE6}"/>
                    </a:ext>
                  </a:extLst>
                </p14:cNvPr>
                <p14:cNvContentPartPr/>
                <p14:nvPr/>
              </p14:nvContentPartPr>
              <p14:xfrm>
                <a:off x="6583348" y="3439000"/>
                <a:ext cx="84960" cy="23364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E0EDF4FB-4D40-691E-44C3-82C0DFC96EE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574348" y="3430360"/>
                  <a:ext cx="102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8A71F178-FD00-BEA1-0AB5-839B1CE9DA9E}"/>
                    </a:ext>
                  </a:extLst>
                </p14:cNvPr>
                <p14:cNvContentPartPr/>
                <p14:nvPr/>
              </p14:nvContentPartPr>
              <p14:xfrm>
                <a:off x="6516388" y="3534040"/>
                <a:ext cx="141480" cy="36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8A71F178-FD00-BEA1-0AB5-839B1CE9DA9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07388" y="3525040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F260C131-90FB-3DAE-45BD-973A87D41979}"/>
                    </a:ext>
                  </a:extLst>
                </p14:cNvPr>
                <p14:cNvContentPartPr/>
                <p14:nvPr/>
              </p14:nvContentPartPr>
              <p14:xfrm>
                <a:off x="6849028" y="3699280"/>
                <a:ext cx="339840" cy="18648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F260C131-90FB-3DAE-45BD-973A87D4197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40388" y="3690640"/>
                  <a:ext cx="357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4653EDE0-BF51-D5FF-619E-80E678DAC64B}"/>
                    </a:ext>
                  </a:extLst>
                </p14:cNvPr>
                <p14:cNvContentPartPr/>
                <p14:nvPr/>
              </p14:nvContentPartPr>
              <p14:xfrm>
                <a:off x="6953428" y="3507760"/>
                <a:ext cx="135000" cy="7272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4653EDE0-BF51-D5FF-619E-80E678DAC6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944788" y="3499120"/>
                  <a:ext cx="152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2" name="Tinta 401">
                  <a:extLst>
                    <a:ext uri="{FF2B5EF4-FFF2-40B4-BE49-F238E27FC236}">
                      <a16:creationId xmlns:a16="http://schemas.microsoft.com/office/drawing/2014/main" id="{D01614D8-0A3E-048D-11C3-839AC18A20CE}"/>
                    </a:ext>
                  </a:extLst>
                </p14:cNvPr>
                <p14:cNvContentPartPr/>
                <p14:nvPr/>
              </p14:nvContentPartPr>
              <p14:xfrm>
                <a:off x="7293268" y="3731680"/>
                <a:ext cx="114840" cy="196560"/>
              </p14:xfrm>
            </p:contentPart>
          </mc:Choice>
          <mc:Fallback>
            <p:pic>
              <p:nvPicPr>
                <p:cNvPr id="402" name="Tinta 401">
                  <a:extLst>
                    <a:ext uri="{FF2B5EF4-FFF2-40B4-BE49-F238E27FC236}">
                      <a16:creationId xmlns:a16="http://schemas.microsoft.com/office/drawing/2014/main" id="{D01614D8-0A3E-048D-11C3-839AC18A20C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284628" y="3722680"/>
                  <a:ext cx="132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2A37AF2B-4D6F-CF12-5A63-B383FCCB8A44}"/>
                    </a:ext>
                  </a:extLst>
                </p14:cNvPr>
                <p14:cNvContentPartPr/>
                <p14:nvPr/>
              </p14:nvContentPartPr>
              <p14:xfrm>
                <a:off x="7403428" y="3697480"/>
                <a:ext cx="85320" cy="19224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2A37AF2B-4D6F-CF12-5A63-B383FCCB8A4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394788" y="3688480"/>
                  <a:ext cx="102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6E09D8DC-D048-F6D4-C19F-14D666360E70}"/>
                    </a:ext>
                  </a:extLst>
                </p14:cNvPr>
                <p14:cNvContentPartPr/>
                <p14:nvPr/>
              </p14:nvContentPartPr>
              <p14:xfrm>
                <a:off x="7256188" y="3596680"/>
                <a:ext cx="51840" cy="6948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6E09D8DC-D048-F6D4-C19F-14D666360E7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247548" y="3587680"/>
                  <a:ext cx="69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760A2495-C420-61DE-36FA-826543C06355}"/>
                    </a:ext>
                  </a:extLst>
                </p14:cNvPr>
                <p14:cNvContentPartPr/>
                <p14:nvPr/>
              </p14:nvContentPartPr>
              <p14:xfrm>
                <a:off x="7367428" y="3554920"/>
                <a:ext cx="47520" cy="5364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760A2495-C420-61DE-36FA-826543C0635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358428" y="3546280"/>
                  <a:ext cx="65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423690AB-3357-1CF6-761B-6196E4235E8D}"/>
                    </a:ext>
                  </a:extLst>
                </p14:cNvPr>
                <p14:cNvContentPartPr/>
                <p14:nvPr/>
              </p14:nvContentPartPr>
              <p14:xfrm>
                <a:off x="6765868" y="3408760"/>
                <a:ext cx="191520" cy="60696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423690AB-3357-1CF6-761B-6196E4235E8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756868" y="3399760"/>
                  <a:ext cx="20916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4F7BC149-355D-E3D5-3AC9-695D9FFD889D}"/>
                    </a:ext>
                  </a:extLst>
                </p14:cNvPr>
                <p14:cNvContentPartPr/>
                <p14:nvPr/>
              </p14:nvContentPartPr>
              <p14:xfrm>
                <a:off x="7451308" y="3442960"/>
                <a:ext cx="131400" cy="51588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4F7BC149-355D-E3D5-3AC9-695D9FFD889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442668" y="3434320"/>
                  <a:ext cx="1490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BF44C1CE-EBC1-8887-86B2-89DF4D41F71E}"/>
                    </a:ext>
                  </a:extLst>
                </p14:cNvPr>
                <p14:cNvContentPartPr/>
                <p14:nvPr/>
              </p14:nvContentPartPr>
              <p14:xfrm>
                <a:off x="7535548" y="3345760"/>
                <a:ext cx="95760" cy="16344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BF44C1CE-EBC1-8887-86B2-89DF4D41F71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526908" y="3337120"/>
                  <a:ext cx="113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AEC92A5B-427F-0605-3836-4164092C343E}"/>
                    </a:ext>
                  </a:extLst>
                </p14:cNvPr>
                <p14:cNvContentPartPr/>
                <p14:nvPr/>
              </p14:nvContentPartPr>
              <p14:xfrm>
                <a:off x="7705108" y="3731680"/>
                <a:ext cx="99720" cy="2952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AEC92A5B-427F-0605-3836-4164092C343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696468" y="3722680"/>
                  <a:ext cx="117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0F608561-1EE0-AE7D-0C90-3DE1088F27D2}"/>
                    </a:ext>
                  </a:extLst>
                </p14:cNvPr>
                <p14:cNvContentPartPr/>
                <p14:nvPr/>
              </p14:nvContentPartPr>
              <p14:xfrm>
                <a:off x="7962868" y="3533320"/>
                <a:ext cx="135000" cy="340920"/>
              </p14:xfrm>
            </p:contentPart>
          </mc:Choice>
          <mc:Fallback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0F608561-1EE0-AE7D-0C90-3DE1088F27D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953868" y="3524680"/>
                  <a:ext cx="152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8E350B7F-40FA-AC01-A05B-4318201B031D}"/>
                    </a:ext>
                  </a:extLst>
                </p14:cNvPr>
                <p14:cNvContentPartPr/>
                <p14:nvPr/>
              </p14:nvContentPartPr>
              <p14:xfrm>
                <a:off x="8156548" y="3677320"/>
                <a:ext cx="319320" cy="13140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8E350B7F-40FA-AC01-A05B-4318201B031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147908" y="3668680"/>
                  <a:ext cx="336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BF278372-EE73-1AF9-8C07-57736F5D8D8A}"/>
                    </a:ext>
                  </a:extLst>
                </p14:cNvPr>
                <p14:cNvContentPartPr/>
                <p14:nvPr/>
              </p14:nvContentPartPr>
              <p14:xfrm>
                <a:off x="8245468" y="3522160"/>
                <a:ext cx="155160" cy="7344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BF278372-EE73-1AF9-8C07-57736F5D8D8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236468" y="3513520"/>
                  <a:ext cx="17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237405B1-32CD-EA30-FC88-1DBA86F5454D}"/>
                    </a:ext>
                  </a:extLst>
                </p14:cNvPr>
                <p14:cNvContentPartPr/>
                <p14:nvPr/>
              </p14:nvContentPartPr>
              <p14:xfrm>
                <a:off x="8568388" y="3634840"/>
                <a:ext cx="111240" cy="17784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237405B1-32CD-EA30-FC88-1DBA86F5454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559388" y="3625840"/>
                  <a:ext cx="128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83C0E532-0A38-8524-B400-307185DA81DF}"/>
                    </a:ext>
                  </a:extLst>
                </p14:cNvPr>
                <p14:cNvContentPartPr/>
                <p14:nvPr/>
              </p14:nvContentPartPr>
              <p14:xfrm>
                <a:off x="8685388" y="3609640"/>
                <a:ext cx="105120" cy="20376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83C0E532-0A38-8524-B400-307185DA81D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676748" y="3600640"/>
                  <a:ext cx="122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530E7628-8D4F-ED85-FD1B-47D3DE73A368}"/>
                    </a:ext>
                  </a:extLst>
                </p14:cNvPr>
                <p14:cNvContentPartPr/>
                <p14:nvPr/>
              </p14:nvContentPartPr>
              <p14:xfrm>
                <a:off x="8543908" y="3441880"/>
                <a:ext cx="59040" cy="8064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530E7628-8D4F-ED85-FD1B-47D3DE73A36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534908" y="3433240"/>
                  <a:ext cx="76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8D87205F-E412-6686-5AD4-411A51690C9F}"/>
                    </a:ext>
                  </a:extLst>
                </p14:cNvPr>
                <p14:cNvContentPartPr/>
                <p14:nvPr/>
              </p14:nvContentPartPr>
              <p14:xfrm>
                <a:off x="8658748" y="3437920"/>
                <a:ext cx="38520" cy="5328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8D87205F-E412-6686-5AD4-411A51690C9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649748" y="3428920"/>
                  <a:ext cx="56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7A0C33BB-4EAA-E3F5-97C9-BFE57F5A6B27}"/>
                    </a:ext>
                  </a:extLst>
                </p14:cNvPr>
                <p14:cNvContentPartPr/>
                <p14:nvPr/>
              </p14:nvContentPartPr>
              <p14:xfrm>
                <a:off x="8908228" y="3630880"/>
                <a:ext cx="282960" cy="16596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7A0C33BB-4EAA-E3F5-97C9-BFE57F5A6B2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899228" y="3621880"/>
                  <a:ext cx="300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D24248DF-3B09-DCD2-AC91-729B0004C14B}"/>
                    </a:ext>
                  </a:extLst>
                </p14:cNvPr>
                <p14:cNvContentPartPr/>
                <p14:nvPr/>
              </p14:nvContentPartPr>
              <p14:xfrm>
                <a:off x="9277948" y="3727720"/>
                <a:ext cx="131400" cy="2160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D24248DF-3B09-DCD2-AC91-729B0004C14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269308" y="3718720"/>
                  <a:ext cx="149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A5F44FFD-EB4C-2DC2-486D-44FA57EBF2C5}"/>
                    </a:ext>
                  </a:extLst>
                </p14:cNvPr>
                <p14:cNvContentPartPr/>
                <p14:nvPr/>
              </p14:nvContentPartPr>
              <p14:xfrm>
                <a:off x="9328708" y="3644920"/>
                <a:ext cx="17280" cy="15984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A5F44FFD-EB4C-2DC2-486D-44FA57EBF2C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319708" y="3635920"/>
                  <a:ext cx="34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A4BAEA31-C4D9-3905-20FE-E80BB0C7A819}"/>
                    </a:ext>
                  </a:extLst>
                </p14:cNvPr>
                <p14:cNvContentPartPr/>
                <p14:nvPr/>
              </p14:nvContentPartPr>
              <p14:xfrm>
                <a:off x="9456508" y="3660040"/>
                <a:ext cx="289800" cy="15372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A4BAEA31-C4D9-3905-20FE-E80BB0C7A81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447508" y="3651040"/>
                  <a:ext cx="30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8058C1FF-84F5-7436-91E0-45F983A258F9}"/>
                    </a:ext>
                  </a:extLst>
                </p14:cNvPr>
                <p14:cNvContentPartPr/>
                <p14:nvPr/>
              </p14:nvContentPartPr>
              <p14:xfrm>
                <a:off x="9675028" y="3422800"/>
                <a:ext cx="128160" cy="15516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8058C1FF-84F5-7436-91E0-45F983A258F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666388" y="3414160"/>
                  <a:ext cx="145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5970EDD1-3370-7A2B-D408-D75C342B58EC}"/>
                    </a:ext>
                  </a:extLst>
                </p14:cNvPr>
                <p14:cNvContentPartPr/>
                <p14:nvPr/>
              </p14:nvContentPartPr>
              <p14:xfrm>
                <a:off x="10122148" y="3410560"/>
                <a:ext cx="286560" cy="393840"/>
              </p14:xfrm>
            </p:contentPart>
          </mc:Choice>
          <mc:Fallback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5970EDD1-3370-7A2B-D408-D75C342B58EC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113508" y="3401560"/>
                  <a:ext cx="3042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5422B9CB-1E32-DBED-1759-EE21F3A67138}"/>
                    </a:ext>
                  </a:extLst>
                </p14:cNvPr>
                <p14:cNvContentPartPr/>
                <p14:nvPr/>
              </p14:nvContentPartPr>
              <p14:xfrm>
                <a:off x="10378108" y="3459160"/>
                <a:ext cx="162720" cy="31248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5422B9CB-1E32-DBED-1759-EE21F3A6713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369108" y="3450520"/>
                  <a:ext cx="180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D2C02716-6568-06C2-9D83-7F87FEA3B4D7}"/>
                    </a:ext>
                  </a:extLst>
                </p14:cNvPr>
                <p14:cNvContentPartPr/>
                <p14:nvPr/>
              </p14:nvContentPartPr>
              <p14:xfrm>
                <a:off x="6686308" y="3300760"/>
                <a:ext cx="226800" cy="80064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D2C02716-6568-06C2-9D83-7F87FEA3B4D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677308" y="3291760"/>
                  <a:ext cx="24444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3A4126F1-1E2B-EF14-19D4-96E36D620150}"/>
                    </a:ext>
                  </a:extLst>
                </p14:cNvPr>
                <p14:cNvContentPartPr/>
                <p14:nvPr/>
              </p14:nvContentPartPr>
              <p14:xfrm>
                <a:off x="9759268" y="3257200"/>
                <a:ext cx="175320" cy="753120"/>
              </p14:xfrm>
            </p:contentPart>
          </mc:Choice>
          <mc:Fallback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3A4126F1-1E2B-EF14-19D4-96E36D62015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750268" y="3248560"/>
                  <a:ext cx="19296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6" name="Tinta 435">
                  <a:extLst>
                    <a:ext uri="{FF2B5EF4-FFF2-40B4-BE49-F238E27FC236}">
                      <a16:creationId xmlns:a16="http://schemas.microsoft.com/office/drawing/2014/main" id="{A4F0217F-29D3-0669-5229-37CABFF388C1}"/>
                    </a:ext>
                  </a:extLst>
                </p14:cNvPr>
                <p14:cNvContentPartPr/>
                <p14:nvPr/>
              </p14:nvContentPartPr>
              <p14:xfrm>
                <a:off x="6370228" y="4515400"/>
                <a:ext cx="203400" cy="432000"/>
              </p14:xfrm>
            </p:contentPart>
          </mc:Choice>
          <mc:Fallback>
            <p:pic>
              <p:nvPicPr>
                <p:cNvPr id="436" name="Tinta 435">
                  <a:extLst>
                    <a:ext uri="{FF2B5EF4-FFF2-40B4-BE49-F238E27FC236}">
                      <a16:creationId xmlns:a16="http://schemas.microsoft.com/office/drawing/2014/main" id="{A4F0217F-29D3-0669-5229-37CABFF388C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361588" y="4506400"/>
                  <a:ext cx="2210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37" name="Tinta 436">
                  <a:extLst>
                    <a:ext uri="{FF2B5EF4-FFF2-40B4-BE49-F238E27FC236}">
                      <a16:creationId xmlns:a16="http://schemas.microsoft.com/office/drawing/2014/main" id="{3B5A3815-047B-C1E2-E1C2-570D0EFA1943}"/>
                    </a:ext>
                  </a:extLst>
                </p14:cNvPr>
                <p14:cNvContentPartPr/>
                <p14:nvPr/>
              </p14:nvContentPartPr>
              <p14:xfrm>
                <a:off x="6595948" y="4554280"/>
                <a:ext cx="132840" cy="344880"/>
              </p14:xfrm>
            </p:contentPart>
          </mc:Choice>
          <mc:Fallback>
            <p:pic>
              <p:nvPicPr>
                <p:cNvPr id="437" name="Tinta 436">
                  <a:extLst>
                    <a:ext uri="{FF2B5EF4-FFF2-40B4-BE49-F238E27FC236}">
                      <a16:creationId xmlns:a16="http://schemas.microsoft.com/office/drawing/2014/main" id="{3B5A3815-047B-C1E2-E1C2-570D0EFA194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586948" y="4545280"/>
                  <a:ext cx="1504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A72B5018-94FB-1BC0-5EC7-2EBB139B1F55}"/>
                    </a:ext>
                  </a:extLst>
                </p14:cNvPr>
                <p14:cNvContentPartPr/>
                <p14:nvPr/>
              </p14:nvContentPartPr>
              <p14:xfrm>
                <a:off x="6553468" y="4589560"/>
                <a:ext cx="172080" cy="2844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A72B5018-94FB-1BC0-5EC7-2EBB139B1F5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544468" y="4580560"/>
                  <a:ext cx="189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B9862993-5C5C-FA6A-F617-2838CF97E536}"/>
                    </a:ext>
                  </a:extLst>
                </p14:cNvPr>
                <p14:cNvContentPartPr/>
                <p14:nvPr/>
              </p14:nvContentPartPr>
              <p14:xfrm>
                <a:off x="6324508" y="5041360"/>
                <a:ext cx="420840" cy="36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B9862993-5C5C-FA6A-F617-2838CF97E53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315868" y="5032720"/>
                  <a:ext cx="43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69DC67CF-3B9A-2F6C-FB58-442629513580}"/>
                    </a:ext>
                  </a:extLst>
                </p14:cNvPr>
                <p14:cNvContentPartPr/>
                <p14:nvPr/>
              </p14:nvContentPartPr>
              <p14:xfrm>
                <a:off x="6357988" y="5220640"/>
                <a:ext cx="225720" cy="25164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69DC67CF-3B9A-2F6C-FB58-44262951358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349348" y="5212000"/>
                  <a:ext cx="243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01F82204-3273-DE27-BDD0-7A6AF73BAD93}"/>
                    </a:ext>
                  </a:extLst>
                </p14:cNvPr>
                <p14:cNvContentPartPr/>
                <p14:nvPr/>
              </p14:nvContentPartPr>
              <p14:xfrm>
                <a:off x="6597028" y="5312800"/>
                <a:ext cx="266400" cy="14040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01F82204-3273-DE27-BDD0-7A6AF73BAD9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88028" y="5304160"/>
                  <a:ext cx="284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31796376-4878-69B4-0C70-5E626E92CB60}"/>
                    </a:ext>
                  </a:extLst>
                </p14:cNvPr>
                <p14:cNvContentPartPr/>
                <p14:nvPr/>
              </p14:nvContentPartPr>
              <p14:xfrm>
                <a:off x="6627268" y="5116960"/>
                <a:ext cx="158400" cy="7956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31796376-4878-69B4-0C70-5E626E92CB6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618628" y="5107960"/>
                  <a:ext cx="176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3B59F238-3248-B3C5-F4B2-7383CA00D465}"/>
                    </a:ext>
                  </a:extLst>
                </p14:cNvPr>
                <p14:cNvContentPartPr/>
                <p14:nvPr/>
              </p14:nvContentPartPr>
              <p14:xfrm>
                <a:off x="6886468" y="4993120"/>
                <a:ext cx="101160" cy="2664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3B59F238-3248-B3C5-F4B2-7383CA00D46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877468" y="4984120"/>
                  <a:ext cx="118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47A47300-7B5F-F348-C448-4A4DBE0CD894}"/>
                    </a:ext>
                  </a:extLst>
                </p14:cNvPr>
                <p14:cNvContentPartPr/>
                <p14:nvPr/>
              </p14:nvContentPartPr>
              <p14:xfrm>
                <a:off x="6859468" y="4938760"/>
                <a:ext cx="101160" cy="1548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47A47300-7B5F-F348-C448-4A4DBE0CD89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850468" y="4929760"/>
                  <a:ext cx="11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6" name="Tinta 445">
                  <a:extLst>
                    <a:ext uri="{FF2B5EF4-FFF2-40B4-BE49-F238E27FC236}">
                      <a16:creationId xmlns:a16="http://schemas.microsoft.com/office/drawing/2014/main" id="{9476E20B-F02D-385F-D014-4DEC83A8C11E}"/>
                    </a:ext>
                  </a:extLst>
                </p14:cNvPr>
                <p14:cNvContentPartPr/>
                <p14:nvPr/>
              </p14:nvContentPartPr>
              <p14:xfrm>
                <a:off x="7088428" y="4694320"/>
                <a:ext cx="201960" cy="249480"/>
              </p14:xfrm>
            </p:contentPart>
          </mc:Choice>
          <mc:Fallback>
            <p:pic>
              <p:nvPicPr>
                <p:cNvPr id="446" name="Tinta 445">
                  <a:extLst>
                    <a:ext uri="{FF2B5EF4-FFF2-40B4-BE49-F238E27FC236}">
                      <a16:creationId xmlns:a16="http://schemas.microsoft.com/office/drawing/2014/main" id="{9476E20B-F02D-385F-D014-4DEC83A8C11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079428" y="4685680"/>
                  <a:ext cx="219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8" name="Tinta 447">
                  <a:extLst>
                    <a:ext uri="{FF2B5EF4-FFF2-40B4-BE49-F238E27FC236}">
                      <a16:creationId xmlns:a16="http://schemas.microsoft.com/office/drawing/2014/main" id="{48B0A9A9-F205-F9FA-5DC3-0AC7814B55FE}"/>
                    </a:ext>
                  </a:extLst>
                </p14:cNvPr>
                <p14:cNvContentPartPr/>
                <p14:nvPr/>
              </p14:nvContentPartPr>
              <p14:xfrm>
                <a:off x="7444828" y="4867120"/>
                <a:ext cx="145440" cy="20520"/>
              </p14:xfrm>
            </p:contentPart>
          </mc:Choice>
          <mc:Fallback>
            <p:pic>
              <p:nvPicPr>
                <p:cNvPr id="448" name="Tinta 447">
                  <a:extLst>
                    <a:ext uri="{FF2B5EF4-FFF2-40B4-BE49-F238E27FC236}">
                      <a16:creationId xmlns:a16="http://schemas.microsoft.com/office/drawing/2014/main" id="{48B0A9A9-F205-F9FA-5DC3-0AC7814B55F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435828" y="4858120"/>
                  <a:ext cx="163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9FC00A8A-1694-A636-EA7F-82405970AD1F}"/>
                    </a:ext>
                  </a:extLst>
                </p14:cNvPr>
                <p14:cNvContentPartPr/>
                <p14:nvPr/>
              </p14:nvContentPartPr>
              <p14:xfrm>
                <a:off x="7458148" y="4801240"/>
                <a:ext cx="128160" cy="2448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9FC00A8A-1694-A636-EA7F-82405970AD1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449508" y="4792600"/>
                  <a:ext cx="145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5FC815F7-0A01-F660-B569-004AB844A06C}"/>
                    </a:ext>
                  </a:extLst>
                </p14:cNvPr>
                <p14:cNvContentPartPr/>
                <p14:nvPr/>
              </p14:nvContentPartPr>
              <p14:xfrm>
                <a:off x="7538788" y="4714480"/>
                <a:ext cx="149760" cy="26676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5FC815F7-0A01-F660-B569-004AB844A06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530148" y="4705840"/>
                  <a:ext cx="167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2" name="Tinta 451">
                  <a:extLst>
                    <a:ext uri="{FF2B5EF4-FFF2-40B4-BE49-F238E27FC236}">
                      <a16:creationId xmlns:a16="http://schemas.microsoft.com/office/drawing/2014/main" id="{78E65E64-64EA-127B-E16B-1010912198CF}"/>
                    </a:ext>
                  </a:extLst>
                </p14:cNvPr>
                <p14:cNvContentPartPr/>
                <p14:nvPr/>
              </p14:nvContentPartPr>
              <p14:xfrm>
                <a:off x="7955308" y="4459240"/>
                <a:ext cx="166680" cy="850320"/>
              </p14:xfrm>
            </p:contentPart>
          </mc:Choice>
          <mc:Fallback>
            <p:pic>
              <p:nvPicPr>
                <p:cNvPr id="452" name="Tinta 451">
                  <a:extLst>
                    <a:ext uri="{FF2B5EF4-FFF2-40B4-BE49-F238E27FC236}">
                      <a16:creationId xmlns:a16="http://schemas.microsoft.com/office/drawing/2014/main" id="{78E65E64-64EA-127B-E16B-1010912198C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946308" y="4450600"/>
                  <a:ext cx="184320" cy="86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76A4F435-C055-2CC3-70B2-376AAA5000A9}"/>
                    </a:ext>
                  </a:extLst>
                </p14:cNvPr>
                <p14:cNvContentPartPr/>
                <p14:nvPr/>
              </p14:nvContentPartPr>
              <p14:xfrm>
                <a:off x="8207668" y="5224240"/>
                <a:ext cx="95400" cy="12636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76A4F435-C055-2CC3-70B2-376AAA5000A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199028" y="5215240"/>
                  <a:ext cx="113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B2F80D5A-EA1B-7688-72CF-BACB6EE8418A}"/>
                    </a:ext>
                  </a:extLst>
                </p14:cNvPr>
                <p14:cNvContentPartPr/>
                <p14:nvPr/>
              </p14:nvContentPartPr>
              <p14:xfrm>
                <a:off x="8130988" y="4470400"/>
                <a:ext cx="84600" cy="19620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B2F80D5A-EA1B-7688-72CF-BACB6EE8418A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122348" y="4461400"/>
                  <a:ext cx="10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C1B072E2-22D6-306C-6201-C57D705513EC}"/>
                    </a:ext>
                  </a:extLst>
                </p14:cNvPr>
                <p14:cNvContentPartPr/>
                <p14:nvPr/>
              </p14:nvContentPartPr>
              <p14:xfrm>
                <a:off x="8100748" y="4565080"/>
                <a:ext cx="175320" cy="3780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C1B072E2-22D6-306C-6201-C57D705513E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091748" y="4556440"/>
                  <a:ext cx="192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157F7FF9-2DDE-3468-59FB-6DC63BAC9BAB}"/>
                    </a:ext>
                  </a:extLst>
                </p14:cNvPr>
                <p14:cNvContentPartPr/>
                <p14:nvPr/>
              </p14:nvContentPartPr>
              <p14:xfrm>
                <a:off x="8426908" y="4690720"/>
                <a:ext cx="225720" cy="34992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157F7FF9-2DDE-3468-59FB-6DC63BAC9BA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417908" y="4682080"/>
                  <a:ext cx="243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2FF8CCC3-F8C9-1A3D-6A86-90A57C9A9E89}"/>
                    </a:ext>
                  </a:extLst>
                </p14:cNvPr>
                <p14:cNvContentPartPr/>
                <p14:nvPr/>
              </p14:nvContentPartPr>
              <p14:xfrm>
                <a:off x="8690788" y="4822120"/>
                <a:ext cx="358920" cy="17748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2FF8CCC3-F8C9-1A3D-6A86-90A57C9A9E8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681788" y="4813480"/>
                  <a:ext cx="376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A2C0311F-3959-11DE-35E1-73F869912E3B}"/>
                    </a:ext>
                  </a:extLst>
                </p14:cNvPr>
                <p14:cNvContentPartPr/>
                <p14:nvPr/>
              </p14:nvContentPartPr>
              <p14:xfrm>
                <a:off x="8780068" y="4589200"/>
                <a:ext cx="141480" cy="7632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A2C0311F-3959-11DE-35E1-73F869912E3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771428" y="4580200"/>
                  <a:ext cx="159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89450A9E-6CBA-BD5F-9C04-B501A7C80909}"/>
                    </a:ext>
                  </a:extLst>
                </p14:cNvPr>
                <p14:cNvContentPartPr/>
                <p14:nvPr/>
              </p14:nvContentPartPr>
              <p14:xfrm>
                <a:off x="9136828" y="4793320"/>
                <a:ext cx="97920" cy="18144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89450A9E-6CBA-BD5F-9C04-B501A7C8090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127828" y="4784680"/>
                  <a:ext cx="115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2C5C3951-47F0-3C8E-7651-7C9F18A0622A}"/>
                    </a:ext>
                  </a:extLst>
                </p14:cNvPr>
                <p14:cNvContentPartPr/>
                <p14:nvPr/>
              </p14:nvContentPartPr>
              <p14:xfrm>
                <a:off x="9200548" y="4802320"/>
                <a:ext cx="128160" cy="18108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2C5C3951-47F0-3C8E-7651-7C9F18A0622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191908" y="4793680"/>
                  <a:ext cx="145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6D756FD2-3BF6-0253-BB54-9510E2B55B31}"/>
                    </a:ext>
                  </a:extLst>
                </p14:cNvPr>
                <p14:cNvContentPartPr/>
                <p14:nvPr/>
              </p14:nvContentPartPr>
              <p14:xfrm>
                <a:off x="9092548" y="4651120"/>
                <a:ext cx="37800" cy="5256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6D756FD2-3BF6-0253-BB54-9510E2B55B3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083908" y="4642120"/>
                  <a:ext cx="55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E4410BB9-A6DF-0D9C-850B-9ABF2944434F}"/>
                    </a:ext>
                  </a:extLst>
                </p14:cNvPr>
                <p14:cNvContentPartPr/>
                <p14:nvPr/>
              </p14:nvContentPartPr>
              <p14:xfrm>
                <a:off x="9189388" y="4635640"/>
                <a:ext cx="50040" cy="4608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E4410BB9-A6DF-0D9C-850B-9ABF2944434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180748" y="4626640"/>
                  <a:ext cx="67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F1F69357-0A00-F105-617C-FB321831083D}"/>
                    </a:ext>
                  </a:extLst>
                </p14:cNvPr>
                <p14:cNvContentPartPr/>
                <p14:nvPr/>
              </p14:nvContentPartPr>
              <p14:xfrm>
                <a:off x="9325108" y="4466440"/>
                <a:ext cx="131400" cy="16776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F1F69357-0A00-F105-617C-FB321831083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316468" y="4457440"/>
                  <a:ext cx="149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E0132830-6747-ACC7-C966-B4B472C9EE70}"/>
                    </a:ext>
                  </a:extLst>
                </p14:cNvPr>
                <p14:cNvContentPartPr/>
                <p14:nvPr/>
              </p14:nvContentPartPr>
              <p14:xfrm>
                <a:off x="9515908" y="4577320"/>
                <a:ext cx="246960" cy="41760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E0132830-6747-ACC7-C966-B4B472C9EE7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507268" y="4568680"/>
                  <a:ext cx="2646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54FA6F49-5D3A-03C7-BEB3-12D85CCA1ABC}"/>
                    </a:ext>
                  </a:extLst>
                </p14:cNvPr>
                <p14:cNvContentPartPr/>
                <p14:nvPr/>
              </p14:nvContentPartPr>
              <p14:xfrm>
                <a:off x="9745588" y="4624840"/>
                <a:ext cx="175320" cy="32796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54FA6F49-5D3A-03C7-BEB3-12D85CCA1AB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736948" y="4615840"/>
                  <a:ext cx="192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6D1B3264-989E-AA54-F29D-D1D400FA7A8D}"/>
                    </a:ext>
                  </a:extLst>
                </p14:cNvPr>
                <p14:cNvContentPartPr/>
                <p14:nvPr/>
              </p14:nvContentPartPr>
              <p14:xfrm>
                <a:off x="10021348" y="4817440"/>
                <a:ext cx="143640" cy="432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6D1B3264-989E-AA54-F29D-D1D400FA7A8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012708" y="4808800"/>
                  <a:ext cx="161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F5FBD07E-2A68-AA5A-2754-8B1DA4B0011F}"/>
                    </a:ext>
                  </a:extLst>
                </p14:cNvPr>
                <p14:cNvContentPartPr/>
                <p14:nvPr/>
              </p14:nvContentPartPr>
              <p14:xfrm>
                <a:off x="10251748" y="4458160"/>
                <a:ext cx="123480" cy="79056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F5FBD07E-2A68-AA5A-2754-8B1DA4B0011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243108" y="4449520"/>
                  <a:ext cx="141120" cy="8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F8C47700-1E43-17B9-A15D-B1744ED0B303}"/>
                    </a:ext>
                  </a:extLst>
                </p14:cNvPr>
                <p14:cNvContentPartPr/>
                <p14:nvPr/>
              </p14:nvContentPartPr>
              <p14:xfrm>
                <a:off x="10442188" y="5128840"/>
                <a:ext cx="156240" cy="13212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F8C47700-1E43-17B9-A15D-B1744ED0B30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433188" y="5119840"/>
                  <a:ext cx="173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1DD9FBAF-82A0-6DB4-39B0-0C045543FD97}"/>
                    </a:ext>
                  </a:extLst>
                </p14:cNvPr>
                <p14:cNvContentPartPr/>
                <p14:nvPr/>
              </p14:nvContentPartPr>
              <p14:xfrm>
                <a:off x="10364788" y="4387600"/>
                <a:ext cx="151560" cy="24192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1DD9FBAF-82A0-6DB4-39B0-0C045543FD9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355788" y="4378600"/>
                  <a:ext cx="169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92ED097F-BB59-6673-C9A6-54DF7ED5BCD2}"/>
                    </a:ext>
                  </a:extLst>
                </p14:cNvPr>
                <p14:cNvContentPartPr/>
                <p14:nvPr/>
              </p14:nvContentPartPr>
              <p14:xfrm>
                <a:off x="10314028" y="4482280"/>
                <a:ext cx="208800" cy="1440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92ED097F-BB59-6673-C9A6-54DF7ED5BCD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305388" y="4473640"/>
                  <a:ext cx="226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92654350-7D77-059D-78CC-6703929980D4}"/>
                    </a:ext>
                  </a:extLst>
                </p14:cNvPr>
                <p14:cNvContentPartPr/>
                <p14:nvPr/>
              </p14:nvContentPartPr>
              <p14:xfrm>
                <a:off x="10619668" y="4664080"/>
                <a:ext cx="172440" cy="30672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92654350-7D77-059D-78CC-6703929980D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610668" y="4655080"/>
                  <a:ext cx="190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8988A4FD-E465-F503-76D2-E49F7A6A3B80}"/>
                    </a:ext>
                  </a:extLst>
                </p14:cNvPr>
                <p14:cNvContentPartPr/>
                <p14:nvPr/>
              </p14:nvContentPartPr>
              <p14:xfrm>
                <a:off x="10838908" y="4767040"/>
                <a:ext cx="102240" cy="15300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8988A4FD-E465-F503-76D2-E49F7A6A3B8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830268" y="4758040"/>
                  <a:ext cx="119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2E04BF4B-800A-F409-889B-9450D8A93DDE}"/>
                    </a:ext>
                  </a:extLst>
                </p14:cNvPr>
                <p14:cNvContentPartPr/>
                <p14:nvPr/>
              </p14:nvContentPartPr>
              <p14:xfrm>
                <a:off x="10936468" y="4760920"/>
                <a:ext cx="121320" cy="16488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2E04BF4B-800A-F409-889B-9450D8A93DD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927828" y="4752280"/>
                  <a:ext cx="138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B348E1DF-C97A-D101-9518-B5F117AF7F10}"/>
                    </a:ext>
                  </a:extLst>
                </p14:cNvPr>
                <p14:cNvContentPartPr/>
                <p14:nvPr/>
              </p14:nvContentPartPr>
              <p14:xfrm>
                <a:off x="10838548" y="4537000"/>
                <a:ext cx="51840" cy="6228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B348E1DF-C97A-D101-9518-B5F117AF7F1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829548" y="4528000"/>
                  <a:ext cx="69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1ECFCF67-3AE3-5894-95CF-69C3CCB7EB58}"/>
                    </a:ext>
                  </a:extLst>
                </p14:cNvPr>
                <p14:cNvContentPartPr/>
                <p14:nvPr/>
              </p14:nvContentPartPr>
              <p14:xfrm>
                <a:off x="10955908" y="4567240"/>
                <a:ext cx="66960" cy="6300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1ECFCF67-3AE3-5894-95CF-69C3CCB7EB5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946908" y="4558240"/>
                  <a:ext cx="8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991CB163-26FF-8687-4D47-08AF61989A59}"/>
                    </a:ext>
                  </a:extLst>
                </p14:cNvPr>
                <p14:cNvContentPartPr/>
                <p14:nvPr/>
              </p14:nvContentPartPr>
              <p14:xfrm>
                <a:off x="11108188" y="4709800"/>
                <a:ext cx="259560" cy="18216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991CB163-26FF-8687-4D47-08AF61989A5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1099188" y="4701160"/>
                  <a:ext cx="277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8E2A5E1F-570A-D5B8-C4DA-E11844D5E913}"/>
                    </a:ext>
                  </a:extLst>
                </p14:cNvPr>
                <p14:cNvContentPartPr/>
                <p14:nvPr/>
              </p14:nvContentPartPr>
              <p14:xfrm>
                <a:off x="11416348" y="4491280"/>
                <a:ext cx="244080" cy="40824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8E2A5E1F-570A-D5B8-C4DA-E11844D5E913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1407348" y="4482280"/>
                  <a:ext cx="2617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6244CF73-1079-D99D-6F95-4B912B7CB59C}"/>
                    </a:ext>
                  </a:extLst>
                </p14:cNvPr>
                <p14:cNvContentPartPr/>
                <p14:nvPr/>
              </p14:nvContentPartPr>
              <p14:xfrm>
                <a:off x="11616148" y="4552120"/>
                <a:ext cx="169560" cy="35748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6244CF73-1079-D99D-6F95-4B912B7CB59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1607148" y="4543120"/>
                  <a:ext cx="187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9D38A7CB-EDD3-09D7-14C7-E3C7321A50BB}"/>
                    </a:ext>
                  </a:extLst>
                </p14:cNvPr>
                <p14:cNvContentPartPr/>
                <p14:nvPr/>
              </p14:nvContentPartPr>
              <p14:xfrm>
                <a:off x="9392428" y="3147400"/>
                <a:ext cx="380520" cy="79776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9D38A7CB-EDD3-09D7-14C7-E3C7321A50B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383788" y="3138400"/>
                  <a:ext cx="398160" cy="81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Agrupar 489">
            <a:extLst>
              <a:ext uri="{FF2B5EF4-FFF2-40B4-BE49-F238E27FC236}">
                <a16:creationId xmlns:a16="http://schemas.microsoft.com/office/drawing/2014/main" id="{A25979B5-4556-DD72-1CA6-61E42C82D83B}"/>
              </a:ext>
            </a:extLst>
          </p:cNvPr>
          <p:cNvGrpSpPr/>
          <p:nvPr/>
        </p:nvGrpSpPr>
        <p:grpSpPr>
          <a:xfrm>
            <a:off x="11925388" y="4669120"/>
            <a:ext cx="254520" cy="142920"/>
            <a:chOff x="11925388" y="4669120"/>
            <a:chExt cx="25452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C009D0C6-9D59-279E-C071-DFBFD2263653}"/>
                    </a:ext>
                  </a:extLst>
                </p14:cNvPr>
                <p14:cNvContentPartPr/>
                <p14:nvPr/>
              </p14:nvContentPartPr>
              <p14:xfrm>
                <a:off x="11925388" y="4754080"/>
                <a:ext cx="78120" cy="3492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C009D0C6-9D59-279E-C071-DFBFD226365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1916748" y="4745080"/>
                  <a:ext cx="9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C9B24B9D-BB69-7CEB-1881-1021DF6E510D}"/>
                    </a:ext>
                  </a:extLst>
                </p14:cNvPr>
                <p14:cNvContentPartPr/>
                <p14:nvPr/>
              </p14:nvContentPartPr>
              <p14:xfrm>
                <a:off x="11925388" y="4699360"/>
                <a:ext cx="104760" cy="6588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C9B24B9D-BB69-7CEB-1881-1021DF6E510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1916748" y="4690720"/>
                  <a:ext cx="122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273CCF10-6FC2-C895-6A87-FC95BEC1A8C9}"/>
                    </a:ext>
                  </a:extLst>
                </p14:cNvPr>
                <p14:cNvContentPartPr/>
                <p14:nvPr/>
              </p14:nvContentPartPr>
              <p14:xfrm>
                <a:off x="12086668" y="4669120"/>
                <a:ext cx="93240" cy="14292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273CCF10-6FC2-C895-6A87-FC95BEC1A8C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2077668" y="4660480"/>
                  <a:ext cx="1108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Agrupar 497">
            <a:extLst>
              <a:ext uri="{FF2B5EF4-FFF2-40B4-BE49-F238E27FC236}">
                <a16:creationId xmlns:a16="http://schemas.microsoft.com/office/drawing/2014/main" id="{DA6485BD-99B2-8612-1B12-ED08B2DCBCA9}"/>
              </a:ext>
            </a:extLst>
          </p:cNvPr>
          <p:cNvGrpSpPr/>
          <p:nvPr/>
        </p:nvGrpSpPr>
        <p:grpSpPr>
          <a:xfrm>
            <a:off x="7696108" y="4431160"/>
            <a:ext cx="1410480" cy="1200240"/>
            <a:chOff x="7696108" y="4431160"/>
            <a:chExt cx="1410480" cy="12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3CF47F7C-BCC1-DD08-822A-7C1B77F8D858}"/>
                    </a:ext>
                  </a:extLst>
                </p14:cNvPr>
                <p14:cNvContentPartPr/>
                <p14:nvPr/>
              </p14:nvContentPartPr>
              <p14:xfrm>
                <a:off x="8730028" y="5032360"/>
                <a:ext cx="339840" cy="2160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3CF47F7C-BCC1-DD08-822A-7C1B77F8D85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721388" y="5023720"/>
                  <a:ext cx="357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92" name="Tinta 491">
                  <a:extLst>
                    <a:ext uri="{FF2B5EF4-FFF2-40B4-BE49-F238E27FC236}">
                      <a16:creationId xmlns:a16="http://schemas.microsoft.com/office/drawing/2014/main" id="{893D7929-C125-A4D7-EC45-9745D9F9E7A1}"/>
                    </a:ext>
                  </a:extLst>
                </p14:cNvPr>
                <p14:cNvContentPartPr/>
                <p14:nvPr/>
              </p14:nvContentPartPr>
              <p14:xfrm>
                <a:off x="8730748" y="5035600"/>
                <a:ext cx="362520" cy="35640"/>
              </p14:xfrm>
            </p:contentPart>
          </mc:Choice>
          <mc:Fallback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893D7929-C125-A4D7-EC45-9745D9F9E7A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722108" y="5026600"/>
                  <a:ext cx="380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3" name="Tinta 492">
                  <a:extLst>
                    <a:ext uri="{FF2B5EF4-FFF2-40B4-BE49-F238E27FC236}">
                      <a16:creationId xmlns:a16="http://schemas.microsoft.com/office/drawing/2014/main" id="{04489863-B888-4424-C124-32ABADD64407}"/>
                    </a:ext>
                  </a:extLst>
                </p14:cNvPr>
                <p14:cNvContentPartPr/>
                <p14:nvPr/>
              </p14:nvContentPartPr>
              <p14:xfrm>
                <a:off x="8759908" y="5043520"/>
                <a:ext cx="346680" cy="46800"/>
              </p14:xfrm>
            </p:contentPart>
          </mc:Choice>
          <mc:Fallback>
            <p:pic>
              <p:nvPicPr>
                <p:cNvPr id="493" name="Tinta 492">
                  <a:extLst>
                    <a:ext uri="{FF2B5EF4-FFF2-40B4-BE49-F238E27FC236}">
                      <a16:creationId xmlns:a16="http://schemas.microsoft.com/office/drawing/2014/main" id="{04489863-B888-4424-C124-32ABADD6440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751268" y="5034880"/>
                  <a:ext cx="364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4" name="Tinta 493">
                  <a:extLst>
                    <a:ext uri="{FF2B5EF4-FFF2-40B4-BE49-F238E27FC236}">
                      <a16:creationId xmlns:a16="http://schemas.microsoft.com/office/drawing/2014/main" id="{E46D07E5-A4DF-8765-CD93-AACD7193167C}"/>
                    </a:ext>
                  </a:extLst>
                </p14:cNvPr>
                <p14:cNvContentPartPr/>
                <p14:nvPr/>
              </p14:nvContentPartPr>
              <p14:xfrm>
                <a:off x="7797628" y="5039560"/>
                <a:ext cx="1161360" cy="591840"/>
              </p14:xfrm>
            </p:contentPart>
          </mc:Choice>
          <mc:Fallback>
            <p:pic>
              <p:nvPicPr>
                <p:cNvPr id="494" name="Tinta 493">
                  <a:extLst>
                    <a:ext uri="{FF2B5EF4-FFF2-40B4-BE49-F238E27FC236}">
                      <a16:creationId xmlns:a16="http://schemas.microsoft.com/office/drawing/2014/main" id="{E46D07E5-A4DF-8765-CD93-AACD7193167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788628" y="5030560"/>
                  <a:ext cx="11790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5" name="Tinta 494">
                  <a:extLst>
                    <a:ext uri="{FF2B5EF4-FFF2-40B4-BE49-F238E27FC236}">
                      <a16:creationId xmlns:a16="http://schemas.microsoft.com/office/drawing/2014/main" id="{9E5ADD8C-24B0-5F49-42F2-058F27236AB6}"/>
                    </a:ext>
                  </a:extLst>
                </p14:cNvPr>
                <p14:cNvContentPartPr/>
                <p14:nvPr/>
              </p14:nvContentPartPr>
              <p14:xfrm>
                <a:off x="7696108" y="5023000"/>
                <a:ext cx="230040" cy="178920"/>
              </p14:xfrm>
            </p:contentPart>
          </mc:Choice>
          <mc:Fallback>
            <p:pic>
              <p:nvPicPr>
                <p:cNvPr id="495" name="Tinta 494">
                  <a:extLst>
                    <a:ext uri="{FF2B5EF4-FFF2-40B4-BE49-F238E27FC236}">
                      <a16:creationId xmlns:a16="http://schemas.microsoft.com/office/drawing/2014/main" id="{9E5ADD8C-24B0-5F49-42F2-058F27236AB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687468" y="5014000"/>
                  <a:ext cx="247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93FFAE87-451B-735C-F70B-B5DDF5B67B6C}"/>
                    </a:ext>
                  </a:extLst>
                </p14:cNvPr>
                <p14:cNvContentPartPr/>
                <p14:nvPr/>
              </p14:nvContentPartPr>
              <p14:xfrm>
                <a:off x="8447428" y="4431160"/>
                <a:ext cx="131400" cy="65736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93FFAE87-451B-735C-F70B-B5DDF5B67B6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438428" y="4422160"/>
                  <a:ext cx="149040" cy="67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499" name="Tinta 498">
                <a:extLst>
                  <a:ext uri="{FF2B5EF4-FFF2-40B4-BE49-F238E27FC236}">
                    <a16:creationId xmlns:a16="http://schemas.microsoft.com/office/drawing/2014/main" id="{6B6D3AF8-2553-49A5-2547-9E567810C7FF}"/>
                  </a:ext>
                </a:extLst>
              </p14:cNvPr>
              <p14:cNvContentPartPr/>
              <p14:nvPr/>
            </p14:nvContentPartPr>
            <p14:xfrm>
              <a:off x="10556308" y="4412800"/>
              <a:ext cx="175320" cy="635040"/>
            </p14:xfrm>
          </p:contentPart>
        </mc:Choice>
        <mc:Fallback>
          <p:pic>
            <p:nvPicPr>
              <p:cNvPr id="499" name="Tinta 498">
                <a:extLst>
                  <a:ext uri="{FF2B5EF4-FFF2-40B4-BE49-F238E27FC236}">
                    <a16:creationId xmlns:a16="http://schemas.microsoft.com/office/drawing/2014/main" id="{6B6D3AF8-2553-49A5-2547-9E567810C7FF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10547668" y="4404160"/>
                <a:ext cx="192960" cy="65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6" name="Agrupar 525">
            <a:extLst>
              <a:ext uri="{FF2B5EF4-FFF2-40B4-BE49-F238E27FC236}">
                <a16:creationId xmlns:a16="http://schemas.microsoft.com/office/drawing/2014/main" id="{129701E7-D985-BB02-0DB1-652FA73DD1AB}"/>
              </a:ext>
            </a:extLst>
          </p:cNvPr>
          <p:cNvGrpSpPr/>
          <p:nvPr/>
        </p:nvGrpSpPr>
        <p:grpSpPr>
          <a:xfrm>
            <a:off x="6307228" y="5552200"/>
            <a:ext cx="2742840" cy="1252440"/>
            <a:chOff x="6307228" y="5552200"/>
            <a:chExt cx="2742840" cy="12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01" name="Tinta 500">
                  <a:extLst>
                    <a:ext uri="{FF2B5EF4-FFF2-40B4-BE49-F238E27FC236}">
                      <a16:creationId xmlns:a16="http://schemas.microsoft.com/office/drawing/2014/main" id="{107A4884-0563-54CE-4F08-3AF8BEC2ADCA}"/>
                    </a:ext>
                  </a:extLst>
                </p14:cNvPr>
                <p14:cNvContentPartPr/>
                <p14:nvPr/>
              </p14:nvContentPartPr>
              <p14:xfrm>
                <a:off x="6516388" y="5922280"/>
                <a:ext cx="172080" cy="140760"/>
              </p14:xfrm>
            </p:contentPart>
          </mc:Choice>
          <mc:Fallback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107A4884-0563-54CE-4F08-3AF8BEC2ADC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507388" y="5913640"/>
                  <a:ext cx="189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00" name="Tinta 499">
                  <a:extLst>
                    <a:ext uri="{FF2B5EF4-FFF2-40B4-BE49-F238E27FC236}">
                      <a16:creationId xmlns:a16="http://schemas.microsoft.com/office/drawing/2014/main" id="{77364D27-60B5-B20B-A29A-EBBB176DFFE1}"/>
                    </a:ext>
                  </a:extLst>
                </p14:cNvPr>
                <p14:cNvContentPartPr/>
                <p14:nvPr/>
              </p14:nvContentPartPr>
              <p14:xfrm>
                <a:off x="6438268" y="6170680"/>
                <a:ext cx="417600" cy="213120"/>
              </p14:xfrm>
            </p:contentPart>
          </mc:Choice>
          <mc:Fallback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77364D27-60B5-B20B-A29A-EBBB176DFFE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429268" y="6162040"/>
                  <a:ext cx="435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02" name="Tinta 501">
                  <a:extLst>
                    <a:ext uri="{FF2B5EF4-FFF2-40B4-BE49-F238E27FC236}">
                      <a16:creationId xmlns:a16="http://schemas.microsoft.com/office/drawing/2014/main" id="{6C8493A9-5BD4-0946-BC96-642934148E50}"/>
                    </a:ext>
                  </a:extLst>
                </p14:cNvPr>
                <p14:cNvContentPartPr/>
                <p14:nvPr/>
              </p14:nvContentPartPr>
              <p14:xfrm>
                <a:off x="6987268" y="6235480"/>
                <a:ext cx="94320" cy="28800"/>
              </p14:xfrm>
            </p:contentPart>
          </mc:Choice>
          <mc:Fallback>
            <p:pic>
              <p:nvPicPr>
                <p:cNvPr id="502" name="Tinta 501">
                  <a:extLst>
                    <a:ext uri="{FF2B5EF4-FFF2-40B4-BE49-F238E27FC236}">
                      <a16:creationId xmlns:a16="http://schemas.microsoft.com/office/drawing/2014/main" id="{6C8493A9-5BD4-0946-BC96-642934148E5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978268" y="6226480"/>
                  <a:ext cx="111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03" name="Tinta 502">
                  <a:extLst>
                    <a:ext uri="{FF2B5EF4-FFF2-40B4-BE49-F238E27FC236}">
                      <a16:creationId xmlns:a16="http://schemas.microsoft.com/office/drawing/2014/main" id="{EE355616-1430-A2E4-A154-95AA601AF45F}"/>
                    </a:ext>
                  </a:extLst>
                </p14:cNvPr>
                <p14:cNvContentPartPr/>
                <p14:nvPr/>
              </p14:nvContentPartPr>
              <p14:xfrm>
                <a:off x="6919948" y="6168880"/>
                <a:ext cx="141480" cy="2520"/>
              </p14:xfrm>
            </p:contentPart>
          </mc:Choice>
          <mc:Fallback>
            <p:pic>
              <p:nvPicPr>
                <p:cNvPr id="503" name="Tinta 502">
                  <a:extLst>
                    <a:ext uri="{FF2B5EF4-FFF2-40B4-BE49-F238E27FC236}">
                      <a16:creationId xmlns:a16="http://schemas.microsoft.com/office/drawing/2014/main" id="{EE355616-1430-A2E4-A154-95AA601AF45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911308" y="6159880"/>
                  <a:ext cx="159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5" name="Tinta 504">
                  <a:extLst>
                    <a:ext uri="{FF2B5EF4-FFF2-40B4-BE49-F238E27FC236}">
                      <a16:creationId xmlns:a16="http://schemas.microsoft.com/office/drawing/2014/main" id="{B724A9FA-24DE-292F-EBC3-4529A358D3A5}"/>
                    </a:ext>
                  </a:extLst>
                </p14:cNvPr>
                <p14:cNvContentPartPr/>
                <p14:nvPr/>
              </p14:nvContentPartPr>
              <p14:xfrm>
                <a:off x="7508548" y="5651200"/>
                <a:ext cx="111600" cy="505800"/>
              </p14:xfrm>
            </p:contentPart>
          </mc:Choice>
          <mc:Fallback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B724A9FA-24DE-292F-EBC3-4529A358D3A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499908" y="5642200"/>
                  <a:ext cx="12924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6" name="Tinta 505">
                  <a:extLst>
                    <a:ext uri="{FF2B5EF4-FFF2-40B4-BE49-F238E27FC236}">
                      <a16:creationId xmlns:a16="http://schemas.microsoft.com/office/drawing/2014/main" id="{821935AD-82A3-3761-BD12-79FC92A65E76}"/>
                    </a:ext>
                  </a:extLst>
                </p14:cNvPr>
                <p14:cNvContentPartPr/>
                <p14:nvPr/>
              </p14:nvContentPartPr>
              <p14:xfrm>
                <a:off x="7727428" y="5872960"/>
                <a:ext cx="88560" cy="179640"/>
              </p14:xfrm>
            </p:contentPart>
          </mc:Choice>
          <mc:Fallback>
            <p:pic>
              <p:nvPicPr>
                <p:cNvPr id="506" name="Tinta 505">
                  <a:extLst>
                    <a:ext uri="{FF2B5EF4-FFF2-40B4-BE49-F238E27FC236}">
                      <a16:creationId xmlns:a16="http://schemas.microsoft.com/office/drawing/2014/main" id="{821935AD-82A3-3761-BD12-79FC92A65E76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718428" y="5863960"/>
                  <a:ext cx="106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7" name="Tinta 506">
                  <a:extLst>
                    <a:ext uri="{FF2B5EF4-FFF2-40B4-BE49-F238E27FC236}">
                      <a16:creationId xmlns:a16="http://schemas.microsoft.com/office/drawing/2014/main" id="{D6D4D253-40B9-EEF0-F968-7AF7782469F2}"/>
                    </a:ext>
                  </a:extLst>
                </p14:cNvPr>
                <p14:cNvContentPartPr/>
                <p14:nvPr/>
              </p14:nvContentPartPr>
              <p14:xfrm>
                <a:off x="7844788" y="5862880"/>
                <a:ext cx="84960" cy="148680"/>
              </p14:xfrm>
            </p:contentPart>
          </mc:Choice>
          <mc:Fallback>
            <p:pic>
              <p:nvPicPr>
                <p:cNvPr id="507" name="Tinta 506">
                  <a:extLst>
                    <a:ext uri="{FF2B5EF4-FFF2-40B4-BE49-F238E27FC236}">
                      <a16:creationId xmlns:a16="http://schemas.microsoft.com/office/drawing/2014/main" id="{D6D4D253-40B9-EEF0-F968-7AF7782469F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835788" y="5854240"/>
                  <a:ext cx="102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8" name="Tinta 507">
                  <a:extLst>
                    <a:ext uri="{FF2B5EF4-FFF2-40B4-BE49-F238E27FC236}">
                      <a16:creationId xmlns:a16="http://schemas.microsoft.com/office/drawing/2014/main" id="{20B0F46B-771A-A22A-9DA9-4D8DDD8518A5}"/>
                    </a:ext>
                  </a:extLst>
                </p14:cNvPr>
                <p14:cNvContentPartPr/>
                <p14:nvPr/>
              </p14:nvContentPartPr>
              <p14:xfrm>
                <a:off x="7692868" y="5754880"/>
                <a:ext cx="38160" cy="43920"/>
              </p14:xfrm>
            </p:contentPart>
          </mc:Choice>
          <mc:Fallback>
            <p:pic>
              <p:nvPicPr>
                <p:cNvPr id="508" name="Tinta 507">
                  <a:extLst>
                    <a:ext uri="{FF2B5EF4-FFF2-40B4-BE49-F238E27FC236}">
                      <a16:creationId xmlns:a16="http://schemas.microsoft.com/office/drawing/2014/main" id="{20B0F46B-771A-A22A-9DA9-4D8DDD8518A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683868" y="5745880"/>
                  <a:ext cx="55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9" name="Tinta 508">
                  <a:extLst>
                    <a:ext uri="{FF2B5EF4-FFF2-40B4-BE49-F238E27FC236}">
                      <a16:creationId xmlns:a16="http://schemas.microsoft.com/office/drawing/2014/main" id="{5F927844-85FE-637C-DE3C-A7E0CA5A33F5}"/>
                    </a:ext>
                  </a:extLst>
                </p14:cNvPr>
                <p14:cNvContentPartPr/>
                <p14:nvPr/>
              </p14:nvContentPartPr>
              <p14:xfrm>
                <a:off x="7790068" y="5727880"/>
                <a:ext cx="31680" cy="30240"/>
              </p14:xfrm>
            </p:contentPart>
          </mc:Choice>
          <mc:Fallback>
            <p:pic>
              <p:nvPicPr>
                <p:cNvPr id="509" name="Tinta 508">
                  <a:extLst>
                    <a:ext uri="{FF2B5EF4-FFF2-40B4-BE49-F238E27FC236}">
                      <a16:creationId xmlns:a16="http://schemas.microsoft.com/office/drawing/2014/main" id="{5F927844-85FE-637C-DE3C-A7E0CA5A33F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781428" y="5718880"/>
                  <a:ext cx="49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11" name="Tinta 510">
                  <a:extLst>
                    <a:ext uri="{FF2B5EF4-FFF2-40B4-BE49-F238E27FC236}">
                      <a16:creationId xmlns:a16="http://schemas.microsoft.com/office/drawing/2014/main" id="{69B582AD-CFEB-A4AB-C43D-CFC654119A7C}"/>
                    </a:ext>
                  </a:extLst>
                </p14:cNvPr>
                <p14:cNvContentPartPr/>
                <p14:nvPr/>
              </p14:nvContentPartPr>
              <p14:xfrm>
                <a:off x="8005348" y="5866840"/>
                <a:ext cx="243720" cy="155880"/>
              </p14:xfrm>
            </p:contentPart>
          </mc:Choice>
          <mc:Fallback>
            <p:pic>
              <p:nvPicPr>
                <p:cNvPr id="511" name="Tinta 510">
                  <a:extLst>
                    <a:ext uri="{FF2B5EF4-FFF2-40B4-BE49-F238E27FC236}">
                      <a16:creationId xmlns:a16="http://schemas.microsoft.com/office/drawing/2014/main" id="{69B582AD-CFEB-A4AB-C43D-CFC654119A7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996348" y="5858200"/>
                  <a:ext cx="261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12" name="Tinta 511">
                  <a:extLst>
                    <a:ext uri="{FF2B5EF4-FFF2-40B4-BE49-F238E27FC236}">
                      <a16:creationId xmlns:a16="http://schemas.microsoft.com/office/drawing/2014/main" id="{846E13E1-082E-B0C0-2228-DA3B5A07DE44}"/>
                    </a:ext>
                  </a:extLst>
                </p14:cNvPr>
                <p14:cNvContentPartPr/>
                <p14:nvPr/>
              </p14:nvContentPartPr>
              <p14:xfrm>
                <a:off x="8348788" y="5696560"/>
                <a:ext cx="240120" cy="321480"/>
              </p14:xfrm>
            </p:contentPart>
          </mc:Choice>
          <mc:Fallback>
            <p:pic>
              <p:nvPicPr>
                <p:cNvPr id="512" name="Tinta 511">
                  <a:extLst>
                    <a:ext uri="{FF2B5EF4-FFF2-40B4-BE49-F238E27FC236}">
                      <a16:creationId xmlns:a16="http://schemas.microsoft.com/office/drawing/2014/main" id="{846E13E1-082E-B0C0-2228-DA3B5A07DE4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339788" y="5687560"/>
                  <a:ext cx="2577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13" name="Tinta 512">
                  <a:extLst>
                    <a:ext uri="{FF2B5EF4-FFF2-40B4-BE49-F238E27FC236}">
                      <a16:creationId xmlns:a16="http://schemas.microsoft.com/office/drawing/2014/main" id="{EA7521CF-481F-4C7D-021A-3262FD89EE9E}"/>
                    </a:ext>
                  </a:extLst>
                </p14:cNvPr>
                <p14:cNvContentPartPr/>
                <p14:nvPr/>
              </p14:nvContentPartPr>
              <p14:xfrm>
                <a:off x="8598628" y="5743720"/>
                <a:ext cx="195480" cy="236520"/>
              </p14:xfrm>
            </p:contentPart>
          </mc:Choice>
          <mc:Fallback>
            <p:pic>
              <p:nvPicPr>
                <p:cNvPr id="513" name="Tinta 512">
                  <a:extLst>
                    <a:ext uri="{FF2B5EF4-FFF2-40B4-BE49-F238E27FC236}">
                      <a16:creationId xmlns:a16="http://schemas.microsoft.com/office/drawing/2014/main" id="{EA7521CF-481F-4C7D-021A-3262FD89EE9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589628" y="5735080"/>
                  <a:ext cx="213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14" name="Tinta 513">
                  <a:extLst>
                    <a:ext uri="{FF2B5EF4-FFF2-40B4-BE49-F238E27FC236}">
                      <a16:creationId xmlns:a16="http://schemas.microsoft.com/office/drawing/2014/main" id="{C6703CC7-1842-F9CC-B3B5-4C437597F311}"/>
                    </a:ext>
                  </a:extLst>
                </p14:cNvPr>
                <p14:cNvContentPartPr/>
                <p14:nvPr/>
              </p14:nvContentPartPr>
              <p14:xfrm>
                <a:off x="7444828" y="6242320"/>
                <a:ext cx="1534320" cy="70200"/>
              </p14:xfrm>
            </p:contentPart>
          </mc:Choice>
          <mc:Fallback>
            <p:pic>
              <p:nvPicPr>
                <p:cNvPr id="514" name="Tinta 513">
                  <a:extLst>
                    <a:ext uri="{FF2B5EF4-FFF2-40B4-BE49-F238E27FC236}">
                      <a16:creationId xmlns:a16="http://schemas.microsoft.com/office/drawing/2014/main" id="{C6703CC7-1842-F9CC-B3B5-4C437597F31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435828" y="6233680"/>
                  <a:ext cx="1551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6" name="Tinta 515">
                  <a:extLst>
                    <a:ext uri="{FF2B5EF4-FFF2-40B4-BE49-F238E27FC236}">
                      <a16:creationId xmlns:a16="http://schemas.microsoft.com/office/drawing/2014/main" id="{4924A904-000A-533E-B74B-5D75AEEB0620}"/>
                    </a:ext>
                  </a:extLst>
                </p14:cNvPr>
                <p14:cNvContentPartPr/>
                <p14:nvPr/>
              </p14:nvContentPartPr>
              <p14:xfrm>
                <a:off x="7715908" y="6313960"/>
                <a:ext cx="132840" cy="456480"/>
              </p14:xfrm>
            </p:contentPart>
          </mc:Choice>
          <mc:Fallback>
            <p:pic>
              <p:nvPicPr>
                <p:cNvPr id="516" name="Tinta 515">
                  <a:extLst>
                    <a:ext uri="{FF2B5EF4-FFF2-40B4-BE49-F238E27FC236}">
                      <a16:creationId xmlns:a16="http://schemas.microsoft.com/office/drawing/2014/main" id="{4924A904-000A-533E-B74B-5D75AEEB062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707268" y="6305320"/>
                  <a:ext cx="1504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17" name="Tinta 516">
                  <a:extLst>
                    <a:ext uri="{FF2B5EF4-FFF2-40B4-BE49-F238E27FC236}">
                      <a16:creationId xmlns:a16="http://schemas.microsoft.com/office/drawing/2014/main" id="{7DA64779-1B9B-D3EA-0A73-1704D519825B}"/>
                    </a:ext>
                  </a:extLst>
                </p14:cNvPr>
                <p14:cNvContentPartPr/>
                <p14:nvPr/>
              </p14:nvContentPartPr>
              <p14:xfrm>
                <a:off x="7999948" y="6547240"/>
                <a:ext cx="112680" cy="173880"/>
              </p14:xfrm>
            </p:contentPart>
          </mc:Choice>
          <mc:Fallback>
            <p:pic>
              <p:nvPicPr>
                <p:cNvPr id="517" name="Tinta 516">
                  <a:extLst>
                    <a:ext uri="{FF2B5EF4-FFF2-40B4-BE49-F238E27FC236}">
                      <a16:creationId xmlns:a16="http://schemas.microsoft.com/office/drawing/2014/main" id="{7DA64779-1B9B-D3EA-0A73-1704D519825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990948" y="6538240"/>
                  <a:ext cx="130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18" name="Tinta 517">
                  <a:extLst>
                    <a:ext uri="{FF2B5EF4-FFF2-40B4-BE49-F238E27FC236}">
                      <a16:creationId xmlns:a16="http://schemas.microsoft.com/office/drawing/2014/main" id="{E9923C08-42F1-1FCE-8D6E-E290CA592D4F}"/>
                    </a:ext>
                  </a:extLst>
                </p14:cNvPr>
                <p14:cNvContentPartPr/>
                <p14:nvPr/>
              </p14:nvContentPartPr>
              <p14:xfrm>
                <a:off x="8134228" y="6541120"/>
                <a:ext cx="101160" cy="155880"/>
              </p14:xfrm>
            </p:contentPart>
          </mc:Choice>
          <mc:Fallback>
            <p:pic>
              <p:nvPicPr>
                <p:cNvPr id="518" name="Tinta 517">
                  <a:extLst>
                    <a:ext uri="{FF2B5EF4-FFF2-40B4-BE49-F238E27FC236}">
                      <a16:creationId xmlns:a16="http://schemas.microsoft.com/office/drawing/2014/main" id="{E9923C08-42F1-1FCE-8D6E-E290CA592D4F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125588" y="6532120"/>
                  <a:ext cx="118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19" name="Tinta 518">
                  <a:extLst>
                    <a:ext uri="{FF2B5EF4-FFF2-40B4-BE49-F238E27FC236}">
                      <a16:creationId xmlns:a16="http://schemas.microsoft.com/office/drawing/2014/main" id="{FB7D3F95-5351-4197-CBC1-6FC8054BE992}"/>
                    </a:ext>
                  </a:extLst>
                </p14:cNvPr>
                <p14:cNvContentPartPr/>
                <p14:nvPr/>
              </p14:nvContentPartPr>
              <p14:xfrm>
                <a:off x="7999228" y="6370480"/>
                <a:ext cx="15120" cy="27720"/>
              </p14:xfrm>
            </p:contentPart>
          </mc:Choice>
          <mc:Fallback>
            <p:pic>
              <p:nvPicPr>
                <p:cNvPr id="519" name="Tinta 518">
                  <a:extLst>
                    <a:ext uri="{FF2B5EF4-FFF2-40B4-BE49-F238E27FC236}">
                      <a16:creationId xmlns:a16="http://schemas.microsoft.com/office/drawing/2014/main" id="{FB7D3F95-5351-4197-CBC1-6FC8054BE99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990588" y="6361840"/>
                  <a:ext cx="32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20" name="Tinta 519">
                  <a:extLst>
                    <a:ext uri="{FF2B5EF4-FFF2-40B4-BE49-F238E27FC236}">
                      <a16:creationId xmlns:a16="http://schemas.microsoft.com/office/drawing/2014/main" id="{11DCEA19-0EF4-60F9-6939-71E3B857E2A6}"/>
                    </a:ext>
                  </a:extLst>
                </p14:cNvPr>
                <p14:cNvContentPartPr/>
                <p14:nvPr/>
              </p14:nvContentPartPr>
              <p14:xfrm>
                <a:off x="8087068" y="6339160"/>
                <a:ext cx="30600" cy="37800"/>
              </p14:xfrm>
            </p:contentPart>
          </mc:Choice>
          <mc:Fallback>
            <p:pic>
              <p:nvPicPr>
                <p:cNvPr id="520" name="Tinta 519">
                  <a:extLst>
                    <a:ext uri="{FF2B5EF4-FFF2-40B4-BE49-F238E27FC236}">
                      <a16:creationId xmlns:a16="http://schemas.microsoft.com/office/drawing/2014/main" id="{11DCEA19-0EF4-60F9-6939-71E3B857E2A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078428" y="6330520"/>
                  <a:ext cx="48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21" name="Tinta 520">
                  <a:extLst>
                    <a:ext uri="{FF2B5EF4-FFF2-40B4-BE49-F238E27FC236}">
                      <a16:creationId xmlns:a16="http://schemas.microsoft.com/office/drawing/2014/main" id="{874CC48D-A055-A9F8-1D79-86950F186C11}"/>
                    </a:ext>
                  </a:extLst>
                </p14:cNvPr>
                <p14:cNvContentPartPr/>
                <p14:nvPr/>
              </p14:nvContentPartPr>
              <p14:xfrm>
                <a:off x="8221708" y="6291640"/>
                <a:ext cx="94680" cy="137520"/>
              </p14:xfrm>
            </p:contentPart>
          </mc:Choice>
          <mc:Fallback>
            <p:pic>
              <p:nvPicPr>
                <p:cNvPr id="521" name="Tinta 520">
                  <a:extLst>
                    <a:ext uri="{FF2B5EF4-FFF2-40B4-BE49-F238E27FC236}">
                      <a16:creationId xmlns:a16="http://schemas.microsoft.com/office/drawing/2014/main" id="{874CC48D-A055-A9F8-1D79-86950F186C1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213068" y="6283000"/>
                  <a:ext cx="112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22" name="Tinta 521">
                  <a:extLst>
                    <a:ext uri="{FF2B5EF4-FFF2-40B4-BE49-F238E27FC236}">
                      <a16:creationId xmlns:a16="http://schemas.microsoft.com/office/drawing/2014/main" id="{FF7F8193-0C99-2CC3-EDA5-231528D98178}"/>
                    </a:ext>
                  </a:extLst>
                </p14:cNvPr>
                <p14:cNvContentPartPr/>
                <p14:nvPr/>
              </p14:nvContentPartPr>
              <p14:xfrm>
                <a:off x="8441668" y="6413320"/>
                <a:ext cx="251640" cy="272160"/>
              </p14:xfrm>
            </p:contentPart>
          </mc:Choice>
          <mc:Fallback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FF7F8193-0C99-2CC3-EDA5-231528D9817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432668" y="6404320"/>
                  <a:ext cx="269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23" name="Tinta 522">
                  <a:extLst>
                    <a:ext uri="{FF2B5EF4-FFF2-40B4-BE49-F238E27FC236}">
                      <a16:creationId xmlns:a16="http://schemas.microsoft.com/office/drawing/2014/main" id="{48BF3E3C-75F4-3A29-BAAE-2BC2621596A5}"/>
                    </a:ext>
                  </a:extLst>
                </p14:cNvPr>
                <p14:cNvContentPartPr/>
                <p14:nvPr/>
              </p14:nvContentPartPr>
              <p14:xfrm>
                <a:off x="8716348" y="6449320"/>
                <a:ext cx="165240" cy="236880"/>
              </p14:xfrm>
            </p:contentPart>
          </mc:Choice>
          <mc:Fallback>
            <p:pic>
              <p:nvPicPr>
                <p:cNvPr id="523" name="Tinta 522">
                  <a:extLst>
                    <a:ext uri="{FF2B5EF4-FFF2-40B4-BE49-F238E27FC236}">
                      <a16:creationId xmlns:a16="http://schemas.microsoft.com/office/drawing/2014/main" id="{48BF3E3C-75F4-3A29-BAAE-2BC2621596A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707348" y="6440320"/>
                  <a:ext cx="182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25" name="Tinta 524">
                  <a:extLst>
                    <a:ext uri="{FF2B5EF4-FFF2-40B4-BE49-F238E27FC236}">
                      <a16:creationId xmlns:a16="http://schemas.microsoft.com/office/drawing/2014/main" id="{E1441ADE-23E1-CC6C-7784-D19AD5DBDFF6}"/>
                    </a:ext>
                  </a:extLst>
                </p14:cNvPr>
                <p14:cNvContentPartPr/>
                <p14:nvPr/>
              </p14:nvContentPartPr>
              <p14:xfrm>
                <a:off x="6307228" y="5552200"/>
                <a:ext cx="2742840" cy="1252440"/>
              </p14:xfrm>
            </p:contentPart>
          </mc:Choice>
          <mc:Fallback>
            <p:pic>
              <p:nvPicPr>
                <p:cNvPr id="525" name="Tinta 524">
                  <a:extLst>
                    <a:ext uri="{FF2B5EF4-FFF2-40B4-BE49-F238E27FC236}">
                      <a16:creationId xmlns:a16="http://schemas.microsoft.com/office/drawing/2014/main" id="{E1441ADE-23E1-CC6C-7784-D19AD5DBDFF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298588" y="5543560"/>
                  <a:ext cx="2760480" cy="127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322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7C6CFF6-A84A-795F-B89B-E6D01D359BAB}"/>
              </a:ext>
            </a:extLst>
          </p:cNvPr>
          <p:cNvGrpSpPr/>
          <p:nvPr/>
        </p:nvGrpSpPr>
        <p:grpSpPr>
          <a:xfrm>
            <a:off x="251308" y="257320"/>
            <a:ext cx="3143520" cy="362880"/>
            <a:chOff x="251308" y="257320"/>
            <a:chExt cx="314352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10ABFD97-A0E7-59A2-B213-ECE14D9BECB3}"/>
                    </a:ext>
                  </a:extLst>
                </p14:cNvPr>
                <p14:cNvContentPartPr/>
                <p14:nvPr/>
              </p14:nvContentPartPr>
              <p14:xfrm>
                <a:off x="251308" y="410680"/>
                <a:ext cx="122760" cy="20232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10ABFD97-A0E7-59A2-B213-ECE14D9BEC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2308" y="401680"/>
                  <a:ext cx="140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6FBB15F-7240-2F4A-D9BC-7B0628EA5637}"/>
                    </a:ext>
                  </a:extLst>
                </p14:cNvPr>
                <p14:cNvContentPartPr/>
                <p14:nvPr/>
              </p14:nvContentPartPr>
              <p14:xfrm>
                <a:off x="282988" y="443800"/>
                <a:ext cx="74520" cy="828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6FBB15F-7240-2F4A-D9BC-7B0628EA56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3988" y="435160"/>
                  <a:ext cx="92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BFB346B-80B1-CA16-5B9D-C08DB6B31F97}"/>
                    </a:ext>
                  </a:extLst>
                </p14:cNvPr>
                <p14:cNvContentPartPr/>
                <p14:nvPr/>
              </p14:nvContentPartPr>
              <p14:xfrm>
                <a:off x="255988" y="335800"/>
                <a:ext cx="108000" cy="3168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BFB346B-80B1-CA16-5B9D-C08DB6B31F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988" y="327160"/>
                  <a:ext cx="12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540F8DF2-FD18-6226-7719-39323781C965}"/>
                    </a:ext>
                  </a:extLst>
                </p14:cNvPr>
                <p14:cNvContentPartPr/>
                <p14:nvPr/>
              </p14:nvContentPartPr>
              <p14:xfrm>
                <a:off x="400708" y="387280"/>
                <a:ext cx="162000" cy="19296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540F8DF2-FD18-6226-7719-39323781C9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1708" y="378640"/>
                  <a:ext cx="179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C76DA6BC-1B90-749D-FE2E-0F8FF92674F3}"/>
                    </a:ext>
                  </a:extLst>
                </p14:cNvPr>
                <p14:cNvContentPartPr/>
                <p14:nvPr/>
              </p14:nvContentPartPr>
              <p14:xfrm>
                <a:off x="723628" y="360640"/>
                <a:ext cx="179280" cy="20088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C76DA6BC-1B90-749D-FE2E-0F8FF92674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628" y="351640"/>
                  <a:ext cx="196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DCBF25E-CFAD-D978-0573-015584FD781E}"/>
                    </a:ext>
                  </a:extLst>
                </p14:cNvPr>
                <p14:cNvContentPartPr/>
                <p14:nvPr/>
              </p14:nvContentPartPr>
              <p14:xfrm>
                <a:off x="973828" y="375400"/>
                <a:ext cx="42480" cy="18432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DCBF25E-CFAD-D978-0573-015584FD78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5188" y="366400"/>
                  <a:ext cx="60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40E901B4-8D0F-1FDE-9032-7F7A44F9B99B}"/>
                    </a:ext>
                  </a:extLst>
                </p14:cNvPr>
                <p14:cNvContentPartPr/>
                <p14:nvPr/>
              </p14:nvContentPartPr>
              <p14:xfrm>
                <a:off x="1048708" y="391240"/>
                <a:ext cx="123840" cy="1378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40E901B4-8D0F-1FDE-9032-7F7A44F9B9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0068" y="382240"/>
                  <a:ext cx="141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F960890-4BE5-823F-8C17-743714E00633}"/>
                    </a:ext>
                  </a:extLst>
                </p14:cNvPr>
                <p14:cNvContentPartPr/>
                <p14:nvPr/>
              </p14:nvContentPartPr>
              <p14:xfrm>
                <a:off x="1248508" y="376120"/>
                <a:ext cx="50400" cy="1890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F960890-4BE5-823F-8C17-743714E006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39868" y="367480"/>
                  <a:ext cx="68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AF39FC82-522F-5DBD-8673-B35E5DB675D4}"/>
                    </a:ext>
                  </a:extLst>
                </p14:cNvPr>
                <p14:cNvContentPartPr/>
                <p14:nvPr/>
              </p14:nvContentPartPr>
              <p14:xfrm>
                <a:off x="1171108" y="377200"/>
                <a:ext cx="158400" cy="93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AF39FC82-522F-5DBD-8673-B35E5DB675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2108" y="368560"/>
                  <a:ext cx="176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B35288C-9FEC-ADCA-F37A-27133D6C8638}"/>
                    </a:ext>
                  </a:extLst>
                </p14:cNvPr>
                <p14:cNvContentPartPr/>
                <p14:nvPr/>
              </p14:nvContentPartPr>
              <p14:xfrm>
                <a:off x="1433548" y="526600"/>
                <a:ext cx="360" cy="36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B35288C-9FEC-ADCA-F37A-27133D6C86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4548" y="517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2C624340-AF55-18C1-DE9F-C5F1FDCE7671}"/>
                    </a:ext>
                  </a:extLst>
                </p14:cNvPr>
                <p14:cNvContentPartPr/>
                <p14:nvPr/>
              </p14:nvContentPartPr>
              <p14:xfrm>
                <a:off x="1567468" y="328600"/>
                <a:ext cx="54720" cy="2023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2C624340-AF55-18C1-DE9F-C5F1FDCE76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58828" y="319960"/>
                  <a:ext cx="72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305D4BF-D2FB-BBA3-F7F1-C382F5362E3B}"/>
                    </a:ext>
                  </a:extLst>
                </p14:cNvPr>
                <p14:cNvContentPartPr/>
                <p14:nvPr/>
              </p14:nvContentPartPr>
              <p14:xfrm>
                <a:off x="1638028" y="335080"/>
                <a:ext cx="86040" cy="579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305D4BF-D2FB-BBA3-F7F1-C382F5362E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9388" y="326440"/>
                  <a:ext cx="103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F72C870-4E81-9E92-50AF-4109C4CB4895}"/>
                    </a:ext>
                  </a:extLst>
                </p14:cNvPr>
                <p14:cNvContentPartPr/>
                <p14:nvPr/>
              </p14:nvContentPartPr>
              <p14:xfrm>
                <a:off x="1813348" y="377200"/>
                <a:ext cx="111600" cy="1681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F72C870-4E81-9E92-50AF-4109C4CB48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4708" y="368560"/>
                  <a:ext cx="129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1A1A13F-CBD9-810E-202E-6B722B4FE14B}"/>
                    </a:ext>
                  </a:extLst>
                </p14:cNvPr>
                <p14:cNvContentPartPr/>
                <p14:nvPr/>
              </p14:nvContentPartPr>
              <p14:xfrm>
                <a:off x="1947988" y="358120"/>
                <a:ext cx="37440" cy="19800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1A1A13F-CBD9-810E-202E-6B722B4FE1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39348" y="349120"/>
                  <a:ext cx="55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0ADFC3EA-C49B-EA2F-2913-A4D4106E0EE9}"/>
                    </a:ext>
                  </a:extLst>
                </p14:cNvPr>
                <p14:cNvContentPartPr/>
                <p14:nvPr/>
              </p14:nvContentPartPr>
              <p14:xfrm>
                <a:off x="1944748" y="348760"/>
                <a:ext cx="151560" cy="22608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0ADFC3EA-C49B-EA2F-2913-A4D4106E0E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35748" y="340120"/>
                  <a:ext cx="169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15C8AFF0-2400-06B5-D08A-819D56D04282}"/>
                    </a:ext>
                  </a:extLst>
                </p14:cNvPr>
                <p14:cNvContentPartPr/>
                <p14:nvPr/>
              </p14:nvContentPartPr>
              <p14:xfrm>
                <a:off x="2102788" y="360280"/>
                <a:ext cx="47520" cy="18288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15C8AFF0-2400-06B5-D08A-819D56D042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4148" y="351280"/>
                  <a:ext cx="65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BB8EEB0C-52C1-690F-C585-85D9CAF2C1CC}"/>
                    </a:ext>
                  </a:extLst>
                </p14:cNvPr>
                <p14:cNvContentPartPr/>
                <p14:nvPr/>
              </p14:nvContentPartPr>
              <p14:xfrm>
                <a:off x="2109628" y="346960"/>
                <a:ext cx="97920" cy="2368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BB8EEB0C-52C1-690F-C585-85D9CAF2C1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00628" y="338320"/>
                  <a:ext cx="115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A28271D8-50AC-F6AD-99A1-D5208A69B541}"/>
                    </a:ext>
                  </a:extLst>
                </p14:cNvPr>
                <p14:cNvContentPartPr/>
                <p14:nvPr/>
              </p14:nvContentPartPr>
              <p14:xfrm>
                <a:off x="2243188" y="336880"/>
                <a:ext cx="119160" cy="1713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A28271D8-50AC-F6AD-99A1-D5208A69B5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34188" y="328240"/>
                  <a:ext cx="136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43BA2553-483F-B8C0-FAF1-DA21B8D4D33C}"/>
                    </a:ext>
                  </a:extLst>
                </p14:cNvPr>
                <p14:cNvContentPartPr/>
                <p14:nvPr/>
              </p14:nvContentPartPr>
              <p14:xfrm>
                <a:off x="2264428" y="303760"/>
                <a:ext cx="118080" cy="64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43BA2553-483F-B8C0-FAF1-DA21B8D4D3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55428" y="294760"/>
                  <a:ext cx="135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EDC4304-2BAC-C042-7BB8-F4A74C5D459C}"/>
                    </a:ext>
                  </a:extLst>
                </p14:cNvPr>
                <p14:cNvContentPartPr/>
                <p14:nvPr/>
              </p14:nvContentPartPr>
              <p14:xfrm>
                <a:off x="2408788" y="267400"/>
                <a:ext cx="175320" cy="22428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EDC4304-2BAC-C042-7BB8-F4A74C5D45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00148" y="258400"/>
                  <a:ext cx="192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1DFCC01-6098-EC4F-D7C2-95B0AF9B35F0}"/>
                    </a:ext>
                  </a:extLst>
                </p14:cNvPr>
                <p14:cNvContentPartPr/>
                <p14:nvPr/>
              </p14:nvContentPartPr>
              <p14:xfrm>
                <a:off x="2793628" y="287560"/>
                <a:ext cx="181080" cy="2203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1DFCC01-6098-EC4F-D7C2-95B0AF9B35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4628" y="278560"/>
                  <a:ext cx="198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185CEA5-EACF-B482-B57B-55356B763301}"/>
                    </a:ext>
                  </a:extLst>
                </p14:cNvPr>
                <p14:cNvContentPartPr/>
                <p14:nvPr/>
              </p14:nvContentPartPr>
              <p14:xfrm>
                <a:off x="3018988" y="276400"/>
                <a:ext cx="29520" cy="2019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185CEA5-EACF-B482-B57B-55356B7633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09988" y="267400"/>
                  <a:ext cx="47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EF001534-1FE4-20DF-99FF-02B8E7BA4EDD}"/>
                    </a:ext>
                  </a:extLst>
                </p14:cNvPr>
                <p14:cNvContentPartPr/>
                <p14:nvPr/>
              </p14:nvContentPartPr>
              <p14:xfrm>
                <a:off x="3007828" y="257320"/>
                <a:ext cx="228600" cy="2527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EF001534-1FE4-20DF-99FF-02B8E7BA4E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98828" y="248320"/>
                  <a:ext cx="246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ECFA249-B6A0-05FA-5B53-B6D3F56A425B}"/>
                    </a:ext>
                  </a:extLst>
                </p14:cNvPr>
                <p14:cNvContentPartPr/>
                <p14:nvPr/>
              </p14:nvContentPartPr>
              <p14:xfrm>
                <a:off x="3135628" y="369280"/>
                <a:ext cx="114840" cy="2556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ECFA249-B6A0-05FA-5B53-B6D3F56A42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6628" y="360280"/>
                  <a:ext cx="132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16546D5-5772-9464-193E-09B670D69C68}"/>
                    </a:ext>
                  </a:extLst>
                </p14:cNvPr>
                <p14:cNvContentPartPr/>
                <p14:nvPr/>
              </p14:nvContentPartPr>
              <p14:xfrm>
                <a:off x="3238588" y="286480"/>
                <a:ext cx="126000" cy="20340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16546D5-5772-9464-193E-09B670D69C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29948" y="277480"/>
                  <a:ext cx="143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978F69B-5F94-7D3F-A9B7-82B4BD67C1D3}"/>
                    </a:ext>
                  </a:extLst>
                </p14:cNvPr>
                <p14:cNvContentPartPr/>
                <p14:nvPr/>
              </p14:nvContentPartPr>
              <p14:xfrm>
                <a:off x="2844028" y="524080"/>
                <a:ext cx="550800" cy="2088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978F69B-5F94-7D3F-A9B7-82B4BD67C1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5028" y="515080"/>
                  <a:ext cx="56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3F56AB18-3FF4-977A-980F-E8386D9BE507}"/>
                    </a:ext>
                  </a:extLst>
                </p14:cNvPr>
                <p14:cNvContentPartPr/>
                <p14:nvPr/>
              </p14:nvContentPartPr>
              <p14:xfrm>
                <a:off x="1537588" y="602200"/>
                <a:ext cx="1106280" cy="1800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3F56AB18-3FF4-977A-980F-E8386D9BE5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28948" y="593560"/>
                  <a:ext cx="112392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A7F3282F-E994-8AA9-E197-A6EC1EFDDBC1}"/>
                  </a:ext>
                </a:extLst>
              </p14:cNvPr>
              <p14:cNvContentPartPr/>
              <p14:nvPr/>
            </p14:nvContentPartPr>
            <p14:xfrm>
              <a:off x="450748" y="979120"/>
              <a:ext cx="91440" cy="1319400"/>
            </p14:xfrm>
          </p:contentPart>
        </mc:Choice>
        <mc:Fallback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A7F3282F-E994-8AA9-E197-A6EC1EFDDBC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2108" y="970480"/>
                <a:ext cx="109080" cy="13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81D6CA8C-04D6-1D5D-0DB4-4B89532C13A5}"/>
              </a:ext>
            </a:extLst>
          </p:cNvPr>
          <p:cNvGrpSpPr/>
          <p:nvPr/>
        </p:nvGrpSpPr>
        <p:grpSpPr>
          <a:xfrm>
            <a:off x="743428" y="1019440"/>
            <a:ext cx="481680" cy="675360"/>
            <a:chOff x="743428" y="1019440"/>
            <a:chExt cx="481680" cy="6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AC6FEDCE-0B9A-2444-5A36-076506030C10}"/>
                    </a:ext>
                  </a:extLst>
                </p14:cNvPr>
                <p14:cNvContentPartPr/>
                <p14:nvPr/>
              </p14:nvContentPartPr>
              <p14:xfrm>
                <a:off x="743428" y="1160200"/>
                <a:ext cx="256320" cy="5346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AC6FEDCE-0B9A-2444-5A36-076506030C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4788" y="1151560"/>
                  <a:ext cx="2739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0A89163A-1CA0-2E59-1248-DD9D51AFA127}"/>
                    </a:ext>
                  </a:extLst>
                </p14:cNvPr>
                <p14:cNvContentPartPr/>
                <p14:nvPr/>
              </p14:nvContentPartPr>
              <p14:xfrm>
                <a:off x="793468" y="1019440"/>
                <a:ext cx="82440" cy="10008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0A89163A-1CA0-2E59-1248-DD9D51AFA1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4468" y="1010800"/>
                  <a:ext cx="100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172F9868-6317-A3FA-6592-BFD278029D43}"/>
                    </a:ext>
                  </a:extLst>
                </p14:cNvPr>
                <p14:cNvContentPartPr/>
                <p14:nvPr/>
              </p14:nvContentPartPr>
              <p14:xfrm>
                <a:off x="1107028" y="1276480"/>
                <a:ext cx="118080" cy="3168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172F9868-6317-A3FA-6592-BFD278029D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8388" y="1267480"/>
                  <a:ext cx="135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877D8697-9BCD-86A5-584A-8C5DBD991209}"/>
                    </a:ext>
                  </a:extLst>
                </p14:cNvPr>
                <p14:cNvContentPartPr/>
                <p14:nvPr/>
              </p14:nvContentPartPr>
              <p14:xfrm>
                <a:off x="1066708" y="1236880"/>
                <a:ext cx="141480" cy="82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877D8697-9BCD-86A5-584A-8C5DBD9912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7708" y="1228240"/>
                  <a:ext cx="159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EF70F402-A7A8-A92D-088D-70561FDC3CE3}"/>
              </a:ext>
            </a:extLst>
          </p:cNvPr>
          <p:cNvGrpSpPr/>
          <p:nvPr/>
        </p:nvGrpSpPr>
        <p:grpSpPr>
          <a:xfrm>
            <a:off x="1409788" y="875800"/>
            <a:ext cx="2294640" cy="706320"/>
            <a:chOff x="1409788" y="875800"/>
            <a:chExt cx="2294640" cy="70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D7329E5-944F-0C6F-3F2C-70F2D31E436D}"/>
                    </a:ext>
                  </a:extLst>
                </p14:cNvPr>
                <p14:cNvContentPartPr/>
                <p14:nvPr/>
              </p14:nvContentPartPr>
              <p14:xfrm>
                <a:off x="1409788" y="1271440"/>
                <a:ext cx="138240" cy="432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D7329E5-944F-0C6F-3F2C-70F2D31E43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01148" y="1262440"/>
                  <a:ext cx="155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CE2AEA02-4E9A-A5A7-D89B-4FEB07DA20D4}"/>
                    </a:ext>
                  </a:extLst>
                </p14:cNvPr>
                <p14:cNvContentPartPr/>
                <p14:nvPr/>
              </p14:nvContentPartPr>
              <p14:xfrm>
                <a:off x="1616428" y="1108360"/>
                <a:ext cx="234720" cy="1868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CE2AEA02-4E9A-A5A7-D89B-4FEB07DA20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07428" y="1099720"/>
                  <a:ext cx="252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2BC132B-B082-C75E-8BE9-0940367A7207}"/>
                    </a:ext>
                  </a:extLst>
                </p14:cNvPr>
                <p14:cNvContentPartPr/>
                <p14:nvPr/>
              </p14:nvContentPartPr>
              <p14:xfrm>
                <a:off x="1867348" y="1184680"/>
                <a:ext cx="77760" cy="28908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2BC132B-B082-C75E-8BE9-0940367A72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58348" y="1175680"/>
                  <a:ext cx="95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BFC1ED34-0286-5755-ECBC-3F4A5BDFCDE1}"/>
                    </a:ext>
                  </a:extLst>
                </p14:cNvPr>
                <p14:cNvContentPartPr/>
                <p14:nvPr/>
              </p14:nvContentPartPr>
              <p14:xfrm>
                <a:off x="1874188" y="1191520"/>
                <a:ext cx="109440" cy="1083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BFC1ED34-0286-5755-ECBC-3F4A5BDFCD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5188" y="1182880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ED5A4B6F-8CF8-BCAF-CD88-3DDACB95B31C}"/>
                    </a:ext>
                  </a:extLst>
                </p14:cNvPr>
                <p14:cNvContentPartPr/>
                <p14:nvPr/>
              </p14:nvContentPartPr>
              <p14:xfrm>
                <a:off x="2085868" y="1226080"/>
                <a:ext cx="13680" cy="144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ED5A4B6F-8CF8-BCAF-CD88-3DDACB95B3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77228" y="1217080"/>
                  <a:ext cx="31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BEF4DF20-8E0D-BABB-89E8-2019DF9FD6F3}"/>
                    </a:ext>
                  </a:extLst>
                </p14:cNvPr>
                <p14:cNvContentPartPr/>
                <p14:nvPr/>
              </p14:nvContentPartPr>
              <p14:xfrm>
                <a:off x="2206108" y="1025200"/>
                <a:ext cx="287280" cy="55692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BEF4DF20-8E0D-BABB-89E8-2019DF9FD6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97468" y="1016200"/>
                  <a:ext cx="3049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F6548016-C21F-10A2-AF38-7122C709895C}"/>
                    </a:ext>
                  </a:extLst>
                </p14:cNvPr>
                <p14:cNvContentPartPr/>
                <p14:nvPr/>
              </p14:nvContentPartPr>
              <p14:xfrm>
                <a:off x="2647828" y="1162360"/>
                <a:ext cx="162000" cy="2160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F6548016-C21F-10A2-AF38-7122C70989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38828" y="1153720"/>
                  <a:ext cx="17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AFB76C0A-208D-680D-4C28-94C3A77AA834}"/>
                    </a:ext>
                  </a:extLst>
                </p14:cNvPr>
                <p14:cNvContentPartPr/>
                <p14:nvPr/>
              </p14:nvContentPartPr>
              <p14:xfrm>
                <a:off x="2738548" y="1100800"/>
                <a:ext cx="77760" cy="1929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AFB76C0A-208D-680D-4C28-94C3A77AA8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29908" y="1092160"/>
                  <a:ext cx="95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0069E791-D1C8-78EC-A2D1-C0CBA856040A}"/>
                    </a:ext>
                  </a:extLst>
                </p14:cNvPr>
                <p14:cNvContentPartPr/>
                <p14:nvPr/>
              </p14:nvContentPartPr>
              <p14:xfrm>
                <a:off x="2916028" y="875800"/>
                <a:ext cx="128880" cy="3920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0069E791-D1C8-78EC-A2D1-C0CBA85604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07388" y="866800"/>
                  <a:ext cx="146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99A43602-5592-2D1A-771F-42864AA46805}"/>
                    </a:ext>
                  </a:extLst>
                </p14:cNvPr>
                <p14:cNvContentPartPr/>
                <p14:nvPr/>
              </p14:nvContentPartPr>
              <p14:xfrm>
                <a:off x="3089188" y="1190800"/>
                <a:ext cx="50040" cy="19584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99A43602-5592-2D1A-771F-42864AA468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80188" y="1181800"/>
                  <a:ext cx="67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C3FF959-C681-D9EB-E2F8-6CB4B51D08A0}"/>
                    </a:ext>
                  </a:extLst>
                </p14:cNvPr>
                <p14:cNvContentPartPr/>
                <p14:nvPr/>
              </p14:nvContentPartPr>
              <p14:xfrm>
                <a:off x="3088828" y="1191520"/>
                <a:ext cx="108720" cy="932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C3FF959-C681-D9EB-E2F8-6CB4B51D08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80188" y="1182880"/>
                  <a:ext cx="126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99FD145B-3249-EC03-A0CF-36B712B3A335}"/>
                    </a:ext>
                  </a:extLst>
                </p14:cNvPr>
                <p14:cNvContentPartPr/>
                <p14:nvPr/>
              </p14:nvContentPartPr>
              <p14:xfrm>
                <a:off x="3303748" y="1195840"/>
                <a:ext cx="20520" cy="3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99FD145B-3249-EC03-A0CF-36B712B3A3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94748" y="1186840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655A9849-5B5E-8D36-CB18-6541C9222C5B}"/>
                    </a:ext>
                  </a:extLst>
                </p14:cNvPr>
                <p14:cNvContentPartPr/>
                <p14:nvPr/>
              </p14:nvContentPartPr>
              <p14:xfrm>
                <a:off x="3377908" y="1019080"/>
                <a:ext cx="326520" cy="1944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655A9849-5B5E-8D36-CB18-6541C9222C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68908" y="1010080"/>
                  <a:ext cx="34416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69B21952-8934-FF9A-3368-026F3B066D86}"/>
                  </a:ext>
                </a:extLst>
              </p14:cNvPr>
              <p14:cNvContentPartPr/>
              <p14:nvPr/>
            </p14:nvContentPartPr>
            <p14:xfrm>
              <a:off x="4055788" y="1070560"/>
              <a:ext cx="193680" cy="31680"/>
            </p14:xfrm>
          </p:contentPart>
        </mc:Choice>
        <mc:Fallback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69B21952-8934-FF9A-3368-026F3B066D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47148" y="1061560"/>
                <a:ext cx="211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CD1BF972-B006-42EA-4376-5C960B0B4592}"/>
                  </a:ext>
                </a:extLst>
              </p14:cNvPr>
              <p14:cNvContentPartPr/>
              <p14:nvPr/>
            </p14:nvContentPartPr>
            <p14:xfrm>
              <a:off x="4218868" y="1028080"/>
              <a:ext cx="99720" cy="185040"/>
            </p14:xfrm>
          </p:contentPart>
        </mc:Choice>
        <mc:Fallback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CD1BF972-B006-42EA-4376-5C960B0B459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09868" y="1019440"/>
                <a:ext cx="1173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4C7C0735-30CB-DAFF-6304-25FDAA5FF29C}"/>
                  </a:ext>
                </a:extLst>
              </p14:cNvPr>
              <p14:cNvContentPartPr/>
              <p14:nvPr/>
            </p14:nvContentPartPr>
            <p14:xfrm>
              <a:off x="4455748" y="883720"/>
              <a:ext cx="59400" cy="255600"/>
            </p14:xfrm>
          </p:contentPart>
        </mc:Choice>
        <mc:Fallback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4C7C0735-30CB-DAFF-6304-25FDAA5FF29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46748" y="875080"/>
                <a:ext cx="770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122C5C29-F971-8105-141F-69CF25EF7ADA}"/>
                  </a:ext>
                </a:extLst>
              </p14:cNvPr>
              <p14:cNvContentPartPr/>
              <p14:nvPr/>
            </p14:nvContentPartPr>
            <p14:xfrm>
              <a:off x="4430548" y="890920"/>
              <a:ext cx="135720" cy="18792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122C5C29-F971-8105-141F-69CF25EF7AD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21908" y="881920"/>
                <a:ext cx="1533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9D61E174-5A51-B11A-950E-1F6C8E8F3360}"/>
                  </a:ext>
                </a:extLst>
              </p14:cNvPr>
              <p14:cNvContentPartPr/>
              <p14:nvPr/>
            </p14:nvContentPartPr>
            <p14:xfrm>
              <a:off x="4598668" y="930160"/>
              <a:ext cx="111240" cy="209160"/>
            </p14:xfrm>
          </p:contentPart>
        </mc:Choice>
        <mc:Fallback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9D61E174-5A51-B11A-950E-1F6C8E8F336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90028" y="921520"/>
                <a:ext cx="1288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96C8B064-E1C6-7531-833C-70111B126045}"/>
                  </a:ext>
                </a:extLst>
              </p14:cNvPr>
              <p14:cNvContentPartPr/>
              <p14:nvPr/>
            </p14:nvContentPartPr>
            <p14:xfrm>
              <a:off x="4767148" y="913960"/>
              <a:ext cx="91080" cy="204120"/>
            </p14:xfrm>
          </p:contentPart>
        </mc:Choice>
        <mc:Fallback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96C8B064-E1C6-7531-833C-70111B12604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58148" y="905320"/>
                <a:ext cx="1087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7DA202C9-C6FA-C466-2C5B-49FF3588499E}"/>
                  </a:ext>
                </a:extLst>
              </p14:cNvPr>
              <p14:cNvContentPartPr/>
              <p14:nvPr/>
            </p14:nvContentPartPr>
            <p14:xfrm>
              <a:off x="4773628" y="1023040"/>
              <a:ext cx="97920" cy="29520"/>
            </p14:xfrm>
          </p:contentPart>
        </mc:Choice>
        <mc:Fallback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7DA202C9-C6FA-C466-2C5B-49FF3588499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64988" y="1014400"/>
                <a:ext cx="115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B30E7896-75EA-B9AD-D8E2-4C23D51455B7}"/>
                  </a:ext>
                </a:extLst>
              </p14:cNvPr>
              <p14:cNvContentPartPr/>
              <p14:nvPr/>
            </p14:nvContentPartPr>
            <p14:xfrm>
              <a:off x="4928428" y="949240"/>
              <a:ext cx="108000" cy="185040"/>
            </p14:xfrm>
          </p:contentPart>
        </mc:Choice>
        <mc:Fallback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B30E7896-75EA-B9AD-D8E2-4C23D51455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19788" y="940600"/>
                <a:ext cx="125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25B99CAB-E2FB-CCAD-7131-F8DAB0E77251}"/>
                  </a:ext>
                </a:extLst>
              </p14:cNvPr>
              <p14:cNvContentPartPr/>
              <p14:nvPr/>
            </p14:nvContentPartPr>
            <p14:xfrm>
              <a:off x="5100148" y="921160"/>
              <a:ext cx="64440" cy="189000"/>
            </p14:xfrm>
          </p:contentPart>
        </mc:Choice>
        <mc:Fallback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25B99CAB-E2FB-CCAD-7131-F8DAB0E772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91148" y="912520"/>
                <a:ext cx="82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4B8B4FAC-CA86-DA17-3200-55FE3799E308}"/>
                  </a:ext>
                </a:extLst>
              </p14:cNvPr>
              <p14:cNvContentPartPr/>
              <p14:nvPr/>
            </p14:nvContentPartPr>
            <p14:xfrm>
              <a:off x="5019508" y="931240"/>
              <a:ext cx="162000" cy="18360"/>
            </p14:xfrm>
          </p:contentPart>
        </mc:Choice>
        <mc:Fallback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4B8B4FAC-CA86-DA17-3200-55FE3799E30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10508" y="922600"/>
                <a:ext cx="17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A3844B59-68D8-B274-0A6A-FE30F32705DB}"/>
                  </a:ext>
                </a:extLst>
              </p14:cNvPr>
              <p14:cNvContentPartPr/>
              <p14:nvPr/>
            </p14:nvContentPartPr>
            <p14:xfrm>
              <a:off x="5194108" y="878680"/>
              <a:ext cx="141480" cy="17712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A3844B59-68D8-B274-0A6A-FE30F32705D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185468" y="870040"/>
                <a:ext cx="1591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D352B91E-071B-5B21-64D8-D3FFC2448C60}"/>
                  </a:ext>
                </a:extLst>
              </p14:cNvPr>
              <p14:cNvContentPartPr/>
              <p14:nvPr/>
            </p14:nvContentPartPr>
            <p14:xfrm>
              <a:off x="4393468" y="1448920"/>
              <a:ext cx="195840" cy="139680"/>
            </p14:xfrm>
          </p:contentPart>
        </mc:Choice>
        <mc:Fallback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D352B91E-071B-5B21-64D8-D3FFC2448C6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84468" y="1440280"/>
                <a:ext cx="2134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4C16FA29-9876-8A76-4848-FE0718090461}"/>
                  </a:ext>
                </a:extLst>
              </p14:cNvPr>
              <p14:cNvContentPartPr/>
              <p14:nvPr/>
            </p14:nvContentPartPr>
            <p14:xfrm>
              <a:off x="4629268" y="1530640"/>
              <a:ext cx="57600" cy="151920"/>
            </p14:xfrm>
          </p:contentPart>
        </mc:Choice>
        <mc:Fallback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4C16FA29-9876-8A76-4848-FE071809046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20268" y="1522000"/>
                <a:ext cx="75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65B3B78E-0D68-EDF8-D4D0-3CCF2A88A56B}"/>
                  </a:ext>
                </a:extLst>
              </p14:cNvPr>
              <p14:cNvContentPartPr/>
              <p14:nvPr/>
            </p14:nvContentPartPr>
            <p14:xfrm>
              <a:off x="4773628" y="1558000"/>
              <a:ext cx="3600" cy="130680"/>
            </p14:xfrm>
          </p:contentPart>
        </mc:Choice>
        <mc:Fallback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65B3B78E-0D68-EDF8-D4D0-3CCF2A88A56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64988" y="1549000"/>
                <a:ext cx="21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3CBDDECC-293F-A949-76A8-1BD384B60445}"/>
                  </a:ext>
                </a:extLst>
              </p14:cNvPr>
              <p14:cNvContentPartPr/>
              <p14:nvPr/>
            </p14:nvContentPartPr>
            <p14:xfrm>
              <a:off x="4856788" y="1364320"/>
              <a:ext cx="122760" cy="257760"/>
            </p14:xfrm>
          </p:contentPart>
        </mc:Choice>
        <mc:Fallback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3CBDDECC-293F-A949-76A8-1BD384B6044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847788" y="1355320"/>
                <a:ext cx="1404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CC944F42-877B-0178-6B3B-A96F87EE163E}"/>
                  </a:ext>
                </a:extLst>
              </p14:cNvPr>
              <p14:cNvContentPartPr/>
              <p14:nvPr/>
            </p14:nvContentPartPr>
            <p14:xfrm>
              <a:off x="5019508" y="1551880"/>
              <a:ext cx="30600" cy="160920"/>
            </p14:xfrm>
          </p:contentPart>
        </mc:Choice>
        <mc:Fallback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CC944F42-877B-0178-6B3B-A96F87EE163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10508" y="1543240"/>
                <a:ext cx="482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D478AA54-A674-40B4-84FC-B611BD617445}"/>
                  </a:ext>
                </a:extLst>
              </p14:cNvPr>
              <p14:cNvContentPartPr/>
              <p14:nvPr/>
            </p14:nvContentPartPr>
            <p14:xfrm>
              <a:off x="5019508" y="1527760"/>
              <a:ext cx="64440" cy="82080"/>
            </p14:xfrm>
          </p:contentPart>
        </mc:Choice>
        <mc:Fallback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D478AA54-A674-40B4-84FC-B611BD61744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10508" y="1518760"/>
                <a:ext cx="820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F645B9A6-8A93-91B0-D1F7-7652CE06B682}"/>
                  </a:ext>
                </a:extLst>
              </p14:cNvPr>
              <p14:cNvContentPartPr/>
              <p14:nvPr/>
            </p14:nvContentPartPr>
            <p14:xfrm>
              <a:off x="5244868" y="1375480"/>
              <a:ext cx="128160" cy="215280"/>
            </p14:xfrm>
          </p:contentPart>
        </mc:Choice>
        <mc:Fallback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F645B9A6-8A93-91B0-D1F7-7652CE06B68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35868" y="1366480"/>
                <a:ext cx="145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7E7ED597-691A-790A-09A5-487CFC07A010}"/>
                  </a:ext>
                </a:extLst>
              </p14:cNvPr>
              <p14:cNvContentPartPr/>
              <p14:nvPr/>
            </p14:nvContentPartPr>
            <p14:xfrm>
              <a:off x="5437108" y="1387000"/>
              <a:ext cx="97200" cy="175320"/>
            </p14:xfrm>
          </p:contentPart>
        </mc:Choice>
        <mc:Fallback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7E7ED597-691A-790A-09A5-487CFC07A01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8108" y="1378000"/>
                <a:ext cx="114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04788512-D22C-0AA3-4C9A-B0A871061F6A}"/>
                  </a:ext>
                </a:extLst>
              </p14:cNvPr>
              <p14:cNvContentPartPr/>
              <p14:nvPr/>
            </p14:nvContentPartPr>
            <p14:xfrm>
              <a:off x="5453308" y="1468000"/>
              <a:ext cx="104760" cy="32760"/>
            </p14:xfrm>
          </p:contentPart>
        </mc:Choice>
        <mc:Fallback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04788512-D22C-0AA3-4C9A-B0A871061F6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44308" y="1459360"/>
                <a:ext cx="122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FF205EA9-6DBE-08AD-1AD5-9CB431A627F2}"/>
                  </a:ext>
                </a:extLst>
              </p14:cNvPr>
              <p14:cNvContentPartPr/>
              <p14:nvPr/>
            </p14:nvContentPartPr>
            <p14:xfrm>
              <a:off x="5450068" y="1340920"/>
              <a:ext cx="223560" cy="205560"/>
            </p14:xfrm>
          </p:contentPart>
        </mc:Choice>
        <mc:Fallback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FF205EA9-6DBE-08AD-1AD5-9CB431A627F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41068" y="1332280"/>
                <a:ext cx="241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1AC6422A-F9F0-1383-EDE3-50F4BFD8B8A8}"/>
                  </a:ext>
                </a:extLst>
              </p14:cNvPr>
              <p14:cNvContentPartPr/>
              <p14:nvPr/>
            </p14:nvContentPartPr>
            <p14:xfrm>
              <a:off x="5792068" y="1384480"/>
              <a:ext cx="247680" cy="184320"/>
            </p14:xfrm>
          </p:contentPart>
        </mc:Choice>
        <mc:Fallback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1AC6422A-F9F0-1383-EDE3-50F4BFD8B8A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783428" y="1375480"/>
                <a:ext cx="265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339283F0-3A4B-FBFF-CD2C-74479555512F}"/>
                  </a:ext>
                </a:extLst>
              </p14:cNvPr>
              <p14:cNvContentPartPr/>
              <p14:nvPr/>
            </p14:nvContentPartPr>
            <p14:xfrm>
              <a:off x="6112468" y="1367200"/>
              <a:ext cx="131400" cy="181800"/>
            </p14:xfrm>
          </p:contentPart>
        </mc:Choice>
        <mc:Fallback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339283F0-3A4B-FBFF-CD2C-74479555512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03828" y="1358560"/>
                <a:ext cx="1490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2" name="Tinta 81">
                <a:extLst>
                  <a:ext uri="{FF2B5EF4-FFF2-40B4-BE49-F238E27FC236}">
                    <a16:creationId xmlns:a16="http://schemas.microsoft.com/office/drawing/2014/main" id="{E62D7421-0EC8-EBC9-F523-C14A84C53F46}"/>
                  </a:ext>
                </a:extLst>
              </p14:cNvPr>
              <p14:cNvContentPartPr/>
              <p14:nvPr/>
            </p14:nvContentPartPr>
            <p14:xfrm>
              <a:off x="6270868" y="1352080"/>
              <a:ext cx="47520" cy="177120"/>
            </p14:xfrm>
          </p:contentPart>
        </mc:Choice>
        <mc:Fallback>
          <p:pic>
            <p:nvPicPr>
              <p:cNvPr id="82" name="Tinta 81">
                <a:extLst>
                  <a:ext uri="{FF2B5EF4-FFF2-40B4-BE49-F238E27FC236}">
                    <a16:creationId xmlns:a16="http://schemas.microsoft.com/office/drawing/2014/main" id="{E62D7421-0EC8-EBC9-F523-C14A84C53F4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261868" y="1343440"/>
                <a:ext cx="65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559D1827-754C-C344-6549-DEA41F4372FE}"/>
                  </a:ext>
                </a:extLst>
              </p14:cNvPr>
              <p14:cNvContentPartPr/>
              <p14:nvPr/>
            </p14:nvContentPartPr>
            <p14:xfrm>
              <a:off x="6284188" y="1422640"/>
              <a:ext cx="118080" cy="30600"/>
            </p14:xfrm>
          </p:contentPart>
        </mc:Choice>
        <mc:Fallback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559D1827-754C-C344-6549-DEA41F4372F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275188" y="1414000"/>
                <a:ext cx="135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899C3AA0-A548-6D42-B05D-DDD72E801F22}"/>
                  </a:ext>
                </a:extLst>
              </p14:cNvPr>
              <p14:cNvContentPartPr/>
              <p14:nvPr/>
            </p14:nvContentPartPr>
            <p14:xfrm>
              <a:off x="6364828" y="1314640"/>
              <a:ext cx="195480" cy="236160"/>
            </p14:xfrm>
          </p:contentPart>
        </mc:Choice>
        <mc:Fallback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899C3AA0-A548-6D42-B05D-DDD72E801F2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56188" y="1306000"/>
                <a:ext cx="2131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BD69E071-D4D0-838D-09D8-72CF4CFDAAE5}"/>
                  </a:ext>
                </a:extLst>
              </p14:cNvPr>
              <p14:cNvContentPartPr/>
              <p14:nvPr/>
            </p14:nvContentPartPr>
            <p14:xfrm>
              <a:off x="6459148" y="1317880"/>
              <a:ext cx="124920" cy="112320"/>
            </p14:xfrm>
          </p:contentPart>
        </mc:Choice>
        <mc:Fallback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BD69E071-D4D0-838D-09D8-72CF4CFDAAE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50148" y="1308880"/>
                <a:ext cx="1425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2C54E416-F603-260C-B476-281FC6DECF7B}"/>
                  </a:ext>
                </a:extLst>
              </p14:cNvPr>
              <p14:cNvContentPartPr/>
              <p14:nvPr/>
            </p14:nvContentPartPr>
            <p14:xfrm>
              <a:off x="6571828" y="1300600"/>
              <a:ext cx="116280" cy="217440"/>
            </p14:xfrm>
          </p:contentPart>
        </mc:Choice>
        <mc:Fallback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2C54E416-F603-260C-B476-281FC6DECF7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62828" y="1291960"/>
                <a:ext cx="133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7F88C070-DA3E-7E5F-494E-0B67CF3A739A}"/>
                  </a:ext>
                </a:extLst>
              </p14:cNvPr>
              <p14:cNvContentPartPr/>
              <p14:nvPr/>
            </p14:nvContentPartPr>
            <p14:xfrm>
              <a:off x="6702868" y="1331920"/>
              <a:ext cx="143280" cy="165960"/>
            </p14:xfrm>
          </p:contentPart>
        </mc:Choice>
        <mc:Fallback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7F88C070-DA3E-7E5F-494E-0B67CF3A739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94228" y="1322920"/>
                <a:ext cx="1609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905D42BB-DE2F-FDFA-846C-43ACCB040D65}"/>
                  </a:ext>
                </a:extLst>
              </p14:cNvPr>
              <p14:cNvContentPartPr/>
              <p14:nvPr/>
            </p14:nvContentPartPr>
            <p14:xfrm>
              <a:off x="6805468" y="1283320"/>
              <a:ext cx="94680" cy="233640"/>
            </p14:xfrm>
          </p:contentPart>
        </mc:Choice>
        <mc:Fallback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905D42BB-DE2F-FDFA-846C-43ACCB040D6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796828" y="1274680"/>
                <a:ext cx="1123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2F1C0291-C90A-9C1B-4AA9-168E7704B215}"/>
                  </a:ext>
                </a:extLst>
              </p14:cNvPr>
              <p14:cNvContentPartPr/>
              <p14:nvPr/>
            </p14:nvContentPartPr>
            <p14:xfrm>
              <a:off x="6926068" y="1315720"/>
              <a:ext cx="127080" cy="156960"/>
            </p14:xfrm>
          </p:contentPart>
        </mc:Choice>
        <mc:Fallback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2F1C0291-C90A-9C1B-4AA9-168E7704B21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917068" y="1306720"/>
                <a:ext cx="144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13362993-D0FB-435B-D02E-09CF84EAD683}"/>
                  </a:ext>
                </a:extLst>
              </p14:cNvPr>
              <p14:cNvContentPartPr/>
              <p14:nvPr/>
            </p14:nvContentPartPr>
            <p14:xfrm>
              <a:off x="6819148" y="1174600"/>
              <a:ext cx="318240" cy="312120"/>
            </p14:xfrm>
          </p:contentPart>
        </mc:Choice>
        <mc:Fallback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13362993-D0FB-435B-D02E-09CF84EAD68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10148" y="1165600"/>
                <a:ext cx="3358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310DDBFE-7B24-58C9-37E9-EF9272F1A714}"/>
                  </a:ext>
                </a:extLst>
              </p14:cNvPr>
              <p14:cNvContentPartPr/>
              <p14:nvPr/>
            </p14:nvContentPartPr>
            <p14:xfrm>
              <a:off x="4370068" y="1851760"/>
              <a:ext cx="158040" cy="208080"/>
            </p14:xfrm>
          </p:contentPart>
        </mc:Choice>
        <mc:Fallback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310DDBFE-7B24-58C9-37E9-EF9272F1A71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61428" y="1843120"/>
                <a:ext cx="1756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1D901B8F-F3A2-DBFC-5324-054A7B0645CF}"/>
                  </a:ext>
                </a:extLst>
              </p14:cNvPr>
              <p14:cNvContentPartPr/>
              <p14:nvPr/>
            </p14:nvContentPartPr>
            <p14:xfrm>
              <a:off x="4592188" y="1863640"/>
              <a:ext cx="54360" cy="190080"/>
            </p14:xfrm>
          </p:contentPart>
        </mc:Choice>
        <mc:Fallback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1D901B8F-F3A2-DBFC-5324-054A7B0645C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83188" y="1855000"/>
                <a:ext cx="720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1B6E0372-A8B2-63DA-AEE4-23949861E1DA}"/>
                  </a:ext>
                </a:extLst>
              </p14:cNvPr>
              <p14:cNvContentPartPr/>
              <p14:nvPr/>
            </p14:nvContentPartPr>
            <p14:xfrm>
              <a:off x="4669588" y="1866880"/>
              <a:ext cx="138240" cy="189000"/>
            </p14:xfrm>
          </p:contentPart>
        </mc:Choice>
        <mc:Fallback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1B6E0372-A8B2-63DA-AEE4-23949861E1D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660588" y="1857880"/>
                <a:ext cx="155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5" name="Tinta 94">
                <a:extLst>
                  <a:ext uri="{FF2B5EF4-FFF2-40B4-BE49-F238E27FC236}">
                    <a16:creationId xmlns:a16="http://schemas.microsoft.com/office/drawing/2014/main" id="{AAF2EB5B-921C-203A-7055-4EA8264FCA62}"/>
                  </a:ext>
                </a:extLst>
              </p14:cNvPr>
              <p14:cNvContentPartPr/>
              <p14:nvPr/>
            </p14:nvContentPartPr>
            <p14:xfrm>
              <a:off x="4861828" y="1820440"/>
              <a:ext cx="97200" cy="208800"/>
            </p14:xfrm>
          </p:contentPart>
        </mc:Choice>
        <mc:Fallback>
          <p:pic>
            <p:nvPicPr>
              <p:cNvPr id="95" name="Tinta 94">
                <a:extLst>
                  <a:ext uri="{FF2B5EF4-FFF2-40B4-BE49-F238E27FC236}">
                    <a16:creationId xmlns:a16="http://schemas.microsoft.com/office/drawing/2014/main" id="{AAF2EB5B-921C-203A-7055-4EA8264FCA6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852828" y="1811440"/>
                <a:ext cx="1148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9EA92520-564A-E07F-1A72-D780069305CF}"/>
                  </a:ext>
                </a:extLst>
              </p14:cNvPr>
              <p14:cNvContentPartPr/>
              <p14:nvPr/>
            </p14:nvContentPartPr>
            <p14:xfrm>
              <a:off x="4878028" y="1908280"/>
              <a:ext cx="108000" cy="38880"/>
            </p14:xfrm>
          </p:contentPart>
        </mc:Choice>
        <mc:Fallback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9EA92520-564A-E07F-1A72-D780069305C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69388" y="1899280"/>
                <a:ext cx="125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9EE21C77-2A33-D26C-B810-B2F557034C31}"/>
                  </a:ext>
                </a:extLst>
              </p14:cNvPr>
              <p14:cNvContentPartPr/>
              <p14:nvPr/>
            </p14:nvContentPartPr>
            <p14:xfrm>
              <a:off x="5019508" y="1818280"/>
              <a:ext cx="114840" cy="210240"/>
            </p14:xfrm>
          </p:contentPart>
        </mc:Choice>
        <mc:Fallback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9EE21C77-2A33-D26C-B810-B2F557034C3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10508" y="1809640"/>
                <a:ext cx="132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64FB5EE0-51F2-A844-8025-D40D31BC23EA}"/>
                  </a:ext>
                </a:extLst>
              </p14:cNvPr>
              <p14:cNvContentPartPr/>
              <p14:nvPr/>
            </p14:nvContentPartPr>
            <p14:xfrm>
              <a:off x="5214268" y="1776880"/>
              <a:ext cx="81000" cy="246600"/>
            </p14:xfrm>
          </p:contentPart>
        </mc:Choice>
        <mc:Fallback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64FB5EE0-51F2-A844-8025-D40D31BC23E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05628" y="1768240"/>
                <a:ext cx="986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52633B6C-4056-FA9A-BE26-276A3C8EA40B}"/>
                  </a:ext>
                </a:extLst>
              </p14:cNvPr>
              <p14:cNvContentPartPr/>
              <p14:nvPr/>
            </p14:nvContentPartPr>
            <p14:xfrm>
              <a:off x="5338468" y="1770040"/>
              <a:ext cx="37800" cy="220320"/>
            </p14:xfrm>
          </p:contentPart>
        </mc:Choice>
        <mc:Fallback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52633B6C-4056-FA9A-BE26-276A3C8EA40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29828" y="1761040"/>
                <a:ext cx="554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B0605E11-AA80-3B9A-3810-37C076E30642}"/>
                  </a:ext>
                </a:extLst>
              </p14:cNvPr>
              <p14:cNvContentPartPr/>
              <p14:nvPr/>
            </p14:nvContentPartPr>
            <p14:xfrm>
              <a:off x="5351788" y="1858600"/>
              <a:ext cx="79560" cy="154080"/>
            </p14:xfrm>
          </p:contentPart>
        </mc:Choice>
        <mc:Fallback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B0605E11-AA80-3B9A-3810-37C076E3064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343148" y="1849600"/>
                <a:ext cx="97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11137C55-3D24-17AB-E952-7979893B35E4}"/>
                  </a:ext>
                </a:extLst>
              </p14:cNvPr>
              <p14:cNvContentPartPr/>
              <p14:nvPr/>
            </p14:nvContentPartPr>
            <p14:xfrm>
              <a:off x="5480308" y="1928440"/>
              <a:ext cx="37440" cy="162720"/>
            </p14:xfrm>
          </p:contentPart>
        </mc:Choice>
        <mc:Fallback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11137C55-3D24-17AB-E952-7979893B35E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71308" y="1919440"/>
                <a:ext cx="550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54494AA2-D3D4-ADFF-4EF0-675AC1D2851D}"/>
                  </a:ext>
                </a:extLst>
              </p14:cNvPr>
              <p14:cNvContentPartPr/>
              <p14:nvPr/>
            </p14:nvContentPartPr>
            <p14:xfrm>
              <a:off x="5473468" y="1919080"/>
              <a:ext cx="64800" cy="91440"/>
            </p14:xfrm>
          </p:contentPart>
        </mc:Choice>
        <mc:Fallback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54494AA2-D3D4-ADFF-4EF0-675AC1D2851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464468" y="1910440"/>
                <a:ext cx="82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17A05473-CAC7-036D-0446-4C7DA9DDBFCA}"/>
                  </a:ext>
                </a:extLst>
              </p14:cNvPr>
              <p14:cNvContentPartPr/>
              <p14:nvPr/>
            </p14:nvContentPartPr>
            <p14:xfrm>
              <a:off x="5574268" y="1709200"/>
              <a:ext cx="108360" cy="388800"/>
            </p14:xfrm>
          </p:contentPart>
        </mc:Choice>
        <mc:Fallback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17A05473-CAC7-036D-0446-4C7DA9DDBFC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565628" y="1700560"/>
                <a:ext cx="12600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5DFCCC05-7EE0-28AC-6B71-90A4BEC3D4E5}"/>
              </a:ext>
            </a:extLst>
          </p:cNvPr>
          <p:cNvGrpSpPr/>
          <p:nvPr/>
        </p:nvGrpSpPr>
        <p:grpSpPr>
          <a:xfrm>
            <a:off x="5819068" y="1697320"/>
            <a:ext cx="1367640" cy="349920"/>
            <a:chOff x="5819068" y="1697320"/>
            <a:chExt cx="136764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91630FF2-3A83-8200-FBD0-23D8E44D6189}"/>
                    </a:ext>
                  </a:extLst>
                </p14:cNvPr>
                <p14:cNvContentPartPr/>
                <p14:nvPr/>
              </p14:nvContentPartPr>
              <p14:xfrm>
                <a:off x="5819068" y="1853560"/>
                <a:ext cx="297720" cy="1936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91630FF2-3A83-8200-FBD0-23D8E44D61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10068" y="1844920"/>
                  <a:ext cx="315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B00B7675-AD59-418C-76BB-5849D6378B04}"/>
                    </a:ext>
                  </a:extLst>
                </p14:cNvPr>
                <p14:cNvContentPartPr/>
                <p14:nvPr/>
              </p14:nvContentPartPr>
              <p14:xfrm>
                <a:off x="6149548" y="1815760"/>
                <a:ext cx="148320" cy="15012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B00B7675-AD59-418C-76BB-5849D6378B0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40908" y="1807120"/>
                  <a:ext cx="165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E9797033-0A83-7264-4EDA-E60D977B5092}"/>
                    </a:ext>
                  </a:extLst>
                </p14:cNvPr>
                <p14:cNvContentPartPr/>
                <p14:nvPr/>
              </p14:nvContentPartPr>
              <p14:xfrm>
                <a:off x="6345388" y="1765720"/>
                <a:ext cx="141120" cy="1843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E9797033-0A83-7264-4EDA-E60D977B50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36748" y="1756720"/>
                  <a:ext cx="158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95AA5BD-0BF2-5A79-3DFC-5917F117F5F4}"/>
                    </a:ext>
                  </a:extLst>
                </p14:cNvPr>
                <p14:cNvContentPartPr/>
                <p14:nvPr/>
              </p14:nvContentPartPr>
              <p14:xfrm>
                <a:off x="6512788" y="1752760"/>
                <a:ext cx="101160" cy="1965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95AA5BD-0BF2-5A79-3DFC-5917F117F5F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04148" y="1743760"/>
                  <a:ext cx="11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0A8D4A2A-CB01-AC23-9076-0BF676D8612B}"/>
                    </a:ext>
                  </a:extLst>
                </p14:cNvPr>
                <p14:cNvContentPartPr/>
                <p14:nvPr/>
              </p14:nvContentPartPr>
              <p14:xfrm>
                <a:off x="6509548" y="1736560"/>
                <a:ext cx="131400" cy="9108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0A8D4A2A-CB01-AC23-9076-0BF676D861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00908" y="1727920"/>
                  <a:ext cx="149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2513B6DB-4106-577D-5A1F-342601D92B06}"/>
                    </a:ext>
                  </a:extLst>
                </p14:cNvPr>
                <p14:cNvContentPartPr/>
                <p14:nvPr/>
              </p14:nvContentPartPr>
              <p14:xfrm>
                <a:off x="6657868" y="1710280"/>
                <a:ext cx="131400" cy="20880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2513B6DB-4106-577D-5A1F-342601D92B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48868" y="1701640"/>
                  <a:ext cx="149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3A2806FA-1A7F-1A4A-2F8D-E47324743AF0}"/>
                    </a:ext>
                  </a:extLst>
                </p14:cNvPr>
                <p14:cNvContentPartPr/>
                <p14:nvPr/>
              </p14:nvContentPartPr>
              <p14:xfrm>
                <a:off x="6825628" y="1724320"/>
                <a:ext cx="37440" cy="1800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3A2806FA-1A7F-1A4A-2F8D-E47324743A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16988" y="1715680"/>
                  <a:ext cx="5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76BD3E64-BAC7-1C94-AE61-AC682F4F2E64}"/>
                    </a:ext>
                  </a:extLst>
                </p14:cNvPr>
                <p14:cNvContentPartPr/>
                <p14:nvPr/>
              </p14:nvContentPartPr>
              <p14:xfrm>
                <a:off x="6909868" y="1707400"/>
                <a:ext cx="43920" cy="16596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76BD3E64-BAC7-1C94-AE61-AC682F4F2E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01228" y="1698400"/>
                  <a:ext cx="61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A1695F8-9CAD-CAC1-183E-CA7D4367F08D}"/>
                    </a:ext>
                  </a:extLst>
                </p14:cNvPr>
                <p14:cNvContentPartPr/>
                <p14:nvPr/>
              </p14:nvContentPartPr>
              <p14:xfrm>
                <a:off x="6896548" y="1697320"/>
                <a:ext cx="111600" cy="2091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A1695F8-9CAD-CAC1-183E-CA7D4367F08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87548" y="1688320"/>
                  <a:ext cx="129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464EC2DD-3E04-D188-EDD6-8DEBEBE85D25}"/>
                    </a:ext>
                  </a:extLst>
                </p14:cNvPr>
                <p14:cNvContentPartPr/>
                <p14:nvPr/>
              </p14:nvContentPartPr>
              <p14:xfrm>
                <a:off x="7034428" y="1713520"/>
                <a:ext cx="152280" cy="15228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464EC2DD-3E04-D188-EDD6-8DEBEBE85D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25428" y="1704520"/>
                  <a:ext cx="1699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5627E4F7-0A9A-0EEC-3D8D-240CF0335209}"/>
              </a:ext>
            </a:extLst>
          </p:cNvPr>
          <p:cNvGrpSpPr/>
          <p:nvPr/>
        </p:nvGrpSpPr>
        <p:grpSpPr>
          <a:xfrm>
            <a:off x="790228" y="1887040"/>
            <a:ext cx="2601360" cy="643320"/>
            <a:chOff x="790228" y="1887040"/>
            <a:chExt cx="260136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7691BC0B-2507-378F-8C4E-E45876555B4F}"/>
                    </a:ext>
                  </a:extLst>
                </p14:cNvPr>
                <p14:cNvContentPartPr/>
                <p14:nvPr/>
              </p14:nvContentPartPr>
              <p14:xfrm>
                <a:off x="790228" y="2105920"/>
                <a:ext cx="213120" cy="42228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7691BC0B-2507-378F-8C4E-E45876555B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1228" y="2097280"/>
                  <a:ext cx="230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548019EC-2C2D-ABA1-F533-9BF88CA91522}"/>
                    </a:ext>
                  </a:extLst>
                </p14:cNvPr>
                <p14:cNvContentPartPr/>
                <p14:nvPr/>
              </p14:nvContentPartPr>
              <p14:xfrm>
                <a:off x="1063468" y="2152360"/>
                <a:ext cx="165240" cy="1566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548019EC-2C2D-ABA1-F533-9BF88CA9152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4468" y="2143720"/>
                  <a:ext cx="182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9D762323-85EF-EEE4-A112-95D1AE48730C}"/>
                    </a:ext>
                  </a:extLst>
                </p14:cNvPr>
                <p14:cNvContentPartPr/>
                <p14:nvPr/>
              </p14:nvContentPartPr>
              <p14:xfrm>
                <a:off x="837028" y="1963360"/>
                <a:ext cx="41760" cy="6444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9D762323-85EF-EEE4-A112-95D1AE48730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388" y="1954720"/>
                  <a:ext cx="59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B380F9FE-9786-3B2A-82CF-FC6BC88F08B1}"/>
                    </a:ext>
                  </a:extLst>
                </p14:cNvPr>
                <p14:cNvContentPartPr/>
                <p14:nvPr/>
              </p14:nvContentPartPr>
              <p14:xfrm>
                <a:off x="1325548" y="2236240"/>
                <a:ext cx="135000" cy="2772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B380F9FE-9786-3B2A-82CF-FC6BC88F08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16908" y="2227240"/>
                  <a:ext cx="152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2F9A657D-AA0A-5A90-66E0-AF0D6F5A2AE9}"/>
                    </a:ext>
                  </a:extLst>
                </p14:cNvPr>
                <p14:cNvContentPartPr/>
                <p14:nvPr/>
              </p14:nvContentPartPr>
              <p14:xfrm>
                <a:off x="1342468" y="2165320"/>
                <a:ext cx="94680" cy="1656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2F9A657D-AA0A-5A90-66E0-AF0D6F5A2A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33828" y="2156680"/>
                  <a:ext cx="11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EC98B6A7-3988-F85F-7D6F-B994A6807882}"/>
                    </a:ext>
                  </a:extLst>
                </p14:cNvPr>
                <p14:cNvContentPartPr/>
                <p14:nvPr/>
              </p14:nvContentPartPr>
              <p14:xfrm>
                <a:off x="1618228" y="2172520"/>
                <a:ext cx="114840" cy="54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EC98B6A7-3988-F85F-7D6F-B994A68078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09588" y="2163880"/>
                  <a:ext cx="132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1E8A7F0E-06C6-9D03-2DEA-4F61B038C46A}"/>
                    </a:ext>
                  </a:extLst>
                </p14:cNvPr>
                <p14:cNvContentPartPr/>
                <p14:nvPr/>
              </p14:nvContentPartPr>
              <p14:xfrm>
                <a:off x="1762948" y="2088640"/>
                <a:ext cx="199080" cy="1256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1E8A7F0E-06C6-9D03-2DEA-4F61B038C46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53948" y="2080000"/>
                  <a:ext cx="216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5CA5806C-2673-5E73-9BD7-D68A30028768}"/>
                    </a:ext>
                  </a:extLst>
                </p14:cNvPr>
                <p14:cNvContentPartPr/>
                <p14:nvPr/>
              </p14:nvContentPartPr>
              <p14:xfrm>
                <a:off x="2005228" y="2105200"/>
                <a:ext cx="172080" cy="12924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5CA5806C-2673-5E73-9BD7-D68A3002876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96228" y="2096200"/>
                  <a:ext cx="189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7E3B08A-46AD-8373-9D89-D9126A433830}"/>
                    </a:ext>
                  </a:extLst>
                </p14:cNvPr>
                <p14:cNvContentPartPr/>
                <p14:nvPr/>
              </p14:nvContentPartPr>
              <p14:xfrm>
                <a:off x="2208988" y="2028160"/>
                <a:ext cx="220680" cy="50220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7E3B08A-46AD-8373-9D89-D9126A4338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00348" y="2019520"/>
                  <a:ext cx="2383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F0712A24-512C-9EAF-26FB-A46C091DD433}"/>
                    </a:ext>
                  </a:extLst>
                </p14:cNvPr>
                <p14:cNvContentPartPr/>
                <p14:nvPr/>
              </p14:nvContentPartPr>
              <p14:xfrm>
                <a:off x="2493028" y="2170360"/>
                <a:ext cx="101160" cy="133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F0712A24-512C-9EAF-26FB-A46C091DD4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84028" y="2161720"/>
                  <a:ext cx="11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ABBED0B6-AB09-78DC-8A9F-991196FB0582}"/>
                    </a:ext>
                  </a:extLst>
                </p14:cNvPr>
                <p14:cNvContentPartPr/>
                <p14:nvPr/>
              </p14:nvContentPartPr>
              <p14:xfrm>
                <a:off x="2603548" y="1887040"/>
                <a:ext cx="182160" cy="3538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ABBED0B6-AB09-78DC-8A9F-991196FB05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94908" y="1878040"/>
                  <a:ext cx="199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D84B4281-4856-E032-6B72-A3285ADE09CE}"/>
                    </a:ext>
                  </a:extLst>
                </p14:cNvPr>
                <p14:cNvContentPartPr/>
                <p14:nvPr/>
              </p14:nvContentPartPr>
              <p14:xfrm>
                <a:off x="2819188" y="2119960"/>
                <a:ext cx="77760" cy="1105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D84B4281-4856-E032-6B72-A3285ADE09C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10548" y="2111320"/>
                  <a:ext cx="95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FB4B6495-FC0C-F5EC-FF44-820FE451D0EF}"/>
                    </a:ext>
                  </a:extLst>
                </p14:cNvPr>
                <p14:cNvContentPartPr/>
                <p14:nvPr/>
              </p14:nvContentPartPr>
              <p14:xfrm>
                <a:off x="2849428" y="2067760"/>
                <a:ext cx="141840" cy="12708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FB4B6495-FC0C-F5EC-FF44-820FE451D0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40788" y="2059120"/>
                  <a:ext cx="159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5AEBD691-0617-1CB0-7C85-63009A5CD678}"/>
                    </a:ext>
                  </a:extLst>
                </p14:cNvPr>
                <p14:cNvContentPartPr/>
                <p14:nvPr/>
              </p14:nvContentPartPr>
              <p14:xfrm>
                <a:off x="3101788" y="2190520"/>
                <a:ext cx="10440" cy="540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5AEBD691-0617-1CB0-7C85-63009A5CD67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93148" y="2181880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FBB4681A-3152-B743-93E0-92FE6D02B2A6}"/>
                    </a:ext>
                  </a:extLst>
                </p14:cNvPr>
                <p14:cNvContentPartPr/>
                <p14:nvPr/>
              </p14:nvContentPartPr>
              <p14:xfrm>
                <a:off x="3108628" y="2015560"/>
                <a:ext cx="282960" cy="1792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FBB4681A-3152-B743-93E0-92FE6D02B2A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99628" y="2006920"/>
                  <a:ext cx="300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8C303E50-8B2E-3278-1461-3A7AEF4DFC95}"/>
                    </a:ext>
                  </a:extLst>
                </p14:cNvPr>
                <p14:cNvContentPartPr/>
                <p14:nvPr/>
              </p14:nvContentPartPr>
              <p14:xfrm>
                <a:off x="2435788" y="2258560"/>
                <a:ext cx="148320" cy="1224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8C303E50-8B2E-3278-1461-3A7AEF4DFC9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27148" y="2249560"/>
                  <a:ext cx="1659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Agrupar 180">
            <a:extLst>
              <a:ext uri="{FF2B5EF4-FFF2-40B4-BE49-F238E27FC236}">
                <a16:creationId xmlns:a16="http://schemas.microsoft.com/office/drawing/2014/main" id="{97868B6B-36D7-1AE7-9940-CB4EC38BC333}"/>
              </a:ext>
            </a:extLst>
          </p:cNvPr>
          <p:cNvGrpSpPr/>
          <p:nvPr/>
        </p:nvGrpSpPr>
        <p:grpSpPr>
          <a:xfrm>
            <a:off x="3645748" y="2239840"/>
            <a:ext cx="2564640" cy="1202760"/>
            <a:chOff x="3645748" y="2239840"/>
            <a:chExt cx="2564640" cy="12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7708B9F8-874C-BAC3-9F44-99787A494AB5}"/>
                    </a:ext>
                  </a:extLst>
                </p14:cNvPr>
                <p14:cNvContentPartPr/>
                <p14:nvPr/>
              </p14:nvContentPartPr>
              <p14:xfrm>
                <a:off x="3680668" y="2323000"/>
                <a:ext cx="201960" cy="28008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7708B9F8-874C-BAC3-9F44-99787A494AB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72028" y="2314360"/>
                  <a:ext cx="219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D8F9BD83-4887-AD95-884B-E951FC051629}"/>
                    </a:ext>
                  </a:extLst>
                </p14:cNvPr>
                <p14:cNvContentPartPr/>
                <p14:nvPr/>
              </p14:nvContentPartPr>
              <p14:xfrm>
                <a:off x="3929428" y="2474920"/>
                <a:ext cx="20520" cy="6228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D8F9BD83-4887-AD95-884B-E951FC05162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920428" y="2465920"/>
                  <a:ext cx="38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6CD66564-5D2B-1563-D4E0-CE22E8B90557}"/>
                    </a:ext>
                  </a:extLst>
                </p14:cNvPr>
                <p14:cNvContentPartPr/>
                <p14:nvPr/>
              </p14:nvContentPartPr>
              <p14:xfrm>
                <a:off x="3979828" y="2298520"/>
                <a:ext cx="40680" cy="2444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6CD66564-5D2B-1563-D4E0-CE22E8B905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71188" y="2289880"/>
                  <a:ext cx="58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1FBCFFFE-1D68-5466-B1C5-1F3AE4098BA7}"/>
                    </a:ext>
                  </a:extLst>
                </p14:cNvPr>
                <p14:cNvContentPartPr/>
                <p14:nvPr/>
              </p14:nvContentPartPr>
              <p14:xfrm>
                <a:off x="3983068" y="2239840"/>
                <a:ext cx="138240" cy="26388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1FBCFFFE-1D68-5466-B1C5-1F3AE4098BA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74428" y="2230840"/>
                  <a:ext cx="155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3D56A618-DFFC-E38C-93E2-A7654760B58D}"/>
                    </a:ext>
                  </a:extLst>
                </p14:cNvPr>
                <p14:cNvContentPartPr/>
                <p14:nvPr/>
              </p14:nvContentPartPr>
              <p14:xfrm>
                <a:off x="4157668" y="2458000"/>
                <a:ext cx="7560" cy="3960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3D56A618-DFFC-E38C-93E2-A7654760B58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48668" y="2449360"/>
                  <a:ext cx="25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C5A86775-32AE-98D4-B93D-A482D846941D}"/>
                    </a:ext>
                  </a:extLst>
                </p14:cNvPr>
                <p14:cNvContentPartPr/>
                <p14:nvPr/>
              </p14:nvContentPartPr>
              <p14:xfrm>
                <a:off x="3645748" y="2852560"/>
                <a:ext cx="223560" cy="15876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C5A86775-32AE-98D4-B93D-A482D84694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37108" y="2843560"/>
                  <a:ext cx="241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092FD226-9691-EBCE-F6AD-8C145415E1EC}"/>
                    </a:ext>
                  </a:extLst>
                </p14:cNvPr>
                <p14:cNvContentPartPr/>
                <p14:nvPr/>
              </p14:nvContentPartPr>
              <p14:xfrm>
                <a:off x="3889828" y="2791000"/>
                <a:ext cx="16560" cy="252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092FD226-9691-EBCE-F6AD-8C145415E1E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80828" y="2782360"/>
                  <a:ext cx="34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FE8C6F90-870E-941C-0673-56924819D144}"/>
                    </a:ext>
                  </a:extLst>
                </p14:cNvPr>
                <p14:cNvContentPartPr/>
                <p14:nvPr/>
              </p14:nvContentPartPr>
              <p14:xfrm>
                <a:off x="3906028" y="2879920"/>
                <a:ext cx="138240" cy="1386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FE8C6F90-870E-941C-0673-56924819D14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97028" y="2870920"/>
                  <a:ext cx="155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423BA5FE-0E04-6C93-07E6-95A36533D8FD}"/>
                    </a:ext>
                  </a:extLst>
                </p14:cNvPr>
                <p14:cNvContentPartPr/>
                <p14:nvPr/>
              </p14:nvContentPartPr>
              <p14:xfrm>
                <a:off x="4087468" y="2751760"/>
                <a:ext cx="92160" cy="16596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423BA5FE-0E04-6C93-07E6-95A36533D8F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78828" y="2743120"/>
                  <a:ext cx="109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12C14E6F-C846-414B-EE55-C78E709C3389}"/>
                    </a:ext>
                  </a:extLst>
                </p14:cNvPr>
                <p14:cNvContentPartPr/>
                <p14:nvPr/>
              </p14:nvContentPartPr>
              <p14:xfrm>
                <a:off x="4241188" y="2755360"/>
                <a:ext cx="124560" cy="1443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12C14E6F-C846-414B-EE55-C78E709C338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32188" y="2746360"/>
                  <a:ext cx="14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A28AF7F8-0BEA-4F0D-DC10-A95E51E2D1DD}"/>
                    </a:ext>
                  </a:extLst>
                </p14:cNvPr>
                <p14:cNvContentPartPr/>
                <p14:nvPr/>
              </p14:nvContentPartPr>
              <p14:xfrm>
                <a:off x="4447468" y="2647720"/>
                <a:ext cx="104760" cy="2890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A28AF7F8-0BEA-4F0D-DC10-A95E51E2D1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38468" y="2639080"/>
                  <a:ext cx="122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D33508A8-58A5-9C12-25DC-73932C49A867}"/>
                    </a:ext>
                  </a:extLst>
                </p14:cNvPr>
                <p14:cNvContentPartPr/>
                <p14:nvPr/>
              </p14:nvContentPartPr>
              <p14:xfrm>
                <a:off x="4581388" y="2676160"/>
                <a:ext cx="128520" cy="23112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D33508A8-58A5-9C12-25DC-73932C49A86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72748" y="2667160"/>
                  <a:ext cx="146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4E997C4D-ED27-6528-5E3A-2D8C0A8ABB64}"/>
                    </a:ext>
                  </a:extLst>
                </p14:cNvPr>
                <p14:cNvContentPartPr/>
                <p14:nvPr/>
              </p14:nvContentPartPr>
              <p14:xfrm>
                <a:off x="4592188" y="2685160"/>
                <a:ext cx="118080" cy="9504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4E997C4D-ED27-6528-5E3A-2D8C0A8ABB6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83188" y="2676520"/>
                  <a:ext cx="135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366DA869-3EE8-5EA4-18CD-5DA250E4EA21}"/>
                    </a:ext>
                  </a:extLst>
                </p14:cNvPr>
                <p14:cNvContentPartPr/>
                <p14:nvPr/>
              </p14:nvContentPartPr>
              <p14:xfrm>
                <a:off x="4712428" y="2639800"/>
                <a:ext cx="102600" cy="22104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366DA869-3EE8-5EA4-18CD-5DA250E4EA2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703788" y="2630800"/>
                  <a:ext cx="12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40C65C32-CD1D-0559-3375-C99F7C73E4AB}"/>
                    </a:ext>
                  </a:extLst>
                </p14:cNvPr>
                <p14:cNvContentPartPr/>
                <p14:nvPr/>
              </p14:nvContentPartPr>
              <p14:xfrm>
                <a:off x="4837708" y="2649880"/>
                <a:ext cx="91080" cy="19404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40C65C32-CD1D-0559-3375-C99F7C73E4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828708" y="2640880"/>
                  <a:ext cx="108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E7388F90-7676-B6A6-1F4C-250F71CE2240}"/>
                    </a:ext>
                  </a:extLst>
                </p14:cNvPr>
                <p14:cNvContentPartPr/>
                <p14:nvPr/>
              </p14:nvContentPartPr>
              <p14:xfrm>
                <a:off x="4800628" y="2700280"/>
                <a:ext cx="128160" cy="828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E7388F90-7676-B6A6-1F4C-250F71CE224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91988" y="2691640"/>
                  <a:ext cx="145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1EDAFF62-EF4B-0AD7-E7EC-45835F39317E}"/>
                    </a:ext>
                  </a:extLst>
                </p14:cNvPr>
                <p14:cNvContentPartPr/>
                <p14:nvPr/>
              </p14:nvContentPartPr>
              <p14:xfrm>
                <a:off x="4985668" y="2656000"/>
                <a:ext cx="111240" cy="17892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1EDAFF62-EF4B-0AD7-E7EC-45835F39317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77028" y="2647000"/>
                  <a:ext cx="128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AB8DD80D-8000-02BF-4E04-040E3E4D0BDA}"/>
                    </a:ext>
                  </a:extLst>
                </p14:cNvPr>
                <p14:cNvContentPartPr/>
                <p14:nvPr/>
              </p14:nvContentPartPr>
              <p14:xfrm>
                <a:off x="5117068" y="2644840"/>
                <a:ext cx="128520" cy="18792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AB8DD80D-8000-02BF-4E04-040E3E4D0BD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108068" y="2635840"/>
                  <a:ext cx="146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73908355-E46D-C6A4-1B1C-8E3C59C858A6}"/>
                    </a:ext>
                  </a:extLst>
                </p14:cNvPr>
                <p14:cNvContentPartPr/>
                <p14:nvPr/>
              </p14:nvContentPartPr>
              <p14:xfrm>
                <a:off x="5244868" y="2645920"/>
                <a:ext cx="135000" cy="17388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73908355-E46D-C6A4-1B1C-8E3C59C858A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35868" y="2636920"/>
                  <a:ext cx="15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FEB496AD-03C7-A216-9960-4B737F5A9D07}"/>
                    </a:ext>
                  </a:extLst>
                </p14:cNvPr>
                <p14:cNvContentPartPr/>
                <p14:nvPr/>
              </p14:nvContentPartPr>
              <p14:xfrm>
                <a:off x="5231188" y="2621440"/>
                <a:ext cx="141480" cy="9324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FEB496AD-03C7-A216-9960-4B737F5A9D0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22548" y="2612800"/>
                  <a:ext cx="159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0176FEF5-8001-383C-B3BC-65375618199F}"/>
                    </a:ext>
                  </a:extLst>
                </p14:cNvPr>
                <p14:cNvContentPartPr/>
                <p14:nvPr/>
              </p14:nvContentPartPr>
              <p14:xfrm>
                <a:off x="5409388" y="2566000"/>
                <a:ext cx="97920" cy="19368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0176FEF5-8001-383C-B3BC-65375618199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00748" y="2557360"/>
                  <a:ext cx="11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7306D9F4-A1C0-F82C-994A-49758C69D0A7}"/>
                    </a:ext>
                  </a:extLst>
                </p14:cNvPr>
                <p14:cNvContentPartPr/>
                <p14:nvPr/>
              </p14:nvContentPartPr>
              <p14:xfrm>
                <a:off x="5019508" y="2522800"/>
                <a:ext cx="91080" cy="4572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7306D9F4-A1C0-F82C-994A-49758C69D0A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10508" y="2513800"/>
                  <a:ext cx="108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8E740C59-936D-B199-DC03-467CDBFC4416}"/>
                    </a:ext>
                  </a:extLst>
                </p14:cNvPr>
                <p14:cNvContentPartPr/>
                <p14:nvPr/>
              </p14:nvContentPartPr>
              <p14:xfrm>
                <a:off x="5560948" y="2487520"/>
                <a:ext cx="108360" cy="43992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8E740C59-936D-B199-DC03-467CDBFC441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551948" y="2478520"/>
                  <a:ext cx="1260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E60B9813-10E8-D821-ECD3-56BB24485226}"/>
                    </a:ext>
                  </a:extLst>
                </p14:cNvPr>
                <p14:cNvContentPartPr/>
                <p14:nvPr/>
              </p14:nvContentPartPr>
              <p14:xfrm>
                <a:off x="3777868" y="3246040"/>
                <a:ext cx="189000" cy="14724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E60B9813-10E8-D821-ECD3-56BB2448522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68868" y="3237040"/>
                  <a:ext cx="20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64FA162C-559D-C5FF-A7FA-5FDE6B61184A}"/>
                    </a:ext>
                  </a:extLst>
                </p14:cNvPr>
                <p14:cNvContentPartPr/>
                <p14:nvPr/>
              </p14:nvContentPartPr>
              <p14:xfrm>
                <a:off x="3996748" y="3306880"/>
                <a:ext cx="138240" cy="860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64FA162C-559D-C5FF-A7FA-5FDE6B6118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87748" y="3297880"/>
                  <a:ext cx="155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497C1041-7DA1-2F0D-115A-AE2197C01790}"/>
                    </a:ext>
                  </a:extLst>
                </p14:cNvPr>
                <p14:cNvContentPartPr/>
                <p14:nvPr/>
              </p14:nvContentPartPr>
              <p14:xfrm>
                <a:off x="4188268" y="3302920"/>
                <a:ext cx="43920" cy="13968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497C1041-7DA1-2F0D-115A-AE2197C0179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79628" y="3293920"/>
                  <a:ext cx="61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78212865-0406-F0CA-69F2-9AD4CF2DD3A4}"/>
                    </a:ext>
                  </a:extLst>
                </p14:cNvPr>
                <p14:cNvContentPartPr/>
                <p14:nvPr/>
              </p14:nvContentPartPr>
              <p14:xfrm>
                <a:off x="4286188" y="3143440"/>
                <a:ext cx="127800" cy="22284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78212865-0406-F0CA-69F2-9AD4CF2DD3A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77548" y="3134440"/>
                  <a:ext cx="145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0F7EE083-47FA-841E-73F5-50F1BA85A39F}"/>
                    </a:ext>
                  </a:extLst>
                </p14:cNvPr>
                <p14:cNvContentPartPr/>
                <p14:nvPr/>
              </p14:nvContentPartPr>
              <p14:xfrm>
                <a:off x="4474468" y="3293560"/>
                <a:ext cx="135000" cy="7488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0F7EE083-47FA-841E-73F5-50F1BA85A3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65468" y="3284920"/>
                  <a:ext cx="152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7AE008AD-AAE8-1538-4BFF-49A3BC0C7C27}"/>
                    </a:ext>
                  </a:extLst>
                </p14:cNvPr>
                <p14:cNvContentPartPr/>
                <p14:nvPr/>
              </p14:nvContentPartPr>
              <p14:xfrm>
                <a:off x="4742668" y="3143440"/>
                <a:ext cx="216720" cy="15588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7AE008AD-AAE8-1538-4BFF-49A3BC0C7C2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34028" y="3134440"/>
                  <a:ext cx="234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ABB13EDB-3E10-520C-0E94-220D06BEF847}"/>
                    </a:ext>
                  </a:extLst>
                </p14:cNvPr>
                <p14:cNvContentPartPr/>
                <p14:nvPr/>
              </p14:nvContentPartPr>
              <p14:xfrm>
                <a:off x="5022748" y="3112480"/>
                <a:ext cx="92880" cy="1504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ABB13EDB-3E10-520C-0E94-220D06BEF84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13748" y="3103480"/>
                  <a:ext cx="110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53A08F13-8BEF-AEB7-23BD-1ACB5D5637CC}"/>
                    </a:ext>
                  </a:extLst>
                </p14:cNvPr>
                <p14:cNvContentPartPr/>
                <p14:nvPr/>
              </p14:nvContentPartPr>
              <p14:xfrm>
                <a:off x="5222908" y="3063520"/>
                <a:ext cx="146520" cy="15264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53A08F13-8BEF-AEB7-23BD-1ACB5D5637C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14268" y="3054880"/>
                  <a:ext cx="164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ADAD5C14-06CE-AA3B-35FF-1D235941215D}"/>
                    </a:ext>
                  </a:extLst>
                </p14:cNvPr>
                <p14:cNvContentPartPr/>
                <p14:nvPr/>
              </p14:nvContentPartPr>
              <p14:xfrm>
                <a:off x="5391748" y="3038320"/>
                <a:ext cx="85320" cy="1702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ADAD5C14-06CE-AA3B-35FF-1D235941215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83108" y="3029680"/>
                  <a:ext cx="102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2A77ED03-205B-7C43-49C9-7C082B44A09A}"/>
                    </a:ext>
                  </a:extLst>
                </p14:cNvPr>
                <p14:cNvContentPartPr/>
                <p14:nvPr/>
              </p14:nvContentPartPr>
              <p14:xfrm>
                <a:off x="5406148" y="3025360"/>
                <a:ext cx="124920" cy="9000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2A77ED03-205B-7C43-49C9-7C082B44A09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97508" y="3016360"/>
                  <a:ext cx="142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391DAAF6-6D88-B844-45CF-E85C920DB9B6}"/>
                    </a:ext>
                  </a:extLst>
                </p14:cNvPr>
                <p14:cNvContentPartPr/>
                <p14:nvPr/>
              </p14:nvContentPartPr>
              <p14:xfrm>
                <a:off x="5630068" y="3021040"/>
                <a:ext cx="20520" cy="1587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391DAAF6-6D88-B844-45CF-E85C920DB9B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621068" y="3012400"/>
                  <a:ext cx="38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4B1CEB82-4F13-0E90-9A03-E4E4923C28D1}"/>
                    </a:ext>
                  </a:extLst>
                </p14:cNvPr>
                <p14:cNvContentPartPr/>
                <p14:nvPr/>
              </p14:nvContentPartPr>
              <p14:xfrm>
                <a:off x="5618188" y="2986480"/>
                <a:ext cx="111240" cy="19260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4B1CEB82-4F13-0E90-9A03-E4E4923C28D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09188" y="2977840"/>
                  <a:ext cx="12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87D817BC-89EE-C6A5-B103-0A42035A8A87}"/>
                    </a:ext>
                  </a:extLst>
                </p14:cNvPr>
                <p14:cNvContentPartPr/>
                <p14:nvPr/>
              </p14:nvContentPartPr>
              <p14:xfrm>
                <a:off x="5749228" y="3020320"/>
                <a:ext cx="77760" cy="15264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87D817BC-89EE-C6A5-B103-0A42035A8A8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40588" y="3011320"/>
                  <a:ext cx="95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32C79231-C6D5-CBD2-0613-6E4E78169B1C}"/>
                    </a:ext>
                  </a:extLst>
                </p14:cNvPr>
                <p14:cNvContentPartPr/>
                <p14:nvPr/>
              </p14:nvContentPartPr>
              <p14:xfrm>
                <a:off x="5856868" y="2956600"/>
                <a:ext cx="118080" cy="20124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32C79231-C6D5-CBD2-0613-6E4E78169B1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48228" y="2947960"/>
                  <a:ext cx="135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2902BBB2-0BC2-3594-DDDE-136AC103F243}"/>
                    </a:ext>
                  </a:extLst>
                </p14:cNvPr>
                <p14:cNvContentPartPr/>
                <p14:nvPr/>
              </p14:nvContentPartPr>
              <p14:xfrm>
                <a:off x="5994388" y="2981800"/>
                <a:ext cx="145080" cy="15840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2902BBB2-0BC2-3594-DDDE-136AC103F24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85388" y="2972800"/>
                  <a:ext cx="162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61A11C28-8D53-621F-B6AC-FB0F831DDA97}"/>
                    </a:ext>
                  </a:extLst>
                </p14:cNvPr>
                <p14:cNvContentPartPr/>
                <p14:nvPr/>
              </p14:nvContentPartPr>
              <p14:xfrm>
                <a:off x="6149548" y="2940400"/>
                <a:ext cx="60840" cy="16344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61A11C28-8D53-621F-B6AC-FB0F831DDA9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40908" y="2931760"/>
                  <a:ext cx="78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F9DD3CA2-9B89-9238-F587-7EE04D015973}"/>
                    </a:ext>
                  </a:extLst>
                </p14:cNvPr>
                <p14:cNvContentPartPr/>
                <p14:nvPr/>
              </p14:nvContentPartPr>
              <p14:xfrm>
                <a:off x="5846788" y="2878840"/>
                <a:ext cx="360" cy="36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F9DD3CA2-9B89-9238-F587-7EE04D01597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38148" y="2870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19C5AF10-B998-CDD0-E657-73E7DBD586EC}"/>
              </a:ext>
            </a:extLst>
          </p:cNvPr>
          <p:cNvGrpSpPr/>
          <p:nvPr/>
        </p:nvGrpSpPr>
        <p:grpSpPr>
          <a:xfrm>
            <a:off x="3726748" y="3529720"/>
            <a:ext cx="989640" cy="302040"/>
            <a:chOff x="3726748" y="3529720"/>
            <a:chExt cx="98964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5D3D6D3F-44F5-B1A2-4666-0714F7770ED0}"/>
                    </a:ext>
                  </a:extLst>
                </p14:cNvPr>
                <p14:cNvContentPartPr/>
                <p14:nvPr/>
              </p14:nvContentPartPr>
              <p14:xfrm>
                <a:off x="3726748" y="3632320"/>
                <a:ext cx="233280" cy="17568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5D3D6D3F-44F5-B1A2-4666-0714F7770ED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718108" y="3623680"/>
                  <a:ext cx="250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E76C3978-58AF-A9BC-2850-F5D9214FE18B}"/>
                    </a:ext>
                  </a:extLst>
                </p14:cNvPr>
                <p14:cNvContentPartPr/>
                <p14:nvPr/>
              </p14:nvContentPartPr>
              <p14:xfrm>
                <a:off x="4033828" y="3674080"/>
                <a:ext cx="141480" cy="1526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E76C3978-58AF-A9BC-2850-F5D9214FE18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24828" y="3665440"/>
                  <a:ext cx="159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B6CFFAFD-2C59-0999-17FA-E201B708763F}"/>
                    </a:ext>
                  </a:extLst>
                </p14:cNvPr>
                <p14:cNvContentPartPr/>
                <p14:nvPr/>
              </p14:nvContentPartPr>
              <p14:xfrm>
                <a:off x="4242268" y="3733840"/>
                <a:ext cx="94680" cy="144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B6CFFAFD-2C59-0999-17FA-E201B708763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33268" y="3724840"/>
                  <a:ext cx="112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44127B66-4EF3-4009-A84B-A813FC3A81DA}"/>
                    </a:ext>
                  </a:extLst>
                </p14:cNvPr>
                <p14:cNvContentPartPr/>
                <p14:nvPr/>
              </p14:nvContentPartPr>
              <p14:xfrm>
                <a:off x="4228948" y="3687400"/>
                <a:ext cx="94680" cy="144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44127B66-4EF3-4009-A84B-A813FC3A81D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19948" y="3678400"/>
                  <a:ext cx="112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E0AB83F3-DFF1-AC87-8433-8E75155340A5}"/>
                    </a:ext>
                  </a:extLst>
                </p14:cNvPr>
                <p14:cNvContentPartPr/>
                <p14:nvPr/>
              </p14:nvContentPartPr>
              <p14:xfrm>
                <a:off x="4407868" y="3529720"/>
                <a:ext cx="131400" cy="2919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E0AB83F3-DFF1-AC87-8433-8E75155340A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99228" y="3521080"/>
                  <a:ext cx="149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1F084A36-DB6A-307F-7BE1-EF4939218265}"/>
                    </a:ext>
                  </a:extLst>
                </p14:cNvPr>
                <p14:cNvContentPartPr/>
                <p14:nvPr/>
              </p14:nvContentPartPr>
              <p14:xfrm>
                <a:off x="4582108" y="3685240"/>
                <a:ext cx="134280" cy="14652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1F084A36-DB6A-307F-7BE1-EF49392182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73108" y="3676600"/>
                  <a:ext cx="1519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Agrupar 191">
            <a:extLst>
              <a:ext uri="{FF2B5EF4-FFF2-40B4-BE49-F238E27FC236}">
                <a16:creationId xmlns:a16="http://schemas.microsoft.com/office/drawing/2014/main" id="{CD6EDDB3-59EC-99CD-5366-9D6BBF25686D}"/>
              </a:ext>
            </a:extLst>
          </p:cNvPr>
          <p:cNvGrpSpPr/>
          <p:nvPr/>
        </p:nvGrpSpPr>
        <p:grpSpPr>
          <a:xfrm>
            <a:off x="4876228" y="3421000"/>
            <a:ext cx="210960" cy="468360"/>
            <a:chOff x="4876228" y="3421000"/>
            <a:chExt cx="21096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CE3588B5-8A43-C1D4-EEE2-0D64751226A4}"/>
                    </a:ext>
                  </a:extLst>
                </p14:cNvPr>
                <p14:cNvContentPartPr/>
                <p14:nvPr/>
              </p14:nvContentPartPr>
              <p14:xfrm>
                <a:off x="4876228" y="3607480"/>
                <a:ext cx="82800" cy="28188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CE3588B5-8A43-C1D4-EEE2-0D64751226A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67588" y="3598840"/>
                  <a:ext cx="100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375BCF6E-FB04-B4FA-7322-63EBE05F5836}"/>
                    </a:ext>
                  </a:extLst>
                </p14:cNvPr>
                <p14:cNvContentPartPr/>
                <p14:nvPr/>
              </p14:nvContentPartPr>
              <p14:xfrm>
                <a:off x="4905028" y="3580120"/>
                <a:ext cx="97920" cy="13716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375BCF6E-FB04-B4FA-7322-63EBE05F583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96028" y="3571480"/>
                  <a:ext cx="115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A46981C8-4EE8-332D-ABB0-541F33D33723}"/>
                    </a:ext>
                  </a:extLst>
                </p14:cNvPr>
                <p14:cNvContentPartPr/>
                <p14:nvPr/>
              </p14:nvContentPartPr>
              <p14:xfrm>
                <a:off x="5060188" y="3421000"/>
                <a:ext cx="27000" cy="42516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A46981C8-4EE8-332D-ABB0-541F33D3372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051548" y="3412000"/>
                  <a:ext cx="4464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Agrupar 197">
            <a:extLst>
              <a:ext uri="{FF2B5EF4-FFF2-40B4-BE49-F238E27FC236}">
                <a16:creationId xmlns:a16="http://schemas.microsoft.com/office/drawing/2014/main" id="{EA7FA668-9814-4423-1277-458593CE7B6B}"/>
              </a:ext>
            </a:extLst>
          </p:cNvPr>
          <p:cNvGrpSpPr/>
          <p:nvPr/>
        </p:nvGrpSpPr>
        <p:grpSpPr>
          <a:xfrm>
            <a:off x="5258188" y="3490840"/>
            <a:ext cx="969120" cy="413280"/>
            <a:chOff x="5258188" y="3490840"/>
            <a:chExt cx="96912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1DD673E4-9592-2156-DC90-804767341C97}"/>
                    </a:ext>
                  </a:extLst>
                </p14:cNvPr>
                <p14:cNvContentPartPr/>
                <p14:nvPr/>
              </p14:nvContentPartPr>
              <p14:xfrm>
                <a:off x="5258188" y="3535840"/>
                <a:ext cx="212400" cy="36828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1DD673E4-9592-2156-DC90-804767341C9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249188" y="3527200"/>
                  <a:ext cx="230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8D76E2C4-960D-FBF1-4266-EE1E9F70D350}"/>
                    </a:ext>
                  </a:extLst>
                </p14:cNvPr>
                <p14:cNvContentPartPr/>
                <p14:nvPr/>
              </p14:nvContentPartPr>
              <p14:xfrm>
                <a:off x="5517028" y="3525760"/>
                <a:ext cx="172080" cy="16416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8D76E2C4-960D-FBF1-4266-EE1E9F70D35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508388" y="3516760"/>
                  <a:ext cx="189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293EB76A-85AF-C252-9ECC-421730618B09}"/>
                    </a:ext>
                  </a:extLst>
                </p14:cNvPr>
                <p14:cNvContentPartPr/>
                <p14:nvPr/>
              </p14:nvContentPartPr>
              <p14:xfrm>
                <a:off x="5752828" y="3572200"/>
                <a:ext cx="91080" cy="2268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293EB76A-85AF-C252-9ECC-421730618B0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43828" y="3563560"/>
                  <a:ext cx="108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2448A518-6C35-A918-94D9-EDB8E5D00C90}"/>
                    </a:ext>
                  </a:extLst>
                </p14:cNvPr>
                <p14:cNvContentPartPr/>
                <p14:nvPr/>
              </p14:nvContentPartPr>
              <p14:xfrm>
                <a:off x="5843548" y="3511720"/>
                <a:ext cx="66960" cy="17244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2448A518-6C35-A918-94D9-EDB8E5D00C9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34548" y="3502720"/>
                  <a:ext cx="84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9397614C-8116-DDF5-E296-FB00DADE59B6}"/>
                    </a:ext>
                  </a:extLst>
                </p14:cNvPr>
                <p14:cNvContentPartPr/>
                <p14:nvPr/>
              </p14:nvContentPartPr>
              <p14:xfrm>
                <a:off x="5964508" y="3490840"/>
                <a:ext cx="262800" cy="19872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9397614C-8116-DDF5-E296-FB00DADE59B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55868" y="3482200"/>
                  <a:ext cx="28044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99" name="Tinta 198">
                <a:extLst>
                  <a:ext uri="{FF2B5EF4-FFF2-40B4-BE49-F238E27FC236}">
                    <a16:creationId xmlns:a16="http://schemas.microsoft.com/office/drawing/2014/main" id="{490310C6-0D44-33AB-2D3F-D799D0CE9165}"/>
                  </a:ext>
                </a:extLst>
              </p14:cNvPr>
              <p14:cNvContentPartPr/>
              <p14:nvPr/>
            </p14:nvContentPartPr>
            <p14:xfrm>
              <a:off x="3404548" y="1903960"/>
              <a:ext cx="205560" cy="1960200"/>
            </p14:xfrm>
          </p:contentPart>
        </mc:Choice>
        <mc:Fallback>
          <p:pic>
            <p:nvPicPr>
              <p:cNvPr id="199" name="Tinta 198">
                <a:extLst>
                  <a:ext uri="{FF2B5EF4-FFF2-40B4-BE49-F238E27FC236}">
                    <a16:creationId xmlns:a16="http://schemas.microsoft.com/office/drawing/2014/main" id="{490310C6-0D44-33AB-2D3F-D799D0CE9165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395908" y="1895320"/>
                <a:ext cx="223200" cy="19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Agrupar 206">
            <a:extLst>
              <a:ext uri="{FF2B5EF4-FFF2-40B4-BE49-F238E27FC236}">
                <a16:creationId xmlns:a16="http://schemas.microsoft.com/office/drawing/2014/main" id="{E1453ADC-BA74-F633-8FE1-DB9EFC654860}"/>
              </a:ext>
            </a:extLst>
          </p:cNvPr>
          <p:cNvGrpSpPr/>
          <p:nvPr/>
        </p:nvGrpSpPr>
        <p:grpSpPr>
          <a:xfrm>
            <a:off x="272908" y="3727000"/>
            <a:ext cx="1281960" cy="523800"/>
            <a:chOff x="272908" y="3727000"/>
            <a:chExt cx="128196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82CDA575-AB26-58B6-5585-A83BDFA024E7}"/>
                    </a:ext>
                  </a:extLst>
                </p14:cNvPr>
                <p14:cNvContentPartPr/>
                <p14:nvPr/>
              </p14:nvContentPartPr>
              <p14:xfrm>
                <a:off x="272908" y="3938680"/>
                <a:ext cx="380520" cy="31212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82CDA575-AB26-58B6-5585-A83BDFA024E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63908" y="3929680"/>
                  <a:ext cx="398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D956CEDB-1F8D-0210-D21C-E224C06BA2BB}"/>
                    </a:ext>
                  </a:extLst>
                </p14:cNvPr>
                <p14:cNvContentPartPr/>
                <p14:nvPr/>
              </p14:nvContentPartPr>
              <p14:xfrm>
                <a:off x="770788" y="4083760"/>
                <a:ext cx="91080" cy="201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D956CEDB-1F8D-0210-D21C-E224C06BA2B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1788" y="4075120"/>
                  <a:ext cx="108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F0A2EFB5-918F-23CF-8573-328F67BB9800}"/>
                    </a:ext>
                  </a:extLst>
                </p14:cNvPr>
                <p14:cNvContentPartPr/>
                <p14:nvPr/>
              </p14:nvContentPartPr>
              <p14:xfrm>
                <a:off x="770788" y="3969640"/>
                <a:ext cx="111240" cy="154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F0A2EFB5-918F-23CF-8573-328F67BB980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1788" y="3961000"/>
                  <a:ext cx="128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90B1AD2A-D0F5-301F-17FF-56C8406D9653}"/>
                    </a:ext>
                  </a:extLst>
                </p14:cNvPr>
                <p14:cNvContentPartPr/>
                <p14:nvPr/>
              </p14:nvContentPartPr>
              <p14:xfrm>
                <a:off x="1083628" y="3935440"/>
                <a:ext cx="235800" cy="21996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90B1AD2A-D0F5-301F-17FF-56C8406D965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74628" y="3926800"/>
                  <a:ext cx="253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60715AF8-C7A1-E215-54E5-336807199748}"/>
                    </a:ext>
                  </a:extLst>
                </p14:cNvPr>
                <p14:cNvContentPartPr/>
                <p14:nvPr/>
              </p14:nvContentPartPr>
              <p14:xfrm>
                <a:off x="1343188" y="4092040"/>
                <a:ext cx="211680" cy="1508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60715AF8-C7A1-E215-54E5-33680719974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334188" y="4083400"/>
                  <a:ext cx="229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3C6CF228-2973-12E6-CE06-89B8F314764A}"/>
                    </a:ext>
                  </a:extLst>
                </p14:cNvPr>
                <p14:cNvContentPartPr/>
                <p14:nvPr/>
              </p14:nvContentPartPr>
              <p14:xfrm>
                <a:off x="1054468" y="3727000"/>
                <a:ext cx="187560" cy="11808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3C6CF228-2973-12E6-CE06-89B8F31476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45468" y="3718000"/>
                  <a:ext cx="2052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Agrupar 218">
            <a:extLst>
              <a:ext uri="{FF2B5EF4-FFF2-40B4-BE49-F238E27FC236}">
                <a16:creationId xmlns:a16="http://schemas.microsoft.com/office/drawing/2014/main" id="{E3B22F95-849A-EAB5-1B27-CA0476F17C4B}"/>
              </a:ext>
            </a:extLst>
          </p:cNvPr>
          <p:cNvGrpSpPr/>
          <p:nvPr/>
        </p:nvGrpSpPr>
        <p:grpSpPr>
          <a:xfrm>
            <a:off x="1648828" y="3715480"/>
            <a:ext cx="1496880" cy="654120"/>
            <a:chOff x="1648828" y="3715480"/>
            <a:chExt cx="1496880" cy="65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6DF61B3F-0B38-3F69-160C-D02149DC5582}"/>
                    </a:ext>
                  </a:extLst>
                </p14:cNvPr>
                <p14:cNvContentPartPr/>
                <p14:nvPr/>
              </p14:nvContentPartPr>
              <p14:xfrm>
                <a:off x="1648828" y="3887200"/>
                <a:ext cx="272880" cy="23544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6DF61B3F-0B38-3F69-160C-D02149DC55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39828" y="3878200"/>
                  <a:ext cx="290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0921A4B6-9E81-BD8D-9FAA-C47B8E90A93F}"/>
                    </a:ext>
                  </a:extLst>
                </p14:cNvPr>
                <p14:cNvContentPartPr/>
                <p14:nvPr/>
              </p14:nvContentPartPr>
              <p14:xfrm>
                <a:off x="2036188" y="3990880"/>
                <a:ext cx="124200" cy="234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0921A4B6-9E81-BD8D-9FAA-C47B8E90A93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027188" y="3982240"/>
                  <a:ext cx="141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EA079C8B-8E9F-20A2-C59A-CD34865C6176}"/>
                    </a:ext>
                  </a:extLst>
                </p14:cNvPr>
                <p14:cNvContentPartPr/>
                <p14:nvPr/>
              </p14:nvContentPartPr>
              <p14:xfrm>
                <a:off x="2072548" y="3827440"/>
                <a:ext cx="20520" cy="21636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EA079C8B-8E9F-20A2-C59A-CD34865C617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063548" y="3818800"/>
                  <a:ext cx="3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AD6E78EA-FB29-37C0-F6FE-94CCB3C2E125}"/>
                    </a:ext>
                  </a:extLst>
                </p14:cNvPr>
                <p14:cNvContentPartPr/>
                <p14:nvPr/>
              </p14:nvContentPartPr>
              <p14:xfrm>
                <a:off x="2277748" y="3901960"/>
                <a:ext cx="195480" cy="12780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AD6E78EA-FB29-37C0-F6FE-94CCB3C2E12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268748" y="3892960"/>
                  <a:ext cx="21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7D732FBC-1BFC-0DB9-1255-482AC7D83D70}"/>
                    </a:ext>
                  </a:extLst>
                </p14:cNvPr>
                <p14:cNvContentPartPr/>
                <p14:nvPr/>
              </p14:nvContentPartPr>
              <p14:xfrm>
                <a:off x="2509948" y="3952720"/>
                <a:ext cx="188640" cy="41688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7D732FBC-1BFC-0DB9-1255-482AC7D83D7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00948" y="3943720"/>
                  <a:ext cx="206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7E32C348-7B61-3B8D-D3F2-455E5C007D1F}"/>
                    </a:ext>
                  </a:extLst>
                </p14:cNvPr>
                <p14:cNvContentPartPr/>
                <p14:nvPr/>
              </p14:nvContentPartPr>
              <p14:xfrm>
                <a:off x="2287828" y="3715480"/>
                <a:ext cx="162000" cy="1022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7E32C348-7B61-3B8D-D3F2-455E5C007D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78828" y="3706840"/>
                  <a:ext cx="17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5800C1D2-6636-14E4-1C5C-B61AD8A33A39}"/>
                    </a:ext>
                  </a:extLst>
                </p14:cNvPr>
                <p14:cNvContentPartPr/>
                <p14:nvPr/>
              </p14:nvContentPartPr>
              <p14:xfrm>
                <a:off x="2703628" y="3950560"/>
                <a:ext cx="15120" cy="4068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5800C1D2-6636-14E4-1C5C-B61AD8A33A3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694628" y="3941920"/>
                  <a:ext cx="32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989E1D1D-5922-AE82-FD13-7A4537360125}"/>
                    </a:ext>
                  </a:extLst>
                </p14:cNvPr>
                <p14:cNvContentPartPr/>
                <p14:nvPr/>
              </p14:nvContentPartPr>
              <p14:xfrm>
                <a:off x="2852668" y="3789280"/>
                <a:ext cx="293040" cy="5083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989E1D1D-5922-AE82-FD13-7A453736012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844028" y="3780280"/>
                  <a:ext cx="310680" cy="52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20" name="Tinta 219">
                <a:extLst>
                  <a:ext uri="{FF2B5EF4-FFF2-40B4-BE49-F238E27FC236}">
                    <a16:creationId xmlns:a16="http://schemas.microsoft.com/office/drawing/2014/main" id="{139C99BA-9705-6772-FE44-16595D40101E}"/>
                  </a:ext>
                </a:extLst>
              </p14:cNvPr>
              <p14:cNvContentPartPr/>
              <p14:nvPr/>
            </p14:nvContentPartPr>
            <p14:xfrm>
              <a:off x="221788" y="3613600"/>
              <a:ext cx="3036240" cy="870120"/>
            </p14:xfrm>
          </p:contentPart>
        </mc:Choice>
        <mc:Fallback>
          <p:pic>
            <p:nvPicPr>
              <p:cNvPr id="220" name="Tinta 219">
                <a:extLst>
                  <a:ext uri="{FF2B5EF4-FFF2-40B4-BE49-F238E27FC236}">
                    <a16:creationId xmlns:a16="http://schemas.microsoft.com/office/drawing/2014/main" id="{139C99BA-9705-6772-FE44-16595D40101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13148" y="3604600"/>
                <a:ext cx="3053880" cy="88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Agrupar 238">
            <a:extLst>
              <a:ext uri="{FF2B5EF4-FFF2-40B4-BE49-F238E27FC236}">
                <a16:creationId xmlns:a16="http://schemas.microsoft.com/office/drawing/2014/main" id="{5215671A-EA68-04A2-0BE3-F5EBCDDA13C0}"/>
              </a:ext>
            </a:extLst>
          </p:cNvPr>
          <p:cNvGrpSpPr/>
          <p:nvPr/>
        </p:nvGrpSpPr>
        <p:grpSpPr>
          <a:xfrm>
            <a:off x="161308" y="4780000"/>
            <a:ext cx="1908360" cy="369720"/>
            <a:chOff x="161308" y="4780000"/>
            <a:chExt cx="190836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4FCB6626-90B2-EEEC-A2BC-EE39E445B070}"/>
                    </a:ext>
                  </a:extLst>
                </p14:cNvPr>
                <p14:cNvContentPartPr/>
                <p14:nvPr/>
              </p14:nvContentPartPr>
              <p14:xfrm>
                <a:off x="161308" y="4851640"/>
                <a:ext cx="152280" cy="26568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4FCB6626-90B2-EEEC-A2BC-EE39E445B0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2668" y="4843000"/>
                  <a:ext cx="169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D68108AB-7D98-ED09-542A-7A91E76C7C97}"/>
                    </a:ext>
                  </a:extLst>
                </p14:cNvPr>
                <p14:cNvContentPartPr/>
                <p14:nvPr/>
              </p14:nvContentPartPr>
              <p14:xfrm>
                <a:off x="397828" y="4923640"/>
                <a:ext cx="120240" cy="22608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D68108AB-7D98-ED09-542A-7A91E76C7C9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89188" y="4915000"/>
                  <a:ext cx="137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1B15C2A3-A35B-9755-D1CF-EBFD659BD182}"/>
                    </a:ext>
                  </a:extLst>
                </p14:cNvPr>
                <p14:cNvContentPartPr/>
                <p14:nvPr/>
              </p14:nvContentPartPr>
              <p14:xfrm>
                <a:off x="390628" y="5021200"/>
                <a:ext cx="121320" cy="1260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1B15C2A3-A35B-9755-D1CF-EBFD659BD18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1628" y="5012560"/>
                  <a:ext cx="138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4CB5B1E5-8337-5D71-45FC-78497432B5A0}"/>
                    </a:ext>
                  </a:extLst>
                </p14:cNvPr>
                <p14:cNvContentPartPr/>
                <p14:nvPr/>
              </p14:nvContentPartPr>
              <p14:xfrm>
                <a:off x="516988" y="4912480"/>
                <a:ext cx="167760" cy="20052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4CB5B1E5-8337-5D71-45FC-78497432B5A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07988" y="4903480"/>
                  <a:ext cx="185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B0FBFD6E-F430-A1A7-D651-931CAE462553}"/>
                    </a:ext>
                  </a:extLst>
                </p14:cNvPr>
                <p14:cNvContentPartPr/>
                <p14:nvPr/>
              </p14:nvContentPartPr>
              <p14:xfrm>
                <a:off x="673228" y="4927960"/>
                <a:ext cx="172080" cy="18360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B0FBFD6E-F430-A1A7-D651-931CAE46255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64228" y="4919320"/>
                  <a:ext cx="18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2D47B318-0383-36E8-BA04-22D55293DAA9}"/>
                    </a:ext>
                  </a:extLst>
                </p14:cNvPr>
                <p14:cNvContentPartPr/>
                <p14:nvPr/>
              </p14:nvContentPartPr>
              <p14:xfrm>
                <a:off x="1056268" y="4905280"/>
                <a:ext cx="33840" cy="14580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2D47B318-0383-36E8-BA04-22D55293DAA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7268" y="4896640"/>
                  <a:ext cx="51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B0D258FA-3725-FA45-6071-D515899C7FB6}"/>
                    </a:ext>
                  </a:extLst>
                </p14:cNvPr>
                <p14:cNvContentPartPr/>
                <p14:nvPr/>
              </p14:nvContentPartPr>
              <p14:xfrm>
                <a:off x="1019548" y="5049640"/>
                <a:ext cx="172080" cy="2268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B0D258FA-3725-FA45-6071-D515899C7FB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0908" y="5040640"/>
                  <a:ext cx="189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BC92610D-E4D7-C41E-B8A4-E1E1D88FCECC}"/>
                    </a:ext>
                  </a:extLst>
                </p14:cNvPr>
                <p14:cNvContentPartPr/>
                <p14:nvPr/>
              </p14:nvContentPartPr>
              <p14:xfrm>
                <a:off x="979228" y="4872880"/>
                <a:ext cx="313200" cy="1872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BC92610D-E4D7-C41E-B8A4-E1E1D88FCEC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70588" y="4864240"/>
                  <a:ext cx="330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00F04C5C-1D69-9EB2-C8B5-693FA3789513}"/>
                    </a:ext>
                  </a:extLst>
                </p14:cNvPr>
                <p14:cNvContentPartPr/>
                <p14:nvPr/>
              </p14:nvContentPartPr>
              <p14:xfrm>
                <a:off x="1204588" y="4850920"/>
                <a:ext cx="151920" cy="23652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00F04C5C-1D69-9EB2-C8B5-693FA378951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95948" y="4841920"/>
                  <a:ext cx="169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0AD7E2C7-78DB-91B1-495E-1C2C77E84037}"/>
                    </a:ext>
                  </a:extLst>
                </p14:cNvPr>
                <p14:cNvContentPartPr/>
                <p14:nvPr/>
              </p14:nvContentPartPr>
              <p14:xfrm>
                <a:off x="1425988" y="4861000"/>
                <a:ext cx="165960" cy="19728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0AD7E2C7-78DB-91B1-495E-1C2C77E8403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416988" y="4852000"/>
                  <a:ext cx="183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929ECBA3-1CDD-D35E-4FC7-5D949C3598A0}"/>
                    </a:ext>
                  </a:extLst>
                </p14:cNvPr>
                <p14:cNvContentPartPr/>
                <p14:nvPr/>
              </p14:nvContentPartPr>
              <p14:xfrm>
                <a:off x="1426708" y="4847680"/>
                <a:ext cx="168480" cy="9216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929ECBA3-1CDD-D35E-4FC7-5D949C3598A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417708" y="4839040"/>
                  <a:ext cx="186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48857952-4BCC-E367-BA89-AB3F0D303864}"/>
                    </a:ext>
                  </a:extLst>
                </p14:cNvPr>
                <p14:cNvContentPartPr/>
                <p14:nvPr/>
              </p14:nvContentPartPr>
              <p14:xfrm>
                <a:off x="1648828" y="4812400"/>
                <a:ext cx="135360" cy="23364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48857952-4BCC-E367-BA89-AB3F0D3038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639828" y="4803760"/>
                  <a:ext cx="153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52FA3340-5F7D-38B7-EE6C-57161B306307}"/>
                    </a:ext>
                  </a:extLst>
                </p14:cNvPr>
                <p14:cNvContentPartPr/>
                <p14:nvPr/>
              </p14:nvContentPartPr>
              <p14:xfrm>
                <a:off x="1658908" y="4919320"/>
                <a:ext cx="158400" cy="327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52FA3340-5F7D-38B7-EE6C-57161B30630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649908" y="4910680"/>
                  <a:ext cx="176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06DE6874-27BF-5E88-E27F-467B808AF56F}"/>
                    </a:ext>
                  </a:extLst>
                </p14:cNvPr>
                <p14:cNvContentPartPr/>
                <p14:nvPr/>
              </p14:nvContentPartPr>
              <p14:xfrm>
                <a:off x="1834948" y="4780000"/>
                <a:ext cx="157320" cy="24264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06DE6874-27BF-5E88-E27F-467B808AF56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26308" y="4771360"/>
                  <a:ext cx="174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D665CB7D-F247-546F-9954-A09E9F74C568}"/>
                    </a:ext>
                  </a:extLst>
                </p14:cNvPr>
                <p14:cNvContentPartPr/>
                <p14:nvPr/>
              </p14:nvContentPartPr>
              <p14:xfrm>
                <a:off x="2059228" y="4957840"/>
                <a:ext cx="10440" cy="432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D665CB7D-F247-546F-9954-A09E9F74C5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50228" y="4948840"/>
                  <a:ext cx="28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45467D38-4F70-F2DC-8237-27F1E09248DE}"/>
                    </a:ext>
                  </a:extLst>
                </p14:cNvPr>
                <p14:cNvContentPartPr/>
                <p14:nvPr/>
              </p14:nvContentPartPr>
              <p14:xfrm>
                <a:off x="2018548" y="4810600"/>
                <a:ext cx="13680" cy="756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45467D38-4F70-F2DC-8237-27F1E09248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009908" y="4801600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Agrupar 243">
            <a:extLst>
              <a:ext uri="{FF2B5EF4-FFF2-40B4-BE49-F238E27FC236}">
                <a16:creationId xmlns:a16="http://schemas.microsoft.com/office/drawing/2014/main" id="{BD701903-1060-ABBC-38DB-87BAC67B22AB}"/>
              </a:ext>
            </a:extLst>
          </p:cNvPr>
          <p:cNvGrpSpPr/>
          <p:nvPr/>
        </p:nvGrpSpPr>
        <p:grpSpPr>
          <a:xfrm>
            <a:off x="2441908" y="4692520"/>
            <a:ext cx="492480" cy="757800"/>
            <a:chOff x="2441908" y="4692520"/>
            <a:chExt cx="492480" cy="75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AFF7D70D-BA24-BC3A-BEB0-52D4A1E4B622}"/>
                    </a:ext>
                  </a:extLst>
                </p14:cNvPr>
                <p14:cNvContentPartPr/>
                <p14:nvPr/>
              </p14:nvContentPartPr>
              <p14:xfrm>
                <a:off x="2441908" y="4782160"/>
                <a:ext cx="246600" cy="18792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AFF7D70D-BA24-BC3A-BEB0-52D4A1E4B62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33268" y="4773520"/>
                  <a:ext cx="264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3764CC12-26C4-61C1-C031-DB7FE5EAC433}"/>
                    </a:ext>
                  </a:extLst>
                </p14:cNvPr>
                <p14:cNvContentPartPr/>
                <p14:nvPr/>
              </p14:nvContentPartPr>
              <p14:xfrm>
                <a:off x="2715508" y="4873960"/>
                <a:ext cx="218880" cy="57636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3764CC12-26C4-61C1-C031-DB7FE5EAC43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706868" y="4865320"/>
                  <a:ext cx="23652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059E0CA5-4EAF-0350-4532-F9D87E229580}"/>
                    </a:ext>
                  </a:extLst>
                </p14:cNvPr>
                <p14:cNvContentPartPr/>
                <p14:nvPr/>
              </p14:nvContentPartPr>
              <p14:xfrm>
                <a:off x="2630908" y="4730680"/>
                <a:ext cx="145080" cy="2268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059E0CA5-4EAF-0350-4532-F9D87E22958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22268" y="4722040"/>
                  <a:ext cx="162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2836C391-FC01-1B03-0140-C11C05DED509}"/>
                    </a:ext>
                  </a:extLst>
                </p14:cNvPr>
                <p14:cNvContentPartPr/>
                <p14:nvPr/>
              </p14:nvContentPartPr>
              <p14:xfrm>
                <a:off x="2665108" y="4692520"/>
                <a:ext cx="70560" cy="1098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2836C391-FC01-1B03-0140-C11C05DED50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56468" y="4683520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1B3D1187-B22B-4359-EFBD-2549A6B7B4A1}"/>
                    </a:ext>
                  </a:extLst>
                </p14:cNvPr>
                <p14:cNvContentPartPr/>
                <p14:nvPr/>
              </p14:nvContentPartPr>
              <p14:xfrm>
                <a:off x="2624068" y="4692520"/>
                <a:ext cx="135000" cy="14400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1B3D1187-B22B-4359-EFBD-2549A6B7B4A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615428" y="4683520"/>
                  <a:ext cx="1526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Agrupar 258">
            <a:extLst>
              <a:ext uri="{FF2B5EF4-FFF2-40B4-BE49-F238E27FC236}">
                <a16:creationId xmlns:a16="http://schemas.microsoft.com/office/drawing/2014/main" id="{E2116D3F-A8CA-B495-0872-C6C3ECFC29B9}"/>
              </a:ext>
            </a:extLst>
          </p:cNvPr>
          <p:cNvGrpSpPr/>
          <p:nvPr/>
        </p:nvGrpSpPr>
        <p:grpSpPr>
          <a:xfrm>
            <a:off x="3017908" y="4700080"/>
            <a:ext cx="1517400" cy="874800"/>
            <a:chOff x="3017908" y="4700080"/>
            <a:chExt cx="1517400" cy="87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DA2E8313-1C00-EE45-49C1-6E72F1B96EC2}"/>
                    </a:ext>
                  </a:extLst>
                </p14:cNvPr>
                <p14:cNvContentPartPr/>
                <p14:nvPr/>
              </p14:nvContentPartPr>
              <p14:xfrm>
                <a:off x="3017908" y="4911400"/>
                <a:ext cx="138240" cy="2196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DA2E8313-1C00-EE45-49C1-6E72F1B96EC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08908" y="4902400"/>
                  <a:ext cx="155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5ABF431D-EC23-3DB9-BD4B-811FC613DE91}"/>
                    </a:ext>
                  </a:extLst>
                </p14:cNvPr>
                <p14:cNvContentPartPr/>
                <p14:nvPr/>
              </p14:nvContentPartPr>
              <p14:xfrm>
                <a:off x="3031228" y="4832560"/>
                <a:ext cx="111240" cy="2268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5ABF431D-EC23-3DB9-BD4B-811FC613DE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22588" y="4823920"/>
                  <a:ext cx="12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143F04EA-4D8A-9D8F-48B6-E74109FA00FB}"/>
                    </a:ext>
                  </a:extLst>
                </p14:cNvPr>
                <p14:cNvContentPartPr/>
                <p14:nvPr/>
              </p14:nvContentPartPr>
              <p14:xfrm>
                <a:off x="3320308" y="4741480"/>
                <a:ext cx="242640" cy="16200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143F04EA-4D8A-9D8F-48B6-E74109FA00F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11668" y="4732840"/>
                  <a:ext cx="260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BEE038B9-E5CE-30E6-CF12-DB06B44641BD}"/>
                    </a:ext>
                  </a:extLst>
                </p14:cNvPr>
                <p14:cNvContentPartPr/>
                <p14:nvPr/>
              </p14:nvContentPartPr>
              <p14:xfrm>
                <a:off x="3595708" y="4801240"/>
                <a:ext cx="51480" cy="28152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BEE038B9-E5CE-30E6-CF12-DB06B44641B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587068" y="4792600"/>
                  <a:ext cx="69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756C7BDE-CEA7-60A8-CBB8-350A2C2FC064}"/>
                    </a:ext>
                  </a:extLst>
                </p14:cNvPr>
                <p14:cNvContentPartPr/>
                <p14:nvPr/>
              </p14:nvContentPartPr>
              <p14:xfrm>
                <a:off x="3596428" y="4813480"/>
                <a:ext cx="91440" cy="13788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756C7BDE-CEA7-60A8-CBB8-350A2C2FC06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587428" y="4804480"/>
                  <a:ext cx="109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55DDDBB8-CF37-FA92-82DC-1643BFDC8BDE}"/>
                    </a:ext>
                  </a:extLst>
                </p14:cNvPr>
                <p14:cNvContentPartPr/>
                <p14:nvPr/>
              </p14:nvContentPartPr>
              <p14:xfrm>
                <a:off x="3798388" y="4868920"/>
                <a:ext cx="131400" cy="432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55DDDBB8-CF37-FA92-82DC-1643BFDC8BD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89388" y="4860280"/>
                  <a:ext cx="149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4361BE53-29D0-B3D9-3F1D-DB271FCEF852}"/>
                    </a:ext>
                  </a:extLst>
                </p14:cNvPr>
                <p14:cNvContentPartPr/>
                <p14:nvPr/>
              </p14:nvContentPartPr>
              <p14:xfrm>
                <a:off x="3960028" y="4700080"/>
                <a:ext cx="265680" cy="18756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4361BE53-29D0-B3D9-3F1D-DB271FCEF85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951028" y="4691440"/>
                  <a:ext cx="283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2F92AF78-79CA-C26D-0C3D-DE9038F06BAF}"/>
                    </a:ext>
                  </a:extLst>
                </p14:cNvPr>
                <p14:cNvContentPartPr/>
                <p14:nvPr/>
              </p14:nvContentPartPr>
              <p14:xfrm>
                <a:off x="4282588" y="4767400"/>
                <a:ext cx="192240" cy="14004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2F92AF78-79CA-C26D-0C3D-DE9038F06BA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273948" y="4758760"/>
                  <a:ext cx="209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32C896FA-B6F7-22F0-45A8-9178F9EE6C60}"/>
                    </a:ext>
                  </a:extLst>
                </p14:cNvPr>
                <p14:cNvContentPartPr/>
                <p14:nvPr/>
              </p14:nvContentPartPr>
              <p14:xfrm>
                <a:off x="3276748" y="5031280"/>
                <a:ext cx="1258560" cy="7380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32C896FA-B6F7-22F0-45A8-9178F9EE6C6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268108" y="5022640"/>
                  <a:ext cx="1276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CC161B90-A075-E86E-117F-792733CB671D}"/>
                    </a:ext>
                  </a:extLst>
                </p14:cNvPr>
                <p14:cNvContentPartPr/>
                <p14:nvPr/>
              </p14:nvContentPartPr>
              <p14:xfrm>
                <a:off x="3787948" y="5179600"/>
                <a:ext cx="68040" cy="23688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CC161B90-A075-E86E-117F-792733CB671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78948" y="5170960"/>
                  <a:ext cx="8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8EA126E2-6635-6E2E-19A4-F92B7C461FE1}"/>
                    </a:ext>
                  </a:extLst>
                </p14:cNvPr>
                <p14:cNvContentPartPr/>
                <p14:nvPr/>
              </p14:nvContentPartPr>
              <p14:xfrm>
                <a:off x="3804868" y="5337280"/>
                <a:ext cx="165240" cy="14364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8EA126E2-6635-6E2E-19A4-F92B7C461FE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96228" y="5328280"/>
                  <a:ext cx="182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A81D0E05-55E4-BCB5-BB17-F6602A122135}"/>
                    </a:ext>
                  </a:extLst>
                </p14:cNvPr>
                <p14:cNvContentPartPr/>
                <p14:nvPr/>
              </p14:nvContentPartPr>
              <p14:xfrm>
                <a:off x="4056508" y="5358520"/>
                <a:ext cx="48240" cy="21636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A81D0E05-55E4-BCB5-BB17-F6602A12213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47508" y="5349520"/>
                  <a:ext cx="65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822B4F22-BBC0-8004-A01B-6AC4347DFB55}"/>
                    </a:ext>
                  </a:extLst>
                </p14:cNvPr>
                <p14:cNvContentPartPr/>
                <p14:nvPr/>
              </p14:nvContentPartPr>
              <p14:xfrm>
                <a:off x="4026988" y="5327200"/>
                <a:ext cx="145800" cy="13680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822B4F22-BBC0-8004-A01B-6AC4347DFB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017988" y="5318200"/>
                  <a:ext cx="1634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Agrupar 274">
            <a:extLst>
              <a:ext uri="{FF2B5EF4-FFF2-40B4-BE49-F238E27FC236}">
                <a16:creationId xmlns:a16="http://schemas.microsoft.com/office/drawing/2014/main" id="{536DA23F-9AEA-687D-919F-54EC8451ABB1}"/>
              </a:ext>
            </a:extLst>
          </p:cNvPr>
          <p:cNvGrpSpPr/>
          <p:nvPr/>
        </p:nvGrpSpPr>
        <p:grpSpPr>
          <a:xfrm>
            <a:off x="2603548" y="5802400"/>
            <a:ext cx="677160" cy="422640"/>
            <a:chOff x="2603548" y="5802400"/>
            <a:chExt cx="6771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9090B0B8-DAF1-7078-051D-C4F3DE351ACA}"/>
                    </a:ext>
                  </a:extLst>
                </p14:cNvPr>
                <p14:cNvContentPartPr/>
                <p14:nvPr/>
              </p14:nvContentPartPr>
              <p14:xfrm>
                <a:off x="2603548" y="5925520"/>
                <a:ext cx="205920" cy="22716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9090B0B8-DAF1-7078-051D-C4F3DE351AC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594908" y="5916880"/>
                  <a:ext cx="223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5A7B9791-9F06-2DF0-A727-FB5EA70A7E5D}"/>
                    </a:ext>
                  </a:extLst>
                </p14:cNvPr>
                <p14:cNvContentPartPr/>
                <p14:nvPr/>
              </p14:nvContentPartPr>
              <p14:xfrm>
                <a:off x="2856268" y="6067000"/>
                <a:ext cx="215640" cy="15804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5A7B9791-9F06-2DF0-A727-FB5EA70A7E5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847628" y="6058360"/>
                  <a:ext cx="233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130C45B1-4B06-93A2-2865-7761C6216336}"/>
                    </a:ext>
                  </a:extLst>
                </p14:cNvPr>
                <p14:cNvContentPartPr/>
                <p14:nvPr/>
              </p14:nvContentPartPr>
              <p14:xfrm>
                <a:off x="2849068" y="5823640"/>
                <a:ext cx="60840" cy="11376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130C45B1-4B06-93A2-2865-7761C621633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40068" y="5814640"/>
                  <a:ext cx="7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9AE0E464-5FC6-9921-37BC-79EDE42CC571}"/>
                    </a:ext>
                  </a:extLst>
                </p14:cNvPr>
                <p14:cNvContentPartPr/>
                <p14:nvPr/>
              </p14:nvContentPartPr>
              <p14:xfrm>
                <a:off x="2809108" y="5823640"/>
                <a:ext cx="101880" cy="961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9AE0E464-5FC6-9921-37BC-79EDE42CC57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00468" y="5814640"/>
                  <a:ext cx="119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D7ED5A08-E6C7-4F73-3B0C-A40ECA9A67A5}"/>
                    </a:ext>
                  </a:extLst>
                </p14:cNvPr>
                <p14:cNvContentPartPr/>
                <p14:nvPr/>
              </p14:nvContentPartPr>
              <p14:xfrm>
                <a:off x="2772388" y="5802400"/>
                <a:ext cx="202320" cy="11952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D7ED5A08-E6C7-4F73-3B0C-A40ECA9A67A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763388" y="5793760"/>
                  <a:ext cx="21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12466619-60B7-56E3-57A7-98BFC4DFC75F}"/>
                    </a:ext>
                  </a:extLst>
                </p14:cNvPr>
                <p14:cNvContentPartPr/>
                <p14:nvPr/>
              </p14:nvContentPartPr>
              <p14:xfrm>
                <a:off x="3155428" y="6051520"/>
                <a:ext cx="125280" cy="471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12466619-60B7-56E3-57A7-98BFC4DFC75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146428" y="6042880"/>
                  <a:ext cx="142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6EB794CF-B93A-069C-2A5F-6A4776839C27}"/>
                    </a:ext>
                  </a:extLst>
                </p14:cNvPr>
                <p14:cNvContentPartPr/>
                <p14:nvPr/>
              </p14:nvContentPartPr>
              <p14:xfrm>
                <a:off x="3152188" y="5993200"/>
                <a:ext cx="121320" cy="2448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6EB794CF-B93A-069C-2A5F-6A4776839C2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43548" y="5984200"/>
                  <a:ext cx="1389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Agrupar 273">
            <a:extLst>
              <a:ext uri="{FF2B5EF4-FFF2-40B4-BE49-F238E27FC236}">
                <a16:creationId xmlns:a16="http://schemas.microsoft.com/office/drawing/2014/main" id="{35B4379C-E5CE-692A-8733-EB1A7D4335A3}"/>
              </a:ext>
            </a:extLst>
          </p:cNvPr>
          <p:cNvGrpSpPr/>
          <p:nvPr/>
        </p:nvGrpSpPr>
        <p:grpSpPr>
          <a:xfrm>
            <a:off x="3663028" y="5760640"/>
            <a:ext cx="398160" cy="363240"/>
            <a:chOff x="3663028" y="5760640"/>
            <a:chExt cx="39816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6C4FD596-2B96-B81E-80A8-FDAE1E5ABE78}"/>
                    </a:ext>
                  </a:extLst>
                </p14:cNvPr>
                <p14:cNvContentPartPr/>
                <p14:nvPr/>
              </p14:nvContentPartPr>
              <p14:xfrm>
                <a:off x="3663028" y="5760640"/>
                <a:ext cx="155880" cy="31608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6C4FD596-2B96-B81E-80A8-FDAE1E5ABE7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54388" y="5751640"/>
                  <a:ext cx="1735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17A25E13-A083-94AB-3AFC-0CBF0FBF2305}"/>
                    </a:ext>
                  </a:extLst>
                </p14:cNvPr>
                <p14:cNvContentPartPr/>
                <p14:nvPr/>
              </p14:nvContentPartPr>
              <p14:xfrm>
                <a:off x="3906028" y="5986360"/>
                <a:ext cx="155160" cy="13752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17A25E13-A083-94AB-3AFC-0CBF0FBF230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897028" y="5977360"/>
                  <a:ext cx="17280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69" name="Tinta 268">
                <a:extLst>
                  <a:ext uri="{FF2B5EF4-FFF2-40B4-BE49-F238E27FC236}">
                    <a16:creationId xmlns:a16="http://schemas.microsoft.com/office/drawing/2014/main" id="{4ACFC136-DBDF-2DBC-8568-F00F8761D23A}"/>
                  </a:ext>
                </a:extLst>
              </p14:cNvPr>
              <p14:cNvContentPartPr/>
              <p14:nvPr/>
            </p14:nvContentPartPr>
            <p14:xfrm>
              <a:off x="3569428" y="6226120"/>
              <a:ext cx="656640" cy="31680"/>
            </p14:xfrm>
          </p:contentPart>
        </mc:Choice>
        <mc:Fallback>
          <p:pic>
            <p:nvPicPr>
              <p:cNvPr id="269" name="Tinta 268">
                <a:extLst>
                  <a:ext uri="{FF2B5EF4-FFF2-40B4-BE49-F238E27FC236}">
                    <a16:creationId xmlns:a16="http://schemas.microsoft.com/office/drawing/2014/main" id="{4ACFC136-DBDF-2DBC-8568-F00F8761D23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560788" y="6217480"/>
                <a:ext cx="6742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Agrupar 272">
            <a:extLst>
              <a:ext uri="{FF2B5EF4-FFF2-40B4-BE49-F238E27FC236}">
                <a16:creationId xmlns:a16="http://schemas.microsoft.com/office/drawing/2014/main" id="{609774CF-20F0-7663-4EEA-27E625632C35}"/>
              </a:ext>
            </a:extLst>
          </p:cNvPr>
          <p:cNvGrpSpPr/>
          <p:nvPr/>
        </p:nvGrpSpPr>
        <p:grpSpPr>
          <a:xfrm>
            <a:off x="3744388" y="6396760"/>
            <a:ext cx="323280" cy="313560"/>
            <a:chOff x="3744388" y="6396760"/>
            <a:chExt cx="32328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E8A8E203-FF2C-4B2D-598C-6DE6F483E96F}"/>
                    </a:ext>
                  </a:extLst>
                </p14:cNvPr>
                <p14:cNvContentPartPr/>
                <p14:nvPr/>
              </p14:nvContentPartPr>
              <p14:xfrm>
                <a:off x="3744388" y="6396760"/>
                <a:ext cx="162720" cy="30204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E8A8E203-FF2C-4B2D-598C-6DE6F483E96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735388" y="6388120"/>
                  <a:ext cx="180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37CCD7F4-93F4-B8A3-AB13-EE1C242764DC}"/>
                    </a:ext>
                  </a:extLst>
                </p14:cNvPr>
                <p14:cNvContentPartPr/>
                <p14:nvPr/>
              </p14:nvContentPartPr>
              <p14:xfrm>
                <a:off x="3956428" y="6548320"/>
                <a:ext cx="40680" cy="16200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37CCD7F4-93F4-B8A3-AB13-EE1C242764D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947428" y="6539320"/>
                  <a:ext cx="58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A3BB53B4-35DA-F4DD-3DDC-9B672DAD3C11}"/>
                    </a:ext>
                  </a:extLst>
                </p14:cNvPr>
                <p14:cNvContentPartPr/>
                <p14:nvPr/>
              </p14:nvContentPartPr>
              <p14:xfrm>
                <a:off x="3949588" y="6488560"/>
                <a:ext cx="118080" cy="13896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A3BB53B4-35DA-F4DD-3DDC-9B672DAD3C1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940948" y="6479920"/>
                  <a:ext cx="135720" cy="156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6" name="Imagem 275" descr="Diagrama&#10;&#10;Descrição gerada automaticamente">
            <a:extLst>
              <a:ext uri="{FF2B5EF4-FFF2-40B4-BE49-F238E27FC236}">
                <a16:creationId xmlns:a16="http://schemas.microsoft.com/office/drawing/2014/main" id="{2B5C0A97-FD93-96C3-4C83-10B2010DAEB6}"/>
              </a:ext>
            </a:extLst>
          </p:cNvPr>
          <p:cNvPicPr>
            <a:picLocks noChangeAspect="1"/>
          </p:cNvPicPr>
          <p:nvPr/>
        </p:nvPicPr>
        <p:blipFill>
          <a:blip r:embed="rId464"/>
          <a:stretch>
            <a:fillRect/>
          </a:stretch>
        </p:blipFill>
        <p:spPr>
          <a:xfrm>
            <a:off x="8970771" y="174806"/>
            <a:ext cx="2963520" cy="18584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32" name="Tinta 331">
                <a:extLst>
                  <a:ext uri="{FF2B5EF4-FFF2-40B4-BE49-F238E27FC236}">
                    <a16:creationId xmlns:a16="http://schemas.microsoft.com/office/drawing/2014/main" id="{D2331393-1371-F5EB-FA6F-16CA5CD35D99}"/>
                  </a:ext>
                </a:extLst>
              </p14:cNvPr>
              <p14:cNvContentPartPr/>
              <p14:nvPr/>
            </p14:nvContentPartPr>
            <p14:xfrm>
              <a:off x="7782868" y="4840840"/>
              <a:ext cx="5400" cy="96120"/>
            </p14:xfrm>
          </p:contentPart>
        </mc:Choice>
        <mc:Fallback>
          <p:pic>
            <p:nvPicPr>
              <p:cNvPr id="332" name="Tinta 331">
                <a:extLst>
                  <a:ext uri="{FF2B5EF4-FFF2-40B4-BE49-F238E27FC236}">
                    <a16:creationId xmlns:a16="http://schemas.microsoft.com/office/drawing/2014/main" id="{D2331393-1371-F5EB-FA6F-16CA5CD35D99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773868" y="4831840"/>
                <a:ext cx="2304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Agrupar 344">
            <a:extLst>
              <a:ext uri="{FF2B5EF4-FFF2-40B4-BE49-F238E27FC236}">
                <a16:creationId xmlns:a16="http://schemas.microsoft.com/office/drawing/2014/main" id="{49FD272D-5F8A-EC7D-EF6E-ECF016EA36EF}"/>
              </a:ext>
            </a:extLst>
          </p:cNvPr>
          <p:cNvGrpSpPr/>
          <p:nvPr/>
        </p:nvGrpSpPr>
        <p:grpSpPr>
          <a:xfrm>
            <a:off x="7646428" y="4849480"/>
            <a:ext cx="922320" cy="1100880"/>
            <a:chOff x="7646428" y="4849480"/>
            <a:chExt cx="922320" cy="11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EEE423D7-B29A-F5ED-955C-3FA74B7E7052}"/>
                    </a:ext>
                  </a:extLst>
                </p14:cNvPr>
                <p14:cNvContentPartPr/>
                <p14:nvPr/>
              </p14:nvContentPartPr>
              <p14:xfrm>
                <a:off x="7767748" y="4870000"/>
                <a:ext cx="10440" cy="4464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EEE423D7-B29A-F5ED-955C-3FA74B7E705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758748" y="4861000"/>
                  <a:ext cx="2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D6813CCA-5ECF-6B54-F8F6-EB711E262260}"/>
                    </a:ext>
                  </a:extLst>
                </p14:cNvPr>
                <p14:cNvContentPartPr/>
                <p14:nvPr/>
              </p14:nvContentPartPr>
              <p14:xfrm>
                <a:off x="7757668" y="4849480"/>
                <a:ext cx="20520" cy="37764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D6813CCA-5ECF-6B54-F8F6-EB711E26226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748668" y="4840480"/>
                  <a:ext cx="38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6A0D8CDD-4B09-338D-8532-24F86C84127B}"/>
                    </a:ext>
                  </a:extLst>
                </p14:cNvPr>
                <p14:cNvContentPartPr/>
                <p14:nvPr/>
              </p14:nvContentPartPr>
              <p14:xfrm>
                <a:off x="7720588" y="5066920"/>
                <a:ext cx="178560" cy="25056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6A0D8CDD-4B09-338D-8532-24F86C84127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711588" y="5058280"/>
                  <a:ext cx="196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6AF55657-D3C0-81AF-8DD7-56D86050F3E8}"/>
                    </a:ext>
                  </a:extLst>
                </p14:cNvPr>
                <p14:cNvContentPartPr/>
                <p14:nvPr/>
              </p14:nvContentPartPr>
              <p14:xfrm>
                <a:off x="7932628" y="5109040"/>
                <a:ext cx="155160" cy="19908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6AF55657-D3C0-81AF-8DD7-56D86050F3E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923628" y="5100400"/>
                  <a:ext cx="172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D80A73DF-2F68-9718-33B9-E3384EFEB3F9}"/>
                    </a:ext>
                  </a:extLst>
                </p14:cNvPr>
                <p14:cNvContentPartPr/>
                <p14:nvPr/>
              </p14:nvContentPartPr>
              <p14:xfrm>
                <a:off x="7646428" y="5383360"/>
                <a:ext cx="525240" cy="2448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D80A73DF-2F68-9718-33B9-E3384EFEB3F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637788" y="5374720"/>
                  <a:ext cx="542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37D67E7C-2DEA-6978-9260-B66D1A825C75}"/>
                    </a:ext>
                  </a:extLst>
                </p14:cNvPr>
                <p14:cNvContentPartPr/>
                <p14:nvPr/>
              </p14:nvContentPartPr>
              <p14:xfrm>
                <a:off x="7908868" y="5500720"/>
                <a:ext cx="17640" cy="37332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37D67E7C-2DEA-6978-9260-B66D1A825C7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899868" y="5491720"/>
                  <a:ext cx="35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6B73FC3B-BCB4-AB92-9562-DD50B23445CE}"/>
                    </a:ext>
                  </a:extLst>
                </p14:cNvPr>
                <p14:cNvContentPartPr/>
                <p14:nvPr/>
              </p14:nvContentPartPr>
              <p14:xfrm>
                <a:off x="7898428" y="5732560"/>
                <a:ext cx="100440" cy="17280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6B73FC3B-BCB4-AB92-9562-DD50B23445C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889428" y="5723920"/>
                  <a:ext cx="118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00A00CEF-50DC-99F2-5133-3C7E3B42E93D}"/>
                    </a:ext>
                  </a:extLst>
                </p14:cNvPr>
                <p14:cNvContentPartPr/>
                <p14:nvPr/>
              </p14:nvContentPartPr>
              <p14:xfrm>
                <a:off x="8050348" y="5766040"/>
                <a:ext cx="43920" cy="18432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00A00CEF-50DC-99F2-5133-3C7E3B42E93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041348" y="5757400"/>
                  <a:ext cx="61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B19D9B03-92E5-D828-B939-BE88731CB0E3}"/>
                    </a:ext>
                  </a:extLst>
                </p14:cNvPr>
                <p14:cNvContentPartPr/>
                <p14:nvPr/>
              </p14:nvContentPartPr>
              <p14:xfrm>
                <a:off x="8043508" y="5730760"/>
                <a:ext cx="97200" cy="13464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B19D9B03-92E5-D828-B939-BE88731CB0E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034868" y="5722120"/>
                  <a:ext cx="11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87821F8A-3E6E-518E-34F4-EFFE4DCE5352}"/>
                    </a:ext>
                  </a:extLst>
                </p14:cNvPr>
                <p14:cNvContentPartPr/>
                <p14:nvPr/>
              </p14:nvContentPartPr>
              <p14:xfrm>
                <a:off x="8241868" y="5473360"/>
                <a:ext cx="10440" cy="36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87821F8A-3E6E-518E-34F4-EFFE4DCE53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33228" y="5464720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E3BFC474-A623-E9EB-8E31-00ACF5AFEAD1}"/>
                    </a:ext>
                  </a:extLst>
                </p14:cNvPr>
                <p14:cNvContentPartPr/>
                <p14:nvPr/>
              </p14:nvContentPartPr>
              <p14:xfrm>
                <a:off x="8309188" y="5146840"/>
                <a:ext cx="259560" cy="21564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E3BFC474-A623-E9EB-8E31-00ACF5AFEAD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300548" y="5137840"/>
                  <a:ext cx="2772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Agrupar 362">
            <a:extLst>
              <a:ext uri="{FF2B5EF4-FFF2-40B4-BE49-F238E27FC236}">
                <a16:creationId xmlns:a16="http://schemas.microsoft.com/office/drawing/2014/main" id="{EC5B840E-E8A3-F18C-95A2-2B1F4E168F37}"/>
              </a:ext>
            </a:extLst>
          </p:cNvPr>
          <p:cNvGrpSpPr/>
          <p:nvPr/>
        </p:nvGrpSpPr>
        <p:grpSpPr>
          <a:xfrm>
            <a:off x="8723188" y="5121280"/>
            <a:ext cx="128520" cy="251640"/>
            <a:chOff x="8723188" y="5121280"/>
            <a:chExt cx="12852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B2AE89FA-9A03-B199-4AD2-675470ADD4E8}"/>
                    </a:ext>
                  </a:extLst>
                </p14:cNvPr>
                <p14:cNvContentPartPr/>
                <p14:nvPr/>
              </p14:nvContentPartPr>
              <p14:xfrm>
                <a:off x="8723188" y="5185000"/>
                <a:ext cx="128520" cy="5076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B2AE89FA-9A03-B199-4AD2-675470ADD4E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14188" y="5176000"/>
                  <a:ext cx="146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80FB9256-CA8C-6E98-A762-CDD9ED7F0D21}"/>
                    </a:ext>
                  </a:extLst>
                </p14:cNvPr>
                <p14:cNvContentPartPr/>
                <p14:nvPr/>
              </p14:nvContentPartPr>
              <p14:xfrm>
                <a:off x="8773588" y="5121280"/>
                <a:ext cx="23760" cy="25164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80FB9256-CA8C-6E98-A762-CDD9ED7F0D2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764588" y="5112280"/>
                  <a:ext cx="414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Agrupar 361">
            <a:extLst>
              <a:ext uri="{FF2B5EF4-FFF2-40B4-BE49-F238E27FC236}">
                <a16:creationId xmlns:a16="http://schemas.microsoft.com/office/drawing/2014/main" id="{C722BA4B-5B24-C85C-A933-2097CBF4B2FF}"/>
              </a:ext>
            </a:extLst>
          </p:cNvPr>
          <p:cNvGrpSpPr/>
          <p:nvPr/>
        </p:nvGrpSpPr>
        <p:grpSpPr>
          <a:xfrm>
            <a:off x="9059428" y="4953520"/>
            <a:ext cx="1268640" cy="1028160"/>
            <a:chOff x="9059428" y="4953520"/>
            <a:chExt cx="1268640" cy="10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6377909A-F066-E6FC-76A2-0510011352E7}"/>
                    </a:ext>
                  </a:extLst>
                </p14:cNvPr>
                <p14:cNvContentPartPr/>
                <p14:nvPr/>
              </p14:nvContentPartPr>
              <p14:xfrm>
                <a:off x="9059428" y="4981600"/>
                <a:ext cx="188640" cy="20088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6377909A-F066-E6FC-76A2-0510011352E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50428" y="4972600"/>
                  <a:ext cx="206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B22A6AD3-2DDC-017D-A38B-C6DD7C14C43B}"/>
                    </a:ext>
                  </a:extLst>
                </p14:cNvPr>
                <p14:cNvContentPartPr/>
                <p14:nvPr/>
              </p14:nvContentPartPr>
              <p14:xfrm>
                <a:off x="9246628" y="5061880"/>
                <a:ext cx="62280" cy="30816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B22A6AD3-2DDC-017D-A38B-C6DD7C14C43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37628" y="5052880"/>
                  <a:ext cx="79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34DB8F54-3636-5289-0E0D-DA0F22690241}"/>
                    </a:ext>
                  </a:extLst>
                </p14:cNvPr>
                <p14:cNvContentPartPr/>
                <p14:nvPr/>
              </p14:nvContentPartPr>
              <p14:xfrm>
                <a:off x="9234388" y="5039200"/>
                <a:ext cx="313200" cy="15696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34DB8F54-3636-5289-0E0D-DA0F2269024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225388" y="5030560"/>
                  <a:ext cx="330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B1D44830-4A5C-8852-E255-D1827D9C4C05}"/>
                    </a:ext>
                  </a:extLst>
                </p14:cNvPr>
                <p14:cNvContentPartPr/>
                <p14:nvPr/>
              </p14:nvContentPartPr>
              <p14:xfrm>
                <a:off x="9583948" y="4953520"/>
                <a:ext cx="205920" cy="19260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B1D44830-4A5C-8852-E255-D1827D9C4C0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575308" y="4944880"/>
                  <a:ext cx="223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CCAA43EE-4B65-5B66-51E7-3772923A187C}"/>
                    </a:ext>
                  </a:extLst>
                </p14:cNvPr>
                <p14:cNvContentPartPr/>
                <p14:nvPr/>
              </p14:nvContentPartPr>
              <p14:xfrm>
                <a:off x="9802108" y="4969360"/>
                <a:ext cx="122040" cy="15228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CCAA43EE-4B65-5B66-51E7-3772923A187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93468" y="4960720"/>
                  <a:ext cx="139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16E15B11-9A2E-4604-D08E-F6D0AFF2C2F0}"/>
                    </a:ext>
                  </a:extLst>
                </p14:cNvPr>
                <p14:cNvContentPartPr/>
                <p14:nvPr/>
              </p14:nvContentPartPr>
              <p14:xfrm>
                <a:off x="9089668" y="5338360"/>
                <a:ext cx="838080" cy="1944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16E15B11-9A2E-4604-D08E-F6D0AFF2C2F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081028" y="5329360"/>
                  <a:ext cx="85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699D8AA1-5020-E792-4581-D7143616D797}"/>
                    </a:ext>
                  </a:extLst>
                </p14:cNvPr>
                <p14:cNvContentPartPr/>
                <p14:nvPr/>
              </p14:nvContentPartPr>
              <p14:xfrm>
                <a:off x="9483148" y="5592160"/>
                <a:ext cx="43920" cy="26964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699D8AA1-5020-E792-4581-D7143616D79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474508" y="5583520"/>
                  <a:ext cx="61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903509BD-D45A-8404-6270-90A4BDA739AD}"/>
                    </a:ext>
                  </a:extLst>
                </p14:cNvPr>
                <p14:cNvContentPartPr/>
                <p14:nvPr/>
              </p14:nvContentPartPr>
              <p14:xfrm>
                <a:off x="9493228" y="5730760"/>
                <a:ext cx="146520" cy="19296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903509BD-D45A-8404-6270-90A4BDA739A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484588" y="5722120"/>
                  <a:ext cx="16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CB1BFEAC-BFD3-1AD5-4BFB-222CA850DE9B}"/>
                    </a:ext>
                  </a:extLst>
                </p14:cNvPr>
                <p14:cNvContentPartPr/>
                <p14:nvPr/>
              </p14:nvContentPartPr>
              <p14:xfrm>
                <a:off x="9661708" y="5806360"/>
                <a:ext cx="50760" cy="17532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CB1BFEAC-BFD3-1AD5-4BFB-222CA850DE9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52708" y="5797720"/>
                  <a:ext cx="68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396D18D8-2FA2-DF60-EA1A-67E688942699}"/>
                    </a:ext>
                  </a:extLst>
                </p14:cNvPr>
                <p14:cNvContentPartPr/>
                <p14:nvPr/>
              </p14:nvContentPartPr>
              <p14:xfrm>
                <a:off x="9664948" y="5761720"/>
                <a:ext cx="101160" cy="10548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396D18D8-2FA2-DF60-EA1A-67E68894269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56308" y="5753080"/>
                  <a:ext cx="118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DD359309-747C-5F96-184C-AE0A7E3045FA}"/>
                    </a:ext>
                  </a:extLst>
                </p14:cNvPr>
                <p14:cNvContentPartPr/>
                <p14:nvPr/>
              </p14:nvContentPartPr>
              <p14:xfrm>
                <a:off x="10035028" y="5314960"/>
                <a:ext cx="17280" cy="648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DD359309-747C-5F96-184C-AE0A7E3045F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26028" y="5306320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A90B3E61-7B4F-149F-5959-9C28951E9CED}"/>
                    </a:ext>
                  </a:extLst>
                </p14:cNvPr>
                <p14:cNvContentPartPr/>
                <p14:nvPr/>
              </p14:nvContentPartPr>
              <p14:xfrm>
                <a:off x="10125748" y="5141440"/>
                <a:ext cx="202320" cy="43344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A90B3E61-7B4F-149F-5959-9C28951E9CE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117108" y="5132440"/>
                  <a:ext cx="219960" cy="45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Agrupar 369">
            <a:extLst>
              <a:ext uri="{FF2B5EF4-FFF2-40B4-BE49-F238E27FC236}">
                <a16:creationId xmlns:a16="http://schemas.microsoft.com/office/drawing/2014/main" id="{E91FDEE8-EA51-CA14-1291-265938312E9A}"/>
              </a:ext>
            </a:extLst>
          </p:cNvPr>
          <p:cNvGrpSpPr/>
          <p:nvPr/>
        </p:nvGrpSpPr>
        <p:grpSpPr>
          <a:xfrm>
            <a:off x="4679668" y="4114000"/>
            <a:ext cx="4286160" cy="2519640"/>
            <a:chOff x="4679668" y="4114000"/>
            <a:chExt cx="4286160" cy="251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A1FD5DA7-05E2-FA60-8E38-7D839AFE3E32}"/>
                    </a:ext>
                  </a:extLst>
                </p14:cNvPr>
                <p14:cNvContentPartPr/>
                <p14:nvPr/>
              </p14:nvContentPartPr>
              <p14:xfrm>
                <a:off x="4679668" y="4303000"/>
                <a:ext cx="347040" cy="233064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A1FD5DA7-05E2-FA60-8E38-7D839AFE3E3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670668" y="4294000"/>
                  <a:ext cx="364680" cy="23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2F0FA16F-645A-0538-AF51-8CD41B002A4A}"/>
                    </a:ext>
                  </a:extLst>
                </p14:cNvPr>
                <p14:cNvContentPartPr/>
                <p14:nvPr/>
              </p14:nvContentPartPr>
              <p14:xfrm>
                <a:off x="5059828" y="4387600"/>
                <a:ext cx="74160" cy="21168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2F0FA16F-645A-0538-AF51-8CD41B002A4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050828" y="4378960"/>
                  <a:ext cx="91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2D0692C5-A60A-2F1C-F90E-CA463BBCC6CF}"/>
                    </a:ext>
                  </a:extLst>
                </p14:cNvPr>
                <p14:cNvContentPartPr/>
                <p14:nvPr/>
              </p14:nvContentPartPr>
              <p14:xfrm>
                <a:off x="5029588" y="4276000"/>
                <a:ext cx="164880" cy="19584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2D0692C5-A60A-2F1C-F90E-CA463BBCC6C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20588" y="4267000"/>
                  <a:ext cx="182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46E5D1BD-620A-BF21-9A1B-40815695444A}"/>
                    </a:ext>
                  </a:extLst>
                </p14:cNvPr>
                <p14:cNvContentPartPr/>
                <p14:nvPr/>
              </p14:nvContentPartPr>
              <p14:xfrm>
                <a:off x="5177188" y="4355560"/>
                <a:ext cx="151920" cy="19368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46E5D1BD-620A-BF21-9A1B-40815695444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168188" y="4346560"/>
                  <a:ext cx="169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206E1CD3-EA15-302F-CD1F-EB5BAEE91BE0}"/>
                    </a:ext>
                  </a:extLst>
                </p14:cNvPr>
                <p14:cNvContentPartPr/>
                <p14:nvPr/>
              </p14:nvContentPartPr>
              <p14:xfrm>
                <a:off x="5375908" y="4301920"/>
                <a:ext cx="50760" cy="23976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206E1CD3-EA15-302F-CD1F-EB5BAEE91BE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67268" y="4292920"/>
                  <a:ext cx="68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348A0056-868A-8FD2-FEA1-138922FF5FDB}"/>
                    </a:ext>
                  </a:extLst>
                </p14:cNvPr>
                <p14:cNvContentPartPr/>
                <p14:nvPr/>
              </p14:nvContentPartPr>
              <p14:xfrm>
                <a:off x="5456188" y="4306600"/>
                <a:ext cx="105120" cy="2264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348A0056-868A-8FD2-FEA1-138922FF5F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447548" y="4297600"/>
                  <a:ext cx="12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FD252E82-0622-C494-78C7-430EDE24A1BE}"/>
                    </a:ext>
                  </a:extLst>
                </p14:cNvPr>
                <p14:cNvContentPartPr/>
                <p14:nvPr/>
              </p14:nvContentPartPr>
              <p14:xfrm>
                <a:off x="5715028" y="4310560"/>
                <a:ext cx="108360" cy="25020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FD252E82-0622-C494-78C7-430EDE24A1B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06388" y="4301560"/>
                  <a:ext cx="126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D234D06C-E1DC-B924-AAC6-EFC2BAB2A701}"/>
                    </a:ext>
                  </a:extLst>
                </p14:cNvPr>
                <p14:cNvContentPartPr/>
                <p14:nvPr/>
              </p14:nvContentPartPr>
              <p14:xfrm>
                <a:off x="5708908" y="4384720"/>
                <a:ext cx="104760" cy="2556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D234D06C-E1DC-B924-AAC6-EFC2BAB2A70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700268" y="4375720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EF8F1BB3-DCCE-FDC4-8737-93FF8F60D86E}"/>
                    </a:ext>
                  </a:extLst>
                </p14:cNvPr>
                <p14:cNvContentPartPr/>
                <p14:nvPr/>
              </p14:nvContentPartPr>
              <p14:xfrm>
                <a:off x="5695588" y="4303000"/>
                <a:ext cx="131400" cy="3564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EF8F1BB3-DCCE-FDC4-8737-93FF8F60D86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86588" y="4294000"/>
                  <a:ext cx="149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EC2C35F8-C8C7-E061-6AB9-E0050B5F4277}"/>
                    </a:ext>
                  </a:extLst>
                </p14:cNvPr>
                <p14:cNvContentPartPr/>
                <p14:nvPr/>
              </p14:nvContentPartPr>
              <p14:xfrm>
                <a:off x="5904028" y="4255840"/>
                <a:ext cx="165600" cy="26640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EC2C35F8-C8C7-E061-6AB9-E0050B5F427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95388" y="4247200"/>
                  <a:ext cx="183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E8F6307E-9EB8-FA4F-2EFD-4A88AA806E81}"/>
                    </a:ext>
                  </a:extLst>
                </p14:cNvPr>
                <p14:cNvContentPartPr/>
                <p14:nvPr/>
              </p14:nvContentPartPr>
              <p14:xfrm>
                <a:off x="6257188" y="4214440"/>
                <a:ext cx="191520" cy="29160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E8F6307E-9EB8-FA4F-2EFD-4A88AA806E8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248548" y="4205440"/>
                  <a:ext cx="209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F1C6016A-69C6-DC68-946C-6DA90C3EC64F}"/>
                    </a:ext>
                  </a:extLst>
                </p14:cNvPr>
                <p14:cNvContentPartPr/>
                <p14:nvPr/>
              </p14:nvContentPartPr>
              <p14:xfrm>
                <a:off x="6496228" y="4440520"/>
                <a:ext cx="24120" cy="2916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F1C6016A-69C6-DC68-946C-6DA90C3EC64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87228" y="4431880"/>
                  <a:ext cx="41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26B46D32-EF98-D46E-E6B1-E0D29475F933}"/>
                    </a:ext>
                  </a:extLst>
                </p14:cNvPr>
                <p14:cNvContentPartPr/>
                <p14:nvPr/>
              </p14:nvContentPartPr>
              <p14:xfrm>
                <a:off x="6563548" y="4146040"/>
                <a:ext cx="125640" cy="29844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26B46D32-EF98-D46E-E6B1-E0D29475F93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54548" y="4137400"/>
                  <a:ext cx="143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DA96BB3C-8B55-81A6-1A99-10492EEE045D}"/>
                    </a:ext>
                  </a:extLst>
                </p14:cNvPr>
                <p14:cNvContentPartPr/>
                <p14:nvPr/>
              </p14:nvContentPartPr>
              <p14:xfrm>
                <a:off x="6573628" y="4310920"/>
                <a:ext cx="101160" cy="1764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DA96BB3C-8B55-81A6-1A99-10492EEE045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64628" y="4301920"/>
                  <a:ext cx="118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668294B8-6CF2-4063-D587-1AF296EF731F}"/>
                    </a:ext>
                  </a:extLst>
                </p14:cNvPr>
                <p14:cNvContentPartPr/>
                <p14:nvPr/>
              </p14:nvContentPartPr>
              <p14:xfrm>
                <a:off x="6734908" y="4401640"/>
                <a:ext cx="33840" cy="6876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668294B8-6CF2-4063-D587-1AF296EF731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726268" y="4393000"/>
                  <a:ext cx="51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4873F590-6BC5-8B60-F8CA-B480AF5EA438}"/>
                    </a:ext>
                  </a:extLst>
                </p14:cNvPr>
                <p14:cNvContentPartPr/>
                <p14:nvPr/>
              </p14:nvContentPartPr>
              <p14:xfrm>
                <a:off x="6835708" y="4206880"/>
                <a:ext cx="148320" cy="28692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4873F590-6BC5-8B60-F8CA-B480AF5EA43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827068" y="4198240"/>
                  <a:ext cx="165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4349ACEB-43EE-236D-7B36-53143869D55E}"/>
                    </a:ext>
                  </a:extLst>
                </p14:cNvPr>
                <p14:cNvContentPartPr/>
                <p14:nvPr/>
              </p14:nvContentPartPr>
              <p14:xfrm>
                <a:off x="7047748" y="4203280"/>
                <a:ext cx="141840" cy="20304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4349ACEB-43EE-236D-7B36-53143869D55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038748" y="4194640"/>
                  <a:ext cx="159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AA64D2E1-CFFD-39E7-EFF4-B796D0DA3B94}"/>
                    </a:ext>
                  </a:extLst>
                </p14:cNvPr>
                <p14:cNvContentPartPr/>
                <p14:nvPr/>
              </p14:nvContentPartPr>
              <p14:xfrm>
                <a:off x="7296868" y="4187080"/>
                <a:ext cx="154800" cy="27396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AA64D2E1-CFFD-39E7-EFF4-B796D0DA3B9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88228" y="4178080"/>
                  <a:ext cx="172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95108EC6-2562-876A-CBE5-BC58A590A33C}"/>
                    </a:ext>
                  </a:extLst>
                </p14:cNvPr>
                <p14:cNvContentPartPr/>
                <p14:nvPr/>
              </p14:nvContentPartPr>
              <p14:xfrm>
                <a:off x="7454908" y="4192840"/>
                <a:ext cx="108000" cy="22032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95108EC6-2562-876A-CBE5-BC58A590A33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445908" y="4183840"/>
                  <a:ext cx="125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2E801423-D1EF-1FC2-8D08-D33A6EB903F4}"/>
                    </a:ext>
                  </a:extLst>
                </p14:cNvPr>
                <p14:cNvContentPartPr/>
                <p14:nvPr/>
              </p14:nvContentPartPr>
              <p14:xfrm>
                <a:off x="7441228" y="4314880"/>
                <a:ext cx="141480" cy="828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2E801423-D1EF-1FC2-8D08-D33A6EB903F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432588" y="4306240"/>
                  <a:ext cx="159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8BB29CC4-1C5C-7125-5E55-B3673D149B6A}"/>
                    </a:ext>
                  </a:extLst>
                </p14:cNvPr>
                <p14:cNvContentPartPr/>
                <p14:nvPr/>
              </p14:nvContentPartPr>
              <p14:xfrm>
                <a:off x="7570828" y="4200760"/>
                <a:ext cx="102960" cy="19296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8BB29CC4-1C5C-7125-5E55-B3673D149B6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61828" y="4192120"/>
                  <a:ext cx="120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33949EF6-3281-F3F9-DF93-3F3C933A69F7}"/>
                    </a:ext>
                  </a:extLst>
                </p14:cNvPr>
                <p14:cNvContentPartPr/>
                <p14:nvPr/>
              </p14:nvContentPartPr>
              <p14:xfrm>
                <a:off x="7700428" y="4184920"/>
                <a:ext cx="143640" cy="21276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33949EF6-3281-F3F9-DF93-3F3C933A69F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691428" y="4175920"/>
                  <a:ext cx="161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9BEE6904-FD8A-3AD5-F4ED-B73E96247737}"/>
                    </a:ext>
                  </a:extLst>
                </p14:cNvPr>
                <p14:cNvContentPartPr/>
                <p14:nvPr/>
              </p14:nvContentPartPr>
              <p14:xfrm>
                <a:off x="8007868" y="4164400"/>
                <a:ext cx="49680" cy="16200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9BEE6904-FD8A-3AD5-F4ED-B73E9624773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998868" y="4155760"/>
                  <a:ext cx="67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0412068B-BAC0-EB1A-9C71-628901D34F1E}"/>
                    </a:ext>
                  </a:extLst>
                </p14:cNvPr>
                <p14:cNvContentPartPr/>
                <p14:nvPr/>
              </p14:nvContentPartPr>
              <p14:xfrm>
                <a:off x="7969348" y="4331080"/>
                <a:ext cx="149400" cy="2772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0412068B-BAC0-EB1A-9C71-628901D34F1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960708" y="4322440"/>
                  <a:ext cx="167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09BFEB4E-7E42-BE6F-C3FB-45D4C8659AD4}"/>
                    </a:ext>
                  </a:extLst>
                </p14:cNvPr>
                <p14:cNvContentPartPr/>
                <p14:nvPr/>
              </p14:nvContentPartPr>
              <p14:xfrm>
                <a:off x="7932628" y="4206880"/>
                <a:ext cx="175320" cy="324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09BFEB4E-7E42-BE6F-C3FB-45D4C8659AD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923628" y="4198240"/>
                  <a:ext cx="192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DD61616B-C719-D0A7-4C5F-2E3D53E9BD36}"/>
                    </a:ext>
                  </a:extLst>
                </p14:cNvPr>
                <p14:cNvContentPartPr/>
                <p14:nvPr/>
              </p14:nvContentPartPr>
              <p14:xfrm>
                <a:off x="8214508" y="4175560"/>
                <a:ext cx="27720" cy="19764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DD61616B-C719-D0A7-4C5F-2E3D53E9BD3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05868" y="4166920"/>
                  <a:ext cx="45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592A5BFE-2859-45BD-C250-F12345DA8A5A}"/>
                    </a:ext>
                  </a:extLst>
                </p14:cNvPr>
                <p14:cNvContentPartPr/>
                <p14:nvPr/>
              </p14:nvContentPartPr>
              <p14:xfrm>
                <a:off x="8147908" y="4173760"/>
                <a:ext cx="162360" cy="21060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592A5BFE-2859-45BD-C250-F12345DA8A5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138908" y="4164760"/>
                  <a:ext cx="180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2A08EB01-0A5B-4B03-6CDC-3CDA3D305B39}"/>
                    </a:ext>
                  </a:extLst>
                </p14:cNvPr>
                <p14:cNvContentPartPr/>
                <p14:nvPr/>
              </p14:nvContentPartPr>
              <p14:xfrm>
                <a:off x="8329348" y="4201840"/>
                <a:ext cx="135000" cy="19188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2A08EB01-0A5B-4B03-6CDC-3CDA3D305B3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320708" y="4193200"/>
                  <a:ext cx="152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C364366E-4CAD-91C3-A8A7-D8C9DA0BF719}"/>
                    </a:ext>
                  </a:extLst>
                </p14:cNvPr>
                <p14:cNvContentPartPr/>
                <p14:nvPr/>
              </p14:nvContentPartPr>
              <p14:xfrm>
                <a:off x="8329348" y="4189960"/>
                <a:ext cx="158400" cy="1836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C364366E-4CAD-91C3-A8A7-D8C9DA0BF71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320708" y="4180960"/>
                  <a:ext cx="17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27C42749-5418-DA11-4544-EF510EF4D522}"/>
                    </a:ext>
                  </a:extLst>
                </p14:cNvPr>
                <p14:cNvContentPartPr/>
                <p14:nvPr/>
              </p14:nvContentPartPr>
              <p14:xfrm>
                <a:off x="8544628" y="4142800"/>
                <a:ext cx="158400" cy="24912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27C42749-5418-DA11-4544-EF510EF4D52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535988" y="4133800"/>
                  <a:ext cx="176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67BD87CE-632A-8C35-C327-8CC938AA816F}"/>
                    </a:ext>
                  </a:extLst>
                </p14:cNvPr>
                <p14:cNvContentPartPr/>
                <p14:nvPr/>
              </p14:nvContentPartPr>
              <p14:xfrm>
                <a:off x="8725708" y="4127320"/>
                <a:ext cx="145080" cy="23760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67BD87CE-632A-8C35-C327-8CC938AA816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717068" y="4118320"/>
                  <a:ext cx="162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308DA056-8169-E3F3-69DE-E9F6E9E5F2BA}"/>
                    </a:ext>
                  </a:extLst>
                </p14:cNvPr>
                <p14:cNvContentPartPr/>
                <p14:nvPr/>
              </p14:nvContentPartPr>
              <p14:xfrm>
                <a:off x="8908228" y="4114000"/>
                <a:ext cx="57600" cy="20016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308DA056-8169-E3F3-69DE-E9F6E9E5F2B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899228" y="4105360"/>
                  <a:ext cx="75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81346F43-D54B-3338-7827-3A17CCC24E19}"/>
                    </a:ext>
                  </a:extLst>
                </p14:cNvPr>
                <p14:cNvContentPartPr/>
                <p14:nvPr/>
              </p14:nvContentPartPr>
              <p14:xfrm>
                <a:off x="5092588" y="5084200"/>
                <a:ext cx="247680" cy="60156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81346F43-D54B-3338-7827-3A17CCC24E1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083588" y="5075560"/>
                  <a:ext cx="26532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6E7C9B75-F3E9-815C-D037-EB5DDED0F7F3}"/>
                    </a:ext>
                  </a:extLst>
                </p14:cNvPr>
                <p14:cNvContentPartPr/>
                <p14:nvPr/>
              </p14:nvContentPartPr>
              <p14:xfrm>
                <a:off x="5137228" y="4969000"/>
                <a:ext cx="54360" cy="7632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6E7C9B75-F3E9-815C-D037-EB5DDED0F7F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128228" y="4960000"/>
                  <a:ext cx="72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2BCA35B0-9562-CB33-4BE5-DCDD9251D50F}"/>
                    </a:ext>
                  </a:extLst>
                </p14:cNvPr>
                <p14:cNvContentPartPr/>
                <p14:nvPr/>
              </p14:nvContentPartPr>
              <p14:xfrm>
                <a:off x="5470228" y="5255560"/>
                <a:ext cx="151920" cy="1656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2BCA35B0-9562-CB33-4BE5-DCDD9251D50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461228" y="5246560"/>
                  <a:ext cx="169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DBB0ED00-FC42-A9F8-71B8-3438A9A1F3EE}"/>
                    </a:ext>
                  </a:extLst>
                </p14:cNvPr>
                <p14:cNvContentPartPr/>
                <p14:nvPr/>
              </p14:nvContentPartPr>
              <p14:xfrm>
                <a:off x="5443228" y="5170600"/>
                <a:ext cx="111240" cy="648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DBB0ED00-FC42-A9F8-71B8-3438A9A1F3E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434228" y="5161960"/>
                  <a:ext cx="128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A376DAFC-2B25-32FC-2F2A-C6FFCC6E79EC}"/>
                    </a:ext>
                  </a:extLst>
                </p14:cNvPr>
                <p14:cNvContentPartPr/>
                <p14:nvPr/>
              </p14:nvContentPartPr>
              <p14:xfrm>
                <a:off x="5732668" y="5217400"/>
                <a:ext cx="141480" cy="1404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A376DAFC-2B25-32FC-2F2A-C6FFCC6E79E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723668" y="5208760"/>
                  <a:ext cx="159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7720BB3F-F119-6115-3EC2-840C196797A1}"/>
                    </a:ext>
                  </a:extLst>
                </p14:cNvPr>
                <p14:cNvContentPartPr/>
                <p14:nvPr/>
              </p14:nvContentPartPr>
              <p14:xfrm>
                <a:off x="5980708" y="5074480"/>
                <a:ext cx="206280" cy="17244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7720BB3F-F119-6115-3EC2-840C196797A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972068" y="5065480"/>
                  <a:ext cx="223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B47174EA-C357-45DE-E8E2-0E74930A9255}"/>
                    </a:ext>
                  </a:extLst>
                </p14:cNvPr>
                <p14:cNvContentPartPr/>
                <p14:nvPr/>
              </p14:nvContentPartPr>
              <p14:xfrm>
                <a:off x="6213628" y="5145400"/>
                <a:ext cx="50760" cy="30708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B47174EA-C357-45DE-E8E2-0E74930A925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204628" y="5136760"/>
                  <a:ext cx="68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C9A35490-164F-9D9A-6B53-31F226E4F882}"/>
                    </a:ext>
                  </a:extLst>
                </p14:cNvPr>
                <p14:cNvContentPartPr/>
                <p14:nvPr/>
              </p14:nvContentPartPr>
              <p14:xfrm>
                <a:off x="6223708" y="5170600"/>
                <a:ext cx="98280" cy="11628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C9A35490-164F-9D9A-6B53-31F226E4F88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214708" y="5161960"/>
                  <a:ext cx="115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7389BE62-D0C6-B488-D540-7BD76FF58A8E}"/>
                    </a:ext>
                  </a:extLst>
                </p14:cNvPr>
                <p14:cNvContentPartPr/>
                <p14:nvPr/>
              </p14:nvContentPartPr>
              <p14:xfrm>
                <a:off x="6364828" y="5259160"/>
                <a:ext cx="10440" cy="1872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7389BE62-D0C6-B488-D540-7BD76FF58A8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355828" y="5250160"/>
                  <a:ext cx="28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C235B4B5-34F7-E410-A68A-ACD9F4592FB3}"/>
                    </a:ext>
                  </a:extLst>
                </p14:cNvPr>
                <p14:cNvContentPartPr/>
                <p14:nvPr/>
              </p14:nvContentPartPr>
              <p14:xfrm>
                <a:off x="6452308" y="5022640"/>
                <a:ext cx="287280" cy="56952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C235B4B5-34F7-E410-A68A-ACD9F4592FB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443668" y="5014000"/>
                  <a:ext cx="30492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1B4B5C2B-76FF-9EFD-5DB8-C6EA66C91C77}"/>
                    </a:ext>
                  </a:extLst>
                </p14:cNvPr>
                <p14:cNvContentPartPr/>
                <p14:nvPr/>
              </p14:nvContentPartPr>
              <p14:xfrm>
                <a:off x="6782068" y="5132440"/>
                <a:ext cx="172080" cy="252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1B4B5C2B-76FF-9EFD-5DB8-C6EA66C91C7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773068" y="5123440"/>
                  <a:ext cx="189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42404353-B483-FA82-CD0B-B9DB48D9EB6F}"/>
                    </a:ext>
                  </a:extLst>
                </p14:cNvPr>
                <p14:cNvContentPartPr/>
                <p14:nvPr/>
              </p14:nvContentPartPr>
              <p14:xfrm>
                <a:off x="6842548" y="5026240"/>
                <a:ext cx="87840" cy="22860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42404353-B483-FA82-CD0B-B9DB48D9EB6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833908" y="5017600"/>
                  <a:ext cx="105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097677FB-6634-A866-2103-CACEEEE5551C}"/>
                    </a:ext>
                  </a:extLst>
                </p14:cNvPr>
                <p14:cNvContentPartPr/>
                <p14:nvPr/>
              </p14:nvContentPartPr>
              <p14:xfrm>
                <a:off x="7000588" y="4870000"/>
                <a:ext cx="153360" cy="34200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097677FB-6634-A866-2103-CACEEEE5551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991948" y="4861000"/>
                  <a:ext cx="171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98DA9B05-4F56-F907-24E9-80E4C172EC7E}"/>
                    </a:ext>
                  </a:extLst>
                </p14:cNvPr>
                <p14:cNvContentPartPr/>
                <p14:nvPr/>
              </p14:nvContentPartPr>
              <p14:xfrm>
                <a:off x="7182388" y="5143600"/>
                <a:ext cx="58320" cy="25704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98DA9B05-4F56-F907-24E9-80E4C172EC7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173388" y="5134600"/>
                  <a:ext cx="75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A9924503-182B-3FE0-DD36-AE2413148214}"/>
                    </a:ext>
                  </a:extLst>
                </p14:cNvPr>
                <p14:cNvContentPartPr/>
                <p14:nvPr/>
              </p14:nvContentPartPr>
              <p14:xfrm>
                <a:off x="7165468" y="5121640"/>
                <a:ext cx="135000" cy="12852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A9924503-182B-3FE0-DD36-AE241314821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156828" y="5113000"/>
                  <a:ext cx="152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1BC5083B-0C65-8BCB-66DA-BF36E1A1E22E}"/>
                    </a:ext>
                  </a:extLst>
                </p14:cNvPr>
                <p14:cNvContentPartPr/>
                <p14:nvPr/>
              </p14:nvContentPartPr>
              <p14:xfrm>
                <a:off x="7340428" y="5195080"/>
                <a:ext cx="3600" cy="2268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1BC5083B-0C65-8BCB-66DA-BF36E1A1E2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331788" y="5186080"/>
                  <a:ext cx="21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1BA9C84D-48C2-22B9-8935-C5E82CF22F0A}"/>
                    </a:ext>
                  </a:extLst>
                </p14:cNvPr>
                <p14:cNvContentPartPr/>
                <p14:nvPr/>
              </p14:nvContentPartPr>
              <p14:xfrm>
                <a:off x="7486228" y="4682800"/>
                <a:ext cx="254880" cy="136620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1BA9C84D-48C2-22B9-8935-C5E82CF22F0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77588" y="4674160"/>
                  <a:ext cx="272520" cy="13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CEB058C7-574F-1A6F-27D9-72401B418CA0}"/>
                    </a:ext>
                  </a:extLst>
                </p14:cNvPr>
                <p14:cNvContentPartPr/>
                <p14:nvPr/>
              </p14:nvContentPartPr>
              <p14:xfrm>
                <a:off x="7061428" y="4763080"/>
                <a:ext cx="212400" cy="87840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CEB058C7-574F-1A6F-27D9-72401B418CA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052428" y="4754080"/>
                  <a:ext cx="230040" cy="8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7ADBBA72-FFFC-B658-747B-4FCA4A732DC0}"/>
                    </a:ext>
                  </a:extLst>
                </p14:cNvPr>
                <p14:cNvContentPartPr/>
                <p14:nvPr/>
              </p14:nvContentPartPr>
              <p14:xfrm>
                <a:off x="7885468" y="5581360"/>
                <a:ext cx="128160" cy="58860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7ADBBA72-FFFC-B658-747B-4FCA4A732DC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876468" y="5572720"/>
                  <a:ext cx="145800" cy="60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372" name="Tinta 371">
                <a:extLst>
                  <a:ext uri="{FF2B5EF4-FFF2-40B4-BE49-F238E27FC236}">
                    <a16:creationId xmlns:a16="http://schemas.microsoft.com/office/drawing/2014/main" id="{0B30BC0F-BCD1-DA54-388A-0B8825D9A3FF}"/>
                  </a:ext>
                </a:extLst>
              </p14:cNvPr>
              <p14:cNvContentPartPr/>
              <p14:nvPr/>
            </p14:nvContentPartPr>
            <p14:xfrm>
              <a:off x="9554068" y="5512960"/>
              <a:ext cx="235800" cy="520920"/>
            </p14:xfrm>
          </p:contentPart>
        </mc:Choice>
        <mc:Fallback>
          <p:pic>
            <p:nvPicPr>
              <p:cNvPr id="372" name="Tinta 371">
                <a:extLst>
                  <a:ext uri="{FF2B5EF4-FFF2-40B4-BE49-F238E27FC236}">
                    <a16:creationId xmlns:a16="http://schemas.microsoft.com/office/drawing/2014/main" id="{0B30BC0F-BCD1-DA54-388A-0B8825D9A3F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9545068" y="5503960"/>
                <a:ext cx="253440" cy="53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Agrupar 382">
            <a:extLst>
              <a:ext uri="{FF2B5EF4-FFF2-40B4-BE49-F238E27FC236}">
                <a16:creationId xmlns:a16="http://schemas.microsoft.com/office/drawing/2014/main" id="{5D8DA74B-26A8-A73C-355F-200A527C7FBE}"/>
              </a:ext>
            </a:extLst>
          </p:cNvPr>
          <p:cNvGrpSpPr/>
          <p:nvPr/>
        </p:nvGrpSpPr>
        <p:grpSpPr>
          <a:xfrm>
            <a:off x="10273708" y="4702600"/>
            <a:ext cx="1890720" cy="1286280"/>
            <a:chOff x="10273708" y="4702600"/>
            <a:chExt cx="1890720" cy="12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83E82716-1A2D-0B7D-A119-055EC461267E}"/>
                    </a:ext>
                  </a:extLst>
                </p14:cNvPr>
                <p14:cNvContentPartPr/>
                <p14:nvPr/>
              </p14:nvContentPartPr>
              <p14:xfrm>
                <a:off x="10273708" y="4702600"/>
                <a:ext cx="149400" cy="128628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83E82716-1A2D-0B7D-A119-055EC461267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265068" y="4693600"/>
                  <a:ext cx="167040" cy="13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03FE50B2-F1E8-26CA-261A-7193D7A6D1C7}"/>
                    </a:ext>
                  </a:extLst>
                </p14:cNvPr>
                <p14:cNvContentPartPr/>
                <p14:nvPr/>
              </p14:nvContentPartPr>
              <p14:xfrm>
                <a:off x="10565308" y="5234320"/>
                <a:ext cx="92520" cy="5400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03FE50B2-F1E8-26CA-261A-7193D7A6D1C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556668" y="5225320"/>
                  <a:ext cx="110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619A5B73-F6B7-88C2-EBB0-CB7A694248F9}"/>
                    </a:ext>
                  </a:extLst>
                </p14:cNvPr>
                <p14:cNvContentPartPr/>
                <p14:nvPr/>
              </p14:nvContentPartPr>
              <p14:xfrm>
                <a:off x="10573228" y="5146480"/>
                <a:ext cx="74520" cy="1152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619A5B73-F6B7-88C2-EBB0-CB7A694248F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564228" y="5137480"/>
                  <a:ext cx="92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654F46F2-6BDA-DD47-C149-730BCAAD6E0A}"/>
                    </a:ext>
                  </a:extLst>
                </p14:cNvPr>
                <p14:cNvContentPartPr/>
                <p14:nvPr/>
              </p14:nvContentPartPr>
              <p14:xfrm>
                <a:off x="10778788" y="5200120"/>
                <a:ext cx="50400" cy="792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654F46F2-6BDA-DD47-C149-730BCAAD6E0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770148" y="5191120"/>
                  <a:ext cx="68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365CA9B9-8103-B689-CD9D-5CAA0CC79CE7}"/>
                    </a:ext>
                  </a:extLst>
                </p14:cNvPr>
                <p14:cNvContentPartPr/>
                <p14:nvPr/>
              </p14:nvContentPartPr>
              <p14:xfrm>
                <a:off x="10852588" y="5057560"/>
                <a:ext cx="134640" cy="13788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365CA9B9-8103-B689-CD9D-5CAA0CC79CE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843948" y="5048560"/>
                  <a:ext cx="15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62BEB3E0-5652-DDB0-711D-BAFE1045C766}"/>
                    </a:ext>
                  </a:extLst>
                </p14:cNvPr>
                <p14:cNvContentPartPr/>
                <p14:nvPr/>
              </p14:nvContentPartPr>
              <p14:xfrm>
                <a:off x="11023948" y="5086000"/>
                <a:ext cx="114840" cy="15444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62BEB3E0-5652-DDB0-711D-BAFE1045C76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015308" y="5077360"/>
                  <a:ext cx="132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4738E1F8-71AA-DFD7-2CA5-0F518CC5A0F8}"/>
                    </a:ext>
                  </a:extLst>
                </p14:cNvPr>
                <p14:cNvContentPartPr/>
                <p14:nvPr/>
              </p14:nvContentPartPr>
              <p14:xfrm>
                <a:off x="11148868" y="4997080"/>
                <a:ext cx="215280" cy="54756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4738E1F8-71AA-DFD7-2CA5-0F518CC5A0F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140228" y="4988440"/>
                  <a:ext cx="2329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28F1066C-4C21-1AD4-5B8A-7F3AF57AF810}"/>
                    </a:ext>
                  </a:extLst>
                </p14:cNvPr>
                <p14:cNvContentPartPr/>
                <p14:nvPr/>
              </p14:nvContentPartPr>
              <p14:xfrm>
                <a:off x="11390788" y="5117320"/>
                <a:ext cx="74520" cy="1440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28F1066C-4C21-1AD4-5B8A-7F3AF57AF81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381788" y="5108320"/>
                  <a:ext cx="92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9020882C-7195-468F-2654-6193D94BBD64}"/>
                    </a:ext>
                  </a:extLst>
                </p14:cNvPr>
                <p14:cNvContentPartPr/>
                <p14:nvPr/>
              </p14:nvContentPartPr>
              <p14:xfrm>
                <a:off x="11562868" y="4747960"/>
                <a:ext cx="127800" cy="43632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9020882C-7195-468F-2654-6193D94BBD6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554228" y="4738960"/>
                  <a:ext cx="1454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4714BD11-6EC8-9520-93C7-96D59439EA46}"/>
                    </a:ext>
                  </a:extLst>
                </p14:cNvPr>
                <p14:cNvContentPartPr/>
                <p14:nvPr/>
              </p14:nvContentPartPr>
              <p14:xfrm>
                <a:off x="11747188" y="5075920"/>
                <a:ext cx="131400" cy="15768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4714BD11-6EC8-9520-93C7-96D59439EA4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738548" y="5066920"/>
                  <a:ext cx="149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B1C4B36A-BF42-9EF3-2BFF-83045CC0294A}"/>
                    </a:ext>
                  </a:extLst>
                </p14:cNvPr>
                <p14:cNvContentPartPr/>
                <p14:nvPr/>
              </p14:nvContentPartPr>
              <p14:xfrm>
                <a:off x="11925388" y="4998520"/>
                <a:ext cx="239040" cy="16596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B1C4B36A-BF42-9EF3-2BFF-83045CC0294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916748" y="4989880"/>
                  <a:ext cx="2566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Agrupar 401">
            <a:extLst>
              <a:ext uri="{FF2B5EF4-FFF2-40B4-BE49-F238E27FC236}">
                <a16:creationId xmlns:a16="http://schemas.microsoft.com/office/drawing/2014/main" id="{6832CA06-EC74-51CF-B1EF-82B54EB2DEB5}"/>
              </a:ext>
            </a:extLst>
          </p:cNvPr>
          <p:cNvGrpSpPr/>
          <p:nvPr/>
        </p:nvGrpSpPr>
        <p:grpSpPr>
          <a:xfrm>
            <a:off x="5584348" y="6307120"/>
            <a:ext cx="270720" cy="194040"/>
            <a:chOff x="5584348" y="6307120"/>
            <a:chExt cx="27072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0377F9BB-1FEA-05C9-F04D-A57D4248E490}"/>
                    </a:ext>
                  </a:extLst>
                </p14:cNvPr>
                <p14:cNvContentPartPr/>
                <p14:nvPr/>
              </p14:nvContentPartPr>
              <p14:xfrm>
                <a:off x="5584348" y="6415840"/>
                <a:ext cx="205560" cy="828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0377F9BB-1FEA-05C9-F04D-A57D4248E49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575708" y="6407200"/>
                  <a:ext cx="22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1981EDC3-0547-F218-F24A-D257A7F03D30}"/>
                    </a:ext>
                  </a:extLst>
                </p14:cNvPr>
                <p14:cNvContentPartPr/>
                <p14:nvPr/>
              </p14:nvContentPartPr>
              <p14:xfrm>
                <a:off x="5598028" y="6415840"/>
                <a:ext cx="141480" cy="3384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1981EDC3-0547-F218-F24A-D257A7F03D3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589028" y="6407200"/>
                  <a:ext cx="159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A20C8BE6-B4B1-DA9F-45AA-CE498523C9D1}"/>
                    </a:ext>
                  </a:extLst>
                </p14:cNvPr>
                <p14:cNvContentPartPr/>
                <p14:nvPr/>
              </p14:nvContentPartPr>
              <p14:xfrm>
                <a:off x="5661748" y="6307120"/>
                <a:ext cx="193320" cy="19404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A20C8BE6-B4B1-DA9F-45AA-CE498523C9D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653108" y="6298120"/>
                  <a:ext cx="210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Agrupar 400">
            <a:extLst>
              <a:ext uri="{FF2B5EF4-FFF2-40B4-BE49-F238E27FC236}">
                <a16:creationId xmlns:a16="http://schemas.microsoft.com/office/drawing/2014/main" id="{68FC1175-2425-FF60-04CA-2A890DE3CA57}"/>
              </a:ext>
            </a:extLst>
          </p:cNvPr>
          <p:cNvGrpSpPr/>
          <p:nvPr/>
        </p:nvGrpSpPr>
        <p:grpSpPr>
          <a:xfrm>
            <a:off x="6048748" y="6176800"/>
            <a:ext cx="1995120" cy="412200"/>
            <a:chOff x="6048748" y="6176800"/>
            <a:chExt cx="199512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A92C48D2-6750-E3E6-0C47-D71DBF689FD4}"/>
                    </a:ext>
                  </a:extLst>
                </p14:cNvPr>
                <p14:cNvContentPartPr/>
                <p14:nvPr/>
              </p14:nvContentPartPr>
              <p14:xfrm>
                <a:off x="6089068" y="6304960"/>
                <a:ext cx="97920" cy="28404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A92C48D2-6750-E3E6-0C47-D71DBF689FD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080428" y="6296320"/>
                  <a:ext cx="115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8DA8C757-255E-18FA-E863-DEB45BC66F4A}"/>
                    </a:ext>
                  </a:extLst>
                </p14:cNvPr>
                <p14:cNvContentPartPr/>
                <p14:nvPr/>
              </p14:nvContentPartPr>
              <p14:xfrm>
                <a:off x="6048748" y="6213160"/>
                <a:ext cx="161280" cy="20520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8DA8C757-255E-18FA-E863-DEB45BC66F4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039748" y="6204160"/>
                  <a:ext cx="178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59FDCFC8-A2CB-EFE6-8DB2-51A1CA2A9B71}"/>
                    </a:ext>
                  </a:extLst>
                </p14:cNvPr>
                <p14:cNvContentPartPr/>
                <p14:nvPr/>
              </p14:nvContentPartPr>
              <p14:xfrm>
                <a:off x="6256468" y="6252400"/>
                <a:ext cx="283320" cy="27324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59FDCFC8-A2CB-EFE6-8DB2-51A1CA2A9B7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247468" y="6243760"/>
                  <a:ext cx="300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6B6D7018-426F-407E-6A8E-9CBE9F9A16E7}"/>
                    </a:ext>
                  </a:extLst>
                </p14:cNvPr>
                <p14:cNvContentPartPr/>
                <p14:nvPr/>
              </p14:nvContentPartPr>
              <p14:xfrm>
                <a:off x="6405148" y="6405760"/>
                <a:ext cx="195480" cy="3672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6B6D7018-426F-407E-6A8E-9CBE9F9A16E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396508" y="6397120"/>
                  <a:ext cx="21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65FEC882-77C6-E4AB-8997-3E27F2DDCEF9}"/>
                    </a:ext>
                  </a:extLst>
                </p14:cNvPr>
                <p14:cNvContentPartPr/>
                <p14:nvPr/>
              </p14:nvContentPartPr>
              <p14:xfrm>
                <a:off x="6617908" y="6277240"/>
                <a:ext cx="155520" cy="25524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65FEC882-77C6-E4AB-8997-3E27F2DDCEF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608908" y="6268240"/>
                  <a:ext cx="173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2" name="Tinta 391">
                  <a:extLst>
                    <a:ext uri="{FF2B5EF4-FFF2-40B4-BE49-F238E27FC236}">
                      <a16:creationId xmlns:a16="http://schemas.microsoft.com/office/drawing/2014/main" id="{72A94732-97F2-22EC-3902-2B2647BC7055}"/>
                    </a:ext>
                  </a:extLst>
                </p14:cNvPr>
                <p14:cNvContentPartPr/>
                <p14:nvPr/>
              </p14:nvContentPartPr>
              <p14:xfrm>
                <a:off x="6775228" y="6240520"/>
                <a:ext cx="239040" cy="233280"/>
              </p14:xfrm>
            </p:contentPart>
          </mc:Choice>
          <mc:Fallback>
            <p:pic>
              <p:nvPicPr>
                <p:cNvPr id="392" name="Tinta 391">
                  <a:extLst>
                    <a:ext uri="{FF2B5EF4-FFF2-40B4-BE49-F238E27FC236}">
                      <a16:creationId xmlns:a16="http://schemas.microsoft.com/office/drawing/2014/main" id="{72A94732-97F2-22EC-3902-2B2647BC705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766588" y="6231520"/>
                  <a:ext cx="256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1D0BF33E-1B87-9CC4-51FC-87D3BF6865D3}"/>
                    </a:ext>
                  </a:extLst>
                </p14:cNvPr>
                <p14:cNvContentPartPr/>
                <p14:nvPr/>
              </p14:nvContentPartPr>
              <p14:xfrm>
                <a:off x="7047748" y="6253840"/>
                <a:ext cx="134640" cy="23616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1D0BF33E-1B87-9CC4-51FC-87D3BF6865D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038748" y="6245200"/>
                  <a:ext cx="152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81D14814-8138-C728-D0D7-7596F0F1EA78}"/>
                    </a:ext>
                  </a:extLst>
                </p14:cNvPr>
                <p14:cNvContentPartPr/>
                <p14:nvPr/>
              </p14:nvContentPartPr>
              <p14:xfrm>
                <a:off x="7071508" y="6392800"/>
                <a:ext cx="340200" cy="4284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81D14814-8138-C728-D0D7-7596F0F1EA7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062508" y="6383800"/>
                  <a:ext cx="357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BD71E3BA-8049-0365-1C71-9E53CAC34A09}"/>
                    </a:ext>
                  </a:extLst>
                </p14:cNvPr>
                <p14:cNvContentPartPr/>
                <p14:nvPr/>
              </p14:nvContentPartPr>
              <p14:xfrm>
                <a:off x="7276708" y="6330160"/>
                <a:ext cx="148320" cy="252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BD71E3BA-8049-0365-1C71-9E53CAC34A0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267708" y="6321520"/>
                  <a:ext cx="165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3AF5AD6F-675A-3C1C-A542-4159A783F78B}"/>
                    </a:ext>
                  </a:extLst>
                </p14:cNvPr>
                <p14:cNvContentPartPr/>
                <p14:nvPr/>
              </p14:nvContentPartPr>
              <p14:xfrm>
                <a:off x="7545628" y="6189040"/>
                <a:ext cx="228960" cy="318960"/>
              </p14:xfrm>
            </p:contentPart>
          </mc:Choice>
          <mc:Fallback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3AF5AD6F-675A-3C1C-A542-4159A783F78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536988" y="6180400"/>
                  <a:ext cx="246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A1C1A652-3A96-005D-43D4-5102F2BFBD90}"/>
                    </a:ext>
                  </a:extLst>
                </p14:cNvPr>
                <p14:cNvContentPartPr/>
                <p14:nvPr/>
              </p14:nvContentPartPr>
              <p14:xfrm>
                <a:off x="7845148" y="6264640"/>
                <a:ext cx="50760" cy="241560"/>
              </p14:xfrm>
            </p:contentPart>
          </mc:Choice>
          <mc:Fallback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A1C1A652-3A96-005D-43D4-5102F2BFBD9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836148" y="6255640"/>
                  <a:ext cx="68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CD11D82E-6606-61D0-801E-94113EE2044F}"/>
                    </a:ext>
                  </a:extLst>
                </p14:cNvPr>
                <p14:cNvContentPartPr/>
                <p14:nvPr/>
              </p14:nvContentPartPr>
              <p14:xfrm>
                <a:off x="7794748" y="6176800"/>
                <a:ext cx="182160" cy="261720"/>
              </p14:xfrm>
            </p:contentPart>
          </mc:Choice>
          <mc:Fallback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CD11D82E-6606-61D0-801E-94113EE2044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785748" y="6168160"/>
                  <a:ext cx="199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99" name="Tinta 398">
                  <a:extLst>
                    <a:ext uri="{FF2B5EF4-FFF2-40B4-BE49-F238E27FC236}">
                      <a16:creationId xmlns:a16="http://schemas.microsoft.com/office/drawing/2014/main" id="{07381A0D-BEA1-E9B2-9929-16DFB6777038}"/>
                    </a:ext>
                  </a:extLst>
                </p14:cNvPr>
                <p14:cNvContentPartPr/>
                <p14:nvPr/>
              </p14:nvContentPartPr>
              <p14:xfrm>
                <a:off x="7767748" y="6502960"/>
                <a:ext cx="40680" cy="20520"/>
              </p14:xfrm>
            </p:contentPart>
          </mc:Choice>
          <mc:Fallback>
            <p:pic>
              <p:nvPicPr>
                <p:cNvPr id="399" name="Tinta 398">
                  <a:extLst>
                    <a:ext uri="{FF2B5EF4-FFF2-40B4-BE49-F238E27FC236}">
                      <a16:creationId xmlns:a16="http://schemas.microsoft.com/office/drawing/2014/main" id="{07381A0D-BEA1-E9B2-9929-16DFB677703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758748" y="6493960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0" name="Tinta 399">
                  <a:extLst>
                    <a:ext uri="{FF2B5EF4-FFF2-40B4-BE49-F238E27FC236}">
                      <a16:creationId xmlns:a16="http://schemas.microsoft.com/office/drawing/2014/main" id="{79184703-FA13-C703-AFD6-1B611B1A0A8D}"/>
                    </a:ext>
                  </a:extLst>
                </p14:cNvPr>
                <p14:cNvContentPartPr/>
                <p14:nvPr/>
              </p14:nvContentPartPr>
              <p14:xfrm>
                <a:off x="8029468" y="6437800"/>
                <a:ext cx="14400" cy="67320"/>
              </p14:xfrm>
            </p:contentPart>
          </mc:Choice>
          <mc:Fallback>
            <p:pic>
              <p:nvPicPr>
                <p:cNvPr id="400" name="Tinta 399">
                  <a:extLst>
                    <a:ext uri="{FF2B5EF4-FFF2-40B4-BE49-F238E27FC236}">
                      <a16:creationId xmlns:a16="http://schemas.microsoft.com/office/drawing/2014/main" id="{79184703-FA13-C703-AFD6-1B611B1A0A8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020828" y="6428800"/>
                  <a:ext cx="32040" cy="8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3146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22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Aula 7 – Controle Adaptativo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</dc:title>
  <dc:creator>eduardo</dc:creator>
  <cp:lastModifiedBy>EDUARDO A. TANNURI</cp:lastModifiedBy>
  <cp:revision>109</cp:revision>
  <dcterms:created xsi:type="dcterms:W3CDTF">2020-04-03T16:58:57Z</dcterms:created>
  <dcterms:modified xsi:type="dcterms:W3CDTF">2022-08-09T21:55:19Z</dcterms:modified>
</cp:coreProperties>
</file>