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1" r:id="rId6"/>
    <p:sldId id="262" r:id="rId7"/>
    <p:sldId id="258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8A67D-680C-4368-A9E0-97431A575C8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63574FA-5CA1-4724-B774-DC6E1BA307A1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b="1" u="sng" dirty="0">
              <a:latin typeface="Arial" panose="020B0604020202020204" pitchFamily="34" charset="0"/>
              <a:cs typeface="Arial" panose="020B0604020202020204" pitchFamily="34" charset="0"/>
            </a:rPr>
            <a:t>Mapa conceitual</a:t>
          </a:r>
        </a:p>
      </dgm:t>
    </dgm:pt>
    <dgm:pt modelId="{45E620DF-63AC-4F17-A47C-29D2E5681F84}" type="parTrans" cxnId="{5DE2905B-1897-45BC-BB60-FFE194950B39}">
      <dgm:prSet/>
      <dgm:spPr/>
      <dgm:t>
        <a:bodyPr/>
        <a:lstStyle/>
        <a:p>
          <a:endParaRPr lang="pt-BR"/>
        </a:p>
      </dgm:t>
    </dgm:pt>
    <dgm:pt modelId="{3D0D171D-7B59-49B0-9F2E-E721A336D366}" type="sibTrans" cxnId="{5DE2905B-1897-45BC-BB60-FFE194950B39}">
      <dgm:prSet/>
      <dgm:spPr/>
      <dgm:t>
        <a:bodyPr/>
        <a:lstStyle/>
        <a:p>
          <a:endParaRPr lang="pt-BR"/>
        </a:p>
      </dgm:t>
    </dgm:pt>
    <dgm:pt modelId="{B28DA8AC-0A03-4FBB-A284-DFFDFAB028B4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1 texto do </a:t>
          </a:r>
          <a:r>
            <a:rPr lang="pt-BR" dirty="0" err="1">
              <a:latin typeface="Arial" panose="020B0604020202020204" pitchFamily="34" charset="0"/>
              <a:cs typeface="Arial" panose="020B0604020202020204" pitchFamily="34" charset="0"/>
            </a:rPr>
            <a:t>Frontiers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 Kids </a:t>
          </a:r>
        </a:p>
      </dgm:t>
    </dgm:pt>
    <dgm:pt modelId="{C1B76DBA-84CF-40CF-AA92-96CA0F85EFAB}" type="parTrans" cxnId="{BFAD3DE1-6FCE-4771-833A-ECF45C19E48A}">
      <dgm:prSet/>
      <dgm:spPr/>
      <dgm:t>
        <a:bodyPr/>
        <a:lstStyle/>
        <a:p>
          <a:endParaRPr lang="pt-BR"/>
        </a:p>
      </dgm:t>
    </dgm:pt>
    <dgm:pt modelId="{89ABC89E-9E21-4514-A787-A0B0A9C9A62D}" type="sibTrans" cxnId="{BFAD3DE1-6FCE-4771-833A-ECF45C19E48A}">
      <dgm:prSet/>
      <dgm:spPr/>
      <dgm:t>
        <a:bodyPr/>
        <a:lstStyle/>
        <a:p>
          <a:endParaRPr lang="pt-BR"/>
        </a:p>
      </dgm:t>
    </dgm:pt>
    <dgm:pt modelId="{32756A64-B733-41AD-919E-E6B05593638D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Palavras/conceitos biologia celular</a:t>
          </a:r>
        </a:p>
      </dgm:t>
    </dgm:pt>
    <dgm:pt modelId="{BC8AE796-F76B-4794-ACCA-54DF43461D9F}" type="parTrans" cxnId="{2187FAF0-3ACC-4119-BB24-059B9E73AD60}">
      <dgm:prSet/>
      <dgm:spPr/>
      <dgm:t>
        <a:bodyPr/>
        <a:lstStyle/>
        <a:p>
          <a:endParaRPr lang="pt-BR"/>
        </a:p>
      </dgm:t>
    </dgm:pt>
    <dgm:pt modelId="{9E141DB4-1F45-4E0A-804D-823D98DB51A9}" type="sibTrans" cxnId="{2187FAF0-3ACC-4119-BB24-059B9E73AD60}">
      <dgm:prSet/>
      <dgm:spPr/>
      <dgm:t>
        <a:bodyPr/>
        <a:lstStyle/>
        <a:p>
          <a:endParaRPr lang="pt-BR"/>
        </a:p>
      </dgm:t>
    </dgm:pt>
    <dgm:pt modelId="{B1CC286E-154D-4C6C-A507-0325E815FE26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Palavras relacionadas a Agronomia</a:t>
          </a:r>
        </a:p>
      </dgm:t>
    </dgm:pt>
    <dgm:pt modelId="{64EEA8DE-1F1F-467F-8250-EBB7A2E043DA}" type="parTrans" cxnId="{AC274AD6-45CA-4A23-A8B0-C77694DD48B2}">
      <dgm:prSet/>
      <dgm:spPr/>
      <dgm:t>
        <a:bodyPr/>
        <a:lstStyle/>
        <a:p>
          <a:endParaRPr lang="pt-BR"/>
        </a:p>
      </dgm:t>
    </dgm:pt>
    <dgm:pt modelId="{AECD6D74-E69A-47D9-86C7-B6465110FD20}" type="sibTrans" cxnId="{AC274AD6-45CA-4A23-A8B0-C77694DD48B2}">
      <dgm:prSet/>
      <dgm:spPr/>
      <dgm:t>
        <a:bodyPr/>
        <a:lstStyle/>
        <a:p>
          <a:endParaRPr lang="pt-BR"/>
        </a:p>
      </dgm:t>
    </dgm:pt>
    <dgm:pt modelId="{0C99C532-F64A-4CEE-81E1-9BAE09140A52}" type="pres">
      <dgm:prSet presAssocID="{9518A67D-680C-4368-A9E0-97431A575C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729544-C64F-4E3E-972A-EB5A7D1D5DEC}" type="pres">
      <dgm:prSet presAssocID="{863574FA-5CA1-4724-B774-DC6E1BA307A1}" presName="hierRoot1" presStyleCnt="0">
        <dgm:presLayoutVars>
          <dgm:hierBranch val="init"/>
        </dgm:presLayoutVars>
      </dgm:prSet>
      <dgm:spPr/>
    </dgm:pt>
    <dgm:pt modelId="{786EE6E1-4C36-4F56-88E3-6B2972751671}" type="pres">
      <dgm:prSet presAssocID="{863574FA-5CA1-4724-B774-DC6E1BA307A1}" presName="rootComposite1" presStyleCnt="0"/>
      <dgm:spPr/>
    </dgm:pt>
    <dgm:pt modelId="{429EACE6-6184-4C16-B326-8C1912C27FE7}" type="pres">
      <dgm:prSet presAssocID="{863574FA-5CA1-4724-B774-DC6E1BA307A1}" presName="rootText1" presStyleLbl="node0" presStyleIdx="0" presStyleCnt="1">
        <dgm:presLayoutVars>
          <dgm:chPref val="3"/>
        </dgm:presLayoutVars>
      </dgm:prSet>
      <dgm:spPr/>
    </dgm:pt>
    <dgm:pt modelId="{A247A8F8-D325-485C-A8FD-51571290A0DC}" type="pres">
      <dgm:prSet presAssocID="{863574FA-5CA1-4724-B774-DC6E1BA307A1}" presName="rootConnector1" presStyleLbl="node1" presStyleIdx="0" presStyleCnt="0"/>
      <dgm:spPr/>
    </dgm:pt>
    <dgm:pt modelId="{00E957ED-02B8-457E-B40E-9C07331214EF}" type="pres">
      <dgm:prSet presAssocID="{863574FA-5CA1-4724-B774-DC6E1BA307A1}" presName="hierChild2" presStyleCnt="0"/>
      <dgm:spPr/>
    </dgm:pt>
    <dgm:pt modelId="{0AF9C276-91BB-4C08-9A99-99BC9464C002}" type="pres">
      <dgm:prSet presAssocID="{C1B76DBA-84CF-40CF-AA92-96CA0F85EFAB}" presName="Name37" presStyleLbl="parChTrans1D2" presStyleIdx="0" presStyleCnt="3"/>
      <dgm:spPr/>
    </dgm:pt>
    <dgm:pt modelId="{534AC2FB-AAF8-45D1-8E4F-57EC4DA49A75}" type="pres">
      <dgm:prSet presAssocID="{B28DA8AC-0A03-4FBB-A284-DFFDFAB028B4}" presName="hierRoot2" presStyleCnt="0">
        <dgm:presLayoutVars>
          <dgm:hierBranch val="init"/>
        </dgm:presLayoutVars>
      </dgm:prSet>
      <dgm:spPr/>
    </dgm:pt>
    <dgm:pt modelId="{0AAEA25B-04B3-4657-AEBD-BE8B694BAD0B}" type="pres">
      <dgm:prSet presAssocID="{B28DA8AC-0A03-4FBB-A284-DFFDFAB028B4}" presName="rootComposite" presStyleCnt="0"/>
      <dgm:spPr/>
    </dgm:pt>
    <dgm:pt modelId="{9318AEDC-096B-469E-BE2A-39CC37FFD77E}" type="pres">
      <dgm:prSet presAssocID="{B28DA8AC-0A03-4FBB-A284-DFFDFAB028B4}" presName="rootText" presStyleLbl="node2" presStyleIdx="0" presStyleCnt="3" custLinFactNeighborX="2915" custLinFactNeighborY="-11661">
        <dgm:presLayoutVars>
          <dgm:chPref val="3"/>
        </dgm:presLayoutVars>
      </dgm:prSet>
      <dgm:spPr/>
    </dgm:pt>
    <dgm:pt modelId="{C98C050C-A0C8-4707-80AE-6B370D3A7698}" type="pres">
      <dgm:prSet presAssocID="{B28DA8AC-0A03-4FBB-A284-DFFDFAB028B4}" presName="rootConnector" presStyleLbl="node2" presStyleIdx="0" presStyleCnt="3"/>
      <dgm:spPr/>
    </dgm:pt>
    <dgm:pt modelId="{562E1436-F2BE-4033-8134-37B6ACAA1767}" type="pres">
      <dgm:prSet presAssocID="{B28DA8AC-0A03-4FBB-A284-DFFDFAB028B4}" presName="hierChild4" presStyleCnt="0"/>
      <dgm:spPr/>
    </dgm:pt>
    <dgm:pt modelId="{26FC6567-D977-4BB2-AEE8-1A30C9C2AA0A}" type="pres">
      <dgm:prSet presAssocID="{B28DA8AC-0A03-4FBB-A284-DFFDFAB028B4}" presName="hierChild5" presStyleCnt="0"/>
      <dgm:spPr/>
    </dgm:pt>
    <dgm:pt modelId="{25378951-ED97-4029-ACE2-FFB8615BE6EF}" type="pres">
      <dgm:prSet presAssocID="{BC8AE796-F76B-4794-ACCA-54DF43461D9F}" presName="Name37" presStyleLbl="parChTrans1D2" presStyleIdx="1" presStyleCnt="3"/>
      <dgm:spPr/>
    </dgm:pt>
    <dgm:pt modelId="{34F85589-59CC-497E-90CD-62879A7556C1}" type="pres">
      <dgm:prSet presAssocID="{32756A64-B733-41AD-919E-E6B05593638D}" presName="hierRoot2" presStyleCnt="0">
        <dgm:presLayoutVars>
          <dgm:hierBranch val="init"/>
        </dgm:presLayoutVars>
      </dgm:prSet>
      <dgm:spPr/>
    </dgm:pt>
    <dgm:pt modelId="{FFAEBB6F-A33A-4E2F-87EB-EB2194958D76}" type="pres">
      <dgm:prSet presAssocID="{32756A64-B733-41AD-919E-E6B05593638D}" presName="rootComposite" presStyleCnt="0"/>
      <dgm:spPr/>
    </dgm:pt>
    <dgm:pt modelId="{1C9D064C-3E3B-4955-92E2-AEFDDB92ABF2}" type="pres">
      <dgm:prSet presAssocID="{32756A64-B733-41AD-919E-E6B05593638D}" presName="rootText" presStyleLbl="node2" presStyleIdx="1" presStyleCnt="3">
        <dgm:presLayoutVars>
          <dgm:chPref val="3"/>
        </dgm:presLayoutVars>
      </dgm:prSet>
      <dgm:spPr/>
    </dgm:pt>
    <dgm:pt modelId="{A54FB29C-643F-4918-849B-346C9597BA1C}" type="pres">
      <dgm:prSet presAssocID="{32756A64-B733-41AD-919E-E6B05593638D}" presName="rootConnector" presStyleLbl="node2" presStyleIdx="1" presStyleCnt="3"/>
      <dgm:spPr/>
    </dgm:pt>
    <dgm:pt modelId="{AA128536-A141-4B53-AB22-F9C78DF1DD39}" type="pres">
      <dgm:prSet presAssocID="{32756A64-B733-41AD-919E-E6B05593638D}" presName="hierChild4" presStyleCnt="0"/>
      <dgm:spPr/>
    </dgm:pt>
    <dgm:pt modelId="{F56C1153-FBC3-46AB-A13A-AFC480F775F1}" type="pres">
      <dgm:prSet presAssocID="{32756A64-B733-41AD-919E-E6B05593638D}" presName="hierChild5" presStyleCnt="0"/>
      <dgm:spPr/>
    </dgm:pt>
    <dgm:pt modelId="{0C168711-72AD-4875-B182-248306A816EB}" type="pres">
      <dgm:prSet presAssocID="{64EEA8DE-1F1F-467F-8250-EBB7A2E043DA}" presName="Name37" presStyleLbl="parChTrans1D2" presStyleIdx="2" presStyleCnt="3"/>
      <dgm:spPr/>
    </dgm:pt>
    <dgm:pt modelId="{469C1842-D302-4F91-986F-76560547EC3C}" type="pres">
      <dgm:prSet presAssocID="{B1CC286E-154D-4C6C-A507-0325E815FE26}" presName="hierRoot2" presStyleCnt="0">
        <dgm:presLayoutVars>
          <dgm:hierBranch val="init"/>
        </dgm:presLayoutVars>
      </dgm:prSet>
      <dgm:spPr/>
    </dgm:pt>
    <dgm:pt modelId="{327927C8-AB48-46EE-98C1-3AD4F25B4D8B}" type="pres">
      <dgm:prSet presAssocID="{B1CC286E-154D-4C6C-A507-0325E815FE26}" presName="rootComposite" presStyleCnt="0"/>
      <dgm:spPr/>
    </dgm:pt>
    <dgm:pt modelId="{4BE21F75-E1F1-40E3-ACDF-81310531E2E9}" type="pres">
      <dgm:prSet presAssocID="{B1CC286E-154D-4C6C-A507-0325E815FE26}" presName="rootText" presStyleLbl="node2" presStyleIdx="2" presStyleCnt="3">
        <dgm:presLayoutVars>
          <dgm:chPref val="3"/>
        </dgm:presLayoutVars>
      </dgm:prSet>
      <dgm:spPr/>
    </dgm:pt>
    <dgm:pt modelId="{F782C9DB-76D5-4E4C-8147-6D7DAAAD47D9}" type="pres">
      <dgm:prSet presAssocID="{B1CC286E-154D-4C6C-A507-0325E815FE26}" presName="rootConnector" presStyleLbl="node2" presStyleIdx="2" presStyleCnt="3"/>
      <dgm:spPr/>
    </dgm:pt>
    <dgm:pt modelId="{DF7D22F1-4B5B-48EF-8499-B9949C4A7942}" type="pres">
      <dgm:prSet presAssocID="{B1CC286E-154D-4C6C-A507-0325E815FE26}" presName="hierChild4" presStyleCnt="0"/>
      <dgm:spPr/>
    </dgm:pt>
    <dgm:pt modelId="{5724CF17-D2C2-4B96-AFE7-493D3BD50262}" type="pres">
      <dgm:prSet presAssocID="{B1CC286E-154D-4C6C-A507-0325E815FE26}" presName="hierChild5" presStyleCnt="0"/>
      <dgm:spPr/>
    </dgm:pt>
    <dgm:pt modelId="{02E3C903-5D1F-4DFC-917A-B16653D2A218}" type="pres">
      <dgm:prSet presAssocID="{863574FA-5CA1-4724-B774-DC6E1BA307A1}" presName="hierChild3" presStyleCnt="0"/>
      <dgm:spPr/>
    </dgm:pt>
  </dgm:ptLst>
  <dgm:cxnLst>
    <dgm:cxn modelId="{A1FE5E08-AA20-4A6F-AE50-1D6DD8D9546A}" type="presOf" srcId="{32756A64-B733-41AD-919E-E6B05593638D}" destId="{1C9D064C-3E3B-4955-92E2-AEFDDB92ABF2}" srcOrd="0" destOrd="0" presId="urn:microsoft.com/office/officeart/2005/8/layout/orgChart1"/>
    <dgm:cxn modelId="{5DE2905B-1897-45BC-BB60-FFE194950B39}" srcId="{9518A67D-680C-4368-A9E0-97431A575C87}" destId="{863574FA-5CA1-4724-B774-DC6E1BA307A1}" srcOrd="0" destOrd="0" parTransId="{45E620DF-63AC-4F17-A47C-29D2E5681F84}" sibTransId="{3D0D171D-7B59-49B0-9F2E-E721A336D366}"/>
    <dgm:cxn modelId="{97FD6551-754F-4B6A-8E9A-266C71DD0182}" type="presOf" srcId="{863574FA-5CA1-4724-B774-DC6E1BA307A1}" destId="{A247A8F8-D325-485C-A8FD-51571290A0DC}" srcOrd="1" destOrd="0" presId="urn:microsoft.com/office/officeart/2005/8/layout/orgChart1"/>
    <dgm:cxn modelId="{34231A77-63B1-4810-902B-CC4E9E8497AE}" type="presOf" srcId="{64EEA8DE-1F1F-467F-8250-EBB7A2E043DA}" destId="{0C168711-72AD-4875-B182-248306A816EB}" srcOrd="0" destOrd="0" presId="urn:microsoft.com/office/officeart/2005/8/layout/orgChart1"/>
    <dgm:cxn modelId="{99C0A478-F0EC-42B3-8479-4746A06BCFF7}" type="presOf" srcId="{863574FA-5CA1-4724-B774-DC6E1BA307A1}" destId="{429EACE6-6184-4C16-B326-8C1912C27FE7}" srcOrd="0" destOrd="0" presId="urn:microsoft.com/office/officeart/2005/8/layout/orgChart1"/>
    <dgm:cxn modelId="{B3174B80-8642-4CCF-BE0D-EC1695F6310E}" type="presOf" srcId="{BC8AE796-F76B-4794-ACCA-54DF43461D9F}" destId="{25378951-ED97-4029-ACE2-FFB8615BE6EF}" srcOrd="0" destOrd="0" presId="urn:microsoft.com/office/officeart/2005/8/layout/orgChart1"/>
    <dgm:cxn modelId="{A8FA7BA5-9979-41CA-BB31-6C03A20F07BC}" type="presOf" srcId="{9518A67D-680C-4368-A9E0-97431A575C87}" destId="{0C99C532-F64A-4CEE-81E1-9BAE09140A52}" srcOrd="0" destOrd="0" presId="urn:microsoft.com/office/officeart/2005/8/layout/orgChart1"/>
    <dgm:cxn modelId="{5EE5A9AB-DCF7-462A-8190-9A79E0B9A612}" type="presOf" srcId="{B28DA8AC-0A03-4FBB-A284-DFFDFAB028B4}" destId="{C98C050C-A0C8-4707-80AE-6B370D3A7698}" srcOrd="1" destOrd="0" presId="urn:microsoft.com/office/officeart/2005/8/layout/orgChart1"/>
    <dgm:cxn modelId="{27FF6AB4-5D23-4ABE-804D-272B890FA11B}" type="presOf" srcId="{C1B76DBA-84CF-40CF-AA92-96CA0F85EFAB}" destId="{0AF9C276-91BB-4C08-9A99-99BC9464C002}" srcOrd="0" destOrd="0" presId="urn:microsoft.com/office/officeart/2005/8/layout/orgChart1"/>
    <dgm:cxn modelId="{65977AC1-6F28-4E14-8751-E98BDB6CFD9E}" type="presOf" srcId="{B28DA8AC-0A03-4FBB-A284-DFFDFAB028B4}" destId="{9318AEDC-096B-469E-BE2A-39CC37FFD77E}" srcOrd="0" destOrd="0" presId="urn:microsoft.com/office/officeart/2005/8/layout/orgChart1"/>
    <dgm:cxn modelId="{2E342BD4-1876-4A08-B939-3D566C1D482C}" type="presOf" srcId="{B1CC286E-154D-4C6C-A507-0325E815FE26}" destId="{F782C9DB-76D5-4E4C-8147-6D7DAAAD47D9}" srcOrd="1" destOrd="0" presId="urn:microsoft.com/office/officeart/2005/8/layout/orgChart1"/>
    <dgm:cxn modelId="{2E8CC5D4-A614-4F71-B275-53C3ABB61533}" type="presOf" srcId="{B1CC286E-154D-4C6C-A507-0325E815FE26}" destId="{4BE21F75-E1F1-40E3-ACDF-81310531E2E9}" srcOrd="0" destOrd="0" presId="urn:microsoft.com/office/officeart/2005/8/layout/orgChart1"/>
    <dgm:cxn modelId="{AC274AD6-45CA-4A23-A8B0-C77694DD48B2}" srcId="{863574FA-5CA1-4724-B774-DC6E1BA307A1}" destId="{B1CC286E-154D-4C6C-A507-0325E815FE26}" srcOrd="2" destOrd="0" parTransId="{64EEA8DE-1F1F-467F-8250-EBB7A2E043DA}" sibTransId="{AECD6D74-E69A-47D9-86C7-B6465110FD20}"/>
    <dgm:cxn modelId="{BFAD3DE1-6FCE-4771-833A-ECF45C19E48A}" srcId="{863574FA-5CA1-4724-B774-DC6E1BA307A1}" destId="{B28DA8AC-0A03-4FBB-A284-DFFDFAB028B4}" srcOrd="0" destOrd="0" parTransId="{C1B76DBA-84CF-40CF-AA92-96CA0F85EFAB}" sibTransId="{89ABC89E-9E21-4514-A787-A0B0A9C9A62D}"/>
    <dgm:cxn modelId="{2187FAF0-3ACC-4119-BB24-059B9E73AD60}" srcId="{863574FA-5CA1-4724-B774-DC6E1BA307A1}" destId="{32756A64-B733-41AD-919E-E6B05593638D}" srcOrd="1" destOrd="0" parTransId="{BC8AE796-F76B-4794-ACCA-54DF43461D9F}" sibTransId="{9E141DB4-1F45-4E0A-804D-823D98DB51A9}"/>
    <dgm:cxn modelId="{B74DEEF6-3BB2-40C4-8CC6-677D84668DE9}" type="presOf" srcId="{32756A64-B733-41AD-919E-E6B05593638D}" destId="{A54FB29C-643F-4918-849B-346C9597BA1C}" srcOrd="1" destOrd="0" presId="urn:microsoft.com/office/officeart/2005/8/layout/orgChart1"/>
    <dgm:cxn modelId="{264BC8E2-9353-468D-8C21-4649B105D648}" type="presParOf" srcId="{0C99C532-F64A-4CEE-81E1-9BAE09140A52}" destId="{B7729544-C64F-4E3E-972A-EB5A7D1D5DEC}" srcOrd="0" destOrd="0" presId="urn:microsoft.com/office/officeart/2005/8/layout/orgChart1"/>
    <dgm:cxn modelId="{93AD3836-DEE7-4377-B335-43CFB17E7349}" type="presParOf" srcId="{B7729544-C64F-4E3E-972A-EB5A7D1D5DEC}" destId="{786EE6E1-4C36-4F56-88E3-6B2972751671}" srcOrd="0" destOrd="0" presId="urn:microsoft.com/office/officeart/2005/8/layout/orgChart1"/>
    <dgm:cxn modelId="{4A40F4AE-C2DF-467E-836E-5619E909AF74}" type="presParOf" srcId="{786EE6E1-4C36-4F56-88E3-6B2972751671}" destId="{429EACE6-6184-4C16-B326-8C1912C27FE7}" srcOrd="0" destOrd="0" presId="urn:microsoft.com/office/officeart/2005/8/layout/orgChart1"/>
    <dgm:cxn modelId="{70E93A1D-7159-466F-8DFF-181036B58C61}" type="presParOf" srcId="{786EE6E1-4C36-4F56-88E3-6B2972751671}" destId="{A247A8F8-D325-485C-A8FD-51571290A0DC}" srcOrd="1" destOrd="0" presId="urn:microsoft.com/office/officeart/2005/8/layout/orgChart1"/>
    <dgm:cxn modelId="{957FBDFA-C44D-40EE-9BFD-42D64E396531}" type="presParOf" srcId="{B7729544-C64F-4E3E-972A-EB5A7D1D5DEC}" destId="{00E957ED-02B8-457E-B40E-9C07331214EF}" srcOrd="1" destOrd="0" presId="urn:microsoft.com/office/officeart/2005/8/layout/orgChart1"/>
    <dgm:cxn modelId="{3EA22BFB-F85B-4364-8BFF-5B070537A5C6}" type="presParOf" srcId="{00E957ED-02B8-457E-B40E-9C07331214EF}" destId="{0AF9C276-91BB-4C08-9A99-99BC9464C002}" srcOrd="0" destOrd="0" presId="urn:microsoft.com/office/officeart/2005/8/layout/orgChart1"/>
    <dgm:cxn modelId="{AA6F00D1-4304-4CC4-972C-99A4DB952A0B}" type="presParOf" srcId="{00E957ED-02B8-457E-B40E-9C07331214EF}" destId="{534AC2FB-AAF8-45D1-8E4F-57EC4DA49A75}" srcOrd="1" destOrd="0" presId="urn:microsoft.com/office/officeart/2005/8/layout/orgChart1"/>
    <dgm:cxn modelId="{69925492-5DD9-49CE-B40F-3ED36768010F}" type="presParOf" srcId="{534AC2FB-AAF8-45D1-8E4F-57EC4DA49A75}" destId="{0AAEA25B-04B3-4657-AEBD-BE8B694BAD0B}" srcOrd="0" destOrd="0" presId="urn:microsoft.com/office/officeart/2005/8/layout/orgChart1"/>
    <dgm:cxn modelId="{29D8DEE4-73D5-4CB4-A2AA-645640F9F026}" type="presParOf" srcId="{0AAEA25B-04B3-4657-AEBD-BE8B694BAD0B}" destId="{9318AEDC-096B-469E-BE2A-39CC37FFD77E}" srcOrd="0" destOrd="0" presId="urn:microsoft.com/office/officeart/2005/8/layout/orgChart1"/>
    <dgm:cxn modelId="{3EDB652E-61EF-4A0A-A14B-D03AEFF09568}" type="presParOf" srcId="{0AAEA25B-04B3-4657-AEBD-BE8B694BAD0B}" destId="{C98C050C-A0C8-4707-80AE-6B370D3A7698}" srcOrd="1" destOrd="0" presId="urn:microsoft.com/office/officeart/2005/8/layout/orgChart1"/>
    <dgm:cxn modelId="{89949371-8514-4B9B-B075-974F2679979D}" type="presParOf" srcId="{534AC2FB-AAF8-45D1-8E4F-57EC4DA49A75}" destId="{562E1436-F2BE-4033-8134-37B6ACAA1767}" srcOrd="1" destOrd="0" presId="urn:microsoft.com/office/officeart/2005/8/layout/orgChart1"/>
    <dgm:cxn modelId="{FF3679E5-77DD-4F48-8E59-5C97204D8170}" type="presParOf" srcId="{534AC2FB-AAF8-45D1-8E4F-57EC4DA49A75}" destId="{26FC6567-D977-4BB2-AEE8-1A30C9C2AA0A}" srcOrd="2" destOrd="0" presId="urn:microsoft.com/office/officeart/2005/8/layout/orgChart1"/>
    <dgm:cxn modelId="{72797B68-A820-4B56-861A-030A17A84B99}" type="presParOf" srcId="{00E957ED-02B8-457E-B40E-9C07331214EF}" destId="{25378951-ED97-4029-ACE2-FFB8615BE6EF}" srcOrd="2" destOrd="0" presId="urn:microsoft.com/office/officeart/2005/8/layout/orgChart1"/>
    <dgm:cxn modelId="{CED46740-9D19-4FB2-B0ED-6F8785FBCA70}" type="presParOf" srcId="{00E957ED-02B8-457E-B40E-9C07331214EF}" destId="{34F85589-59CC-497E-90CD-62879A7556C1}" srcOrd="3" destOrd="0" presId="urn:microsoft.com/office/officeart/2005/8/layout/orgChart1"/>
    <dgm:cxn modelId="{F3BDA191-3221-4F0F-ACBB-ABE895AA8A4B}" type="presParOf" srcId="{34F85589-59CC-497E-90CD-62879A7556C1}" destId="{FFAEBB6F-A33A-4E2F-87EB-EB2194958D76}" srcOrd="0" destOrd="0" presId="urn:microsoft.com/office/officeart/2005/8/layout/orgChart1"/>
    <dgm:cxn modelId="{0C86C338-77A7-49D2-BDB1-CDE45BEEF58C}" type="presParOf" srcId="{FFAEBB6F-A33A-4E2F-87EB-EB2194958D76}" destId="{1C9D064C-3E3B-4955-92E2-AEFDDB92ABF2}" srcOrd="0" destOrd="0" presId="urn:microsoft.com/office/officeart/2005/8/layout/orgChart1"/>
    <dgm:cxn modelId="{0ABC6018-80F7-4273-B517-565C6C2F30D6}" type="presParOf" srcId="{FFAEBB6F-A33A-4E2F-87EB-EB2194958D76}" destId="{A54FB29C-643F-4918-849B-346C9597BA1C}" srcOrd="1" destOrd="0" presId="urn:microsoft.com/office/officeart/2005/8/layout/orgChart1"/>
    <dgm:cxn modelId="{C99F467E-D850-4782-B427-C2ECAFFFE014}" type="presParOf" srcId="{34F85589-59CC-497E-90CD-62879A7556C1}" destId="{AA128536-A141-4B53-AB22-F9C78DF1DD39}" srcOrd="1" destOrd="0" presId="urn:microsoft.com/office/officeart/2005/8/layout/orgChart1"/>
    <dgm:cxn modelId="{2D5041A4-4715-4C84-BF9F-672515B2C5E6}" type="presParOf" srcId="{34F85589-59CC-497E-90CD-62879A7556C1}" destId="{F56C1153-FBC3-46AB-A13A-AFC480F775F1}" srcOrd="2" destOrd="0" presId="urn:microsoft.com/office/officeart/2005/8/layout/orgChart1"/>
    <dgm:cxn modelId="{7146D651-7C73-40A2-A430-7FEE23CC4EDC}" type="presParOf" srcId="{00E957ED-02B8-457E-B40E-9C07331214EF}" destId="{0C168711-72AD-4875-B182-248306A816EB}" srcOrd="4" destOrd="0" presId="urn:microsoft.com/office/officeart/2005/8/layout/orgChart1"/>
    <dgm:cxn modelId="{09921773-FF2A-4088-B428-3FDA8E06D338}" type="presParOf" srcId="{00E957ED-02B8-457E-B40E-9C07331214EF}" destId="{469C1842-D302-4F91-986F-76560547EC3C}" srcOrd="5" destOrd="0" presId="urn:microsoft.com/office/officeart/2005/8/layout/orgChart1"/>
    <dgm:cxn modelId="{B2376D92-CEF1-42CC-95EB-1DFCCF7D00EB}" type="presParOf" srcId="{469C1842-D302-4F91-986F-76560547EC3C}" destId="{327927C8-AB48-46EE-98C1-3AD4F25B4D8B}" srcOrd="0" destOrd="0" presId="urn:microsoft.com/office/officeart/2005/8/layout/orgChart1"/>
    <dgm:cxn modelId="{283552A5-0AF6-4264-97D1-F8CEEB8504D3}" type="presParOf" srcId="{327927C8-AB48-46EE-98C1-3AD4F25B4D8B}" destId="{4BE21F75-E1F1-40E3-ACDF-81310531E2E9}" srcOrd="0" destOrd="0" presId="urn:microsoft.com/office/officeart/2005/8/layout/orgChart1"/>
    <dgm:cxn modelId="{720FAB97-ABEA-4D29-B345-544050F18313}" type="presParOf" srcId="{327927C8-AB48-46EE-98C1-3AD4F25B4D8B}" destId="{F782C9DB-76D5-4E4C-8147-6D7DAAAD47D9}" srcOrd="1" destOrd="0" presId="urn:microsoft.com/office/officeart/2005/8/layout/orgChart1"/>
    <dgm:cxn modelId="{BE262FA4-9F3D-482F-A6F4-D70B53FCCAB6}" type="presParOf" srcId="{469C1842-D302-4F91-986F-76560547EC3C}" destId="{DF7D22F1-4B5B-48EF-8499-B9949C4A7942}" srcOrd="1" destOrd="0" presId="urn:microsoft.com/office/officeart/2005/8/layout/orgChart1"/>
    <dgm:cxn modelId="{D6B2FD8A-E82C-4F0A-BB8F-D93997753E36}" type="presParOf" srcId="{469C1842-D302-4F91-986F-76560547EC3C}" destId="{5724CF17-D2C2-4B96-AFE7-493D3BD50262}" srcOrd="2" destOrd="0" presId="urn:microsoft.com/office/officeart/2005/8/layout/orgChart1"/>
    <dgm:cxn modelId="{C559A5B9-6010-470C-ADF1-0624F3CB830F}" type="presParOf" srcId="{B7729544-C64F-4E3E-972A-EB5A7D1D5DEC}" destId="{02E3C903-5D1F-4DFC-917A-B16653D2A2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68711-72AD-4875-B182-248306A816EB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78951-ED97-4029-ACE2-FFB8615BE6EF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9C276-91BB-4C08-9A99-99BC9464C002}">
      <dsp:nvSpPr>
        <dsp:cNvPr id="0" name=""/>
        <dsp:cNvSpPr/>
      </dsp:nvSpPr>
      <dsp:spPr>
        <a:xfrm>
          <a:off x="1257959" y="2459823"/>
          <a:ext cx="2806040" cy="360471"/>
        </a:xfrm>
        <a:custGeom>
          <a:avLst/>
          <a:gdLst/>
          <a:ahLst/>
          <a:cxnLst/>
          <a:rect l="0" t="0" r="0" b="0"/>
          <a:pathLst>
            <a:path>
              <a:moveTo>
                <a:pt x="2806040" y="0"/>
              </a:moveTo>
              <a:lnTo>
                <a:pt x="2806040" y="110960"/>
              </a:lnTo>
              <a:lnTo>
                <a:pt x="0" y="110960"/>
              </a:lnTo>
              <a:lnTo>
                <a:pt x="0" y="3604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EACE6-6184-4C16-B326-8C1912C27FE7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u="sng" kern="1200" dirty="0">
              <a:latin typeface="Arial" panose="020B0604020202020204" pitchFamily="34" charset="0"/>
              <a:cs typeface="Arial" panose="020B0604020202020204" pitchFamily="34" charset="0"/>
            </a:rPr>
            <a:t>Mapa conceitual</a:t>
          </a:r>
        </a:p>
      </dsp:txBody>
      <dsp:txXfrm>
        <a:off x="2875855" y="1271678"/>
        <a:ext cx="2376289" cy="1188144"/>
      </dsp:txXfrm>
    </dsp:sp>
    <dsp:sp modelId="{9318AEDC-096B-469E-BE2A-39CC37FFD77E}">
      <dsp:nvSpPr>
        <dsp:cNvPr id="0" name=""/>
        <dsp:cNvSpPr/>
      </dsp:nvSpPr>
      <dsp:spPr>
        <a:xfrm>
          <a:off x="69814" y="2820294"/>
          <a:ext cx="2376289" cy="1188144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1 texto do </a:t>
          </a:r>
          <a:r>
            <a:rPr lang="pt-BR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Frontiers</a:t>
          </a: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 Kids </a:t>
          </a:r>
        </a:p>
      </dsp:txBody>
      <dsp:txXfrm>
        <a:off x="69814" y="2820294"/>
        <a:ext cx="2376289" cy="1188144"/>
      </dsp:txXfrm>
    </dsp:sp>
    <dsp:sp modelId="{1C9D064C-3E3B-4955-92E2-AEFDDB92ABF2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Palavras/conceitos biologia celular</a:t>
          </a:r>
        </a:p>
      </dsp:txBody>
      <dsp:txXfrm>
        <a:off x="2875855" y="2958843"/>
        <a:ext cx="2376289" cy="1188144"/>
      </dsp:txXfrm>
    </dsp:sp>
    <dsp:sp modelId="{4BE21F75-E1F1-40E3-ACDF-81310531E2E9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Arial" panose="020B0604020202020204" pitchFamily="34" charset="0"/>
              <a:cs typeface="Arial" panose="020B0604020202020204" pitchFamily="34" charset="0"/>
            </a:rPr>
            <a:t>Palavras relacionadas a Agronomia</a:t>
          </a:r>
        </a:p>
      </dsp:txBody>
      <dsp:txXfrm>
        <a:off x="5751165" y="2958843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78CDA-25EE-45C9-FD20-0B7255F19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B51692-7DDD-821C-1F9B-5C495A729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6E76EC-974A-6EAF-80D9-0174A5F29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BCA7-F3CA-41A2-870A-F99B6F9A3222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AF86FF-91A6-4DBA-A471-026C6576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4F7F98-57E4-1EDA-7749-56F37708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1DFD-69D2-4337-8A95-C7EECD419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33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B7691-F065-5EB3-33D3-BEE7798B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328794-0380-6EA8-B218-255678AA1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D84313-A934-F07C-158A-E116B225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BCA7-F3CA-41A2-870A-F99B6F9A3222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88616F-FB6A-0766-02A3-FF1C31BC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499CD6-1F4E-C889-70F3-0395047D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1DFD-69D2-4337-8A95-C7EECD419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0A5543-5996-7211-01E3-A9500D4D0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2839038-AD68-4EF9-6CB9-6A55250EB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1CEB75-388B-84A8-CB2C-CB851213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BCA7-F3CA-41A2-870A-F99B6F9A3222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7DB63D-9A18-6ADA-4ADD-7595A111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6EEC78-AD5B-7790-94AB-434EAC74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1DFD-69D2-4337-8A95-C7EECD419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89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9000F-EFE8-F8AE-6EF6-67735E06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E6BD41-B8C1-BDB9-381E-015F6AFE8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D564B0-5D57-3E03-D386-191BA40FE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BCA7-F3CA-41A2-870A-F99B6F9A3222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CDAFBB-44F6-6434-3C75-E8F8C797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A43D74-E2FF-5968-4D2D-30B685E5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1DFD-69D2-4337-8A95-C7EECD419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58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89A9B-0746-F69F-BA51-9BE57A1F6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E97A40-1DF3-BDF8-1667-32447091D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25C221-0DCB-8A59-6E5F-23D89C67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BCA7-F3CA-41A2-870A-F99B6F9A3222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D3966A-CB1F-CCBD-FFE7-CC0B6043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160359-E77E-FD4C-35AD-24FC3CE7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1DFD-69D2-4337-8A95-C7EECD419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08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7627D-7945-A7C9-BEFF-DCD503D6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B88526-BB4A-5AF4-AE21-68BD5F646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8F4E89-FAF6-137D-AC20-7B63A1303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17C158-8B82-1EDA-ACEB-AABE28CBD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BCA7-F3CA-41A2-870A-F99B6F9A3222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C8F8B3-6F15-D469-D566-8F76EA07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EA558-9492-20BE-5356-B4BF9333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1DFD-69D2-4337-8A95-C7EECD419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25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E93B5-16A7-E803-083F-684B3FCD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0A7BE2-ECB2-58C9-3ECC-2B27A0AFE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A8CB28-08EF-7855-20E1-810AA4049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49366EC-82D3-AB7B-4253-C464647D5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912271F-9A5A-C641-3B6C-963DA4FDC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DB6F684-D89C-42E5-32FF-C7244F9F4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BCA7-F3CA-41A2-870A-F99B6F9A3222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7F9AA08-28B2-E0B9-6525-B502FE435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690A1D4-A3AB-15E2-CD81-1829371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1DFD-69D2-4337-8A95-C7EECD419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52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9FA69-F85D-C0FF-043A-9B42FA2C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AA36B90-D1AB-C8EF-EFF6-6AB892CC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BCA7-F3CA-41A2-870A-F99B6F9A3222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FE637B7-3C97-7250-D949-1E36AE34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521DEE9-A238-5398-A40A-667E159C7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1DFD-69D2-4337-8A95-C7EECD419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74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8906304-8657-BB17-9E9C-7A2E3D4F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BCA7-F3CA-41A2-870A-F99B6F9A3222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539F257-DB42-484C-E937-65B61A19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4E73202-33E4-3EA1-7309-33B7590E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1DFD-69D2-4337-8A95-C7EECD419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71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8826E-E149-FE4A-AD3D-15C140044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E71089-4140-B0CD-29B9-7071C6A9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C70C601-59E5-E8A4-CF19-48953B746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8B0312-AA5A-0DB3-EE71-783B1FD7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BCA7-F3CA-41A2-870A-F99B6F9A3222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FBCAF3-3D76-AC68-2E9C-E94A9CC06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DE5FC6-58BC-38BC-46DF-5BDB2A1B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1DFD-69D2-4337-8A95-C7EECD419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34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751D1-EF68-62D0-25FB-D7EE79D5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7FC3CC9-76D6-BB51-7952-529785DFF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8D36C92-88F6-1BEA-BE60-15CDE99BE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482C74-E79B-7801-0A45-F20E3C61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BCA7-F3CA-41A2-870A-F99B6F9A3222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B77BD9-1112-225C-16A0-A7A4FADA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D80C39-1C6E-B729-38F0-748B5234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1DFD-69D2-4337-8A95-C7EECD419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61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5935585-326B-6290-C8EB-8BF41384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3F8E83-D07C-D9ED-1968-032BE3E69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E7FA30-5096-400B-81B0-F79975B63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BCA7-F3CA-41A2-870A-F99B6F9A3222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6F64F5-0EDF-FFF0-2EE0-45EB5E12A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85FFCD-9DA5-547A-CEA4-59681C5DF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51DFD-69D2-4337-8A95-C7EECD4192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7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ggle.it/diagram/WA_XJs4oqGsUgz0m/t/mapas-mentais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cmap.ihmc.us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frontiersin.org/articles/10.3389/frym.2020.0006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frontiersin.org/articles/10.3389/frym.2022.727426#KC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frontiersin.org/articles/10.3389/frym.2022.68778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frontiersin.org/articles/10.3389/frym.2021.64718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frontiersin.org/articles/10.3389/frym.2022.62630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frontiersin.org/articles/10.3389/frym.2023.100908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frontiersin.org/articles/10.3389/frym.2019.0015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frontiersin.org/articles/10.3389/frym.2022.68467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D14A9D-B009-8441-2B1B-B1F73D5FCC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247215"/>
              </p:ext>
            </p:extLst>
          </p:nvPr>
        </p:nvGraphicFramePr>
        <p:xfrm>
          <a:off x="2031999" y="-2355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757422B4-36B7-5BEE-5C00-036D606378A1}"/>
              </a:ext>
            </a:extLst>
          </p:cNvPr>
          <p:cNvSpPr txBox="1"/>
          <p:nvPr/>
        </p:nvSpPr>
        <p:spPr>
          <a:xfrm>
            <a:off x="270163" y="4712085"/>
            <a:ext cx="1165167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Cada palavra precisa estar conectada com 1 ou mais palavras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Pode inserir outras palavras ou pequenas sentenças nas conexões 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“interage com”, “influencia em”; “são”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Sugestões de sites para fazer: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https://cmap.ihmc.us/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https://coggle.it/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diagram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/WA_XJs4oqGsUgz0m/t/mapas-mentais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canva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46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F080771-DE49-1715-C1F1-549642C51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7" t="16550" r="15227" b="7050"/>
          <a:stretch/>
        </p:blipFill>
        <p:spPr>
          <a:xfrm>
            <a:off x="592282" y="1956954"/>
            <a:ext cx="4852300" cy="294409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E26215A-411E-B1C8-31D7-3E25BDAF7D72}"/>
              </a:ext>
            </a:extLst>
          </p:cNvPr>
          <p:cNvSpPr txBox="1"/>
          <p:nvPr/>
        </p:nvSpPr>
        <p:spPr>
          <a:xfrm>
            <a:off x="177800" y="53144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hlinkClick r:id="rId3"/>
              </a:rPr>
              <a:t>https://kids.frontiersin.org/articles/10.3389/frym.2020.00064</a:t>
            </a:r>
            <a:endParaRPr lang="pt-BR"/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C98CFFB-18CD-AF8D-2DD4-3AC5431FE8E0}"/>
              </a:ext>
            </a:extLst>
          </p:cNvPr>
          <p:cNvSpPr txBox="1"/>
          <p:nvPr/>
        </p:nvSpPr>
        <p:spPr>
          <a:xfrm>
            <a:off x="6096000" y="458956"/>
            <a:ext cx="48523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i="1" dirty="0" err="1"/>
              <a:t>Agrobacterium</a:t>
            </a:r>
            <a:r>
              <a:rPr lang="pt-BR" sz="2000" i="1" dirty="0"/>
              <a:t> </a:t>
            </a:r>
            <a:r>
              <a:rPr lang="pt-BR" sz="2000" i="1" dirty="0" err="1"/>
              <a:t>tumefaciens</a:t>
            </a:r>
            <a:endParaRPr lang="pt-BR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Organismo unicelular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Engenharia genética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Cultivares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Resistência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Organismos modificados geneticamente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Flagelo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Proteínas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Genes Vir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Núcleo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Organismos pluricelulares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Material genético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Plasmídeo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T-DNA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DNA circular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Parede celular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Galha-da-coroa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Patógeno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Pesticida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A898B56-8E80-05BA-F1D2-3C5B8A4426ED}"/>
              </a:ext>
            </a:extLst>
          </p:cNvPr>
          <p:cNvSpPr txBox="1"/>
          <p:nvPr/>
        </p:nvSpPr>
        <p:spPr>
          <a:xfrm>
            <a:off x="2327563" y="855867"/>
            <a:ext cx="17823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TEXTO 8</a:t>
            </a:r>
          </a:p>
        </p:txBody>
      </p:sp>
    </p:spTree>
    <p:extLst>
      <p:ext uri="{BB962C8B-B14F-4D97-AF65-F5344CB8AC3E}">
        <p14:creationId xmlns:p14="http://schemas.microsoft.com/office/powerpoint/2010/main" val="281763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4ECCB31-ECED-CC84-AF1B-B7AEAE8D4A60}"/>
              </a:ext>
            </a:extLst>
          </p:cNvPr>
          <p:cNvSpPr txBox="1"/>
          <p:nvPr/>
        </p:nvSpPr>
        <p:spPr>
          <a:xfrm>
            <a:off x="748145" y="969819"/>
            <a:ext cx="996141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Entrega do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mapa conceitual 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 de um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(500-1000 palavras) explicando a mapa (conceitos e o porquê de cada conexão)</a:t>
            </a:r>
          </a:p>
          <a:p>
            <a:pPr algn="just"/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500" u="sng" dirty="0">
                <a:latin typeface="Arial" panose="020B0604020202020204" pitchFamily="34" charset="0"/>
                <a:cs typeface="Arial" panose="020B0604020202020204" pitchFamily="34" charset="0"/>
              </a:rPr>
              <a:t>Data: 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até dia 30 de Junho </a:t>
            </a:r>
          </a:p>
          <a:p>
            <a:pPr algn="just"/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Mesmos grupos do modelo celular</a:t>
            </a:r>
          </a:p>
          <a:p>
            <a:pPr algn="just"/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Link do texto e palavras disponíveis no e-disciplinas (modelo 1 = texto 1)</a:t>
            </a:r>
          </a:p>
        </p:txBody>
      </p:sp>
    </p:spTree>
    <p:extLst>
      <p:ext uri="{BB962C8B-B14F-4D97-AF65-F5344CB8AC3E}">
        <p14:creationId xmlns:p14="http://schemas.microsoft.com/office/powerpoint/2010/main" val="302326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C1000C1-EAE6-42BD-A894-8043D8A38305}"/>
              </a:ext>
            </a:extLst>
          </p:cNvPr>
          <p:cNvSpPr/>
          <p:nvPr/>
        </p:nvSpPr>
        <p:spPr>
          <a:xfrm>
            <a:off x="0" y="360218"/>
            <a:ext cx="4128655" cy="40178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Exemplos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4B7CA72-BE60-A77F-8C28-0A8776CDC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8" t="29687" r="14318" b="10486"/>
          <a:stretch/>
        </p:blipFill>
        <p:spPr>
          <a:xfrm>
            <a:off x="477976" y="2537615"/>
            <a:ext cx="5001492" cy="230598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D744E65-88C7-325A-3151-B6BA93C0987B}"/>
              </a:ext>
            </a:extLst>
          </p:cNvPr>
          <p:cNvSpPr txBox="1"/>
          <p:nvPr/>
        </p:nvSpPr>
        <p:spPr>
          <a:xfrm>
            <a:off x="5527967" y="1851560"/>
            <a:ext cx="2978725" cy="3922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Alimentos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Microbioma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Bactérias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Aditivos alimentares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Valor nutricional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Procariotos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Eucariotos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Organelas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BD7C339-A74F-D2BC-3EA3-A2BDFF1CE6FF}"/>
              </a:ext>
            </a:extLst>
          </p:cNvPr>
          <p:cNvSpPr txBox="1"/>
          <p:nvPr/>
        </p:nvSpPr>
        <p:spPr>
          <a:xfrm>
            <a:off x="8257307" y="1851560"/>
            <a:ext cx="371301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Açúcares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Proteínas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Clostridium </a:t>
            </a:r>
            <a:r>
              <a:rPr lang="pt-BR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perfringens</a:t>
            </a:r>
            <a:endParaRPr lang="pt-BR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Patógeno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Presença de envoltório nuclear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Ribossomos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Produção de ovos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Extração de DNA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Material genético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95F6CC7-8F11-BA43-7251-8E52F90D998A}"/>
              </a:ext>
            </a:extLst>
          </p:cNvPr>
          <p:cNvSpPr txBox="1"/>
          <p:nvPr/>
        </p:nvSpPr>
        <p:spPr>
          <a:xfrm>
            <a:off x="69276" y="6436888"/>
            <a:ext cx="8437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https://kids.frontiersin.org/articles/10.3389/frym.2022.727426#KC8</a:t>
            </a:r>
            <a:endParaRPr lang="pt-BR" dirty="0"/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C55D85-E72B-9E09-DB91-E60FABDBF787}"/>
              </a:ext>
            </a:extLst>
          </p:cNvPr>
          <p:cNvSpPr txBox="1"/>
          <p:nvPr/>
        </p:nvSpPr>
        <p:spPr>
          <a:xfrm>
            <a:off x="1745672" y="1851560"/>
            <a:ext cx="17823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TEXTO 1</a:t>
            </a:r>
          </a:p>
        </p:txBody>
      </p:sp>
    </p:spTree>
    <p:extLst>
      <p:ext uri="{BB962C8B-B14F-4D97-AF65-F5344CB8AC3E}">
        <p14:creationId xmlns:p14="http://schemas.microsoft.com/office/powerpoint/2010/main" val="269575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C1000C1-EAE6-42BD-A894-8043D8A38305}"/>
              </a:ext>
            </a:extLst>
          </p:cNvPr>
          <p:cNvSpPr/>
          <p:nvPr/>
        </p:nvSpPr>
        <p:spPr>
          <a:xfrm>
            <a:off x="0" y="360218"/>
            <a:ext cx="4128655" cy="40178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Exemplos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7939302-0FFD-7FC7-9651-3F2E3654A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1" t="17831" r="16577" b="7261"/>
          <a:stretch/>
        </p:blipFill>
        <p:spPr>
          <a:xfrm>
            <a:off x="239881" y="2235099"/>
            <a:ext cx="5359615" cy="325566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94DDC64-A381-AB3E-9822-1BD2B9EF03F6}"/>
              </a:ext>
            </a:extLst>
          </p:cNvPr>
          <p:cNvSpPr txBox="1"/>
          <p:nvPr/>
        </p:nvSpPr>
        <p:spPr>
          <a:xfrm>
            <a:off x="6026449" y="1128979"/>
            <a:ext cx="252152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Solo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Vegetação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Bactérias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Fósforo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Molécula de DNA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Nutrientes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Raízes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Membrana plasmática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4981F95-B6B8-942D-4133-C01531FCBBEA}"/>
              </a:ext>
            </a:extLst>
          </p:cNvPr>
          <p:cNvSpPr txBox="1"/>
          <p:nvPr/>
        </p:nvSpPr>
        <p:spPr>
          <a:xfrm>
            <a:off x="8617527" y="1032407"/>
            <a:ext cx="333459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Mitocôndrias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Fertilizantes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Bactérias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endofíticas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Procariotos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Eucariotos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Microscópios de alta tecnologia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Solúvel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Célula vegetal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Plantas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26F92E0-9BC6-CA76-0527-91575B532451}"/>
              </a:ext>
            </a:extLst>
          </p:cNvPr>
          <p:cNvSpPr txBox="1"/>
          <p:nvPr/>
        </p:nvSpPr>
        <p:spPr>
          <a:xfrm>
            <a:off x="239881" y="603611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dirty="0">
                <a:hlinkClick r:id="rId3"/>
              </a:rPr>
              <a:t>https://kids.frontiersin.org/articles/10.3389/frym.2022.687784</a:t>
            </a:r>
            <a:endParaRPr lang="pt-BR" dirty="0"/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0BD4885-9B1C-321B-2D28-4D3D28B6C799}"/>
              </a:ext>
            </a:extLst>
          </p:cNvPr>
          <p:cNvSpPr txBox="1"/>
          <p:nvPr/>
        </p:nvSpPr>
        <p:spPr>
          <a:xfrm>
            <a:off x="1745672" y="1575710"/>
            <a:ext cx="17823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TEXTO 2</a:t>
            </a:r>
          </a:p>
        </p:txBody>
      </p:sp>
    </p:spTree>
    <p:extLst>
      <p:ext uri="{BB962C8B-B14F-4D97-AF65-F5344CB8AC3E}">
        <p14:creationId xmlns:p14="http://schemas.microsoft.com/office/powerpoint/2010/main" val="276049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C1000C1-EAE6-42BD-A894-8043D8A38305}"/>
              </a:ext>
            </a:extLst>
          </p:cNvPr>
          <p:cNvSpPr/>
          <p:nvPr/>
        </p:nvSpPr>
        <p:spPr>
          <a:xfrm>
            <a:off x="0" y="360218"/>
            <a:ext cx="4128655" cy="40178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Exemplos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2B6493C-B731-68A3-CC04-E13571EC1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68" t="16145" r="13182" b="7655"/>
          <a:stretch/>
        </p:blipFill>
        <p:spPr>
          <a:xfrm>
            <a:off x="87722" y="2162484"/>
            <a:ext cx="6008278" cy="349017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C38F291-050E-90FA-0DD3-291A944BAF1F}"/>
              </a:ext>
            </a:extLst>
          </p:cNvPr>
          <p:cNvSpPr txBox="1"/>
          <p:nvPr/>
        </p:nvSpPr>
        <p:spPr>
          <a:xfrm>
            <a:off x="6096000" y="1520785"/>
            <a:ext cx="296487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Doenças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Sistema Imune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Edição de 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CRISPR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Melhoramento Genético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Patógenos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Cultivares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Anticorpos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Proteínas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C830D4C-8090-453C-EED7-E09242139ADD}"/>
              </a:ext>
            </a:extLst>
          </p:cNvPr>
          <p:cNvSpPr txBox="1"/>
          <p:nvPr/>
        </p:nvSpPr>
        <p:spPr>
          <a:xfrm>
            <a:off x="8723769" y="1520785"/>
            <a:ext cx="322810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Parede celular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Fusarium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graminearum</a:t>
            </a:r>
            <a:endParaRPr lang="pt-BR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Fungo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Bactérias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Procariotos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Eucariotos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Material Genético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Resistência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Extração de DNA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49F5B57-B91E-CA60-F124-3C54D9E42563}"/>
              </a:ext>
            </a:extLst>
          </p:cNvPr>
          <p:cNvSpPr txBox="1"/>
          <p:nvPr/>
        </p:nvSpPr>
        <p:spPr>
          <a:xfrm>
            <a:off x="124693" y="6182382"/>
            <a:ext cx="62761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https://kids.frontiersin.org/articles/10.3389/frym.2021.647187</a:t>
            </a:r>
            <a:endParaRPr lang="pt-BR" dirty="0"/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BC5D421-4886-2036-0203-2F747D0620E3}"/>
              </a:ext>
            </a:extLst>
          </p:cNvPr>
          <p:cNvSpPr txBox="1"/>
          <p:nvPr/>
        </p:nvSpPr>
        <p:spPr>
          <a:xfrm>
            <a:off x="1745672" y="1492148"/>
            <a:ext cx="17823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TEXTO 3</a:t>
            </a:r>
          </a:p>
        </p:txBody>
      </p:sp>
    </p:spTree>
    <p:extLst>
      <p:ext uri="{BB962C8B-B14F-4D97-AF65-F5344CB8AC3E}">
        <p14:creationId xmlns:p14="http://schemas.microsoft.com/office/powerpoint/2010/main" val="356109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C1000C1-EAE6-42BD-A894-8043D8A38305}"/>
              </a:ext>
            </a:extLst>
          </p:cNvPr>
          <p:cNvSpPr/>
          <p:nvPr/>
        </p:nvSpPr>
        <p:spPr>
          <a:xfrm>
            <a:off x="0" y="360218"/>
            <a:ext cx="4128655" cy="40178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Exemplos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30318F-7470-B50C-37B8-B633F2ED4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38" t="17214" r="14962" b="8082"/>
          <a:stretch/>
        </p:blipFill>
        <p:spPr>
          <a:xfrm>
            <a:off x="58966" y="1922809"/>
            <a:ext cx="6362616" cy="371152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52F611C-5868-D7B7-1595-84F38A3947FE}"/>
              </a:ext>
            </a:extLst>
          </p:cNvPr>
          <p:cNvSpPr txBox="1"/>
          <p:nvPr/>
        </p:nvSpPr>
        <p:spPr>
          <a:xfrm>
            <a:off x="0" y="56343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dirty="0">
                <a:hlinkClick r:id="rId3"/>
              </a:rPr>
              <a:t>https://kids.frontiersin.org/articles/10.3389/frym.2022.626305</a:t>
            </a:r>
            <a:endParaRPr lang="pt-BR" dirty="0"/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EDAC341-8230-9395-2D85-3C0037C06DD6}"/>
              </a:ext>
            </a:extLst>
          </p:cNvPr>
          <p:cNvSpPr txBox="1"/>
          <p:nvPr/>
        </p:nvSpPr>
        <p:spPr>
          <a:xfrm>
            <a:off x="6747164" y="166568"/>
            <a:ext cx="4918363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Biofilme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Bactérias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Crescimento vegetal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Unicelular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Clostridium </a:t>
            </a:r>
            <a:r>
              <a:rPr lang="pt-BR" sz="2200" dirty="0" err="1"/>
              <a:t>difficile</a:t>
            </a: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Patógeno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Procarioto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Humano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Derramamento de óleo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err="1"/>
              <a:t>lcanivorax</a:t>
            </a:r>
            <a:r>
              <a:rPr lang="pt-BR" sz="2200" dirty="0"/>
              <a:t> </a:t>
            </a:r>
            <a:r>
              <a:rPr lang="pt-BR" sz="2200" dirty="0" err="1"/>
              <a:t>borkumensis</a:t>
            </a: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Hidrocarbonetos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Enzimas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Solo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Bacillus </a:t>
            </a:r>
            <a:r>
              <a:rPr lang="pt-BR" sz="2200" dirty="0" err="1"/>
              <a:t>subtilis</a:t>
            </a: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Raízes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Fímbrias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Membrana plasmática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lipídeos, proteínas e carboidratos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Adesão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C41A29C-7674-ADEB-4BBE-A48D0AE6707A}"/>
              </a:ext>
            </a:extLst>
          </p:cNvPr>
          <p:cNvSpPr txBox="1"/>
          <p:nvPr/>
        </p:nvSpPr>
        <p:spPr>
          <a:xfrm>
            <a:off x="1842654" y="1223665"/>
            <a:ext cx="17823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TEXTO 4</a:t>
            </a:r>
          </a:p>
        </p:txBody>
      </p:sp>
    </p:spTree>
    <p:extLst>
      <p:ext uri="{BB962C8B-B14F-4D97-AF65-F5344CB8AC3E}">
        <p14:creationId xmlns:p14="http://schemas.microsoft.com/office/powerpoint/2010/main" val="93255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D4C4B9D-E3E9-BD15-1544-AC9C35026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08" t="18241" r="14154" b="10135"/>
          <a:stretch/>
        </p:blipFill>
        <p:spPr>
          <a:xfrm>
            <a:off x="294144" y="1525811"/>
            <a:ext cx="6762046" cy="380637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3D96D2D-7D02-2086-83BB-6E4EEEDBAF48}"/>
              </a:ext>
            </a:extLst>
          </p:cNvPr>
          <p:cNvSpPr txBox="1"/>
          <p:nvPr/>
        </p:nvSpPr>
        <p:spPr>
          <a:xfrm>
            <a:off x="294143" y="5934670"/>
            <a:ext cx="6480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https://kids.frontiersin.org/articles/10.3389/frym.2023.1009081</a:t>
            </a:r>
            <a:endParaRPr lang="pt-BR" dirty="0"/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0A1401E-62E2-D6B7-0DC2-9043CFAD6C8E}"/>
              </a:ext>
            </a:extLst>
          </p:cNvPr>
          <p:cNvSpPr txBox="1"/>
          <p:nvPr/>
        </p:nvSpPr>
        <p:spPr>
          <a:xfrm>
            <a:off x="7509162" y="425470"/>
            <a:ext cx="4267201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Bioponia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Mudanças climáticas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Fertilizantes químicos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Microorganismos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Nutrientes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Procariotos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Metais pesados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Fungos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micorrízicos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Parede celular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Envoltório nuclear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Sustentável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Eucariotos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Organelas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Ribossomos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Bactérias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587A1AA-275C-FED1-282C-850718505106}"/>
              </a:ext>
            </a:extLst>
          </p:cNvPr>
          <p:cNvSpPr txBox="1"/>
          <p:nvPr/>
        </p:nvSpPr>
        <p:spPr>
          <a:xfrm>
            <a:off x="2327563" y="855867"/>
            <a:ext cx="17823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TEXTO 5</a:t>
            </a:r>
          </a:p>
        </p:txBody>
      </p:sp>
    </p:spTree>
    <p:extLst>
      <p:ext uri="{BB962C8B-B14F-4D97-AF65-F5344CB8AC3E}">
        <p14:creationId xmlns:p14="http://schemas.microsoft.com/office/powerpoint/2010/main" val="250341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5EC5AB5-0012-E658-0B79-F56BB7CDDCE6}"/>
              </a:ext>
            </a:extLst>
          </p:cNvPr>
          <p:cNvSpPr txBox="1"/>
          <p:nvPr/>
        </p:nvSpPr>
        <p:spPr>
          <a:xfrm>
            <a:off x="6096000" y="299959"/>
            <a:ext cx="282632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Ecossistema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Biodiversidade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Monitoramento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Bases Nitrogenadas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Identificação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Espécies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Água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Solos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DNA ambiental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PCR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Cópias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E73E904-667F-96B3-2734-886ED1B4E90B}"/>
              </a:ext>
            </a:extLst>
          </p:cNvPr>
          <p:cNvSpPr txBox="1"/>
          <p:nvPr/>
        </p:nvSpPr>
        <p:spPr>
          <a:xfrm>
            <a:off x="8285018" y="3757274"/>
            <a:ext cx="390698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Biologia da Conservação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Espécies invasoras (exóticas)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Espécies raras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Dupla hélice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Sequenciamento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Grupos fosfatos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Pentose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Ligações </a:t>
            </a:r>
            <a:r>
              <a:rPr lang="pt-BR" sz="2200" dirty="0" err="1"/>
              <a:t>fosfodiéster</a:t>
            </a:r>
            <a:endParaRPr lang="pt-BR" sz="22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11034F2-B80A-0565-E91B-2AAA890F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17964" r="16364" b="6693"/>
          <a:stretch/>
        </p:blipFill>
        <p:spPr>
          <a:xfrm>
            <a:off x="46131" y="1671095"/>
            <a:ext cx="5800488" cy="351581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660340-77D3-58F2-0EAB-348917B868C7}"/>
              </a:ext>
            </a:extLst>
          </p:cNvPr>
          <p:cNvSpPr txBox="1"/>
          <p:nvPr/>
        </p:nvSpPr>
        <p:spPr>
          <a:xfrm>
            <a:off x="249382" y="550262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dirty="0">
                <a:hlinkClick r:id="rId3"/>
              </a:rPr>
              <a:t>https://kids.frontiersin.org/articles/10.3389/frym.2019.00150</a:t>
            </a:r>
            <a:endParaRPr lang="pt-BR" dirty="0"/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46DC26-B567-02ED-C2F4-1037D6113BFD}"/>
              </a:ext>
            </a:extLst>
          </p:cNvPr>
          <p:cNvSpPr txBox="1"/>
          <p:nvPr/>
        </p:nvSpPr>
        <p:spPr>
          <a:xfrm>
            <a:off x="2327563" y="855867"/>
            <a:ext cx="17823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TEXTO 6</a:t>
            </a:r>
          </a:p>
        </p:txBody>
      </p:sp>
    </p:spTree>
    <p:extLst>
      <p:ext uri="{BB962C8B-B14F-4D97-AF65-F5344CB8AC3E}">
        <p14:creationId xmlns:p14="http://schemas.microsoft.com/office/powerpoint/2010/main" val="215098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68683BF-24C7-14A8-9D41-68267A9B4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1" t="19986" r="15114" b="8060"/>
          <a:stretch/>
        </p:blipFill>
        <p:spPr>
          <a:xfrm>
            <a:off x="325584" y="1676401"/>
            <a:ext cx="5479470" cy="313112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15B0FD3-7E9B-2905-3549-25885775B6A7}"/>
              </a:ext>
            </a:extLst>
          </p:cNvPr>
          <p:cNvSpPr txBox="1"/>
          <p:nvPr/>
        </p:nvSpPr>
        <p:spPr>
          <a:xfrm>
            <a:off x="290947" y="526021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hlinkClick r:id="rId3"/>
              </a:rPr>
              <a:t>https://kids.frontiersin.org/articles/10.3389/frym.2022.684678</a:t>
            </a:r>
            <a:endParaRPr lang="pt-BR"/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04F109E-CCA7-F945-5EC0-C8E10760B502}"/>
              </a:ext>
            </a:extLst>
          </p:cNvPr>
          <p:cNvSpPr txBox="1"/>
          <p:nvPr/>
        </p:nvSpPr>
        <p:spPr>
          <a:xfrm>
            <a:off x="6386947" y="335845"/>
            <a:ext cx="475210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err="1"/>
              <a:t>Extremófilos</a:t>
            </a: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err="1"/>
              <a:t>Microorganismos</a:t>
            </a: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Ambientes "severos"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Enzimas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Células leveduriformes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Produção de alimento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err="1"/>
              <a:t>Biocatálise</a:t>
            </a:r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Organismos mesófilos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Proteínas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Expressão recombinante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Clonagem de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Produção de remédio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Produção de carne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Enzimas Imobilizadas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Produção de leite zero-lactose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Produção de biodiesel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Óleo de soja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Lipases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4DAB8A3-7A1A-D0C3-1DC4-B831451E24F6}"/>
              </a:ext>
            </a:extLst>
          </p:cNvPr>
          <p:cNvSpPr txBox="1"/>
          <p:nvPr/>
        </p:nvSpPr>
        <p:spPr>
          <a:xfrm>
            <a:off x="2327563" y="855867"/>
            <a:ext cx="17823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TEXTO 7</a:t>
            </a:r>
          </a:p>
        </p:txBody>
      </p:sp>
    </p:spTree>
    <p:extLst>
      <p:ext uri="{BB962C8B-B14F-4D97-AF65-F5344CB8AC3E}">
        <p14:creationId xmlns:p14="http://schemas.microsoft.com/office/powerpoint/2010/main" val="3452781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513</Words>
  <Application>Microsoft Office PowerPoint</Application>
  <PresentationFormat>Widescreen</PresentationFormat>
  <Paragraphs>185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jessica mendes</dc:creator>
  <cp:lastModifiedBy>jessica mendes</cp:lastModifiedBy>
  <cp:revision>28</cp:revision>
  <dcterms:created xsi:type="dcterms:W3CDTF">2023-03-24T13:34:42Z</dcterms:created>
  <dcterms:modified xsi:type="dcterms:W3CDTF">2023-05-15T18:19:24Z</dcterms:modified>
</cp:coreProperties>
</file>