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83" r:id="rId3"/>
    <p:sldId id="278" r:id="rId4"/>
    <p:sldId id="268" r:id="rId5"/>
    <p:sldId id="279" r:id="rId6"/>
    <p:sldId id="269" r:id="rId7"/>
    <p:sldId id="280" r:id="rId8"/>
    <p:sldId id="270" r:id="rId9"/>
    <p:sldId id="281" r:id="rId10"/>
    <p:sldId id="271" r:id="rId11"/>
    <p:sldId id="282" r:id="rId12"/>
    <p:sldId id="27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1B4rtxAshZydrL97WAUD8SAq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472C4"/>
    <a:srgbClr val="548135"/>
    <a:srgbClr val="FFC000"/>
    <a:srgbClr val="00B050"/>
    <a:srgbClr val="002060"/>
    <a:srgbClr val="3E6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877C3E2-47D0-438B-84A3-CFF7DFDF326B}"/>
              </a:ext>
            </a:extLst>
          </p:cNvPr>
          <p:cNvSpPr/>
          <p:nvPr userDrawn="1"/>
        </p:nvSpPr>
        <p:spPr>
          <a:xfrm>
            <a:off x="124692" y="91439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PMSD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92B975C-EC6B-4550-BB03-527224E9314C}"/>
              </a:ext>
            </a:extLst>
          </p:cNvPr>
          <p:cNvSpPr/>
          <p:nvPr userDrawn="1"/>
        </p:nvSpPr>
        <p:spPr>
          <a:xfrm>
            <a:off x="124692" y="1781694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MSD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5FAF79F-980E-4658-B0EB-6CD6FE4CA47F}"/>
              </a:ext>
            </a:extLst>
          </p:cNvPr>
          <p:cNvSpPr/>
          <p:nvPr userDrawn="1"/>
        </p:nvSpPr>
        <p:spPr>
          <a:xfrm>
            <a:off x="124692" y="3496887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MID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F501030-A0C2-47DC-ACA2-35A98143022F}"/>
              </a:ext>
            </a:extLst>
          </p:cNvPr>
          <p:cNvSpPr/>
          <p:nvPr userDrawn="1"/>
        </p:nvSpPr>
        <p:spPr>
          <a:xfrm>
            <a:off x="124692" y="5182561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PMID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30B8530-D446-4018-AD5A-57573B51A1A4}"/>
              </a:ext>
            </a:extLst>
          </p:cNvPr>
          <p:cNvSpPr/>
          <p:nvPr userDrawn="1"/>
        </p:nvSpPr>
        <p:spPr>
          <a:xfrm>
            <a:off x="2912227" y="91439"/>
            <a:ext cx="1584000" cy="226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ILCSD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358677A-6FF4-49BB-8F04-EFBDB5EE79F6}"/>
              </a:ext>
            </a:extLst>
          </p:cNvPr>
          <p:cNvSpPr/>
          <p:nvPr userDrawn="1"/>
        </p:nvSpPr>
        <p:spPr>
          <a:xfrm>
            <a:off x="5304000" y="91439"/>
            <a:ext cx="1584000" cy="226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ICS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5636032-90A1-49A2-A91C-EDA01BCBEC08}"/>
              </a:ext>
            </a:extLst>
          </p:cNvPr>
          <p:cNvSpPr/>
          <p:nvPr userDrawn="1"/>
        </p:nvSpPr>
        <p:spPr>
          <a:xfrm>
            <a:off x="7695773" y="91439"/>
            <a:ext cx="1584000" cy="226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ILCSE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D919022-CF3A-469A-8613-0DC11E921650}"/>
              </a:ext>
            </a:extLst>
          </p:cNvPr>
          <p:cNvSpPr/>
          <p:nvPr userDrawn="1"/>
        </p:nvSpPr>
        <p:spPr>
          <a:xfrm>
            <a:off x="9806508" y="91439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PMSE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432895D2-0932-418D-8BAB-51C1AB09FA29}"/>
              </a:ext>
            </a:extLst>
          </p:cNvPr>
          <p:cNvSpPr/>
          <p:nvPr userDrawn="1"/>
        </p:nvSpPr>
        <p:spPr>
          <a:xfrm>
            <a:off x="9806508" y="1777113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MSE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F5CEB0A-D606-4325-ABF2-9ACB4B472C4C}"/>
              </a:ext>
            </a:extLst>
          </p:cNvPr>
          <p:cNvSpPr/>
          <p:nvPr userDrawn="1"/>
        </p:nvSpPr>
        <p:spPr>
          <a:xfrm>
            <a:off x="9806508" y="3496887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MIE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A034B1F-00F4-4D21-976D-CFDE148D9D6F}"/>
              </a:ext>
            </a:extLst>
          </p:cNvPr>
          <p:cNvSpPr/>
          <p:nvPr userDrawn="1"/>
        </p:nvSpPr>
        <p:spPr>
          <a:xfrm>
            <a:off x="9806508" y="5182561"/>
            <a:ext cx="2260800" cy="158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PMIE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0691A2E-29A3-4984-B38F-028A164D5414}"/>
              </a:ext>
            </a:extLst>
          </p:cNvPr>
          <p:cNvSpPr/>
          <p:nvPr userDrawn="1"/>
        </p:nvSpPr>
        <p:spPr>
          <a:xfrm>
            <a:off x="2912227" y="4505761"/>
            <a:ext cx="1584000" cy="226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CID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ADD7763-640A-40EF-8877-B2B925D92BD1}"/>
              </a:ext>
            </a:extLst>
          </p:cNvPr>
          <p:cNvSpPr/>
          <p:nvPr userDrawn="1"/>
        </p:nvSpPr>
        <p:spPr>
          <a:xfrm>
            <a:off x="5304000" y="4505761"/>
            <a:ext cx="1584000" cy="226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II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89A43A4-1A57-4D95-981C-D3F4100E9444}"/>
              </a:ext>
            </a:extLst>
          </p:cNvPr>
          <p:cNvSpPr/>
          <p:nvPr userDrawn="1"/>
        </p:nvSpPr>
        <p:spPr>
          <a:xfrm>
            <a:off x="7695773" y="4505761"/>
            <a:ext cx="1584000" cy="2260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CIE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84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F66B551-998C-4C82-99DD-A2D65AFD6ECA}"/>
              </a:ext>
            </a:extLst>
          </p:cNvPr>
          <p:cNvSpPr txBox="1">
            <a:spLocks/>
          </p:cNvSpPr>
          <p:nvPr/>
        </p:nvSpPr>
        <p:spPr>
          <a:xfrm>
            <a:off x="1297619" y="1788858"/>
            <a:ext cx="9596761" cy="3280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Atividade</a:t>
            </a:r>
          </a:p>
          <a:p>
            <a:pPr algn="ctr"/>
            <a:endParaRPr lang="pt-BR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pt-BR" sz="54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Montagem de Cartelas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ABF9000-F1AC-0E7B-F240-857830842B30}"/>
              </a:ext>
            </a:extLst>
          </p:cNvPr>
          <p:cNvSpPr/>
          <p:nvPr/>
        </p:nvSpPr>
        <p:spPr>
          <a:xfrm>
            <a:off x="1375329" y="0"/>
            <a:ext cx="9441343" cy="1146984"/>
          </a:xfrm>
          <a:prstGeom prst="roundRect">
            <a:avLst>
              <a:gd name="adj" fmla="val 17534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rgbClr val="262626"/>
                </a:solidFill>
                <a:latin typeface="Berlin Sans FB" panose="020E0602020502020306" pitchFamily="34" charset="0"/>
              </a:rPr>
              <a:t>Faculdade de Odontologia de Ribeirão Preto</a:t>
            </a:r>
          </a:p>
          <a:p>
            <a:pPr algn="ctr"/>
            <a:r>
              <a:rPr lang="pt-BR" sz="1800" dirty="0">
                <a:solidFill>
                  <a:srgbClr val="262626"/>
                </a:solidFill>
                <a:latin typeface="Berlin Sans FB" panose="020E0602020502020306" pitchFamily="34" charset="0"/>
              </a:rPr>
              <a:t>Universidade de São Paulo</a:t>
            </a:r>
          </a:p>
          <a:p>
            <a:pPr algn="ctr"/>
            <a:endParaRPr lang="pt-BR" sz="1050" dirty="0">
              <a:solidFill>
                <a:srgbClr val="262626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pt-BR" sz="2400" dirty="0">
                <a:solidFill>
                  <a:srgbClr val="262626"/>
                </a:solidFill>
                <a:latin typeface="Berlin Sans FB" panose="020E0602020502020306" pitchFamily="34" charset="0"/>
              </a:rPr>
              <a:t>Radiologia Básica</a:t>
            </a:r>
            <a:endParaRPr lang="pt-BR" dirty="0">
              <a:solidFill>
                <a:srgbClr val="2626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E36ED536-47D5-247E-E42A-1A4D9AA5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40" y="207115"/>
            <a:ext cx="1017169" cy="1077809"/>
          </a:xfrm>
          <a:prstGeom prst="rect">
            <a:avLst/>
          </a:prstGeom>
        </p:spPr>
      </p:pic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B792ABFC-BC15-846D-841A-D7817A2FA5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1" y="394143"/>
            <a:ext cx="1082424" cy="4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8BC8D-0032-4A71-9974-195FCD679D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29631" y="2673319"/>
            <a:ext cx="6383046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4</a:t>
            </a:r>
          </a:p>
        </p:txBody>
      </p:sp>
    </p:spTree>
    <p:extLst>
      <p:ext uri="{BB962C8B-B14F-4D97-AF65-F5344CB8AC3E}">
        <p14:creationId xmlns:p14="http://schemas.microsoft.com/office/powerpoint/2010/main" val="3952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E163A-634A-4606-B889-53BD31243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7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E2CC6C-67AC-48A0-A3A7-F2BBAB68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638" y="1843875"/>
            <a:ext cx="2139881" cy="15790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F5833EF-0A70-4CBA-A183-CBCA4AA8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57" y="3435125"/>
            <a:ext cx="2139881" cy="15850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93B8BC-2AE6-4A07-8B68-6D0FD6019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480" y="5240375"/>
            <a:ext cx="2139881" cy="15850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FF83232-08FF-4E46-96CE-D813525B9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399" y="5272903"/>
            <a:ext cx="2139881" cy="15850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680C9F-E917-4176-B892-D6453B7AF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121" y="1265941"/>
            <a:ext cx="1566808" cy="21947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49AE2EC-2C1E-4619-9E06-D0CE21E88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436612" y="4624625"/>
            <a:ext cx="1560711" cy="22008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BC3E13C-2906-4BC4-BEEB-78649E856F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884135" y="1205316"/>
            <a:ext cx="1560711" cy="22008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7731C5C-A52D-4ECD-B71E-D652A689E4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633376"/>
            <a:ext cx="2139881" cy="158509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7EAEEB1-0799-4744-8BD8-11B4A8653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784230" y="5272902"/>
            <a:ext cx="2139881" cy="158509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2E62DB1-4581-4B57-896F-F9F5714EDA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9997323" y="2852715"/>
            <a:ext cx="2139881" cy="158509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C339C13-010E-4CE8-B9DD-87EFA3B5A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10052119" y="5272903"/>
            <a:ext cx="2139881" cy="158509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B32D129-4CD2-48DA-AE2E-2D7D484BE0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6518" y="0"/>
            <a:ext cx="1566808" cy="220084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9A7B6EB-8DF1-4EA4-8D72-92FDEF5586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96" y="4657153"/>
            <a:ext cx="1566808" cy="220084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4B08704-AA60-41C8-AC64-8636F78A42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70396" y="0"/>
            <a:ext cx="156680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BAB8D-C7AB-4831-9E34-1E73B27A15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29631" y="2673319"/>
            <a:ext cx="6383046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5</a:t>
            </a:r>
          </a:p>
        </p:txBody>
      </p:sp>
    </p:spTree>
    <p:extLst>
      <p:ext uri="{BB962C8B-B14F-4D97-AF65-F5344CB8AC3E}">
        <p14:creationId xmlns:p14="http://schemas.microsoft.com/office/powerpoint/2010/main" val="65643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10E39DB-AEFE-7956-D369-CC9106405E7D}"/>
              </a:ext>
            </a:extLst>
          </p:cNvPr>
          <p:cNvSpPr txBox="1"/>
          <p:nvPr/>
        </p:nvSpPr>
        <p:spPr>
          <a:xfrm>
            <a:off x="182313" y="121288"/>
            <a:ext cx="11827374" cy="611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Monte as 5 cartelas radiográficas posicionando as radiografias em seus respectivos lugares.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Para cada cartela, há dois slides: um contendo as imagens e o seguinte com os espaços para colocar as imagens.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Sugerimos que você recorte a imagem do primeiro slide e a cole no segundo slide, para evitar duplicação das imagens na cartela.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Todas as imagens estão posicionadas com “o lado convexo do picote voltado para cima”, mas pode ser necessário ajustar o direcionamento da imagem rotacionando (p.ex. radiografias de ponta cabeça).</a:t>
            </a:r>
          </a:p>
        </p:txBody>
      </p:sp>
    </p:spTree>
    <p:extLst>
      <p:ext uri="{BB962C8B-B14F-4D97-AF65-F5344CB8AC3E}">
        <p14:creationId xmlns:p14="http://schemas.microsoft.com/office/powerpoint/2010/main" val="236171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E163A-634A-4606-B889-53BD31243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7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CEC5B7-7DB3-48F1-B598-B20B8001D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76692" y="1418632"/>
            <a:ext cx="2231329" cy="15850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7C66BBA-7F54-453C-B807-CBCA135FC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814" y="5039919"/>
            <a:ext cx="2231329" cy="15850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C2B053-9B38-4E35-96B7-89DB1DAF2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131" y="3158739"/>
            <a:ext cx="2231329" cy="15850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FE265F-D3F4-4E18-BC61-5BD70107F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8" y="2872317"/>
            <a:ext cx="2231329" cy="15850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976AA8-E054-40D4-9626-CF3A22E02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12" y="1108564"/>
            <a:ext cx="2231329" cy="15790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6A17A0-2115-4E7A-A4A6-9EE983335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327" y="2816008"/>
            <a:ext cx="2231329" cy="15850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9EAA5FD-4AEF-4661-AB37-320704DAD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664" y="4904359"/>
            <a:ext cx="2237426" cy="15790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E44984A-FAD4-4696-8CB7-B05B714FF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1378" y="3297982"/>
            <a:ext cx="2237426" cy="158509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9971D84-A1E9-44D0-9D8A-C45773C4C6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3084635" y="4465350"/>
            <a:ext cx="1597290" cy="22618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D30343A-4BEE-496A-9BA5-4526FD340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9357" y="4523835"/>
            <a:ext cx="1597290" cy="22618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8470132-5333-461D-B76C-7A09CA992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1034359" y="4523835"/>
            <a:ext cx="1597290" cy="226181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A82B35A-B33F-4CA5-9D9C-FE29CBB607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5368" y="2116882"/>
            <a:ext cx="1597290" cy="22618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24B7F99-B9F5-41AC-AE77-543D207E2F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2055" y="526044"/>
            <a:ext cx="1597290" cy="22618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5A41D8F-F8FC-4047-846A-E0E58E017D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91009" y="560299"/>
            <a:ext cx="1597290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5DA537A-0C31-486F-A787-645CED5999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29631" y="2673319"/>
            <a:ext cx="6383046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1</a:t>
            </a:r>
          </a:p>
        </p:txBody>
      </p:sp>
    </p:spTree>
    <p:extLst>
      <p:ext uri="{BB962C8B-B14F-4D97-AF65-F5344CB8AC3E}">
        <p14:creationId xmlns:p14="http://schemas.microsoft.com/office/powerpoint/2010/main" val="391870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E163A-634A-4606-B889-53BD31243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7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2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ACA6D5F-99EB-49EF-A043-354A93E3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30" y="3051001"/>
            <a:ext cx="2164268" cy="158509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744D699-72DD-4C05-A963-753EA072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484" y="3429000"/>
            <a:ext cx="2164268" cy="157900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6DCC57E-BFA2-459F-95E4-0538BB9B1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10153" y="2539067"/>
            <a:ext cx="2164268" cy="158509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C656740-1D94-42F3-9615-4629D660E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845" y="5111224"/>
            <a:ext cx="2164268" cy="158509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9B7AB4C-7890-45F7-8C43-0D55EF516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135" y="4598414"/>
            <a:ext cx="1646063" cy="210330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053E7D7-272C-4F78-8780-1A57AF061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812" y="1584800"/>
            <a:ext cx="1652159" cy="210330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266669A-6B72-4FF4-8FEE-C0D2D6E0E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9646" y="4460675"/>
            <a:ext cx="1646063" cy="210330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2569709-B4C1-4BF1-902F-3A8E13003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437590" y="2791899"/>
            <a:ext cx="1652159" cy="210330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7840BF4-945B-4622-B09F-EAA064F80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7720" y="4593019"/>
            <a:ext cx="1652159" cy="210330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015CECC-E2CC-4B4C-A9F0-695DC3C2B0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7820" y="1228893"/>
            <a:ext cx="1652159" cy="210330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6F29097-DB31-45FB-98E4-E596AE6044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2501252" y="1305094"/>
            <a:ext cx="2164268" cy="158509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D3A027D-45FE-4FF8-9163-EC7C20DA2A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13" y="5085331"/>
            <a:ext cx="2164268" cy="158509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87C7A65-88EB-4C61-922A-9EBF4A13A4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0678" y="489696"/>
            <a:ext cx="2164268" cy="158509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8AAAFE9-00EB-45A5-A75B-950667A72F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228434" y="593337"/>
            <a:ext cx="217036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9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77DB4-6BDB-456C-8C52-1859E697C3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29631" y="2673319"/>
            <a:ext cx="6383046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2</a:t>
            </a:r>
          </a:p>
        </p:txBody>
      </p:sp>
    </p:spTree>
    <p:extLst>
      <p:ext uri="{BB962C8B-B14F-4D97-AF65-F5344CB8AC3E}">
        <p14:creationId xmlns:p14="http://schemas.microsoft.com/office/powerpoint/2010/main" val="7899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E163A-634A-4606-B889-53BD31243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7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C0D58D-7175-4731-AABE-0AA2DA00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54" y="3258955"/>
            <a:ext cx="2286198" cy="15790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66BD4E4-5E6C-41DB-88C0-0165E256E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70074" y="4998679"/>
            <a:ext cx="2286198" cy="15850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E8935F-443C-487E-9B7F-3DCB8E1BC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99512" y="3447810"/>
            <a:ext cx="2286198" cy="15850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EF9CBA8-9A79-4E86-A4D4-52145BCAB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922481" y="5091427"/>
            <a:ext cx="2286198" cy="15790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0F7036-976F-40F3-89AC-15CEC5AD3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6406" y="4526348"/>
            <a:ext cx="1603387" cy="22740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516A70-081E-44FD-93F8-5ADF84225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5592" y="2307191"/>
            <a:ext cx="1603387" cy="22740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C783AD3-4001-48DF-8667-606E856F8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646" y="1710809"/>
            <a:ext cx="1603387" cy="22740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0A07BCE-8F4E-4A66-814F-5604010486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130" y="2307192"/>
            <a:ext cx="1603387" cy="227400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1B9BB3A-1BF9-45AD-8293-A7EFE0F77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8022" y="4309771"/>
            <a:ext cx="1603387" cy="22740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2E0BCF0-C459-4104-945F-F751999D84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2028" y="1313473"/>
            <a:ext cx="1603387" cy="227400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101EE7A-57FA-460F-A900-4AB91B821E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9223083" y="441633"/>
            <a:ext cx="2286198" cy="157900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7276045-B1A5-44B4-9162-D7420BB66E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5763" y="1513135"/>
            <a:ext cx="2286198" cy="158509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4DF3090-13CA-43D5-89EA-FFE10E0551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41204" y="5085331"/>
            <a:ext cx="2286198" cy="158509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7588AFE-D25C-4925-9169-89F4D09DDD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912" y="497316"/>
            <a:ext cx="228619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A5236-1B7E-4DF4-B690-4F950CB234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29631" y="2673319"/>
            <a:ext cx="6383046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3</a:t>
            </a:r>
          </a:p>
        </p:txBody>
      </p:sp>
    </p:spTree>
    <p:extLst>
      <p:ext uri="{BB962C8B-B14F-4D97-AF65-F5344CB8AC3E}">
        <p14:creationId xmlns:p14="http://schemas.microsoft.com/office/powerpoint/2010/main" val="27313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E163A-634A-4606-B889-53BD31243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7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000" b="1" dirty="0">
                <a:ln w="28575"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Cartela 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EBF012-48C7-4082-8F7E-54DBEAFE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719" y="1622589"/>
            <a:ext cx="2139881" cy="15850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AF8D4C-E432-409D-B772-B62C541B0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65" y="3368878"/>
            <a:ext cx="2139881" cy="1579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FCEC28D-D7A5-402A-91DC-3E61B9954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054" y="5123551"/>
            <a:ext cx="2139881" cy="15850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FB7EC69-FC4C-46AC-8421-6FE72AA1C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04" y="1783781"/>
            <a:ext cx="2139881" cy="15850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CBDC26-9A0A-4CEA-B691-4D4E2A5CB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472" y="2890203"/>
            <a:ext cx="1524132" cy="20972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D6B3D6-4E8C-43E5-8AEB-FE747A91B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8729" y="1944353"/>
            <a:ext cx="1524132" cy="20972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57E8D6-DA67-48DE-8908-BB51669F6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6663" y="4722044"/>
            <a:ext cx="1524132" cy="20972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3BB68B5-B8F6-49CC-BD46-B2FA73FA89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9359" y="4684313"/>
            <a:ext cx="1524132" cy="20972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CCC93E1-108D-4100-B17F-DA806F3D64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29329"/>
            <a:ext cx="1524132" cy="20972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A345983-14F8-4BCD-8545-301F30EF30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722044"/>
            <a:ext cx="1524132" cy="20972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C71115F-3335-4391-A8EC-3BA1BC4744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3334" y="5196422"/>
            <a:ext cx="2145978" cy="158509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9AF3EE3-A435-4FDD-A2CD-EA86CAA595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2139881" cy="158509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96B7D9A-4AD8-45FE-A765-212E05A20C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8995" y="33300"/>
            <a:ext cx="2145978" cy="158509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4523A23-321D-4AE5-A384-E4D3F31217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46022" y="5239603"/>
            <a:ext cx="214597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6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132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Calibri</vt:lpstr>
      <vt:lpstr>Copperplate Gothic Bold</vt:lpstr>
      <vt:lpstr>Verdana</vt:lpstr>
      <vt:lpstr>Tema do Office</vt:lpstr>
      <vt:lpstr>Apresentação do PowerPoint</vt:lpstr>
      <vt:lpstr>Apresentação do PowerPoint</vt:lpstr>
      <vt:lpstr>Cartela 1</vt:lpstr>
      <vt:lpstr>Apresentação do PowerPoint</vt:lpstr>
      <vt:lpstr>Cartela 2</vt:lpstr>
      <vt:lpstr>Apresentação do PowerPoint</vt:lpstr>
      <vt:lpstr>Cartela 3</vt:lpstr>
      <vt:lpstr>Apresentação do PowerPoint</vt:lpstr>
      <vt:lpstr>Cartela 4</vt:lpstr>
      <vt:lpstr>Apresentação do PowerPoint</vt:lpstr>
      <vt:lpstr>Cartela 5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Gaêta</dc:creator>
  <cp:lastModifiedBy>Hugo Gaêta</cp:lastModifiedBy>
  <cp:revision>27</cp:revision>
  <dcterms:created xsi:type="dcterms:W3CDTF">2021-06-16T15:05:29Z</dcterms:created>
  <dcterms:modified xsi:type="dcterms:W3CDTF">2023-05-07T14:41:19Z</dcterms:modified>
</cp:coreProperties>
</file>