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Average"/>
      <p:regular r:id="rId15"/>
    </p:embeddedFont>
    <p:embeddedFont>
      <p:font typeface="Oswa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verage-regular.fntdata"/><Relationship Id="rId14" Type="http://schemas.openxmlformats.org/officeDocument/2006/relationships/slide" Target="slides/slide9.xml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9e87f77cd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9e87f77cd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e1aa8e2e90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e1aa8e2e90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1a9225d5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e1a9225d5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e1aa8e2e90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e1aa8e2e9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4e8be7dc6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4e8be7dc6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9e87f77cd2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9e87f77cd2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9e87f77cd2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9e87f77cd2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4e8be7dc6d_2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4e8be7dc6d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4e8be7dc6d_2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4e8be7dc6d_2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2.png"/><Relationship Id="rId7" Type="http://schemas.openxmlformats.org/officeDocument/2006/relationships/image" Target="../media/image6.png"/><Relationship Id="rId8" Type="http://schemas.openxmlformats.org/officeDocument/2006/relationships/image" Target="../media/image1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Relationship Id="rId4" Type="http://schemas.openxmlformats.org/officeDocument/2006/relationships/image" Target="../media/image9.png"/><Relationship Id="rId9" Type="http://schemas.openxmlformats.org/officeDocument/2006/relationships/image" Target="../media/image12.png"/><Relationship Id="rId5" Type="http://schemas.openxmlformats.org/officeDocument/2006/relationships/image" Target="../media/image8.png"/><Relationship Id="rId6" Type="http://schemas.openxmlformats.org/officeDocument/2006/relationships/image" Target="../media/image4.png"/><Relationship Id="rId7" Type="http://schemas.openxmlformats.org/officeDocument/2006/relationships/image" Target="../media/image1.png"/><Relationship Id="rId8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Ferramentas Google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Ambiente e principais recursos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731925" y="4353900"/>
            <a:ext cx="74106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500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rPr>
              <a:t>Monitores: Amanda Tanaka, Benito Palma, Gabriel Lopes e Lara Morais</a:t>
            </a:r>
            <a:endParaRPr sz="1500">
              <a:solidFill>
                <a:schemeClr val="dk2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Ferramentas mais utilizadas</a:t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4426" y="1488313"/>
            <a:ext cx="1138900" cy="1138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00325" y="1432862"/>
            <a:ext cx="1138900" cy="113887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9865525" y="630300"/>
            <a:ext cx="1324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86325" y="3581437"/>
            <a:ext cx="815124" cy="81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62200" y="3581412"/>
            <a:ext cx="815124" cy="81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438075" y="3581425"/>
            <a:ext cx="815124" cy="81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438112" y="1432849"/>
            <a:ext cx="1138900" cy="11389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 txBox="1"/>
          <p:nvPr/>
        </p:nvSpPr>
        <p:spPr>
          <a:xfrm>
            <a:off x="6522075" y="262725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Agenda</a:t>
            </a:r>
            <a:endParaRPr sz="18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3962200" y="262725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Drive</a:t>
            </a:r>
            <a:endParaRPr sz="18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1486325" y="262725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Gmail</a:t>
            </a:r>
            <a:endParaRPr sz="18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1298925" y="45406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Documentos</a:t>
            </a:r>
            <a:endParaRPr sz="18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3879950" y="45406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Planilhas</a:t>
            </a:r>
            <a:endParaRPr sz="18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6144000" y="45406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Apresentações</a:t>
            </a:r>
            <a:endParaRPr sz="18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E-mail USP - Gmail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311700" y="904925"/>
            <a:ext cx="8520600" cy="324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chemeClr val="dk1"/>
                </a:solidFill>
              </a:rPr>
              <a:t>Ao ingressar na USP todos os alunos recebem um e-mail @usp.br que dá acesso às ferramentas google e concede alguns outros benefícios estudantis. 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pt-BR" sz="1800">
                <a:solidFill>
                  <a:schemeClr val="dk1"/>
                </a:solidFill>
              </a:rPr>
              <a:t>Funciona da mesma forma que um E-mail @gmail.com. 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pt-BR" sz="1800">
                <a:solidFill>
                  <a:schemeClr val="dk1"/>
                </a:solidFill>
              </a:rPr>
              <a:t>Acompanhar o E-mail e mantê-lo organizado é um hábito importante.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86" name="Google Shape;8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3526" y="138860"/>
            <a:ext cx="815124" cy="815154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5"/>
          <p:cNvSpPr txBox="1"/>
          <p:nvPr/>
        </p:nvSpPr>
        <p:spPr>
          <a:xfrm>
            <a:off x="1328375" y="2932775"/>
            <a:ext cx="2950800" cy="16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90001" lvl="0" marL="360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Tipos de E-mails da USP</a:t>
            </a:r>
            <a:endParaRPr sz="18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rage"/>
              <a:buChar char="○"/>
            </a:pPr>
            <a:r>
              <a:rPr lang="pt-BR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Informe Geral </a:t>
            </a:r>
            <a:endParaRPr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rage"/>
              <a:buChar char="○"/>
            </a:pPr>
            <a:r>
              <a:rPr lang="pt-BR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EESC Alunos</a:t>
            </a:r>
            <a:endParaRPr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rage"/>
              <a:buChar char="○"/>
            </a:pPr>
            <a:r>
              <a:rPr lang="pt-BR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EESC Graduação</a:t>
            </a:r>
            <a:endParaRPr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rage"/>
              <a:buChar char="○"/>
            </a:pPr>
            <a:r>
              <a:rPr lang="pt-BR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Mundus </a:t>
            </a:r>
            <a:endParaRPr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Google Drive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chemeClr val="dk1"/>
                </a:solidFill>
              </a:rPr>
              <a:t>O</a:t>
            </a:r>
            <a:r>
              <a:rPr lang="pt-BR" sz="1800">
                <a:solidFill>
                  <a:schemeClr val="dk1"/>
                </a:solidFill>
              </a:rPr>
              <a:t> Google Drive é um serviço de armazenamento em nuvem que permite que você armazene e compartilhe arquivos online. Ele pode ser acessado a partir de qualquer dispositivo com acesso à internet.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pt-BR" sz="1800">
                <a:solidFill>
                  <a:schemeClr val="dk1"/>
                </a:solidFill>
              </a:rPr>
              <a:t>Para compartilhar arquivos com outras pessoas, pode-se criar e compartilhar uma pasta ou criar um drive compartilhado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pt-BR" sz="1800">
                <a:solidFill>
                  <a:schemeClr val="dk1"/>
                </a:solidFill>
              </a:rPr>
              <a:t>É possível dar permissão para leitura ou edição, para pessoas adicionadas ou apenas por link</a:t>
            </a:r>
            <a:endParaRPr sz="18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6575" y="202613"/>
            <a:ext cx="815124" cy="815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idx="1" type="body"/>
          </p:nvPr>
        </p:nvSpPr>
        <p:spPr>
          <a:xfrm>
            <a:off x="255300" y="1112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7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 </a:t>
            </a:r>
            <a:r>
              <a:rPr lang="pt-BR" sz="27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27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00" name="Google Shape;10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1475" y="146650"/>
            <a:ext cx="871076" cy="871076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Docs</a:t>
            </a:r>
            <a:endParaRPr/>
          </a:p>
        </p:txBody>
      </p:sp>
      <p:sp>
        <p:nvSpPr>
          <p:cNvPr id="102" name="Google Shape;102;p17"/>
          <p:cNvSpPr txBox="1"/>
          <p:nvPr/>
        </p:nvSpPr>
        <p:spPr>
          <a:xfrm>
            <a:off x="311700" y="1331025"/>
            <a:ext cx="8180700" cy="22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rage"/>
              <a:buChar char="●"/>
            </a:pPr>
            <a:r>
              <a:rPr lang="pt-BR" sz="18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O Google Docs é um editor de texto baseado na web que permite criar, editar e compartilhar documentos online. Ele é uma alternativa ao Microsoft Word e pode ser acessado em qualquer dispositivo com acesso à internet.</a:t>
            </a:r>
            <a:endParaRPr sz="18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rage"/>
              <a:buChar char="○"/>
            </a:pPr>
            <a:r>
              <a:rPr lang="pt-BR" sz="18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Pode-se editar o texto, adicionar imagens, criar tabelas, fórmulas, expressões matemáticas e formatar o documento como desejar. </a:t>
            </a:r>
            <a:endParaRPr sz="18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rage"/>
              <a:buChar char="○"/>
            </a:pPr>
            <a:r>
              <a:rPr lang="pt-BR" sz="18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Permite colaboração em tempo real</a:t>
            </a:r>
            <a:endParaRPr sz="18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/>
        </p:nvSpPr>
        <p:spPr>
          <a:xfrm>
            <a:off x="4444600" y="2963075"/>
            <a:ext cx="4718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08" name="Google Shape;10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Sheets</a:t>
            </a:r>
            <a:endParaRPr/>
          </a:p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 sz="1800">
                <a:solidFill>
                  <a:schemeClr val="dk1"/>
                </a:solidFill>
              </a:rPr>
              <a:t>O Google Sheets é um programa de planilhas baseado na web que permite criar e editar planilhas online. Ele é uma alternativa ao Microsoft Excel e pode ser acessado em qualquer dispositivo com acesso à internet.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pt-BR" sz="1800">
                <a:solidFill>
                  <a:schemeClr val="dk1"/>
                </a:solidFill>
              </a:rPr>
              <a:t>Pode-se adicionar dados, criar gráficos e formatar a planilha como desejar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pt-BR" sz="1800">
                <a:solidFill>
                  <a:schemeClr val="dk1"/>
                </a:solidFill>
              </a:rPr>
              <a:t>Permite colaboração em tempo real</a:t>
            </a:r>
            <a:endParaRPr sz="18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110" name="Google Shape;11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06250" y="132425"/>
            <a:ext cx="885300" cy="88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Slides</a:t>
            </a:r>
            <a:endParaRPr/>
          </a:p>
        </p:txBody>
      </p:sp>
      <p:sp>
        <p:nvSpPr>
          <p:cNvPr id="116" name="Google Shape;116;p19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 sz="1800">
                <a:solidFill>
                  <a:schemeClr val="dk1"/>
                </a:solidFill>
              </a:rPr>
              <a:t>O Google Slides é um programa de apresentações baseado na web que permite criar e editar apresentações online. Ele é uma alternativa ao Microsoft PowerPoint e pode ser acessado em qualquer dispositivo com acesso à internet.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pt-BR" sz="1800">
                <a:solidFill>
                  <a:schemeClr val="dk1"/>
                </a:solidFill>
              </a:rPr>
              <a:t>Pode-se adicionar imagens, texto e outros elementos de design para criar uma apresentação visualmente atraente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pt-BR" sz="1800">
                <a:solidFill>
                  <a:schemeClr val="dk1"/>
                </a:solidFill>
              </a:rPr>
              <a:t>Permite colaboração em tempo real</a:t>
            </a:r>
            <a:endParaRPr sz="18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17559" y="200450"/>
            <a:ext cx="594366" cy="817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Agenda</a:t>
            </a:r>
            <a:endParaRPr/>
          </a:p>
        </p:txBody>
      </p:sp>
      <p:sp>
        <p:nvSpPr>
          <p:cNvPr id="123" name="Google Shape;123;p20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chemeClr val="dk1"/>
                </a:solidFill>
              </a:rPr>
              <a:t>O Google Agenda é um serviço de calendário que permite que você organize seus compromissos, eventos e lembretes online. Ele pode ser sincronizado com outros calendários, como o calendário do seu celular ou do seu computador.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pt-BR" sz="1800">
                <a:solidFill>
                  <a:schemeClr val="dk1"/>
                </a:solidFill>
              </a:rPr>
              <a:t>P</a:t>
            </a:r>
            <a:r>
              <a:rPr lang="pt-BR" sz="1800">
                <a:solidFill>
                  <a:schemeClr val="dk1"/>
                </a:solidFill>
              </a:rPr>
              <a:t>ode-se compartilhar o calendário com outras pessoas para planejamento colaborativo.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pt-BR" sz="1800">
                <a:solidFill>
                  <a:schemeClr val="dk1"/>
                </a:solidFill>
              </a:rPr>
              <a:t>Muito útil para criar reuniões já com link do meet, localização e arquivos anexos, como atas de reunião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pt-BR" sz="1800">
                <a:solidFill>
                  <a:schemeClr val="dk1"/>
                </a:solidFill>
              </a:rPr>
              <a:t>É possível criar agendas compartilhadas, em que todos os eventos ficam visíveis para quem acessá-la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24" name="Google Shape;12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4750" y="202600"/>
            <a:ext cx="747549" cy="747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/>
          <p:nvPr>
            <p:ph idx="1" type="body"/>
          </p:nvPr>
        </p:nvSpPr>
        <p:spPr>
          <a:xfrm>
            <a:off x="311700" y="11524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chemeClr val="dk1"/>
                </a:solidFill>
              </a:rPr>
              <a:t>Descontos exclusivos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chemeClr val="dk1"/>
                </a:solidFill>
              </a:rPr>
              <a:t>Plano educacional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0" name="Google Shape;13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2710"/>
              <a:t>Outros</a:t>
            </a:r>
            <a:endParaRPr sz="3700"/>
          </a:p>
        </p:txBody>
      </p:sp>
      <p:pic>
        <p:nvPicPr>
          <p:cNvPr id="131" name="Google Shape;13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8212" y="2458525"/>
            <a:ext cx="1113675" cy="1113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78200" y="1111325"/>
            <a:ext cx="1113676" cy="1113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78200" y="3859000"/>
            <a:ext cx="1113675" cy="1113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62800" y="3776050"/>
            <a:ext cx="1196625" cy="119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184672" y="2335028"/>
            <a:ext cx="1152876" cy="115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579800" y="543450"/>
            <a:ext cx="2362624" cy="2362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091875" y="154948"/>
            <a:ext cx="1152876" cy="11528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