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51237-1FA6-4823-8875-63FF025468A5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5B632-3B75-4F7B-8EC8-75343981446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800" b="1" dirty="0"/>
              <a:t>UNIVERSIDADE DE SÃO PAULO</a:t>
            </a:r>
            <a:br>
              <a:rPr lang="pt-BR" sz="1800" b="1" dirty="0"/>
            </a:br>
            <a:r>
              <a:rPr lang="pt-BR" sz="1800" b="1" dirty="0"/>
              <a:t>FACULDADE DE FILOSOFIA, LETRAS E CIÊNCIAS HUMANAS</a:t>
            </a:r>
            <a:br>
              <a:rPr lang="pt-BR" sz="1800" b="1" dirty="0"/>
            </a:br>
            <a:r>
              <a:rPr lang="pt-BR" sz="1800" b="1" dirty="0"/>
              <a:t>DEPARTAMENTO DE </a:t>
            </a:r>
            <a:r>
              <a:rPr lang="pt-BR" sz="1800" b="1" dirty="0" smtClean="0"/>
              <a:t>GEOGRAFIA</a:t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/>
              <a:t>LABORATÓRIO DE CLIMATOLOGIA E BIOGEOGRAFIA</a:t>
            </a:r>
            <a:br>
              <a:rPr lang="pt-BR" sz="1800" b="1" dirty="0"/>
            </a:br>
            <a:r>
              <a:rPr lang="pt-BR" sz="1800" b="1" dirty="0"/>
              <a:t>DISCIPLINA: FLG 0591 -  ESTÁGIO SUPERVISIONADO EM CLIMATOLOGIA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4000" b="1" dirty="0"/>
              <a:t> 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b="1" dirty="0"/>
              <a:t>Roteiro para programação do </a:t>
            </a:r>
            <a:r>
              <a:rPr lang="pt-BR" sz="4000" b="1" dirty="0" err="1"/>
              <a:t>Datalogger</a:t>
            </a:r>
            <a:r>
              <a:rPr lang="pt-BR" sz="4000" b="1" dirty="0"/>
              <a:t>  </a:t>
            </a:r>
            <a:r>
              <a:rPr lang="pt-BR" sz="4000" b="1" dirty="0" err="1" smtClean="0"/>
              <a:t>Instrutherm</a:t>
            </a: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>Modelo HT-500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88640"/>
            <a:ext cx="8343101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696744" cy="502847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7504" y="231902"/>
            <a:ext cx="87849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Para salvar os dados em formato Excel, acesse no programa do </a:t>
            </a:r>
            <a:r>
              <a:rPr lang="pt-B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Datalogger</a:t>
            </a: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“Arquivos” e “Salvar como”. Em seguida, selecione a opção “.</a:t>
            </a:r>
            <a:r>
              <a:rPr lang="pt-B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xls</a:t>
            </a: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”.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7504" y="151472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último passo é selecionar os dados na tabela no Excel e clicar em “Editar” e “Localizar”, para substituir pontos por vírgulas, para separar as casas decimais.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6624736" cy="4974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Este aplicativo possibilita a programação do sensor digital de temperatura do ar e umidade relativa (modelo HT-500). Através dele é possível definir os intervalos de medição, bem como a duração de armazenamento dos registros.</a:t>
            </a:r>
          </a:p>
          <a:p>
            <a:pPr algn="just">
              <a:buNone/>
            </a:pPr>
            <a:endParaRPr lang="pt-BR" dirty="0"/>
          </a:p>
          <a:p>
            <a:pPr algn="just"/>
            <a:r>
              <a:rPr lang="pt-BR" dirty="0"/>
              <a:t>Para iniciar o uso e programar o sensor, deve-se primeiramente conectá-lo ao computador através de sua entrada USB. A seguir, entrar na tela inicial e clicar em “</a:t>
            </a:r>
            <a:r>
              <a:rPr lang="pt-BR" b="1" dirty="0"/>
              <a:t>Link</a:t>
            </a:r>
            <a:r>
              <a:rPr lang="pt-BR" dirty="0"/>
              <a:t>”, e depois em “</a:t>
            </a:r>
            <a:r>
              <a:rPr lang="pt-BR" b="1" dirty="0"/>
              <a:t>Configurações</a:t>
            </a:r>
            <a:r>
              <a:rPr lang="pt-BR" dirty="0"/>
              <a:t>”, </a:t>
            </a:r>
            <a:r>
              <a:rPr lang="pt-BR" dirty="0" smtClean="0"/>
              <a:t>conforme a figura:</a:t>
            </a: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848872" cy="589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075240" cy="1532727"/>
          </a:xfrm>
        </p:spPr>
        <p:txBody>
          <a:bodyPr wrap="square">
            <a:spAutoFit/>
          </a:bodyPr>
          <a:lstStyle/>
          <a:p>
            <a:pPr marL="0" algn="just">
              <a:buNone/>
            </a:pPr>
            <a:r>
              <a:rPr lang="pt-BR" sz="1800" dirty="0"/>
              <a:t>Após isto surgirá uma tela com os dados do sensor, como observado na figura seguinte. No campo superior aparecem a </a:t>
            </a:r>
            <a:r>
              <a:rPr lang="pt-BR" sz="1800" b="1" dirty="0"/>
              <a:t>data e hora do computador</a:t>
            </a:r>
            <a:r>
              <a:rPr lang="pt-BR" sz="1800" dirty="0"/>
              <a:t>. Ao lado, há possibilidade de habilitar o campo </a:t>
            </a:r>
            <a:r>
              <a:rPr lang="pt-BR" sz="1800" b="1" dirty="0"/>
              <a:t>Manual ou Instantâneo</a:t>
            </a:r>
            <a:r>
              <a:rPr lang="pt-BR" sz="1800" dirty="0"/>
              <a:t>. Neste caso, deixe programado Manual, ativado após a programação do aparelho.</a:t>
            </a:r>
          </a:p>
          <a:p>
            <a:pPr marL="0" algn="just">
              <a:buNone/>
            </a:pPr>
            <a:endParaRPr lang="pt-BR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26631"/>
            <a:ext cx="6480720" cy="486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26631"/>
            <a:ext cx="6480720" cy="486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179512" y="18864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O passo seguinte é nomear o sensor (Posto 01, por exemplo).  A seguir, definem-se os </a:t>
            </a:r>
            <a:r>
              <a:rPr lang="pt-BR" b="1" dirty="0" smtClean="0"/>
              <a:t>Pontos de amostragem </a:t>
            </a:r>
            <a:r>
              <a:rPr lang="pt-BR" dirty="0" smtClean="0"/>
              <a:t>de registro do sensor, que podem variar de 50 a 16000. Deve-se ter atenção ao fato de que serão coletados dados de temperatura e umidade (por exemplo, caso se opte por 16000 registros, serão destinados 8000 para temperatura e 8000 para umidade).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8864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A </a:t>
            </a:r>
            <a:r>
              <a:rPr lang="pt-BR" sz="1600" b="1" dirty="0" smtClean="0"/>
              <a:t>Taxa de amostragem </a:t>
            </a:r>
            <a:r>
              <a:rPr lang="pt-BR" sz="1600" dirty="0" smtClean="0"/>
              <a:t>varia de 2 segundos até 24 horas. Significa o intervalo de medições a ser realizado. Para calcular quantos pontos de amostragem devem ser programados deve-se ter em mente o período de registros e o intervalo das medições.</a:t>
            </a:r>
          </a:p>
          <a:p>
            <a:pPr algn="just">
              <a:buNone/>
            </a:pPr>
            <a:endParaRPr lang="pt-BR" sz="1600" dirty="0" smtClean="0"/>
          </a:p>
          <a:p>
            <a:pPr algn="just"/>
            <a:r>
              <a:rPr lang="pt-BR" sz="1600" dirty="0" smtClean="0"/>
              <a:t>Por exemplo: o período das medições será de 30 dias, com intervalos de medição de 1 hora. Quantos pontos de amostragem devem ser programados? Basta multiplicar o número de registros no dia (neste caso, 24) pelo número de dias (30). Ou seja, serão necessários 720 pontos. Multiplicando por 2 (temperatura e umidade), obtém-se 1440. Como não há este valor no aplicativo, programa-se 2000 no campo dos </a:t>
            </a:r>
            <a:r>
              <a:rPr lang="pt-BR" sz="1600" b="1" dirty="0" smtClean="0"/>
              <a:t>Pontos de amostragem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28773"/>
            <a:ext cx="5616624" cy="421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260649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campo </a:t>
            </a:r>
            <a:r>
              <a:rPr lang="pt-BR" b="1" dirty="0" smtClean="0"/>
              <a:t>Ciclo de flashes do LED, </a:t>
            </a:r>
            <a:r>
              <a:rPr lang="pt-BR" dirty="0" smtClean="0"/>
              <a:t>deve-se deixar habilitado em 30 segundos. Os demais campos abaixo não devem ser habilitados (Configurações de Alarme).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Ao final pressiona-se o ícone </a:t>
            </a:r>
            <a:r>
              <a:rPr lang="pt-BR" b="1" dirty="0" smtClean="0"/>
              <a:t>Configurações</a:t>
            </a:r>
            <a:r>
              <a:rPr lang="pt-BR" dirty="0" smtClean="0"/>
              <a:t>. A partir deste ponto, o </a:t>
            </a:r>
            <a:r>
              <a:rPr lang="pt-BR" dirty="0" err="1" smtClean="0"/>
              <a:t>datalogger</a:t>
            </a:r>
            <a:r>
              <a:rPr lang="pt-BR" dirty="0" smtClean="0"/>
              <a:t> está programado, sendo ativado após apertar o botão localizado no instrumento. Atenção, pois após um leve toque os dois </a:t>
            </a:r>
            <a:r>
              <a:rPr lang="pt-BR" dirty="0" err="1" smtClean="0"/>
              <a:t>LEDs</a:t>
            </a:r>
            <a:r>
              <a:rPr lang="pt-BR" dirty="0" smtClean="0"/>
              <a:t> situados na parte posterior devem piscar rapidamente, indicando o funcionamento do mesmo.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30687"/>
            <a:ext cx="5760640" cy="432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Para extrair os dados do sensor, na tela inicial do programa, clicar em “Link”, e em seguida “Descarregar dados”. Na janela que se abrirá clique em Descarregar e selecione uma pasta e nome para o arquivo. Após o procedimento, clique em “Visualizar”. Aparecerá o gráfico gerado com os dados coletados.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642514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47635"/>
            <a:ext cx="6821742" cy="512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542</Words>
  <Application>Microsoft Office PowerPoint</Application>
  <PresentationFormat>Apresentação na tela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UNIVERSIDADE DE SÃO PAULO FACULDADE DE FILOSOFIA, LETRAS E CIÊNCIAS HUMANAS DEPARTAMENTO DE GEOGRAFIA  LABORATÓRIO DE CLIMATOLOGIA E BIOGEOGRAFIA DISCIPLINA: FLG 0591 -  ESTÁGIO SUPERVISIONADO EM CLIMATOLOGIA      Roteiro para programação do Datalogger  Instrutherm Modelo HT-500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DE SÃO PAULO FACULDADE DE FILOSOFIA, LETRAS E CIÊNCIAS HUMANAS DEPARTAMENTO DE GEOGRAFIA  LABORATÓRIO DE CLIMATOLOGIA E BIOGEOGRAFIA DISCIPLINA: FLG 0591 -  ESTÁGIO SUPERVISIONADO EM CLIMATOLOGIA      Roteiro para programação do Datalogger  Instrutherm Modelo HT-500</dc:title>
  <dc:creator>4780756</dc:creator>
  <cp:lastModifiedBy>4780756</cp:lastModifiedBy>
  <cp:revision>6</cp:revision>
  <dcterms:created xsi:type="dcterms:W3CDTF">2019-04-08T14:45:48Z</dcterms:created>
  <dcterms:modified xsi:type="dcterms:W3CDTF">2019-04-08T15:32:34Z</dcterms:modified>
</cp:coreProperties>
</file>