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6310-69F4-4935-BEDB-A31D2FC1F2C8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D703-CE07-41FF-B64D-727B0EC4D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22845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6310-69F4-4935-BEDB-A31D2FC1F2C8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D703-CE07-41FF-B64D-727B0EC4D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808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6310-69F4-4935-BEDB-A31D2FC1F2C8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D703-CE07-41FF-B64D-727B0EC4D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80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6310-69F4-4935-BEDB-A31D2FC1F2C8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D703-CE07-41FF-B64D-727B0EC4D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211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6310-69F4-4935-BEDB-A31D2FC1F2C8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D703-CE07-41FF-B64D-727B0EC4D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0821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6310-69F4-4935-BEDB-A31D2FC1F2C8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D703-CE07-41FF-B64D-727B0EC4D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450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6310-69F4-4935-BEDB-A31D2FC1F2C8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D703-CE07-41FF-B64D-727B0EC4D101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72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6310-69F4-4935-BEDB-A31D2FC1F2C8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D703-CE07-41FF-B64D-727B0EC4D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92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6310-69F4-4935-BEDB-A31D2FC1F2C8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D703-CE07-41FF-B64D-727B0EC4D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110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E6310-69F4-4935-BEDB-A31D2FC1F2C8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D703-CE07-41FF-B64D-727B0EC4D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230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A0E6310-69F4-4935-BEDB-A31D2FC1F2C8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t-B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AD703-CE07-41FF-B64D-727B0EC4D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559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A0E6310-69F4-4935-BEDB-A31D2FC1F2C8}" type="datetimeFigureOut">
              <a:rPr lang="pt-BR" smtClean="0"/>
              <a:t>27/03/2023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B3AD703-CE07-41FF-B64D-727B0EC4D1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498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5233" y="614968"/>
            <a:ext cx="8229600" cy="1066800"/>
          </a:xfrm>
        </p:spPr>
        <p:txBody>
          <a:bodyPr/>
          <a:lstStyle/>
          <a:p>
            <a:pPr algn="ctr"/>
            <a:r>
              <a:rPr lang="pt-BR" sz="3200" b="1" dirty="0">
                <a:solidFill>
                  <a:srgbClr val="C00000"/>
                </a:solidFill>
                <a:latin typeface="Arial Rounded MT Bold" pitchFamily="34" charset="0"/>
              </a:rPr>
              <a:t>ATIVIDADE PRÁTICA – 30/03/2023</a:t>
            </a:r>
            <a:endParaRPr lang="pt-BR" sz="3200" b="1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95233" y="2049519"/>
            <a:ext cx="8229600" cy="4324350"/>
          </a:xfrm>
        </p:spPr>
        <p:txBody>
          <a:bodyPr>
            <a:normAutofit lnSpcReduction="10000"/>
          </a:bodyPr>
          <a:lstStyle/>
          <a:p>
            <a:pPr marL="365760" indent="-256032" algn="ctr">
              <a:buClr>
                <a:schemeClr val="accent3"/>
              </a:buClr>
              <a:defRPr/>
            </a:pPr>
            <a:r>
              <a:rPr lang="pt-BR" sz="2600" dirty="0">
                <a:solidFill>
                  <a:schemeClr val="bg2">
                    <a:lumMod val="25000"/>
                  </a:schemeClr>
                </a:solidFill>
                <a:latin typeface="Arial Rounded MT Bold" pitchFamily="34" charset="0"/>
              </a:rPr>
              <a:t>Se Políticas Públicas são um conjunto de estratégias, programas e ações para assegurar direitos dos cidadãos em um Estado...</a:t>
            </a:r>
          </a:p>
          <a:p>
            <a:pPr marL="365760" indent="-256032" algn="ctr">
              <a:buClr>
                <a:schemeClr val="accent3"/>
              </a:buClr>
              <a:defRPr/>
            </a:pPr>
            <a:endParaRPr lang="pt-BR" sz="2600" dirty="0">
              <a:solidFill>
                <a:schemeClr val="bg2">
                  <a:lumMod val="25000"/>
                </a:schemeClr>
              </a:solidFill>
              <a:latin typeface="Arial Rounded MT Bold" pitchFamily="34" charset="0"/>
            </a:endParaRPr>
          </a:p>
          <a:p>
            <a:pPr marL="365760" indent="-256032" algn="ctr">
              <a:buClr>
                <a:schemeClr val="accent3"/>
              </a:buClr>
              <a:defRPr/>
            </a:pPr>
            <a:r>
              <a:rPr lang="pt-BR" sz="2600" dirty="0">
                <a:solidFill>
                  <a:schemeClr val="bg2">
                    <a:lumMod val="25000"/>
                  </a:schemeClr>
                </a:solidFill>
                <a:latin typeface="Arial Rounded MT Bold" pitchFamily="34" charset="0"/>
              </a:rPr>
              <a:t>... e todos os cidadãos são iguais perante a lei (Isonomia)</a:t>
            </a:r>
          </a:p>
          <a:p>
            <a:pPr marL="365760" indent="-256032" algn="ctr">
              <a:buClr>
                <a:schemeClr val="accent3"/>
              </a:buClr>
              <a:defRPr/>
            </a:pPr>
            <a:endParaRPr lang="pt-BR" sz="2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marL="365760" indent="-256032" algn="ctr">
              <a:buClr>
                <a:schemeClr val="accent3"/>
              </a:buClr>
              <a:defRPr/>
            </a:pPr>
            <a:r>
              <a:rPr lang="pt-BR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O que </a:t>
            </a:r>
            <a:r>
              <a:rPr lang="pt-BR" sz="320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são e qual </a:t>
            </a:r>
            <a:r>
              <a:rPr lang="pt-BR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a função das Políticas Afirmativas?</a:t>
            </a:r>
            <a:endParaRPr lang="pt-BR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70139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Pacote</Template>
  <TotalTime>3</TotalTime>
  <Words>49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Gill Sans MT</vt:lpstr>
      <vt:lpstr>Parcel</vt:lpstr>
      <vt:lpstr>ATIVIDADE PRÁTICA – 30/03/2023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ATIVIDADE PRÁTICA – 30/03/2023</dc:title>
  <dc:creator>Usuário do Windows</dc:creator>
  <cp:lastModifiedBy>Usuário do Windows</cp:lastModifiedBy>
  <cp:revision>2</cp:revision>
  <dcterms:created xsi:type="dcterms:W3CDTF">2023-03-28T00:13:07Z</dcterms:created>
  <dcterms:modified xsi:type="dcterms:W3CDTF">2023-03-28T00:16:58Z</dcterms:modified>
</cp:coreProperties>
</file>