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0" r:id="rId1"/>
  </p:sld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94C61E-FB84-DAED-1488-663670A50BC8}" v="51" dt="2021-05-04T16:54:41.2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mailto:thiago.nagafuchi@cursos.univesp.br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mailto:thiago.nagafuchi@cursos.univesp.br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47FBE-4751-4436-A3DB-1D8CF8A62087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DBE4F11A-1B96-47B6-85A3-343182BF97D7}">
      <dgm:prSet/>
      <dgm:spPr/>
      <dgm:t>
        <a:bodyPr/>
        <a:lstStyle/>
        <a:p>
          <a:pPr>
            <a:defRPr b="1"/>
          </a:pPr>
          <a:r>
            <a:rPr lang="pt-BR"/>
            <a:t>Você acaba de ser contratado como professor autor da Univesp</a:t>
          </a:r>
          <a:endParaRPr lang="en-US"/>
        </a:p>
      </dgm:t>
    </dgm:pt>
    <dgm:pt modelId="{420D346D-D8D8-45E1-8D94-DA680D6AF197}" type="parTrans" cxnId="{DC731EF5-190D-43D6-AD96-0CEB88152FBF}">
      <dgm:prSet/>
      <dgm:spPr/>
      <dgm:t>
        <a:bodyPr/>
        <a:lstStyle/>
        <a:p>
          <a:endParaRPr lang="en-US"/>
        </a:p>
      </dgm:t>
    </dgm:pt>
    <dgm:pt modelId="{9C62F496-BF5F-4DD2-B4F4-66D992B81389}" type="sibTrans" cxnId="{DC731EF5-190D-43D6-AD96-0CEB88152FBF}">
      <dgm:prSet/>
      <dgm:spPr/>
      <dgm:t>
        <a:bodyPr/>
        <a:lstStyle/>
        <a:p>
          <a:endParaRPr lang="en-US"/>
        </a:p>
      </dgm:t>
    </dgm:pt>
    <dgm:pt modelId="{8965EE1F-CCCB-4588-8761-45C4EDE0752F}">
      <dgm:prSet/>
      <dgm:spPr/>
      <dgm:t>
        <a:bodyPr/>
        <a:lstStyle/>
        <a:p>
          <a:pPr>
            <a:defRPr b="1"/>
          </a:pPr>
          <a:r>
            <a:rPr lang="pt-BR"/>
            <a:t>Elabore uma aula seguindo:</a:t>
          </a:r>
          <a:endParaRPr lang="en-US"/>
        </a:p>
      </dgm:t>
    </dgm:pt>
    <dgm:pt modelId="{D17E4B97-54BE-42AB-AC0C-4DF705DA0738}" type="parTrans" cxnId="{7E589C80-7A82-462E-A68C-51A6A33CD73A}">
      <dgm:prSet/>
      <dgm:spPr/>
      <dgm:t>
        <a:bodyPr/>
        <a:lstStyle/>
        <a:p>
          <a:endParaRPr lang="en-US"/>
        </a:p>
      </dgm:t>
    </dgm:pt>
    <dgm:pt modelId="{37B9BD99-A84B-4956-89FE-0FB0CCC3DCC1}" type="sibTrans" cxnId="{7E589C80-7A82-462E-A68C-51A6A33CD73A}">
      <dgm:prSet/>
      <dgm:spPr/>
      <dgm:t>
        <a:bodyPr/>
        <a:lstStyle/>
        <a:p>
          <a:endParaRPr lang="en-US"/>
        </a:p>
      </dgm:t>
    </dgm:pt>
    <dgm:pt modelId="{E5F4B651-6195-4CAC-B70E-1CDC4EB7445F}">
      <dgm:prSet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pt-BR" dirty="0"/>
            <a:t>Roteiro</a:t>
          </a:r>
          <a:endParaRPr lang="en-US" dirty="0"/>
        </a:p>
      </dgm:t>
    </dgm:pt>
    <dgm:pt modelId="{55473928-DED6-413E-ABB9-FCA294858484}" type="parTrans" cxnId="{B29FDA95-42A3-4B44-BE4F-C8F26CA3C334}">
      <dgm:prSet/>
      <dgm:spPr/>
      <dgm:t>
        <a:bodyPr/>
        <a:lstStyle/>
        <a:p>
          <a:endParaRPr lang="en-US"/>
        </a:p>
      </dgm:t>
    </dgm:pt>
    <dgm:pt modelId="{DC2FDE3E-2CA0-4EF8-90AB-AEAB7C098D68}" type="sibTrans" cxnId="{B29FDA95-42A3-4B44-BE4F-C8F26CA3C334}">
      <dgm:prSet/>
      <dgm:spPr/>
      <dgm:t>
        <a:bodyPr/>
        <a:lstStyle/>
        <a:p>
          <a:endParaRPr lang="en-US"/>
        </a:p>
      </dgm:t>
    </dgm:pt>
    <dgm:pt modelId="{984A6071-6E4A-42AF-8685-D03DC86CC4FF}">
      <dgm:prSet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pt-BR" dirty="0"/>
            <a:t>Descrição do Público Alvo</a:t>
          </a:r>
          <a:endParaRPr lang="en-US" dirty="0"/>
        </a:p>
      </dgm:t>
    </dgm:pt>
    <dgm:pt modelId="{30FC21E7-5054-43AC-AA48-1581A3451257}" type="parTrans" cxnId="{6A1F3411-E0F2-4342-9D93-4E57A9267044}">
      <dgm:prSet/>
      <dgm:spPr/>
      <dgm:t>
        <a:bodyPr/>
        <a:lstStyle/>
        <a:p>
          <a:endParaRPr lang="en-US"/>
        </a:p>
      </dgm:t>
    </dgm:pt>
    <dgm:pt modelId="{24DFB9E0-09B1-498F-B63D-B47526074AAF}" type="sibTrans" cxnId="{6A1F3411-E0F2-4342-9D93-4E57A9267044}">
      <dgm:prSet/>
      <dgm:spPr/>
      <dgm:t>
        <a:bodyPr/>
        <a:lstStyle/>
        <a:p>
          <a:endParaRPr lang="en-US"/>
        </a:p>
      </dgm:t>
    </dgm:pt>
    <dgm:pt modelId="{E418FE55-2983-4C73-99D9-10ADC0874463}">
      <dgm:prSet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pt-BR" dirty="0"/>
            <a:t>Data de entrega do material</a:t>
          </a:r>
          <a:endParaRPr lang="en-US" dirty="0"/>
        </a:p>
      </dgm:t>
    </dgm:pt>
    <dgm:pt modelId="{03D9F1D5-507D-4E28-8156-788C5BFAD34F}" type="parTrans" cxnId="{21873A75-3617-483B-8BEE-96683638F36B}">
      <dgm:prSet/>
      <dgm:spPr/>
      <dgm:t>
        <a:bodyPr/>
        <a:lstStyle/>
        <a:p>
          <a:endParaRPr lang="en-US"/>
        </a:p>
      </dgm:t>
    </dgm:pt>
    <dgm:pt modelId="{4DBBE57E-080F-4AEC-AAF1-5DDB530D194F}" type="sibTrans" cxnId="{21873A75-3617-483B-8BEE-96683638F36B}">
      <dgm:prSet/>
      <dgm:spPr/>
      <dgm:t>
        <a:bodyPr/>
        <a:lstStyle/>
        <a:p>
          <a:endParaRPr lang="en-US"/>
        </a:p>
      </dgm:t>
    </dgm:pt>
    <dgm:pt modelId="{48AE8FEA-3F18-44C3-8222-DE2FE3478CBD}" type="pres">
      <dgm:prSet presAssocID="{8E747FBE-4751-4436-A3DB-1D8CF8A62087}" presName="root" presStyleCnt="0">
        <dgm:presLayoutVars>
          <dgm:dir/>
          <dgm:resizeHandles val="exact"/>
        </dgm:presLayoutVars>
      </dgm:prSet>
      <dgm:spPr/>
    </dgm:pt>
    <dgm:pt modelId="{852505DD-71D3-4FD5-A890-245545FA3CF4}" type="pres">
      <dgm:prSet presAssocID="{DBE4F11A-1B96-47B6-85A3-343182BF97D7}" presName="compNode" presStyleCnt="0"/>
      <dgm:spPr/>
    </dgm:pt>
    <dgm:pt modelId="{38AF83C2-AC02-4EA8-A172-FAD685A94908}" type="pres">
      <dgm:prSet presAssocID="{DBE4F11A-1B96-47B6-85A3-343182BF97D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uário"/>
        </a:ext>
      </dgm:extLst>
    </dgm:pt>
    <dgm:pt modelId="{67217025-46F7-4D45-A25C-3453F658F3AD}" type="pres">
      <dgm:prSet presAssocID="{DBE4F11A-1B96-47B6-85A3-343182BF97D7}" presName="iconSpace" presStyleCnt="0"/>
      <dgm:spPr/>
    </dgm:pt>
    <dgm:pt modelId="{F07DFE4B-21E3-47B0-866E-2B0D8A29DCB8}" type="pres">
      <dgm:prSet presAssocID="{DBE4F11A-1B96-47B6-85A3-343182BF97D7}" presName="parTx" presStyleLbl="revTx" presStyleIdx="0" presStyleCnt="4">
        <dgm:presLayoutVars>
          <dgm:chMax val="0"/>
          <dgm:chPref val="0"/>
        </dgm:presLayoutVars>
      </dgm:prSet>
      <dgm:spPr/>
    </dgm:pt>
    <dgm:pt modelId="{74E50729-E7AB-4B87-AB7D-09EAE751CBFE}" type="pres">
      <dgm:prSet presAssocID="{DBE4F11A-1B96-47B6-85A3-343182BF97D7}" presName="txSpace" presStyleCnt="0"/>
      <dgm:spPr/>
    </dgm:pt>
    <dgm:pt modelId="{D9EAA8FE-560F-4A42-9E79-C7906DDD6AF7}" type="pres">
      <dgm:prSet presAssocID="{DBE4F11A-1B96-47B6-85A3-343182BF97D7}" presName="desTx" presStyleLbl="revTx" presStyleIdx="1" presStyleCnt="4">
        <dgm:presLayoutVars/>
      </dgm:prSet>
      <dgm:spPr/>
    </dgm:pt>
    <dgm:pt modelId="{F29E3DF4-3091-4C6F-B090-96D4DF153F59}" type="pres">
      <dgm:prSet presAssocID="{9C62F496-BF5F-4DD2-B4F4-66D992B81389}" presName="sibTrans" presStyleCnt="0"/>
      <dgm:spPr/>
    </dgm:pt>
    <dgm:pt modelId="{401FA514-19F8-48CC-81D3-2533DF8D093A}" type="pres">
      <dgm:prSet presAssocID="{8965EE1F-CCCB-4588-8761-45C4EDE0752F}" presName="compNode" presStyleCnt="0"/>
      <dgm:spPr/>
    </dgm:pt>
    <dgm:pt modelId="{C525B1EB-4BAF-40D0-932B-90E13C29B738}" type="pres">
      <dgm:prSet presAssocID="{8965EE1F-CCCB-4588-8761-45C4EDE0752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ca de seleção"/>
        </a:ext>
      </dgm:extLst>
    </dgm:pt>
    <dgm:pt modelId="{196B141E-85D9-4125-87CE-01D7FF9E6F19}" type="pres">
      <dgm:prSet presAssocID="{8965EE1F-CCCB-4588-8761-45C4EDE0752F}" presName="iconSpace" presStyleCnt="0"/>
      <dgm:spPr/>
    </dgm:pt>
    <dgm:pt modelId="{B9381385-74DD-4F7C-8852-C78E02478630}" type="pres">
      <dgm:prSet presAssocID="{8965EE1F-CCCB-4588-8761-45C4EDE0752F}" presName="parTx" presStyleLbl="revTx" presStyleIdx="2" presStyleCnt="4">
        <dgm:presLayoutVars>
          <dgm:chMax val="0"/>
          <dgm:chPref val="0"/>
        </dgm:presLayoutVars>
      </dgm:prSet>
      <dgm:spPr/>
    </dgm:pt>
    <dgm:pt modelId="{650376B0-8FC5-4194-AD61-55BF305E6DB2}" type="pres">
      <dgm:prSet presAssocID="{8965EE1F-CCCB-4588-8761-45C4EDE0752F}" presName="txSpace" presStyleCnt="0"/>
      <dgm:spPr/>
    </dgm:pt>
    <dgm:pt modelId="{7B41AAFA-D6F0-4B2B-94AF-D8D416343B48}" type="pres">
      <dgm:prSet presAssocID="{8965EE1F-CCCB-4588-8761-45C4EDE0752F}" presName="desTx" presStyleLbl="revTx" presStyleIdx="3" presStyleCnt="4" custLinFactNeighborY="-28376">
        <dgm:presLayoutVars/>
      </dgm:prSet>
      <dgm:spPr/>
    </dgm:pt>
  </dgm:ptLst>
  <dgm:cxnLst>
    <dgm:cxn modelId="{6A1F3411-E0F2-4342-9D93-4E57A9267044}" srcId="{8965EE1F-CCCB-4588-8761-45C4EDE0752F}" destId="{984A6071-6E4A-42AF-8685-D03DC86CC4FF}" srcOrd="1" destOrd="0" parTransId="{30FC21E7-5054-43AC-AA48-1581A3451257}" sibTransId="{24DFB9E0-09B1-498F-B63D-B47526074AAF}"/>
    <dgm:cxn modelId="{1604B13C-3D76-4EF4-98ED-2839B2B2D7CC}" type="presOf" srcId="{8E747FBE-4751-4436-A3DB-1D8CF8A62087}" destId="{48AE8FEA-3F18-44C3-8222-DE2FE3478CBD}" srcOrd="0" destOrd="0" presId="urn:microsoft.com/office/officeart/2018/2/layout/IconLabelDescriptionList"/>
    <dgm:cxn modelId="{05A2356A-E852-4C89-8CAA-E6281316A165}" type="presOf" srcId="{8965EE1F-CCCB-4588-8761-45C4EDE0752F}" destId="{B9381385-74DD-4F7C-8852-C78E02478630}" srcOrd="0" destOrd="0" presId="urn:microsoft.com/office/officeart/2018/2/layout/IconLabelDescriptionList"/>
    <dgm:cxn modelId="{21873A75-3617-483B-8BEE-96683638F36B}" srcId="{8965EE1F-CCCB-4588-8761-45C4EDE0752F}" destId="{E418FE55-2983-4C73-99D9-10ADC0874463}" srcOrd="2" destOrd="0" parTransId="{03D9F1D5-507D-4E28-8156-788C5BFAD34F}" sibTransId="{4DBBE57E-080F-4AEC-AAF1-5DDB530D194F}"/>
    <dgm:cxn modelId="{4E367876-313E-4B51-9ABA-6A1D10009448}" type="presOf" srcId="{E418FE55-2983-4C73-99D9-10ADC0874463}" destId="{7B41AAFA-D6F0-4B2B-94AF-D8D416343B48}" srcOrd="0" destOrd="2" presId="urn:microsoft.com/office/officeart/2018/2/layout/IconLabelDescriptionList"/>
    <dgm:cxn modelId="{9456C258-1964-4326-857F-1DAFFB2BF256}" type="presOf" srcId="{984A6071-6E4A-42AF-8685-D03DC86CC4FF}" destId="{7B41AAFA-D6F0-4B2B-94AF-D8D416343B48}" srcOrd="0" destOrd="1" presId="urn:microsoft.com/office/officeart/2018/2/layout/IconLabelDescriptionList"/>
    <dgm:cxn modelId="{7E589C80-7A82-462E-A68C-51A6A33CD73A}" srcId="{8E747FBE-4751-4436-A3DB-1D8CF8A62087}" destId="{8965EE1F-CCCB-4588-8761-45C4EDE0752F}" srcOrd="1" destOrd="0" parTransId="{D17E4B97-54BE-42AB-AC0C-4DF705DA0738}" sibTransId="{37B9BD99-A84B-4956-89FE-0FB0CCC3DCC1}"/>
    <dgm:cxn modelId="{B29FDA95-42A3-4B44-BE4F-C8F26CA3C334}" srcId="{8965EE1F-CCCB-4588-8761-45C4EDE0752F}" destId="{E5F4B651-6195-4CAC-B70E-1CDC4EB7445F}" srcOrd="0" destOrd="0" parTransId="{55473928-DED6-413E-ABB9-FCA294858484}" sibTransId="{DC2FDE3E-2CA0-4EF8-90AB-AEAB7C098D68}"/>
    <dgm:cxn modelId="{DB4E58BB-919B-42E3-B3EB-1C95C2C21F45}" type="presOf" srcId="{E5F4B651-6195-4CAC-B70E-1CDC4EB7445F}" destId="{7B41AAFA-D6F0-4B2B-94AF-D8D416343B48}" srcOrd="0" destOrd="0" presId="urn:microsoft.com/office/officeart/2018/2/layout/IconLabelDescriptionList"/>
    <dgm:cxn modelId="{DC731EF5-190D-43D6-AD96-0CEB88152FBF}" srcId="{8E747FBE-4751-4436-A3DB-1D8CF8A62087}" destId="{DBE4F11A-1B96-47B6-85A3-343182BF97D7}" srcOrd="0" destOrd="0" parTransId="{420D346D-D8D8-45E1-8D94-DA680D6AF197}" sibTransId="{9C62F496-BF5F-4DD2-B4F4-66D992B81389}"/>
    <dgm:cxn modelId="{A198BEFF-3EB3-464B-9C14-5AFC8221036F}" type="presOf" srcId="{DBE4F11A-1B96-47B6-85A3-343182BF97D7}" destId="{F07DFE4B-21E3-47B0-866E-2B0D8A29DCB8}" srcOrd="0" destOrd="0" presId="urn:microsoft.com/office/officeart/2018/2/layout/IconLabelDescriptionList"/>
    <dgm:cxn modelId="{166F9043-7F9A-4ABC-A555-51C8A745D5D9}" type="presParOf" srcId="{48AE8FEA-3F18-44C3-8222-DE2FE3478CBD}" destId="{852505DD-71D3-4FD5-A890-245545FA3CF4}" srcOrd="0" destOrd="0" presId="urn:microsoft.com/office/officeart/2018/2/layout/IconLabelDescriptionList"/>
    <dgm:cxn modelId="{BB749A13-FB7A-4D21-B257-3F92E125C776}" type="presParOf" srcId="{852505DD-71D3-4FD5-A890-245545FA3CF4}" destId="{38AF83C2-AC02-4EA8-A172-FAD685A94908}" srcOrd="0" destOrd="0" presId="urn:microsoft.com/office/officeart/2018/2/layout/IconLabelDescriptionList"/>
    <dgm:cxn modelId="{86CA9C61-7B7C-4D2D-B06E-410A3FA06A9F}" type="presParOf" srcId="{852505DD-71D3-4FD5-A890-245545FA3CF4}" destId="{67217025-46F7-4D45-A25C-3453F658F3AD}" srcOrd="1" destOrd="0" presId="urn:microsoft.com/office/officeart/2018/2/layout/IconLabelDescriptionList"/>
    <dgm:cxn modelId="{D2E4419F-B07A-475A-96E3-84004F78FBBE}" type="presParOf" srcId="{852505DD-71D3-4FD5-A890-245545FA3CF4}" destId="{F07DFE4B-21E3-47B0-866E-2B0D8A29DCB8}" srcOrd="2" destOrd="0" presId="urn:microsoft.com/office/officeart/2018/2/layout/IconLabelDescriptionList"/>
    <dgm:cxn modelId="{3A2AC47A-1A0D-404F-A062-E8DD2C226C5C}" type="presParOf" srcId="{852505DD-71D3-4FD5-A890-245545FA3CF4}" destId="{74E50729-E7AB-4B87-AB7D-09EAE751CBFE}" srcOrd="3" destOrd="0" presId="urn:microsoft.com/office/officeart/2018/2/layout/IconLabelDescriptionList"/>
    <dgm:cxn modelId="{C38471AC-8839-4CAA-8EA7-64098B9CF63B}" type="presParOf" srcId="{852505DD-71D3-4FD5-A890-245545FA3CF4}" destId="{D9EAA8FE-560F-4A42-9E79-C7906DDD6AF7}" srcOrd="4" destOrd="0" presId="urn:microsoft.com/office/officeart/2018/2/layout/IconLabelDescriptionList"/>
    <dgm:cxn modelId="{D0662ECF-755C-47F9-92B9-CC4823D0ABAD}" type="presParOf" srcId="{48AE8FEA-3F18-44C3-8222-DE2FE3478CBD}" destId="{F29E3DF4-3091-4C6F-B090-96D4DF153F59}" srcOrd="1" destOrd="0" presId="urn:microsoft.com/office/officeart/2018/2/layout/IconLabelDescriptionList"/>
    <dgm:cxn modelId="{F960DFAA-5361-4D79-9595-740C96DCBD49}" type="presParOf" srcId="{48AE8FEA-3F18-44C3-8222-DE2FE3478CBD}" destId="{401FA514-19F8-48CC-81D3-2533DF8D093A}" srcOrd="2" destOrd="0" presId="urn:microsoft.com/office/officeart/2018/2/layout/IconLabelDescriptionList"/>
    <dgm:cxn modelId="{C9A001AD-B01C-4D69-8E9F-FD5F6FA301A6}" type="presParOf" srcId="{401FA514-19F8-48CC-81D3-2533DF8D093A}" destId="{C525B1EB-4BAF-40D0-932B-90E13C29B738}" srcOrd="0" destOrd="0" presId="urn:microsoft.com/office/officeart/2018/2/layout/IconLabelDescriptionList"/>
    <dgm:cxn modelId="{AA73D2ED-24D7-45E6-B48F-F93765FFE66E}" type="presParOf" srcId="{401FA514-19F8-48CC-81D3-2533DF8D093A}" destId="{196B141E-85D9-4125-87CE-01D7FF9E6F19}" srcOrd="1" destOrd="0" presId="urn:microsoft.com/office/officeart/2018/2/layout/IconLabelDescriptionList"/>
    <dgm:cxn modelId="{EA00172C-1375-4AB0-A057-6BB6A2184663}" type="presParOf" srcId="{401FA514-19F8-48CC-81D3-2533DF8D093A}" destId="{B9381385-74DD-4F7C-8852-C78E02478630}" srcOrd="2" destOrd="0" presId="urn:microsoft.com/office/officeart/2018/2/layout/IconLabelDescriptionList"/>
    <dgm:cxn modelId="{BE100595-D0CF-46EF-9CC0-10C2FB732B5D}" type="presParOf" srcId="{401FA514-19F8-48CC-81D3-2533DF8D093A}" destId="{650376B0-8FC5-4194-AD61-55BF305E6DB2}" srcOrd="3" destOrd="0" presId="urn:microsoft.com/office/officeart/2018/2/layout/IconLabelDescriptionList"/>
    <dgm:cxn modelId="{8DBE9DFF-9DEF-43B2-AB5A-5676F7FF9528}" type="presParOf" srcId="{401FA514-19F8-48CC-81D3-2533DF8D093A}" destId="{7B41AAFA-D6F0-4B2B-94AF-D8D416343B48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E8DA09-AA6F-431F-A81E-0D5C3990DFA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9C70BD9-9441-4C09-8954-F659EBCABFD9}">
      <dgm:prSet/>
      <dgm:spPr/>
      <dgm:t>
        <a:bodyPr/>
        <a:lstStyle/>
        <a:p>
          <a:r>
            <a:rPr lang="pt-BR" dirty="0"/>
            <a:t>10 grupos com 5 alunos cada</a:t>
          </a:r>
          <a:endParaRPr lang="en-US" dirty="0"/>
        </a:p>
      </dgm:t>
    </dgm:pt>
    <dgm:pt modelId="{99E1C1BC-7E61-4D89-9BD1-1D9BA2F7177E}" type="parTrans" cxnId="{A91AEC27-1D34-44B4-9C42-0E582C9D1114}">
      <dgm:prSet/>
      <dgm:spPr/>
      <dgm:t>
        <a:bodyPr/>
        <a:lstStyle/>
        <a:p>
          <a:endParaRPr lang="en-US"/>
        </a:p>
      </dgm:t>
    </dgm:pt>
    <dgm:pt modelId="{7A683B9A-C296-47E6-8759-7A1D8633D2D9}" type="sibTrans" cxnId="{A91AEC27-1D34-44B4-9C42-0E582C9D1114}">
      <dgm:prSet/>
      <dgm:spPr/>
      <dgm:t>
        <a:bodyPr/>
        <a:lstStyle/>
        <a:p>
          <a:endParaRPr lang="en-US"/>
        </a:p>
      </dgm:t>
    </dgm:pt>
    <dgm:pt modelId="{CC2CB8C6-3FA2-4163-AB65-9A5EF1826560}">
      <dgm:prSet/>
      <dgm:spPr/>
      <dgm:t>
        <a:bodyPr/>
        <a:lstStyle/>
        <a:p>
          <a:r>
            <a:rPr lang="pt-BR" dirty="0"/>
            <a:t>5 temas a escolher:</a:t>
          </a:r>
          <a:endParaRPr lang="en-US" dirty="0"/>
        </a:p>
      </dgm:t>
    </dgm:pt>
    <dgm:pt modelId="{2A52C85F-9398-4B84-B284-7F0E1010151B}" type="parTrans" cxnId="{28CB0B46-94BD-4312-98B9-D46150F0C0E7}">
      <dgm:prSet/>
      <dgm:spPr/>
      <dgm:t>
        <a:bodyPr/>
        <a:lstStyle/>
        <a:p>
          <a:endParaRPr lang="en-US"/>
        </a:p>
      </dgm:t>
    </dgm:pt>
    <dgm:pt modelId="{B369DAE5-2A2A-41D4-A339-FE96A3C6E1FE}" type="sibTrans" cxnId="{28CB0B46-94BD-4312-98B9-D46150F0C0E7}">
      <dgm:prSet/>
      <dgm:spPr/>
      <dgm:t>
        <a:bodyPr/>
        <a:lstStyle/>
        <a:p>
          <a:endParaRPr lang="en-US"/>
        </a:p>
      </dgm:t>
    </dgm:pt>
    <dgm:pt modelId="{6516C3F7-F9C2-4357-818D-6F3840C89BED}">
      <dgm:prSet/>
      <dgm:spPr/>
      <dgm:t>
        <a:bodyPr/>
        <a:lstStyle/>
        <a:p>
          <a:r>
            <a:rPr lang="pt-BR" dirty="0"/>
            <a:t>Leis de Newton (Geral)</a:t>
          </a:r>
          <a:endParaRPr lang="en-US" dirty="0"/>
        </a:p>
      </dgm:t>
    </dgm:pt>
    <dgm:pt modelId="{73CEA256-4672-4952-8DC4-F9DE246E04C2}" type="parTrans" cxnId="{3A62FB53-EC58-4005-BCBF-67FC13BCAE0D}">
      <dgm:prSet/>
      <dgm:spPr/>
      <dgm:t>
        <a:bodyPr/>
        <a:lstStyle/>
        <a:p>
          <a:endParaRPr lang="en-US"/>
        </a:p>
      </dgm:t>
    </dgm:pt>
    <dgm:pt modelId="{605273C1-ACC1-45F3-951E-25790BF30548}" type="sibTrans" cxnId="{3A62FB53-EC58-4005-BCBF-67FC13BCAE0D}">
      <dgm:prSet/>
      <dgm:spPr/>
      <dgm:t>
        <a:bodyPr/>
        <a:lstStyle/>
        <a:p>
          <a:endParaRPr lang="en-US"/>
        </a:p>
      </dgm:t>
    </dgm:pt>
    <dgm:pt modelId="{E180092B-69FD-40D4-896C-7ED0FA9BB381}">
      <dgm:prSet/>
      <dgm:spPr/>
      <dgm:t>
        <a:bodyPr/>
        <a:lstStyle/>
        <a:p>
          <a:r>
            <a:rPr lang="pt-BR" dirty="0"/>
            <a:t>Análise Vetorial (Geral)</a:t>
          </a:r>
          <a:endParaRPr lang="en-US" dirty="0"/>
        </a:p>
      </dgm:t>
    </dgm:pt>
    <dgm:pt modelId="{25A6A3BA-CC37-42F9-9A5A-450A6300F9C2}" type="parTrans" cxnId="{A5A388C3-8635-4335-901B-47591E3E2DCD}">
      <dgm:prSet/>
      <dgm:spPr/>
      <dgm:t>
        <a:bodyPr/>
        <a:lstStyle/>
        <a:p>
          <a:endParaRPr lang="en-US"/>
        </a:p>
      </dgm:t>
    </dgm:pt>
    <dgm:pt modelId="{92CACD99-0C68-4282-9493-BAA9052DE07F}" type="sibTrans" cxnId="{A5A388C3-8635-4335-901B-47591E3E2DCD}">
      <dgm:prSet/>
      <dgm:spPr/>
      <dgm:t>
        <a:bodyPr/>
        <a:lstStyle/>
        <a:p>
          <a:endParaRPr lang="en-US"/>
        </a:p>
      </dgm:t>
    </dgm:pt>
    <dgm:pt modelId="{42CEEE5C-7C78-4C3D-B135-C8F2B5BABFFF}">
      <dgm:prSet/>
      <dgm:spPr/>
      <dgm:t>
        <a:bodyPr/>
        <a:lstStyle/>
        <a:p>
          <a:r>
            <a:rPr lang="pt-BR" dirty="0"/>
            <a:t>Multiplicação de Matrizes (Geral)</a:t>
          </a:r>
          <a:endParaRPr lang="en-US" dirty="0"/>
        </a:p>
      </dgm:t>
    </dgm:pt>
    <dgm:pt modelId="{EDEA1E56-FE5E-42F2-AED1-40761D8E8FBE}" type="parTrans" cxnId="{3F59ACFA-7182-486B-9555-8799510C0D2B}">
      <dgm:prSet/>
      <dgm:spPr/>
      <dgm:t>
        <a:bodyPr/>
        <a:lstStyle/>
        <a:p>
          <a:endParaRPr lang="en-US"/>
        </a:p>
      </dgm:t>
    </dgm:pt>
    <dgm:pt modelId="{3DEB0E19-2F67-4E39-B239-2214FAF2D755}" type="sibTrans" cxnId="{3F59ACFA-7182-486B-9555-8799510C0D2B}">
      <dgm:prSet/>
      <dgm:spPr/>
      <dgm:t>
        <a:bodyPr/>
        <a:lstStyle/>
        <a:p>
          <a:endParaRPr lang="en-US"/>
        </a:p>
      </dgm:t>
    </dgm:pt>
    <dgm:pt modelId="{C00A1AF2-253F-4AA6-9883-88B9C2185BC5}">
      <dgm:prSet/>
      <dgm:spPr/>
      <dgm:t>
        <a:bodyPr/>
        <a:lstStyle/>
        <a:p>
          <a:r>
            <a:rPr lang="pt-BR" dirty="0"/>
            <a:t>Tensão e Deformação (Eng. Mecânica)</a:t>
          </a:r>
          <a:endParaRPr lang="en-US" dirty="0"/>
        </a:p>
      </dgm:t>
    </dgm:pt>
    <dgm:pt modelId="{68D2BD6C-EB46-4BAC-A6F3-44DB7A1365B1}" type="parTrans" cxnId="{4142C36D-78DE-4C0B-9C15-FF0A733C83ED}">
      <dgm:prSet/>
      <dgm:spPr/>
      <dgm:t>
        <a:bodyPr/>
        <a:lstStyle/>
        <a:p>
          <a:endParaRPr lang="en-US"/>
        </a:p>
      </dgm:t>
    </dgm:pt>
    <dgm:pt modelId="{91CFB639-E2B1-4A44-BFE6-E72D8B5417F0}" type="sibTrans" cxnId="{4142C36D-78DE-4C0B-9C15-FF0A733C83ED}">
      <dgm:prSet/>
      <dgm:spPr/>
      <dgm:t>
        <a:bodyPr/>
        <a:lstStyle/>
        <a:p>
          <a:endParaRPr lang="en-US"/>
        </a:p>
      </dgm:t>
    </dgm:pt>
    <dgm:pt modelId="{2756D9D1-F64A-47A7-8BB3-CA94E00B4C4D}">
      <dgm:prSet/>
      <dgm:spPr/>
      <dgm:t>
        <a:bodyPr/>
        <a:lstStyle/>
        <a:p>
          <a:r>
            <a:rPr lang="pt-BR" dirty="0"/>
            <a:t>Circuitos Elétricos: Resistores, Indutores e Capacitores (Eng. Elétrica)</a:t>
          </a:r>
          <a:endParaRPr lang="en-US" dirty="0"/>
        </a:p>
      </dgm:t>
    </dgm:pt>
    <dgm:pt modelId="{D116F53B-3040-46F2-B778-8EFD60EBCE7E}" type="parTrans" cxnId="{A3164C5F-AB6B-426F-B24F-08C2CA7E32F0}">
      <dgm:prSet/>
      <dgm:spPr/>
      <dgm:t>
        <a:bodyPr/>
        <a:lstStyle/>
        <a:p>
          <a:endParaRPr lang="en-US"/>
        </a:p>
      </dgm:t>
    </dgm:pt>
    <dgm:pt modelId="{C15D6D44-9BB0-4B97-8FA3-18BA9F1912E2}" type="sibTrans" cxnId="{A3164C5F-AB6B-426F-B24F-08C2CA7E32F0}">
      <dgm:prSet/>
      <dgm:spPr/>
      <dgm:t>
        <a:bodyPr/>
        <a:lstStyle/>
        <a:p>
          <a:endParaRPr lang="en-US"/>
        </a:p>
      </dgm:t>
    </dgm:pt>
    <dgm:pt modelId="{D5579F1F-9476-474F-B601-02B1E6855361}">
      <dgm:prSet/>
      <dgm:spPr/>
      <dgm:t>
        <a:bodyPr/>
        <a:lstStyle/>
        <a:p>
          <a:r>
            <a:rPr lang="pt-BR" dirty="0"/>
            <a:t>Roteiro UNIVESP</a:t>
          </a:r>
          <a:endParaRPr lang="en-US" dirty="0"/>
        </a:p>
      </dgm:t>
    </dgm:pt>
    <dgm:pt modelId="{C6DF8296-D9B3-4E02-8621-04EB7315C1E8}" type="parTrans" cxnId="{6BD025C7-259E-4558-BB81-A4551AB2D376}">
      <dgm:prSet/>
      <dgm:spPr/>
      <dgm:t>
        <a:bodyPr/>
        <a:lstStyle/>
        <a:p>
          <a:endParaRPr lang="en-US"/>
        </a:p>
      </dgm:t>
    </dgm:pt>
    <dgm:pt modelId="{129929A1-DAA1-42D5-BE8B-3CFE7166AE00}" type="sibTrans" cxnId="{6BD025C7-259E-4558-BB81-A4551AB2D376}">
      <dgm:prSet/>
      <dgm:spPr/>
      <dgm:t>
        <a:bodyPr/>
        <a:lstStyle/>
        <a:p>
          <a:endParaRPr lang="en-US"/>
        </a:p>
      </dgm:t>
    </dgm:pt>
    <dgm:pt modelId="{AC066310-433E-4FB2-879E-7776870EF699}">
      <dgm:prSet/>
      <dgm:spPr/>
      <dgm:t>
        <a:bodyPr/>
        <a:lstStyle/>
        <a:p>
          <a:r>
            <a:rPr lang="pt-BR" dirty="0"/>
            <a:t>Data de entrega da aula: 11/05</a:t>
          </a:r>
          <a:endParaRPr lang="en-US" dirty="0"/>
        </a:p>
      </dgm:t>
    </dgm:pt>
    <dgm:pt modelId="{F6EA6111-6DD4-426D-BB1E-BB78365B5EE5}" type="parTrans" cxnId="{080280F9-0BFB-4212-A6C0-1807BE636A17}">
      <dgm:prSet/>
      <dgm:spPr/>
      <dgm:t>
        <a:bodyPr/>
        <a:lstStyle/>
        <a:p>
          <a:endParaRPr lang="en-US"/>
        </a:p>
      </dgm:t>
    </dgm:pt>
    <dgm:pt modelId="{41D20018-D234-4943-A323-6DC0BA14A6C7}" type="sibTrans" cxnId="{080280F9-0BFB-4212-A6C0-1807BE636A17}">
      <dgm:prSet/>
      <dgm:spPr/>
      <dgm:t>
        <a:bodyPr/>
        <a:lstStyle/>
        <a:p>
          <a:endParaRPr lang="en-US"/>
        </a:p>
      </dgm:t>
    </dgm:pt>
    <dgm:pt modelId="{ECBAE03B-DAA9-4DDD-BDED-03D84208AB9B}">
      <dgm:prSet/>
      <dgm:spPr/>
      <dgm:t>
        <a:bodyPr/>
        <a:lstStyle/>
        <a:p>
          <a:pPr rtl="0"/>
          <a:r>
            <a:rPr lang="pt-BR" dirty="0"/>
            <a:t>Local e formato de entrega: arquivo de word, e-mail: </a:t>
          </a:r>
          <a:r>
            <a:rPr lang="pt-BR" dirty="0">
              <a:hlinkClick xmlns:r="http://schemas.openxmlformats.org/officeDocument/2006/relationships" r:id="rId1"/>
            </a:rPr>
            <a:t>thiago.nagafuchi@cursos.univesp.br</a:t>
          </a:r>
          <a:r>
            <a:rPr lang="pt-BR" dirty="0">
              <a:latin typeface="Calibri Light" panose="020F0302020204030204"/>
            </a:rPr>
            <a:t> </a:t>
          </a:r>
          <a:endParaRPr lang="en-US" dirty="0"/>
        </a:p>
      </dgm:t>
    </dgm:pt>
    <dgm:pt modelId="{0A1B170D-718E-4AD1-BD7F-9973246A40A6}" type="parTrans" cxnId="{E789002E-13BD-42EA-B788-74B2A32B2DE6}">
      <dgm:prSet/>
      <dgm:spPr/>
      <dgm:t>
        <a:bodyPr/>
        <a:lstStyle/>
        <a:p>
          <a:endParaRPr lang="en-US"/>
        </a:p>
      </dgm:t>
    </dgm:pt>
    <dgm:pt modelId="{254661B1-D233-4E0C-B3F0-BAB25167E73D}" type="sibTrans" cxnId="{E789002E-13BD-42EA-B788-74B2A32B2DE6}">
      <dgm:prSet/>
      <dgm:spPr/>
      <dgm:t>
        <a:bodyPr/>
        <a:lstStyle/>
        <a:p>
          <a:endParaRPr lang="en-US"/>
        </a:p>
      </dgm:t>
    </dgm:pt>
    <dgm:pt modelId="{AF049CD1-1BDD-4876-8F67-744B46D0682A}" type="pres">
      <dgm:prSet presAssocID="{D0E8DA09-AA6F-431F-A81E-0D5C3990DFAC}" presName="linear" presStyleCnt="0">
        <dgm:presLayoutVars>
          <dgm:dir/>
          <dgm:animLvl val="lvl"/>
          <dgm:resizeHandles val="exact"/>
        </dgm:presLayoutVars>
      </dgm:prSet>
      <dgm:spPr/>
    </dgm:pt>
    <dgm:pt modelId="{969CDD7D-84D2-4955-8C92-F1E31BB86E1F}" type="pres">
      <dgm:prSet presAssocID="{89C70BD9-9441-4C09-8954-F659EBCABFD9}" presName="parentLin" presStyleCnt="0"/>
      <dgm:spPr/>
    </dgm:pt>
    <dgm:pt modelId="{13BEA69E-8266-41D3-8065-859860475233}" type="pres">
      <dgm:prSet presAssocID="{89C70BD9-9441-4C09-8954-F659EBCABFD9}" presName="parentLeftMargin" presStyleLbl="node1" presStyleIdx="0" presStyleCnt="5"/>
      <dgm:spPr/>
    </dgm:pt>
    <dgm:pt modelId="{673F9B06-5975-46A5-B952-C6E27AE8B021}" type="pres">
      <dgm:prSet presAssocID="{89C70BD9-9441-4C09-8954-F659EBCABFD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06EF759-0844-4860-A266-DFB101CF4E50}" type="pres">
      <dgm:prSet presAssocID="{89C70BD9-9441-4C09-8954-F659EBCABFD9}" presName="negativeSpace" presStyleCnt="0"/>
      <dgm:spPr/>
    </dgm:pt>
    <dgm:pt modelId="{69D75F77-F7FA-44CF-9B19-F6A6E6F4370C}" type="pres">
      <dgm:prSet presAssocID="{89C70BD9-9441-4C09-8954-F659EBCABFD9}" presName="childText" presStyleLbl="conFgAcc1" presStyleIdx="0" presStyleCnt="5">
        <dgm:presLayoutVars>
          <dgm:bulletEnabled val="1"/>
        </dgm:presLayoutVars>
      </dgm:prSet>
      <dgm:spPr/>
    </dgm:pt>
    <dgm:pt modelId="{336D2A34-937C-4063-86A7-48262B1B48EC}" type="pres">
      <dgm:prSet presAssocID="{7A683B9A-C296-47E6-8759-7A1D8633D2D9}" presName="spaceBetweenRectangles" presStyleCnt="0"/>
      <dgm:spPr/>
    </dgm:pt>
    <dgm:pt modelId="{54F03B50-46C8-4F29-ABCA-1141246DB5BA}" type="pres">
      <dgm:prSet presAssocID="{CC2CB8C6-3FA2-4163-AB65-9A5EF1826560}" presName="parentLin" presStyleCnt="0"/>
      <dgm:spPr/>
    </dgm:pt>
    <dgm:pt modelId="{CA999C5B-F8B1-4BCD-8883-417E7FDC7EEC}" type="pres">
      <dgm:prSet presAssocID="{CC2CB8C6-3FA2-4163-AB65-9A5EF1826560}" presName="parentLeftMargin" presStyleLbl="node1" presStyleIdx="0" presStyleCnt="5"/>
      <dgm:spPr/>
    </dgm:pt>
    <dgm:pt modelId="{ADA672E1-9FF2-4970-B894-8F697228A4B4}" type="pres">
      <dgm:prSet presAssocID="{CC2CB8C6-3FA2-4163-AB65-9A5EF182656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18A4FD9-6AEC-43B7-93D8-42669186961E}" type="pres">
      <dgm:prSet presAssocID="{CC2CB8C6-3FA2-4163-AB65-9A5EF1826560}" presName="negativeSpace" presStyleCnt="0"/>
      <dgm:spPr/>
    </dgm:pt>
    <dgm:pt modelId="{D7FB465D-4AF6-4F27-924E-BF8A4AEC3485}" type="pres">
      <dgm:prSet presAssocID="{CC2CB8C6-3FA2-4163-AB65-9A5EF1826560}" presName="childText" presStyleLbl="conFgAcc1" presStyleIdx="1" presStyleCnt="5">
        <dgm:presLayoutVars>
          <dgm:bulletEnabled val="1"/>
        </dgm:presLayoutVars>
      </dgm:prSet>
      <dgm:spPr/>
    </dgm:pt>
    <dgm:pt modelId="{64A647DD-8ED3-48F1-A037-7E74379934BC}" type="pres">
      <dgm:prSet presAssocID="{B369DAE5-2A2A-41D4-A339-FE96A3C6E1FE}" presName="spaceBetweenRectangles" presStyleCnt="0"/>
      <dgm:spPr/>
    </dgm:pt>
    <dgm:pt modelId="{70A4BFC9-C559-4565-A2E1-48C7C68CF4C1}" type="pres">
      <dgm:prSet presAssocID="{D5579F1F-9476-474F-B601-02B1E6855361}" presName="parentLin" presStyleCnt="0"/>
      <dgm:spPr/>
    </dgm:pt>
    <dgm:pt modelId="{A1E0960D-8F91-4483-8262-CBD28175A9EA}" type="pres">
      <dgm:prSet presAssocID="{D5579F1F-9476-474F-B601-02B1E6855361}" presName="parentLeftMargin" presStyleLbl="node1" presStyleIdx="1" presStyleCnt="5"/>
      <dgm:spPr/>
    </dgm:pt>
    <dgm:pt modelId="{E0CD50A6-92C8-43B8-A724-2CA1A2C7A7CF}" type="pres">
      <dgm:prSet presAssocID="{D5579F1F-9476-474F-B601-02B1E685536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E9A12EF-C80E-4155-954C-8E741A505BE0}" type="pres">
      <dgm:prSet presAssocID="{D5579F1F-9476-474F-B601-02B1E6855361}" presName="negativeSpace" presStyleCnt="0"/>
      <dgm:spPr/>
    </dgm:pt>
    <dgm:pt modelId="{0080DBC8-0C5A-401A-91EE-2F27A422CC1B}" type="pres">
      <dgm:prSet presAssocID="{D5579F1F-9476-474F-B601-02B1E6855361}" presName="childText" presStyleLbl="conFgAcc1" presStyleIdx="2" presStyleCnt="5">
        <dgm:presLayoutVars>
          <dgm:bulletEnabled val="1"/>
        </dgm:presLayoutVars>
      </dgm:prSet>
      <dgm:spPr/>
    </dgm:pt>
    <dgm:pt modelId="{4DB4C484-07FA-4C5D-A35E-45F6C5079A3B}" type="pres">
      <dgm:prSet presAssocID="{129929A1-DAA1-42D5-BE8B-3CFE7166AE00}" presName="spaceBetweenRectangles" presStyleCnt="0"/>
      <dgm:spPr/>
    </dgm:pt>
    <dgm:pt modelId="{6AD1FD8D-054B-41D1-97D2-27657606383A}" type="pres">
      <dgm:prSet presAssocID="{AC066310-433E-4FB2-879E-7776870EF699}" presName="parentLin" presStyleCnt="0"/>
      <dgm:spPr/>
    </dgm:pt>
    <dgm:pt modelId="{9EFBFDC0-78F0-4AFE-B922-E5DD29FE697A}" type="pres">
      <dgm:prSet presAssocID="{AC066310-433E-4FB2-879E-7776870EF699}" presName="parentLeftMargin" presStyleLbl="node1" presStyleIdx="2" presStyleCnt="5"/>
      <dgm:spPr/>
    </dgm:pt>
    <dgm:pt modelId="{4A1142C0-1DFB-4E7E-B308-7DD14E8C3110}" type="pres">
      <dgm:prSet presAssocID="{AC066310-433E-4FB2-879E-7776870EF69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38CD562-053F-402B-8E8F-931E0F2BAC79}" type="pres">
      <dgm:prSet presAssocID="{AC066310-433E-4FB2-879E-7776870EF699}" presName="negativeSpace" presStyleCnt="0"/>
      <dgm:spPr/>
    </dgm:pt>
    <dgm:pt modelId="{9559748F-88E8-432E-B93C-604CC5B2D500}" type="pres">
      <dgm:prSet presAssocID="{AC066310-433E-4FB2-879E-7776870EF699}" presName="childText" presStyleLbl="conFgAcc1" presStyleIdx="3" presStyleCnt="5">
        <dgm:presLayoutVars>
          <dgm:bulletEnabled val="1"/>
        </dgm:presLayoutVars>
      </dgm:prSet>
      <dgm:spPr/>
    </dgm:pt>
    <dgm:pt modelId="{85270B4B-BD59-45E4-92E0-930195C0BEA3}" type="pres">
      <dgm:prSet presAssocID="{41D20018-D234-4943-A323-6DC0BA14A6C7}" presName="spaceBetweenRectangles" presStyleCnt="0"/>
      <dgm:spPr/>
    </dgm:pt>
    <dgm:pt modelId="{55615CEB-2FEE-41C6-B990-63F79A013864}" type="pres">
      <dgm:prSet presAssocID="{ECBAE03B-DAA9-4DDD-BDED-03D84208AB9B}" presName="parentLin" presStyleCnt="0"/>
      <dgm:spPr/>
    </dgm:pt>
    <dgm:pt modelId="{7A9DC9B8-CAC5-46AA-92DA-229F38605F00}" type="pres">
      <dgm:prSet presAssocID="{ECBAE03B-DAA9-4DDD-BDED-03D84208AB9B}" presName="parentLeftMargin" presStyleLbl="node1" presStyleIdx="3" presStyleCnt="5"/>
      <dgm:spPr/>
    </dgm:pt>
    <dgm:pt modelId="{02EADCFE-BD5D-47F0-92A9-22F63E625A00}" type="pres">
      <dgm:prSet presAssocID="{ECBAE03B-DAA9-4DDD-BDED-03D84208AB9B}" presName="parentText" presStyleLbl="node1" presStyleIdx="4" presStyleCnt="5" custLinFactNeighborX="-6402">
        <dgm:presLayoutVars>
          <dgm:chMax val="0"/>
          <dgm:bulletEnabled val="1"/>
        </dgm:presLayoutVars>
      </dgm:prSet>
      <dgm:spPr/>
    </dgm:pt>
    <dgm:pt modelId="{18C49D67-3C0B-47B8-9EAA-BA915F7D82A5}" type="pres">
      <dgm:prSet presAssocID="{ECBAE03B-DAA9-4DDD-BDED-03D84208AB9B}" presName="negativeSpace" presStyleCnt="0"/>
      <dgm:spPr/>
    </dgm:pt>
    <dgm:pt modelId="{A7BF06D8-EE66-4747-8A94-0445240F9E14}" type="pres">
      <dgm:prSet presAssocID="{ECBAE03B-DAA9-4DDD-BDED-03D84208AB9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8AF4004-CFB5-4387-B71F-F283F10B2BFB}" type="presOf" srcId="{89C70BD9-9441-4C09-8954-F659EBCABFD9}" destId="{673F9B06-5975-46A5-B952-C6E27AE8B021}" srcOrd="1" destOrd="0" presId="urn:microsoft.com/office/officeart/2005/8/layout/list1"/>
    <dgm:cxn modelId="{7AD52614-D9E1-484E-BDD7-0706A05B6557}" type="presOf" srcId="{CC2CB8C6-3FA2-4163-AB65-9A5EF1826560}" destId="{ADA672E1-9FF2-4970-B894-8F697228A4B4}" srcOrd="1" destOrd="0" presId="urn:microsoft.com/office/officeart/2005/8/layout/list1"/>
    <dgm:cxn modelId="{B0A73424-62C7-48CA-B166-043CC53B9FFE}" type="presOf" srcId="{E180092B-69FD-40D4-896C-7ED0FA9BB381}" destId="{D7FB465D-4AF6-4F27-924E-BF8A4AEC3485}" srcOrd="0" destOrd="1" presId="urn:microsoft.com/office/officeart/2005/8/layout/list1"/>
    <dgm:cxn modelId="{A91AEC27-1D34-44B4-9C42-0E582C9D1114}" srcId="{D0E8DA09-AA6F-431F-A81E-0D5C3990DFAC}" destId="{89C70BD9-9441-4C09-8954-F659EBCABFD9}" srcOrd="0" destOrd="0" parTransId="{99E1C1BC-7E61-4D89-9BD1-1D9BA2F7177E}" sibTransId="{7A683B9A-C296-47E6-8759-7A1D8633D2D9}"/>
    <dgm:cxn modelId="{E789002E-13BD-42EA-B788-74B2A32B2DE6}" srcId="{D0E8DA09-AA6F-431F-A81E-0D5C3990DFAC}" destId="{ECBAE03B-DAA9-4DDD-BDED-03D84208AB9B}" srcOrd="4" destOrd="0" parTransId="{0A1B170D-718E-4AD1-BD7F-9973246A40A6}" sibTransId="{254661B1-D233-4E0C-B3F0-BAB25167E73D}"/>
    <dgm:cxn modelId="{D93C3732-1B3D-4F47-A5EB-5431EF093DB4}" type="presOf" srcId="{ECBAE03B-DAA9-4DDD-BDED-03D84208AB9B}" destId="{02EADCFE-BD5D-47F0-92A9-22F63E625A00}" srcOrd="1" destOrd="0" presId="urn:microsoft.com/office/officeart/2005/8/layout/list1"/>
    <dgm:cxn modelId="{8639925E-9AE8-47FD-A055-B830056A54B6}" type="presOf" srcId="{89C70BD9-9441-4C09-8954-F659EBCABFD9}" destId="{13BEA69E-8266-41D3-8065-859860475233}" srcOrd="0" destOrd="0" presId="urn:microsoft.com/office/officeart/2005/8/layout/list1"/>
    <dgm:cxn modelId="{A3164C5F-AB6B-426F-B24F-08C2CA7E32F0}" srcId="{CC2CB8C6-3FA2-4163-AB65-9A5EF1826560}" destId="{2756D9D1-F64A-47A7-8BB3-CA94E00B4C4D}" srcOrd="4" destOrd="0" parTransId="{D116F53B-3040-46F2-B778-8EFD60EBCE7E}" sibTransId="{C15D6D44-9BB0-4B97-8FA3-18BA9F1912E2}"/>
    <dgm:cxn modelId="{82E5FE61-C827-433A-9F0D-C547E3DC5DF4}" type="presOf" srcId="{CC2CB8C6-3FA2-4163-AB65-9A5EF1826560}" destId="{CA999C5B-F8B1-4BCD-8883-417E7FDC7EEC}" srcOrd="0" destOrd="0" presId="urn:microsoft.com/office/officeart/2005/8/layout/list1"/>
    <dgm:cxn modelId="{28CB0B46-94BD-4312-98B9-D46150F0C0E7}" srcId="{D0E8DA09-AA6F-431F-A81E-0D5C3990DFAC}" destId="{CC2CB8C6-3FA2-4163-AB65-9A5EF1826560}" srcOrd="1" destOrd="0" parTransId="{2A52C85F-9398-4B84-B284-7F0E1010151B}" sibTransId="{B369DAE5-2A2A-41D4-A339-FE96A3C6E1FE}"/>
    <dgm:cxn modelId="{4142C36D-78DE-4C0B-9C15-FF0A733C83ED}" srcId="{CC2CB8C6-3FA2-4163-AB65-9A5EF1826560}" destId="{C00A1AF2-253F-4AA6-9883-88B9C2185BC5}" srcOrd="3" destOrd="0" parTransId="{68D2BD6C-EB46-4BAC-A6F3-44DB7A1365B1}" sibTransId="{91CFB639-E2B1-4A44-BFE6-E72D8B5417F0}"/>
    <dgm:cxn modelId="{220E2272-8B6A-4217-B43E-45BF213990E8}" type="presOf" srcId="{D5579F1F-9476-474F-B601-02B1E6855361}" destId="{E0CD50A6-92C8-43B8-A724-2CA1A2C7A7CF}" srcOrd="1" destOrd="0" presId="urn:microsoft.com/office/officeart/2005/8/layout/list1"/>
    <dgm:cxn modelId="{E5E76552-D37C-4C6B-A9C8-D777DB91247F}" type="presOf" srcId="{D0E8DA09-AA6F-431F-A81E-0D5C3990DFAC}" destId="{AF049CD1-1BDD-4876-8F67-744B46D0682A}" srcOrd="0" destOrd="0" presId="urn:microsoft.com/office/officeart/2005/8/layout/list1"/>
    <dgm:cxn modelId="{75966F72-026F-495A-A681-C88C80631291}" type="presOf" srcId="{ECBAE03B-DAA9-4DDD-BDED-03D84208AB9B}" destId="{7A9DC9B8-CAC5-46AA-92DA-229F38605F00}" srcOrd="0" destOrd="0" presId="urn:microsoft.com/office/officeart/2005/8/layout/list1"/>
    <dgm:cxn modelId="{3A62FB53-EC58-4005-BCBF-67FC13BCAE0D}" srcId="{CC2CB8C6-3FA2-4163-AB65-9A5EF1826560}" destId="{6516C3F7-F9C2-4357-818D-6F3840C89BED}" srcOrd="0" destOrd="0" parTransId="{73CEA256-4672-4952-8DC4-F9DE246E04C2}" sibTransId="{605273C1-ACC1-45F3-951E-25790BF30548}"/>
    <dgm:cxn modelId="{CDDEEC83-A9F3-4E67-B941-31F468B80F15}" type="presOf" srcId="{2756D9D1-F64A-47A7-8BB3-CA94E00B4C4D}" destId="{D7FB465D-4AF6-4F27-924E-BF8A4AEC3485}" srcOrd="0" destOrd="4" presId="urn:microsoft.com/office/officeart/2005/8/layout/list1"/>
    <dgm:cxn modelId="{9EE69B98-5466-43E6-A0BA-C6A8E7D381A1}" type="presOf" srcId="{6516C3F7-F9C2-4357-818D-6F3840C89BED}" destId="{D7FB465D-4AF6-4F27-924E-BF8A4AEC3485}" srcOrd="0" destOrd="0" presId="urn:microsoft.com/office/officeart/2005/8/layout/list1"/>
    <dgm:cxn modelId="{1799E69B-448C-4A2D-BA51-8380C9C71FD2}" type="presOf" srcId="{42CEEE5C-7C78-4C3D-B135-C8F2B5BABFFF}" destId="{D7FB465D-4AF6-4F27-924E-BF8A4AEC3485}" srcOrd="0" destOrd="2" presId="urn:microsoft.com/office/officeart/2005/8/layout/list1"/>
    <dgm:cxn modelId="{5ACF549F-52D0-44EC-9ADE-C6E86F67CF71}" type="presOf" srcId="{C00A1AF2-253F-4AA6-9883-88B9C2185BC5}" destId="{D7FB465D-4AF6-4F27-924E-BF8A4AEC3485}" srcOrd="0" destOrd="3" presId="urn:microsoft.com/office/officeart/2005/8/layout/list1"/>
    <dgm:cxn modelId="{A5A388C3-8635-4335-901B-47591E3E2DCD}" srcId="{CC2CB8C6-3FA2-4163-AB65-9A5EF1826560}" destId="{E180092B-69FD-40D4-896C-7ED0FA9BB381}" srcOrd="1" destOrd="0" parTransId="{25A6A3BA-CC37-42F9-9A5A-450A6300F9C2}" sibTransId="{92CACD99-0C68-4282-9493-BAA9052DE07F}"/>
    <dgm:cxn modelId="{393CE6C6-808E-4B2D-9C99-00B9F56B6167}" type="presOf" srcId="{AC066310-433E-4FB2-879E-7776870EF699}" destId="{9EFBFDC0-78F0-4AFE-B922-E5DD29FE697A}" srcOrd="0" destOrd="0" presId="urn:microsoft.com/office/officeart/2005/8/layout/list1"/>
    <dgm:cxn modelId="{6BD025C7-259E-4558-BB81-A4551AB2D376}" srcId="{D0E8DA09-AA6F-431F-A81E-0D5C3990DFAC}" destId="{D5579F1F-9476-474F-B601-02B1E6855361}" srcOrd="2" destOrd="0" parTransId="{C6DF8296-D9B3-4E02-8621-04EB7315C1E8}" sibTransId="{129929A1-DAA1-42D5-BE8B-3CFE7166AE00}"/>
    <dgm:cxn modelId="{9F5D29D0-E918-47E5-9720-A0C1F5D0FEE3}" type="presOf" srcId="{AC066310-433E-4FB2-879E-7776870EF699}" destId="{4A1142C0-1DFB-4E7E-B308-7DD14E8C3110}" srcOrd="1" destOrd="0" presId="urn:microsoft.com/office/officeart/2005/8/layout/list1"/>
    <dgm:cxn modelId="{5E397EEE-8E6B-49C4-B56C-ECD9A8C406D9}" type="presOf" srcId="{D5579F1F-9476-474F-B601-02B1E6855361}" destId="{A1E0960D-8F91-4483-8262-CBD28175A9EA}" srcOrd="0" destOrd="0" presId="urn:microsoft.com/office/officeart/2005/8/layout/list1"/>
    <dgm:cxn modelId="{080280F9-0BFB-4212-A6C0-1807BE636A17}" srcId="{D0E8DA09-AA6F-431F-A81E-0D5C3990DFAC}" destId="{AC066310-433E-4FB2-879E-7776870EF699}" srcOrd="3" destOrd="0" parTransId="{F6EA6111-6DD4-426D-BB1E-BB78365B5EE5}" sibTransId="{41D20018-D234-4943-A323-6DC0BA14A6C7}"/>
    <dgm:cxn modelId="{3F59ACFA-7182-486B-9555-8799510C0D2B}" srcId="{CC2CB8C6-3FA2-4163-AB65-9A5EF1826560}" destId="{42CEEE5C-7C78-4C3D-B135-C8F2B5BABFFF}" srcOrd="2" destOrd="0" parTransId="{EDEA1E56-FE5E-42F2-AED1-40761D8E8FBE}" sibTransId="{3DEB0E19-2F67-4E39-B239-2214FAF2D755}"/>
    <dgm:cxn modelId="{60CE32F9-80AB-4B8E-9B66-A992F4126202}" type="presParOf" srcId="{AF049CD1-1BDD-4876-8F67-744B46D0682A}" destId="{969CDD7D-84D2-4955-8C92-F1E31BB86E1F}" srcOrd="0" destOrd="0" presId="urn:microsoft.com/office/officeart/2005/8/layout/list1"/>
    <dgm:cxn modelId="{3F9C4763-014E-4515-B794-ADEE426CF699}" type="presParOf" srcId="{969CDD7D-84D2-4955-8C92-F1E31BB86E1F}" destId="{13BEA69E-8266-41D3-8065-859860475233}" srcOrd="0" destOrd="0" presId="urn:microsoft.com/office/officeart/2005/8/layout/list1"/>
    <dgm:cxn modelId="{EEBA767C-A29A-4428-A800-2F86209A7D24}" type="presParOf" srcId="{969CDD7D-84D2-4955-8C92-F1E31BB86E1F}" destId="{673F9B06-5975-46A5-B952-C6E27AE8B021}" srcOrd="1" destOrd="0" presId="urn:microsoft.com/office/officeart/2005/8/layout/list1"/>
    <dgm:cxn modelId="{C5B6EA0C-8265-4A61-8AC4-A2862772AEF7}" type="presParOf" srcId="{AF049CD1-1BDD-4876-8F67-744B46D0682A}" destId="{106EF759-0844-4860-A266-DFB101CF4E50}" srcOrd="1" destOrd="0" presId="urn:microsoft.com/office/officeart/2005/8/layout/list1"/>
    <dgm:cxn modelId="{FF2CEDE2-6586-42D2-BB94-BCA64709335C}" type="presParOf" srcId="{AF049CD1-1BDD-4876-8F67-744B46D0682A}" destId="{69D75F77-F7FA-44CF-9B19-F6A6E6F4370C}" srcOrd="2" destOrd="0" presId="urn:microsoft.com/office/officeart/2005/8/layout/list1"/>
    <dgm:cxn modelId="{D7B223E9-0613-4113-B75F-71B8C120D4E5}" type="presParOf" srcId="{AF049CD1-1BDD-4876-8F67-744B46D0682A}" destId="{336D2A34-937C-4063-86A7-48262B1B48EC}" srcOrd="3" destOrd="0" presId="urn:microsoft.com/office/officeart/2005/8/layout/list1"/>
    <dgm:cxn modelId="{3F8BA431-48F6-4E14-85FF-D6D93063683F}" type="presParOf" srcId="{AF049CD1-1BDD-4876-8F67-744B46D0682A}" destId="{54F03B50-46C8-4F29-ABCA-1141246DB5BA}" srcOrd="4" destOrd="0" presId="urn:microsoft.com/office/officeart/2005/8/layout/list1"/>
    <dgm:cxn modelId="{69E44F9C-6A02-41CB-AB21-707625967DAE}" type="presParOf" srcId="{54F03B50-46C8-4F29-ABCA-1141246DB5BA}" destId="{CA999C5B-F8B1-4BCD-8883-417E7FDC7EEC}" srcOrd="0" destOrd="0" presId="urn:microsoft.com/office/officeart/2005/8/layout/list1"/>
    <dgm:cxn modelId="{FCB452D6-6B00-4467-A730-2196079C96C7}" type="presParOf" srcId="{54F03B50-46C8-4F29-ABCA-1141246DB5BA}" destId="{ADA672E1-9FF2-4970-B894-8F697228A4B4}" srcOrd="1" destOrd="0" presId="urn:microsoft.com/office/officeart/2005/8/layout/list1"/>
    <dgm:cxn modelId="{B663EEA8-6349-4DF4-B7C0-E5F35F79556F}" type="presParOf" srcId="{AF049CD1-1BDD-4876-8F67-744B46D0682A}" destId="{718A4FD9-6AEC-43B7-93D8-42669186961E}" srcOrd="5" destOrd="0" presId="urn:microsoft.com/office/officeart/2005/8/layout/list1"/>
    <dgm:cxn modelId="{BB532413-23AC-4182-A0D6-EF7922D253AB}" type="presParOf" srcId="{AF049CD1-1BDD-4876-8F67-744B46D0682A}" destId="{D7FB465D-4AF6-4F27-924E-BF8A4AEC3485}" srcOrd="6" destOrd="0" presId="urn:microsoft.com/office/officeart/2005/8/layout/list1"/>
    <dgm:cxn modelId="{4C777564-C9BD-4F15-B1FE-1BA5F1182720}" type="presParOf" srcId="{AF049CD1-1BDD-4876-8F67-744B46D0682A}" destId="{64A647DD-8ED3-48F1-A037-7E74379934BC}" srcOrd="7" destOrd="0" presId="urn:microsoft.com/office/officeart/2005/8/layout/list1"/>
    <dgm:cxn modelId="{668139A5-6DB6-4DFC-B92B-30AF7CF6E7BA}" type="presParOf" srcId="{AF049CD1-1BDD-4876-8F67-744B46D0682A}" destId="{70A4BFC9-C559-4565-A2E1-48C7C68CF4C1}" srcOrd="8" destOrd="0" presId="urn:microsoft.com/office/officeart/2005/8/layout/list1"/>
    <dgm:cxn modelId="{44D73975-5DEE-4E1A-8A8C-042F9AAAEFFE}" type="presParOf" srcId="{70A4BFC9-C559-4565-A2E1-48C7C68CF4C1}" destId="{A1E0960D-8F91-4483-8262-CBD28175A9EA}" srcOrd="0" destOrd="0" presId="urn:microsoft.com/office/officeart/2005/8/layout/list1"/>
    <dgm:cxn modelId="{386D3666-109A-42A6-A2B3-A57A73031FD8}" type="presParOf" srcId="{70A4BFC9-C559-4565-A2E1-48C7C68CF4C1}" destId="{E0CD50A6-92C8-43B8-A724-2CA1A2C7A7CF}" srcOrd="1" destOrd="0" presId="urn:microsoft.com/office/officeart/2005/8/layout/list1"/>
    <dgm:cxn modelId="{30342682-8ED7-4256-B7C8-D7142B3BC627}" type="presParOf" srcId="{AF049CD1-1BDD-4876-8F67-744B46D0682A}" destId="{6E9A12EF-C80E-4155-954C-8E741A505BE0}" srcOrd="9" destOrd="0" presId="urn:microsoft.com/office/officeart/2005/8/layout/list1"/>
    <dgm:cxn modelId="{3DCC1153-3554-4A42-B521-790E12F7B145}" type="presParOf" srcId="{AF049CD1-1BDD-4876-8F67-744B46D0682A}" destId="{0080DBC8-0C5A-401A-91EE-2F27A422CC1B}" srcOrd="10" destOrd="0" presId="urn:microsoft.com/office/officeart/2005/8/layout/list1"/>
    <dgm:cxn modelId="{2A5F7B64-E24A-4E1B-A7D0-7FB53A810FC5}" type="presParOf" srcId="{AF049CD1-1BDD-4876-8F67-744B46D0682A}" destId="{4DB4C484-07FA-4C5D-A35E-45F6C5079A3B}" srcOrd="11" destOrd="0" presId="urn:microsoft.com/office/officeart/2005/8/layout/list1"/>
    <dgm:cxn modelId="{8F8E4B76-5747-4299-B45B-FF22A767B5D2}" type="presParOf" srcId="{AF049CD1-1BDD-4876-8F67-744B46D0682A}" destId="{6AD1FD8D-054B-41D1-97D2-27657606383A}" srcOrd="12" destOrd="0" presId="urn:microsoft.com/office/officeart/2005/8/layout/list1"/>
    <dgm:cxn modelId="{2B9EFBEF-19F3-4D5E-A510-64740C83846D}" type="presParOf" srcId="{6AD1FD8D-054B-41D1-97D2-27657606383A}" destId="{9EFBFDC0-78F0-4AFE-B922-E5DD29FE697A}" srcOrd="0" destOrd="0" presId="urn:microsoft.com/office/officeart/2005/8/layout/list1"/>
    <dgm:cxn modelId="{BB35689C-BCC7-4318-9FDC-9C08C9B903D6}" type="presParOf" srcId="{6AD1FD8D-054B-41D1-97D2-27657606383A}" destId="{4A1142C0-1DFB-4E7E-B308-7DD14E8C3110}" srcOrd="1" destOrd="0" presId="urn:microsoft.com/office/officeart/2005/8/layout/list1"/>
    <dgm:cxn modelId="{61C00847-ADF5-412B-80C5-ABEB856A042C}" type="presParOf" srcId="{AF049CD1-1BDD-4876-8F67-744B46D0682A}" destId="{338CD562-053F-402B-8E8F-931E0F2BAC79}" srcOrd="13" destOrd="0" presId="urn:microsoft.com/office/officeart/2005/8/layout/list1"/>
    <dgm:cxn modelId="{FFA15B2A-7774-43BB-80D3-FD61FB494EBE}" type="presParOf" srcId="{AF049CD1-1BDD-4876-8F67-744B46D0682A}" destId="{9559748F-88E8-432E-B93C-604CC5B2D500}" srcOrd="14" destOrd="0" presId="urn:microsoft.com/office/officeart/2005/8/layout/list1"/>
    <dgm:cxn modelId="{24F8EA40-C59D-4C91-BB6C-AD68A3DA3B7A}" type="presParOf" srcId="{AF049CD1-1BDD-4876-8F67-744B46D0682A}" destId="{85270B4B-BD59-45E4-92E0-930195C0BEA3}" srcOrd="15" destOrd="0" presId="urn:microsoft.com/office/officeart/2005/8/layout/list1"/>
    <dgm:cxn modelId="{B94419AB-E9E9-4570-8655-50F7BC941F6E}" type="presParOf" srcId="{AF049CD1-1BDD-4876-8F67-744B46D0682A}" destId="{55615CEB-2FEE-41C6-B990-63F79A013864}" srcOrd="16" destOrd="0" presId="urn:microsoft.com/office/officeart/2005/8/layout/list1"/>
    <dgm:cxn modelId="{4478A1EC-FA90-4390-B1F3-E2E7CA6345F8}" type="presParOf" srcId="{55615CEB-2FEE-41C6-B990-63F79A013864}" destId="{7A9DC9B8-CAC5-46AA-92DA-229F38605F00}" srcOrd="0" destOrd="0" presId="urn:microsoft.com/office/officeart/2005/8/layout/list1"/>
    <dgm:cxn modelId="{091C2E92-EA99-4A30-84F4-5AB7F2E689EE}" type="presParOf" srcId="{55615CEB-2FEE-41C6-B990-63F79A013864}" destId="{02EADCFE-BD5D-47F0-92A9-22F63E625A00}" srcOrd="1" destOrd="0" presId="urn:microsoft.com/office/officeart/2005/8/layout/list1"/>
    <dgm:cxn modelId="{A054E69C-516F-4D5C-9B76-6B010E409B3E}" type="presParOf" srcId="{AF049CD1-1BDD-4876-8F67-744B46D0682A}" destId="{18C49D67-3C0B-47B8-9EAA-BA915F7D82A5}" srcOrd="17" destOrd="0" presId="urn:microsoft.com/office/officeart/2005/8/layout/list1"/>
    <dgm:cxn modelId="{9720D74C-0342-4FC2-92D1-55F5B9C2C3E9}" type="presParOf" srcId="{AF049CD1-1BDD-4876-8F67-744B46D0682A}" destId="{A7BF06D8-EE66-4747-8A94-0445240F9E1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C5FB76-0F40-4990-8972-7F0567A0AAC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946555B-6333-4DCD-8669-B287E98CA5F1}">
      <dgm:prSet/>
      <dgm:spPr/>
      <dgm:t>
        <a:bodyPr/>
        <a:lstStyle/>
        <a:p>
          <a:r>
            <a:rPr lang="pt-BR"/>
            <a:t>1 aula será escolhida</a:t>
          </a:r>
          <a:endParaRPr lang="en-US"/>
        </a:p>
      </dgm:t>
    </dgm:pt>
    <dgm:pt modelId="{C55CD42C-EACE-40A7-BF6A-156CC80597A5}" type="parTrans" cxnId="{DB187DFA-5FCF-4C9A-A8B9-AD1814C92C73}">
      <dgm:prSet/>
      <dgm:spPr/>
      <dgm:t>
        <a:bodyPr/>
        <a:lstStyle/>
        <a:p>
          <a:endParaRPr lang="en-US"/>
        </a:p>
      </dgm:t>
    </dgm:pt>
    <dgm:pt modelId="{05EFF8E1-38C7-4AB6-BEC0-4D20A0F67BA8}" type="sibTrans" cxnId="{DB187DFA-5FCF-4C9A-A8B9-AD1814C92C73}">
      <dgm:prSet/>
      <dgm:spPr/>
      <dgm:t>
        <a:bodyPr/>
        <a:lstStyle/>
        <a:p>
          <a:endParaRPr lang="en-US"/>
        </a:p>
      </dgm:t>
    </dgm:pt>
    <dgm:pt modelId="{1E94FB9C-268A-4ACF-8B49-2311C0AE82F8}">
      <dgm:prSet/>
      <dgm:spPr/>
      <dgm:t>
        <a:bodyPr/>
        <a:lstStyle/>
        <a:p>
          <a:r>
            <a:rPr lang="pt-BR"/>
            <a:t>Faremos a transformação de impresso para digital em 2 tipos de ambientes:</a:t>
          </a:r>
          <a:endParaRPr lang="en-US"/>
        </a:p>
      </dgm:t>
    </dgm:pt>
    <dgm:pt modelId="{22801F77-5E25-446B-8D1E-4179C24F026B}" type="parTrans" cxnId="{10D151BE-A32F-4EE5-B467-0A29A2A8EEAA}">
      <dgm:prSet/>
      <dgm:spPr/>
      <dgm:t>
        <a:bodyPr/>
        <a:lstStyle/>
        <a:p>
          <a:endParaRPr lang="en-US"/>
        </a:p>
      </dgm:t>
    </dgm:pt>
    <dgm:pt modelId="{A8BE6512-8D12-4EC0-B51F-D9598A098959}" type="sibTrans" cxnId="{10D151BE-A32F-4EE5-B467-0A29A2A8EEAA}">
      <dgm:prSet/>
      <dgm:spPr/>
      <dgm:t>
        <a:bodyPr/>
        <a:lstStyle/>
        <a:p>
          <a:endParaRPr lang="en-US"/>
        </a:p>
      </dgm:t>
    </dgm:pt>
    <dgm:pt modelId="{A144FC74-3FE8-457B-ABE8-DA930B0C5260}">
      <dgm:prSet/>
      <dgm:spPr/>
      <dgm:t>
        <a:bodyPr/>
        <a:lstStyle/>
        <a:p>
          <a:r>
            <a:rPr lang="pt-BR"/>
            <a:t>AVA Blackboard</a:t>
          </a:r>
          <a:endParaRPr lang="en-US"/>
        </a:p>
      </dgm:t>
    </dgm:pt>
    <dgm:pt modelId="{5619BD2A-F570-40A8-BC20-B097CAE51A6B}" type="parTrans" cxnId="{F94CA790-EE80-423C-9C45-E6CA05066EA7}">
      <dgm:prSet/>
      <dgm:spPr/>
      <dgm:t>
        <a:bodyPr/>
        <a:lstStyle/>
        <a:p>
          <a:endParaRPr lang="en-US"/>
        </a:p>
      </dgm:t>
    </dgm:pt>
    <dgm:pt modelId="{85143B5D-BA85-44A6-BFFC-C6DC2527FBCB}" type="sibTrans" cxnId="{F94CA790-EE80-423C-9C45-E6CA05066EA7}">
      <dgm:prSet/>
      <dgm:spPr/>
      <dgm:t>
        <a:bodyPr/>
        <a:lstStyle/>
        <a:p>
          <a:endParaRPr lang="en-US"/>
        </a:p>
      </dgm:t>
    </dgm:pt>
    <dgm:pt modelId="{E608673E-6A27-4301-ABA3-8143C54876DE}">
      <dgm:prSet/>
      <dgm:spPr/>
      <dgm:t>
        <a:bodyPr/>
        <a:lstStyle/>
        <a:p>
          <a:r>
            <a:rPr lang="pt-BR"/>
            <a:t>Ferramentas Google</a:t>
          </a:r>
          <a:endParaRPr lang="en-US"/>
        </a:p>
      </dgm:t>
    </dgm:pt>
    <dgm:pt modelId="{88FBB713-5A78-44C0-87FC-917C016DEFC5}" type="parTrans" cxnId="{E135CD03-ADBF-407C-A33C-CA45650B7B58}">
      <dgm:prSet/>
      <dgm:spPr/>
      <dgm:t>
        <a:bodyPr/>
        <a:lstStyle/>
        <a:p>
          <a:endParaRPr lang="en-US"/>
        </a:p>
      </dgm:t>
    </dgm:pt>
    <dgm:pt modelId="{BB5A53EC-FAC3-442E-AE5D-9CF4F3E53703}" type="sibTrans" cxnId="{E135CD03-ADBF-407C-A33C-CA45650B7B58}">
      <dgm:prSet/>
      <dgm:spPr/>
      <dgm:t>
        <a:bodyPr/>
        <a:lstStyle/>
        <a:p>
          <a:endParaRPr lang="en-US"/>
        </a:p>
      </dgm:t>
    </dgm:pt>
    <dgm:pt modelId="{66185E01-5C58-4268-BE1D-F25F164CE828}">
      <dgm:prSet/>
      <dgm:spPr/>
      <dgm:t>
        <a:bodyPr/>
        <a:lstStyle/>
        <a:p>
          <a:r>
            <a:rPr lang="pt-BR"/>
            <a:t>A partir a avaliação da aula serão discutidos conceitos:</a:t>
          </a:r>
          <a:endParaRPr lang="en-US"/>
        </a:p>
      </dgm:t>
    </dgm:pt>
    <dgm:pt modelId="{7A249730-3875-4201-B4A2-A4638E479C91}" type="parTrans" cxnId="{398E1D8E-3F64-42A4-80DF-82809C69AB16}">
      <dgm:prSet/>
      <dgm:spPr/>
      <dgm:t>
        <a:bodyPr/>
        <a:lstStyle/>
        <a:p>
          <a:endParaRPr lang="en-US"/>
        </a:p>
      </dgm:t>
    </dgm:pt>
    <dgm:pt modelId="{5B31E98E-96D1-4D0F-AEA9-648E1677F071}" type="sibTrans" cxnId="{398E1D8E-3F64-42A4-80DF-82809C69AB16}">
      <dgm:prSet/>
      <dgm:spPr/>
      <dgm:t>
        <a:bodyPr/>
        <a:lstStyle/>
        <a:p>
          <a:endParaRPr lang="en-US"/>
        </a:p>
      </dgm:t>
    </dgm:pt>
    <dgm:pt modelId="{E5038110-8BE4-4135-9D7C-BD2BA6D8FE7A}">
      <dgm:prSet/>
      <dgm:spPr/>
      <dgm:t>
        <a:bodyPr/>
        <a:lstStyle/>
        <a:p>
          <a:r>
            <a:rPr lang="pt-BR"/>
            <a:t>Público alvo</a:t>
          </a:r>
          <a:endParaRPr lang="en-US"/>
        </a:p>
      </dgm:t>
    </dgm:pt>
    <dgm:pt modelId="{84B82E63-58BD-4566-B898-391092795E66}" type="parTrans" cxnId="{6AFCAFDD-D692-46DD-B45B-0D61B08D3676}">
      <dgm:prSet/>
      <dgm:spPr/>
      <dgm:t>
        <a:bodyPr/>
        <a:lstStyle/>
        <a:p>
          <a:endParaRPr lang="en-US"/>
        </a:p>
      </dgm:t>
    </dgm:pt>
    <dgm:pt modelId="{F5AA9860-BF04-4213-B797-FE41B6BD1349}" type="sibTrans" cxnId="{6AFCAFDD-D692-46DD-B45B-0D61B08D3676}">
      <dgm:prSet/>
      <dgm:spPr/>
      <dgm:t>
        <a:bodyPr/>
        <a:lstStyle/>
        <a:p>
          <a:endParaRPr lang="en-US"/>
        </a:p>
      </dgm:t>
    </dgm:pt>
    <dgm:pt modelId="{E27B7A54-9007-4A5B-9EED-8BF3501C7782}">
      <dgm:prSet/>
      <dgm:spPr/>
      <dgm:t>
        <a:bodyPr/>
        <a:lstStyle/>
        <a:p>
          <a:r>
            <a:rPr lang="pt-BR"/>
            <a:t>Objetivo da aula</a:t>
          </a:r>
          <a:endParaRPr lang="en-US"/>
        </a:p>
      </dgm:t>
    </dgm:pt>
    <dgm:pt modelId="{FE7CD0C3-1ADF-4A0A-ACAE-97365FF0DB67}" type="parTrans" cxnId="{367F58C5-2D1E-4442-9DB2-3D9B90032D00}">
      <dgm:prSet/>
      <dgm:spPr/>
      <dgm:t>
        <a:bodyPr/>
        <a:lstStyle/>
        <a:p>
          <a:endParaRPr lang="en-US"/>
        </a:p>
      </dgm:t>
    </dgm:pt>
    <dgm:pt modelId="{1004A112-A42B-4F89-991D-AD4C5E262760}" type="sibTrans" cxnId="{367F58C5-2D1E-4442-9DB2-3D9B90032D00}">
      <dgm:prSet/>
      <dgm:spPr/>
      <dgm:t>
        <a:bodyPr/>
        <a:lstStyle/>
        <a:p>
          <a:endParaRPr lang="en-US"/>
        </a:p>
      </dgm:t>
    </dgm:pt>
    <dgm:pt modelId="{C216781E-6834-4985-BA45-A97BDFFD76CC}">
      <dgm:prSet/>
      <dgm:spPr/>
      <dgm:t>
        <a:bodyPr/>
        <a:lstStyle/>
        <a:p>
          <a:r>
            <a:rPr lang="pt-BR"/>
            <a:t>Ensino-aprendizagem: teoria x prática em aulas a distância</a:t>
          </a:r>
          <a:endParaRPr lang="en-US"/>
        </a:p>
      </dgm:t>
    </dgm:pt>
    <dgm:pt modelId="{1E672072-3453-4706-98B5-233D83437362}" type="parTrans" cxnId="{5B87B242-7046-4D53-A45B-729D0F135D95}">
      <dgm:prSet/>
      <dgm:spPr/>
      <dgm:t>
        <a:bodyPr/>
        <a:lstStyle/>
        <a:p>
          <a:endParaRPr lang="en-US"/>
        </a:p>
      </dgm:t>
    </dgm:pt>
    <dgm:pt modelId="{7E120ABD-077C-4E9D-B4D9-BF7391539E23}" type="sibTrans" cxnId="{5B87B242-7046-4D53-A45B-729D0F135D95}">
      <dgm:prSet/>
      <dgm:spPr/>
      <dgm:t>
        <a:bodyPr/>
        <a:lstStyle/>
        <a:p>
          <a:endParaRPr lang="en-US"/>
        </a:p>
      </dgm:t>
    </dgm:pt>
    <dgm:pt modelId="{C22A3D79-122E-4A62-A63E-933DF1AF41E7}">
      <dgm:prSet/>
      <dgm:spPr/>
      <dgm:t>
        <a:bodyPr/>
        <a:lstStyle/>
        <a:p>
          <a:r>
            <a:rPr lang="pt-BR"/>
            <a:t>Elaboração de atividades: quantidade e qualidade</a:t>
          </a:r>
          <a:endParaRPr lang="en-US"/>
        </a:p>
      </dgm:t>
    </dgm:pt>
    <dgm:pt modelId="{DCCFA2AF-4D76-465B-942A-A240F639E151}" type="parTrans" cxnId="{3B9D973F-DEA0-4F58-830E-3841BCE2871C}">
      <dgm:prSet/>
      <dgm:spPr/>
      <dgm:t>
        <a:bodyPr/>
        <a:lstStyle/>
        <a:p>
          <a:endParaRPr lang="en-US"/>
        </a:p>
      </dgm:t>
    </dgm:pt>
    <dgm:pt modelId="{F38A50A1-1486-4525-8F75-D40B9EE18A88}" type="sibTrans" cxnId="{3B9D973F-DEA0-4F58-830E-3841BCE2871C}">
      <dgm:prSet/>
      <dgm:spPr/>
      <dgm:t>
        <a:bodyPr/>
        <a:lstStyle/>
        <a:p>
          <a:endParaRPr lang="en-US"/>
        </a:p>
      </dgm:t>
    </dgm:pt>
    <dgm:pt modelId="{35923E5A-1087-456D-A10A-746EDB9231E9}">
      <dgm:prSet/>
      <dgm:spPr/>
      <dgm:t>
        <a:bodyPr/>
        <a:lstStyle/>
        <a:p>
          <a:r>
            <a:rPr lang="pt-BR"/>
            <a:t>Tipologias de atividade (fóruns, questões objetivas e dissertativas) x público x quantidade de alunos x objetivos de ensino x interação x custo</a:t>
          </a:r>
          <a:endParaRPr lang="en-US"/>
        </a:p>
      </dgm:t>
    </dgm:pt>
    <dgm:pt modelId="{D2E7B3B9-044A-4487-A3A6-885985F0362D}" type="parTrans" cxnId="{57D54C3E-CC27-4E1C-ADC1-100EC0412BB9}">
      <dgm:prSet/>
      <dgm:spPr/>
      <dgm:t>
        <a:bodyPr/>
        <a:lstStyle/>
        <a:p>
          <a:endParaRPr lang="en-US"/>
        </a:p>
      </dgm:t>
    </dgm:pt>
    <dgm:pt modelId="{DC638A65-F4AB-4876-A527-B7990464059C}" type="sibTrans" cxnId="{57D54C3E-CC27-4E1C-ADC1-100EC0412BB9}">
      <dgm:prSet/>
      <dgm:spPr/>
      <dgm:t>
        <a:bodyPr/>
        <a:lstStyle/>
        <a:p>
          <a:endParaRPr lang="en-US"/>
        </a:p>
      </dgm:t>
    </dgm:pt>
    <dgm:pt modelId="{1659CBE1-DA90-4912-9D48-480938E0A0B8}">
      <dgm:prSet/>
      <dgm:spPr/>
      <dgm:t>
        <a:bodyPr/>
        <a:lstStyle/>
        <a:p>
          <a:r>
            <a:rPr lang="pt-BR"/>
            <a:t>Direito autoral </a:t>
          </a:r>
          <a:endParaRPr lang="en-US"/>
        </a:p>
      </dgm:t>
    </dgm:pt>
    <dgm:pt modelId="{620276EA-CA53-4905-B3A9-0EAB7EFCA2FD}" type="parTrans" cxnId="{646BC112-62B4-4D8A-A51A-D2A43B107405}">
      <dgm:prSet/>
      <dgm:spPr/>
      <dgm:t>
        <a:bodyPr/>
        <a:lstStyle/>
        <a:p>
          <a:endParaRPr lang="en-US"/>
        </a:p>
      </dgm:t>
    </dgm:pt>
    <dgm:pt modelId="{D844DC5B-61BB-499E-B9AD-C5183418170D}" type="sibTrans" cxnId="{646BC112-62B4-4D8A-A51A-D2A43B107405}">
      <dgm:prSet/>
      <dgm:spPr/>
      <dgm:t>
        <a:bodyPr/>
        <a:lstStyle/>
        <a:p>
          <a:endParaRPr lang="en-US"/>
        </a:p>
      </dgm:t>
    </dgm:pt>
    <dgm:pt modelId="{7749F155-3E4F-4692-8CF0-7C1184808726}">
      <dgm:prSet/>
      <dgm:spPr/>
      <dgm:t>
        <a:bodyPr/>
        <a:lstStyle/>
        <a:p>
          <a:r>
            <a:rPr lang="pt-BR"/>
            <a:t>Quantidade de alunos por turma na Educação a Distância</a:t>
          </a:r>
          <a:endParaRPr lang="en-US"/>
        </a:p>
      </dgm:t>
    </dgm:pt>
    <dgm:pt modelId="{DA9A1E14-4DB4-4ABA-BDDC-4F26D4C55E56}" type="parTrans" cxnId="{DA1CA6C2-1FAA-40D2-8171-82FF2813300E}">
      <dgm:prSet/>
      <dgm:spPr/>
      <dgm:t>
        <a:bodyPr/>
        <a:lstStyle/>
        <a:p>
          <a:endParaRPr lang="en-US"/>
        </a:p>
      </dgm:t>
    </dgm:pt>
    <dgm:pt modelId="{ECF4ADDE-4A48-4C40-A0B6-5C89269D6645}" type="sibTrans" cxnId="{DA1CA6C2-1FAA-40D2-8171-82FF2813300E}">
      <dgm:prSet/>
      <dgm:spPr/>
      <dgm:t>
        <a:bodyPr/>
        <a:lstStyle/>
        <a:p>
          <a:endParaRPr lang="en-US"/>
        </a:p>
      </dgm:t>
    </dgm:pt>
    <dgm:pt modelId="{093D479E-EDB5-43FF-8137-ED84F13891A5}">
      <dgm:prSet/>
      <dgm:spPr/>
      <dgm:t>
        <a:bodyPr/>
        <a:lstStyle/>
        <a:p>
          <a:r>
            <a:rPr lang="pt-BR"/>
            <a:t>O que é EaD: conceito básico, professor x tutor, necessidade de planejamento, acompanhamento e avaliação com base em dados (BI)</a:t>
          </a:r>
          <a:endParaRPr lang="en-US"/>
        </a:p>
      </dgm:t>
    </dgm:pt>
    <dgm:pt modelId="{AEC869E4-5294-40D3-9047-0BB27E2FF52D}" type="parTrans" cxnId="{FDFAD7C6-A9FE-4322-B33A-B6E9F2D49EA9}">
      <dgm:prSet/>
      <dgm:spPr/>
      <dgm:t>
        <a:bodyPr/>
        <a:lstStyle/>
        <a:p>
          <a:endParaRPr lang="en-US"/>
        </a:p>
      </dgm:t>
    </dgm:pt>
    <dgm:pt modelId="{6C2ACBA8-7F2D-46A2-BB31-EA9BA9CF31AC}" type="sibTrans" cxnId="{FDFAD7C6-A9FE-4322-B33A-B6E9F2D49EA9}">
      <dgm:prSet/>
      <dgm:spPr/>
      <dgm:t>
        <a:bodyPr/>
        <a:lstStyle/>
        <a:p>
          <a:endParaRPr lang="en-US"/>
        </a:p>
      </dgm:t>
    </dgm:pt>
    <dgm:pt modelId="{4C3ABD92-2326-4324-9BEE-A2692DF30C6A}">
      <dgm:prSet/>
      <dgm:spPr/>
      <dgm:t>
        <a:bodyPr/>
        <a:lstStyle/>
        <a:p>
          <a:r>
            <a:rPr lang="pt-BR"/>
            <a:t>Metodologias Ativas? Será que somos ativos?</a:t>
          </a:r>
          <a:endParaRPr lang="en-US"/>
        </a:p>
      </dgm:t>
    </dgm:pt>
    <dgm:pt modelId="{0D8E9EC6-6672-4522-90CE-EEF989E0DB9F}" type="parTrans" cxnId="{381D3E44-8A14-497A-9C48-037C4C751847}">
      <dgm:prSet/>
      <dgm:spPr/>
      <dgm:t>
        <a:bodyPr/>
        <a:lstStyle/>
        <a:p>
          <a:endParaRPr lang="en-US"/>
        </a:p>
      </dgm:t>
    </dgm:pt>
    <dgm:pt modelId="{B472FCC7-4C33-454E-9460-A7D8DEF31DA8}" type="sibTrans" cxnId="{381D3E44-8A14-497A-9C48-037C4C751847}">
      <dgm:prSet/>
      <dgm:spPr/>
      <dgm:t>
        <a:bodyPr/>
        <a:lstStyle/>
        <a:p>
          <a:endParaRPr lang="en-US"/>
        </a:p>
      </dgm:t>
    </dgm:pt>
    <dgm:pt modelId="{7618DBCE-D412-45B5-9F39-586514E0F293}" type="pres">
      <dgm:prSet presAssocID="{8BC5FB76-0F40-4990-8972-7F0567A0AAC5}" presName="linear" presStyleCnt="0">
        <dgm:presLayoutVars>
          <dgm:animLvl val="lvl"/>
          <dgm:resizeHandles val="exact"/>
        </dgm:presLayoutVars>
      </dgm:prSet>
      <dgm:spPr/>
    </dgm:pt>
    <dgm:pt modelId="{97DDA2EC-DFDF-429D-B73B-FA523D184F36}" type="pres">
      <dgm:prSet presAssocID="{5946555B-6333-4DCD-8669-B287E98CA5F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F35C10E-5996-4B5B-B5AC-828CEA3CDEB2}" type="pres">
      <dgm:prSet presAssocID="{05EFF8E1-38C7-4AB6-BEC0-4D20A0F67BA8}" presName="spacer" presStyleCnt="0"/>
      <dgm:spPr/>
    </dgm:pt>
    <dgm:pt modelId="{25140505-FB25-45B4-AE74-637F8C0FBE84}" type="pres">
      <dgm:prSet presAssocID="{1E94FB9C-268A-4ACF-8B49-2311C0AE82F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51C06C3-F478-4C45-9755-659AE9451723}" type="pres">
      <dgm:prSet presAssocID="{1E94FB9C-268A-4ACF-8B49-2311C0AE82F8}" presName="childText" presStyleLbl="revTx" presStyleIdx="0" presStyleCnt="2">
        <dgm:presLayoutVars>
          <dgm:bulletEnabled val="1"/>
        </dgm:presLayoutVars>
      </dgm:prSet>
      <dgm:spPr/>
    </dgm:pt>
    <dgm:pt modelId="{020AD27B-A7AB-4632-8B5D-BCE46D1D9FEF}" type="pres">
      <dgm:prSet presAssocID="{66185E01-5C58-4268-BE1D-F25F164CE82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7346938-FBC6-41F6-B88F-D0A117782CC5}" type="pres">
      <dgm:prSet presAssocID="{66185E01-5C58-4268-BE1D-F25F164CE82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E135CD03-ADBF-407C-A33C-CA45650B7B58}" srcId="{1E94FB9C-268A-4ACF-8B49-2311C0AE82F8}" destId="{E608673E-6A27-4301-ABA3-8143C54876DE}" srcOrd="1" destOrd="0" parTransId="{88FBB713-5A78-44C0-87FC-917C016DEFC5}" sibTransId="{BB5A53EC-FAC3-442E-AE5D-9CF4F3E53703}"/>
    <dgm:cxn modelId="{646BC112-62B4-4D8A-A51A-D2A43B107405}" srcId="{66185E01-5C58-4268-BE1D-F25F164CE828}" destId="{1659CBE1-DA90-4912-9D48-480938E0A0B8}" srcOrd="5" destOrd="0" parTransId="{620276EA-CA53-4905-B3A9-0EAB7EFCA2FD}" sibTransId="{D844DC5B-61BB-499E-B9AD-C5183418170D}"/>
    <dgm:cxn modelId="{6098883C-9BAE-4B1A-A48F-F5FB08B91774}" type="presOf" srcId="{E27B7A54-9007-4A5B-9EED-8BF3501C7782}" destId="{47346938-FBC6-41F6-B88F-D0A117782CC5}" srcOrd="0" destOrd="1" presId="urn:microsoft.com/office/officeart/2005/8/layout/vList2"/>
    <dgm:cxn modelId="{57D54C3E-CC27-4E1C-ADC1-100EC0412BB9}" srcId="{66185E01-5C58-4268-BE1D-F25F164CE828}" destId="{35923E5A-1087-456D-A10A-746EDB9231E9}" srcOrd="4" destOrd="0" parTransId="{D2E7B3B9-044A-4487-A3A6-885985F0362D}" sibTransId="{DC638A65-F4AB-4876-A527-B7990464059C}"/>
    <dgm:cxn modelId="{3B9D973F-DEA0-4F58-830E-3841BCE2871C}" srcId="{66185E01-5C58-4268-BE1D-F25F164CE828}" destId="{C22A3D79-122E-4A62-A63E-933DF1AF41E7}" srcOrd="3" destOrd="0" parTransId="{DCCFA2AF-4D76-465B-942A-A240F639E151}" sibTransId="{F38A50A1-1486-4525-8F75-D40B9EE18A88}"/>
    <dgm:cxn modelId="{5B87B242-7046-4D53-A45B-729D0F135D95}" srcId="{66185E01-5C58-4268-BE1D-F25F164CE828}" destId="{C216781E-6834-4985-BA45-A97BDFFD76CC}" srcOrd="2" destOrd="0" parTransId="{1E672072-3453-4706-98B5-233D83437362}" sibTransId="{7E120ABD-077C-4E9D-B4D9-BF7391539E23}"/>
    <dgm:cxn modelId="{BDE7C663-E707-4FD6-92FA-E18B609F22DE}" type="presOf" srcId="{E608673E-6A27-4301-ABA3-8143C54876DE}" destId="{151C06C3-F478-4C45-9755-659AE9451723}" srcOrd="0" destOrd="1" presId="urn:microsoft.com/office/officeart/2005/8/layout/vList2"/>
    <dgm:cxn modelId="{376DEB43-883E-449D-89B5-46CC0367C9F6}" type="presOf" srcId="{66185E01-5C58-4268-BE1D-F25F164CE828}" destId="{020AD27B-A7AB-4632-8B5D-BCE46D1D9FEF}" srcOrd="0" destOrd="0" presId="urn:microsoft.com/office/officeart/2005/8/layout/vList2"/>
    <dgm:cxn modelId="{4D3F0144-6F51-4E25-8FEA-6D0702C57304}" type="presOf" srcId="{093D479E-EDB5-43FF-8137-ED84F13891A5}" destId="{47346938-FBC6-41F6-B88F-D0A117782CC5}" srcOrd="0" destOrd="7" presId="urn:microsoft.com/office/officeart/2005/8/layout/vList2"/>
    <dgm:cxn modelId="{381D3E44-8A14-497A-9C48-037C4C751847}" srcId="{66185E01-5C58-4268-BE1D-F25F164CE828}" destId="{4C3ABD92-2326-4324-9BEE-A2692DF30C6A}" srcOrd="8" destOrd="0" parTransId="{0D8E9EC6-6672-4522-90CE-EEF989E0DB9F}" sibTransId="{B472FCC7-4C33-454E-9460-A7D8DEF31DA8}"/>
    <dgm:cxn modelId="{3D53EC59-B161-4FEB-B2E1-2E44D45965EE}" type="presOf" srcId="{35923E5A-1087-456D-A10A-746EDB9231E9}" destId="{47346938-FBC6-41F6-B88F-D0A117782CC5}" srcOrd="0" destOrd="4" presId="urn:microsoft.com/office/officeart/2005/8/layout/vList2"/>
    <dgm:cxn modelId="{7A94607A-8357-44AB-BEEE-A0CB30EA4CF8}" type="presOf" srcId="{7749F155-3E4F-4692-8CF0-7C1184808726}" destId="{47346938-FBC6-41F6-B88F-D0A117782CC5}" srcOrd="0" destOrd="6" presId="urn:microsoft.com/office/officeart/2005/8/layout/vList2"/>
    <dgm:cxn modelId="{948C4F7D-DA5C-48BA-BE16-FF8015275BE4}" type="presOf" srcId="{5946555B-6333-4DCD-8669-B287E98CA5F1}" destId="{97DDA2EC-DFDF-429D-B73B-FA523D184F36}" srcOrd="0" destOrd="0" presId="urn:microsoft.com/office/officeart/2005/8/layout/vList2"/>
    <dgm:cxn modelId="{398E1D8E-3F64-42A4-80DF-82809C69AB16}" srcId="{8BC5FB76-0F40-4990-8972-7F0567A0AAC5}" destId="{66185E01-5C58-4268-BE1D-F25F164CE828}" srcOrd="2" destOrd="0" parTransId="{7A249730-3875-4201-B4A2-A4638E479C91}" sibTransId="{5B31E98E-96D1-4D0F-AEA9-648E1677F071}"/>
    <dgm:cxn modelId="{F94CA790-EE80-423C-9C45-E6CA05066EA7}" srcId="{1E94FB9C-268A-4ACF-8B49-2311C0AE82F8}" destId="{A144FC74-3FE8-457B-ABE8-DA930B0C5260}" srcOrd="0" destOrd="0" parTransId="{5619BD2A-F570-40A8-BC20-B097CAE51A6B}" sibTransId="{85143B5D-BA85-44A6-BFFC-C6DC2527FBCB}"/>
    <dgm:cxn modelId="{D3A18AB1-87EB-4C75-B6C7-C269F14AD482}" type="presOf" srcId="{1659CBE1-DA90-4912-9D48-480938E0A0B8}" destId="{47346938-FBC6-41F6-B88F-D0A117782CC5}" srcOrd="0" destOrd="5" presId="urn:microsoft.com/office/officeart/2005/8/layout/vList2"/>
    <dgm:cxn modelId="{23EB3FB4-DA61-4852-AAA1-EF21EFBFA3B2}" type="presOf" srcId="{1E94FB9C-268A-4ACF-8B49-2311C0AE82F8}" destId="{25140505-FB25-45B4-AE74-637F8C0FBE84}" srcOrd="0" destOrd="0" presId="urn:microsoft.com/office/officeart/2005/8/layout/vList2"/>
    <dgm:cxn modelId="{0F3CF4B7-DFFC-42B3-A839-AF6429825A7D}" type="presOf" srcId="{C216781E-6834-4985-BA45-A97BDFFD76CC}" destId="{47346938-FBC6-41F6-B88F-D0A117782CC5}" srcOrd="0" destOrd="2" presId="urn:microsoft.com/office/officeart/2005/8/layout/vList2"/>
    <dgm:cxn modelId="{10D151BE-A32F-4EE5-B467-0A29A2A8EEAA}" srcId="{8BC5FB76-0F40-4990-8972-7F0567A0AAC5}" destId="{1E94FB9C-268A-4ACF-8B49-2311C0AE82F8}" srcOrd="1" destOrd="0" parTransId="{22801F77-5E25-446B-8D1E-4179C24F026B}" sibTransId="{A8BE6512-8D12-4EC0-B51F-D9598A098959}"/>
    <dgm:cxn modelId="{DA1CA6C2-1FAA-40D2-8171-82FF2813300E}" srcId="{66185E01-5C58-4268-BE1D-F25F164CE828}" destId="{7749F155-3E4F-4692-8CF0-7C1184808726}" srcOrd="6" destOrd="0" parTransId="{DA9A1E14-4DB4-4ABA-BDDC-4F26D4C55E56}" sibTransId="{ECF4ADDE-4A48-4C40-A0B6-5C89269D6645}"/>
    <dgm:cxn modelId="{C9054FC3-510A-4631-9015-FF8E4F336CD5}" type="presOf" srcId="{C22A3D79-122E-4A62-A63E-933DF1AF41E7}" destId="{47346938-FBC6-41F6-B88F-D0A117782CC5}" srcOrd="0" destOrd="3" presId="urn:microsoft.com/office/officeart/2005/8/layout/vList2"/>
    <dgm:cxn modelId="{225929C4-357C-4406-9E7D-0E608C919628}" type="presOf" srcId="{8BC5FB76-0F40-4990-8972-7F0567A0AAC5}" destId="{7618DBCE-D412-45B5-9F39-586514E0F293}" srcOrd="0" destOrd="0" presId="urn:microsoft.com/office/officeart/2005/8/layout/vList2"/>
    <dgm:cxn modelId="{367F58C5-2D1E-4442-9DB2-3D9B90032D00}" srcId="{66185E01-5C58-4268-BE1D-F25F164CE828}" destId="{E27B7A54-9007-4A5B-9EED-8BF3501C7782}" srcOrd="1" destOrd="0" parTransId="{FE7CD0C3-1ADF-4A0A-ACAE-97365FF0DB67}" sibTransId="{1004A112-A42B-4F89-991D-AD4C5E262760}"/>
    <dgm:cxn modelId="{FDFAD7C6-A9FE-4322-B33A-B6E9F2D49EA9}" srcId="{66185E01-5C58-4268-BE1D-F25F164CE828}" destId="{093D479E-EDB5-43FF-8137-ED84F13891A5}" srcOrd="7" destOrd="0" parTransId="{AEC869E4-5294-40D3-9047-0BB27E2FF52D}" sibTransId="{6C2ACBA8-7F2D-46A2-BB31-EA9BA9CF31AC}"/>
    <dgm:cxn modelId="{6AFCAFDD-D692-46DD-B45B-0D61B08D3676}" srcId="{66185E01-5C58-4268-BE1D-F25F164CE828}" destId="{E5038110-8BE4-4135-9D7C-BD2BA6D8FE7A}" srcOrd="0" destOrd="0" parTransId="{84B82E63-58BD-4566-B898-391092795E66}" sibTransId="{F5AA9860-BF04-4213-B797-FE41B6BD1349}"/>
    <dgm:cxn modelId="{919C8BEC-56C8-44C2-833B-64580A16A2F7}" type="presOf" srcId="{A144FC74-3FE8-457B-ABE8-DA930B0C5260}" destId="{151C06C3-F478-4C45-9755-659AE9451723}" srcOrd="0" destOrd="0" presId="urn:microsoft.com/office/officeart/2005/8/layout/vList2"/>
    <dgm:cxn modelId="{3DF019F3-C6E3-4592-B398-DBEB9B333535}" type="presOf" srcId="{E5038110-8BE4-4135-9D7C-BD2BA6D8FE7A}" destId="{47346938-FBC6-41F6-B88F-D0A117782CC5}" srcOrd="0" destOrd="0" presId="urn:microsoft.com/office/officeart/2005/8/layout/vList2"/>
    <dgm:cxn modelId="{DB187DFA-5FCF-4C9A-A8B9-AD1814C92C73}" srcId="{8BC5FB76-0F40-4990-8972-7F0567A0AAC5}" destId="{5946555B-6333-4DCD-8669-B287E98CA5F1}" srcOrd="0" destOrd="0" parTransId="{C55CD42C-EACE-40A7-BF6A-156CC80597A5}" sibTransId="{05EFF8E1-38C7-4AB6-BEC0-4D20A0F67BA8}"/>
    <dgm:cxn modelId="{D14FADFF-FB37-4AE6-9142-96801151FF84}" type="presOf" srcId="{4C3ABD92-2326-4324-9BEE-A2692DF30C6A}" destId="{47346938-FBC6-41F6-B88F-D0A117782CC5}" srcOrd="0" destOrd="8" presId="urn:microsoft.com/office/officeart/2005/8/layout/vList2"/>
    <dgm:cxn modelId="{081B1C47-8907-4DB8-BC70-5986A39EFBFC}" type="presParOf" srcId="{7618DBCE-D412-45B5-9F39-586514E0F293}" destId="{97DDA2EC-DFDF-429D-B73B-FA523D184F36}" srcOrd="0" destOrd="0" presId="urn:microsoft.com/office/officeart/2005/8/layout/vList2"/>
    <dgm:cxn modelId="{C464255D-02A8-4AAD-96A2-15348A4CFD49}" type="presParOf" srcId="{7618DBCE-D412-45B5-9F39-586514E0F293}" destId="{3F35C10E-5996-4B5B-B5AC-828CEA3CDEB2}" srcOrd="1" destOrd="0" presId="urn:microsoft.com/office/officeart/2005/8/layout/vList2"/>
    <dgm:cxn modelId="{85FDA665-0DA1-4804-8F61-97D4E62DC9C1}" type="presParOf" srcId="{7618DBCE-D412-45B5-9F39-586514E0F293}" destId="{25140505-FB25-45B4-AE74-637F8C0FBE84}" srcOrd="2" destOrd="0" presId="urn:microsoft.com/office/officeart/2005/8/layout/vList2"/>
    <dgm:cxn modelId="{B8106E56-C3D6-4584-BDCF-D42B164A6B37}" type="presParOf" srcId="{7618DBCE-D412-45B5-9F39-586514E0F293}" destId="{151C06C3-F478-4C45-9755-659AE9451723}" srcOrd="3" destOrd="0" presId="urn:microsoft.com/office/officeart/2005/8/layout/vList2"/>
    <dgm:cxn modelId="{FD5F4AE5-1C23-40CF-882F-96E9919EA32B}" type="presParOf" srcId="{7618DBCE-D412-45B5-9F39-586514E0F293}" destId="{020AD27B-A7AB-4632-8B5D-BCE46D1D9FEF}" srcOrd="4" destOrd="0" presId="urn:microsoft.com/office/officeart/2005/8/layout/vList2"/>
    <dgm:cxn modelId="{49BA7999-4C33-4A8B-B6E0-69FD01DC24F3}" type="presParOf" srcId="{7618DBCE-D412-45B5-9F39-586514E0F293}" destId="{47346938-FBC6-41F6-B88F-D0A117782CC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AF83C2-AC02-4EA8-A172-FAD685A94908}">
      <dsp:nvSpPr>
        <dsp:cNvPr id="0" name=""/>
        <dsp:cNvSpPr/>
      </dsp:nvSpPr>
      <dsp:spPr>
        <a:xfrm>
          <a:off x="559800" y="543045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7DFE4B-21E3-47B0-866E-2B0D8A29DCB8}">
      <dsp:nvSpPr>
        <dsp:cNvPr id="0" name=""/>
        <dsp:cNvSpPr/>
      </dsp:nvSpPr>
      <dsp:spPr>
        <a:xfrm>
          <a:off x="559800" y="2195451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pt-BR" sz="2300" kern="1200"/>
            <a:t>Você acaba de ser contratado como professor autor da Univesp</a:t>
          </a:r>
          <a:endParaRPr lang="en-US" sz="2300" kern="1200"/>
        </a:p>
      </dsp:txBody>
      <dsp:txXfrm>
        <a:off x="559800" y="2195451"/>
        <a:ext cx="4320000" cy="648000"/>
      </dsp:txXfrm>
    </dsp:sp>
    <dsp:sp modelId="{D9EAA8FE-560F-4A42-9E79-C7906DDD6AF7}">
      <dsp:nvSpPr>
        <dsp:cNvPr id="0" name=""/>
        <dsp:cNvSpPr/>
      </dsp:nvSpPr>
      <dsp:spPr>
        <a:xfrm>
          <a:off x="559800" y="2908756"/>
          <a:ext cx="4320000" cy="899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25B1EB-4BAF-40D0-932B-90E13C29B738}">
      <dsp:nvSpPr>
        <dsp:cNvPr id="0" name=""/>
        <dsp:cNvSpPr/>
      </dsp:nvSpPr>
      <dsp:spPr>
        <a:xfrm>
          <a:off x="5635800" y="543045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381385-74DD-4F7C-8852-C78E02478630}">
      <dsp:nvSpPr>
        <dsp:cNvPr id="0" name=""/>
        <dsp:cNvSpPr/>
      </dsp:nvSpPr>
      <dsp:spPr>
        <a:xfrm>
          <a:off x="5635800" y="2195451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pt-BR" sz="2300" kern="1200"/>
            <a:t>Elabore uma aula seguindo:</a:t>
          </a:r>
          <a:endParaRPr lang="en-US" sz="2300" kern="1200"/>
        </a:p>
      </dsp:txBody>
      <dsp:txXfrm>
        <a:off x="5635800" y="2195451"/>
        <a:ext cx="4320000" cy="648000"/>
      </dsp:txXfrm>
    </dsp:sp>
    <dsp:sp modelId="{7B41AAFA-D6F0-4B2B-94AF-D8D416343B48}">
      <dsp:nvSpPr>
        <dsp:cNvPr id="0" name=""/>
        <dsp:cNvSpPr/>
      </dsp:nvSpPr>
      <dsp:spPr>
        <a:xfrm>
          <a:off x="5635800" y="2653503"/>
          <a:ext cx="4320000" cy="899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t-BR" sz="1700" kern="1200" dirty="0"/>
            <a:t>Roteiro</a:t>
          </a:r>
          <a:endParaRPr lang="en-US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t-BR" sz="1700" kern="1200" dirty="0"/>
            <a:t>Descrição do Público Alvo</a:t>
          </a:r>
          <a:endParaRPr lang="en-US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t-BR" sz="1700" kern="1200" dirty="0"/>
            <a:t>Data de entrega do material</a:t>
          </a:r>
          <a:endParaRPr lang="en-US" sz="1700" kern="1200" dirty="0"/>
        </a:p>
      </dsp:txBody>
      <dsp:txXfrm>
        <a:off x="5635800" y="2653503"/>
        <a:ext cx="4320000" cy="8995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D75F77-F7FA-44CF-9B19-F6A6E6F4370C}">
      <dsp:nvSpPr>
        <dsp:cNvPr id="0" name=""/>
        <dsp:cNvSpPr/>
      </dsp:nvSpPr>
      <dsp:spPr>
        <a:xfrm>
          <a:off x="0" y="299261"/>
          <a:ext cx="1109345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3F9B06-5975-46A5-B952-C6E27AE8B021}">
      <dsp:nvSpPr>
        <dsp:cNvPr id="0" name=""/>
        <dsp:cNvSpPr/>
      </dsp:nvSpPr>
      <dsp:spPr>
        <a:xfrm>
          <a:off x="554672" y="107381"/>
          <a:ext cx="7765415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514" tIns="0" rIns="293514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10 grupos com 5 alunos cada</a:t>
          </a:r>
          <a:endParaRPr lang="en-US" sz="1300" kern="1200" dirty="0"/>
        </a:p>
      </dsp:txBody>
      <dsp:txXfrm>
        <a:off x="573406" y="126115"/>
        <a:ext cx="7727947" cy="346292"/>
      </dsp:txXfrm>
    </dsp:sp>
    <dsp:sp modelId="{D7FB465D-4AF6-4F27-924E-BF8A4AEC3485}">
      <dsp:nvSpPr>
        <dsp:cNvPr id="0" name=""/>
        <dsp:cNvSpPr/>
      </dsp:nvSpPr>
      <dsp:spPr>
        <a:xfrm>
          <a:off x="0" y="888942"/>
          <a:ext cx="11093450" cy="1392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0975" tIns="270764" rIns="860975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/>
            <a:t>Leis de Newton (Geral)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/>
            <a:t>Análise Vetorial (Geral)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/>
            <a:t>Multiplicação de Matrizes (Geral)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/>
            <a:t>Tensão e Deformação (Eng. Mecânica)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/>
            <a:t>Circuitos Elétricos: Resistores, Indutores e Capacitores (Eng. Elétrica)</a:t>
          </a:r>
          <a:endParaRPr lang="en-US" sz="1300" kern="1200" dirty="0"/>
        </a:p>
      </dsp:txBody>
      <dsp:txXfrm>
        <a:off x="0" y="888942"/>
        <a:ext cx="11093450" cy="1392300"/>
      </dsp:txXfrm>
    </dsp:sp>
    <dsp:sp modelId="{ADA672E1-9FF2-4970-B894-8F697228A4B4}">
      <dsp:nvSpPr>
        <dsp:cNvPr id="0" name=""/>
        <dsp:cNvSpPr/>
      </dsp:nvSpPr>
      <dsp:spPr>
        <a:xfrm>
          <a:off x="554672" y="697062"/>
          <a:ext cx="7765415" cy="383760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514" tIns="0" rIns="293514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5 temas a escolher:</a:t>
          </a:r>
          <a:endParaRPr lang="en-US" sz="1300" kern="1200" dirty="0"/>
        </a:p>
      </dsp:txBody>
      <dsp:txXfrm>
        <a:off x="573406" y="715796"/>
        <a:ext cx="7727947" cy="346292"/>
      </dsp:txXfrm>
    </dsp:sp>
    <dsp:sp modelId="{0080DBC8-0C5A-401A-91EE-2F27A422CC1B}">
      <dsp:nvSpPr>
        <dsp:cNvPr id="0" name=""/>
        <dsp:cNvSpPr/>
      </dsp:nvSpPr>
      <dsp:spPr>
        <a:xfrm>
          <a:off x="0" y="2543322"/>
          <a:ext cx="1109345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D50A6-92C8-43B8-A724-2CA1A2C7A7CF}">
      <dsp:nvSpPr>
        <dsp:cNvPr id="0" name=""/>
        <dsp:cNvSpPr/>
      </dsp:nvSpPr>
      <dsp:spPr>
        <a:xfrm>
          <a:off x="554672" y="2351442"/>
          <a:ext cx="7765415" cy="38376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514" tIns="0" rIns="293514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Roteiro UNIVESP</a:t>
          </a:r>
          <a:endParaRPr lang="en-US" sz="1300" kern="1200" dirty="0"/>
        </a:p>
      </dsp:txBody>
      <dsp:txXfrm>
        <a:off x="573406" y="2370176"/>
        <a:ext cx="7727947" cy="346292"/>
      </dsp:txXfrm>
    </dsp:sp>
    <dsp:sp modelId="{9559748F-88E8-432E-B93C-604CC5B2D500}">
      <dsp:nvSpPr>
        <dsp:cNvPr id="0" name=""/>
        <dsp:cNvSpPr/>
      </dsp:nvSpPr>
      <dsp:spPr>
        <a:xfrm>
          <a:off x="0" y="3133002"/>
          <a:ext cx="1109345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1142C0-1DFB-4E7E-B308-7DD14E8C3110}">
      <dsp:nvSpPr>
        <dsp:cNvPr id="0" name=""/>
        <dsp:cNvSpPr/>
      </dsp:nvSpPr>
      <dsp:spPr>
        <a:xfrm>
          <a:off x="554672" y="2941122"/>
          <a:ext cx="7765415" cy="383760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514" tIns="0" rIns="293514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Data de entrega da aula: 11/05</a:t>
          </a:r>
          <a:endParaRPr lang="en-US" sz="1300" kern="1200" dirty="0"/>
        </a:p>
      </dsp:txBody>
      <dsp:txXfrm>
        <a:off x="573406" y="2959856"/>
        <a:ext cx="7727947" cy="346292"/>
      </dsp:txXfrm>
    </dsp:sp>
    <dsp:sp modelId="{A7BF06D8-EE66-4747-8A94-0445240F9E14}">
      <dsp:nvSpPr>
        <dsp:cNvPr id="0" name=""/>
        <dsp:cNvSpPr/>
      </dsp:nvSpPr>
      <dsp:spPr>
        <a:xfrm>
          <a:off x="0" y="3722682"/>
          <a:ext cx="1109345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EADCFE-BD5D-47F0-92A9-22F63E625A00}">
      <dsp:nvSpPr>
        <dsp:cNvPr id="0" name=""/>
        <dsp:cNvSpPr/>
      </dsp:nvSpPr>
      <dsp:spPr>
        <a:xfrm>
          <a:off x="519162" y="3530802"/>
          <a:ext cx="7765415" cy="3837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514" tIns="0" rIns="293514" bIns="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Local e formato de entrega: arquivo de word, e-mail: </a:t>
          </a:r>
          <a:r>
            <a:rPr lang="pt-BR" sz="1300" kern="1200" dirty="0">
              <a:hlinkClick xmlns:r="http://schemas.openxmlformats.org/officeDocument/2006/relationships" r:id="rId1"/>
            </a:rPr>
            <a:t>thiago.nagafuchi@cursos.univesp.br</a:t>
          </a:r>
          <a:r>
            <a:rPr lang="pt-BR" sz="1300" kern="1200" dirty="0">
              <a:latin typeface="Calibri Light" panose="020F0302020204030204"/>
            </a:rPr>
            <a:t> </a:t>
          </a:r>
          <a:endParaRPr lang="en-US" sz="1300" kern="1200" dirty="0"/>
        </a:p>
      </dsp:txBody>
      <dsp:txXfrm>
        <a:off x="537896" y="3549536"/>
        <a:ext cx="7727947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DDA2EC-DFDF-429D-B73B-FA523D184F36}">
      <dsp:nvSpPr>
        <dsp:cNvPr id="0" name=""/>
        <dsp:cNvSpPr/>
      </dsp:nvSpPr>
      <dsp:spPr>
        <a:xfrm>
          <a:off x="0" y="79182"/>
          <a:ext cx="6367912" cy="8342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1 aula será escolhida</a:t>
          </a:r>
          <a:endParaRPr lang="en-US" sz="2100" kern="1200"/>
        </a:p>
      </dsp:txBody>
      <dsp:txXfrm>
        <a:off x="40724" y="119906"/>
        <a:ext cx="6286464" cy="752780"/>
      </dsp:txXfrm>
    </dsp:sp>
    <dsp:sp modelId="{25140505-FB25-45B4-AE74-637F8C0FBE84}">
      <dsp:nvSpPr>
        <dsp:cNvPr id="0" name=""/>
        <dsp:cNvSpPr/>
      </dsp:nvSpPr>
      <dsp:spPr>
        <a:xfrm>
          <a:off x="0" y="973891"/>
          <a:ext cx="6367912" cy="834228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Faremos a transformação de impresso para digital em 2 tipos de ambientes:</a:t>
          </a:r>
          <a:endParaRPr lang="en-US" sz="2100" kern="1200"/>
        </a:p>
      </dsp:txBody>
      <dsp:txXfrm>
        <a:off x="40724" y="1014615"/>
        <a:ext cx="6286464" cy="752780"/>
      </dsp:txXfrm>
    </dsp:sp>
    <dsp:sp modelId="{151C06C3-F478-4C45-9755-659AE9451723}">
      <dsp:nvSpPr>
        <dsp:cNvPr id="0" name=""/>
        <dsp:cNvSpPr/>
      </dsp:nvSpPr>
      <dsp:spPr>
        <a:xfrm>
          <a:off x="0" y="1808119"/>
          <a:ext cx="6367912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18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600" kern="1200"/>
            <a:t>AVA Blackboard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600" kern="1200"/>
            <a:t>Ferramentas Google</a:t>
          </a:r>
          <a:endParaRPr lang="en-US" sz="1600" kern="1200"/>
        </a:p>
      </dsp:txBody>
      <dsp:txXfrm>
        <a:off x="0" y="1808119"/>
        <a:ext cx="6367912" cy="554242"/>
      </dsp:txXfrm>
    </dsp:sp>
    <dsp:sp modelId="{020AD27B-A7AB-4632-8B5D-BCE46D1D9FEF}">
      <dsp:nvSpPr>
        <dsp:cNvPr id="0" name=""/>
        <dsp:cNvSpPr/>
      </dsp:nvSpPr>
      <dsp:spPr>
        <a:xfrm>
          <a:off x="0" y="2362361"/>
          <a:ext cx="6367912" cy="83422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A partir a avaliação da aula serão discutidos conceitos:</a:t>
          </a:r>
          <a:endParaRPr lang="en-US" sz="2100" kern="1200"/>
        </a:p>
      </dsp:txBody>
      <dsp:txXfrm>
        <a:off x="40724" y="2403085"/>
        <a:ext cx="6286464" cy="752780"/>
      </dsp:txXfrm>
    </dsp:sp>
    <dsp:sp modelId="{47346938-FBC6-41F6-B88F-D0A117782CC5}">
      <dsp:nvSpPr>
        <dsp:cNvPr id="0" name=""/>
        <dsp:cNvSpPr/>
      </dsp:nvSpPr>
      <dsp:spPr>
        <a:xfrm>
          <a:off x="0" y="3196590"/>
          <a:ext cx="6367912" cy="312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18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600" kern="1200"/>
            <a:t>Público alvo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600" kern="1200"/>
            <a:t>Objetivo da aula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600" kern="1200"/>
            <a:t>Ensino-aprendizagem: teoria x prática em aulas a distância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600" kern="1200"/>
            <a:t>Elaboração de atividades: quantidade e qualidade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600" kern="1200"/>
            <a:t>Tipologias de atividade (fóruns, questões objetivas e dissertativas) x público x quantidade de alunos x objetivos de ensino x interação x custo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600" kern="1200"/>
            <a:t>Direito autoral 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600" kern="1200"/>
            <a:t>Quantidade de alunos por turma na Educação a Distância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600" kern="1200"/>
            <a:t>O que é EaD: conceito básico, professor x tutor, necessidade de planejamento, acompanhamento e avaliação com base em dados (BI)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600" kern="1200"/>
            <a:t>Metodologias Ativas? Será que somos ativos?</a:t>
          </a:r>
          <a:endParaRPr lang="en-US" sz="1600" kern="1200"/>
        </a:p>
      </dsp:txBody>
      <dsp:txXfrm>
        <a:off x="0" y="3196590"/>
        <a:ext cx="6367912" cy="3129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8F312-7C35-4AAF-A953-855F3186E3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21D783-EC34-4C1A-9387-C74921C113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0F6256-1559-4BA4-95DA-C57C725DA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8C4A-2E1D-4555-AD85-0933737C3D88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2B975A-EB7F-4CE8-8991-BCBADF85D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5F1C53-EED8-4FF7-B24A-43AE632DC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26A5-C5EF-466D-A072-1AA35F2A15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9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259C7E-EC28-48FB-A621-2E72BEFD0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99285B2-C864-436C-A58C-92472C810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C472DE-B76C-439D-9537-1194E97DA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8C4A-2E1D-4555-AD85-0933737C3D88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1CD6D7-5654-4DA4-8159-C14D24B7D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C404C3C-0446-4785-B140-C3345D8A7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26A5-C5EF-466D-A072-1AA35F2A15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064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005D729-B724-47B7-BCC8-746D942DA6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DC9EC7D-8450-4C97-9C77-3D276120C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B74BDA-D86B-4B83-AD44-9B8DFFEED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8C4A-2E1D-4555-AD85-0933737C3D88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51F959-1C6E-4DF5-978B-B3180FD83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AC889A-2AE0-4D25-9387-DAD89D047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26A5-C5EF-466D-A072-1AA35F2A15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620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32ADB1-7B80-4BF8-94CE-68AF1134E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AC861C-13A7-455E-B6C9-C5DBDC105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768835-0ECD-44AB-9BA7-03CFFDC36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8C4A-2E1D-4555-AD85-0933737C3D88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DB9347B-1FEF-47D3-9C99-14DC92B6C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CA1E6E-1E1D-4DF8-B0B3-22D521D82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26A5-C5EF-466D-A072-1AA35F2A15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08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7B0699-1540-4521-A9B7-EB103671E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17F687D-9139-4215-B618-FB120E8E5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0579EE-D0D0-42E1-9371-5D5C1734E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8C4A-2E1D-4555-AD85-0933737C3D88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98F589-3A5A-4BFC-BA4F-FBA1E0FDD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1275B0-C56D-413B-9743-41A6276FD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26A5-C5EF-466D-A072-1AA35F2A15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642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43634E-725D-439D-8670-3C46B9F9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D8ABAD-59B1-4C10-A77D-869CD9CB6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2D29A6C-DE24-4146-ABC2-C5B86721A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763CCAC-2211-4E61-B2DA-16BB964B2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8C4A-2E1D-4555-AD85-0933737C3D88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6C6A177-0730-453A-9E43-7523B3646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159F20-7ACA-41B5-8555-89E40434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26A5-C5EF-466D-A072-1AA35F2A15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17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C33150-3471-4E4C-A74A-EA7EF17E4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96D41E0-0FC6-497F-8BCC-686BCDCA7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CA1BA84-1E03-406F-8124-0CE553F7D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1CD1BC5-5A08-45D5-8225-E0C96908F5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58047EB-2DAA-477B-9592-81258E3BC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608AA7A-987B-45D4-B98A-0DC0CCDF3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8C4A-2E1D-4555-AD85-0933737C3D88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BD83A5A-0716-4078-8AB1-96BF10683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13EC416-6CF1-4438-9981-EA92FA9F2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26A5-C5EF-466D-A072-1AA35F2A15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08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96FF7-AD89-4C1B-9424-07C90081F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7B82C21-180D-4A03-919B-C1A97A688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8C4A-2E1D-4555-AD85-0933737C3D88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EA77B65-018B-4578-83BD-B6ACB70A7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996C443-ECA2-4837-85AB-BA2DBB6D1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26A5-C5EF-466D-A072-1AA35F2A15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550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4C88AD9-2899-4404-8FBF-0F79C83BC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8C4A-2E1D-4555-AD85-0933737C3D88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3232793-F84C-4E4B-9E03-46A3F1FD6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2C71D3C-89EA-4155-9CB5-CA8B2917B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26A5-C5EF-466D-A072-1AA35F2A15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994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E23968-48ED-4D52-95B6-A951759F3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94EFF8-1A79-4942-8DBC-1BB16315B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0A05F14-D2A9-4E8A-9FFC-B9EDB1B73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C16D97A-E16F-458A-A165-633DA5CFD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8C4A-2E1D-4555-AD85-0933737C3D88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DA2D5BA-982C-4DD6-B122-D8023F6DB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056EA9-6A28-4155-8019-4D88E976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26A5-C5EF-466D-A072-1AA35F2A15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558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7A9DD-ACA7-45F3-8C9C-F5B3139CD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F7BCF4E-13B0-46DB-8B81-CE5B76560E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D05D253-3560-4D88-BF72-D0F55C7AE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477C893-D2B8-4CC6-AE84-176FE0AFB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8C4A-2E1D-4555-AD85-0933737C3D88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A570AED-6F85-4605-A0C3-689D7B3A0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8F95C8-04C1-4D43-A6E2-7CA68647A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26A5-C5EF-466D-A072-1AA35F2A15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58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0BE9CAC-535E-46DA-B079-35EA8B386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AAE187-8BAC-480D-9284-D7B61048E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D46375-A577-4501-BED2-29673C49F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C8C4A-2E1D-4555-AD85-0933737C3D88}" type="datetimeFigureOut">
              <a:rPr lang="pt-BR" smtClean="0"/>
              <a:t>04/05/2021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FA75E3-92D9-46F4-99DE-4FE464DA2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80F36F-A983-46FD-90C5-D4DA737DF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226A5-C5EF-466D-A072-1AA35F2A15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69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1" r:id="rId1"/>
    <p:sldLayoutId id="2147484192" r:id="rId2"/>
    <p:sldLayoutId id="2147484193" r:id="rId3"/>
    <p:sldLayoutId id="2147484194" r:id="rId4"/>
    <p:sldLayoutId id="2147484195" r:id="rId5"/>
    <p:sldLayoutId id="2147484196" r:id="rId6"/>
    <p:sldLayoutId id="2147484197" r:id="rId7"/>
    <p:sldLayoutId id="2147484198" r:id="rId8"/>
    <p:sldLayoutId id="2147484199" r:id="rId9"/>
    <p:sldLayoutId id="2147484200" r:id="rId10"/>
    <p:sldLayoutId id="21474842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imone.telles@univesp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21312BA-EEF9-41D0-9555-5EB920710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548640"/>
            <a:ext cx="3600860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Material Educacional Digital</a:t>
            </a:r>
            <a:b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UNIVESP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5FD6042-AE12-40B0-BD5A-944A5F9E3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26418" y="552091"/>
            <a:ext cx="622433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 err="1"/>
              <a:t>Profa</a:t>
            </a:r>
            <a:r>
              <a:rPr lang="en-US" sz="2200" dirty="0"/>
              <a:t>. Dra. Simone Telles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 err="1"/>
              <a:t>Diretora</a:t>
            </a:r>
            <a:r>
              <a:rPr lang="en-US" sz="2200" dirty="0"/>
              <a:t> </a:t>
            </a:r>
            <a:r>
              <a:rPr lang="en-US" sz="2200" dirty="0" err="1"/>
              <a:t>Acadêmica</a:t>
            </a:r>
            <a:endParaRPr lang="en-US" sz="22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E-mail: </a:t>
            </a:r>
            <a:r>
              <a:rPr lang="en-US" sz="2200" dirty="0">
                <a:hlinkClick r:id="rId2"/>
              </a:rPr>
              <a:t>Simone.telles@univesp.br</a:t>
            </a:r>
            <a:endParaRPr lang="en-US" sz="22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Insta: simonet3lles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WhatsApp: (11) 982593511</a:t>
            </a:r>
          </a:p>
        </p:txBody>
      </p:sp>
    </p:spTree>
    <p:extLst>
      <p:ext uri="{BB962C8B-B14F-4D97-AF65-F5344CB8AC3E}">
        <p14:creationId xmlns:p14="http://schemas.microsoft.com/office/powerpoint/2010/main" val="251375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A297797-5C89-4791-8204-AB071FA1F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21312BA-EEF9-41D0-9555-5EB920710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804064" cy="557106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Equipe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UNIVESP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5FD6042-AE12-40B0-BD5A-944A5F9E3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0998" y="643467"/>
            <a:ext cx="5457533" cy="557106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Alexandre </a:t>
            </a:r>
            <a:r>
              <a:rPr lang="en-US" sz="2000" dirty="0" err="1"/>
              <a:t>Rigotti</a:t>
            </a: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Coordenador</a:t>
            </a:r>
            <a:r>
              <a:rPr lang="en-US" sz="2000" dirty="0"/>
              <a:t> da </a:t>
            </a:r>
            <a:r>
              <a:rPr lang="en-US" sz="2000" dirty="0" err="1"/>
              <a:t>Área</a:t>
            </a:r>
            <a:r>
              <a:rPr lang="en-US" sz="2000" dirty="0"/>
              <a:t> de </a:t>
            </a:r>
            <a:r>
              <a:rPr lang="en-US" sz="2000" dirty="0" err="1"/>
              <a:t>Avaliação</a:t>
            </a:r>
            <a:endParaRPr lang="en-US" sz="16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E-mail: alexander.rigotti@univesp.br</a:t>
            </a:r>
          </a:p>
          <a:p>
            <a:pPr algn="l"/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Thiago Nagafuchi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Supervisor de </a:t>
            </a:r>
            <a:r>
              <a:rPr lang="en-US" sz="2000" dirty="0" err="1"/>
              <a:t>Conteúdo</a:t>
            </a:r>
            <a:endParaRPr lang="en-US" sz="16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E-mail: thiago.nagafuchi@cursos.univesp.br</a:t>
            </a:r>
          </a:p>
          <a:p>
            <a:pPr algn="l"/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Andressa </a:t>
            </a:r>
            <a:r>
              <a:rPr lang="en-US" sz="2000" dirty="0" err="1"/>
              <a:t>Rubim</a:t>
            </a: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Designer </a:t>
            </a:r>
            <a:r>
              <a:rPr lang="en-US" sz="2000" dirty="0" err="1"/>
              <a:t>Instrucional</a:t>
            </a:r>
            <a:endParaRPr lang="en-US" sz="16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E-mail: andressa.rubim@univesp.br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23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1E9CBA7-8464-4B4C-9587-8F5FB2EC3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5400"/>
              <a:t>Objetivos da Aula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E57DEA-8EF2-4989-9028-387D18484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lvl="1"/>
            <a:r>
              <a:rPr lang="pt-BR" sz="1500" dirty="0"/>
              <a:t>Apresentar conceitos para elaboração de Material Educacional Digital para aulas a distância, tendo como princípios básicos:</a:t>
            </a:r>
          </a:p>
          <a:p>
            <a:pPr lvl="2"/>
            <a:r>
              <a:rPr lang="pt-BR" sz="1500" dirty="0"/>
              <a:t>Público alvo</a:t>
            </a:r>
          </a:p>
          <a:p>
            <a:pPr lvl="2"/>
            <a:r>
              <a:rPr lang="pt-BR" sz="1500" dirty="0"/>
              <a:t>Objetivo da aula</a:t>
            </a:r>
          </a:p>
          <a:p>
            <a:pPr lvl="2"/>
            <a:r>
              <a:rPr lang="pt-BR" sz="1500" dirty="0"/>
              <a:t>Ensino-aprendizagem: teoria x prática em aulas a distância</a:t>
            </a:r>
          </a:p>
          <a:p>
            <a:pPr lvl="2"/>
            <a:r>
              <a:rPr lang="pt-BR" sz="1500" dirty="0"/>
              <a:t>Elaboração de atividades: quantidade e qualidade</a:t>
            </a:r>
          </a:p>
          <a:p>
            <a:pPr lvl="2"/>
            <a:r>
              <a:rPr lang="pt-BR" sz="1500" dirty="0"/>
              <a:t>Tipologias de atividade (fóruns, questões objetivas e dissertativas) x público x quantidade de alunos x objetivos de ensino x interação x custo</a:t>
            </a:r>
          </a:p>
          <a:p>
            <a:pPr lvl="2"/>
            <a:r>
              <a:rPr lang="pt-BR" sz="1500" dirty="0"/>
              <a:t>Direito autoral </a:t>
            </a:r>
          </a:p>
          <a:p>
            <a:pPr lvl="2"/>
            <a:r>
              <a:rPr lang="pt-BR" sz="1500" dirty="0"/>
              <a:t>Quantidade de alunos por turma na Educação a Distância</a:t>
            </a:r>
          </a:p>
          <a:p>
            <a:pPr lvl="2"/>
            <a:r>
              <a:rPr lang="pt-BR" sz="1500" dirty="0"/>
              <a:t>O que é </a:t>
            </a:r>
            <a:r>
              <a:rPr lang="pt-BR" sz="1500" dirty="0" err="1"/>
              <a:t>EaD</a:t>
            </a:r>
            <a:r>
              <a:rPr lang="pt-BR" sz="1500" dirty="0"/>
              <a:t>: conceito básico, professor x tutor, necessidade de planejamento, acompanhamento e avaliação com base em dados (BI)</a:t>
            </a:r>
          </a:p>
          <a:p>
            <a:pPr lvl="2"/>
            <a:r>
              <a:rPr lang="pt-BR" sz="1500" dirty="0"/>
              <a:t>Metodologias Ativas? Será que somos ativos?</a:t>
            </a:r>
          </a:p>
          <a:p>
            <a:pPr marL="914400" lvl="2" indent="0">
              <a:buNone/>
            </a:pPr>
            <a:endParaRPr lang="pt-BR" sz="1500" dirty="0"/>
          </a:p>
          <a:p>
            <a:pPr lvl="1"/>
            <a:r>
              <a:rPr lang="pt-BR" sz="1500" dirty="0"/>
              <a:t>Avaliar aula elaborada por alunos em contexto de formação.</a:t>
            </a:r>
          </a:p>
        </p:txBody>
      </p:sp>
    </p:spTree>
    <p:extLst>
      <p:ext uri="{BB962C8B-B14F-4D97-AF65-F5344CB8AC3E}">
        <p14:creationId xmlns:p14="http://schemas.microsoft.com/office/powerpoint/2010/main" val="2725566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1E9CBA7-8464-4B4C-9587-8F5FB2EC3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/>
              <a:t>Habilidades e Competências</a:t>
            </a:r>
            <a:endParaRPr lang="pt-BR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E57DEA-8EF2-4989-9028-387D18484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pt-BR"/>
              <a:t>Ao término da aula os alunos serão capazes de:</a:t>
            </a:r>
          </a:p>
          <a:p>
            <a:pPr lvl="2"/>
            <a:r>
              <a:rPr lang="pt-BR"/>
              <a:t>Saber mais sobre principais conceitos que regem aulas e educação a distância.</a:t>
            </a:r>
          </a:p>
          <a:p>
            <a:pPr lvl="2"/>
            <a:r>
              <a:rPr lang="pt-BR"/>
              <a:t>Ter consciência sobre a importância do planejamento, acompanhamento e avaliação em EaD.</a:t>
            </a:r>
          </a:p>
          <a:p>
            <a:pPr lvl="2"/>
            <a:r>
              <a:rPr lang="pt-BR"/>
              <a:t>Conhecimento básico sobre elaboração de materiais educacionais digitais para aulas e educação a distância </a:t>
            </a:r>
          </a:p>
          <a:p>
            <a:pPr lvl="2"/>
            <a:r>
              <a:rPr lang="pt-BR"/>
              <a:t>Refletir sobre a denominação e uso de Metodologias Ativas.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278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04A8AE1-9605-41DC-920F-A4B8E8F23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790889" flipH="1">
            <a:off x="715850" y="795372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9D3BF7-FC3D-42CF-9162-833D0E88E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360"/>
            <a:ext cx="5536397" cy="3935281"/>
          </a:xfrm>
        </p:spPr>
        <p:txBody>
          <a:bodyPr>
            <a:normAutofit/>
          </a:bodyPr>
          <a:lstStyle/>
          <a:p>
            <a:endParaRPr lang="pt-BR" sz="1400" dirty="0"/>
          </a:p>
          <a:p>
            <a:r>
              <a:rPr lang="pt-BR" sz="1400" dirty="0"/>
              <a:t>Apresentação pessoal</a:t>
            </a:r>
          </a:p>
          <a:p>
            <a:r>
              <a:rPr lang="pt-BR" sz="1400" dirty="0"/>
              <a:t>Apresentação do time da UNIVESP que acompanhará as atividades que serão realizadas</a:t>
            </a:r>
          </a:p>
          <a:p>
            <a:r>
              <a:rPr lang="pt-BR" sz="1400" dirty="0"/>
              <a:t>Apresentação do desafio aos alunos:</a:t>
            </a:r>
          </a:p>
          <a:p>
            <a:pPr lvl="1"/>
            <a:r>
              <a:rPr lang="pt-BR" sz="1400" dirty="0"/>
              <a:t>Elaboração de uma aula para alunos dos cursos de Engenharia da UNIVESP com data de entrega em 11/05</a:t>
            </a:r>
          </a:p>
          <a:p>
            <a:r>
              <a:rPr lang="pt-BR" sz="1400" dirty="0"/>
              <a:t>Apresentação dos parâmetros para elaboração da aula</a:t>
            </a:r>
          </a:p>
          <a:p>
            <a:r>
              <a:rPr lang="pt-BR" sz="1400" dirty="0"/>
              <a:t>Importante: não haverá discussão teórica!!!!</a:t>
            </a:r>
          </a:p>
          <a:p>
            <a:pPr marL="457200" lvl="1" indent="0">
              <a:buNone/>
            </a:pPr>
            <a:endParaRPr lang="pt-BR" sz="14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92396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17460" y="4737713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D2CD98-41DC-4A8F-BEFF-3B680714E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4281" y="1396686"/>
            <a:ext cx="3240506" cy="4064628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Dinâmica da nossa Aula</a:t>
            </a: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705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71745F9-48E9-4CAE-BF72-4787BB3D8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pt-BR" sz="5200"/>
              <a:t>Aula da Univesp</a:t>
            </a:r>
          </a:p>
        </p:txBody>
      </p:sp>
      <p:graphicFrame>
        <p:nvGraphicFramePr>
          <p:cNvPr id="14" name="Espaço Reservado para Conteúdo 2">
            <a:extLst>
              <a:ext uri="{FF2B5EF4-FFF2-40B4-BE49-F238E27FC236}">
                <a16:creationId xmlns:a16="http://schemas.microsoft.com/office/drawing/2014/main" id="{22B1EF49-0ABA-474A-94CD-4D75A6F4E1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9563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133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8F59A4-4431-460D-8E49-6E65C189A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A919B9C-5C01-47E4-B2F2-45F589208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85A82CE-D835-4542-BE8D-62A8F5A94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63D7EF0-3AC8-4029-B55D-EBDD733D3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4">
                <a:lumMod val="7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A058403-8596-4C1C-84AF-176D625E1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365125"/>
            <a:ext cx="11090274" cy="1325563"/>
          </a:xfrm>
        </p:spPr>
        <p:txBody>
          <a:bodyPr>
            <a:normAutofit/>
          </a:bodyPr>
          <a:lstStyle/>
          <a:p>
            <a:r>
              <a:rPr lang="pt-BR" sz="4000"/>
              <a:t>Organização</a:t>
            </a: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67AD66BB-D20B-4945-B1D3-A4378977AA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158980"/>
              </p:ext>
            </p:extLst>
          </p:nvPr>
        </p:nvGraphicFramePr>
        <p:xfrm>
          <a:off x="547688" y="2133600"/>
          <a:ext cx="11093450" cy="4157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9372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69E6F697-6E04-4101-A56C-6455F48CF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515244" cy="5340097"/>
          </a:xfrm>
        </p:spPr>
        <p:txBody>
          <a:bodyPr anchor="ctr">
            <a:normAutofit/>
          </a:bodyPr>
          <a:lstStyle/>
          <a:p>
            <a:r>
              <a:rPr lang="pt-BR" sz="4800">
                <a:solidFill>
                  <a:schemeClr val="bg1"/>
                </a:solidFill>
              </a:rPr>
              <a:t>Devolutiva </a:t>
            </a: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903C262C-040F-4EDD-827F-4C5B436DED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613045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070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01806A1-69D3-4F7D-9D2D-7ABA68FED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Avaliação da aula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AC1D42-C401-45CB-BE7C-0CF2D3C57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buNone/>
            </a:pPr>
            <a:r>
              <a:rPr lang="en-US" sz="2400" dirty="0"/>
              <a:t>De </a:t>
            </a:r>
            <a:r>
              <a:rPr lang="en-US" sz="2400" dirty="0" err="1"/>
              <a:t>responsabilidade</a:t>
            </a:r>
            <a:r>
              <a:rPr lang="en-US" sz="2400" dirty="0"/>
              <a:t> do </a:t>
            </a:r>
            <a:r>
              <a:rPr lang="en-US" sz="2400" kern="1200" dirty="0" err="1">
                <a:latin typeface="+mn-lt"/>
                <a:ea typeface="+mn-ea"/>
                <a:cs typeface="+mn-cs"/>
              </a:rPr>
              <a:t>corpo</a:t>
            </a:r>
            <a:r>
              <a:rPr lang="en-US" sz="2400" kern="1200" dirty="0"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latin typeface="+mn-lt"/>
                <a:ea typeface="+mn-ea"/>
                <a:cs typeface="+mn-cs"/>
              </a:rPr>
              <a:t>docente</a:t>
            </a:r>
            <a:r>
              <a:rPr lang="en-US" sz="2400" kern="1200" dirty="0">
                <a:latin typeface="+mn-lt"/>
                <a:ea typeface="+mn-ea"/>
                <a:cs typeface="+mn-cs"/>
              </a:rPr>
              <a:t> da USP com base </a:t>
            </a:r>
            <a:r>
              <a:rPr lang="en-US" sz="2400" kern="1200" dirty="0" err="1">
                <a:latin typeface="+mn-lt"/>
                <a:ea typeface="+mn-ea"/>
                <a:cs typeface="+mn-cs"/>
              </a:rPr>
              <a:t>na</a:t>
            </a:r>
            <a:r>
              <a:rPr lang="en-US" sz="2400" kern="1200" dirty="0"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latin typeface="+mn-lt"/>
                <a:ea typeface="+mn-ea"/>
                <a:cs typeface="+mn-cs"/>
              </a:rPr>
              <a:t>entrega</a:t>
            </a:r>
            <a:r>
              <a:rPr lang="en-US" sz="2400" kern="1200" dirty="0">
                <a:latin typeface="+mn-lt"/>
                <a:ea typeface="+mn-ea"/>
                <a:cs typeface="+mn-cs"/>
              </a:rPr>
              <a:t> das </a:t>
            </a:r>
            <a:r>
              <a:rPr lang="en-US" sz="2400" kern="1200" dirty="0" err="1">
                <a:latin typeface="+mn-lt"/>
                <a:ea typeface="+mn-ea"/>
                <a:cs typeface="+mn-cs"/>
              </a:rPr>
              <a:t>tarefas</a:t>
            </a:r>
            <a:r>
              <a:rPr lang="en-US" sz="2400" dirty="0"/>
              <a:t> </a:t>
            </a:r>
            <a:endParaRPr lang="en-US" sz="2400" kern="120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903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567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Material Educacional Digital UNIVESP</vt:lpstr>
      <vt:lpstr>Equipe UNIVESP</vt:lpstr>
      <vt:lpstr>Objetivos da Aula</vt:lpstr>
      <vt:lpstr>Habilidades e Competências</vt:lpstr>
      <vt:lpstr>Dinâmica da nossa Aula</vt:lpstr>
      <vt:lpstr>Aula da Univesp</vt:lpstr>
      <vt:lpstr>Organização</vt:lpstr>
      <vt:lpstr>Devolutiva </vt:lpstr>
      <vt:lpstr>Avaliação da aula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Educacional Digital UNIVESP</dc:title>
  <dc:creator>Simone Telles</dc:creator>
  <cp:lastModifiedBy>Luciana Montanari</cp:lastModifiedBy>
  <cp:revision>23</cp:revision>
  <dcterms:created xsi:type="dcterms:W3CDTF">2021-05-04T12:28:08Z</dcterms:created>
  <dcterms:modified xsi:type="dcterms:W3CDTF">2021-05-04T21:17:05Z</dcterms:modified>
</cp:coreProperties>
</file>