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Open Sans SemiBold"/>
      <p:regular r:id="rId12"/>
      <p:bold r:id="rId13"/>
      <p:italic r:id="rId14"/>
      <p:boldItalic r:id="rId15"/>
    </p:embeddedFont>
    <p:embeddedFont>
      <p:font typeface="Open Sans ExtraBold"/>
      <p:bold r:id="rId16"/>
      <p:boldItalic r:id="rId17"/>
    </p:embeddedFont>
    <p:embeddedFont>
      <p:font typeface="Oswald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qJdmpcdKew4vqLoq0lOtwZr8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font" Target="fonts/OpenSansSemiBold-bold.fntdata"/><Relationship Id="rId24" Type="http://customschemas.google.com/relationships/presentationmetadata" Target="metadata"/><Relationship Id="rId12" Type="http://schemas.openxmlformats.org/officeDocument/2006/relationships/font" Target="fonts/OpenSansSemiBold-regular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SemiBold-boldItalic.fntdata"/><Relationship Id="rId14" Type="http://schemas.openxmlformats.org/officeDocument/2006/relationships/font" Target="fonts/OpenSansSemiBold-italic.fntdata"/><Relationship Id="rId17" Type="http://schemas.openxmlformats.org/officeDocument/2006/relationships/font" Target="fonts/OpenSansExtraBold-boldItalic.fntdata"/><Relationship Id="rId16" Type="http://schemas.openxmlformats.org/officeDocument/2006/relationships/font" Target="fonts/OpenSansExtraBold-bold.fntdata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dd2dd28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ddd2dd28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3.jp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3.jp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42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ddd2dd284f_0_0"/>
          <p:cNvSpPr txBox="1"/>
          <p:nvPr/>
        </p:nvSpPr>
        <p:spPr>
          <a:xfrm>
            <a:off x="2763786" y="237969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6AC4C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5" name="Google Shape;55;g1ddd2dd284f_0_0"/>
          <p:cNvCxnSpPr/>
          <p:nvPr/>
        </p:nvCxnSpPr>
        <p:spPr>
          <a:xfrm>
            <a:off x="2151655" y="19374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g1ddd2dd284f_0_0"/>
          <p:cNvCxnSpPr/>
          <p:nvPr/>
        </p:nvCxnSpPr>
        <p:spPr>
          <a:xfrm rot="10800000">
            <a:off x="2142161" y="19564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g1ddd2dd284f_0_0"/>
          <p:cNvCxnSpPr/>
          <p:nvPr/>
        </p:nvCxnSpPr>
        <p:spPr>
          <a:xfrm>
            <a:off x="6913996" y="19565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g1ddd2dd284f_0_0"/>
          <p:cNvCxnSpPr/>
          <p:nvPr/>
        </p:nvCxnSpPr>
        <p:spPr>
          <a:xfrm rot="10800000">
            <a:off x="2154261" y="35624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g1ddd2dd284f_0_0"/>
          <p:cNvCxnSpPr/>
          <p:nvPr/>
        </p:nvCxnSpPr>
        <p:spPr>
          <a:xfrm flipH="1" rot="10800000">
            <a:off x="5441961" y="35819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g1ddd2dd284f_0_0"/>
          <p:cNvSpPr txBox="1"/>
          <p:nvPr/>
        </p:nvSpPr>
        <p:spPr>
          <a:xfrm>
            <a:off x="3543900" y="3385775"/>
            <a:ext cx="198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2023</a:t>
            </a:r>
            <a:endParaRPr b="0" i="0" sz="18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1" name="Google Shape;61;g1ddd2dd284f_0_0"/>
          <p:cNvSpPr txBox="1"/>
          <p:nvPr/>
        </p:nvSpPr>
        <p:spPr>
          <a:xfrm>
            <a:off x="2485800" y="2249750"/>
            <a:ext cx="409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nome do curso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1ddd2dd28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6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ddd2dd284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8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ddd2dd284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61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ddd2dd284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4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ddd2dd284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6305" y="-99800"/>
            <a:ext cx="2830670" cy="165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ddd2dd284f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2073" y="-365475"/>
            <a:ext cx="2183050" cy="21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2687586" y="230349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6AC4C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3" name="Google Shape;73;p2"/>
          <p:cNvCxnSpPr/>
          <p:nvPr/>
        </p:nvCxnSpPr>
        <p:spPr>
          <a:xfrm>
            <a:off x="2075455" y="18612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4" name="Google Shape;74;p2"/>
          <p:cNvCxnSpPr/>
          <p:nvPr/>
        </p:nvCxnSpPr>
        <p:spPr>
          <a:xfrm rot="10800000">
            <a:off x="2065961" y="18802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2"/>
          <p:cNvCxnSpPr/>
          <p:nvPr/>
        </p:nvCxnSpPr>
        <p:spPr>
          <a:xfrm>
            <a:off x="6837796" y="18803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2"/>
          <p:cNvCxnSpPr/>
          <p:nvPr/>
        </p:nvCxnSpPr>
        <p:spPr>
          <a:xfrm rot="10800000">
            <a:off x="2078061" y="34862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2"/>
          <p:cNvCxnSpPr/>
          <p:nvPr/>
        </p:nvCxnSpPr>
        <p:spPr>
          <a:xfrm flipH="1" rot="10800000">
            <a:off x="5365761" y="35057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2"/>
          <p:cNvSpPr txBox="1"/>
          <p:nvPr/>
        </p:nvSpPr>
        <p:spPr>
          <a:xfrm>
            <a:off x="3567550" y="3309575"/>
            <a:ext cx="198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2023</a:t>
            </a:r>
            <a:endParaRPr b="0" i="0" sz="18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2409600" y="2402150"/>
            <a:ext cx="409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curso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4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86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99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52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7">
            <a:alphaModFix/>
          </a:blip>
          <a:srcRect b="27666" l="0" r="0" t="20736"/>
          <a:stretch/>
        </p:blipFill>
        <p:spPr>
          <a:xfrm>
            <a:off x="951975" y="254800"/>
            <a:ext cx="2154750" cy="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0425" y="-391225"/>
            <a:ext cx="2154750" cy="21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1492350" y="22455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6AC4C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Adicionar Título</a:t>
            </a:r>
            <a:endParaRPr b="0" i="0" sz="2400" u="none" cap="none" strike="noStrike">
              <a:solidFill>
                <a:srgbClr val="6AC4C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57225" y="106085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Insira um texto aqui.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➢"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esse ícone para tópicos.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2" name="Google Shape;92;p4"/>
          <p:cNvCxnSpPr/>
          <p:nvPr/>
        </p:nvCxnSpPr>
        <p:spPr>
          <a:xfrm flipH="1">
            <a:off x="2237825" y="785200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9B1B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439100" y="149700"/>
            <a:ext cx="47526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6A8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Adicionar Título</a:t>
            </a:r>
            <a:endParaRPr b="0" i="0" sz="2400" u="none" cap="none" strike="noStrike">
              <a:solidFill>
                <a:srgbClr val="F6A8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98" name="Google Shape;98;p5"/>
          <p:cNvCxnSpPr/>
          <p:nvPr/>
        </p:nvCxnSpPr>
        <p:spPr>
          <a:xfrm flipH="1">
            <a:off x="514050" y="695075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6AC4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5"/>
          <p:cNvSpPr txBox="1"/>
          <p:nvPr/>
        </p:nvSpPr>
        <p:spPr>
          <a:xfrm>
            <a:off x="514050" y="99537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Insira um texto aqui.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➢"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esse ícone para tópicos.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6077900" y="225900"/>
            <a:ext cx="47526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6A8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Adicionar Título</a:t>
            </a:r>
            <a:endParaRPr b="0" i="0" sz="2400" u="none" cap="none" strike="noStrike">
              <a:solidFill>
                <a:srgbClr val="F6A8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05" name="Google Shape;105;p6"/>
          <p:cNvCxnSpPr/>
          <p:nvPr/>
        </p:nvCxnSpPr>
        <p:spPr>
          <a:xfrm flipH="1">
            <a:off x="4095450" y="847475"/>
            <a:ext cx="4677600" cy="8100"/>
          </a:xfrm>
          <a:prstGeom prst="straightConnector1">
            <a:avLst/>
          </a:prstGeom>
          <a:noFill/>
          <a:ln cap="flat" cmpd="sng" w="38100">
            <a:solidFill>
              <a:srgbClr val="6AC4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6"/>
          <p:cNvSpPr txBox="1"/>
          <p:nvPr/>
        </p:nvSpPr>
        <p:spPr>
          <a:xfrm>
            <a:off x="2563425" y="107157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Insira um texto aqui.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➢"/>
            </a:pPr>
            <a:r>
              <a:rPr b="0" i="0" lang="pt-BR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esse ícone para tópicos.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2651450" y="1978700"/>
            <a:ext cx="3685800" cy="71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3000" u="none" cap="none" strike="noStrike">
                <a:solidFill>
                  <a:srgbClr val="9B1B58"/>
                </a:solidFill>
                <a:latin typeface="Oswald"/>
                <a:ea typeface="Oswald"/>
                <a:cs typeface="Oswald"/>
                <a:sym typeface="Oswald"/>
              </a:rPr>
              <a:t>OBRIGADE</a:t>
            </a:r>
            <a:endParaRPr b="0" i="0" sz="3000" u="none" cap="none" strike="noStrike">
              <a:solidFill>
                <a:srgbClr val="9B1B5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66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8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61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4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7">
            <a:alphaModFix/>
          </a:blip>
          <a:srcRect b="27666" l="0" r="0" t="20736"/>
          <a:stretch/>
        </p:blipFill>
        <p:spPr>
          <a:xfrm>
            <a:off x="1180575" y="254800"/>
            <a:ext cx="2154750" cy="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9025" y="-391225"/>
            <a:ext cx="2154750" cy="21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42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/>
        </p:nvSpPr>
        <p:spPr>
          <a:xfrm>
            <a:off x="2699525" y="2419275"/>
            <a:ext cx="36858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-BR" sz="3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OBRIGADE</a:t>
            </a:r>
            <a:endParaRPr b="0" i="0" sz="35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305" y="-99800"/>
            <a:ext cx="2830670" cy="165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/>
          <p:nvPr/>
        </p:nvSpPr>
        <p:spPr>
          <a:xfrm>
            <a:off x="2874311" y="3129445"/>
            <a:ext cx="35964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5" name="Google Shape;125;p8"/>
          <p:cNvCxnSpPr/>
          <p:nvPr/>
        </p:nvCxnSpPr>
        <p:spPr>
          <a:xfrm>
            <a:off x="2151655" y="193740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8"/>
          <p:cNvCxnSpPr/>
          <p:nvPr/>
        </p:nvCxnSpPr>
        <p:spPr>
          <a:xfrm rot="10800000">
            <a:off x="2142161" y="1956495"/>
            <a:ext cx="4791900" cy="18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8"/>
          <p:cNvCxnSpPr/>
          <p:nvPr/>
        </p:nvCxnSpPr>
        <p:spPr>
          <a:xfrm>
            <a:off x="6913996" y="1956530"/>
            <a:ext cx="19200" cy="1635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8"/>
          <p:cNvCxnSpPr/>
          <p:nvPr/>
        </p:nvCxnSpPr>
        <p:spPr>
          <a:xfrm rot="10800000">
            <a:off x="2154261" y="3562497"/>
            <a:ext cx="1489500" cy="4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8"/>
          <p:cNvCxnSpPr/>
          <p:nvPr/>
        </p:nvCxnSpPr>
        <p:spPr>
          <a:xfrm flipH="1" rot="10800000">
            <a:off x="5441961" y="3581947"/>
            <a:ext cx="1510500" cy="3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600" y="4475600"/>
            <a:ext cx="1363826" cy="55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4850" y="4238738"/>
            <a:ext cx="870300" cy="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6175" y="4403050"/>
            <a:ext cx="1099402" cy="5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1448" y="4230208"/>
            <a:ext cx="1099399" cy="83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2073" y="-365475"/>
            <a:ext cx="2183050" cy="21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