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0" r:id="rId2"/>
    <p:sldId id="263" r:id="rId3"/>
    <p:sldId id="257" r:id="rId4"/>
    <p:sldId id="262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03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3A4291F-7278-4D3B-8834-21798AE16716}" type="datetimeFigureOut">
              <a:rPr lang="pt-BR"/>
              <a:pPr>
                <a:defRPr/>
              </a:pPr>
              <a:t>23/03/2017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Editar estilos de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B45633F-CF40-4A03-AB54-295C62746A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714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t-BR"/>
              <a:t>São Paulo - 2017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B309D-CFB9-486B-8E69-36C5B120FE78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993779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t-BR"/>
              <a:t>São Paulo - 2017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1BEF4-30EC-4B2F-AE84-4783A530396E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029315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t-BR"/>
              <a:t>São Paulo - 2017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FF551-9B35-47B8-A82F-774847B93537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1316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t-BR"/>
              <a:t>São Paulo - 2017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1DBFD-7AB5-4D22-9B92-CE7F27306DF2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267753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t-BR"/>
              <a:t>São Paulo - 2017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5304C-869A-4FA8-AA0F-C1F9C63E3FDE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55321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t-BR"/>
              <a:t>São Paulo - 2017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D116F-B154-428D-B7E3-2F9705CADAB7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22802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t-BR"/>
              <a:t>São Paulo - 2017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CE533-78A4-41E2-A45E-EF955706179C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22640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t-BR"/>
              <a:t>São Paulo - 2017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95F4E-1386-475F-A2B2-3755546F4834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086131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t-BR"/>
              <a:t>São Paulo - 2017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4552B-A03C-450F-8A7D-4608A7E0D691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48211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t-BR"/>
              <a:t>São Paulo - 2017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F5930-FC55-438C-9A85-B2A042E0FBC5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2262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pt-BR"/>
              <a:t>São Paulo - 2017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F5264-7EA5-4CF1-8BD6-8F36AD219BC6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959474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  <a:endParaRPr lang="en-US" altLang="pt-BR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Editar estilos de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pt-BR"/>
              <a:t>São Paulo - 2017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430EE8-6F8E-4449-9954-DDD63F4891CC}" type="slidenum">
              <a:rPr lang="en-US" altLang="pt-BR"/>
              <a:pPr>
                <a:defRPr/>
              </a:pPr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altLang="pt-BR"/>
              <a:t>Sensor MAF</a:t>
            </a:r>
          </a:p>
        </p:txBody>
      </p:sp>
      <p:sp>
        <p:nvSpPr>
          <p:cNvPr id="3075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altLang="pt-BR"/>
              <a:t>Armando Antônio Maria Lagana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pt-BR"/>
              <a:t>São Paulo - 2017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E3F8F7-7D96-4EC1-B94E-6566307F685A}" type="slidenum">
              <a:rPr lang="en-US" altLang="pt-BR"/>
              <a:pPr>
                <a:defRPr/>
              </a:pPr>
              <a:t>1</a:t>
            </a:fld>
            <a:endParaRPr lang="en-US" alt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/>
              <a:t>Características</a:t>
            </a:r>
          </a:p>
        </p:txBody>
      </p:sp>
      <p:pic>
        <p:nvPicPr>
          <p:cNvPr id="409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92" t="37408" r="7549" b="5109"/>
          <a:stretch>
            <a:fillRect/>
          </a:stretch>
        </p:blipFill>
        <p:spPr bwMode="auto">
          <a:xfrm>
            <a:off x="2857500" y="1981200"/>
            <a:ext cx="6477000" cy="373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pt-BR"/>
              <a:t>São Paulo - 2017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9EE503-CC8B-497A-A9D9-811E9555CD81}" type="slidenum">
              <a:rPr lang="en-US" altLang="pt-BR"/>
              <a:pPr>
                <a:defRPr/>
              </a:pPr>
              <a:t>2</a:t>
            </a:fld>
            <a:endParaRPr lang="en-US" alt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/>
              <a:t>Características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Medir a massa de ar, por unidade de tempo, independente da densidade e temperatura</a:t>
            </a:r>
          </a:p>
          <a:p>
            <a:r>
              <a:rPr lang="pt-BR" altLang="pt-BR"/>
              <a:t>Grandes limites de medição</a:t>
            </a:r>
          </a:p>
          <a:p>
            <a:r>
              <a:rPr lang="pt-BR" altLang="pt-BR"/>
              <a:t>Altamente sensível, particularmente para pequenas mudanças na taxa do fluxo.</a:t>
            </a: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pt-BR"/>
              <a:t>São Paulo - 2017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90AE22-AB11-44CA-8F0B-F3ABB0B5F6FD}" type="slidenum">
              <a:rPr lang="en-US" altLang="pt-BR"/>
              <a:pPr>
                <a:defRPr/>
              </a:pPr>
              <a:t>3</a:t>
            </a:fld>
            <a:endParaRPr lang="en-US" alt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 dirty="0" smtClean="0"/>
              <a:t>Princípio </a:t>
            </a:r>
            <a:r>
              <a:rPr lang="pt-BR" altLang="pt-BR" dirty="0"/>
              <a:t>de Operação</a:t>
            </a:r>
          </a:p>
        </p:txBody>
      </p:sp>
      <p:pic>
        <p:nvPicPr>
          <p:cNvPr id="614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19" t="20456" r="7765" b="14192"/>
          <a:stretch>
            <a:fillRect/>
          </a:stretch>
        </p:blipFill>
        <p:spPr bwMode="auto">
          <a:xfrm>
            <a:off x="3448050" y="1690688"/>
            <a:ext cx="5295900" cy="438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pt-BR"/>
              <a:t>São Paulo - 2017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2F2D96-89AA-4A85-86A2-186C53B1CAEE}" type="slidenum">
              <a:rPr lang="en-US" altLang="pt-BR"/>
              <a:pPr>
                <a:defRPr/>
              </a:pPr>
              <a:t>4</a:t>
            </a:fld>
            <a:endParaRPr lang="en-US" alt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/>
              <a:t>Curva característica</a:t>
            </a:r>
          </a:p>
        </p:txBody>
      </p:sp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21" t="15428" r="7692" b="6328"/>
          <a:stretch>
            <a:fillRect/>
          </a:stretch>
        </p:blipFill>
        <p:spPr bwMode="auto">
          <a:xfrm>
            <a:off x="3848100" y="1690688"/>
            <a:ext cx="4495800" cy="471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pt-BR"/>
              <a:t>São Paulo - 2017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D1018D-ACA5-452E-84AE-70A322008112}" type="slidenum">
              <a:rPr lang="en-US" altLang="pt-BR"/>
              <a:pPr>
                <a:defRPr/>
              </a:pPr>
              <a:t>5</a:t>
            </a:fld>
            <a:endParaRPr lang="en-US" alt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/>
              <a:t>Características Técnicas</a:t>
            </a:r>
          </a:p>
        </p:txBody>
      </p:sp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91" b="6808"/>
          <a:stretch>
            <a:fillRect/>
          </a:stretch>
        </p:blipFill>
        <p:spPr bwMode="auto">
          <a:xfrm>
            <a:off x="2438400" y="1828800"/>
            <a:ext cx="7315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pt-BR"/>
              <a:t>São Paulo - 2017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C5BA2B-C7E4-4742-B962-DA37907DAFDC}" type="slidenum">
              <a:rPr lang="en-US" altLang="pt-BR"/>
              <a:pPr>
                <a:defRPr/>
              </a:pPr>
              <a:t>6</a:t>
            </a:fld>
            <a:endParaRPr lang="en-US" alt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77</Words>
  <Application>Microsoft Office PowerPoint</Application>
  <PresentationFormat>Widescreen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Default Design</vt:lpstr>
      <vt:lpstr>Sensor MAF</vt:lpstr>
      <vt:lpstr>Características</vt:lpstr>
      <vt:lpstr>Características</vt:lpstr>
      <vt:lpstr>Princípio de Operação</vt:lpstr>
      <vt:lpstr>Curva característica</vt:lpstr>
      <vt:lpstr>Características Técnicas</vt:lpstr>
    </vt:vector>
  </TitlesOfParts>
  <Company>USP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lagana</dc:creator>
  <cp:lastModifiedBy>Armando Lagana</cp:lastModifiedBy>
  <cp:revision>5</cp:revision>
  <dcterms:created xsi:type="dcterms:W3CDTF">2015-03-12T08:34:34Z</dcterms:created>
  <dcterms:modified xsi:type="dcterms:W3CDTF">2017-03-23T09:46:26Z</dcterms:modified>
</cp:coreProperties>
</file>