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3" r:id="rId2"/>
    <p:sldId id="267" r:id="rId3"/>
    <p:sldId id="256" r:id="rId4"/>
    <p:sldId id="268" r:id="rId5"/>
    <p:sldId id="269" r:id="rId6"/>
    <p:sldId id="270" r:id="rId7"/>
    <p:sldId id="257" r:id="rId8"/>
    <p:sldId id="271" r:id="rId9"/>
    <p:sldId id="284" r:id="rId10"/>
    <p:sldId id="274" r:id="rId11"/>
    <p:sldId id="275" r:id="rId12"/>
    <p:sldId id="258" r:id="rId13"/>
    <p:sldId id="272" r:id="rId14"/>
    <p:sldId id="273" r:id="rId15"/>
    <p:sldId id="276" r:id="rId16"/>
    <p:sldId id="259" r:id="rId17"/>
    <p:sldId id="277" r:id="rId18"/>
    <p:sldId id="285" r:id="rId19"/>
    <p:sldId id="286" r:id="rId20"/>
    <p:sldId id="279" r:id="rId21"/>
    <p:sldId id="287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3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84A744-836E-4BFF-8E85-7CF8AA03FE4A}" type="datetimeFigureOut">
              <a:rPr lang="pt-BR"/>
              <a:pPr>
                <a:defRPr/>
              </a:pPr>
              <a:t>23/03/2017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1DF5F7B-CBE3-4DF9-9D98-DC1B3F8BF0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256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655E2-F16B-4959-9D2F-39ED08DBA2F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1682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943A-8F2B-4C4E-80E3-CCEF349BF92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0591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AC61-4BCD-4784-9CE3-C5D98EF5842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755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519E3-B3C3-4686-A844-96C16E10B5C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6866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5FD3E-9631-47AB-9CC7-7B702E9A200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0578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20045-FA6E-4F59-95EB-28D7335897C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2307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D54F8-3B1E-41EE-B069-F916EFAC170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9618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3CB6B-C0B0-46F8-9A7E-FF63425DEC9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9040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6D2-0AAE-4C76-8D5F-53DCF2C808F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8908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F3FD8-E2EC-4A31-9524-F728822A46C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7120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89ADB-A3FC-4CE1-B856-186BCEF2324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868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Editar estilos de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E47B6A-7705-4B14-8601-1391582909B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dirty="0" smtClean="0"/>
              <a:t>Sensor </a:t>
            </a:r>
            <a:r>
              <a:rPr lang="pt-BR" altLang="pt-BR" dirty="0"/>
              <a:t>Acelerômetro</a:t>
            </a:r>
          </a:p>
        </p:txBody>
      </p:sp>
      <p:sp>
        <p:nvSpPr>
          <p:cNvPr id="3075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altLang="pt-BR" dirty="0"/>
              <a:t>Armando Antônio Maria Lagana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0CF85-0412-489E-9B54-B5D2B8F634EE}" type="slidenum">
              <a:rPr lang="en-US" altLang="pt-BR"/>
              <a:pPr>
                <a:defRPr/>
              </a:pPr>
              <a:t>1</a:t>
            </a:fld>
            <a:endParaRPr lang="en-US" alt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/>
              <a:t>Análise</a:t>
            </a:r>
          </a:p>
        </p:txBody>
      </p:sp>
      <p:sp>
        <p:nvSpPr>
          <p:cNvPr id="20483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522"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31F04-807B-4DB9-8458-BC3008B3CAF9}" type="slidenum">
              <a:rPr lang="en-US" altLang="pt-BR"/>
              <a:pPr>
                <a:defRPr/>
              </a:pPr>
              <a:t>10</a:t>
            </a:fld>
            <a:endParaRPr lang="en-US" alt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/>
              <a:t>Análise</a:t>
            </a:r>
          </a:p>
        </p:txBody>
      </p:sp>
      <p:sp>
        <p:nvSpPr>
          <p:cNvPr id="21507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1043"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77904-1CBE-40BA-8A63-F96DED6FB8D5}" type="slidenum">
              <a:rPr lang="en-US" altLang="pt-BR"/>
              <a:pPr>
                <a:defRPr/>
              </a:pPr>
              <a:t>11</a:t>
            </a:fld>
            <a:endParaRPr lang="en-US" alt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4339" name="Picture 4" descr="scan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20148" r="4642" b="27887"/>
          <a:stretch>
            <a:fillRect/>
          </a:stretch>
        </p:blipFill>
        <p:spPr bwMode="auto">
          <a:xfrm>
            <a:off x="666750" y="2743200"/>
            <a:ext cx="108585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19FB2-3041-468C-BB6B-755FE15C7A2D}" type="slidenum">
              <a:rPr lang="en-US" altLang="pt-BR"/>
              <a:pPr>
                <a:defRPr/>
              </a:pPr>
              <a:t>12</a:t>
            </a:fld>
            <a:endParaRPr lang="en-US" alt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8435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1043" r="-1159"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012BF-4D59-4270-8209-24EBD8F59D1F}" type="slidenum">
              <a:rPr lang="en-US" altLang="pt-BR"/>
              <a:pPr>
                <a:defRPr/>
              </a:pPr>
              <a:t>13</a:t>
            </a:fld>
            <a:endParaRPr lang="en-US" alt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/>
              <a:t>Análise</a:t>
            </a:r>
          </a:p>
        </p:txBody>
      </p:sp>
      <p:sp>
        <p:nvSpPr>
          <p:cNvPr id="19459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1043" t="-2241"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E7E69-A3B0-4DCB-83C9-0C7735E9CC82}" type="slidenum">
              <a:rPr lang="en-US" altLang="pt-BR"/>
              <a:pPr>
                <a:defRPr/>
              </a:pPr>
              <a:t>14</a:t>
            </a:fld>
            <a:endParaRPr lang="en-US" alt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/>
              <a:t>Análise</a:t>
            </a:r>
          </a:p>
        </p:txBody>
      </p:sp>
      <p:sp>
        <p:nvSpPr>
          <p:cNvPr id="22531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406" t="-2241"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CCF0D-E648-4229-9107-90260B3CAF60}" type="slidenum">
              <a:rPr lang="en-US" altLang="pt-BR"/>
              <a:pPr>
                <a:defRPr/>
              </a:pPr>
              <a:t>15</a:t>
            </a:fld>
            <a:endParaRPr lang="en-US" alt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/>
              <a:t>Esquemático</a:t>
            </a:r>
          </a:p>
        </p:txBody>
      </p:sp>
      <p:pic>
        <p:nvPicPr>
          <p:cNvPr id="18435" name="Picture 4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21133" r="673" b="12602"/>
          <a:stretch>
            <a:fillRect/>
          </a:stretch>
        </p:blipFill>
        <p:spPr bwMode="auto">
          <a:xfrm>
            <a:off x="1905000" y="2438400"/>
            <a:ext cx="8382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44E93-B329-4300-870C-932BFAE46330}" type="slidenum">
              <a:rPr lang="en-US" altLang="pt-BR"/>
              <a:pPr>
                <a:defRPr/>
              </a:pPr>
              <a:t>16</a:t>
            </a:fld>
            <a:endParaRPr lang="en-US" alt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/>
              <a:t>Análise</a:t>
            </a:r>
          </a:p>
        </p:txBody>
      </p:sp>
      <p:sp>
        <p:nvSpPr>
          <p:cNvPr id="23555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1123A-F464-4122-8FD1-BEEC4196EE8A}" type="slidenum">
              <a:rPr lang="en-US" altLang="pt-BR"/>
              <a:pPr>
                <a:defRPr/>
              </a:pPr>
              <a:t>17</a:t>
            </a:fld>
            <a:endParaRPr lang="en-US" alt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/>
              <a:t>Análise</a:t>
            </a:r>
          </a:p>
        </p:txBody>
      </p:sp>
      <p:sp>
        <p:nvSpPr>
          <p:cNvPr id="24579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BE4ED-9E5D-4E1B-A0BC-DD2C73C06942}" type="slidenum">
              <a:rPr lang="en-US" altLang="pt-BR"/>
              <a:pPr>
                <a:defRPr/>
              </a:pPr>
              <a:t>18</a:t>
            </a:fld>
            <a:endParaRPr lang="en-US" alt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/>
              <a:t>Análise</a:t>
            </a:r>
          </a:p>
        </p:txBody>
      </p:sp>
      <p:sp>
        <p:nvSpPr>
          <p:cNvPr id="24579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09F5B-8DA6-4024-A8C6-4661132DE0F5}" type="slidenum">
              <a:rPr lang="en-US" altLang="pt-BR"/>
              <a:pPr>
                <a:defRPr/>
              </a:pPr>
              <a:t>19</a:t>
            </a:fld>
            <a:endParaRPr lang="en-US" alt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Tipos de Sensor Acelerômetro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7" r="5487" b="16972"/>
          <a:stretch>
            <a:fillRect/>
          </a:stretch>
        </p:blipFill>
        <p:spPr bwMode="auto">
          <a:xfrm>
            <a:off x="1698625" y="2133600"/>
            <a:ext cx="87947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3F171-5726-4B4D-B5E2-CB4DC4F558A6}" type="slidenum">
              <a:rPr lang="en-US" altLang="pt-BR"/>
              <a:pPr>
                <a:defRPr/>
              </a:pPr>
              <a:t>2</a:t>
            </a:fld>
            <a:endParaRPr lang="en-US" alt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/>
              <a:t>Análise</a:t>
            </a:r>
          </a:p>
        </p:txBody>
      </p:sp>
      <p:sp>
        <p:nvSpPr>
          <p:cNvPr id="25603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812"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9CEA9-A36C-4FE0-AD91-E1AA8E3B11C0}" type="slidenum">
              <a:rPr lang="en-US" altLang="pt-BR"/>
              <a:pPr>
                <a:defRPr/>
              </a:pPr>
              <a:t>20</a:t>
            </a:fld>
            <a:endParaRPr lang="en-US" alt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65125"/>
            <a:ext cx="10515600" cy="1325563"/>
          </a:xfrm>
        </p:spPr>
        <p:txBody>
          <a:bodyPr/>
          <a:lstStyle/>
          <a:p>
            <a:pPr algn="ctr"/>
            <a:r>
              <a:rPr lang="pt-BR" altLang="pt-BR"/>
              <a:t>Análise</a:t>
            </a:r>
          </a:p>
        </p:txBody>
      </p:sp>
      <p:sp>
        <p:nvSpPr>
          <p:cNvPr id="25603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1043"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7A546-F351-4067-B52D-9237029EE02C}" type="slidenum">
              <a:rPr lang="en-US" altLang="pt-BR"/>
              <a:pPr>
                <a:defRPr/>
              </a:pPr>
              <a:t>21</a:t>
            </a:fld>
            <a:endParaRPr lang="en-US" alt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/>
              <a:t>Curva de resposta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83"/>
          <a:stretch>
            <a:fillRect/>
          </a:stretch>
        </p:blipFill>
        <p:spPr bwMode="auto">
          <a:xfrm>
            <a:off x="3614738" y="1905000"/>
            <a:ext cx="4962525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3CBAD-741D-4043-9FA6-DB52B1E4CC75}" type="slidenum">
              <a:rPr lang="en-US" altLang="pt-BR"/>
              <a:pPr>
                <a:defRPr/>
              </a:pPr>
              <a:t>22</a:t>
            </a:fld>
            <a:endParaRPr lang="en-US" alt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/>
              <a:t>Aplicações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/>
              <a:t>Aplicações: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/>
              <a:t>Disparo do Airbag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/>
              <a:t>Controle do cinto de segurança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/>
              <a:t>Sensores de vibrações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/>
              <a:t>Sensor de detonação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445B0-0727-401F-B014-223256E9B370}" type="slidenum">
              <a:rPr lang="en-US" altLang="pt-BR"/>
              <a:pPr>
                <a:defRPr/>
              </a:pPr>
              <a:t>23</a:t>
            </a:fld>
            <a:endParaRPr lang="en-US" alt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484188"/>
            <a:ext cx="7772400" cy="1470025"/>
          </a:xfrm>
        </p:spPr>
        <p:txBody>
          <a:bodyPr anchor="ctr"/>
          <a:lstStyle/>
          <a:p>
            <a:r>
              <a:rPr lang="pt-BR" altLang="pt-BR" sz="4400"/>
              <a:t>Instrumento de medição</a:t>
            </a:r>
          </a:p>
        </p:txBody>
      </p:sp>
      <p:pic>
        <p:nvPicPr>
          <p:cNvPr id="5123" name="Picture 4" descr="scan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2" r="7732" b="13795"/>
          <a:stretch>
            <a:fillRect/>
          </a:stretch>
        </p:blipFill>
        <p:spPr bwMode="auto">
          <a:xfrm>
            <a:off x="798513" y="2971800"/>
            <a:ext cx="105933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0C537-F43E-45CD-808E-05E582F50E8C}" type="slidenum">
              <a:rPr lang="en-US" altLang="pt-BR"/>
              <a:pPr>
                <a:defRPr/>
              </a:pPr>
              <a:t>3</a:t>
            </a:fld>
            <a:endParaRPr lang="en-US" alt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/>
              <a:t>Sistema de Ordem Zero</a:t>
            </a:r>
          </a:p>
        </p:txBody>
      </p:sp>
      <p:sp>
        <p:nvSpPr>
          <p:cNvPr id="14339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696"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CD7BB-1797-4151-8114-473102BCA278}" type="slidenum">
              <a:rPr lang="en-US" altLang="pt-BR"/>
              <a:pPr>
                <a:defRPr/>
              </a:pPr>
              <a:t>4</a:t>
            </a:fld>
            <a:endParaRPr lang="en-US" alt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10972800" cy="1157288"/>
          </a:xfrm>
        </p:spPr>
        <p:txBody>
          <a:bodyPr/>
          <a:lstStyle/>
          <a:p>
            <a:pPr algn="ctr"/>
            <a:r>
              <a:rPr lang="pt-BR" altLang="pt-BR" dirty="0"/>
              <a:t>Sistema de Primeira Ordem</a:t>
            </a:r>
          </a:p>
        </p:txBody>
      </p:sp>
      <p:sp>
        <p:nvSpPr>
          <p:cNvPr id="15363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812"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E2C62-B08A-48DE-A9F2-D8FA0EA0C486}" type="slidenum">
              <a:rPr lang="en-US" altLang="pt-BR"/>
              <a:pPr>
                <a:defRPr/>
              </a:pPr>
              <a:t>5</a:t>
            </a:fld>
            <a:endParaRPr lang="en-US" alt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/>
              <a:t>Sistema de Segunda Ordem</a:t>
            </a:r>
          </a:p>
        </p:txBody>
      </p:sp>
      <p:sp>
        <p:nvSpPr>
          <p:cNvPr id="16387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812"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D6536-157B-4D2A-9C4A-82AE9D05815A}" type="slidenum">
              <a:rPr lang="en-US" altLang="pt-BR"/>
              <a:pPr>
                <a:defRPr/>
              </a:pPr>
              <a:t>6</a:t>
            </a:fld>
            <a:endParaRPr lang="en-US" alt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/>
              <a:t>Análise</a:t>
            </a:r>
          </a:p>
        </p:txBody>
      </p:sp>
      <p:pic>
        <p:nvPicPr>
          <p:cNvPr id="9219" name="Picture 4" descr="scan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" r="24651" b="3839"/>
          <a:stretch>
            <a:fillRect/>
          </a:stretch>
        </p:blipFill>
        <p:spPr bwMode="auto">
          <a:xfrm>
            <a:off x="2925763" y="2452688"/>
            <a:ext cx="6340475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D9831-A071-4257-86A0-5DBC551D7DA9}" type="slidenum">
              <a:rPr lang="en-US" altLang="pt-BR"/>
              <a:pPr>
                <a:defRPr/>
              </a:pPr>
              <a:t>7</a:t>
            </a:fld>
            <a:endParaRPr lang="en-US" alt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/>
              <a:t>Análise</a:t>
            </a:r>
          </a:p>
        </p:txBody>
      </p:sp>
      <p:sp>
        <p:nvSpPr>
          <p:cNvPr id="17411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1043" t="-3081" b="-1261"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DC4EA-AF90-4469-88EB-20C7BAC2D2B5}" type="slidenum">
              <a:rPr lang="en-US" altLang="pt-BR"/>
              <a:pPr>
                <a:defRPr/>
              </a:pPr>
              <a:t>8</a:t>
            </a:fld>
            <a:endParaRPr lang="en-US" alt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/>
              <a:t>Análise</a:t>
            </a:r>
          </a:p>
        </p:txBody>
      </p:sp>
      <p:sp>
        <p:nvSpPr>
          <p:cNvPr id="17411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406" r="-464"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BR"/>
              <a:t>São Paulo - 2017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F2587-0B06-4283-9240-CEFC1763F966}" type="slidenum">
              <a:rPr lang="en-US" altLang="pt-BR"/>
              <a:pPr>
                <a:defRPr/>
              </a:pPr>
              <a:t>9</a:t>
            </a:fld>
            <a:endParaRPr lang="en-US" alt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173</Words>
  <Application>Microsoft Office PowerPoint</Application>
  <PresentationFormat>Widescreen</PresentationFormat>
  <Paragraphs>88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Default Design</vt:lpstr>
      <vt:lpstr>Sensor Acelerômetro</vt:lpstr>
      <vt:lpstr>Tipos de Sensor Acelerômetro</vt:lpstr>
      <vt:lpstr>Instrumento de medição</vt:lpstr>
      <vt:lpstr>Sistema de Ordem Zero</vt:lpstr>
      <vt:lpstr>Sistema de Primeira Ordem</vt:lpstr>
      <vt:lpstr>Sistema de Segunda Ordem</vt:lpstr>
      <vt:lpstr>Análise</vt:lpstr>
      <vt:lpstr>Análise</vt:lpstr>
      <vt:lpstr>Análise</vt:lpstr>
      <vt:lpstr>Análise</vt:lpstr>
      <vt:lpstr>Análise</vt:lpstr>
      <vt:lpstr>Apresentação do PowerPoint</vt:lpstr>
      <vt:lpstr>Apresentação do PowerPoint</vt:lpstr>
      <vt:lpstr>Análise</vt:lpstr>
      <vt:lpstr>Análise</vt:lpstr>
      <vt:lpstr>Esquemático</vt:lpstr>
      <vt:lpstr>Análise</vt:lpstr>
      <vt:lpstr>Análise</vt:lpstr>
      <vt:lpstr>Análise</vt:lpstr>
      <vt:lpstr>Análise</vt:lpstr>
      <vt:lpstr>Análise</vt:lpstr>
      <vt:lpstr>Curva de resposta</vt:lpstr>
      <vt:lpstr>Aplicações </vt:lpstr>
    </vt:vector>
  </TitlesOfParts>
  <Company>USP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lagana</dc:creator>
  <cp:lastModifiedBy>Armando Lagana</cp:lastModifiedBy>
  <cp:revision>16</cp:revision>
  <dcterms:created xsi:type="dcterms:W3CDTF">2010-03-19T16:46:12Z</dcterms:created>
  <dcterms:modified xsi:type="dcterms:W3CDTF">2017-03-23T09:40:57Z</dcterms:modified>
</cp:coreProperties>
</file>