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72" r:id="rId3"/>
    <p:sldId id="266" r:id="rId4"/>
    <p:sldId id="273" r:id="rId5"/>
    <p:sldId id="296" r:id="rId6"/>
    <p:sldId id="274" r:id="rId7"/>
    <p:sldId id="257" r:id="rId8"/>
    <p:sldId id="276" r:id="rId9"/>
    <p:sldId id="268" r:id="rId10"/>
    <p:sldId id="267" r:id="rId11"/>
    <p:sldId id="269" r:id="rId12"/>
    <p:sldId id="289" r:id="rId13"/>
    <p:sldId id="258" r:id="rId14"/>
    <p:sldId id="286" r:id="rId15"/>
    <p:sldId id="288" r:id="rId16"/>
    <p:sldId id="291" r:id="rId17"/>
    <p:sldId id="285" r:id="rId18"/>
    <p:sldId id="278" r:id="rId19"/>
    <p:sldId id="279" r:id="rId20"/>
    <p:sldId id="282" r:id="rId21"/>
    <p:sldId id="263" r:id="rId22"/>
    <p:sldId id="264" r:id="rId23"/>
    <p:sldId id="284" r:id="rId24"/>
    <p:sldId id="281" r:id="rId25"/>
    <p:sldId id="260" r:id="rId26"/>
    <p:sldId id="280" r:id="rId27"/>
    <p:sldId id="293" r:id="rId28"/>
    <p:sldId id="292" r:id="rId29"/>
    <p:sldId id="297" r:id="rId30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7991" autoAdjust="0"/>
    <p:restoredTop sz="83274" autoAdjust="0"/>
  </p:normalViewPr>
  <p:slideViewPr>
    <p:cSldViewPr snapToGrid="0">
      <p:cViewPr varScale="1">
        <p:scale>
          <a:sx n="131" d="100"/>
          <a:sy n="131" d="100"/>
        </p:scale>
        <p:origin x="136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03FDF9-5FBF-46BA-A692-50046C2FB458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389F1F4-C906-4DEB-A381-AFEBCBB117B6}">
      <dgm:prSet phldrT="[Texto]" custT="1"/>
      <dgm:spPr/>
      <dgm:t>
        <a:bodyPr/>
        <a:lstStyle/>
        <a:p>
          <a:r>
            <a:rPr lang="pt-BR" sz="2400" dirty="0"/>
            <a:t>ENFERMARIA</a:t>
          </a:r>
        </a:p>
      </dgm:t>
    </dgm:pt>
    <dgm:pt modelId="{26EE2528-C8A9-4F3B-858A-F91B31810F2F}" type="parTrans" cxnId="{58C95516-7A57-4845-BA6B-34B828C034C6}">
      <dgm:prSet/>
      <dgm:spPr/>
      <dgm:t>
        <a:bodyPr/>
        <a:lstStyle/>
        <a:p>
          <a:endParaRPr lang="pt-BR"/>
        </a:p>
      </dgm:t>
    </dgm:pt>
    <dgm:pt modelId="{27B548E2-A7FA-4190-BC1B-A8CEF7998B9B}" type="sibTrans" cxnId="{58C95516-7A57-4845-BA6B-34B828C034C6}">
      <dgm:prSet/>
      <dgm:spPr/>
      <dgm:t>
        <a:bodyPr/>
        <a:lstStyle/>
        <a:p>
          <a:endParaRPr lang="pt-BR"/>
        </a:p>
      </dgm:t>
    </dgm:pt>
    <dgm:pt modelId="{CF0FAAAA-E5F6-45AD-9538-F939F33288E4}">
      <dgm:prSet phldrT="[Texto]" custT="1"/>
      <dgm:spPr/>
      <dgm:t>
        <a:bodyPr/>
        <a:lstStyle/>
        <a:p>
          <a:pPr algn="l"/>
          <a:r>
            <a:rPr lang="pt-BR" sz="1800" dirty="0"/>
            <a:t>Coleta de dados do caso</a:t>
          </a:r>
        </a:p>
      </dgm:t>
    </dgm:pt>
    <dgm:pt modelId="{659047B4-FC7F-4D14-BF98-F4635CD516A2}" type="parTrans" cxnId="{C35701D2-8456-49D2-80F9-AD177DB0E658}">
      <dgm:prSet/>
      <dgm:spPr/>
      <dgm:t>
        <a:bodyPr/>
        <a:lstStyle/>
        <a:p>
          <a:endParaRPr lang="pt-BR"/>
        </a:p>
      </dgm:t>
    </dgm:pt>
    <dgm:pt modelId="{262F183C-73A9-4E99-83C8-89CE124359CF}" type="sibTrans" cxnId="{C35701D2-8456-49D2-80F9-AD177DB0E658}">
      <dgm:prSet/>
      <dgm:spPr/>
      <dgm:t>
        <a:bodyPr/>
        <a:lstStyle/>
        <a:p>
          <a:endParaRPr lang="pt-BR"/>
        </a:p>
      </dgm:t>
    </dgm:pt>
    <dgm:pt modelId="{80F250C3-486A-416C-A64A-72CC08ABFE6A}">
      <dgm:prSet phldrT="[Texto]" custT="1"/>
      <dgm:spPr/>
      <dgm:t>
        <a:bodyPr/>
        <a:lstStyle/>
        <a:p>
          <a:r>
            <a:rPr lang="pt-BR" sz="2400" dirty="0"/>
            <a:t>PRÉ-CLASSE</a:t>
          </a:r>
          <a:endParaRPr lang="pt-BR" sz="2700" dirty="0"/>
        </a:p>
      </dgm:t>
    </dgm:pt>
    <dgm:pt modelId="{52E932B6-A00E-40A2-81FB-7B0DABE10058}" type="parTrans" cxnId="{ABD84A81-32F4-44CD-99B9-EED0756EC9D8}">
      <dgm:prSet/>
      <dgm:spPr/>
      <dgm:t>
        <a:bodyPr/>
        <a:lstStyle/>
        <a:p>
          <a:endParaRPr lang="pt-BR"/>
        </a:p>
      </dgm:t>
    </dgm:pt>
    <dgm:pt modelId="{E1571944-5E5A-44CB-BD35-B710E8BB0165}" type="sibTrans" cxnId="{ABD84A81-32F4-44CD-99B9-EED0756EC9D8}">
      <dgm:prSet/>
      <dgm:spPr/>
      <dgm:t>
        <a:bodyPr/>
        <a:lstStyle/>
        <a:p>
          <a:endParaRPr lang="pt-BR"/>
        </a:p>
      </dgm:t>
    </dgm:pt>
    <dgm:pt modelId="{2CFE7F9B-A616-4E2F-9857-49982C718836}">
      <dgm:prSet phldrT="[Texto]" custT="1"/>
      <dgm:spPr/>
      <dgm:t>
        <a:bodyPr/>
        <a:lstStyle/>
        <a:p>
          <a:pPr algn="l"/>
          <a:r>
            <a:rPr lang="pt-BR" sz="1800" dirty="0"/>
            <a:t>Estudo individual (aspectos dietoterápicos do caso clínico).</a:t>
          </a:r>
        </a:p>
      </dgm:t>
    </dgm:pt>
    <dgm:pt modelId="{EEBE6DC6-2C4F-4202-861C-4BADB100CD12}" type="parTrans" cxnId="{EC76D85D-7E04-4407-8F25-D5883651A3B4}">
      <dgm:prSet/>
      <dgm:spPr/>
      <dgm:t>
        <a:bodyPr/>
        <a:lstStyle/>
        <a:p>
          <a:endParaRPr lang="pt-BR"/>
        </a:p>
      </dgm:t>
    </dgm:pt>
    <dgm:pt modelId="{E4257BAD-4633-4CCE-BF80-6CA471E9F280}" type="sibTrans" cxnId="{EC76D85D-7E04-4407-8F25-D5883651A3B4}">
      <dgm:prSet/>
      <dgm:spPr/>
      <dgm:t>
        <a:bodyPr/>
        <a:lstStyle/>
        <a:p>
          <a:endParaRPr lang="pt-BR"/>
        </a:p>
      </dgm:t>
    </dgm:pt>
    <dgm:pt modelId="{DBA2BA06-D015-4AE0-8813-38F3DE8F19DF}">
      <dgm:prSet phldrT="[Texto]" custT="1"/>
      <dgm:spPr/>
      <dgm:t>
        <a:bodyPr/>
        <a:lstStyle/>
        <a:p>
          <a:pPr algn="just"/>
          <a:r>
            <a:rPr lang="pt-BR" sz="1800" dirty="0"/>
            <a:t>Será fornecido bibliografia no e-disciplinas.</a:t>
          </a:r>
        </a:p>
      </dgm:t>
    </dgm:pt>
    <dgm:pt modelId="{0D84869E-94AB-472E-9514-C78D011F12A3}" type="parTrans" cxnId="{7493C772-FA37-4001-8044-AF66EC428644}">
      <dgm:prSet/>
      <dgm:spPr/>
      <dgm:t>
        <a:bodyPr/>
        <a:lstStyle/>
        <a:p>
          <a:endParaRPr lang="pt-BR"/>
        </a:p>
      </dgm:t>
    </dgm:pt>
    <dgm:pt modelId="{68599E32-DED1-49B5-AAEF-133474298979}" type="sibTrans" cxnId="{7493C772-FA37-4001-8044-AF66EC428644}">
      <dgm:prSet/>
      <dgm:spPr/>
      <dgm:t>
        <a:bodyPr/>
        <a:lstStyle/>
        <a:p>
          <a:endParaRPr lang="pt-BR"/>
        </a:p>
      </dgm:t>
    </dgm:pt>
    <dgm:pt modelId="{FEE93352-F69C-4E97-BDAC-47DCF408E3FE}">
      <dgm:prSet phldrT="[Texto]" custT="1"/>
      <dgm:spPr/>
      <dgm:t>
        <a:bodyPr/>
        <a:lstStyle/>
        <a:p>
          <a:r>
            <a:rPr lang="pt-BR" sz="2400" dirty="0"/>
            <a:t>CLASSE</a:t>
          </a:r>
        </a:p>
      </dgm:t>
    </dgm:pt>
    <dgm:pt modelId="{1183B4AC-42AF-4DA9-AA1A-EDA4106BD062}" type="parTrans" cxnId="{42991B1D-1C70-4052-B3D0-02A117247143}">
      <dgm:prSet/>
      <dgm:spPr/>
      <dgm:t>
        <a:bodyPr/>
        <a:lstStyle/>
        <a:p>
          <a:endParaRPr lang="pt-BR"/>
        </a:p>
      </dgm:t>
    </dgm:pt>
    <dgm:pt modelId="{4448205B-3CF3-4AE3-8A2D-0D6F12FC1C0C}" type="sibTrans" cxnId="{42991B1D-1C70-4052-B3D0-02A117247143}">
      <dgm:prSet/>
      <dgm:spPr/>
      <dgm:t>
        <a:bodyPr/>
        <a:lstStyle/>
        <a:p>
          <a:endParaRPr lang="pt-BR"/>
        </a:p>
      </dgm:t>
    </dgm:pt>
    <dgm:pt modelId="{864224FE-4FB4-4B6D-B9CD-6886EB595AB4}">
      <dgm:prSet phldrT="[Texto]" custT="1"/>
      <dgm:spPr/>
      <dgm:t>
        <a:bodyPr/>
        <a:lstStyle/>
        <a:p>
          <a:pPr algn="l"/>
          <a:r>
            <a:rPr lang="pt-BR" sz="1800" dirty="0"/>
            <a:t>Anamnese + Exame físico do paciente.</a:t>
          </a:r>
        </a:p>
      </dgm:t>
    </dgm:pt>
    <dgm:pt modelId="{214B2B1A-9D55-429A-ACD2-F866735C806D}" type="parTrans" cxnId="{D4838A33-08AE-4507-ABBF-F6F3C8AD4597}">
      <dgm:prSet/>
      <dgm:spPr/>
      <dgm:t>
        <a:bodyPr/>
        <a:lstStyle/>
        <a:p>
          <a:endParaRPr lang="pt-BR"/>
        </a:p>
      </dgm:t>
    </dgm:pt>
    <dgm:pt modelId="{3ED694D3-BEE7-41CF-B0F5-8B4651E861CF}" type="sibTrans" cxnId="{D4838A33-08AE-4507-ABBF-F6F3C8AD4597}">
      <dgm:prSet/>
      <dgm:spPr/>
      <dgm:t>
        <a:bodyPr/>
        <a:lstStyle/>
        <a:p>
          <a:endParaRPr lang="pt-BR"/>
        </a:p>
      </dgm:t>
    </dgm:pt>
    <dgm:pt modelId="{6B63B252-5DEF-4ED1-ADEF-95C17764C70C}">
      <dgm:prSet phldrT="[Texto]" custT="1"/>
      <dgm:spPr/>
      <dgm:t>
        <a:bodyPr/>
        <a:lstStyle/>
        <a:p>
          <a:pPr algn="l"/>
          <a:r>
            <a:rPr lang="pt-BR" sz="1800" dirty="0"/>
            <a:t>Será fornecido dados complementares referente ao caso (</a:t>
          </a:r>
          <a:r>
            <a:rPr lang="pt-BR" sz="1800" dirty="0" err="1"/>
            <a:t>ex</a:t>
          </a:r>
          <a:r>
            <a:rPr lang="pt-BR" sz="1800" dirty="0"/>
            <a:t>: exames bioquímicos).</a:t>
          </a:r>
        </a:p>
      </dgm:t>
    </dgm:pt>
    <dgm:pt modelId="{F5A244A8-01EE-4EA9-BABC-D197ED363395}" type="parTrans" cxnId="{2F8E93EC-03F7-41A3-B17C-5938976B4EA7}">
      <dgm:prSet/>
      <dgm:spPr/>
      <dgm:t>
        <a:bodyPr/>
        <a:lstStyle/>
        <a:p>
          <a:endParaRPr lang="pt-BR"/>
        </a:p>
      </dgm:t>
    </dgm:pt>
    <dgm:pt modelId="{39CEE8D8-3487-4919-B83C-A52226B90EBA}" type="sibTrans" cxnId="{2F8E93EC-03F7-41A3-B17C-5938976B4EA7}">
      <dgm:prSet/>
      <dgm:spPr/>
      <dgm:t>
        <a:bodyPr/>
        <a:lstStyle/>
        <a:p>
          <a:endParaRPr lang="pt-BR"/>
        </a:p>
      </dgm:t>
    </dgm:pt>
    <dgm:pt modelId="{165DF0D7-0BA2-4F5F-BF90-CE2768764710}">
      <dgm:prSet phldrT="[Texto]" custT="1"/>
      <dgm:spPr/>
      <dgm:t>
        <a:bodyPr/>
        <a:lstStyle/>
        <a:p>
          <a:pPr algn="l"/>
          <a:r>
            <a:rPr lang="pt-BR" sz="1800" dirty="0"/>
            <a:t>Discussão em grupo</a:t>
          </a:r>
        </a:p>
      </dgm:t>
    </dgm:pt>
    <dgm:pt modelId="{64451E84-3506-41DA-8827-D70FA4D66F62}" type="parTrans" cxnId="{E4F4B9B5-94BF-424B-BB54-3D6E3114FDAF}">
      <dgm:prSet/>
      <dgm:spPr/>
      <dgm:t>
        <a:bodyPr/>
        <a:lstStyle/>
        <a:p>
          <a:endParaRPr lang="pt-BR"/>
        </a:p>
      </dgm:t>
    </dgm:pt>
    <dgm:pt modelId="{1715DD5C-E8E0-4C85-9E4F-8978B48A93BE}" type="sibTrans" cxnId="{E4F4B9B5-94BF-424B-BB54-3D6E3114FDAF}">
      <dgm:prSet/>
      <dgm:spPr/>
      <dgm:t>
        <a:bodyPr/>
        <a:lstStyle/>
        <a:p>
          <a:endParaRPr lang="pt-BR"/>
        </a:p>
      </dgm:t>
    </dgm:pt>
    <dgm:pt modelId="{0267B59C-5F49-4E35-839A-F575DB4ADADA}">
      <dgm:prSet phldrT="[Texto]" custT="1"/>
      <dgm:spPr/>
      <dgm:t>
        <a:bodyPr/>
        <a:lstStyle/>
        <a:p>
          <a:pPr algn="just"/>
          <a:r>
            <a:rPr lang="pt-BR" sz="1800" dirty="0"/>
            <a:t>Elaboração do Caso Clínico (apresentação </a:t>
          </a:r>
          <a:r>
            <a:rPr lang="pt-BR" sz="1800" dirty="0" err="1"/>
            <a:t>ppt</a:t>
          </a:r>
          <a:r>
            <a:rPr lang="pt-BR" sz="1800" dirty="0"/>
            <a:t> + relatório)</a:t>
          </a:r>
        </a:p>
      </dgm:t>
    </dgm:pt>
    <dgm:pt modelId="{C29CD32D-3FC2-4DA1-B1A5-14F93420E2FA}" type="parTrans" cxnId="{7BB69909-5A87-408A-B723-408AEEF270B8}">
      <dgm:prSet/>
      <dgm:spPr/>
      <dgm:t>
        <a:bodyPr/>
        <a:lstStyle/>
        <a:p>
          <a:endParaRPr lang="pt-BR"/>
        </a:p>
      </dgm:t>
    </dgm:pt>
    <dgm:pt modelId="{75171742-0CA4-4AB3-9139-96DC70EE35AC}" type="sibTrans" cxnId="{7BB69909-5A87-408A-B723-408AEEF270B8}">
      <dgm:prSet/>
      <dgm:spPr/>
      <dgm:t>
        <a:bodyPr/>
        <a:lstStyle/>
        <a:p>
          <a:endParaRPr lang="pt-BR"/>
        </a:p>
      </dgm:t>
    </dgm:pt>
    <dgm:pt modelId="{EEA0DC1F-3D65-40ED-B98A-004AFC998C3C}">
      <dgm:prSet phldrT="[Texto]" custT="1"/>
      <dgm:spPr/>
      <dgm:t>
        <a:bodyPr/>
        <a:lstStyle/>
        <a:p>
          <a:pPr algn="l"/>
          <a:r>
            <a:rPr lang="pt-BR" sz="1800" dirty="0"/>
            <a:t>Avaliação em grupo.</a:t>
          </a:r>
        </a:p>
      </dgm:t>
    </dgm:pt>
    <dgm:pt modelId="{38548064-4CD9-4EA9-AC4B-E07B72507917}" type="parTrans" cxnId="{F5E166DF-91A8-4A41-B6A3-2F1162165ED2}">
      <dgm:prSet/>
      <dgm:spPr/>
      <dgm:t>
        <a:bodyPr/>
        <a:lstStyle/>
        <a:p>
          <a:endParaRPr lang="pt-BR"/>
        </a:p>
      </dgm:t>
    </dgm:pt>
    <dgm:pt modelId="{2D42D686-E784-4A61-B0FB-A368ADB46570}" type="sibTrans" cxnId="{F5E166DF-91A8-4A41-B6A3-2F1162165ED2}">
      <dgm:prSet/>
      <dgm:spPr/>
      <dgm:t>
        <a:bodyPr/>
        <a:lstStyle/>
        <a:p>
          <a:endParaRPr lang="pt-BR"/>
        </a:p>
      </dgm:t>
    </dgm:pt>
    <dgm:pt modelId="{E5A08191-EF4E-4E15-8457-A699EE4B3A65}" type="pres">
      <dgm:prSet presAssocID="{2903FDF9-5FBF-46BA-A692-50046C2FB458}" presName="Name0" presStyleCnt="0">
        <dgm:presLayoutVars>
          <dgm:dir/>
          <dgm:animLvl val="lvl"/>
          <dgm:resizeHandles val="exact"/>
        </dgm:presLayoutVars>
      </dgm:prSet>
      <dgm:spPr/>
    </dgm:pt>
    <dgm:pt modelId="{C72A7CE1-1079-4938-B8FB-61449C16E6FA}" type="pres">
      <dgm:prSet presAssocID="{2903FDF9-5FBF-46BA-A692-50046C2FB458}" presName="tSp" presStyleCnt="0"/>
      <dgm:spPr/>
    </dgm:pt>
    <dgm:pt modelId="{6263FF70-BF04-439C-830E-EFF7E4CF4C4F}" type="pres">
      <dgm:prSet presAssocID="{2903FDF9-5FBF-46BA-A692-50046C2FB458}" presName="bSp" presStyleCnt="0"/>
      <dgm:spPr/>
    </dgm:pt>
    <dgm:pt modelId="{8AC301C2-0246-4B8D-A4A0-AD80B6D54E8C}" type="pres">
      <dgm:prSet presAssocID="{2903FDF9-5FBF-46BA-A692-50046C2FB458}" presName="process" presStyleCnt="0"/>
      <dgm:spPr/>
    </dgm:pt>
    <dgm:pt modelId="{175B3359-6F21-4C6D-80C3-450F0A9936AE}" type="pres">
      <dgm:prSet presAssocID="{3389F1F4-C906-4DEB-A381-AFEBCBB117B6}" presName="composite1" presStyleCnt="0"/>
      <dgm:spPr/>
    </dgm:pt>
    <dgm:pt modelId="{7979F2E2-3149-4DA2-8354-2F00E967FAB4}" type="pres">
      <dgm:prSet presAssocID="{3389F1F4-C906-4DEB-A381-AFEBCBB117B6}" presName="dummyNode1" presStyleLbl="node1" presStyleIdx="0" presStyleCnt="3"/>
      <dgm:spPr/>
    </dgm:pt>
    <dgm:pt modelId="{48F21542-75DC-4A43-B1F5-2838F2271E79}" type="pres">
      <dgm:prSet presAssocID="{3389F1F4-C906-4DEB-A381-AFEBCBB117B6}" presName="childNode1" presStyleLbl="bgAcc1" presStyleIdx="0" presStyleCnt="3" custScaleX="272004" custScaleY="200278" custLinFactNeighborX="-1615" custLinFactNeighborY="-6853">
        <dgm:presLayoutVars>
          <dgm:bulletEnabled val="1"/>
        </dgm:presLayoutVars>
      </dgm:prSet>
      <dgm:spPr/>
    </dgm:pt>
    <dgm:pt modelId="{2A35CA25-33FC-41A2-897B-F3038E3C9137}" type="pres">
      <dgm:prSet presAssocID="{3389F1F4-C906-4DEB-A381-AFEBCBB117B6}" presName="childNode1tx" presStyleLbl="bgAcc1" presStyleIdx="0" presStyleCnt="3">
        <dgm:presLayoutVars>
          <dgm:bulletEnabled val="1"/>
        </dgm:presLayoutVars>
      </dgm:prSet>
      <dgm:spPr/>
    </dgm:pt>
    <dgm:pt modelId="{579C71F7-14EC-4F7C-9D0A-8B02FEF1D2BB}" type="pres">
      <dgm:prSet presAssocID="{3389F1F4-C906-4DEB-A381-AFEBCBB117B6}" presName="parentNode1" presStyleLbl="node1" presStyleIdx="0" presStyleCnt="3" custScaleX="183873" custLinFactNeighborX="-17813" custLinFactNeighborY="83744">
        <dgm:presLayoutVars>
          <dgm:chMax val="1"/>
          <dgm:bulletEnabled val="1"/>
        </dgm:presLayoutVars>
      </dgm:prSet>
      <dgm:spPr/>
    </dgm:pt>
    <dgm:pt modelId="{91584AA6-F332-4117-8314-9E878642DE4F}" type="pres">
      <dgm:prSet presAssocID="{3389F1F4-C906-4DEB-A381-AFEBCBB117B6}" presName="connSite1" presStyleCnt="0"/>
      <dgm:spPr/>
    </dgm:pt>
    <dgm:pt modelId="{E9C6CE13-4EA1-4DFD-A73B-E98103FC42CD}" type="pres">
      <dgm:prSet presAssocID="{27B548E2-A7FA-4190-BC1B-A8CEF7998B9B}" presName="Name9" presStyleLbl="sibTrans2D1" presStyleIdx="0" presStyleCnt="2" custLinFactNeighborX="-1012" custLinFactNeighborY="337"/>
      <dgm:spPr/>
    </dgm:pt>
    <dgm:pt modelId="{4620E52F-8F15-4B62-BB0F-7FBEA617F424}" type="pres">
      <dgm:prSet presAssocID="{80F250C3-486A-416C-A64A-72CC08ABFE6A}" presName="composite2" presStyleCnt="0"/>
      <dgm:spPr/>
    </dgm:pt>
    <dgm:pt modelId="{E1436AF3-269D-4D7F-AB3E-90A2E6923E06}" type="pres">
      <dgm:prSet presAssocID="{80F250C3-486A-416C-A64A-72CC08ABFE6A}" presName="dummyNode2" presStyleLbl="node1" presStyleIdx="0" presStyleCnt="3"/>
      <dgm:spPr/>
    </dgm:pt>
    <dgm:pt modelId="{C17FA547-B721-4A59-BEFE-E5DD6F6B1406}" type="pres">
      <dgm:prSet presAssocID="{80F250C3-486A-416C-A64A-72CC08ABFE6A}" presName="childNode2" presStyleLbl="bgAcc1" presStyleIdx="1" presStyleCnt="3" custScaleX="344459" custScaleY="186767" custLinFactNeighborX="624" custLinFactNeighborY="17101">
        <dgm:presLayoutVars>
          <dgm:bulletEnabled val="1"/>
        </dgm:presLayoutVars>
      </dgm:prSet>
      <dgm:spPr/>
    </dgm:pt>
    <dgm:pt modelId="{00BD4BD3-2A09-4F5D-B148-F21B602D6657}" type="pres">
      <dgm:prSet presAssocID="{80F250C3-486A-416C-A64A-72CC08ABFE6A}" presName="childNode2tx" presStyleLbl="bgAcc1" presStyleIdx="1" presStyleCnt="3">
        <dgm:presLayoutVars>
          <dgm:bulletEnabled val="1"/>
        </dgm:presLayoutVars>
      </dgm:prSet>
      <dgm:spPr/>
    </dgm:pt>
    <dgm:pt modelId="{CE3D819D-B6A3-45E6-A60A-446E35F44DA5}" type="pres">
      <dgm:prSet presAssocID="{80F250C3-486A-416C-A64A-72CC08ABFE6A}" presName="parentNode2" presStyleLbl="node1" presStyleIdx="1" presStyleCnt="3" custScaleX="185833" custLinFactNeighborX="3451" custLinFactNeighborY="-36880">
        <dgm:presLayoutVars>
          <dgm:chMax val="0"/>
          <dgm:bulletEnabled val="1"/>
        </dgm:presLayoutVars>
      </dgm:prSet>
      <dgm:spPr/>
    </dgm:pt>
    <dgm:pt modelId="{AF622738-0343-4C63-B831-971F09F997B8}" type="pres">
      <dgm:prSet presAssocID="{80F250C3-486A-416C-A64A-72CC08ABFE6A}" presName="connSite2" presStyleCnt="0"/>
      <dgm:spPr/>
    </dgm:pt>
    <dgm:pt modelId="{2442D598-CCCF-40BB-BE3D-3BC6649F2373}" type="pres">
      <dgm:prSet presAssocID="{E1571944-5E5A-44CB-BD35-B710E8BB0165}" presName="Name18" presStyleLbl="sibTrans2D1" presStyleIdx="1" presStyleCnt="2" custLinFactNeighborX="1421" custLinFactNeighborY="2834"/>
      <dgm:spPr/>
    </dgm:pt>
    <dgm:pt modelId="{44AAF56F-79A2-44B6-828C-F22640F372E5}" type="pres">
      <dgm:prSet presAssocID="{FEE93352-F69C-4E97-BDAC-47DCF408E3FE}" presName="composite1" presStyleCnt="0"/>
      <dgm:spPr/>
    </dgm:pt>
    <dgm:pt modelId="{C256F448-AEDC-41AA-B104-AEDD20849521}" type="pres">
      <dgm:prSet presAssocID="{FEE93352-F69C-4E97-BDAC-47DCF408E3FE}" presName="dummyNode1" presStyleLbl="node1" presStyleIdx="1" presStyleCnt="3"/>
      <dgm:spPr/>
    </dgm:pt>
    <dgm:pt modelId="{7CBA1C56-07A0-4B8E-B8EB-565B2060AADB}" type="pres">
      <dgm:prSet presAssocID="{FEE93352-F69C-4E97-BDAC-47DCF408E3FE}" presName="childNode1" presStyleLbl="bgAcc1" presStyleIdx="2" presStyleCnt="3" custScaleX="164953" custScaleY="153236" custLinFactNeighborX="-1544" custLinFactNeighborY="1323">
        <dgm:presLayoutVars>
          <dgm:bulletEnabled val="1"/>
        </dgm:presLayoutVars>
      </dgm:prSet>
      <dgm:spPr/>
    </dgm:pt>
    <dgm:pt modelId="{CC44965A-58B0-4807-A87C-743B9109788C}" type="pres">
      <dgm:prSet presAssocID="{FEE93352-F69C-4E97-BDAC-47DCF408E3FE}" presName="childNode1tx" presStyleLbl="bgAcc1" presStyleIdx="2" presStyleCnt="3">
        <dgm:presLayoutVars>
          <dgm:bulletEnabled val="1"/>
        </dgm:presLayoutVars>
      </dgm:prSet>
      <dgm:spPr/>
    </dgm:pt>
    <dgm:pt modelId="{C1330DA5-F05D-473A-865B-EF917EF253C9}" type="pres">
      <dgm:prSet presAssocID="{FEE93352-F69C-4E97-BDAC-47DCF408E3FE}" presName="parentNode1" presStyleLbl="node1" presStyleIdx="2" presStyleCnt="3" custLinFactNeighborX="-1000" custLinFactNeighborY="48411">
        <dgm:presLayoutVars>
          <dgm:chMax val="1"/>
          <dgm:bulletEnabled val="1"/>
        </dgm:presLayoutVars>
      </dgm:prSet>
      <dgm:spPr/>
    </dgm:pt>
    <dgm:pt modelId="{D7988E4F-BE62-4FBD-A33C-65F125F3364F}" type="pres">
      <dgm:prSet presAssocID="{FEE93352-F69C-4E97-BDAC-47DCF408E3FE}" presName="connSite1" presStyleCnt="0"/>
      <dgm:spPr/>
    </dgm:pt>
  </dgm:ptLst>
  <dgm:cxnLst>
    <dgm:cxn modelId="{3D88A604-ED4B-4B26-AA32-18AFC55BACA7}" type="presOf" srcId="{2903FDF9-5FBF-46BA-A692-50046C2FB458}" destId="{E5A08191-EF4E-4E15-8457-A699EE4B3A65}" srcOrd="0" destOrd="0" presId="urn:microsoft.com/office/officeart/2005/8/layout/hProcess4"/>
    <dgm:cxn modelId="{7BB69909-5A87-408A-B723-408AEEF270B8}" srcId="{80F250C3-486A-416C-A64A-72CC08ABFE6A}" destId="{0267B59C-5F49-4E35-839A-F575DB4ADADA}" srcOrd="1" destOrd="0" parTransId="{C29CD32D-3FC2-4DA1-B1A5-14F93420E2FA}" sibTransId="{75171742-0CA4-4AB3-9139-96DC70EE35AC}"/>
    <dgm:cxn modelId="{58C95516-7A57-4845-BA6B-34B828C034C6}" srcId="{2903FDF9-5FBF-46BA-A692-50046C2FB458}" destId="{3389F1F4-C906-4DEB-A381-AFEBCBB117B6}" srcOrd="0" destOrd="0" parTransId="{26EE2528-C8A9-4F3B-858A-F91B31810F2F}" sibTransId="{27B548E2-A7FA-4190-BC1B-A8CEF7998B9B}"/>
    <dgm:cxn modelId="{6E98DA16-4B02-402D-B1BB-6931BA02D5E4}" type="presOf" srcId="{DBA2BA06-D015-4AE0-8813-38F3DE8F19DF}" destId="{C17FA547-B721-4A59-BEFE-E5DD6F6B1406}" srcOrd="0" destOrd="2" presId="urn:microsoft.com/office/officeart/2005/8/layout/hProcess4"/>
    <dgm:cxn modelId="{42991B1D-1C70-4052-B3D0-02A117247143}" srcId="{2903FDF9-5FBF-46BA-A692-50046C2FB458}" destId="{FEE93352-F69C-4E97-BDAC-47DCF408E3FE}" srcOrd="2" destOrd="0" parTransId="{1183B4AC-42AF-4DA9-AA1A-EDA4106BD062}" sibTransId="{4448205B-3CF3-4AE3-8A2D-0D6F12FC1C0C}"/>
    <dgm:cxn modelId="{D4838A33-08AE-4507-ABBF-F6F3C8AD4597}" srcId="{3389F1F4-C906-4DEB-A381-AFEBCBB117B6}" destId="{864224FE-4FB4-4B6D-B9CD-6886EB595AB4}" srcOrd="1" destOrd="0" parTransId="{214B2B1A-9D55-429A-ACD2-F866735C806D}" sibTransId="{3ED694D3-BEE7-41CF-B0F5-8B4651E861CF}"/>
    <dgm:cxn modelId="{565EA73C-CA21-4E80-A2DF-A3C668F9E285}" type="presOf" srcId="{2CFE7F9B-A616-4E2F-9857-49982C718836}" destId="{00BD4BD3-2A09-4F5D-B148-F21B602D6657}" srcOrd="1" destOrd="0" presId="urn:microsoft.com/office/officeart/2005/8/layout/hProcess4"/>
    <dgm:cxn modelId="{915A2845-DA7E-429F-A637-25340B6D8FA5}" type="presOf" srcId="{FEE93352-F69C-4E97-BDAC-47DCF408E3FE}" destId="{C1330DA5-F05D-473A-865B-EF917EF253C9}" srcOrd="0" destOrd="0" presId="urn:microsoft.com/office/officeart/2005/8/layout/hProcess4"/>
    <dgm:cxn modelId="{2DBA0D54-B05C-449C-BF4B-005383807AAA}" type="presOf" srcId="{165DF0D7-0BA2-4F5F-BF90-CE2768764710}" destId="{7CBA1C56-07A0-4B8E-B8EB-565B2060AADB}" srcOrd="0" destOrd="0" presId="urn:microsoft.com/office/officeart/2005/8/layout/hProcess4"/>
    <dgm:cxn modelId="{06841D5B-5520-472A-BD59-10D6099FDC00}" type="presOf" srcId="{165DF0D7-0BA2-4F5F-BF90-CE2768764710}" destId="{CC44965A-58B0-4807-A87C-743B9109788C}" srcOrd="1" destOrd="0" presId="urn:microsoft.com/office/officeart/2005/8/layout/hProcess4"/>
    <dgm:cxn modelId="{EC76D85D-7E04-4407-8F25-D5883651A3B4}" srcId="{80F250C3-486A-416C-A64A-72CC08ABFE6A}" destId="{2CFE7F9B-A616-4E2F-9857-49982C718836}" srcOrd="0" destOrd="0" parTransId="{EEBE6DC6-2C4F-4202-861C-4BADB100CD12}" sibTransId="{E4257BAD-4633-4CCE-BF80-6CA471E9F280}"/>
    <dgm:cxn modelId="{6D70AD5F-E168-4E90-B49A-AD9FE18C1EAF}" type="presOf" srcId="{EEA0DC1F-3D65-40ED-B98A-004AFC998C3C}" destId="{CC44965A-58B0-4807-A87C-743B9109788C}" srcOrd="1" destOrd="1" presId="urn:microsoft.com/office/officeart/2005/8/layout/hProcess4"/>
    <dgm:cxn modelId="{40DCDC6C-1EAF-498A-872B-7A1F62E7F357}" type="presOf" srcId="{80F250C3-486A-416C-A64A-72CC08ABFE6A}" destId="{CE3D819D-B6A3-45E6-A60A-446E35F44DA5}" srcOrd="0" destOrd="0" presId="urn:microsoft.com/office/officeart/2005/8/layout/hProcess4"/>
    <dgm:cxn modelId="{7493C772-FA37-4001-8044-AF66EC428644}" srcId="{80F250C3-486A-416C-A64A-72CC08ABFE6A}" destId="{DBA2BA06-D015-4AE0-8813-38F3DE8F19DF}" srcOrd="2" destOrd="0" parTransId="{0D84869E-94AB-472E-9514-C78D011F12A3}" sibTransId="{68599E32-DED1-49B5-AAEF-133474298979}"/>
    <dgm:cxn modelId="{1673D573-DB57-4364-B029-AB4DABF69BF7}" type="presOf" srcId="{6B63B252-5DEF-4ED1-ADEF-95C17764C70C}" destId="{2A35CA25-33FC-41A2-897B-F3038E3C9137}" srcOrd="1" destOrd="2" presId="urn:microsoft.com/office/officeart/2005/8/layout/hProcess4"/>
    <dgm:cxn modelId="{6CE5B975-EBD2-4F10-A295-E4E0E04A0CB8}" type="presOf" srcId="{CF0FAAAA-E5F6-45AD-9538-F939F33288E4}" destId="{2A35CA25-33FC-41A2-897B-F3038E3C9137}" srcOrd="1" destOrd="0" presId="urn:microsoft.com/office/officeart/2005/8/layout/hProcess4"/>
    <dgm:cxn modelId="{B4844D7B-0CBF-40A6-B28B-E64422D6E870}" type="presOf" srcId="{CF0FAAAA-E5F6-45AD-9538-F939F33288E4}" destId="{48F21542-75DC-4A43-B1F5-2838F2271E79}" srcOrd="0" destOrd="0" presId="urn:microsoft.com/office/officeart/2005/8/layout/hProcess4"/>
    <dgm:cxn modelId="{ABD84A81-32F4-44CD-99B9-EED0756EC9D8}" srcId="{2903FDF9-5FBF-46BA-A692-50046C2FB458}" destId="{80F250C3-486A-416C-A64A-72CC08ABFE6A}" srcOrd="1" destOrd="0" parTransId="{52E932B6-A00E-40A2-81FB-7B0DABE10058}" sibTransId="{E1571944-5E5A-44CB-BD35-B710E8BB0165}"/>
    <dgm:cxn modelId="{C5EF4988-3F5D-45BA-8C20-2748B151130D}" type="presOf" srcId="{EEA0DC1F-3D65-40ED-B98A-004AFC998C3C}" destId="{7CBA1C56-07A0-4B8E-B8EB-565B2060AADB}" srcOrd="0" destOrd="1" presId="urn:microsoft.com/office/officeart/2005/8/layout/hProcess4"/>
    <dgm:cxn modelId="{7A061A8D-76D8-4250-A223-4B86018F9698}" type="presOf" srcId="{864224FE-4FB4-4B6D-B9CD-6886EB595AB4}" destId="{48F21542-75DC-4A43-B1F5-2838F2271E79}" srcOrd="0" destOrd="1" presId="urn:microsoft.com/office/officeart/2005/8/layout/hProcess4"/>
    <dgm:cxn modelId="{002E8D99-89A8-46FD-9C04-DB346B78B2F6}" type="presOf" srcId="{864224FE-4FB4-4B6D-B9CD-6886EB595AB4}" destId="{2A35CA25-33FC-41A2-897B-F3038E3C9137}" srcOrd="1" destOrd="1" presId="urn:microsoft.com/office/officeart/2005/8/layout/hProcess4"/>
    <dgm:cxn modelId="{82EBA49C-5649-491D-92AA-A4B3BA98D0A6}" type="presOf" srcId="{0267B59C-5F49-4E35-839A-F575DB4ADADA}" destId="{00BD4BD3-2A09-4F5D-B148-F21B602D6657}" srcOrd="1" destOrd="1" presId="urn:microsoft.com/office/officeart/2005/8/layout/hProcess4"/>
    <dgm:cxn modelId="{E4F4B9B5-94BF-424B-BB54-3D6E3114FDAF}" srcId="{FEE93352-F69C-4E97-BDAC-47DCF408E3FE}" destId="{165DF0D7-0BA2-4F5F-BF90-CE2768764710}" srcOrd="0" destOrd="0" parTransId="{64451E84-3506-41DA-8827-D70FA4D66F62}" sibTransId="{1715DD5C-E8E0-4C85-9E4F-8978B48A93BE}"/>
    <dgm:cxn modelId="{940E65BB-3091-4995-B992-B5017A381966}" type="presOf" srcId="{0267B59C-5F49-4E35-839A-F575DB4ADADA}" destId="{C17FA547-B721-4A59-BEFE-E5DD6F6B1406}" srcOrd="0" destOrd="1" presId="urn:microsoft.com/office/officeart/2005/8/layout/hProcess4"/>
    <dgm:cxn modelId="{14C4D1CA-2CCC-449A-A2EB-E79962802838}" type="presOf" srcId="{6B63B252-5DEF-4ED1-ADEF-95C17764C70C}" destId="{48F21542-75DC-4A43-B1F5-2838F2271E79}" srcOrd="0" destOrd="2" presId="urn:microsoft.com/office/officeart/2005/8/layout/hProcess4"/>
    <dgm:cxn modelId="{C35701D2-8456-49D2-80F9-AD177DB0E658}" srcId="{3389F1F4-C906-4DEB-A381-AFEBCBB117B6}" destId="{CF0FAAAA-E5F6-45AD-9538-F939F33288E4}" srcOrd="0" destOrd="0" parTransId="{659047B4-FC7F-4D14-BF98-F4635CD516A2}" sibTransId="{262F183C-73A9-4E99-83C8-89CE124359CF}"/>
    <dgm:cxn modelId="{A48982DA-30D0-4671-9F5F-17BDDAD715A1}" type="presOf" srcId="{27B548E2-A7FA-4190-BC1B-A8CEF7998B9B}" destId="{E9C6CE13-4EA1-4DFD-A73B-E98103FC42CD}" srcOrd="0" destOrd="0" presId="urn:microsoft.com/office/officeart/2005/8/layout/hProcess4"/>
    <dgm:cxn modelId="{F5E166DF-91A8-4A41-B6A3-2F1162165ED2}" srcId="{FEE93352-F69C-4E97-BDAC-47DCF408E3FE}" destId="{EEA0DC1F-3D65-40ED-B98A-004AFC998C3C}" srcOrd="1" destOrd="0" parTransId="{38548064-4CD9-4EA9-AC4B-E07B72507917}" sibTransId="{2D42D686-E784-4A61-B0FB-A368ADB46570}"/>
    <dgm:cxn modelId="{DE4381E9-BA85-495D-A3F7-04F9B07BA25A}" type="presOf" srcId="{E1571944-5E5A-44CB-BD35-B710E8BB0165}" destId="{2442D598-CCCF-40BB-BE3D-3BC6649F2373}" srcOrd="0" destOrd="0" presId="urn:microsoft.com/office/officeart/2005/8/layout/hProcess4"/>
    <dgm:cxn modelId="{2F8E93EC-03F7-41A3-B17C-5938976B4EA7}" srcId="{3389F1F4-C906-4DEB-A381-AFEBCBB117B6}" destId="{6B63B252-5DEF-4ED1-ADEF-95C17764C70C}" srcOrd="2" destOrd="0" parTransId="{F5A244A8-01EE-4EA9-BABC-D197ED363395}" sibTransId="{39CEE8D8-3487-4919-B83C-A52226B90EBA}"/>
    <dgm:cxn modelId="{950821F5-7BE2-4C40-9669-0DF11428B8F3}" type="presOf" srcId="{2CFE7F9B-A616-4E2F-9857-49982C718836}" destId="{C17FA547-B721-4A59-BEFE-E5DD6F6B1406}" srcOrd="0" destOrd="0" presId="urn:microsoft.com/office/officeart/2005/8/layout/hProcess4"/>
    <dgm:cxn modelId="{2380A7F9-7C2B-4BB1-9664-99B1D811B699}" type="presOf" srcId="{3389F1F4-C906-4DEB-A381-AFEBCBB117B6}" destId="{579C71F7-14EC-4F7C-9D0A-8B02FEF1D2BB}" srcOrd="0" destOrd="0" presId="urn:microsoft.com/office/officeart/2005/8/layout/hProcess4"/>
    <dgm:cxn modelId="{4B37C4FE-35A9-4154-9F35-6A7EC0A6AF1D}" type="presOf" srcId="{DBA2BA06-D015-4AE0-8813-38F3DE8F19DF}" destId="{00BD4BD3-2A09-4F5D-B148-F21B602D6657}" srcOrd="1" destOrd="2" presId="urn:microsoft.com/office/officeart/2005/8/layout/hProcess4"/>
    <dgm:cxn modelId="{B4869271-9DFB-49A9-98FF-62D7EC57FF1A}" type="presParOf" srcId="{E5A08191-EF4E-4E15-8457-A699EE4B3A65}" destId="{C72A7CE1-1079-4938-B8FB-61449C16E6FA}" srcOrd="0" destOrd="0" presId="urn:microsoft.com/office/officeart/2005/8/layout/hProcess4"/>
    <dgm:cxn modelId="{E8698F08-F38C-49A5-A6E7-19F9E99B573F}" type="presParOf" srcId="{E5A08191-EF4E-4E15-8457-A699EE4B3A65}" destId="{6263FF70-BF04-439C-830E-EFF7E4CF4C4F}" srcOrd="1" destOrd="0" presId="urn:microsoft.com/office/officeart/2005/8/layout/hProcess4"/>
    <dgm:cxn modelId="{B1F62EC5-ED43-4C16-86EA-418FA0CA8AE4}" type="presParOf" srcId="{E5A08191-EF4E-4E15-8457-A699EE4B3A65}" destId="{8AC301C2-0246-4B8D-A4A0-AD80B6D54E8C}" srcOrd="2" destOrd="0" presId="urn:microsoft.com/office/officeart/2005/8/layout/hProcess4"/>
    <dgm:cxn modelId="{2F92073F-2D01-46EB-B150-319E2864765C}" type="presParOf" srcId="{8AC301C2-0246-4B8D-A4A0-AD80B6D54E8C}" destId="{175B3359-6F21-4C6D-80C3-450F0A9936AE}" srcOrd="0" destOrd="0" presId="urn:microsoft.com/office/officeart/2005/8/layout/hProcess4"/>
    <dgm:cxn modelId="{A4EA0869-8941-434F-B15F-4AB57B6F802F}" type="presParOf" srcId="{175B3359-6F21-4C6D-80C3-450F0A9936AE}" destId="{7979F2E2-3149-4DA2-8354-2F00E967FAB4}" srcOrd="0" destOrd="0" presId="urn:microsoft.com/office/officeart/2005/8/layout/hProcess4"/>
    <dgm:cxn modelId="{A2664E62-CEFA-4BFD-BE9E-F9C38463E202}" type="presParOf" srcId="{175B3359-6F21-4C6D-80C3-450F0A9936AE}" destId="{48F21542-75DC-4A43-B1F5-2838F2271E79}" srcOrd="1" destOrd="0" presId="urn:microsoft.com/office/officeart/2005/8/layout/hProcess4"/>
    <dgm:cxn modelId="{27F9FF44-CA54-4923-8A5A-6E3F01E2AB7B}" type="presParOf" srcId="{175B3359-6F21-4C6D-80C3-450F0A9936AE}" destId="{2A35CA25-33FC-41A2-897B-F3038E3C9137}" srcOrd="2" destOrd="0" presId="urn:microsoft.com/office/officeart/2005/8/layout/hProcess4"/>
    <dgm:cxn modelId="{80D95872-97E2-4718-80CD-6163D1125895}" type="presParOf" srcId="{175B3359-6F21-4C6D-80C3-450F0A9936AE}" destId="{579C71F7-14EC-4F7C-9D0A-8B02FEF1D2BB}" srcOrd="3" destOrd="0" presId="urn:microsoft.com/office/officeart/2005/8/layout/hProcess4"/>
    <dgm:cxn modelId="{97A46C4D-5933-406A-9F07-D74C59F5C43F}" type="presParOf" srcId="{175B3359-6F21-4C6D-80C3-450F0A9936AE}" destId="{91584AA6-F332-4117-8314-9E878642DE4F}" srcOrd="4" destOrd="0" presId="urn:microsoft.com/office/officeart/2005/8/layout/hProcess4"/>
    <dgm:cxn modelId="{BC97B3AA-DF17-4617-892D-019F73E1E94F}" type="presParOf" srcId="{8AC301C2-0246-4B8D-A4A0-AD80B6D54E8C}" destId="{E9C6CE13-4EA1-4DFD-A73B-E98103FC42CD}" srcOrd="1" destOrd="0" presId="urn:microsoft.com/office/officeart/2005/8/layout/hProcess4"/>
    <dgm:cxn modelId="{D72AA96C-11B5-418D-B994-EC752155A806}" type="presParOf" srcId="{8AC301C2-0246-4B8D-A4A0-AD80B6D54E8C}" destId="{4620E52F-8F15-4B62-BB0F-7FBEA617F424}" srcOrd="2" destOrd="0" presId="urn:microsoft.com/office/officeart/2005/8/layout/hProcess4"/>
    <dgm:cxn modelId="{6D1D17FB-D801-45A7-A90F-CCB197FA5637}" type="presParOf" srcId="{4620E52F-8F15-4B62-BB0F-7FBEA617F424}" destId="{E1436AF3-269D-4D7F-AB3E-90A2E6923E06}" srcOrd="0" destOrd="0" presId="urn:microsoft.com/office/officeart/2005/8/layout/hProcess4"/>
    <dgm:cxn modelId="{C1D98B22-5F37-4E90-BBF2-903B1ECEB91B}" type="presParOf" srcId="{4620E52F-8F15-4B62-BB0F-7FBEA617F424}" destId="{C17FA547-B721-4A59-BEFE-E5DD6F6B1406}" srcOrd="1" destOrd="0" presId="urn:microsoft.com/office/officeart/2005/8/layout/hProcess4"/>
    <dgm:cxn modelId="{B58EC56C-4204-4C41-9D51-324208689CA7}" type="presParOf" srcId="{4620E52F-8F15-4B62-BB0F-7FBEA617F424}" destId="{00BD4BD3-2A09-4F5D-B148-F21B602D6657}" srcOrd="2" destOrd="0" presId="urn:microsoft.com/office/officeart/2005/8/layout/hProcess4"/>
    <dgm:cxn modelId="{914F9E5A-BFA3-44A1-A781-7E15F40764B0}" type="presParOf" srcId="{4620E52F-8F15-4B62-BB0F-7FBEA617F424}" destId="{CE3D819D-B6A3-45E6-A60A-446E35F44DA5}" srcOrd="3" destOrd="0" presId="urn:microsoft.com/office/officeart/2005/8/layout/hProcess4"/>
    <dgm:cxn modelId="{5E33034B-3067-4222-BE10-D0E90841964A}" type="presParOf" srcId="{4620E52F-8F15-4B62-BB0F-7FBEA617F424}" destId="{AF622738-0343-4C63-B831-971F09F997B8}" srcOrd="4" destOrd="0" presId="urn:microsoft.com/office/officeart/2005/8/layout/hProcess4"/>
    <dgm:cxn modelId="{9CB21FBE-A66B-4941-9179-3ED8F60ADCE6}" type="presParOf" srcId="{8AC301C2-0246-4B8D-A4A0-AD80B6D54E8C}" destId="{2442D598-CCCF-40BB-BE3D-3BC6649F2373}" srcOrd="3" destOrd="0" presId="urn:microsoft.com/office/officeart/2005/8/layout/hProcess4"/>
    <dgm:cxn modelId="{BA06AB59-2065-46B4-BB78-57B8646966D9}" type="presParOf" srcId="{8AC301C2-0246-4B8D-A4A0-AD80B6D54E8C}" destId="{44AAF56F-79A2-44B6-828C-F22640F372E5}" srcOrd="4" destOrd="0" presId="urn:microsoft.com/office/officeart/2005/8/layout/hProcess4"/>
    <dgm:cxn modelId="{734C54C8-DBEA-4E62-BF4C-07AE5E7B84EA}" type="presParOf" srcId="{44AAF56F-79A2-44B6-828C-F22640F372E5}" destId="{C256F448-AEDC-41AA-B104-AEDD20849521}" srcOrd="0" destOrd="0" presId="urn:microsoft.com/office/officeart/2005/8/layout/hProcess4"/>
    <dgm:cxn modelId="{81455B9C-9655-403B-9821-9C316FD726E1}" type="presParOf" srcId="{44AAF56F-79A2-44B6-828C-F22640F372E5}" destId="{7CBA1C56-07A0-4B8E-B8EB-565B2060AADB}" srcOrd="1" destOrd="0" presId="urn:microsoft.com/office/officeart/2005/8/layout/hProcess4"/>
    <dgm:cxn modelId="{DDD4D155-195A-4CCC-8AE3-2470C556B266}" type="presParOf" srcId="{44AAF56F-79A2-44B6-828C-F22640F372E5}" destId="{CC44965A-58B0-4807-A87C-743B9109788C}" srcOrd="2" destOrd="0" presId="urn:microsoft.com/office/officeart/2005/8/layout/hProcess4"/>
    <dgm:cxn modelId="{47234308-82FE-45CD-9073-2B791B284F77}" type="presParOf" srcId="{44AAF56F-79A2-44B6-828C-F22640F372E5}" destId="{C1330DA5-F05D-473A-865B-EF917EF253C9}" srcOrd="3" destOrd="0" presId="urn:microsoft.com/office/officeart/2005/8/layout/hProcess4"/>
    <dgm:cxn modelId="{092C5432-A80F-4777-885D-E532633D9E2E}" type="presParOf" srcId="{44AAF56F-79A2-44B6-828C-F22640F372E5}" destId="{D7988E4F-BE62-4FBD-A33C-65F125F3364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759366-B7F1-4760-B37E-DC8CE725FCFD}" type="doc">
      <dgm:prSet loTypeId="urn:microsoft.com/office/officeart/2005/8/layout/cycle3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055FBEA8-801B-4518-BCC1-E04D58352801}">
      <dgm:prSet phldrT="[Texto]" custT="1"/>
      <dgm:spPr/>
      <dgm:t>
        <a:bodyPr/>
        <a:lstStyle/>
        <a:p>
          <a:pPr algn="ctr"/>
          <a:r>
            <a:rPr lang="pt-BR" sz="2000" dirty="0">
              <a:solidFill>
                <a:srgbClr val="002060"/>
              </a:solidFill>
            </a:rPr>
            <a:t>Grupo I</a:t>
          </a:r>
        </a:p>
        <a:p>
          <a:pPr algn="ctr"/>
          <a:r>
            <a:rPr lang="pt-BR" sz="2000" dirty="0">
              <a:solidFill>
                <a:srgbClr val="002060"/>
              </a:solidFill>
            </a:rPr>
            <a:t>(15 </a:t>
          </a:r>
          <a:r>
            <a:rPr lang="pt-BR" sz="2000" dirty="0" err="1">
              <a:solidFill>
                <a:srgbClr val="002060"/>
              </a:solidFill>
            </a:rPr>
            <a:t>min</a:t>
          </a:r>
          <a:r>
            <a:rPr lang="pt-BR" sz="2000" dirty="0">
              <a:solidFill>
                <a:srgbClr val="002060"/>
              </a:solidFill>
            </a:rPr>
            <a:t> - apresentação da PRIMEIRA PARTE do caso clínico)</a:t>
          </a:r>
        </a:p>
      </dgm:t>
    </dgm:pt>
    <dgm:pt modelId="{FA206409-E74F-4BB0-8EE7-4652C12E82FD}" type="parTrans" cxnId="{E0F9519F-10F2-405B-A1B3-3CE183349B27}">
      <dgm:prSet/>
      <dgm:spPr/>
      <dgm:t>
        <a:bodyPr/>
        <a:lstStyle/>
        <a:p>
          <a:pPr algn="ctr"/>
          <a:endParaRPr lang="pt-BR">
            <a:solidFill>
              <a:srgbClr val="002060"/>
            </a:solidFill>
          </a:endParaRPr>
        </a:p>
      </dgm:t>
    </dgm:pt>
    <dgm:pt modelId="{A2886200-89AB-483D-8220-A458D4F104D7}" type="sibTrans" cxnId="{E0F9519F-10F2-405B-A1B3-3CE183349B27}">
      <dgm:prSet/>
      <dgm:spPr/>
      <dgm:t>
        <a:bodyPr/>
        <a:lstStyle/>
        <a:p>
          <a:pPr algn="ctr"/>
          <a:endParaRPr lang="pt-BR">
            <a:solidFill>
              <a:srgbClr val="002060"/>
            </a:solidFill>
          </a:endParaRPr>
        </a:p>
      </dgm:t>
    </dgm:pt>
    <dgm:pt modelId="{707419EC-5E8D-4B90-82CB-033EDD67486F}">
      <dgm:prSet phldrT="[Texto]" custT="1"/>
      <dgm:spPr/>
      <dgm:t>
        <a:bodyPr/>
        <a:lstStyle/>
        <a:p>
          <a:pPr algn="ctr"/>
          <a:r>
            <a:rPr lang="pt-BR" sz="1800" dirty="0">
              <a:solidFill>
                <a:srgbClr val="002060"/>
              </a:solidFill>
            </a:rPr>
            <a:t>Outros Grupos</a:t>
          </a:r>
        </a:p>
        <a:p>
          <a:pPr algn="ctr"/>
          <a:r>
            <a:rPr lang="pt-BR" sz="1800" dirty="0">
              <a:solidFill>
                <a:srgbClr val="002060"/>
              </a:solidFill>
            </a:rPr>
            <a:t>Resolução do problema e tomada de decisões (5 minutos )</a:t>
          </a:r>
        </a:p>
      </dgm:t>
    </dgm:pt>
    <dgm:pt modelId="{22D88CEA-F8C7-4053-ABED-536016A79717}" type="parTrans" cxnId="{432B5AB8-8743-45EC-A551-9B36DDB9C961}">
      <dgm:prSet/>
      <dgm:spPr/>
      <dgm:t>
        <a:bodyPr/>
        <a:lstStyle/>
        <a:p>
          <a:pPr algn="ctr"/>
          <a:endParaRPr lang="pt-BR">
            <a:solidFill>
              <a:srgbClr val="002060"/>
            </a:solidFill>
          </a:endParaRPr>
        </a:p>
      </dgm:t>
    </dgm:pt>
    <dgm:pt modelId="{A776C212-D83B-41E4-876F-7EBE21722030}" type="sibTrans" cxnId="{432B5AB8-8743-45EC-A551-9B36DDB9C961}">
      <dgm:prSet/>
      <dgm:spPr/>
      <dgm:t>
        <a:bodyPr/>
        <a:lstStyle/>
        <a:p>
          <a:pPr algn="ctr"/>
          <a:endParaRPr lang="pt-BR">
            <a:solidFill>
              <a:srgbClr val="002060"/>
            </a:solidFill>
          </a:endParaRPr>
        </a:p>
      </dgm:t>
    </dgm:pt>
    <dgm:pt modelId="{7B3946B3-4A24-4EA4-BE26-AD3418F99050}" type="pres">
      <dgm:prSet presAssocID="{F0759366-B7F1-4760-B37E-DC8CE725FCFD}" presName="Name0" presStyleCnt="0">
        <dgm:presLayoutVars>
          <dgm:dir/>
          <dgm:resizeHandles val="exact"/>
        </dgm:presLayoutVars>
      </dgm:prSet>
      <dgm:spPr/>
    </dgm:pt>
    <dgm:pt modelId="{94CA7A99-4D92-486C-9936-84F20C092AA3}" type="pres">
      <dgm:prSet presAssocID="{F0759366-B7F1-4760-B37E-DC8CE725FCFD}" presName="cycle" presStyleCnt="0"/>
      <dgm:spPr/>
    </dgm:pt>
    <dgm:pt modelId="{08ED79F4-A015-4AB9-B2F7-D8C80ADD8F2F}" type="pres">
      <dgm:prSet presAssocID="{055FBEA8-801B-4518-BCC1-E04D58352801}" presName="nodeFirstNode" presStyleLbl="node1" presStyleIdx="0" presStyleCnt="1" custScaleX="222121" custRadScaleRad="170507" custRadScaleInc="20">
        <dgm:presLayoutVars>
          <dgm:bulletEnabled val="1"/>
        </dgm:presLayoutVars>
      </dgm:prSet>
      <dgm:spPr/>
    </dgm:pt>
  </dgm:ptLst>
  <dgm:cxnLst>
    <dgm:cxn modelId="{8D108632-075F-4F0D-817F-235C82E000BC}" type="presOf" srcId="{707419EC-5E8D-4B90-82CB-033EDD67486F}" destId="{08ED79F4-A015-4AB9-B2F7-D8C80ADD8F2F}" srcOrd="0" destOrd="1" presId="urn:microsoft.com/office/officeart/2005/8/layout/cycle3"/>
    <dgm:cxn modelId="{5E7F5656-21EC-4B54-BA35-4B60F827B200}" type="presOf" srcId="{055FBEA8-801B-4518-BCC1-E04D58352801}" destId="{08ED79F4-A015-4AB9-B2F7-D8C80ADD8F2F}" srcOrd="0" destOrd="0" presId="urn:microsoft.com/office/officeart/2005/8/layout/cycle3"/>
    <dgm:cxn modelId="{E0F9519F-10F2-405B-A1B3-3CE183349B27}" srcId="{F0759366-B7F1-4760-B37E-DC8CE725FCFD}" destId="{055FBEA8-801B-4518-BCC1-E04D58352801}" srcOrd="0" destOrd="0" parTransId="{FA206409-E74F-4BB0-8EE7-4652C12E82FD}" sibTransId="{A2886200-89AB-483D-8220-A458D4F104D7}"/>
    <dgm:cxn modelId="{432B5AB8-8743-45EC-A551-9B36DDB9C961}" srcId="{055FBEA8-801B-4518-BCC1-E04D58352801}" destId="{707419EC-5E8D-4B90-82CB-033EDD67486F}" srcOrd="0" destOrd="0" parTransId="{22D88CEA-F8C7-4053-ABED-536016A79717}" sibTransId="{A776C212-D83B-41E4-876F-7EBE21722030}"/>
    <dgm:cxn modelId="{11C9C1F2-65C5-4428-88FC-EF5482D7E6B6}" type="presOf" srcId="{F0759366-B7F1-4760-B37E-DC8CE725FCFD}" destId="{7B3946B3-4A24-4EA4-BE26-AD3418F99050}" srcOrd="0" destOrd="0" presId="urn:microsoft.com/office/officeart/2005/8/layout/cycle3"/>
    <dgm:cxn modelId="{F32422D4-4C00-4633-83FE-6698DC44706D}" type="presParOf" srcId="{7B3946B3-4A24-4EA4-BE26-AD3418F99050}" destId="{94CA7A99-4D92-486C-9936-84F20C092AA3}" srcOrd="0" destOrd="0" presId="urn:microsoft.com/office/officeart/2005/8/layout/cycle3"/>
    <dgm:cxn modelId="{970246C2-31B1-4860-B90B-1A42B1CDB1EA}" type="presParOf" srcId="{94CA7A99-4D92-486C-9936-84F20C092AA3}" destId="{08ED79F4-A015-4AB9-B2F7-D8C80ADD8F2F}" srcOrd="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21542-75DC-4A43-B1F5-2838F2271E79}">
      <dsp:nvSpPr>
        <dsp:cNvPr id="0" name=""/>
        <dsp:cNvSpPr/>
      </dsp:nvSpPr>
      <dsp:spPr>
        <a:xfrm>
          <a:off x="0" y="669676"/>
          <a:ext cx="3604615" cy="21890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Coleta de dados do caso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Anamnese + Exame físico do paciente.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Será fornecido dados complementares referente ao caso (</a:t>
          </a:r>
          <a:r>
            <a:rPr lang="pt-BR" sz="1800" kern="1200" dirty="0" err="1"/>
            <a:t>ex</a:t>
          </a:r>
          <a:r>
            <a:rPr lang="pt-BR" sz="1800" kern="1200" dirty="0"/>
            <a:t>: exames bioquímicos).</a:t>
          </a:r>
        </a:p>
      </dsp:txBody>
      <dsp:txXfrm>
        <a:off x="50377" y="720053"/>
        <a:ext cx="3503861" cy="1619234"/>
      </dsp:txXfrm>
    </dsp:sp>
    <dsp:sp modelId="{E9C6CE13-4EA1-4DFD-A73B-E98103FC42CD}">
      <dsp:nvSpPr>
        <dsp:cNvPr id="0" name=""/>
        <dsp:cNvSpPr/>
      </dsp:nvSpPr>
      <dsp:spPr>
        <a:xfrm>
          <a:off x="1321608" y="-696272"/>
          <a:ext cx="4906316" cy="4906316"/>
        </a:xfrm>
        <a:prstGeom prst="leftCircularArrow">
          <a:avLst>
            <a:gd name="adj1" fmla="val 1432"/>
            <a:gd name="adj2" fmla="val 169309"/>
            <a:gd name="adj3" fmla="val 1779609"/>
            <a:gd name="adj4" fmla="val 8859279"/>
            <a:gd name="adj5" fmla="val 167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C71F7-14EC-4F7C-9D0A-8B02FEF1D2BB}">
      <dsp:nvSpPr>
        <dsp:cNvPr id="0" name=""/>
        <dsp:cNvSpPr/>
      </dsp:nvSpPr>
      <dsp:spPr>
        <a:xfrm>
          <a:off x="733200" y="2543697"/>
          <a:ext cx="2165953" cy="4684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ENFERMARIA</a:t>
          </a:r>
        </a:p>
      </dsp:txBody>
      <dsp:txXfrm>
        <a:off x="746920" y="2557417"/>
        <a:ext cx="2138513" cy="440996"/>
      </dsp:txXfrm>
    </dsp:sp>
    <dsp:sp modelId="{C17FA547-B721-4A59-BEFE-E5DD6F6B1406}">
      <dsp:nvSpPr>
        <dsp:cNvPr id="0" name=""/>
        <dsp:cNvSpPr/>
      </dsp:nvSpPr>
      <dsp:spPr>
        <a:xfrm>
          <a:off x="3950170" y="1005337"/>
          <a:ext cx="4564794" cy="2041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Estudo individual (aspectos dietoterápicos do caso clínico).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Elaboração do Caso Clínico (apresentação </a:t>
          </a:r>
          <a:r>
            <a:rPr lang="pt-BR" sz="1800" kern="1200" dirty="0" err="1"/>
            <a:t>ppt</a:t>
          </a:r>
          <a:r>
            <a:rPr lang="pt-BR" sz="1800" kern="1200" dirty="0"/>
            <a:t> + relatório)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Será fornecido bibliografia no e-disciplinas.</a:t>
          </a:r>
        </a:p>
      </dsp:txBody>
      <dsp:txXfrm>
        <a:off x="3997148" y="1489757"/>
        <a:ext cx="4470838" cy="1509999"/>
      </dsp:txXfrm>
    </dsp:sp>
    <dsp:sp modelId="{2442D598-CCCF-40BB-BE3D-3BC6649F2373}">
      <dsp:nvSpPr>
        <dsp:cNvPr id="0" name=""/>
        <dsp:cNvSpPr/>
      </dsp:nvSpPr>
      <dsp:spPr>
        <a:xfrm>
          <a:off x="6164199" y="52805"/>
          <a:ext cx="3939199" cy="3939199"/>
        </a:xfrm>
        <a:prstGeom prst="circularArrow">
          <a:avLst>
            <a:gd name="adj1" fmla="val 1783"/>
            <a:gd name="adj2" fmla="val 212558"/>
            <a:gd name="adj3" fmla="val 19803136"/>
            <a:gd name="adj4" fmla="val 12766716"/>
            <a:gd name="adj5" fmla="val 208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D819D-B6A3-45E6-A60A-446E35F44DA5}">
      <dsp:nvSpPr>
        <dsp:cNvPr id="0" name=""/>
        <dsp:cNvSpPr/>
      </dsp:nvSpPr>
      <dsp:spPr>
        <a:xfrm>
          <a:off x="5391297" y="885632"/>
          <a:ext cx="2189041" cy="4684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PRÉ-CLASSE</a:t>
          </a:r>
          <a:endParaRPr lang="pt-BR" sz="2700" kern="1200" dirty="0"/>
        </a:p>
      </dsp:txBody>
      <dsp:txXfrm>
        <a:off x="5405017" y="899352"/>
        <a:ext cx="2161601" cy="440996"/>
      </dsp:txXfrm>
    </dsp:sp>
    <dsp:sp modelId="{7CBA1C56-07A0-4B8E-B8EB-565B2060AADB}">
      <dsp:nvSpPr>
        <dsp:cNvPr id="0" name=""/>
        <dsp:cNvSpPr/>
      </dsp:nvSpPr>
      <dsp:spPr>
        <a:xfrm>
          <a:off x="8820687" y="1016130"/>
          <a:ext cx="2185968" cy="16748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Discussão em grupo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Avaliação em grupo.</a:t>
          </a:r>
        </a:p>
      </dsp:txBody>
      <dsp:txXfrm>
        <a:off x="8859231" y="1054674"/>
        <a:ext cx="2108880" cy="1238903"/>
      </dsp:txXfrm>
    </dsp:sp>
    <dsp:sp modelId="{C1330DA5-F05D-473A-865B-EF917EF253C9}">
      <dsp:nvSpPr>
        <dsp:cNvPr id="0" name=""/>
        <dsp:cNvSpPr/>
      </dsp:nvSpPr>
      <dsp:spPr>
        <a:xfrm>
          <a:off x="9554240" y="2378184"/>
          <a:ext cx="1177961" cy="4684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CLASSE</a:t>
          </a:r>
        </a:p>
      </dsp:txBody>
      <dsp:txXfrm>
        <a:off x="9567960" y="2391904"/>
        <a:ext cx="1150521" cy="440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D79F4-A015-4AB9-B2F7-D8C80ADD8F2F}">
      <dsp:nvSpPr>
        <dsp:cNvPr id="0" name=""/>
        <dsp:cNvSpPr/>
      </dsp:nvSpPr>
      <dsp:spPr>
        <a:xfrm>
          <a:off x="1940458" y="0"/>
          <a:ext cx="7085650" cy="15949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rgbClr val="002060"/>
              </a:solidFill>
            </a:rPr>
            <a:t>Grupo 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rgbClr val="002060"/>
              </a:solidFill>
            </a:rPr>
            <a:t>(15 </a:t>
          </a:r>
          <a:r>
            <a:rPr lang="pt-BR" sz="2000" kern="1200" dirty="0" err="1">
              <a:solidFill>
                <a:srgbClr val="002060"/>
              </a:solidFill>
            </a:rPr>
            <a:t>min</a:t>
          </a:r>
          <a:r>
            <a:rPr lang="pt-BR" sz="2000" kern="1200" dirty="0">
              <a:solidFill>
                <a:srgbClr val="002060"/>
              </a:solidFill>
            </a:rPr>
            <a:t> - apresentação da PRIMEIRA PARTE do caso clínico)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solidFill>
                <a:srgbClr val="002060"/>
              </a:solidFill>
            </a:rPr>
            <a:t>Outros Grupos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solidFill>
                <a:srgbClr val="002060"/>
              </a:solidFill>
            </a:rPr>
            <a:t>Resolução do problema e tomada de decisões (5 minutos )</a:t>
          </a:r>
        </a:p>
      </dsp:txBody>
      <dsp:txXfrm>
        <a:off x="2018319" y="77861"/>
        <a:ext cx="6929928" cy="1439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CA4B59B-6F89-E444-7836-4C4A69B9C6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F510BDC-ACE6-B5AC-27AD-827C8DCCB1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FB93500-C56B-9D41-9403-AF3D7ABCCC09}" type="datetimeFigureOut">
              <a:rPr lang="pt-BR"/>
              <a:pPr>
                <a:defRPr/>
              </a:pPr>
              <a:t>13/03/2023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B0DE5658-1C09-E5C1-12B3-AA438F1615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1C8CF5AC-2F80-0ACA-DE4D-43B9CAA1F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CB532A-AEAA-C389-1993-78D971B239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0A0990-B2F8-323F-DB63-D829647CD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AE2647-76E0-EA4E-AA96-0FF8DB7CBDE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ço Reservado para Imagem de Slide 1">
            <a:extLst>
              <a:ext uri="{FF2B5EF4-FFF2-40B4-BE49-F238E27FC236}">
                <a16:creationId xmlns:a16="http://schemas.microsoft.com/office/drawing/2014/main" id="{3F0FEEBE-46C5-A7B8-B4FE-9F9E78170D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Espaço Reservado para Anotações 2">
            <a:extLst>
              <a:ext uri="{FF2B5EF4-FFF2-40B4-BE49-F238E27FC236}">
                <a16:creationId xmlns:a16="http://schemas.microsoft.com/office/drawing/2014/main" id="{0D36A220-B60B-0048-8864-4B39B35D1A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7411" name="Espaço Reservado para Número de Slide 3">
            <a:extLst>
              <a:ext uri="{FF2B5EF4-FFF2-40B4-BE49-F238E27FC236}">
                <a16:creationId xmlns:a16="http://schemas.microsoft.com/office/drawing/2014/main" id="{C5EF0031-4ADA-1980-7640-E4D4D6C7FE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378BE0-F038-F440-A322-23FD6EC9D3DE}" type="slidenum">
              <a:rPr lang="pt-BR" altLang="pt-BR"/>
              <a:pPr>
                <a:spcBef>
                  <a:spcPct val="0"/>
                </a:spcBef>
              </a:pPr>
              <a:t>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ço Reservado para Imagem de Slide 1">
            <a:extLst>
              <a:ext uri="{FF2B5EF4-FFF2-40B4-BE49-F238E27FC236}">
                <a16:creationId xmlns:a16="http://schemas.microsoft.com/office/drawing/2014/main" id="{D60EA4D8-28BE-265B-69AD-DD89C51B88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Espaço Reservado para Anotações 2">
            <a:extLst>
              <a:ext uri="{FF2B5EF4-FFF2-40B4-BE49-F238E27FC236}">
                <a16:creationId xmlns:a16="http://schemas.microsoft.com/office/drawing/2014/main" id="{670CC06D-735A-03AC-7210-6CB0CD2CB0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6083" name="Espaço Reservado para Número de Slide 3">
            <a:extLst>
              <a:ext uri="{FF2B5EF4-FFF2-40B4-BE49-F238E27FC236}">
                <a16:creationId xmlns:a16="http://schemas.microsoft.com/office/drawing/2014/main" id="{49BA81F5-F5E9-4401-C458-994E613326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36062E-CC5D-F34F-8AC2-65C1A60771A0}" type="slidenum">
              <a:rPr lang="pt-BR" altLang="pt-BR"/>
              <a:pPr>
                <a:spcBef>
                  <a:spcPct val="0"/>
                </a:spcBef>
              </a:pPr>
              <a:t>22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ço Reservado para Imagem de Slide 1">
            <a:extLst>
              <a:ext uri="{FF2B5EF4-FFF2-40B4-BE49-F238E27FC236}">
                <a16:creationId xmlns:a16="http://schemas.microsoft.com/office/drawing/2014/main" id="{0CFEBD34-94AF-7089-AB4E-0818DB4052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Espaço Reservado para Anotações 2">
            <a:extLst>
              <a:ext uri="{FF2B5EF4-FFF2-40B4-BE49-F238E27FC236}">
                <a16:creationId xmlns:a16="http://schemas.microsoft.com/office/drawing/2014/main" id="{C7DCFAA7-0476-F164-3213-4016353010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0179" name="Espaço Reservado para Número de Slide 3">
            <a:extLst>
              <a:ext uri="{FF2B5EF4-FFF2-40B4-BE49-F238E27FC236}">
                <a16:creationId xmlns:a16="http://schemas.microsoft.com/office/drawing/2014/main" id="{B17E7AA4-D412-18A2-E193-4868B6BC47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663D6C-B710-2E47-8ABC-C15EF3FCEC4F}" type="slidenum">
              <a:rPr lang="pt-BR" altLang="pt-BR"/>
              <a:pPr>
                <a:spcBef>
                  <a:spcPct val="0"/>
                </a:spcBef>
              </a:pPr>
              <a:t>25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Espaço Reservado para Imagem de Slide 1">
            <a:extLst>
              <a:ext uri="{FF2B5EF4-FFF2-40B4-BE49-F238E27FC236}">
                <a16:creationId xmlns:a16="http://schemas.microsoft.com/office/drawing/2014/main" id="{EC72E79E-51DE-5B81-49AF-6DF617A09C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Espaço Reservado para Anotações 2">
            <a:extLst>
              <a:ext uri="{FF2B5EF4-FFF2-40B4-BE49-F238E27FC236}">
                <a16:creationId xmlns:a16="http://schemas.microsoft.com/office/drawing/2014/main" id="{BE786EF8-FD25-65F8-B6C7-20242ED06E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4275" name="Espaço Reservado para Número de Slide 3">
            <a:extLst>
              <a:ext uri="{FF2B5EF4-FFF2-40B4-BE49-F238E27FC236}">
                <a16:creationId xmlns:a16="http://schemas.microsoft.com/office/drawing/2014/main" id="{8DFFD222-2993-DAA5-80C5-75B6B9D6D6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8CAC47-46BE-294F-B83E-FBDF5002EC25}" type="slidenum">
              <a:rPr lang="pt-BR" altLang="pt-BR"/>
              <a:pPr>
                <a:spcBef>
                  <a:spcPct val="0"/>
                </a:spcBef>
              </a:pPr>
              <a:t>28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ço Reservado para Imagem de Slide 1">
            <a:extLst>
              <a:ext uri="{FF2B5EF4-FFF2-40B4-BE49-F238E27FC236}">
                <a16:creationId xmlns:a16="http://schemas.microsoft.com/office/drawing/2014/main" id="{12D3C731-44D1-9382-045C-835C506643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Espaço Reservado para Anotações 2">
            <a:extLst>
              <a:ext uri="{FF2B5EF4-FFF2-40B4-BE49-F238E27FC236}">
                <a16:creationId xmlns:a16="http://schemas.microsoft.com/office/drawing/2014/main" id="{B11F9DDE-DBA5-0DD0-F9FD-6D952D8BFC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0483" name="Espaço Reservado para Número de Slide 3">
            <a:extLst>
              <a:ext uri="{FF2B5EF4-FFF2-40B4-BE49-F238E27FC236}">
                <a16:creationId xmlns:a16="http://schemas.microsoft.com/office/drawing/2014/main" id="{6F41A38D-867F-36ED-7D98-49FA440B83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34C6FA-4CC1-6747-8697-98FDF992934F}" type="slidenum">
              <a:rPr lang="pt-BR" altLang="pt-BR"/>
              <a:pPr>
                <a:spcBef>
                  <a:spcPct val="0"/>
                </a:spcBef>
              </a:pPr>
              <a:t>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ço Reservado para Imagem de Slide 1">
            <a:extLst>
              <a:ext uri="{FF2B5EF4-FFF2-40B4-BE49-F238E27FC236}">
                <a16:creationId xmlns:a16="http://schemas.microsoft.com/office/drawing/2014/main" id="{BE7FE3EB-ECA3-5AF7-82F7-C1F8424EAC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Espaço Reservado para Anotações 2">
            <a:extLst>
              <a:ext uri="{FF2B5EF4-FFF2-40B4-BE49-F238E27FC236}">
                <a16:creationId xmlns:a16="http://schemas.microsoft.com/office/drawing/2014/main" id="{42DC1D16-5AF7-A4CE-062E-B7D12164C2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4579" name="Espaço Reservado para Número de Slide 3">
            <a:extLst>
              <a:ext uri="{FF2B5EF4-FFF2-40B4-BE49-F238E27FC236}">
                <a16:creationId xmlns:a16="http://schemas.microsoft.com/office/drawing/2014/main" id="{57E68F2A-873C-86E3-30D7-C5088A2E01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D4CD94-C6F6-3548-AC59-E5065184FBBF}" type="slidenum">
              <a:rPr lang="pt-BR" altLang="pt-BR"/>
              <a:pPr>
                <a:spcBef>
                  <a:spcPct val="0"/>
                </a:spcBef>
              </a:pPr>
              <a:t>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ço Reservado para Imagem de Slide 1">
            <a:extLst>
              <a:ext uri="{FF2B5EF4-FFF2-40B4-BE49-F238E27FC236}">
                <a16:creationId xmlns:a16="http://schemas.microsoft.com/office/drawing/2014/main" id="{F3648AE3-8BEC-ED10-3B82-90FDB73F5A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ço Reservado para Anotações 2">
            <a:extLst>
              <a:ext uri="{FF2B5EF4-FFF2-40B4-BE49-F238E27FC236}">
                <a16:creationId xmlns:a16="http://schemas.microsoft.com/office/drawing/2014/main" id="{8336FA1A-0720-2CB2-50AE-1CB8F3B189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7" name="Espaço Reservado para Número de Slide 3">
            <a:extLst>
              <a:ext uri="{FF2B5EF4-FFF2-40B4-BE49-F238E27FC236}">
                <a16:creationId xmlns:a16="http://schemas.microsoft.com/office/drawing/2014/main" id="{2A5B7973-A8BF-C084-F652-702283F096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0525E7-6AF2-B048-93DB-711239BC854D}" type="slidenum">
              <a:rPr lang="pt-BR" altLang="pt-BR"/>
              <a:pPr>
                <a:spcBef>
                  <a:spcPct val="0"/>
                </a:spcBef>
              </a:pPr>
              <a:t>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ço Reservado para Imagem de Slide 1">
            <a:extLst>
              <a:ext uri="{FF2B5EF4-FFF2-40B4-BE49-F238E27FC236}">
                <a16:creationId xmlns:a16="http://schemas.microsoft.com/office/drawing/2014/main" id="{8959AF54-5BF1-D436-8A16-FC68A02676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Espaço Reservado para Anotações 2">
            <a:extLst>
              <a:ext uri="{FF2B5EF4-FFF2-40B4-BE49-F238E27FC236}">
                <a16:creationId xmlns:a16="http://schemas.microsoft.com/office/drawing/2014/main" id="{4E9B4C80-2C87-9703-1200-27A072D26F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8675" name="Espaço Reservado para Número de Slide 3">
            <a:extLst>
              <a:ext uri="{FF2B5EF4-FFF2-40B4-BE49-F238E27FC236}">
                <a16:creationId xmlns:a16="http://schemas.microsoft.com/office/drawing/2014/main" id="{01088425-E274-97B7-954D-A7C723AA01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071DF2-16EE-5A49-B48F-1A60449D3E2F}" type="slidenum">
              <a:rPr lang="pt-BR" altLang="pt-BR"/>
              <a:pPr>
                <a:spcBef>
                  <a:spcPct val="0"/>
                </a:spcBef>
              </a:pPr>
              <a:t>10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ço Reservado para Imagem de Slide 1">
            <a:extLst>
              <a:ext uri="{FF2B5EF4-FFF2-40B4-BE49-F238E27FC236}">
                <a16:creationId xmlns:a16="http://schemas.microsoft.com/office/drawing/2014/main" id="{52351A7A-990E-3E9F-ADE5-A00CB8DF4C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Espaço Reservado para Anotações 2">
            <a:extLst>
              <a:ext uri="{FF2B5EF4-FFF2-40B4-BE49-F238E27FC236}">
                <a16:creationId xmlns:a16="http://schemas.microsoft.com/office/drawing/2014/main" id="{372FA3EF-7AE0-E182-CEE2-D750FBACE2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3795" name="Espaço Reservado para Número de Slide 3">
            <a:extLst>
              <a:ext uri="{FF2B5EF4-FFF2-40B4-BE49-F238E27FC236}">
                <a16:creationId xmlns:a16="http://schemas.microsoft.com/office/drawing/2014/main" id="{2FE34C65-5521-C474-A55B-0870D3028D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94B312-8D7D-5347-A1BD-82838B5FAEBB}" type="slidenum">
              <a:rPr lang="pt-BR" altLang="pt-BR"/>
              <a:pPr>
                <a:spcBef>
                  <a:spcPct val="0"/>
                </a:spcBef>
              </a:pPr>
              <a:t>14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ço Reservado para Imagem de Slide 1">
            <a:extLst>
              <a:ext uri="{FF2B5EF4-FFF2-40B4-BE49-F238E27FC236}">
                <a16:creationId xmlns:a16="http://schemas.microsoft.com/office/drawing/2014/main" id="{36DAB601-B295-C595-C135-9F15233340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Espaço Reservado para Anotações 2">
            <a:extLst>
              <a:ext uri="{FF2B5EF4-FFF2-40B4-BE49-F238E27FC236}">
                <a16:creationId xmlns:a16="http://schemas.microsoft.com/office/drawing/2014/main" id="{8CAC6171-77CB-3717-74A9-5977787FF1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5843" name="Espaço Reservado para Número de Slide 3">
            <a:extLst>
              <a:ext uri="{FF2B5EF4-FFF2-40B4-BE49-F238E27FC236}">
                <a16:creationId xmlns:a16="http://schemas.microsoft.com/office/drawing/2014/main" id="{45CFC607-E677-F6A6-E4C8-E60EA5BD00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C35D9C-7F25-3942-801C-C8C1361B89D2}" type="slidenum">
              <a:rPr lang="pt-BR" altLang="pt-BR"/>
              <a:pPr>
                <a:spcBef>
                  <a:spcPct val="0"/>
                </a:spcBef>
              </a:pPr>
              <a:t>15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ço Reservado para Imagem de Slide 1">
            <a:extLst>
              <a:ext uri="{FF2B5EF4-FFF2-40B4-BE49-F238E27FC236}">
                <a16:creationId xmlns:a16="http://schemas.microsoft.com/office/drawing/2014/main" id="{50746390-B029-A63D-12BB-2C80945151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Espaço Reservado para Anotações 2">
            <a:extLst>
              <a:ext uri="{FF2B5EF4-FFF2-40B4-BE49-F238E27FC236}">
                <a16:creationId xmlns:a16="http://schemas.microsoft.com/office/drawing/2014/main" id="{E7101AEE-AE86-AF95-DAE1-F0BB3A59A5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7891" name="Espaço Reservado para Número de Slide 3">
            <a:extLst>
              <a:ext uri="{FF2B5EF4-FFF2-40B4-BE49-F238E27FC236}">
                <a16:creationId xmlns:a16="http://schemas.microsoft.com/office/drawing/2014/main" id="{8A2A21BA-6E8B-9143-03B8-01FD5B5686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FD02C7-FEF1-6E43-B893-BFE37E03C889}" type="slidenum">
              <a:rPr lang="pt-BR" altLang="pt-BR"/>
              <a:pPr>
                <a:spcBef>
                  <a:spcPct val="0"/>
                </a:spcBef>
              </a:pPr>
              <a:t>16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ço Reservado para Imagem de Slide 1">
            <a:extLst>
              <a:ext uri="{FF2B5EF4-FFF2-40B4-BE49-F238E27FC236}">
                <a16:creationId xmlns:a16="http://schemas.microsoft.com/office/drawing/2014/main" id="{F0DAAE75-FB06-D552-6F36-EB90B18AC4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Espaço Reservado para Anotações 2">
            <a:extLst>
              <a:ext uri="{FF2B5EF4-FFF2-40B4-BE49-F238E27FC236}">
                <a16:creationId xmlns:a16="http://schemas.microsoft.com/office/drawing/2014/main" id="{F7C61A9D-ADEA-D0C3-01A0-7271BCD2CC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4035" name="Espaço Reservado para Número de Slide 3">
            <a:extLst>
              <a:ext uri="{FF2B5EF4-FFF2-40B4-BE49-F238E27FC236}">
                <a16:creationId xmlns:a16="http://schemas.microsoft.com/office/drawing/2014/main" id="{56F2F914-7546-E8A9-CF2C-C4340F3865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AA0F54-CEEF-2D4D-9F4B-37BCCE200CEB}" type="slidenum">
              <a:rPr lang="pt-BR" altLang="pt-BR"/>
              <a:pPr>
                <a:spcBef>
                  <a:spcPct val="0"/>
                </a:spcBef>
              </a:pPr>
              <a:t>21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1E9EB353-ED66-FC7C-55E7-A2B6CF65BAB8}"/>
              </a:ext>
            </a:extLst>
          </p:cNvPr>
          <p:cNvSpPr/>
          <p:nvPr/>
        </p:nvSpPr>
        <p:spPr>
          <a:xfrm>
            <a:off x="446088" y="3086100"/>
            <a:ext cx="11263312" cy="3305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9B0947-BD5F-FE58-32E2-3097061E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E715D71F-2A3F-8543-BE84-DFCCED4BB51B}" type="datetimeFigureOut">
              <a:rPr lang="en-US"/>
              <a:pPr>
                <a:defRPr/>
              </a:pPr>
              <a:t>3/13/23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3977BF-5E9A-7990-8758-768D1350B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B1F432-A256-164E-1B8F-87573E28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463" y="5956300"/>
            <a:ext cx="1016000" cy="365125"/>
          </a:xfrm>
        </p:spPr>
        <p:txBody>
          <a:bodyPr/>
          <a:lstStyle>
            <a:lvl1pPr>
              <a:defRPr smtClean="0">
                <a:solidFill>
                  <a:srgbClr val="9F296B"/>
                </a:solidFill>
              </a:defRPr>
            </a:lvl1pPr>
          </a:lstStyle>
          <a:p>
            <a:pPr>
              <a:defRPr/>
            </a:pPr>
            <a:fld id="{69004D4B-46CB-CE40-B93B-CA6CC69D0BF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9351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FC5AD69-E595-59BC-49C3-A86CB8A6476D}"/>
              </a:ext>
            </a:extLst>
          </p:cNvPr>
          <p:cNvSpPr>
            <a:spLocks noChangeAspect="1"/>
          </p:cNvSpPr>
          <p:nvPr/>
        </p:nvSpPr>
        <p:spPr>
          <a:xfrm>
            <a:off x="439738" y="614363"/>
            <a:ext cx="11309350" cy="11890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232D7-D0D9-A7FD-DF90-3E95CA4E4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1627-3F32-5B40-9D6F-7102D8C282E5}" type="datetimeFigureOut">
              <a:rPr lang="en-US"/>
              <a:pPr>
                <a:defRPr/>
              </a:pPr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15502-3B20-1512-BA44-7BB41A9E9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3C22A-A86D-8B5A-64B5-D568CA39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F3E065-0DB7-014C-BE42-6A4D0913E00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1648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D3F06800-12DD-725C-4C85-377EFF4A9F6E}"/>
              </a:ext>
            </a:extLst>
          </p:cNvPr>
          <p:cNvSpPr>
            <a:spLocks noChangeAspect="1"/>
          </p:cNvSpPr>
          <p:nvPr/>
        </p:nvSpPr>
        <p:spPr>
          <a:xfrm>
            <a:off x="8839200" y="600075"/>
            <a:ext cx="2906713" cy="5816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A58CE3-06DD-2C5C-2395-D9D59E1BA1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93188" y="5956300"/>
            <a:ext cx="1328737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F1D324BD-1983-0C4A-ACA4-A6B0BC611C30}" type="datetimeFigureOut">
              <a:rPr lang="en-US"/>
              <a:pPr>
                <a:defRPr/>
              </a:pPr>
              <a:t>3/13/23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204EE8-89E6-9FC2-C91F-A627FEBA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700" y="5951538"/>
            <a:ext cx="7896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817BB8-F4FD-2DD0-B089-1ADE3DAF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7338" y="5956300"/>
            <a:ext cx="1163637" cy="365125"/>
          </a:xfrm>
        </p:spPr>
        <p:txBody>
          <a:bodyPr/>
          <a:lstStyle>
            <a:lvl1pPr>
              <a:defRPr smtClean="0">
                <a:solidFill>
                  <a:srgbClr val="9F296B"/>
                </a:solidFill>
              </a:defRPr>
            </a:lvl1pPr>
          </a:lstStyle>
          <a:p>
            <a:pPr>
              <a:defRPr/>
            </a:pPr>
            <a:fld id="{FF47FCC5-AA95-904A-AAC3-D7D7830A824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1848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01F98AB8-821B-8164-B09E-DE88F6A740B1}"/>
              </a:ext>
            </a:extLst>
          </p:cNvPr>
          <p:cNvSpPr>
            <a:spLocks noChangeAspect="1"/>
          </p:cNvSpPr>
          <p:nvPr/>
        </p:nvSpPr>
        <p:spPr>
          <a:xfrm>
            <a:off x="439738" y="614363"/>
            <a:ext cx="11309350" cy="11890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5D1815-4B7B-2A0E-C774-958760F49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CEC9D-3221-9046-98B8-7B0FC9818B0B}" type="datetimeFigureOut">
              <a:rPr lang="en-US"/>
              <a:pPr>
                <a:defRPr/>
              </a:pPr>
              <a:t>3/13/23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EE200C-EF47-7E5B-78AA-4542C3166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0CB2F5-0B24-CB9F-5F12-A1249372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A17C55-2B8B-3045-B97A-39231606CE5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4987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6B32BC26-8E68-88A3-0BE8-624B5BF045A9}"/>
              </a:ext>
            </a:extLst>
          </p:cNvPr>
          <p:cNvSpPr>
            <a:spLocks noChangeAspect="1"/>
          </p:cNvSpPr>
          <p:nvPr/>
        </p:nvSpPr>
        <p:spPr>
          <a:xfrm>
            <a:off x="447675" y="5141913"/>
            <a:ext cx="11290300" cy="12588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/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2AAF43-4BF6-D825-8BAF-10CD8AC1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564512A-B736-744D-BB8D-1C2725ABD83E}" type="datetimeFigureOut">
              <a:rPr lang="en-US"/>
              <a:pPr>
                <a:defRPr/>
              </a:pPr>
              <a:t>3/13/23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85BC9C-57A5-14F4-5D38-6A510C07F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0DFA16-FDE9-DED3-6856-D0A7B0B2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9F296B"/>
                </a:solidFill>
              </a:defRPr>
            </a:lvl1pPr>
          </a:lstStyle>
          <a:p>
            <a:pPr>
              <a:defRPr/>
            </a:pPr>
            <a:fld id="{F0C9F93A-D094-F647-B7CE-AFC39A06AA0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6310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F3F8BF6-0FCE-07F0-13F4-B6B3216FEBD4}"/>
              </a:ext>
            </a:extLst>
          </p:cNvPr>
          <p:cNvSpPr>
            <a:spLocks noChangeAspect="1"/>
          </p:cNvSpPr>
          <p:nvPr/>
        </p:nvSpPr>
        <p:spPr>
          <a:xfrm>
            <a:off x="446088" y="606425"/>
            <a:ext cx="112998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4D699FE-5776-DC66-961A-D3F9AE4AD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ECFD1-1591-5246-9E1B-28A6E9E1B191}" type="datetimeFigureOut">
              <a:rPr lang="en-US"/>
              <a:pPr>
                <a:defRPr/>
              </a:pPr>
              <a:t>3/13/23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8A22406-91C8-ED74-5F7D-88BD94E2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762783B-CD46-A7F7-B1CF-B14F44F8D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4E870E-F670-144F-850D-27A6E2301BE7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5586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7338C843-C480-3781-240D-498A599B793A}"/>
              </a:ext>
            </a:extLst>
          </p:cNvPr>
          <p:cNvSpPr>
            <a:spLocks noChangeAspect="1"/>
          </p:cNvSpPr>
          <p:nvPr/>
        </p:nvSpPr>
        <p:spPr>
          <a:xfrm>
            <a:off x="446088" y="606425"/>
            <a:ext cx="112998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7F41C9-7788-9584-9054-FA2FFD4BD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1721-A7C1-4349-B2EB-8BB7C198BE4A}" type="datetimeFigureOut">
              <a:rPr lang="en-US"/>
              <a:pPr>
                <a:defRPr/>
              </a:pPr>
              <a:t>3/13/23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28CE94-5CFC-56BF-223C-1500F1C49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B158D5-01BC-463D-0148-A734F8E2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86E3BC-5DEF-FD4B-826F-F93E42A2232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5471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922B23B-610B-40C0-FE7B-820E8903F4FA}"/>
              </a:ext>
            </a:extLst>
          </p:cNvPr>
          <p:cNvSpPr>
            <a:spLocks noChangeAspect="1"/>
          </p:cNvSpPr>
          <p:nvPr/>
        </p:nvSpPr>
        <p:spPr>
          <a:xfrm>
            <a:off x="441325" y="606425"/>
            <a:ext cx="112998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19CCF-F070-3CB3-D293-F2476DA0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06970-CBD8-2746-881E-AF49CCED95BF}" type="datetimeFigureOut">
              <a:rPr lang="en-US"/>
              <a:pPr>
                <a:defRPr/>
              </a:pPr>
              <a:t>3/13/23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59E61-57B0-AB89-BBA4-9CF4D7E0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58DDF-4179-52F1-9A61-19D02879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27A533-811E-CF47-B713-E215D4FCFC9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5062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F196FDE-673C-602F-FD72-69A2D2B7F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966A2-E22E-E943-B773-6666F1140A2E}" type="datetimeFigureOut">
              <a:rPr lang="en-US"/>
              <a:pPr>
                <a:defRPr/>
              </a:pPr>
              <a:t>3/13/23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662217-0F41-E938-537E-20531386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5540EB-C82F-9861-07C0-17FA672F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D8E7F-76E0-CA4C-AB68-8ECD10D29461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8766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4E1B1F93-F6A5-B542-AEFB-894AB9C0BD86}"/>
              </a:ext>
            </a:extLst>
          </p:cNvPr>
          <p:cNvSpPr>
            <a:spLocks noChangeAspect="1"/>
          </p:cNvSpPr>
          <p:nvPr/>
        </p:nvSpPr>
        <p:spPr>
          <a:xfrm>
            <a:off x="447675" y="5141913"/>
            <a:ext cx="11298238" cy="12747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5B60947-D81D-9C7C-929F-791AF676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28415CC7-90FF-7F43-9855-6B4965AEC78C}" type="datetimeFigureOut">
              <a:rPr lang="en-US"/>
              <a:pPr>
                <a:defRPr/>
              </a:pPr>
              <a:t>3/13/23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49B61D5-74AA-6486-3200-C0B8868A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E32A97B-A3D2-9447-625A-A9A433A22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9F296B"/>
                </a:solidFill>
              </a:defRPr>
            </a:lvl1pPr>
          </a:lstStyle>
          <a:p>
            <a:pPr>
              <a:defRPr/>
            </a:pPr>
            <a:fld id="{2A3B8F42-70AC-4846-83EB-9947A09A972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5314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/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0430E5E-D813-8617-16A1-3F99C7E2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3DFF4-2CBB-414D-8AA3-02BDEB894F49}" type="datetimeFigureOut">
              <a:rPr lang="en-US"/>
              <a:pPr>
                <a:defRPr/>
              </a:pPr>
              <a:t>3/13/23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22737-EBFB-FD23-0FDF-B32093B0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8F9307-2805-75E3-D8CE-7223694FB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11D1E-5842-2B45-8AB9-A43B75A99EB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0553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FEBC6-6082-DE43-F268-5843D729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4850"/>
            <a:ext cx="11029950" cy="118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B4F6491-7F59-49CB-7661-117D0F411A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81025" y="2335213"/>
            <a:ext cx="110299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43203-1E82-E948-3C71-9C9BA1817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713" y="59563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9DB106-4DE2-D641-8E29-76E3B6CA74D1}" type="datetimeFigureOut">
              <a:rPr lang="en-US"/>
              <a:pPr>
                <a:defRPr/>
              </a:pPr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DBF96-E76D-60DB-3F93-C7B3F8726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025" y="5951538"/>
            <a:ext cx="6916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11ECF-85A3-4897-7F6F-05A6DC110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463" y="5956300"/>
            <a:ext cx="10525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chemeClr val="accent2"/>
                </a:solidFill>
                <a:latin typeface="Gill Sans MT" panose="020B0502020104020203" pitchFamily="34" charset="77"/>
              </a:defRPr>
            </a:lvl1pPr>
          </a:lstStyle>
          <a:p>
            <a:pPr>
              <a:defRPr/>
            </a:pPr>
            <a:fld id="{ABF722B1-425E-E042-95FD-8E4DCA0824E5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CAE644-8F4B-9249-77DA-360D90221C9F}"/>
              </a:ext>
            </a:extLst>
          </p:cNvPr>
          <p:cNvSpPr/>
          <p:nvPr/>
        </p:nvSpPr>
        <p:spPr>
          <a:xfrm>
            <a:off x="446088" y="457200"/>
            <a:ext cx="3703637" cy="95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63042-C988-59E7-64C2-FB0C270ECB20}"/>
              </a:ext>
            </a:extLst>
          </p:cNvPr>
          <p:cNvSpPr/>
          <p:nvPr/>
        </p:nvSpPr>
        <p:spPr>
          <a:xfrm>
            <a:off x="8042275" y="454025"/>
            <a:ext cx="3703638" cy="984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0AA565-81D5-89AE-7AFC-3C1B2705DBAF}"/>
              </a:ext>
            </a:extLst>
          </p:cNvPr>
          <p:cNvSpPr/>
          <p:nvPr/>
        </p:nvSpPr>
        <p:spPr>
          <a:xfrm>
            <a:off x="4241800" y="457200"/>
            <a:ext cx="3703638" cy="920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09" r:id="rId7"/>
    <p:sldLayoutId id="2147483817" r:id="rId8"/>
    <p:sldLayoutId id="2147483810" r:id="rId9"/>
    <p:sldLayoutId id="2147483818" r:id="rId10"/>
    <p:sldLayoutId id="214748381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8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itchFamily="2" charset="2"/>
        <a:buChar char=""/>
        <a:defRPr kern="1200">
          <a:solidFill>
            <a:schemeClr val="tx2"/>
          </a:solidFill>
          <a:latin typeface="+mn-lt"/>
          <a:ea typeface="+mn-ea"/>
          <a:cs typeface="+mn-cs"/>
        </a:defRPr>
      </a:lvl1pPr>
      <a:lvl2pPr marL="62865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itchFamily="2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8525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itchFamily="2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425" indent="-233363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itchFamily="2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788" indent="-233363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itchFamily="2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FAC3-9888-6B4D-F5BC-D35B54A87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5" y="1020763"/>
            <a:ext cx="10993438" cy="14747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Dietoterapia</a:t>
            </a:r>
            <a:r>
              <a:rPr lang="en-US" dirty="0"/>
              <a:t> I - 2023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26EE3-DD94-3934-0B91-BD45EA65F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025" y="2495550"/>
            <a:ext cx="10993438" cy="590550"/>
          </a:xfrm>
        </p:spPr>
        <p:txBody>
          <a:bodyPr rtlCol="0"/>
          <a:lstStyle/>
          <a:p>
            <a:pPr eaLnBrk="1" fontAlgn="auto" hangingPunct="1">
              <a:buFont typeface="Wingdings 2" pitchFamily="18" charset="2"/>
              <a:buNone/>
              <a:defRPr/>
            </a:pPr>
            <a:r>
              <a:rPr lang="en-US" dirty="0"/>
              <a:t>Anderson </a:t>
            </a:r>
            <a:r>
              <a:rPr lang="en-US" dirty="0" err="1"/>
              <a:t>marliere</a:t>
            </a:r>
            <a:r>
              <a:rPr lang="en-US" dirty="0"/>
              <a:t> </a:t>
            </a:r>
            <a:r>
              <a:rPr lang="en-US" dirty="0" err="1"/>
              <a:t>navarro</a:t>
            </a:r>
            <a:endParaRPr lang="en-US" dirty="0"/>
          </a:p>
        </p:txBody>
      </p:sp>
      <p:pic>
        <p:nvPicPr>
          <p:cNvPr id="14339" name="Picture 2" descr="Resultado de imagem para nutricao e metabolismo usp">
            <a:extLst>
              <a:ext uri="{FF2B5EF4-FFF2-40B4-BE49-F238E27FC236}">
                <a16:creationId xmlns:a16="http://schemas.microsoft.com/office/drawing/2014/main" id="{A084AF9C-2C3F-EDAF-0209-4250F3C84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3290888"/>
            <a:ext cx="282416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FEDA0-9E10-63D4-CDA1-78726A8EC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Na enfermaria (MINI-CEX)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40B3B0-2BE3-3204-99E6-40B20E28C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1225"/>
            <a:ext cx="11029950" cy="4302125"/>
          </a:xfrm>
        </p:spPr>
        <p:txBody>
          <a:bodyPr rtlCol="0">
            <a:normAutofit/>
          </a:bodyPr>
          <a:lstStyle/>
          <a:p>
            <a:pPr marL="306000" indent="-306000" algn="just" eaLnBrk="1" fontAlgn="auto" hangingPunct="1">
              <a:lnSpc>
                <a:spcPct val="150000"/>
              </a:lnSpc>
              <a:buFont typeface="Wingdings 2" pitchFamily="18" charset="2"/>
              <a:buChar char=""/>
              <a:defRPr/>
            </a:pPr>
            <a:r>
              <a:rPr lang="pt-BR" sz="2400" dirty="0"/>
              <a:t>O </a:t>
            </a:r>
            <a:r>
              <a:rPr lang="pt-BR" sz="2400" b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Mini-exercício</a:t>
            </a:r>
            <a:r>
              <a:rPr lang="pt-BR" sz="24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Clínico Avaliativo </a:t>
            </a:r>
            <a:r>
              <a:rPr lang="pt-BR" sz="2400" b="1" i="1" dirty="0"/>
              <a:t>(</a:t>
            </a:r>
            <a:r>
              <a:rPr lang="pt-BR" sz="2400" b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Mini-Cex</a:t>
            </a:r>
            <a:r>
              <a:rPr lang="pt-BR" sz="2400" b="1" dirty="0"/>
              <a:t>)</a:t>
            </a:r>
            <a:r>
              <a:rPr lang="pt-BR" sz="2400" dirty="0"/>
              <a:t>: </a:t>
            </a:r>
          </a:p>
          <a:p>
            <a:pPr marL="0" indent="0" algn="just" eaLnBrk="1" fontAlgn="auto" hangingPunct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pt-BR" sz="2400" dirty="0"/>
              <a:t>Instrumento de avaliação de competências clínicas que se consiste na observação realizada pelo professor em uma atendimento focado, feito pelo aluno, no ambiente de trabalho. Após o término do atendimento, o professor conversa com o estudante a respeito de suas falhas, dificuldades e acerto. </a:t>
            </a:r>
          </a:p>
        </p:txBody>
      </p:sp>
      <p:sp>
        <p:nvSpPr>
          <p:cNvPr id="27651" name="Retângulo 3">
            <a:extLst>
              <a:ext uri="{FF2B5EF4-FFF2-40B4-BE49-F238E27FC236}">
                <a16:creationId xmlns:a16="http://schemas.microsoft.com/office/drawing/2014/main" id="{AB7B2B4E-D3F5-9E3E-A681-C4561E156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1163" y="6427788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>
                <a:solidFill>
                  <a:schemeClr val="tx2"/>
                </a:solidFill>
                <a:latin typeface="Gill Sans MT" panose="020B0502020104020203" pitchFamily="34" charset="77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600">
                <a:solidFill>
                  <a:schemeClr val="tx2"/>
                </a:solidFill>
                <a:latin typeface="Gill Sans MT" panose="020B0502020104020203" pitchFamily="34" charset="77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400">
                <a:solidFill>
                  <a:schemeClr val="tx2"/>
                </a:solidFill>
                <a:latin typeface="Gill Sans MT" panose="020B0502020104020203" pitchFamily="34" charset="77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/>
              <a:t>MEGALE; GONTIJO; MOTTA, 2009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9A8538-5730-AAF9-5AFD-C9D6ECAD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MINI-CEX adaptado</a:t>
            </a:r>
          </a:p>
        </p:txBody>
      </p:sp>
      <p:sp>
        <p:nvSpPr>
          <p:cNvPr id="29698" name="Espaço Reservado para Conteúdo 2">
            <a:extLst>
              <a:ext uri="{FF2B5EF4-FFF2-40B4-BE49-F238E27FC236}">
                <a16:creationId xmlns:a16="http://schemas.microsoft.com/office/drawing/2014/main" id="{8B1B5315-C095-44B8-25BD-5ABDFB2DA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1225"/>
            <a:ext cx="11029950" cy="3678238"/>
          </a:xfrm>
        </p:spPr>
        <p:txBody>
          <a:bodyPr/>
          <a:lstStyle/>
          <a:p>
            <a:pPr eaLnBrk="1" hangingPunct="1"/>
            <a:r>
              <a:rPr lang="pt-BR" altLang="pt-BR" sz="2400"/>
              <a:t>Competências nucleares avaliadas:</a:t>
            </a:r>
          </a:p>
          <a:p>
            <a:pPr eaLnBrk="1" hangingPunct="1"/>
            <a:endParaRPr lang="pt-BR" altLang="pt-BR" sz="2400"/>
          </a:p>
          <a:p>
            <a:pPr eaLnBrk="1" hangingPunct="1"/>
            <a:endParaRPr lang="pt-BR" altLang="pt-BR" sz="2400"/>
          </a:p>
          <a:p>
            <a:pPr eaLnBrk="1" hangingPunct="1"/>
            <a:endParaRPr lang="pt-BR" altLang="pt-BR" sz="2400"/>
          </a:p>
          <a:p>
            <a:pPr eaLnBrk="1" hangingPunct="1"/>
            <a:endParaRPr lang="pt-BR" altLang="pt-BR" sz="2400"/>
          </a:p>
          <a:p>
            <a:pPr eaLnBrk="1" hangingPunct="1"/>
            <a:endParaRPr lang="pt-BR" altLang="pt-BR" sz="2400"/>
          </a:p>
          <a:p>
            <a:pPr eaLnBrk="1" hangingPunct="1"/>
            <a:endParaRPr lang="pt-BR" altLang="pt-BR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C4B65CB-65CC-02DD-4CE2-D97BDE561BAA}"/>
              </a:ext>
            </a:extLst>
          </p:cNvPr>
          <p:cNvGraphicFramePr>
            <a:graphicFrameLocks noGrp="1"/>
          </p:cNvGraphicFramePr>
          <p:nvPr/>
        </p:nvGraphicFramePr>
        <p:xfrm>
          <a:off x="681038" y="3052763"/>
          <a:ext cx="6191250" cy="324802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191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4004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3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Anamnese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004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3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Habilidade no Exame físico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004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3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Qualidades humanísticas/profissionalismo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004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3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Raciocínio Clínico (X)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004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3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Comunicação e </a:t>
                      </a:r>
                      <a:r>
                        <a:rPr lang="pt-BR" sz="23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Aconselhamento (X)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004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3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Organização e Eficiência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004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3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Competência Clínica Geral (atendimento geral)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717" name="CaixaDeTexto 4">
            <a:extLst>
              <a:ext uri="{FF2B5EF4-FFF2-40B4-BE49-F238E27FC236}">
                <a16:creationId xmlns:a16="http://schemas.microsoft.com/office/drawing/2014/main" id="{96BECAA2-1A31-790E-C5F0-3925E8646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350" y="4606925"/>
            <a:ext cx="3001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>
                <a:solidFill>
                  <a:schemeClr val="tx2"/>
                </a:solidFill>
                <a:latin typeface="Gill Sans MT" panose="020B0502020104020203" pitchFamily="34" charset="77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600">
                <a:solidFill>
                  <a:schemeClr val="tx2"/>
                </a:solidFill>
                <a:latin typeface="Gill Sans MT" panose="020B0502020104020203" pitchFamily="34" charset="77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400">
                <a:solidFill>
                  <a:schemeClr val="tx2"/>
                </a:solidFill>
                <a:latin typeface="Gill Sans MT" panose="020B0502020104020203" pitchFamily="34" charset="77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>
                <a:solidFill>
                  <a:srgbClr val="FF0000"/>
                </a:solidFill>
              </a:rPr>
              <a:t>(X) </a:t>
            </a:r>
            <a:r>
              <a:rPr lang="pt-BR" altLang="pt-BR" sz="2000">
                <a:solidFill>
                  <a:schemeClr val="tx1"/>
                </a:solidFill>
              </a:rPr>
              <a:t>Não será avaliado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96B299C7-D01E-4A47-DAA4-4FB599C21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2374900"/>
            <a:ext cx="11029950" cy="21669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5400" dirty="0"/>
              <a:t>caso clínico -</a:t>
            </a:r>
            <a:br>
              <a:rPr lang="pt-BR" sz="5400" dirty="0"/>
            </a:br>
            <a:r>
              <a:rPr lang="pt-BR" sz="5400" dirty="0"/>
              <a:t>AVALIAÇÃO</a:t>
            </a:r>
            <a:endParaRPr lang="pt-BR" sz="2400" dirty="0"/>
          </a:p>
        </p:txBody>
      </p:sp>
      <p:pic>
        <p:nvPicPr>
          <p:cNvPr id="30722" name="Picture 2" descr="Resultado de imagem para HC fmrp">
            <a:extLst>
              <a:ext uri="{FF2B5EF4-FFF2-40B4-BE49-F238E27FC236}">
                <a16:creationId xmlns:a16="http://schemas.microsoft.com/office/drawing/2014/main" id="{60032956-8589-BE2D-D995-D1427965A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792163"/>
            <a:ext cx="207168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FDC2F-028B-5C84-0140-545A436F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Casos clínicos  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0ED784D1-21F0-1412-1D66-4E3845855A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1122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40996-41AC-06AB-C610-F2E3B9F7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550863"/>
            <a:ext cx="11029950" cy="10144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Apresentação do caso clínico pelo grupo na classe</a:t>
            </a:r>
          </a:p>
        </p:txBody>
      </p:sp>
      <p:sp>
        <p:nvSpPr>
          <p:cNvPr id="32770" name="CaixaDeTexto 5">
            <a:extLst>
              <a:ext uri="{FF2B5EF4-FFF2-40B4-BE49-F238E27FC236}">
                <a16:creationId xmlns:a16="http://schemas.microsoft.com/office/drawing/2014/main" id="{DD886645-BE68-827F-ED77-6C34758AC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140325"/>
            <a:ext cx="11326813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>
                <a:solidFill>
                  <a:schemeClr val="tx2"/>
                </a:solidFill>
                <a:latin typeface="Gill Sans MT" panose="020B0502020104020203" pitchFamily="34" charset="77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600">
                <a:solidFill>
                  <a:schemeClr val="tx2"/>
                </a:solidFill>
                <a:latin typeface="Gill Sans MT" panose="020B0502020104020203" pitchFamily="34" charset="77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400">
                <a:solidFill>
                  <a:schemeClr val="tx2"/>
                </a:solidFill>
                <a:latin typeface="Gill Sans MT" panose="020B0502020104020203" pitchFamily="34" charset="77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000">
                <a:solidFill>
                  <a:schemeClr val="tx1"/>
                </a:solidFill>
              </a:rPr>
              <a:t>Discussão das soluções com toda a turma (SEGUNDA PARTE caso clínico) / feedback: 10 minutos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A788483-23CA-899C-E410-A9A479A21B67}"/>
              </a:ext>
            </a:extLst>
          </p:cNvPr>
          <p:cNvGraphicFramePr/>
          <p:nvPr/>
        </p:nvGraphicFramePr>
        <p:xfrm>
          <a:off x="398054" y="2129050"/>
          <a:ext cx="10943235" cy="1596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772" name="CaixaDeTexto 4">
            <a:extLst>
              <a:ext uri="{FF2B5EF4-FFF2-40B4-BE49-F238E27FC236}">
                <a16:creationId xmlns:a16="http://schemas.microsoft.com/office/drawing/2014/main" id="{78C11A12-516F-1EE8-3FDA-51537CC1D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600" y="3930650"/>
            <a:ext cx="6454775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>
                <a:solidFill>
                  <a:schemeClr val="tx2"/>
                </a:solidFill>
                <a:latin typeface="Gill Sans MT" panose="020B0502020104020203" pitchFamily="34" charset="77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600">
                <a:solidFill>
                  <a:schemeClr val="tx2"/>
                </a:solidFill>
                <a:latin typeface="Gill Sans MT" panose="020B0502020104020203" pitchFamily="34" charset="77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400">
                <a:solidFill>
                  <a:schemeClr val="tx2"/>
                </a:solidFill>
                <a:latin typeface="Gill Sans MT" panose="020B0502020104020203" pitchFamily="34" charset="77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>
                <a:solidFill>
                  <a:schemeClr val="tx1"/>
                </a:solidFill>
              </a:rPr>
              <a:t>Será elaborada pelo grupo 2 questões com 4 alternativas a ser resolvido pelo grupo que assistir,  relacionado aos ASPECTOS DIETOTERÁPICOS do caso clínico – Interação no e-disciplinas.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9C7A9-0116-9D1B-8FA2-5298AFF8A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Apresentação do caso clínico na classe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0C0649-E60C-63DC-EF45-7356D90C7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224088"/>
            <a:ext cx="11029950" cy="3686175"/>
          </a:xfrm>
        </p:spPr>
        <p:txBody>
          <a:bodyPr rtlCol="0">
            <a:normAutofit lnSpcReduction="10000"/>
          </a:bodyPr>
          <a:lstStyle/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2400" dirty="0"/>
              <a:t>Apresentação em </a:t>
            </a:r>
            <a:r>
              <a:rPr lang="pt-BR" sz="2400" b="1" dirty="0"/>
              <a:t>POWER POINT</a:t>
            </a:r>
          </a:p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endParaRPr lang="pt-BR" sz="2400" b="1" dirty="0"/>
          </a:p>
          <a:p>
            <a:pPr marL="306000" indent="-3060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PRIMEIRA PARTE </a:t>
            </a:r>
            <a:r>
              <a:rPr lang="pt-BR" sz="2000" b="1" dirty="0"/>
              <a:t>da apresentação:  </a:t>
            </a:r>
            <a:r>
              <a:rPr lang="pt-BR" sz="2000" dirty="0"/>
              <a:t>Anamnese  Alimentar, Diagnóstico do consumo alimentar + Diagnóstico do estado nutricional.</a:t>
            </a:r>
          </a:p>
          <a:p>
            <a:pPr marL="306000" indent="-3060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SEGUNDA PARTE </a:t>
            </a:r>
            <a:r>
              <a:rPr lang="pt-BR" sz="2000" b="1" dirty="0"/>
              <a:t>da apresentação:  </a:t>
            </a:r>
            <a:r>
              <a:rPr lang="pt-BR" sz="2000" dirty="0"/>
              <a:t>Resolução das questões via enquete presencial ou no </a:t>
            </a:r>
            <a:r>
              <a:rPr lang="pt-BR" sz="2000" dirty="0" err="1"/>
              <a:t>meet</a:t>
            </a:r>
            <a:r>
              <a:rPr lang="pt-BR" sz="2000" dirty="0"/>
              <a:t> ou </a:t>
            </a:r>
            <a:r>
              <a:rPr lang="pt-BR" sz="2000" dirty="0" err="1"/>
              <a:t>mconf</a:t>
            </a:r>
            <a:r>
              <a:rPr lang="pt-BR" sz="2000" dirty="0"/>
              <a:t>!!!</a:t>
            </a:r>
          </a:p>
          <a:p>
            <a:pPr marL="0" indent="0" eaLnBrk="1" fontAlgn="auto" hangingPunct="1">
              <a:buFont typeface="Wingdings 2" pitchFamily="18" charset="2"/>
              <a:buNone/>
              <a:defRPr/>
            </a:pPr>
            <a:endParaRPr lang="pt-BR" sz="2000" dirty="0"/>
          </a:p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2000" dirty="0"/>
              <a:t>Inserir a segunda parte em </a:t>
            </a:r>
            <a:r>
              <a:rPr lang="pt-BR" sz="20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SLIDE</a:t>
            </a:r>
            <a:r>
              <a:rPr lang="pt-BR" sz="2000" dirty="0"/>
              <a:t> separado da primeira (Ajuda dos alunos PAE), enviar com antecedência.</a:t>
            </a:r>
          </a:p>
          <a:p>
            <a:pPr marL="0" indent="0" eaLnBrk="1" fontAlgn="auto" hangingPunct="1">
              <a:buFont typeface="Wingdings 2" pitchFamily="18" charset="2"/>
              <a:buNone/>
              <a:defRPr/>
            </a:pPr>
            <a:endParaRPr lang="pt-BR" sz="2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7E620-3DEE-7196-7EAC-4185E70E6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relatório do caso clínico pelo grupo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2D7254-7C55-500B-500E-7B33F5248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3" y="2401888"/>
            <a:ext cx="11028362" cy="3643312"/>
          </a:xfrm>
        </p:spPr>
        <p:txBody>
          <a:bodyPr rtlCol="0">
            <a:normAutofit/>
          </a:bodyPr>
          <a:lstStyle/>
          <a:p>
            <a:pPr marL="630000" lvl="1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2000" dirty="0"/>
              <a:t>Deverá conter:</a:t>
            </a:r>
          </a:p>
          <a:p>
            <a:pPr marL="324000" lvl="1" indent="0" eaLnBrk="1" fontAlgn="auto" hangingPunct="1">
              <a:buFont typeface="Wingdings 2" pitchFamily="18" charset="2"/>
              <a:buNone/>
              <a:defRPr/>
            </a:pPr>
            <a:endParaRPr lang="pt-BR" sz="2000" dirty="0"/>
          </a:p>
          <a:p>
            <a:pPr marL="630000" lvl="1" indent="-3060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pt-BR" sz="2000" b="1" dirty="0"/>
              <a:t> </a:t>
            </a:r>
            <a:r>
              <a:rPr lang="pt-BR" sz="20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ANAMNESE ALIMENTAR COMPLETA</a:t>
            </a:r>
            <a:endParaRPr lang="pt-BR" sz="2000" dirty="0"/>
          </a:p>
          <a:p>
            <a:pPr marL="630000" lvl="1" indent="-3060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DIAGNÓSTICO DO ESTADO NUTRICIONAL</a:t>
            </a:r>
          </a:p>
          <a:p>
            <a:pPr marL="630000" lvl="1" indent="-3060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DIAGNÓSTICO DO CONSUMO ALIMENTAR</a:t>
            </a:r>
          </a:p>
          <a:p>
            <a:pPr marL="630000" lvl="1" indent="-3060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CONDUTA NUTRICIONAL</a:t>
            </a:r>
            <a:r>
              <a:rPr lang="pt-BR" sz="2000" dirty="0"/>
              <a:t> que o grupo tomaria caso estivesse como nutricionista responsável do caso.</a:t>
            </a:r>
          </a:p>
          <a:p>
            <a:pPr marL="630000" lvl="1" indent="-3060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pt-BR" sz="2000" dirty="0"/>
              <a:t>Deverá ser postado no e-disciplinas após a apresentação.</a:t>
            </a:r>
          </a:p>
          <a:p>
            <a:pPr marL="324000" lvl="1" indent="0" eaLnBrk="1" fontAlgn="auto" hangingPunct="1">
              <a:buFont typeface="Wingdings 2" pitchFamily="18" charset="2"/>
              <a:buNone/>
              <a:defRPr/>
            </a:pPr>
            <a:endParaRPr lang="pt-B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3BB9F7-48CF-B444-5DDF-CF297895F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AVALIAÇÃO DO caso clínico pelo grupo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6C2D1C-C694-3255-B1BC-2216A60B8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1225"/>
            <a:ext cx="11029950" cy="3678238"/>
          </a:xfrm>
        </p:spPr>
        <p:txBody>
          <a:bodyPr rtlCol="0">
            <a:normAutofit/>
          </a:bodyPr>
          <a:lstStyle/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24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AUTO AVALIAÇÃO (todos os membros de grupo respondem)</a:t>
            </a:r>
            <a:endParaRPr lang="pt-BR" sz="2400" dirty="0"/>
          </a:p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24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AVALIAÇÃO DOS COLEGAS DO GRUPO </a:t>
            </a:r>
            <a:r>
              <a:rPr lang="pt-BR" sz="2400" dirty="0"/>
              <a:t>– desempenho pelo resultado do trabalho em grupo</a:t>
            </a:r>
          </a:p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2400" dirty="0"/>
              <a:t>Questionário na forma de uma enquete preenchido de forma anônima.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563BA02-BC25-7B9A-AAB8-EB76C8DF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043238"/>
            <a:ext cx="11029950" cy="1498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ATIVIDADE PRÁTICA – uso de Espessantes e Estudo Dirigido de contagem de carboidratos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58EC9-216B-820A-C67B-57EC3EA27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ATIVIDADE PRÁTICA – uso de Espessantes e Estudo Dirigido de contagem de carboidratos</a:t>
            </a:r>
          </a:p>
        </p:txBody>
      </p:sp>
      <p:sp>
        <p:nvSpPr>
          <p:cNvPr id="40962" name="Espaço Reservado para Conteúdo 2">
            <a:extLst>
              <a:ext uri="{FF2B5EF4-FFF2-40B4-BE49-F238E27FC236}">
                <a16:creationId xmlns:a16="http://schemas.microsoft.com/office/drawing/2014/main" id="{68B96794-5704-A1BA-C758-EA426939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1225"/>
            <a:ext cx="11029950" cy="3678238"/>
          </a:xfrm>
        </p:spPr>
        <p:txBody>
          <a:bodyPr/>
          <a:lstStyle/>
          <a:p>
            <a:pPr eaLnBrk="1" hangingPunct="1"/>
            <a:r>
              <a:rPr lang="pt-BR" altLang="pt-BR" sz="2400" dirty="0"/>
              <a:t>CONTAGEM DE CARBOIDRATOS (ONLINE)</a:t>
            </a:r>
          </a:p>
          <a:p>
            <a:pPr eaLnBrk="1" hangingPunct="1"/>
            <a:r>
              <a:rPr lang="pt-BR" altLang="pt-BR" sz="2400" dirty="0"/>
              <a:t>UTILIZAÇÃO DE ESPESSANTES (ONLINE)</a:t>
            </a:r>
          </a:p>
        </p:txBody>
      </p:sp>
      <p:pic>
        <p:nvPicPr>
          <p:cNvPr id="40963" name="Picture 2" descr="Resultado de imagem para contagem de carboidratos">
            <a:extLst>
              <a:ext uri="{FF2B5EF4-FFF2-40B4-BE49-F238E27FC236}">
                <a16:creationId xmlns:a16="http://schemas.microsoft.com/office/drawing/2014/main" id="{BE7137CC-5CA9-67A5-4C1A-D5030B0C9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2779713"/>
            <a:ext cx="4192588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FEA67DE5-3FC4-BC7F-D5C9-4528910C3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043238"/>
            <a:ext cx="11029950" cy="1498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5400" dirty="0"/>
              <a:t>Apresentação da disciplina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6BB5365D-DE4B-B842-B39B-075174DC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043238"/>
            <a:ext cx="11029950" cy="1498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6600" dirty="0"/>
              <a:t>Trabalho de campo</a:t>
            </a:r>
            <a:endParaRPr lang="pt-BR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D4891-DDDE-BD28-C462-8F1D50C93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Trabalho de campo</a:t>
            </a:r>
          </a:p>
        </p:txBody>
      </p:sp>
      <p:sp>
        <p:nvSpPr>
          <p:cNvPr id="43010" name="Espaço Reservado para Conteúdo 2">
            <a:extLst>
              <a:ext uri="{FF2B5EF4-FFF2-40B4-BE49-F238E27FC236}">
                <a16:creationId xmlns:a16="http://schemas.microsoft.com/office/drawing/2014/main" id="{E3625AB1-B51B-C677-5278-9C7A29538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205038"/>
            <a:ext cx="11264900" cy="4306887"/>
          </a:xfrm>
        </p:spPr>
        <p:txBody>
          <a:bodyPr/>
          <a:lstStyle/>
          <a:p>
            <a:pPr eaLnBrk="1" hangingPunct="1"/>
            <a:r>
              <a:rPr lang="pt-BR" altLang="pt-BR" sz="2400" dirty="0"/>
              <a:t>Cada aluno irá acompanhar um paciente com interesse em cuidar da sua alimentação. </a:t>
            </a:r>
          </a:p>
          <a:p>
            <a:pPr eaLnBrk="1" hangingPunct="1"/>
            <a:r>
              <a:rPr lang="pt-BR" altLang="pt-BR" sz="2400" dirty="0"/>
              <a:t>Para isso será realizado a avaliação nutricional e orientações de um plano alimentar com orientações dietéticas detalhadas. </a:t>
            </a:r>
          </a:p>
          <a:p>
            <a:pPr eaLnBrk="1" hangingPunct="1"/>
            <a:r>
              <a:rPr lang="pt-BR" altLang="pt-BR" sz="2400" dirty="0"/>
              <a:t> Após a avaliação e prescrição o aluno deverá acompanhar durante todo o semestre este paciente.</a:t>
            </a:r>
          </a:p>
          <a:p>
            <a:pPr eaLnBrk="1" hangingPunct="1"/>
            <a:r>
              <a:rPr lang="pt-BR" altLang="pt-BR" sz="2400" dirty="0"/>
              <a:t> Todas suas atividades deverão ser registradas e adicionadas ao e-disciplinas. </a:t>
            </a:r>
            <a:endParaRPr lang="pt-BR" altLang="pt-B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24523-ED01-DD78-05DC-C776567A2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Trabalho de campo</a:t>
            </a:r>
          </a:p>
        </p:txBody>
      </p:sp>
      <p:sp>
        <p:nvSpPr>
          <p:cNvPr id="45058" name="Espaço Reservado para Conteúdo 2">
            <a:extLst>
              <a:ext uri="{FF2B5EF4-FFF2-40B4-BE49-F238E27FC236}">
                <a16:creationId xmlns:a16="http://schemas.microsoft.com/office/drawing/2014/main" id="{20405F7B-8E91-8D58-BFF8-EF231DD9A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019300"/>
            <a:ext cx="11029950" cy="4271963"/>
          </a:xfrm>
        </p:spPr>
        <p:txBody>
          <a:bodyPr/>
          <a:lstStyle/>
          <a:p>
            <a:pPr eaLnBrk="1" hangingPunct="1"/>
            <a:r>
              <a:rPr lang="pt-BR" altLang="pt-BR" sz="2000"/>
              <a:t>Documentos Necessários para atividade (Moodle)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pt-BR" altLang="pt-BR" sz="1600"/>
              <a:t>1.TERMO DE CONSENTIMENTO LIVRE E ESCLARECIDO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pt-BR" altLang="pt-BR" sz="1600"/>
              <a:t>2. FOLHA DE CERTIFICAÇÃO DOS ENCONTROS (DATAS E ASSINATURAS)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pt-BR" altLang="pt-BR" sz="1600"/>
              <a:t>3. MONTAGEM PLANEJAMENTO DIETÉTICO, LISTAS DE SUBSTITUIÇÕES E OUTROS</a:t>
            </a:r>
          </a:p>
          <a:p>
            <a:pPr eaLnBrk="1" hangingPunct="1">
              <a:buFont typeface="Wingdings" pitchFamily="2" charset="2"/>
              <a:buChar char="ü"/>
            </a:pPr>
            <a:endParaRPr lang="pt-BR" altLang="pt-BR" sz="1600"/>
          </a:p>
          <a:p>
            <a:pPr eaLnBrk="1" hangingPunct="1"/>
            <a:r>
              <a:rPr lang="pt-BR" altLang="pt-BR" sz="2000"/>
              <a:t>Pode ser utilizado software para cálculo de dietas.</a:t>
            </a:r>
          </a:p>
          <a:p>
            <a:pPr eaLnBrk="1" hangingPunct="1"/>
            <a:endParaRPr lang="pt-BR" altLang="pt-BR" sz="2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A5E68-DBA4-E7BB-2F10-CC2BF5C9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CRONOGRAMA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D2D51331-7F31-1B91-7C7F-BEF24E0438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172470"/>
              </p:ext>
            </p:extLst>
          </p:nvPr>
        </p:nvGraphicFramePr>
        <p:xfrm>
          <a:off x="477838" y="2141538"/>
          <a:ext cx="11260137" cy="2644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43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6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effectLst/>
                        </a:rPr>
                        <a:t>Datas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effectLst/>
                        </a:rPr>
                        <a:t>Etapa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Até 05/04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Seleção do paciente +</a:t>
                      </a:r>
                      <a:r>
                        <a:rPr lang="pt-BR" sz="1800" baseline="0" dirty="0">
                          <a:effectLst/>
                        </a:rPr>
                        <a:t> Caso Novo (primeira avaliação do paciente </a:t>
                      </a:r>
                      <a:r>
                        <a:rPr lang="pt-BR" sz="1800" b="1" baseline="0" dirty="0">
                          <a:solidFill>
                            <a:schemeClr val="accent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sem a conduta nutricional</a:t>
                      </a:r>
                      <a:r>
                        <a:rPr lang="pt-BR" sz="1800" baseline="0" dirty="0">
                          <a:effectLst/>
                        </a:rPr>
                        <a:t>) + Termo de Consentimento + Folha de frequência </a:t>
                      </a:r>
                      <a:r>
                        <a:rPr lang="pt-BR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Postagem no e-disciplinas</a:t>
                      </a: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Até 17/05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Prescrição e Evolução do  Estado  Nutricional - </a:t>
                      </a:r>
                      <a:r>
                        <a:rPr lang="pt-BR" sz="1800" baseline="0" dirty="0">
                          <a:effectLst/>
                        </a:rPr>
                        <a:t> </a:t>
                      </a:r>
                      <a:endParaRPr lang="pt-B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Até 14/06 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aseline="0" dirty="0">
                          <a:effectLst/>
                        </a:rPr>
                        <a:t>Evolução do Paciente </a:t>
                      </a:r>
                      <a:r>
                        <a:rPr lang="pt-BR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Postagem no e-disciplinas</a:t>
                      </a: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Até 05/07</a:t>
                      </a: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Conclusão do Caso para a Disciplina -  </a:t>
                      </a:r>
                      <a:r>
                        <a:rPr lang="pt-BR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Postagem no e-disciplinas</a:t>
                      </a: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50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OBSERVAÇÃO: Os encontros com o paciente voluntário deverão acontecer no mínimo mensalmente. </a:t>
                      </a:r>
                      <a:br>
                        <a:rPr lang="pt-BR" sz="1800" dirty="0">
                          <a:effectLst/>
                        </a:rPr>
                      </a:br>
                      <a:r>
                        <a:rPr lang="pt-BR" sz="1800" dirty="0">
                          <a:effectLst/>
                        </a:rPr>
                        <a:t>Deixar registrado todo contato com o paciente na forma de uma evolução.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FEBC515F-D95B-0AF9-867B-F07BCBC3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043238"/>
            <a:ext cx="11029950" cy="1498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6600" dirty="0"/>
              <a:t>PROVA PRÁTICA - OSCE</a:t>
            </a:r>
            <a:endParaRPr lang="pt-BR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C9474-B667-4386-0099-5D209DFB9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Exame estruturado de habilidades clínicas - </a:t>
            </a:r>
            <a:r>
              <a:rPr lang="pt-BR" dirty="0" err="1"/>
              <a:t>osce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5F4182-8636-9F47-C965-2DD4F2CD2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" y="2170113"/>
            <a:ext cx="5156200" cy="3998912"/>
          </a:xfrm>
        </p:spPr>
        <p:txBody>
          <a:bodyPr rtlCol="0">
            <a:normAutofit fontScale="62500" lnSpcReduction="20000"/>
          </a:bodyPr>
          <a:lstStyle/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endParaRPr lang="pt-BR" dirty="0"/>
          </a:p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3100" dirty="0"/>
              <a:t>Número de estações: 3</a:t>
            </a:r>
          </a:p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3100" dirty="0"/>
              <a:t>Tipo de estação: atendimento ambulatorial</a:t>
            </a:r>
          </a:p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3100" dirty="0"/>
              <a:t>Duração de cada estação:  5 minutos (7 min)</a:t>
            </a:r>
          </a:p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3100" dirty="0"/>
              <a:t>Habilidades/Competências Clínicas avaliadas: </a:t>
            </a:r>
          </a:p>
          <a:p>
            <a:pPr marL="306000" indent="-306000" eaLnBrk="1" fontAlgn="auto" hangingPunct="1">
              <a:buFontTx/>
              <a:buChar char="-"/>
              <a:defRPr/>
            </a:pPr>
            <a:r>
              <a:rPr lang="pt-BR" sz="2300" dirty="0"/>
              <a:t>Comunicação e interação</a:t>
            </a:r>
          </a:p>
          <a:p>
            <a:pPr marL="306000" indent="-306000" eaLnBrk="1" fontAlgn="auto" hangingPunct="1">
              <a:buFontTx/>
              <a:buChar char="-"/>
              <a:defRPr/>
            </a:pPr>
            <a:r>
              <a:rPr lang="pt-BR" sz="2300" dirty="0"/>
              <a:t>Qualidades humanísticas/profissionalismo</a:t>
            </a:r>
          </a:p>
          <a:p>
            <a:pPr marL="306000" indent="-306000" eaLnBrk="1" fontAlgn="auto" hangingPunct="1">
              <a:buFontTx/>
              <a:buChar char="-"/>
              <a:defRPr/>
            </a:pPr>
            <a:r>
              <a:rPr lang="pt-BR" sz="2300" dirty="0"/>
              <a:t>Raciocínio Clínico</a:t>
            </a:r>
          </a:p>
          <a:p>
            <a:pPr marL="306000" indent="-306000" eaLnBrk="1" fontAlgn="auto" hangingPunct="1">
              <a:buFontTx/>
              <a:buChar char="-"/>
              <a:defRPr/>
            </a:pPr>
            <a:r>
              <a:rPr lang="pt-BR" sz="2300" dirty="0"/>
              <a:t>Orientação e Conduta dietoterápica</a:t>
            </a:r>
          </a:p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endParaRPr lang="pt-BR" sz="2400" dirty="0"/>
          </a:p>
        </p:txBody>
      </p:sp>
      <p:sp>
        <p:nvSpPr>
          <p:cNvPr id="49155" name="CaixaDeTexto 3">
            <a:extLst>
              <a:ext uri="{FF2B5EF4-FFF2-40B4-BE49-F238E27FC236}">
                <a16:creationId xmlns:a16="http://schemas.microsoft.com/office/drawing/2014/main" id="{EB28BCC3-3FB7-6B75-231B-B323EC798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1288" y="6221413"/>
            <a:ext cx="4430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>
                <a:solidFill>
                  <a:schemeClr val="tx2"/>
                </a:solidFill>
                <a:latin typeface="Gill Sans MT" panose="020B0502020104020203" pitchFamily="34" charset="77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600">
                <a:solidFill>
                  <a:schemeClr val="tx2"/>
                </a:solidFill>
                <a:latin typeface="Gill Sans MT" panose="020B0502020104020203" pitchFamily="34" charset="77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400">
                <a:solidFill>
                  <a:schemeClr val="tx2"/>
                </a:solidFill>
                <a:latin typeface="Gill Sans MT" panose="020B0502020104020203" pitchFamily="34" charset="77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itchFamily="2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>
                <a:solidFill>
                  <a:schemeClr val="tx1"/>
                </a:solidFill>
              </a:rPr>
              <a:t>Avaliação dos alunos do quarto e quinto ano Nutrição 2021</a:t>
            </a:r>
          </a:p>
        </p:txBody>
      </p:sp>
      <p:pic>
        <p:nvPicPr>
          <p:cNvPr id="49156" name="Imagem 5">
            <a:extLst>
              <a:ext uri="{FF2B5EF4-FFF2-40B4-BE49-F238E27FC236}">
                <a16:creationId xmlns:a16="http://schemas.microsoft.com/office/drawing/2014/main" id="{3A38186E-3D6D-1748-AB28-D1E77656C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2170113"/>
            <a:ext cx="3101975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Imagem 5">
            <a:extLst>
              <a:ext uri="{FF2B5EF4-FFF2-40B4-BE49-F238E27FC236}">
                <a16:creationId xmlns:a16="http://schemas.microsoft.com/office/drawing/2014/main" id="{7134A363-8242-3CA0-DFA0-8CDCB8A2D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25" y="2787650"/>
            <a:ext cx="3470275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5F6C84-80CB-2949-5F5F-61E8470E4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EXEMPLO DE UMA ESTAÇÃO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8FFE9E-BA8E-2348-146D-EB775E63E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428875"/>
            <a:ext cx="11029950" cy="3430588"/>
          </a:xfrm>
        </p:spPr>
        <p:txBody>
          <a:bodyPr rtlCol="0">
            <a:normAutofit/>
          </a:bodyPr>
          <a:lstStyle/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24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ESTAÇÃO I</a:t>
            </a:r>
          </a:p>
          <a:p>
            <a:pPr marL="0" indent="0" eaLnBrk="1" fontAlgn="auto" hangingPunct="1">
              <a:buFont typeface="Wingdings 2" pitchFamily="18" charset="2"/>
              <a:buNone/>
              <a:defRPr/>
            </a:pPr>
            <a:r>
              <a:rPr lang="pt-BR" sz="2400" dirty="0"/>
              <a:t>Paciente,  19 anos, diabético mellitus tipo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sz="2400" dirty="0"/>
              <a:t>, irá iniciar contagem de carboidrato. O endocrinologista solicita que paciente passe em atendimento com o nutricionista para receber orientação de contagem de carboidrato.</a:t>
            </a:r>
          </a:p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endParaRPr lang="pt-BR" sz="2400" dirty="0"/>
          </a:p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24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OBJETIVO</a:t>
            </a:r>
          </a:p>
          <a:p>
            <a:pPr marL="0" indent="0" eaLnBrk="1" fontAlgn="auto" hangingPunct="1">
              <a:buFont typeface="Wingdings 2" pitchFamily="18" charset="2"/>
              <a:buNone/>
              <a:defRPr/>
            </a:pPr>
            <a:r>
              <a:rPr lang="pt-BR" sz="2400" dirty="0"/>
              <a:t>1 – Você tem 10 minutos para Orientar a Contagem de Carboidrato para o paciente.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27AC61E6-C89C-2DB4-CB4B-20058CA7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043238"/>
            <a:ext cx="11029950" cy="1498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6600" dirty="0"/>
              <a:t>PESOS das avaliações</a:t>
            </a:r>
            <a:endParaRPr lang="pt-BR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81FC7-9904-9B3D-C89A-B653DA59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AVALIAÇÃO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DD3C3C-0AA5-658F-6DB4-1D329E4F2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7438"/>
            <a:ext cx="11029950" cy="3678237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pt-BR" sz="28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PESO 6</a:t>
            </a:r>
          </a:p>
          <a:p>
            <a:pPr marL="306000" indent="-306000" eaLnBrk="1" fontAlgn="auto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sz="2800" dirty="0"/>
              <a:t>2 provas teóricas </a:t>
            </a:r>
          </a:p>
          <a:p>
            <a:pPr marL="306000" indent="-306000" eaLnBrk="1" fontAlgn="auto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sz="2800" dirty="0"/>
              <a:t>1 prova prática (OSCE) </a:t>
            </a:r>
          </a:p>
          <a:p>
            <a:pPr marL="0" indent="0" eaLnBrk="1" fontAlgn="auto" hangingPunct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pt-BR" sz="28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PESO 4</a:t>
            </a:r>
          </a:p>
          <a:p>
            <a:pPr marL="306000" indent="-306000" eaLnBrk="1" fontAlgn="auto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sz="2800" dirty="0"/>
              <a:t>Casos clínicos – discussão em grupo (Apresentação Oral e o relatório).</a:t>
            </a:r>
          </a:p>
          <a:p>
            <a:pPr marL="306000" indent="-306000" eaLnBrk="1" fontAlgn="auto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sz="2800" dirty="0"/>
              <a:t>Trabalho de campo + participação nas atividades no Moodle.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F605D80-5525-E430-F335-699995D0C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043238"/>
            <a:ext cx="11029950" cy="1498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6600"/>
              <a:t>OBRIGADO</a:t>
            </a:r>
            <a:r>
              <a:rPr lang="pt-BR" sz="9600"/>
              <a:t>!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5E95DB2-3CB8-AFB1-06D3-3215862A1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025" y="4541838"/>
            <a:ext cx="11029950" cy="600075"/>
          </a:xfrm>
        </p:spPr>
        <p:txBody>
          <a:bodyPr rtlCol="0"/>
          <a:lstStyle/>
          <a:p>
            <a:pPr eaLnBrk="1" fontAlgn="auto" hangingPunct="1">
              <a:buFont typeface="Wingdings 2" pitchFamily="18" charset="2"/>
              <a:buNone/>
              <a:defRPr/>
            </a:pPr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5893B-114D-9580-595F-338109AC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Objetivos</a:t>
            </a:r>
          </a:p>
        </p:txBody>
      </p:sp>
      <p:sp>
        <p:nvSpPr>
          <p:cNvPr id="16386" name="Espaço Reservado para Conteúdo 2">
            <a:extLst>
              <a:ext uri="{FF2B5EF4-FFF2-40B4-BE49-F238E27FC236}">
                <a16:creationId xmlns:a16="http://schemas.microsoft.com/office/drawing/2014/main" id="{0A6D98EE-1DAF-9FCC-365D-1DB01528A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1225"/>
            <a:ext cx="11029950" cy="3678238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pt-BR" altLang="pt-BR" sz="2400" dirty="0"/>
              <a:t>Oferecer ao aluno conhecimentos e habilidades para utilizar os alimentos com recurso terapêutico para cuidar de pessoas enfermas (ou não) de maior ocorrência em nosso meio e que tem na alimentação e nutrição importante fator etiológico e ou terapêutico </a:t>
            </a:r>
            <a:r>
              <a:rPr lang="pt-BR" altLang="pt-BR" sz="2000" dirty="0">
                <a:solidFill>
                  <a:srgbClr val="FF0000"/>
                </a:solidFill>
              </a:rPr>
              <a:t>(</a:t>
            </a:r>
            <a:r>
              <a:rPr lang="pt-BR" altLang="pt-BR" sz="2000" dirty="0" err="1">
                <a:solidFill>
                  <a:srgbClr val="FF0000"/>
                </a:solidFill>
              </a:rPr>
              <a:t>CuidarXProibirXOrientarXcomunicação</a:t>
            </a:r>
            <a:r>
              <a:rPr lang="pt-BR" altLang="pt-BR" sz="2000" dirty="0">
                <a:solidFill>
                  <a:srgbClr val="FF0000"/>
                </a:solidFill>
              </a:rPr>
              <a:t> </a:t>
            </a:r>
            <a:r>
              <a:rPr lang="pt-BR" altLang="pt-BR" sz="2000" dirty="0" err="1">
                <a:solidFill>
                  <a:srgbClr val="FF0000"/>
                </a:solidFill>
              </a:rPr>
              <a:t>adequadaXHumanizadaXPessoas</a:t>
            </a:r>
            <a:r>
              <a:rPr lang="pt-BR" altLang="pt-BR" sz="2000" dirty="0">
                <a:solidFill>
                  <a:srgbClr val="FF0000"/>
                </a:solidFill>
              </a:rPr>
              <a:t>)</a:t>
            </a:r>
            <a:r>
              <a:rPr lang="pt-BR" altLang="pt-BR" sz="2000" dirty="0"/>
              <a:t>.</a:t>
            </a:r>
          </a:p>
          <a:p>
            <a:pPr eaLnBrk="1" hangingPunct="1"/>
            <a:endParaRPr lang="pt-BR" altLang="pt-BR" sz="2000" b="1" dirty="0"/>
          </a:p>
          <a:p>
            <a:pPr eaLnBrk="1" hangingPunct="1"/>
            <a:endParaRPr lang="pt-BR" altLang="pt-BR" sz="2000" b="1" dirty="0"/>
          </a:p>
          <a:p>
            <a:pPr eaLnBrk="1" hangingPunct="1"/>
            <a:endParaRPr lang="pt-BR" altLang="pt-BR" sz="2000" b="1" dirty="0"/>
          </a:p>
        </p:txBody>
      </p:sp>
      <p:pic>
        <p:nvPicPr>
          <p:cNvPr id="16387" name="Picture 2" descr="Resultado de imagem para dietoterapia">
            <a:extLst>
              <a:ext uri="{FF2B5EF4-FFF2-40B4-BE49-F238E27FC236}">
                <a16:creationId xmlns:a16="http://schemas.microsoft.com/office/drawing/2014/main" id="{341A429E-BEC1-E8AB-3C8F-0E0D04897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4625975"/>
            <a:ext cx="419735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CF3A07-A158-6BD9-903A-DCB021D2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modo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A33548-75E6-B4C0-F01A-B1747DD82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933700"/>
            <a:ext cx="11029950" cy="3730625"/>
          </a:xfrm>
        </p:spPr>
        <p:txBody>
          <a:bodyPr rtlCol="0">
            <a:normAutofit/>
          </a:bodyPr>
          <a:lstStyle/>
          <a:p>
            <a:pPr marL="306000" indent="-3060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pt-BR" sz="2800" dirty="0"/>
              <a:t>Aulas presenciais em sala de aula; </a:t>
            </a:r>
          </a:p>
          <a:p>
            <a:pPr marL="306000" indent="-3060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pt-BR" sz="2800" dirty="0"/>
              <a:t>Aulas práticas (HC)</a:t>
            </a:r>
          </a:p>
          <a:p>
            <a:pPr marL="306000" indent="-3060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pt-BR" sz="2800" dirty="0"/>
              <a:t>Discussão em pequenos grupos </a:t>
            </a:r>
          </a:p>
          <a:p>
            <a:pPr marL="306000" indent="-3060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pt-BR" sz="2800" dirty="0"/>
              <a:t>Aulas não presenciais - interação pelo e-disciplinas</a:t>
            </a:r>
            <a:endParaRPr lang="pt-BR" dirty="0"/>
          </a:p>
          <a:p>
            <a:pPr marL="0" indent="0" eaLnBrk="1" fontAlgn="auto" hangingPunct="1">
              <a:buFont typeface="Wingdings 2" pitchFamily="18" charset="2"/>
              <a:buNone/>
              <a:defRPr/>
            </a:pPr>
            <a:endParaRPr lang="pt-BR" dirty="0"/>
          </a:p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endParaRPr lang="pt-BR" dirty="0"/>
          </a:p>
        </p:txBody>
      </p:sp>
      <p:pic>
        <p:nvPicPr>
          <p:cNvPr id="18435" name="Picture 2" descr="Resultado de imagem para metodologias ativas de aprendizado">
            <a:extLst>
              <a:ext uri="{FF2B5EF4-FFF2-40B4-BE49-F238E27FC236}">
                <a16:creationId xmlns:a16="http://schemas.microsoft.com/office/drawing/2014/main" id="{2CE62BA8-0E8B-DE53-05B2-20F227868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4667250"/>
            <a:ext cx="3167062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41BF7-67F0-E72B-1FF2-0A93164E3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AVALIAÇÃO</a:t>
            </a:r>
          </a:p>
        </p:txBody>
      </p:sp>
      <p:sp>
        <p:nvSpPr>
          <p:cNvPr id="19458" name="Espaço Reservado para Conteúdo 2">
            <a:extLst>
              <a:ext uri="{FF2B5EF4-FFF2-40B4-BE49-F238E27FC236}">
                <a16:creationId xmlns:a16="http://schemas.microsoft.com/office/drawing/2014/main" id="{7FF72891-2426-2BF7-8BE4-3465165EF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7438"/>
            <a:ext cx="11029950" cy="367823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pt-BR" altLang="pt-BR" sz="2800" dirty="0"/>
              <a:t>2 provas teóricas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pt-BR" altLang="pt-BR" sz="2800" dirty="0"/>
              <a:t>1 prova prática (OSCE)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pt-BR" altLang="pt-BR" sz="2800" dirty="0"/>
              <a:t>Discussão em grupo – Casos Clínicos e seminário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pt-BR" altLang="pt-BR" sz="2800" dirty="0"/>
              <a:t>Trabalho de campo + participação nas atividades no e-disciplinas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81F841AC-1C63-1024-2A24-38FC758B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2374900"/>
            <a:ext cx="11029950" cy="21669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5400" dirty="0"/>
              <a:t>ATIVIDADE PRÁTICA NO HC – caso clínico </a:t>
            </a:r>
            <a:endParaRPr lang="pt-BR" sz="2400" dirty="0"/>
          </a:p>
        </p:txBody>
      </p:sp>
      <p:pic>
        <p:nvPicPr>
          <p:cNvPr id="21506" name="Picture 2" descr="Resultado de imagem para HC fmrp">
            <a:extLst>
              <a:ext uri="{FF2B5EF4-FFF2-40B4-BE49-F238E27FC236}">
                <a16:creationId xmlns:a16="http://schemas.microsoft.com/office/drawing/2014/main" id="{7E795F1F-7342-2E44-84EE-2B34EE55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792163"/>
            <a:ext cx="207168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D1091-1C3D-7864-29EE-F1ACA517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Casos clínicos - ENFERMARIA</a:t>
            </a:r>
          </a:p>
        </p:txBody>
      </p:sp>
      <p:sp>
        <p:nvSpPr>
          <p:cNvPr id="22530" name="Espaço Reservado para Conteúdo 2">
            <a:extLst>
              <a:ext uri="{FF2B5EF4-FFF2-40B4-BE49-F238E27FC236}">
                <a16:creationId xmlns:a16="http://schemas.microsoft.com/office/drawing/2014/main" id="{F53D137B-BC43-7FFD-7A45-1EDC98DFC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97100"/>
            <a:ext cx="11029950" cy="432593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pt-BR" altLang="pt-BR" sz="2400"/>
              <a:t>4 grupos de 6 a 7 alunos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t-BR" altLang="pt-BR" sz="2400"/>
              <a:t>3 casos clínicos (visitas)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t-BR" altLang="pt-BR" sz="2400"/>
              <a:t>Visitas às enfermarias nos dias estabelecidos para coleta de dados dos casos clínicos dos pacientes selecionados - cada grupo irá em um horário previamente escolhido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t-BR" altLang="pt-BR" sz="2400"/>
              <a:t>14 horas: Grupo 1 e 2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t-BR" altLang="pt-BR" sz="2400"/>
              <a:t>15 horas: Grupo 3 e 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6DEED6-7A1C-C48D-0A26-B100FFEBA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Na enfermaria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F6D1D-322C-6F4A-8855-0EB83CFD0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1225"/>
            <a:ext cx="11029950" cy="4302125"/>
          </a:xfrm>
        </p:spPr>
        <p:txBody>
          <a:bodyPr rtlCol="0">
            <a:noAutofit/>
          </a:bodyPr>
          <a:lstStyle/>
          <a:p>
            <a:pPr marL="306000" indent="-306000" eaLnBrk="1" fontAlgn="auto" hangingPunct="1">
              <a:buFont typeface="Wingdings 2" pitchFamily="18" charset="2"/>
              <a:buChar char=""/>
              <a:defRPr/>
            </a:pPr>
            <a:r>
              <a:rPr lang="pt-BR" sz="2200" b="1" dirty="0">
                <a:solidFill>
                  <a:srgbClr val="FF0000"/>
                </a:solidFill>
              </a:rPr>
              <a:t>IMPORTANTE</a:t>
            </a:r>
          </a:p>
          <a:p>
            <a:pPr marL="306000" indent="-306000" algn="just" eaLnBrk="1" fontAlgn="auto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sz="2200" dirty="0"/>
              <a:t>Durante às visitas a enfermaria, o aluno deverá estar com </a:t>
            </a:r>
            <a:r>
              <a:rPr lang="pt-BR" sz="22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VESTIMENTA </a:t>
            </a:r>
            <a:r>
              <a:rPr lang="pt-BR" sz="2200" dirty="0"/>
              <a:t>adequada: calça comprida, jaleco e sapato fechado. Caso contrário ficará impossibilitado de participar da atividade e consequentemente não poderá ser avaliado.</a:t>
            </a:r>
          </a:p>
          <a:p>
            <a:pPr marL="306000" indent="-306000" algn="just" eaLnBrk="1" fontAlgn="auto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sz="2200" dirty="0"/>
              <a:t>Além disso, não cabe ao aluno dar </a:t>
            </a:r>
            <a:r>
              <a:rPr lang="pt-BR" sz="22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CONDUTAS</a:t>
            </a:r>
            <a:r>
              <a:rPr lang="pt-BR" sz="2200" dirty="0"/>
              <a:t> ou </a:t>
            </a:r>
            <a:r>
              <a:rPr lang="pt-BR" sz="22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PRESCRIÇÕES</a:t>
            </a:r>
            <a:r>
              <a:rPr lang="pt-BR" sz="2200" dirty="0"/>
              <a:t> ao paciente no momento da visita.</a:t>
            </a:r>
          </a:p>
          <a:p>
            <a:pPr marL="306000" indent="-306000" algn="just" eaLnBrk="1" fontAlgn="auto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sz="2200" dirty="0"/>
              <a:t>As discussões do caso irão ocorrer no momento da montagem do caso e em grupo na sala de aula.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0F26DC-4A0F-74B6-C8B7-BF757807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NA enfermaria (MINI-CEX adaptado)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270950-676D-A03C-65EE-723DAC096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25" y="2101850"/>
            <a:ext cx="11028363" cy="3971925"/>
          </a:xfrm>
        </p:spPr>
        <p:txBody>
          <a:bodyPr rtlCol="0">
            <a:normAutofit/>
          </a:bodyPr>
          <a:lstStyle/>
          <a:p>
            <a:pPr marL="306000" indent="-306000" algn="just" eaLnBrk="1" fontAlgn="auto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sz="2400" dirty="0"/>
              <a:t>Durante a atividade de atendimento ao paciente em Grupo na enfermaria HC, será realizada uma avaliação das competências clínicas do grupo (</a:t>
            </a:r>
            <a:r>
              <a:rPr lang="pt-BR" sz="24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não valerá nota, será apenas para fornecer feedback ao grupo</a:t>
            </a:r>
            <a:r>
              <a:rPr lang="pt-BR" sz="2400" dirty="0"/>
              <a:t>), por meio do instrumento </a:t>
            </a:r>
            <a:r>
              <a:rPr lang="pt-BR" sz="2400" dirty="0" err="1"/>
              <a:t>Mini-CEX</a:t>
            </a:r>
            <a:r>
              <a:rPr lang="pt-BR" sz="2400" dirty="0"/>
              <a:t>, com adaptações.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TC103457464[[fn=Dividend]]</Template>
  <TotalTime>1917</TotalTime>
  <Words>1127</Words>
  <Application>Microsoft Macintosh PowerPoint</Application>
  <PresentationFormat>Widescreen</PresentationFormat>
  <Paragraphs>156</Paragraphs>
  <Slides>29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6" baseType="lpstr">
      <vt:lpstr>Arial</vt:lpstr>
      <vt:lpstr>Calibri</vt:lpstr>
      <vt:lpstr>Gill Sans MT</vt:lpstr>
      <vt:lpstr>Times New Roman</vt:lpstr>
      <vt:lpstr>Wingdings</vt:lpstr>
      <vt:lpstr>Wingdings 2</vt:lpstr>
      <vt:lpstr>Dividend</vt:lpstr>
      <vt:lpstr>Dietoterapia I - 2023</vt:lpstr>
      <vt:lpstr>Apresentação da disciplina</vt:lpstr>
      <vt:lpstr>Objetivos</vt:lpstr>
      <vt:lpstr>modo</vt:lpstr>
      <vt:lpstr>AVALIAÇÃO</vt:lpstr>
      <vt:lpstr>ATIVIDADE PRÁTICA NO HC – caso clínico </vt:lpstr>
      <vt:lpstr>Casos clínicos - ENFERMARIA</vt:lpstr>
      <vt:lpstr>Na enfermaria</vt:lpstr>
      <vt:lpstr>NA enfermaria (MINI-CEX adaptado)</vt:lpstr>
      <vt:lpstr>Na enfermaria (MINI-CEX)</vt:lpstr>
      <vt:lpstr>MINI-CEX adaptado</vt:lpstr>
      <vt:lpstr>caso clínico - AVALIAÇÃO</vt:lpstr>
      <vt:lpstr>Casos clínicos  </vt:lpstr>
      <vt:lpstr>Apresentação do caso clínico pelo grupo na classe</vt:lpstr>
      <vt:lpstr>Apresentação do caso clínico na classe</vt:lpstr>
      <vt:lpstr>relatório do caso clínico pelo grupo</vt:lpstr>
      <vt:lpstr>AVALIAÇÃO DO caso clínico pelo grupo</vt:lpstr>
      <vt:lpstr>ATIVIDADE PRÁTICA – uso de Espessantes e Estudo Dirigido de contagem de carboidratos</vt:lpstr>
      <vt:lpstr>ATIVIDADE PRÁTICA – uso de Espessantes e Estudo Dirigido de contagem de carboidratos</vt:lpstr>
      <vt:lpstr>Trabalho de campo</vt:lpstr>
      <vt:lpstr>Trabalho de campo</vt:lpstr>
      <vt:lpstr>Trabalho de campo</vt:lpstr>
      <vt:lpstr>CRONOGRAMA</vt:lpstr>
      <vt:lpstr>PROVA PRÁTICA - OSCE</vt:lpstr>
      <vt:lpstr>Exame estruturado de habilidades clínicas - osce</vt:lpstr>
      <vt:lpstr>EXEMPLO DE UMA ESTAÇÃO</vt:lpstr>
      <vt:lpstr>PESOS das avaliações</vt:lpstr>
      <vt:lpstr>AVALIAÇÃO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Usuário</dc:creator>
  <cp:lastModifiedBy>Anderson Navarro</cp:lastModifiedBy>
  <cp:revision>371</cp:revision>
  <dcterms:created xsi:type="dcterms:W3CDTF">2014-08-26T23:51:37Z</dcterms:created>
  <dcterms:modified xsi:type="dcterms:W3CDTF">2023-03-13T12:23:29Z</dcterms:modified>
</cp:coreProperties>
</file>