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01821-CE8E-49F9-BAB0-311D1DBD2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DF666C-04B7-46E8-B4FD-C1BE5A645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C083C-AE9A-482A-8404-1011763D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82BD0B-3BA1-4E87-8870-76DD250C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3CAC70-35A1-4406-8171-F53D49C2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52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05DD2-439C-4F99-A7F0-8909BF17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6C4F3F-0737-4167-817D-888F104D1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D6035B-AE6A-40D9-A1E8-7E622449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197DFD-9370-42C4-88D7-2992AB64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D35CD8-C213-4003-BBE6-739E9DD9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4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29FF28-2BC8-4509-A0B5-A932A909E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D2B2BF-BD03-4067-9EFB-5A1885E66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E8CDF5-0735-4F89-A7F1-C91F5D6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0F7867-4B3A-4678-92BC-4418DB7D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06BF55-A8E7-446D-8FAA-FF89B5FD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1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AEF3F-AC5F-4E8C-AB6E-A3AB2B86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D92D4F-DE27-4C0C-90E9-9226FC221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DD9160-34FE-464B-B09D-53A547C2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ADD16A-C3E1-4D81-A173-F03B2D74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66BDF8-E596-4857-B132-04A3E2E8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57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108A7-A400-42FF-9BF7-E924CF68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E30C4E-54BF-49D2-8596-A4AF955EF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C3C9FA-10D3-4B6E-A7BF-87B5B2BE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BF542-4614-4F5E-A557-590C2715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04869D-DC73-45BB-B49D-EE738691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05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41CDB-BA1C-43E6-A17A-6F865F70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B0666-8CB5-40FE-8845-0920E3DCE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396E09-F8ED-4062-B602-543F4B243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5D0B0C-C346-4631-8FDC-583D642C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FCB8F7-EE3E-4C17-B739-DB64DE0F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361402-3B70-4ADD-A71E-7271F253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68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4FA59-053B-40B3-955B-2794E19C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D343C7-9381-4F71-9CB6-7286BDDD6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9A7E1F-BC9C-477A-AEB2-013E9734A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5D5DF5-A771-4B08-AD2C-4D2A31B7D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4BB022-AE02-411C-8ABE-88E7BD077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F500676-1378-4F67-813E-581B2B4C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2C61661-BB40-466B-8CDC-EB30C954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C205A5-405C-4DED-80C5-6FAA6C44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04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EB686-068A-4346-9123-1318FFA7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1C70CFD-3B21-488D-ACC0-B959F28A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DF53A7-76B0-44A0-8268-FCA4F8A4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25346C0-22E0-4204-84E1-20ACA64B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3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295533E-00D6-4D66-9369-1527962D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60576E-EA3F-4A7B-9E53-E03A8311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BAADBD-067D-4AD0-AF11-C0CC6EB5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27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9BCF9-E10B-48AC-B5DB-AAB7C1FC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D1D06E-53D1-4BC1-9D36-D0EE5DFD7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CA4AC87-CF30-429D-999E-E25365064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FBC4AB-08F3-4C8A-A6B9-201DAF86B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70596D-2025-4574-8C64-C3F73537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95BBCE-F8B0-479F-88B2-EFBCE8FE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4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3A194-E886-4E0E-868E-C60F09F1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573A084-BB63-4507-9038-A993D92AC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7E7641-E7C7-47D3-BC1A-471D22D92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C189DD-AEC3-4F59-9DAE-D5D6544B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E013A8-93E2-40B1-A389-449475D2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12F3CC-6C6D-40BF-9921-221071CF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08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46A4A7-DF77-4F35-BEC9-1325A78AA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51F9F3-4A75-4DD4-A068-F2D4990A5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6702B-4B77-4969-9E7E-05CE353D2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BC8D2-33F3-4138-883A-CC0C68E08C46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ABDC9-CC17-443D-A388-E42DD8CBC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A4F4C0-98AF-49DD-A71D-68C07B4B9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5787-39E1-437E-8F29-DBACFE0AFF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76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132782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Análise  de resposta transitória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1359017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primeira ordem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D5D588F-AD4E-4221-AFDD-5872D9179B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0" t="84333" r="30761" b="13203"/>
          <a:stretch/>
        </p:blipFill>
        <p:spPr>
          <a:xfrm>
            <a:off x="1037691" y="3776714"/>
            <a:ext cx="4240361" cy="4583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9846878-F533-459D-A375-E9E3B1BA30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36" t="67684" r="38101" b="29624"/>
          <a:stretch/>
        </p:blipFill>
        <p:spPr>
          <a:xfrm>
            <a:off x="1359017" y="1972172"/>
            <a:ext cx="2204198" cy="41803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93C4EA1-C4C7-4E09-BE54-C038C91EFF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2" t="22019" r="26340" b="54862"/>
          <a:stretch/>
        </p:blipFill>
        <p:spPr>
          <a:xfrm>
            <a:off x="5295042" y="1843479"/>
            <a:ext cx="3407169" cy="213580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D2D0BBB-3812-405B-9221-91764889CC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5" t="49062" r="34366" b="40083"/>
          <a:stretch/>
        </p:blipFill>
        <p:spPr>
          <a:xfrm>
            <a:off x="4403559" y="4010193"/>
            <a:ext cx="4899171" cy="180454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F8F0669-B04F-4AA4-9D01-B81D9B97A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3" t="74779" r="30635" b="21543"/>
          <a:stretch/>
        </p:blipFill>
        <p:spPr>
          <a:xfrm>
            <a:off x="1397287" y="2788007"/>
            <a:ext cx="2722652" cy="41803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716B803-8D25-46BA-96C3-B86FFAF38F18}"/>
              </a:ext>
            </a:extLst>
          </p:cNvPr>
          <p:cNvSpPr txBox="1"/>
          <p:nvPr/>
        </p:nvSpPr>
        <p:spPr>
          <a:xfrm>
            <a:off x="1359017" y="3206045"/>
            <a:ext cx="231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 ao degrau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DE7E32-B89A-4A4E-930A-95EEC64A27AB}"/>
              </a:ext>
            </a:extLst>
          </p:cNvPr>
          <p:cNvSpPr txBox="1"/>
          <p:nvPr/>
        </p:nvSpPr>
        <p:spPr>
          <a:xfrm>
            <a:off x="1479478" y="4613097"/>
            <a:ext cx="3226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Constante de tempo: T</a:t>
            </a:r>
          </a:p>
          <a:p>
            <a:r>
              <a:rPr lang="pt-BR" dirty="0"/>
              <a:t>Obtida quando a saída atinge 63,2% do valor final</a:t>
            </a:r>
          </a:p>
        </p:txBody>
      </p:sp>
    </p:spTree>
    <p:extLst>
      <p:ext uri="{BB962C8B-B14F-4D97-AF65-F5344CB8AC3E}">
        <p14:creationId xmlns:p14="http://schemas.microsoft.com/office/powerpoint/2010/main" val="53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11360800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Análise  de resposta transitória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495417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segunda ordem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082B3C4-B2DF-4F21-AFCF-A986E1EC41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6" t="70092" r="34193" b="21484"/>
          <a:stretch/>
        </p:blipFill>
        <p:spPr>
          <a:xfrm>
            <a:off x="5212397" y="2199502"/>
            <a:ext cx="3228059" cy="128485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58E24CB-53B3-4D3B-9F13-8F87B47751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t="29113" r="30423" b="38104"/>
          <a:stretch/>
        </p:blipFill>
        <p:spPr>
          <a:xfrm>
            <a:off x="373496" y="2080792"/>
            <a:ext cx="4381383" cy="3620378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553DA48-79AC-462E-82CA-FF556FBB2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60" t="81913" r="34193" b="11981"/>
          <a:stretch/>
        </p:blipFill>
        <p:spPr>
          <a:xfrm>
            <a:off x="5212397" y="3773502"/>
            <a:ext cx="2941351" cy="97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1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451563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Análise  de resposta transitória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419137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segunda ordem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54165E2-F5E6-4EBE-AAD0-0F584EE795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4" t="47931" r="34143" b="47297"/>
          <a:stretch/>
        </p:blipFill>
        <p:spPr>
          <a:xfrm>
            <a:off x="191076" y="2065279"/>
            <a:ext cx="3004394" cy="5007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BFA12E2-3875-44D2-B1A6-17F3CC0FFD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t="56771" r="42400" b="40740"/>
          <a:stretch/>
        </p:blipFill>
        <p:spPr>
          <a:xfrm>
            <a:off x="-48489" y="2636356"/>
            <a:ext cx="2463304" cy="34178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19F823F-21FC-421A-B0DE-042D4CAE4F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5" t="70376" r="31691" b="26145"/>
          <a:stretch/>
        </p:blipFill>
        <p:spPr>
          <a:xfrm>
            <a:off x="4302284" y="4977501"/>
            <a:ext cx="2486176" cy="34663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4C0217AE-C9E2-446A-BCB2-41E666281C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7" t="39668" r="29731" b="53940"/>
          <a:stretch/>
        </p:blipFill>
        <p:spPr>
          <a:xfrm>
            <a:off x="4350249" y="1989109"/>
            <a:ext cx="4308668" cy="71082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4FF1F13-D790-4932-BEFD-A75A94C140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7" t="60587" r="31139" b="32358"/>
          <a:stretch/>
        </p:blipFill>
        <p:spPr>
          <a:xfrm>
            <a:off x="4449590" y="4270664"/>
            <a:ext cx="4109872" cy="77500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744389A8-5200-4EB8-BD6C-06A47E1C2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8" t="76404" r="44055" b="21446"/>
          <a:stretch/>
        </p:blipFill>
        <p:spPr>
          <a:xfrm>
            <a:off x="2414815" y="2694888"/>
            <a:ext cx="1727011" cy="283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02563587-D5CE-4179-A51E-8FF6198F9D97}"/>
                  </a:ext>
                </a:extLst>
              </p:cNvPr>
              <p:cNvSpPr txBox="1"/>
              <p:nvPr/>
            </p:nvSpPr>
            <p:spPr>
              <a:xfrm>
                <a:off x="2004733" y="3390266"/>
                <a:ext cx="1727011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02563587-D5CE-4179-A51E-8FF6198F9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733" y="3390266"/>
                <a:ext cx="1727011" cy="335413"/>
              </a:xfrm>
              <a:prstGeom prst="rect">
                <a:avLst/>
              </a:prstGeom>
              <a:blipFill>
                <a:blip r:embed="rId4"/>
                <a:stretch>
                  <a:fillRect l="-1413" r="-353" b="-2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m 19">
            <a:extLst>
              <a:ext uri="{FF2B5EF4-FFF2-40B4-BE49-F238E27FC236}">
                <a16:creationId xmlns:a16="http://schemas.microsoft.com/office/drawing/2014/main" id="{BB651713-F2D1-48FA-AA4C-9CDF48378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9" t="80798" r="55476" b="17455"/>
          <a:stretch/>
        </p:blipFill>
        <p:spPr>
          <a:xfrm>
            <a:off x="419136" y="3403994"/>
            <a:ext cx="846680" cy="31232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EA73D8B8-EFB8-4808-A26E-7E50C62ACD8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3" t="12830" r="22599" b="60629"/>
          <a:stretch/>
        </p:blipFill>
        <p:spPr>
          <a:xfrm>
            <a:off x="-85060" y="4019059"/>
            <a:ext cx="3845129" cy="266007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8D249531-23CE-44CF-B594-3FF4000251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6" t="35205" r="42800" b="60294"/>
          <a:stretch/>
        </p:blipFill>
        <p:spPr>
          <a:xfrm>
            <a:off x="3849591" y="1294166"/>
            <a:ext cx="4691289" cy="681861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DEC329C6-F4AA-4C36-BDC1-3897981112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6" t="57179" r="35788" b="39442"/>
          <a:stretch/>
        </p:blipFill>
        <p:spPr>
          <a:xfrm>
            <a:off x="3993788" y="3728720"/>
            <a:ext cx="4622772" cy="429376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87350920-192C-406C-A539-CBF829B898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6" t="49276" r="29627" b="41596"/>
          <a:stretch/>
        </p:blipFill>
        <p:spPr>
          <a:xfrm>
            <a:off x="4350249" y="2752885"/>
            <a:ext cx="4723596" cy="1047943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9A8D465F-67E8-4C34-8ED0-47546CC118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6" t="76081" r="21453" b="11560"/>
          <a:stretch/>
        </p:blipFill>
        <p:spPr>
          <a:xfrm>
            <a:off x="4141826" y="5691887"/>
            <a:ext cx="4729927" cy="12316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DAE94C55-9ED9-428D-B032-9F03AE700270}"/>
                  </a:ext>
                </a:extLst>
              </p:cNvPr>
              <p:cNvSpPr txBox="1"/>
              <p:nvPr/>
            </p:nvSpPr>
            <p:spPr>
              <a:xfrm>
                <a:off x="4302284" y="5520135"/>
                <a:ext cx="21234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dirty="0"/>
                  <a:t>Polo repetido,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pt-BR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1200" dirty="0"/>
                  <a:t> calculado pelo teorema dos resíduos a partir da derivada em s </a:t>
                </a: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DAE94C55-9ED9-428D-B032-9F03AE700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284" y="5520135"/>
                <a:ext cx="2123440" cy="646331"/>
              </a:xfrm>
              <a:prstGeom prst="rect">
                <a:avLst/>
              </a:prstGeom>
              <a:blipFill>
                <a:blip r:embed="rId6"/>
                <a:stretch>
                  <a:fillRect l="-287" t="-943" b="-66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43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451563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Análise  de resposta transitória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419137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segunda ordem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54165E2-F5E6-4EBE-AAD0-0F584EE795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4" t="47931" r="34143" b="47297"/>
          <a:stretch/>
        </p:blipFill>
        <p:spPr>
          <a:xfrm>
            <a:off x="191076" y="2065279"/>
            <a:ext cx="3004394" cy="5007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BFA12E2-3875-44D2-B1A6-17F3CC0FFD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t="56771" r="42400" b="40740"/>
          <a:stretch/>
        </p:blipFill>
        <p:spPr>
          <a:xfrm>
            <a:off x="2016766" y="2566010"/>
            <a:ext cx="2463304" cy="34178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744389A8-5200-4EB8-BD6C-06A47E1C2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8" t="76404" r="44055" b="21446"/>
          <a:stretch/>
        </p:blipFill>
        <p:spPr>
          <a:xfrm>
            <a:off x="419136" y="2970850"/>
            <a:ext cx="1727011" cy="2832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02563587-D5CE-4179-A51E-8FF6198F9D97}"/>
                  </a:ext>
                </a:extLst>
              </p:cNvPr>
              <p:cNvSpPr txBox="1"/>
              <p:nvPr/>
            </p:nvSpPr>
            <p:spPr>
              <a:xfrm>
                <a:off x="2004733" y="3390266"/>
                <a:ext cx="1727011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02563587-D5CE-4179-A51E-8FF6198F9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733" y="3390266"/>
                <a:ext cx="1727011" cy="335413"/>
              </a:xfrm>
              <a:prstGeom prst="rect">
                <a:avLst/>
              </a:prstGeom>
              <a:blipFill>
                <a:blip r:embed="rId3"/>
                <a:stretch>
                  <a:fillRect l="-1413" r="-353" b="-2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m 19">
            <a:extLst>
              <a:ext uri="{FF2B5EF4-FFF2-40B4-BE49-F238E27FC236}">
                <a16:creationId xmlns:a16="http://schemas.microsoft.com/office/drawing/2014/main" id="{BB651713-F2D1-48FA-AA4C-9CDF48378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9" t="80798" r="55476" b="17455"/>
          <a:stretch/>
        </p:blipFill>
        <p:spPr>
          <a:xfrm>
            <a:off x="419136" y="3403994"/>
            <a:ext cx="846680" cy="31232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EA73D8B8-EFB8-4808-A26E-7E50C62ACD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3" t="12830" r="22599" b="60629"/>
          <a:stretch/>
        </p:blipFill>
        <p:spPr>
          <a:xfrm>
            <a:off x="-85060" y="4019059"/>
            <a:ext cx="3845129" cy="2660074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E2521B44-0F8C-43F1-A153-F17EC5EB8F1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0" t="37577" r="34749" b="41325"/>
          <a:stretch/>
        </p:blipFill>
        <p:spPr>
          <a:xfrm>
            <a:off x="4781828" y="4145050"/>
            <a:ext cx="4333685" cy="2377670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4CB54A8B-34F6-4C1E-B40A-A0CF9F87D23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0" t="18334" r="34749" b="69209"/>
          <a:stretch/>
        </p:blipFill>
        <p:spPr>
          <a:xfrm>
            <a:off x="4781828" y="1789398"/>
            <a:ext cx="3884652" cy="1258475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02C61DB6-E15D-43FA-B50C-9FE5928366D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0" t="14048" r="53921" b="83012"/>
          <a:stretch/>
        </p:blipFill>
        <p:spPr>
          <a:xfrm>
            <a:off x="4668075" y="1477921"/>
            <a:ext cx="3765940" cy="468541"/>
          </a:xfrm>
          <a:prstGeom prst="rect">
            <a:avLst/>
          </a:prstGeom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BD9A2CC9-ADF1-4205-AD3C-451C3FBAB643}"/>
              </a:ext>
            </a:extLst>
          </p:cNvPr>
          <p:cNvSpPr txBox="1"/>
          <p:nvPr/>
        </p:nvSpPr>
        <p:spPr>
          <a:xfrm>
            <a:off x="4781828" y="3147250"/>
            <a:ext cx="215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Resposta ao impulso 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90DC03D9-0FFE-4984-A2C1-2FC0955643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9" t="33774" r="34748" b="63095"/>
          <a:stretch/>
        </p:blipFill>
        <p:spPr>
          <a:xfrm>
            <a:off x="4309973" y="3730613"/>
            <a:ext cx="3161588" cy="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596320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Análise  de desempenho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487752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segunda ordem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432D370-688E-4180-A731-91A6C132A5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9" t="80669" r="55476" b="17455"/>
          <a:stretch/>
        </p:blipFill>
        <p:spPr>
          <a:xfrm>
            <a:off x="159391" y="3380910"/>
            <a:ext cx="1175040" cy="33541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54165E2-F5E6-4EBE-AAD0-0F584EE795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4" t="47931" r="34143" b="47297"/>
          <a:stretch/>
        </p:blipFill>
        <p:spPr>
          <a:xfrm>
            <a:off x="247398" y="2103485"/>
            <a:ext cx="3004394" cy="5007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BFA12E2-3875-44D2-B1A6-17F3CC0FFD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t="56771" r="42400" b="40740"/>
          <a:stretch/>
        </p:blipFill>
        <p:spPr>
          <a:xfrm>
            <a:off x="855942" y="2642937"/>
            <a:ext cx="2463304" cy="34178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C4A4AB0-FC35-4423-9E26-2DACD4E75C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2" t="12721" r="33167" b="68461"/>
          <a:stretch/>
        </p:blipFill>
        <p:spPr>
          <a:xfrm>
            <a:off x="714255" y="3890747"/>
            <a:ext cx="2600586" cy="227305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D1642982-C98B-424A-9090-F7615782F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8" t="76404" r="44055" b="21446"/>
          <a:stretch/>
        </p:blipFill>
        <p:spPr>
          <a:xfrm>
            <a:off x="487751" y="2970851"/>
            <a:ext cx="1599843" cy="2623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DB4DC22-D3F2-4347-93B1-FAD07B1224AE}"/>
                  </a:ext>
                </a:extLst>
              </p:cNvPr>
              <p:cNvSpPr txBox="1"/>
              <p:nvPr/>
            </p:nvSpPr>
            <p:spPr>
              <a:xfrm>
                <a:off x="2073348" y="3390266"/>
                <a:ext cx="1727011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DB4DC22-D3F2-4347-93B1-FAD07B122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348" y="3390266"/>
                <a:ext cx="1727011" cy="335413"/>
              </a:xfrm>
              <a:prstGeom prst="rect">
                <a:avLst/>
              </a:prstGeom>
              <a:blipFill>
                <a:blip r:embed="rId4"/>
                <a:stretch>
                  <a:fillRect l="-1413" r="-707" b="-2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44C4EDE9-856B-4B5C-A384-A4B1AA85EC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9" t="43883" r="17647" b="32018"/>
          <a:stretch/>
        </p:blipFill>
        <p:spPr>
          <a:xfrm>
            <a:off x="3962983" y="1619075"/>
            <a:ext cx="5147968" cy="2310134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457E94F3-C127-46D7-A2B5-5474BA738D8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1" t="68327" r="33228" b="11362"/>
          <a:stretch/>
        </p:blipFill>
        <p:spPr>
          <a:xfrm>
            <a:off x="5215155" y="4111573"/>
            <a:ext cx="2536272" cy="1747405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397F29BC-A833-4A74-AF0D-1862E70FDBE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30" t="16023" r="33800" b="80787"/>
          <a:stretch/>
        </p:blipFill>
        <p:spPr>
          <a:xfrm>
            <a:off x="7315199" y="5150841"/>
            <a:ext cx="3478592" cy="57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5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504697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Análise  de desempenho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444616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segunda ordem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432D370-688E-4180-A731-91A6C132A5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5" t="81077" r="55476" b="17455"/>
          <a:stretch/>
        </p:blipFill>
        <p:spPr>
          <a:xfrm>
            <a:off x="216555" y="3453931"/>
            <a:ext cx="1074740" cy="26239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54165E2-F5E6-4EBE-AAD0-0F584EE795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4" t="47931" r="34143" b="47297"/>
          <a:stretch/>
        </p:blipFill>
        <p:spPr>
          <a:xfrm>
            <a:off x="216555" y="2065279"/>
            <a:ext cx="3004394" cy="5007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BFA12E2-3875-44D2-B1A6-17F3CC0FFD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t="56771" r="42400" b="40740"/>
          <a:stretch/>
        </p:blipFill>
        <p:spPr>
          <a:xfrm>
            <a:off x="1949966" y="2566010"/>
            <a:ext cx="2463304" cy="34178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C4A4AB0-FC35-4423-9E26-2DACD4E75C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2" t="12721" r="33167" b="68461"/>
          <a:stretch/>
        </p:blipFill>
        <p:spPr>
          <a:xfrm>
            <a:off x="671119" y="3890747"/>
            <a:ext cx="2600586" cy="227305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D1642982-C98B-424A-9090-F7615782F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8" t="76404" r="44055" b="21446"/>
          <a:stretch/>
        </p:blipFill>
        <p:spPr>
          <a:xfrm>
            <a:off x="444615" y="2970851"/>
            <a:ext cx="1599843" cy="2623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DB4DC22-D3F2-4347-93B1-FAD07B1224AE}"/>
                  </a:ext>
                </a:extLst>
              </p:cNvPr>
              <p:cNvSpPr txBox="1"/>
              <p:nvPr/>
            </p:nvSpPr>
            <p:spPr>
              <a:xfrm>
                <a:off x="2030212" y="3390266"/>
                <a:ext cx="1727011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DB4DC22-D3F2-4347-93B1-FAD07B122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212" y="3390266"/>
                <a:ext cx="1727011" cy="335413"/>
              </a:xfrm>
              <a:prstGeom prst="rect">
                <a:avLst/>
              </a:prstGeom>
              <a:blipFill>
                <a:blip r:embed="rId4"/>
                <a:stretch>
                  <a:fillRect l="-1413" r="-707" b="-2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m 15">
            <a:extLst>
              <a:ext uri="{FF2B5EF4-FFF2-40B4-BE49-F238E27FC236}">
                <a16:creationId xmlns:a16="http://schemas.microsoft.com/office/drawing/2014/main" id="{D95B9EBF-50B0-4C2D-B85A-7FC7050FF46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1" t="53259" r="20467" b="27545"/>
          <a:stretch/>
        </p:blipFill>
        <p:spPr>
          <a:xfrm>
            <a:off x="4295161" y="4254588"/>
            <a:ext cx="3796405" cy="1744142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A4F47633-D18D-4137-B0BA-8F3934C261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88" t="21235" r="26530" b="54921"/>
          <a:stretch/>
        </p:blipFill>
        <p:spPr>
          <a:xfrm>
            <a:off x="5075337" y="1454305"/>
            <a:ext cx="3075508" cy="227137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E8B66FC-9C92-44C9-9DEC-E27E597DC0FF}"/>
              </a:ext>
            </a:extLst>
          </p:cNvPr>
          <p:cNvSpPr txBox="1"/>
          <p:nvPr/>
        </p:nvSpPr>
        <p:spPr>
          <a:xfrm>
            <a:off x="4085436" y="3725678"/>
            <a:ext cx="483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As especificações  definem uma região no plano s</a:t>
            </a:r>
          </a:p>
        </p:txBody>
      </p:sp>
    </p:spTree>
    <p:extLst>
      <p:ext uri="{BB962C8B-B14F-4D97-AF65-F5344CB8AC3E}">
        <p14:creationId xmlns:p14="http://schemas.microsoft.com/office/powerpoint/2010/main" val="84351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9;p20">
            <a:extLst>
              <a:ext uri="{FF2B5EF4-FFF2-40B4-BE49-F238E27FC236}">
                <a16:creationId xmlns:a16="http://schemas.microsoft.com/office/drawing/2014/main" id="{6412AC47-42A3-44E5-B414-C1002E9D6548}"/>
              </a:ext>
            </a:extLst>
          </p:cNvPr>
          <p:cNvSpPr txBox="1">
            <a:spLocks/>
          </p:cNvSpPr>
          <p:nvPr/>
        </p:nvSpPr>
        <p:spPr>
          <a:xfrm>
            <a:off x="415600" y="550286"/>
            <a:ext cx="8459952" cy="74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z="2667" dirty="0">
                <a:solidFill>
                  <a:srgbClr val="FF0000"/>
                </a:solidFill>
              </a:rPr>
              <a:t>Exemplo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AD02C8-9754-4FDE-B0D7-DED1539171C7}"/>
              </a:ext>
            </a:extLst>
          </p:cNvPr>
          <p:cNvSpPr txBox="1"/>
          <p:nvPr/>
        </p:nvSpPr>
        <p:spPr>
          <a:xfrm>
            <a:off x="461394" y="1577130"/>
            <a:ext cx="28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Sistema de segunda ordem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432D370-688E-4180-A731-91A6C132A5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5" t="80938" r="55476" b="17455"/>
          <a:stretch/>
        </p:blipFill>
        <p:spPr>
          <a:xfrm>
            <a:off x="233333" y="3429000"/>
            <a:ext cx="1074740" cy="28732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54165E2-F5E6-4EBE-AAD0-0F584EE795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4" t="47931" r="34143" b="47297"/>
          <a:stretch/>
        </p:blipFill>
        <p:spPr>
          <a:xfrm>
            <a:off x="233333" y="2065279"/>
            <a:ext cx="3004394" cy="5007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BFA12E2-3875-44D2-B1A6-17F3CC0FFD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t="56771" r="42400" b="40740"/>
          <a:stretch/>
        </p:blipFill>
        <p:spPr>
          <a:xfrm>
            <a:off x="549003" y="2566010"/>
            <a:ext cx="2463304" cy="34178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C4A4AB0-FC35-4423-9E26-2DACD4E75C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2" t="12721" r="33167" b="68461"/>
          <a:stretch/>
        </p:blipFill>
        <p:spPr>
          <a:xfrm>
            <a:off x="1585520" y="3890747"/>
            <a:ext cx="2600586" cy="227305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D1642982-C98B-424A-9090-F7615782F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8" t="76404" r="44055" b="21446"/>
          <a:stretch/>
        </p:blipFill>
        <p:spPr>
          <a:xfrm>
            <a:off x="461393" y="2970851"/>
            <a:ext cx="1599843" cy="2623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DB4DC22-D3F2-4347-93B1-FAD07B1224AE}"/>
                  </a:ext>
                </a:extLst>
              </p:cNvPr>
              <p:cNvSpPr txBox="1"/>
              <p:nvPr/>
            </p:nvSpPr>
            <p:spPr>
              <a:xfrm>
                <a:off x="2046990" y="3390266"/>
                <a:ext cx="1727011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DB4DC22-D3F2-4347-93B1-FAD07B122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990" y="3390266"/>
                <a:ext cx="1727011" cy="335413"/>
              </a:xfrm>
              <a:prstGeom prst="rect">
                <a:avLst/>
              </a:prstGeom>
              <a:blipFill>
                <a:blip r:embed="rId4"/>
                <a:stretch>
                  <a:fillRect l="-1413" r="-353" b="-29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>
            <a:extLst>
              <a:ext uri="{FF2B5EF4-FFF2-40B4-BE49-F238E27FC236}">
                <a16:creationId xmlns:a16="http://schemas.microsoft.com/office/drawing/2014/main" id="{ABD62EBA-D0B1-4693-B599-F0227554DAC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5" t="76896" r="16709" b="10918"/>
          <a:stretch/>
        </p:blipFill>
        <p:spPr>
          <a:xfrm>
            <a:off x="4138404" y="1674688"/>
            <a:ext cx="5022373" cy="129616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65DBCB5A-F75A-4C23-845E-26B95FD8073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0" t="12722" r="16137" b="49113"/>
          <a:stretch/>
        </p:blipFill>
        <p:spPr>
          <a:xfrm>
            <a:off x="4138405" y="3102047"/>
            <a:ext cx="4564461" cy="3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66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115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vilma Oliveira</dc:creator>
  <cp:lastModifiedBy>vilma Oliveira</cp:lastModifiedBy>
  <cp:revision>19</cp:revision>
  <dcterms:created xsi:type="dcterms:W3CDTF">2021-05-12T03:19:04Z</dcterms:created>
  <dcterms:modified xsi:type="dcterms:W3CDTF">2021-07-07T15:50:22Z</dcterms:modified>
</cp:coreProperties>
</file>