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5143500" cx="9144000"/>
  <p:notesSz cx="6858000" cy="9144000"/>
  <p:embeddedFontLst>
    <p:embeddedFont>
      <p:font typeface="Barlow Medium"/>
      <p:regular r:id="rId36"/>
      <p:bold r:id="rId37"/>
      <p:italic r:id="rId38"/>
      <p:boldItalic r:id="rId39"/>
    </p:embeddedFont>
    <p:embeddedFont>
      <p:font typeface="Barlow ExtraBold"/>
      <p:bold r:id="rId40"/>
      <p:boldItalic r:id="rId41"/>
    </p:embeddedFont>
    <p:embeddedFont>
      <p:font typeface="Barlow SemiBold"/>
      <p:regular r:id="rId42"/>
      <p:bold r:id="rId43"/>
      <p:italic r:id="rId44"/>
      <p:boldItalic r:id="rId45"/>
    </p:embeddedFont>
    <p:embeddedFont>
      <p:font typeface="Barlow"/>
      <p:regular r:id="rId46"/>
      <p:bold r:id="rId47"/>
      <p:italic r:id="rId48"/>
      <p:boldItalic r:id="rId49"/>
    </p:embeddedFont>
    <p:embeddedFont>
      <p:font typeface="Barlow Black"/>
      <p:bold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2880">
          <p15:clr>
            <a:srgbClr val="9AA0A6"/>
          </p15:clr>
        </p15:guide>
        <p15:guide id="2" orient="horz" pos="162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p:guide pos="1620"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BarlowExtraBold-bold.fntdata"/><Relationship Id="rId42" Type="http://schemas.openxmlformats.org/officeDocument/2006/relationships/font" Target="fonts/BarlowSemiBold-regular.fntdata"/><Relationship Id="rId41" Type="http://schemas.openxmlformats.org/officeDocument/2006/relationships/font" Target="fonts/BarlowExtraBold-boldItalic.fntdata"/><Relationship Id="rId44" Type="http://schemas.openxmlformats.org/officeDocument/2006/relationships/font" Target="fonts/BarlowSemiBold-italic.fntdata"/><Relationship Id="rId43" Type="http://schemas.openxmlformats.org/officeDocument/2006/relationships/font" Target="fonts/BarlowSemiBold-bold.fntdata"/><Relationship Id="rId46" Type="http://schemas.openxmlformats.org/officeDocument/2006/relationships/font" Target="fonts/Barlow-regular.fntdata"/><Relationship Id="rId45" Type="http://schemas.openxmlformats.org/officeDocument/2006/relationships/font" Target="fonts/BarlowSemiBold-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Barlow-italic.fntdata"/><Relationship Id="rId47" Type="http://schemas.openxmlformats.org/officeDocument/2006/relationships/font" Target="fonts/Barlow-bold.fntdata"/><Relationship Id="rId49" Type="http://schemas.openxmlformats.org/officeDocument/2006/relationships/font" Target="fonts/Barlow-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font" Target="fonts/BarlowMedium-bold.fntdata"/><Relationship Id="rId36" Type="http://schemas.openxmlformats.org/officeDocument/2006/relationships/font" Target="fonts/BarlowMedium-regular.fntdata"/><Relationship Id="rId39" Type="http://schemas.openxmlformats.org/officeDocument/2006/relationships/font" Target="fonts/BarlowMedium-boldItalic.fntdata"/><Relationship Id="rId38" Type="http://schemas.openxmlformats.org/officeDocument/2006/relationships/font" Target="fonts/BarlowMedium-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BarlowBlack-boldItalic.fntdata"/><Relationship Id="rId50" Type="http://schemas.openxmlformats.org/officeDocument/2006/relationships/font" Target="fonts/BarlowBlack-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57" name="Google Shape;57;p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9759b223a9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33" name="Google Shape;133;g19759b223a9_0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38" name="Google Shape;138;p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9759b223a9_0_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62" name="Google Shape;162;g19759b223a9_0_8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9759b223a9_0_1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86" name="Google Shape;186;g19759b223a9_0_1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91" name="Google Shape;191;p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9759b223a9_0_1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99" name="Google Shape;199;g19759b223a9_0_1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19759b223a9_0_1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07" name="Google Shape;207;g19759b223a9_0_1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9759b223a9_0_1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15" name="Google Shape;215;g19759b223a9_0_1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9759b223a9_0_1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26" name="Google Shape;226;g19759b223a9_0_1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19759b223a9_0_1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34" name="Google Shape;234;g19759b223a9_0_1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 name="Google Shape;6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19759b223a9_0_1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43" name="Google Shape;243;g19759b223a9_0_1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19759b223a9_0_1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51" name="Google Shape;251;g19759b223a9_0_19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19759b223a9_0_2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62" name="Google Shape;262;g19759b223a9_0_20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19759b223a9_0_2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69" name="Google Shape;269;g19759b223a9_0_2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19759b223a9_0_2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74" name="Google Shape;274;g19759b223a9_0_2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19759b223a9_0_2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99" name="Google Shape;299;g19759b223a9_0_2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19759b223a9_0_2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24" name="Google Shape;324;g19759b223a9_0_2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19759b223a9_0_3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48" name="Google Shape;348;g19759b223a9_0_3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19759b223a9_0_3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57" name="Google Shape;357;g19759b223a9_0_3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19759b223a9_0_3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66" name="Google Shape;366;g19759b223a9_0_3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f46ab5e3e4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74" name="Google Shape;74;gf46ab5e3e4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19759b223a9_0_3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75" name="Google Shape;375;g19759b223a9_0_3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9759b223a9_0_3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g19759b223a9_0_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9759b223a9_0_4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g19759b223a9_0_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9759b223a9_0_4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g19759b223a9_0_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9759b223a9_0_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g19759b223a9_0_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3bb1cfddb3_2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14" name="Google Shape;114;g13bb1cfddb3_2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9759b223a9_0_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24" name="Google Shape;124;g19759b223a9_0_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2"/>
          <p:cNvSpPr/>
          <p:nvPr/>
        </p:nvSpPr>
        <p:spPr>
          <a:xfrm>
            <a:off x="-1590675" y="-430404"/>
            <a:ext cx="6391200" cy="6391200"/>
          </a:xfrm>
          <a:prstGeom prst="chord">
            <a:avLst>
              <a:gd fmla="val 14385217" name="adj1"/>
              <a:gd fmla="val 7208317" name="adj2"/>
            </a:avLst>
          </a:prstGeom>
          <a:solidFill>
            <a:schemeClr val="accent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1" name="Google Shape;11;p2"/>
          <p:cNvSpPr/>
          <p:nvPr/>
        </p:nvSpPr>
        <p:spPr>
          <a:xfrm>
            <a:off x="449540" y="784173"/>
            <a:ext cx="539646" cy="134911"/>
          </a:xfrm>
          <a:custGeom>
            <a:rect b="b" l="l" r="r" t="t"/>
            <a:pathLst>
              <a:path extrusionOk="0" h="269823" w="1079292">
                <a:moveTo>
                  <a:pt x="134912" y="0"/>
                </a:moveTo>
                <a:cubicBezTo>
                  <a:pt x="60373" y="0"/>
                  <a:pt x="0" y="60373"/>
                  <a:pt x="0" y="134912"/>
                </a:cubicBezTo>
                <a:cubicBezTo>
                  <a:pt x="0" y="209450"/>
                  <a:pt x="60373" y="269823"/>
                  <a:pt x="134912" y="269823"/>
                </a:cubicBezTo>
                <a:cubicBezTo>
                  <a:pt x="209450" y="269823"/>
                  <a:pt x="269823" y="209450"/>
                  <a:pt x="269823" y="134912"/>
                </a:cubicBezTo>
                <a:cubicBezTo>
                  <a:pt x="269823" y="60373"/>
                  <a:pt x="209450" y="0"/>
                  <a:pt x="134912" y="0"/>
                </a:cubicBezTo>
                <a:close/>
                <a:moveTo>
                  <a:pt x="944381" y="0"/>
                </a:moveTo>
                <a:cubicBezTo>
                  <a:pt x="869842" y="0"/>
                  <a:pt x="809469" y="60373"/>
                  <a:pt x="809469" y="134912"/>
                </a:cubicBezTo>
                <a:cubicBezTo>
                  <a:pt x="809469" y="209450"/>
                  <a:pt x="869842" y="269823"/>
                  <a:pt x="944381" y="269823"/>
                </a:cubicBezTo>
                <a:cubicBezTo>
                  <a:pt x="1018919" y="269823"/>
                  <a:pt x="1079292" y="209450"/>
                  <a:pt x="1079292" y="134912"/>
                </a:cubicBezTo>
                <a:cubicBezTo>
                  <a:pt x="1079292" y="60373"/>
                  <a:pt x="1018919" y="0"/>
                  <a:pt x="944381" y="0"/>
                </a:cubicBezTo>
                <a:close/>
                <a:moveTo>
                  <a:pt x="539646" y="0"/>
                </a:moveTo>
                <a:cubicBezTo>
                  <a:pt x="465107" y="0"/>
                  <a:pt x="404735" y="60373"/>
                  <a:pt x="404735" y="134912"/>
                </a:cubicBezTo>
                <a:cubicBezTo>
                  <a:pt x="404735" y="209450"/>
                  <a:pt x="465107" y="269823"/>
                  <a:pt x="539646" y="269823"/>
                </a:cubicBezTo>
                <a:cubicBezTo>
                  <a:pt x="614185" y="269823"/>
                  <a:pt x="674558" y="209450"/>
                  <a:pt x="674558" y="134912"/>
                </a:cubicBezTo>
                <a:cubicBezTo>
                  <a:pt x="674558" y="60373"/>
                  <a:pt x="614185" y="0"/>
                  <a:pt x="539646" y="0"/>
                </a:cubicBez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2" name="Google Shape;12;p2"/>
          <p:cNvSpPr txBox="1"/>
          <p:nvPr>
            <p:ph type="ctrTitle"/>
          </p:nvPr>
        </p:nvSpPr>
        <p:spPr>
          <a:xfrm>
            <a:off x="514350" y="1838325"/>
            <a:ext cx="3497400" cy="18471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SzPts val="6000"/>
              <a:buNone/>
              <a:defRPr sz="6000"/>
            </a:lvl1pPr>
            <a:lvl2pPr lvl="1" algn="l">
              <a:lnSpc>
                <a:spcPct val="90000"/>
              </a:lnSpc>
              <a:spcBef>
                <a:spcPts val="0"/>
              </a:spcBef>
              <a:spcAft>
                <a:spcPts val="0"/>
              </a:spcAft>
              <a:buSzPts val="6000"/>
              <a:buNone/>
              <a:defRPr sz="6000"/>
            </a:lvl2pPr>
            <a:lvl3pPr lvl="2" algn="l">
              <a:lnSpc>
                <a:spcPct val="90000"/>
              </a:lnSpc>
              <a:spcBef>
                <a:spcPts val="0"/>
              </a:spcBef>
              <a:spcAft>
                <a:spcPts val="0"/>
              </a:spcAft>
              <a:buSzPts val="6000"/>
              <a:buNone/>
              <a:defRPr sz="6000"/>
            </a:lvl3pPr>
            <a:lvl4pPr lvl="3" algn="l">
              <a:lnSpc>
                <a:spcPct val="90000"/>
              </a:lnSpc>
              <a:spcBef>
                <a:spcPts val="0"/>
              </a:spcBef>
              <a:spcAft>
                <a:spcPts val="0"/>
              </a:spcAft>
              <a:buSzPts val="6000"/>
              <a:buNone/>
              <a:defRPr sz="6000"/>
            </a:lvl4pPr>
            <a:lvl5pPr lvl="4" algn="l">
              <a:lnSpc>
                <a:spcPct val="90000"/>
              </a:lnSpc>
              <a:spcBef>
                <a:spcPts val="0"/>
              </a:spcBef>
              <a:spcAft>
                <a:spcPts val="0"/>
              </a:spcAft>
              <a:buSzPts val="6000"/>
              <a:buNone/>
              <a:defRPr sz="6000"/>
            </a:lvl5pPr>
            <a:lvl6pPr lvl="5" algn="l">
              <a:lnSpc>
                <a:spcPct val="90000"/>
              </a:lnSpc>
              <a:spcBef>
                <a:spcPts val="0"/>
              </a:spcBef>
              <a:spcAft>
                <a:spcPts val="0"/>
              </a:spcAft>
              <a:buSzPts val="6000"/>
              <a:buNone/>
              <a:defRPr sz="6000"/>
            </a:lvl6pPr>
            <a:lvl7pPr lvl="6" algn="l">
              <a:lnSpc>
                <a:spcPct val="90000"/>
              </a:lnSpc>
              <a:spcBef>
                <a:spcPts val="0"/>
              </a:spcBef>
              <a:spcAft>
                <a:spcPts val="0"/>
              </a:spcAft>
              <a:buSzPts val="6000"/>
              <a:buNone/>
              <a:defRPr sz="6000"/>
            </a:lvl7pPr>
            <a:lvl8pPr lvl="7" algn="l">
              <a:lnSpc>
                <a:spcPct val="90000"/>
              </a:lnSpc>
              <a:spcBef>
                <a:spcPts val="0"/>
              </a:spcBef>
              <a:spcAft>
                <a:spcPts val="0"/>
              </a:spcAft>
              <a:buSzPts val="6000"/>
              <a:buNone/>
              <a:defRPr sz="6000"/>
            </a:lvl8pPr>
            <a:lvl9pPr lvl="8" algn="l">
              <a:lnSpc>
                <a:spcPct val="90000"/>
              </a:lnSpc>
              <a:spcBef>
                <a:spcPts val="0"/>
              </a:spcBef>
              <a:spcAft>
                <a:spcPts val="0"/>
              </a:spcAft>
              <a:buSzPts val="6000"/>
              <a:buNone/>
              <a:defRPr sz="6000"/>
            </a:lvl9pPr>
          </a:lstStyle>
          <a:p/>
        </p:txBody>
      </p:sp>
      <p:sp>
        <p:nvSpPr>
          <p:cNvPr id="13" name="Google Shape;13;p2"/>
          <p:cNvSpPr txBox="1"/>
          <p:nvPr>
            <p:ph idx="12" type="sldNum"/>
          </p:nvPr>
        </p:nvSpPr>
        <p:spPr>
          <a:xfrm>
            <a:off x="314625" y="4788300"/>
            <a:ext cx="548700" cy="1827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1pPr>
            <a:lvl2pPr indent="0" lvl="1"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2pPr>
            <a:lvl3pPr indent="0" lvl="2"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3pPr>
            <a:lvl4pPr indent="0" lvl="3"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4pPr>
            <a:lvl5pPr indent="0" lvl="4"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5pPr>
            <a:lvl6pPr indent="0" lvl="5"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6pPr>
            <a:lvl7pPr indent="0" lvl="6"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7pPr>
            <a:lvl8pPr indent="0" lvl="7"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8pPr>
            <a:lvl9pPr indent="0" lvl="8" marL="0" marR="0" algn="l">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1"/>
          <p:cNvSpPr txBox="1"/>
          <p:nvPr>
            <p:ph idx="1" type="body"/>
          </p:nvPr>
        </p:nvSpPr>
        <p:spPr>
          <a:xfrm>
            <a:off x="516600" y="4406300"/>
            <a:ext cx="7772100" cy="303900"/>
          </a:xfrm>
          <a:prstGeom prst="rect">
            <a:avLst/>
          </a:prstGeom>
          <a:noFill/>
          <a:ln>
            <a:noFill/>
          </a:ln>
        </p:spPr>
        <p:txBody>
          <a:bodyPr anchorCtr="0" anchor="t" bIns="0" lIns="0" spcFirstLastPara="1" rIns="0" wrap="square" tIns="0">
            <a:noAutofit/>
          </a:bodyPr>
          <a:lstStyle>
            <a:lvl1pPr indent="-228600" lvl="0" marL="457200" algn="l">
              <a:lnSpc>
                <a:spcPct val="115000"/>
              </a:lnSpc>
              <a:spcBef>
                <a:spcPts val="0"/>
              </a:spcBef>
              <a:spcAft>
                <a:spcPts val="800"/>
              </a:spcAft>
              <a:buSzPts val="1800"/>
              <a:buNone/>
              <a:defRPr sz="1800"/>
            </a:lvl1pPr>
          </a:lstStyle>
          <a:p/>
        </p:txBody>
      </p:sp>
      <p:sp>
        <p:nvSpPr>
          <p:cNvPr id="54" name="Google Shape;54;p11"/>
          <p:cNvSpPr txBox="1"/>
          <p:nvPr>
            <p:ph idx="12" type="sldNum"/>
          </p:nvPr>
        </p:nvSpPr>
        <p:spPr>
          <a:xfrm>
            <a:off x="8376075" y="4749850"/>
            <a:ext cx="548700" cy="1818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1pPr>
            <a:lvl2pPr indent="0" lvl="1"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2pPr>
            <a:lvl3pPr indent="0" lvl="2"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3pPr>
            <a:lvl4pPr indent="0" lvl="3"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4pPr>
            <a:lvl5pPr indent="0" lvl="4"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5pPr>
            <a:lvl6pPr indent="0" lvl="5"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6pPr>
            <a:lvl7pPr indent="0" lvl="6"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7pPr>
            <a:lvl8pPr indent="0" lvl="7"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8pPr>
            <a:lvl9pPr indent="0" lvl="8"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14" name="Shape 14"/>
        <p:cNvGrpSpPr/>
        <p:nvPr/>
      </p:nvGrpSpPr>
      <p:grpSpPr>
        <a:xfrm>
          <a:off x="0" y="0"/>
          <a:ext cx="0" cy="0"/>
          <a:chOff x="0" y="0"/>
          <a:chExt cx="0" cy="0"/>
        </a:xfrm>
      </p:grpSpPr>
      <p:sp>
        <p:nvSpPr>
          <p:cNvPr id="15" name="Google Shape;15;p3"/>
          <p:cNvSpPr txBox="1"/>
          <p:nvPr>
            <p:ph type="title"/>
          </p:nvPr>
        </p:nvSpPr>
        <p:spPr>
          <a:xfrm>
            <a:off x="516600" y="514350"/>
            <a:ext cx="6480000" cy="7179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4100"/>
              <a:buNone/>
              <a:defRPr/>
            </a:lvl1pPr>
            <a:lvl2pPr lvl="1" algn="l">
              <a:lnSpc>
                <a:spcPct val="90000"/>
              </a:lnSpc>
              <a:spcBef>
                <a:spcPts val="0"/>
              </a:spcBef>
              <a:spcAft>
                <a:spcPts val="0"/>
              </a:spcAft>
              <a:buSzPts val="4100"/>
              <a:buNone/>
              <a:defRPr/>
            </a:lvl2pPr>
            <a:lvl3pPr lvl="2" algn="l">
              <a:lnSpc>
                <a:spcPct val="90000"/>
              </a:lnSpc>
              <a:spcBef>
                <a:spcPts val="0"/>
              </a:spcBef>
              <a:spcAft>
                <a:spcPts val="0"/>
              </a:spcAft>
              <a:buSzPts val="4100"/>
              <a:buNone/>
              <a:defRPr/>
            </a:lvl3pPr>
            <a:lvl4pPr lvl="3" algn="l">
              <a:lnSpc>
                <a:spcPct val="90000"/>
              </a:lnSpc>
              <a:spcBef>
                <a:spcPts val="0"/>
              </a:spcBef>
              <a:spcAft>
                <a:spcPts val="0"/>
              </a:spcAft>
              <a:buSzPts val="4100"/>
              <a:buNone/>
              <a:defRPr/>
            </a:lvl4pPr>
            <a:lvl5pPr lvl="4" algn="l">
              <a:lnSpc>
                <a:spcPct val="90000"/>
              </a:lnSpc>
              <a:spcBef>
                <a:spcPts val="0"/>
              </a:spcBef>
              <a:spcAft>
                <a:spcPts val="0"/>
              </a:spcAft>
              <a:buSzPts val="4100"/>
              <a:buNone/>
              <a:defRPr/>
            </a:lvl5pPr>
            <a:lvl6pPr lvl="5" algn="l">
              <a:lnSpc>
                <a:spcPct val="90000"/>
              </a:lnSpc>
              <a:spcBef>
                <a:spcPts val="0"/>
              </a:spcBef>
              <a:spcAft>
                <a:spcPts val="0"/>
              </a:spcAft>
              <a:buSzPts val="4100"/>
              <a:buNone/>
              <a:defRPr/>
            </a:lvl6pPr>
            <a:lvl7pPr lvl="6" algn="l">
              <a:lnSpc>
                <a:spcPct val="90000"/>
              </a:lnSpc>
              <a:spcBef>
                <a:spcPts val="0"/>
              </a:spcBef>
              <a:spcAft>
                <a:spcPts val="0"/>
              </a:spcAft>
              <a:buSzPts val="4100"/>
              <a:buNone/>
              <a:defRPr/>
            </a:lvl7pPr>
            <a:lvl8pPr lvl="7" algn="l">
              <a:lnSpc>
                <a:spcPct val="90000"/>
              </a:lnSpc>
              <a:spcBef>
                <a:spcPts val="0"/>
              </a:spcBef>
              <a:spcAft>
                <a:spcPts val="0"/>
              </a:spcAft>
              <a:buSzPts val="4100"/>
              <a:buNone/>
              <a:defRPr/>
            </a:lvl8pPr>
            <a:lvl9pPr lvl="8" algn="l">
              <a:lnSpc>
                <a:spcPct val="90000"/>
              </a:lnSpc>
              <a:spcBef>
                <a:spcPts val="0"/>
              </a:spcBef>
              <a:spcAft>
                <a:spcPts val="0"/>
              </a:spcAft>
              <a:buSzPts val="4100"/>
              <a:buNone/>
              <a:defRPr/>
            </a:lvl9pPr>
          </a:lstStyle>
          <a:p/>
        </p:txBody>
      </p:sp>
      <p:sp>
        <p:nvSpPr>
          <p:cNvPr id="16" name="Google Shape;16;p3"/>
          <p:cNvSpPr txBox="1"/>
          <p:nvPr>
            <p:ph idx="1" type="body"/>
          </p:nvPr>
        </p:nvSpPr>
        <p:spPr>
          <a:xfrm>
            <a:off x="516600" y="1967475"/>
            <a:ext cx="2108700" cy="2553300"/>
          </a:xfrm>
          <a:prstGeom prst="rect">
            <a:avLst/>
          </a:prstGeom>
          <a:noFill/>
          <a:ln>
            <a:noFill/>
          </a:ln>
        </p:spPr>
        <p:txBody>
          <a:bodyPr anchorCtr="0" anchor="t" bIns="0" lIns="0" spcFirstLastPara="1" rIns="0" wrap="square" tIns="0">
            <a:noAutofit/>
          </a:bodyPr>
          <a:lstStyle>
            <a:lvl1pPr indent="-330200" lvl="0" marL="457200" algn="l">
              <a:lnSpc>
                <a:spcPct val="115000"/>
              </a:lnSpc>
              <a:spcBef>
                <a:spcPts val="0"/>
              </a:spcBef>
              <a:spcAft>
                <a:spcPts val="0"/>
              </a:spcAft>
              <a:buSzPts val="1600"/>
              <a:buChar char="•"/>
              <a:defRPr/>
            </a:lvl1pPr>
            <a:lvl2pPr indent="-330200" lvl="1" marL="914400" algn="l">
              <a:lnSpc>
                <a:spcPct val="115000"/>
              </a:lnSpc>
              <a:spcBef>
                <a:spcPts val="800"/>
              </a:spcBef>
              <a:spcAft>
                <a:spcPts val="0"/>
              </a:spcAft>
              <a:buSzPts val="1600"/>
              <a:buChar char="○"/>
              <a:defRPr/>
            </a:lvl2pPr>
            <a:lvl3pPr indent="-330200" lvl="2" marL="1371600" algn="l">
              <a:lnSpc>
                <a:spcPct val="115000"/>
              </a:lnSpc>
              <a:spcBef>
                <a:spcPts val="800"/>
              </a:spcBef>
              <a:spcAft>
                <a:spcPts val="0"/>
              </a:spcAft>
              <a:buSzPts val="1600"/>
              <a:buChar char="■"/>
              <a:defRPr/>
            </a:lvl3pPr>
            <a:lvl4pPr indent="-330200" lvl="3" marL="1828800" algn="l">
              <a:lnSpc>
                <a:spcPct val="115000"/>
              </a:lnSpc>
              <a:spcBef>
                <a:spcPts val="800"/>
              </a:spcBef>
              <a:spcAft>
                <a:spcPts val="0"/>
              </a:spcAft>
              <a:buSzPts val="1600"/>
              <a:buChar char="●"/>
              <a:defRPr/>
            </a:lvl4pPr>
            <a:lvl5pPr indent="-330200" lvl="4" marL="2286000" algn="l">
              <a:lnSpc>
                <a:spcPct val="115000"/>
              </a:lnSpc>
              <a:spcBef>
                <a:spcPts val="800"/>
              </a:spcBef>
              <a:spcAft>
                <a:spcPts val="0"/>
              </a:spcAft>
              <a:buSzPts val="1600"/>
              <a:buChar char="○"/>
              <a:defRPr/>
            </a:lvl5pPr>
            <a:lvl6pPr indent="-330200" lvl="5" marL="2743200" algn="l">
              <a:lnSpc>
                <a:spcPct val="115000"/>
              </a:lnSpc>
              <a:spcBef>
                <a:spcPts val="800"/>
              </a:spcBef>
              <a:spcAft>
                <a:spcPts val="0"/>
              </a:spcAft>
              <a:buSzPts val="1600"/>
              <a:buChar char="■"/>
              <a:defRPr/>
            </a:lvl6pPr>
            <a:lvl7pPr indent="-330200" lvl="6" marL="3200400" algn="l">
              <a:lnSpc>
                <a:spcPct val="115000"/>
              </a:lnSpc>
              <a:spcBef>
                <a:spcPts val="800"/>
              </a:spcBef>
              <a:spcAft>
                <a:spcPts val="0"/>
              </a:spcAft>
              <a:buSzPts val="1600"/>
              <a:buChar char="●"/>
              <a:defRPr/>
            </a:lvl7pPr>
            <a:lvl8pPr indent="-330200" lvl="7" marL="3657600" algn="l">
              <a:lnSpc>
                <a:spcPct val="115000"/>
              </a:lnSpc>
              <a:spcBef>
                <a:spcPts val="800"/>
              </a:spcBef>
              <a:spcAft>
                <a:spcPts val="0"/>
              </a:spcAft>
              <a:buSzPts val="1600"/>
              <a:buChar char="○"/>
              <a:defRPr/>
            </a:lvl8pPr>
            <a:lvl9pPr indent="-330200" lvl="8" marL="4114800" algn="l">
              <a:lnSpc>
                <a:spcPct val="115000"/>
              </a:lnSpc>
              <a:spcBef>
                <a:spcPts val="800"/>
              </a:spcBef>
              <a:spcAft>
                <a:spcPts val="800"/>
              </a:spcAft>
              <a:buSzPts val="1600"/>
              <a:buChar char="■"/>
              <a:defRPr/>
            </a:lvl9pPr>
          </a:lstStyle>
          <a:p/>
        </p:txBody>
      </p:sp>
      <p:sp>
        <p:nvSpPr>
          <p:cNvPr id="17" name="Google Shape;17;p3"/>
          <p:cNvSpPr txBox="1"/>
          <p:nvPr>
            <p:ph idx="2" type="body"/>
          </p:nvPr>
        </p:nvSpPr>
        <p:spPr>
          <a:xfrm>
            <a:off x="2846689" y="1967475"/>
            <a:ext cx="2108700" cy="2553300"/>
          </a:xfrm>
          <a:prstGeom prst="rect">
            <a:avLst/>
          </a:prstGeom>
          <a:noFill/>
          <a:ln>
            <a:noFill/>
          </a:ln>
        </p:spPr>
        <p:txBody>
          <a:bodyPr anchorCtr="0" anchor="t" bIns="0" lIns="0" spcFirstLastPara="1" rIns="0" wrap="square" tIns="0">
            <a:noAutofit/>
          </a:bodyPr>
          <a:lstStyle>
            <a:lvl1pPr indent="-330200" lvl="0" marL="457200" algn="l">
              <a:lnSpc>
                <a:spcPct val="115000"/>
              </a:lnSpc>
              <a:spcBef>
                <a:spcPts val="0"/>
              </a:spcBef>
              <a:spcAft>
                <a:spcPts val="0"/>
              </a:spcAft>
              <a:buSzPts val="1600"/>
              <a:buChar char="•"/>
              <a:defRPr/>
            </a:lvl1pPr>
            <a:lvl2pPr indent="-330200" lvl="1" marL="914400" algn="l">
              <a:lnSpc>
                <a:spcPct val="115000"/>
              </a:lnSpc>
              <a:spcBef>
                <a:spcPts val="800"/>
              </a:spcBef>
              <a:spcAft>
                <a:spcPts val="0"/>
              </a:spcAft>
              <a:buSzPts val="1600"/>
              <a:buChar char="○"/>
              <a:defRPr/>
            </a:lvl2pPr>
            <a:lvl3pPr indent="-330200" lvl="2" marL="1371600" algn="l">
              <a:lnSpc>
                <a:spcPct val="115000"/>
              </a:lnSpc>
              <a:spcBef>
                <a:spcPts val="800"/>
              </a:spcBef>
              <a:spcAft>
                <a:spcPts val="0"/>
              </a:spcAft>
              <a:buSzPts val="1600"/>
              <a:buChar char="■"/>
              <a:defRPr/>
            </a:lvl3pPr>
            <a:lvl4pPr indent="-330200" lvl="3" marL="1828800" algn="l">
              <a:lnSpc>
                <a:spcPct val="115000"/>
              </a:lnSpc>
              <a:spcBef>
                <a:spcPts val="800"/>
              </a:spcBef>
              <a:spcAft>
                <a:spcPts val="0"/>
              </a:spcAft>
              <a:buSzPts val="1600"/>
              <a:buChar char="●"/>
              <a:defRPr/>
            </a:lvl4pPr>
            <a:lvl5pPr indent="-330200" lvl="4" marL="2286000" algn="l">
              <a:lnSpc>
                <a:spcPct val="115000"/>
              </a:lnSpc>
              <a:spcBef>
                <a:spcPts val="800"/>
              </a:spcBef>
              <a:spcAft>
                <a:spcPts val="0"/>
              </a:spcAft>
              <a:buSzPts val="1600"/>
              <a:buChar char="○"/>
              <a:defRPr/>
            </a:lvl5pPr>
            <a:lvl6pPr indent="-330200" lvl="5" marL="2743200" algn="l">
              <a:lnSpc>
                <a:spcPct val="115000"/>
              </a:lnSpc>
              <a:spcBef>
                <a:spcPts val="800"/>
              </a:spcBef>
              <a:spcAft>
                <a:spcPts val="0"/>
              </a:spcAft>
              <a:buSzPts val="1600"/>
              <a:buChar char="■"/>
              <a:defRPr/>
            </a:lvl6pPr>
            <a:lvl7pPr indent="-330200" lvl="6" marL="3200400" algn="l">
              <a:lnSpc>
                <a:spcPct val="115000"/>
              </a:lnSpc>
              <a:spcBef>
                <a:spcPts val="800"/>
              </a:spcBef>
              <a:spcAft>
                <a:spcPts val="0"/>
              </a:spcAft>
              <a:buSzPts val="1600"/>
              <a:buChar char="●"/>
              <a:defRPr/>
            </a:lvl7pPr>
            <a:lvl8pPr indent="-330200" lvl="7" marL="3657600" algn="l">
              <a:lnSpc>
                <a:spcPct val="115000"/>
              </a:lnSpc>
              <a:spcBef>
                <a:spcPts val="800"/>
              </a:spcBef>
              <a:spcAft>
                <a:spcPts val="0"/>
              </a:spcAft>
              <a:buSzPts val="1600"/>
              <a:buChar char="○"/>
              <a:defRPr/>
            </a:lvl8pPr>
            <a:lvl9pPr indent="-330200" lvl="8" marL="4114800" algn="l">
              <a:lnSpc>
                <a:spcPct val="115000"/>
              </a:lnSpc>
              <a:spcBef>
                <a:spcPts val="800"/>
              </a:spcBef>
              <a:spcAft>
                <a:spcPts val="800"/>
              </a:spcAft>
              <a:buSzPts val="1600"/>
              <a:buChar char="■"/>
              <a:defRPr/>
            </a:lvl9pPr>
          </a:lstStyle>
          <a:p/>
        </p:txBody>
      </p:sp>
      <p:sp>
        <p:nvSpPr>
          <p:cNvPr id="18" name="Google Shape;18;p3"/>
          <p:cNvSpPr txBox="1"/>
          <p:nvPr>
            <p:ph idx="3" type="body"/>
          </p:nvPr>
        </p:nvSpPr>
        <p:spPr>
          <a:xfrm>
            <a:off x="5176777" y="1967475"/>
            <a:ext cx="2108700" cy="2553300"/>
          </a:xfrm>
          <a:prstGeom prst="rect">
            <a:avLst/>
          </a:prstGeom>
          <a:noFill/>
          <a:ln>
            <a:noFill/>
          </a:ln>
        </p:spPr>
        <p:txBody>
          <a:bodyPr anchorCtr="0" anchor="t" bIns="0" lIns="0" spcFirstLastPara="1" rIns="0" wrap="square" tIns="0">
            <a:noAutofit/>
          </a:bodyPr>
          <a:lstStyle>
            <a:lvl1pPr indent="-330200" lvl="0" marL="457200" algn="l">
              <a:lnSpc>
                <a:spcPct val="115000"/>
              </a:lnSpc>
              <a:spcBef>
                <a:spcPts val="0"/>
              </a:spcBef>
              <a:spcAft>
                <a:spcPts val="0"/>
              </a:spcAft>
              <a:buSzPts val="1600"/>
              <a:buChar char="•"/>
              <a:defRPr/>
            </a:lvl1pPr>
            <a:lvl2pPr indent="-330200" lvl="1" marL="914400" algn="l">
              <a:lnSpc>
                <a:spcPct val="115000"/>
              </a:lnSpc>
              <a:spcBef>
                <a:spcPts val="800"/>
              </a:spcBef>
              <a:spcAft>
                <a:spcPts val="0"/>
              </a:spcAft>
              <a:buSzPts val="1600"/>
              <a:buChar char="○"/>
              <a:defRPr/>
            </a:lvl2pPr>
            <a:lvl3pPr indent="-330200" lvl="2" marL="1371600" algn="l">
              <a:lnSpc>
                <a:spcPct val="115000"/>
              </a:lnSpc>
              <a:spcBef>
                <a:spcPts val="800"/>
              </a:spcBef>
              <a:spcAft>
                <a:spcPts val="0"/>
              </a:spcAft>
              <a:buSzPts val="1600"/>
              <a:buChar char="■"/>
              <a:defRPr/>
            </a:lvl3pPr>
            <a:lvl4pPr indent="-330200" lvl="3" marL="1828800" algn="l">
              <a:lnSpc>
                <a:spcPct val="115000"/>
              </a:lnSpc>
              <a:spcBef>
                <a:spcPts val="800"/>
              </a:spcBef>
              <a:spcAft>
                <a:spcPts val="0"/>
              </a:spcAft>
              <a:buSzPts val="1600"/>
              <a:buChar char="●"/>
              <a:defRPr/>
            </a:lvl4pPr>
            <a:lvl5pPr indent="-330200" lvl="4" marL="2286000" algn="l">
              <a:lnSpc>
                <a:spcPct val="115000"/>
              </a:lnSpc>
              <a:spcBef>
                <a:spcPts val="800"/>
              </a:spcBef>
              <a:spcAft>
                <a:spcPts val="0"/>
              </a:spcAft>
              <a:buSzPts val="1600"/>
              <a:buChar char="○"/>
              <a:defRPr/>
            </a:lvl5pPr>
            <a:lvl6pPr indent="-330200" lvl="5" marL="2743200" algn="l">
              <a:lnSpc>
                <a:spcPct val="115000"/>
              </a:lnSpc>
              <a:spcBef>
                <a:spcPts val="800"/>
              </a:spcBef>
              <a:spcAft>
                <a:spcPts val="0"/>
              </a:spcAft>
              <a:buSzPts val="1600"/>
              <a:buChar char="■"/>
              <a:defRPr/>
            </a:lvl6pPr>
            <a:lvl7pPr indent="-330200" lvl="6" marL="3200400" algn="l">
              <a:lnSpc>
                <a:spcPct val="115000"/>
              </a:lnSpc>
              <a:spcBef>
                <a:spcPts val="800"/>
              </a:spcBef>
              <a:spcAft>
                <a:spcPts val="0"/>
              </a:spcAft>
              <a:buSzPts val="1600"/>
              <a:buChar char="●"/>
              <a:defRPr/>
            </a:lvl7pPr>
            <a:lvl8pPr indent="-330200" lvl="7" marL="3657600" algn="l">
              <a:lnSpc>
                <a:spcPct val="115000"/>
              </a:lnSpc>
              <a:spcBef>
                <a:spcPts val="800"/>
              </a:spcBef>
              <a:spcAft>
                <a:spcPts val="0"/>
              </a:spcAft>
              <a:buSzPts val="1600"/>
              <a:buChar char="○"/>
              <a:defRPr/>
            </a:lvl8pPr>
            <a:lvl9pPr indent="-330200" lvl="8" marL="4114800" algn="l">
              <a:lnSpc>
                <a:spcPct val="115000"/>
              </a:lnSpc>
              <a:spcBef>
                <a:spcPts val="800"/>
              </a:spcBef>
              <a:spcAft>
                <a:spcPts val="800"/>
              </a:spcAft>
              <a:buSzPts val="1600"/>
              <a:buChar char="■"/>
              <a:defRPr/>
            </a:lvl9pPr>
          </a:lstStyle>
          <a:p/>
        </p:txBody>
      </p:sp>
      <p:sp>
        <p:nvSpPr>
          <p:cNvPr id="19" name="Google Shape;19;p3"/>
          <p:cNvSpPr txBox="1"/>
          <p:nvPr>
            <p:ph idx="12" type="sldNum"/>
          </p:nvPr>
        </p:nvSpPr>
        <p:spPr>
          <a:xfrm>
            <a:off x="8376075" y="4749850"/>
            <a:ext cx="548700" cy="1818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1pPr>
            <a:lvl2pPr indent="0" lvl="1"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2pPr>
            <a:lvl3pPr indent="0" lvl="2"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3pPr>
            <a:lvl4pPr indent="0" lvl="3"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4pPr>
            <a:lvl5pPr indent="0" lvl="4"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5pPr>
            <a:lvl6pPr indent="0" lvl="5"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6pPr>
            <a:lvl7pPr indent="0" lvl="6"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7pPr>
            <a:lvl8pPr indent="0" lvl="7"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8pPr>
            <a:lvl9pPr indent="0" lvl="8"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 name="Shape 20"/>
        <p:cNvGrpSpPr/>
        <p:nvPr/>
      </p:nvGrpSpPr>
      <p:grpSpPr>
        <a:xfrm>
          <a:off x="0" y="0"/>
          <a:ext cx="0" cy="0"/>
          <a:chOff x="0" y="0"/>
          <a:chExt cx="0" cy="0"/>
        </a:xfrm>
      </p:grpSpPr>
      <p:sp>
        <p:nvSpPr>
          <p:cNvPr id="21" name="Google Shape;21;p4"/>
          <p:cNvSpPr txBox="1"/>
          <p:nvPr>
            <p:ph idx="12" type="sldNum"/>
          </p:nvPr>
        </p:nvSpPr>
        <p:spPr>
          <a:xfrm>
            <a:off x="8376075" y="4749850"/>
            <a:ext cx="548700" cy="1818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1pPr>
            <a:lvl2pPr indent="0" lvl="1"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2pPr>
            <a:lvl3pPr indent="0" lvl="2"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3pPr>
            <a:lvl4pPr indent="0" lvl="3"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4pPr>
            <a:lvl5pPr indent="0" lvl="4"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5pPr>
            <a:lvl6pPr indent="0" lvl="5"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6pPr>
            <a:lvl7pPr indent="0" lvl="6"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7pPr>
            <a:lvl8pPr indent="0" lvl="7"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8pPr>
            <a:lvl9pPr indent="0" lvl="8"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solidFill>
          <a:schemeClr val="accent1"/>
        </a:solidFill>
      </p:bgPr>
    </p:bg>
    <p:spTree>
      <p:nvGrpSpPr>
        <p:cNvPr id="22" name="Shape 22"/>
        <p:cNvGrpSpPr/>
        <p:nvPr/>
      </p:nvGrpSpPr>
      <p:grpSpPr>
        <a:xfrm>
          <a:off x="0" y="0"/>
          <a:ext cx="0" cy="0"/>
          <a:chOff x="0" y="0"/>
          <a:chExt cx="0" cy="0"/>
        </a:xfrm>
      </p:grpSpPr>
      <p:sp>
        <p:nvSpPr>
          <p:cNvPr id="23" name="Google Shape;23;p5"/>
          <p:cNvSpPr txBox="1"/>
          <p:nvPr>
            <p:ph idx="1" type="body"/>
          </p:nvPr>
        </p:nvSpPr>
        <p:spPr>
          <a:xfrm>
            <a:off x="515525" y="2260775"/>
            <a:ext cx="4784400" cy="2346900"/>
          </a:xfrm>
          <a:prstGeom prst="rect">
            <a:avLst/>
          </a:prstGeom>
          <a:noFill/>
          <a:ln>
            <a:noFill/>
          </a:ln>
        </p:spPr>
        <p:txBody>
          <a:bodyPr anchorCtr="0" anchor="b" bIns="0" lIns="0" spcFirstLastPara="1" rIns="0" wrap="square" tIns="0">
            <a:noAutofit/>
          </a:bodyPr>
          <a:lstStyle>
            <a:lvl1pPr indent="-488950" lvl="0" marL="457200" algn="l">
              <a:lnSpc>
                <a:spcPct val="115000"/>
              </a:lnSpc>
              <a:spcBef>
                <a:spcPts val="0"/>
              </a:spcBef>
              <a:spcAft>
                <a:spcPts val="0"/>
              </a:spcAft>
              <a:buSzPts val="4100"/>
              <a:buChar char="•"/>
              <a:defRPr b="1" sz="4100"/>
            </a:lvl1pPr>
            <a:lvl2pPr indent="-488950" lvl="1" marL="914400" algn="l">
              <a:lnSpc>
                <a:spcPct val="115000"/>
              </a:lnSpc>
              <a:spcBef>
                <a:spcPts val="800"/>
              </a:spcBef>
              <a:spcAft>
                <a:spcPts val="0"/>
              </a:spcAft>
              <a:buSzPts val="4100"/>
              <a:buChar char="○"/>
              <a:defRPr b="1" sz="4100"/>
            </a:lvl2pPr>
            <a:lvl3pPr indent="-488950" lvl="2" marL="1371600" algn="l">
              <a:lnSpc>
                <a:spcPct val="115000"/>
              </a:lnSpc>
              <a:spcBef>
                <a:spcPts val="800"/>
              </a:spcBef>
              <a:spcAft>
                <a:spcPts val="0"/>
              </a:spcAft>
              <a:buSzPts val="4100"/>
              <a:buChar char="■"/>
              <a:defRPr b="1" sz="4100"/>
            </a:lvl3pPr>
            <a:lvl4pPr indent="-488950" lvl="3" marL="1828800" algn="l">
              <a:lnSpc>
                <a:spcPct val="115000"/>
              </a:lnSpc>
              <a:spcBef>
                <a:spcPts val="800"/>
              </a:spcBef>
              <a:spcAft>
                <a:spcPts val="0"/>
              </a:spcAft>
              <a:buSzPts val="4100"/>
              <a:buChar char="●"/>
              <a:defRPr b="1" sz="4100"/>
            </a:lvl4pPr>
            <a:lvl5pPr indent="-488950" lvl="4" marL="2286000" algn="l">
              <a:lnSpc>
                <a:spcPct val="115000"/>
              </a:lnSpc>
              <a:spcBef>
                <a:spcPts val="800"/>
              </a:spcBef>
              <a:spcAft>
                <a:spcPts val="0"/>
              </a:spcAft>
              <a:buSzPts val="4100"/>
              <a:buChar char="○"/>
              <a:defRPr b="1" sz="4100"/>
            </a:lvl5pPr>
            <a:lvl6pPr indent="-488950" lvl="5" marL="2743200" algn="l">
              <a:lnSpc>
                <a:spcPct val="115000"/>
              </a:lnSpc>
              <a:spcBef>
                <a:spcPts val="800"/>
              </a:spcBef>
              <a:spcAft>
                <a:spcPts val="0"/>
              </a:spcAft>
              <a:buSzPts val="4100"/>
              <a:buChar char="■"/>
              <a:defRPr b="1" sz="4100"/>
            </a:lvl6pPr>
            <a:lvl7pPr indent="-488950" lvl="6" marL="3200400" algn="l">
              <a:lnSpc>
                <a:spcPct val="115000"/>
              </a:lnSpc>
              <a:spcBef>
                <a:spcPts val="800"/>
              </a:spcBef>
              <a:spcAft>
                <a:spcPts val="0"/>
              </a:spcAft>
              <a:buSzPts val="4100"/>
              <a:buChar char="●"/>
              <a:defRPr b="1" sz="4100"/>
            </a:lvl7pPr>
            <a:lvl8pPr indent="-488950" lvl="7" marL="3657600" algn="l">
              <a:lnSpc>
                <a:spcPct val="115000"/>
              </a:lnSpc>
              <a:spcBef>
                <a:spcPts val="800"/>
              </a:spcBef>
              <a:spcAft>
                <a:spcPts val="0"/>
              </a:spcAft>
              <a:buSzPts val="4100"/>
              <a:buChar char="○"/>
              <a:defRPr b="1" sz="4100"/>
            </a:lvl8pPr>
            <a:lvl9pPr indent="-488950" lvl="8" marL="4114800" algn="l">
              <a:lnSpc>
                <a:spcPct val="115000"/>
              </a:lnSpc>
              <a:spcBef>
                <a:spcPts val="800"/>
              </a:spcBef>
              <a:spcAft>
                <a:spcPts val="800"/>
              </a:spcAft>
              <a:buSzPts val="4100"/>
              <a:buChar char="■"/>
              <a:defRPr b="1" sz="4100"/>
            </a:lvl9pPr>
          </a:lstStyle>
          <a:p/>
        </p:txBody>
      </p:sp>
      <p:sp>
        <p:nvSpPr>
          <p:cNvPr id="24" name="Google Shape;24;p5"/>
          <p:cNvSpPr txBox="1"/>
          <p:nvPr>
            <p:ph idx="12" type="sldNum"/>
          </p:nvPr>
        </p:nvSpPr>
        <p:spPr>
          <a:xfrm>
            <a:off x="8376075" y="4749850"/>
            <a:ext cx="548700" cy="1818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1pPr>
            <a:lvl2pPr indent="0" lvl="1"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2pPr>
            <a:lvl3pPr indent="0" lvl="2"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3pPr>
            <a:lvl4pPr indent="0" lvl="3"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4pPr>
            <a:lvl5pPr indent="0" lvl="4"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5pPr>
            <a:lvl6pPr indent="0" lvl="5"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6pPr>
            <a:lvl7pPr indent="0" lvl="6"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7pPr>
            <a:lvl8pPr indent="0" lvl="7"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8pPr>
            <a:lvl9pPr indent="0" lvl="8"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9pPr>
          </a:lstStyle>
          <a:p>
            <a:pPr indent="0" lvl="0" marL="0" rtl="0" algn="r">
              <a:spcBef>
                <a:spcPts val="0"/>
              </a:spcBef>
              <a:spcAft>
                <a:spcPts val="0"/>
              </a:spcAft>
              <a:buNone/>
            </a:pPr>
            <a:fld id="{00000000-1234-1234-1234-123412341234}" type="slidenum">
              <a:rPr lang="en"/>
              <a:t>‹#›</a:t>
            </a:fld>
            <a:endParaRPr/>
          </a:p>
        </p:txBody>
      </p:sp>
      <p:sp>
        <p:nvSpPr>
          <p:cNvPr id="25" name="Google Shape;25;p5"/>
          <p:cNvSpPr/>
          <p:nvPr/>
        </p:nvSpPr>
        <p:spPr>
          <a:xfrm>
            <a:off x="515532" y="604394"/>
            <a:ext cx="537342" cy="539750"/>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dk1"/>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5"/>
          <p:cNvSpPr/>
          <p:nvPr/>
        </p:nvSpPr>
        <p:spPr>
          <a:xfrm>
            <a:off x="6549307" y="869192"/>
            <a:ext cx="1810639" cy="1810639"/>
          </a:xfrm>
          <a:custGeom>
            <a:rect b="b" l="l" r="r" t="t"/>
            <a:pathLst>
              <a:path extrusionOk="0" h="1708150" w="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chemeClr val="lt2"/>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5"/>
          <p:cNvSpPr/>
          <p:nvPr/>
        </p:nvSpPr>
        <p:spPr>
          <a:xfrm>
            <a:off x="5817581" y="2205888"/>
            <a:ext cx="1467171" cy="734205"/>
          </a:xfrm>
          <a:custGeom>
            <a:rect b="b" l="l" r="r" t="t"/>
            <a:pathLst>
              <a:path extrusionOk="0" h="1468410" w="2934342">
                <a:moveTo>
                  <a:pt x="2934342" y="0"/>
                </a:moveTo>
                <a:cubicBezTo>
                  <a:pt x="2934342" y="811099"/>
                  <a:pt x="2277030" y="1468411"/>
                  <a:pt x="1465931" y="1468411"/>
                </a:cubicBezTo>
                <a:cubicBezTo>
                  <a:pt x="654832" y="1468411"/>
                  <a:pt x="0" y="811099"/>
                  <a:pt x="0" y="0"/>
                </a:cubicBezTo>
                <a:lnTo>
                  <a:pt x="2934342" y="0"/>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8" name="Google Shape;28;p5"/>
          <p:cNvSpPr/>
          <p:nvPr/>
        </p:nvSpPr>
        <p:spPr>
          <a:xfrm>
            <a:off x="697262" y="806038"/>
            <a:ext cx="173875" cy="136473"/>
          </a:xfrm>
          <a:prstGeom prst="rect">
            <a:avLst/>
          </a:prstGeom>
        </p:spPr>
        <p:txBody>
          <a:bodyPr>
            <a:prstTxWarp prst="textPlain"/>
          </a:bodyPr>
          <a:lstStyle/>
          <a:p>
            <a:pPr lvl="0" algn="ctr"/>
            <a:r>
              <a:rPr b="1" i="0">
                <a:ln>
                  <a:noFill/>
                </a:ln>
                <a:solidFill>
                  <a:schemeClr val="lt2"/>
                </a:solidFill>
                <a:latin typeface="Georgia"/>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516600" y="514350"/>
            <a:ext cx="6480000" cy="7179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4100"/>
              <a:buNone/>
              <a:defRPr/>
            </a:lvl1pPr>
            <a:lvl2pPr lvl="1" algn="l">
              <a:lnSpc>
                <a:spcPct val="90000"/>
              </a:lnSpc>
              <a:spcBef>
                <a:spcPts val="0"/>
              </a:spcBef>
              <a:spcAft>
                <a:spcPts val="0"/>
              </a:spcAft>
              <a:buSzPts val="4100"/>
              <a:buNone/>
              <a:defRPr/>
            </a:lvl2pPr>
            <a:lvl3pPr lvl="2" algn="l">
              <a:lnSpc>
                <a:spcPct val="90000"/>
              </a:lnSpc>
              <a:spcBef>
                <a:spcPts val="0"/>
              </a:spcBef>
              <a:spcAft>
                <a:spcPts val="0"/>
              </a:spcAft>
              <a:buSzPts val="4100"/>
              <a:buNone/>
              <a:defRPr/>
            </a:lvl3pPr>
            <a:lvl4pPr lvl="3" algn="l">
              <a:lnSpc>
                <a:spcPct val="90000"/>
              </a:lnSpc>
              <a:spcBef>
                <a:spcPts val="0"/>
              </a:spcBef>
              <a:spcAft>
                <a:spcPts val="0"/>
              </a:spcAft>
              <a:buSzPts val="4100"/>
              <a:buNone/>
              <a:defRPr/>
            </a:lvl4pPr>
            <a:lvl5pPr lvl="4" algn="l">
              <a:lnSpc>
                <a:spcPct val="90000"/>
              </a:lnSpc>
              <a:spcBef>
                <a:spcPts val="0"/>
              </a:spcBef>
              <a:spcAft>
                <a:spcPts val="0"/>
              </a:spcAft>
              <a:buSzPts val="4100"/>
              <a:buNone/>
              <a:defRPr/>
            </a:lvl5pPr>
            <a:lvl6pPr lvl="5" algn="l">
              <a:lnSpc>
                <a:spcPct val="90000"/>
              </a:lnSpc>
              <a:spcBef>
                <a:spcPts val="0"/>
              </a:spcBef>
              <a:spcAft>
                <a:spcPts val="0"/>
              </a:spcAft>
              <a:buSzPts val="4100"/>
              <a:buNone/>
              <a:defRPr/>
            </a:lvl6pPr>
            <a:lvl7pPr lvl="6" algn="l">
              <a:lnSpc>
                <a:spcPct val="90000"/>
              </a:lnSpc>
              <a:spcBef>
                <a:spcPts val="0"/>
              </a:spcBef>
              <a:spcAft>
                <a:spcPts val="0"/>
              </a:spcAft>
              <a:buSzPts val="4100"/>
              <a:buNone/>
              <a:defRPr/>
            </a:lvl7pPr>
            <a:lvl8pPr lvl="7" algn="l">
              <a:lnSpc>
                <a:spcPct val="90000"/>
              </a:lnSpc>
              <a:spcBef>
                <a:spcPts val="0"/>
              </a:spcBef>
              <a:spcAft>
                <a:spcPts val="0"/>
              </a:spcAft>
              <a:buSzPts val="4100"/>
              <a:buNone/>
              <a:defRPr/>
            </a:lvl8pPr>
            <a:lvl9pPr lvl="8" algn="l">
              <a:lnSpc>
                <a:spcPct val="90000"/>
              </a:lnSpc>
              <a:spcBef>
                <a:spcPts val="0"/>
              </a:spcBef>
              <a:spcAft>
                <a:spcPts val="0"/>
              </a:spcAft>
              <a:buSzPts val="4100"/>
              <a:buNone/>
              <a:defRPr/>
            </a:lvl9pPr>
          </a:lstStyle>
          <a:p/>
        </p:txBody>
      </p:sp>
      <p:sp>
        <p:nvSpPr>
          <p:cNvPr id="31" name="Google Shape;31;p6"/>
          <p:cNvSpPr txBox="1"/>
          <p:nvPr>
            <p:ph idx="12" type="sldNum"/>
          </p:nvPr>
        </p:nvSpPr>
        <p:spPr>
          <a:xfrm>
            <a:off x="8376075" y="4749850"/>
            <a:ext cx="548700" cy="1818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1pPr>
            <a:lvl2pPr indent="0" lvl="1"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2pPr>
            <a:lvl3pPr indent="0" lvl="2"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3pPr>
            <a:lvl4pPr indent="0" lvl="3"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4pPr>
            <a:lvl5pPr indent="0" lvl="4"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5pPr>
            <a:lvl6pPr indent="0" lvl="5"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6pPr>
            <a:lvl7pPr indent="0" lvl="6"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7pPr>
            <a:lvl8pPr indent="0" lvl="7"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8pPr>
            <a:lvl9pPr indent="0" lvl="8"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32" name="Shape 32"/>
        <p:cNvGrpSpPr/>
        <p:nvPr/>
      </p:nvGrpSpPr>
      <p:grpSpPr>
        <a:xfrm>
          <a:off x="0" y="0"/>
          <a:ext cx="0" cy="0"/>
          <a:chOff x="0" y="0"/>
          <a:chExt cx="0" cy="0"/>
        </a:xfrm>
      </p:grpSpPr>
      <p:sp>
        <p:nvSpPr>
          <p:cNvPr id="33" name="Google Shape;33;p7"/>
          <p:cNvSpPr txBox="1"/>
          <p:nvPr>
            <p:ph type="title"/>
          </p:nvPr>
        </p:nvSpPr>
        <p:spPr>
          <a:xfrm>
            <a:off x="516600" y="514350"/>
            <a:ext cx="6480000" cy="7179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4100"/>
              <a:buNone/>
              <a:defRPr/>
            </a:lvl1pPr>
            <a:lvl2pPr lvl="1" algn="l">
              <a:lnSpc>
                <a:spcPct val="90000"/>
              </a:lnSpc>
              <a:spcBef>
                <a:spcPts val="0"/>
              </a:spcBef>
              <a:spcAft>
                <a:spcPts val="0"/>
              </a:spcAft>
              <a:buSzPts val="4100"/>
              <a:buNone/>
              <a:defRPr/>
            </a:lvl2pPr>
            <a:lvl3pPr lvl="2" algn="l">
              <a:lnSpc>
                <a:spcPct val="90000"/>
              </a:lnSpc>
              <a:spcBef>
                <a:spcPts val="0"/>
              </a:spcBef>
              <a:spcAft>
                <a:spcPts val="0"/>
              </a:spcAft>
              <a:buSzPts val="4100"/>
              <a:buNone/>
              <a:defRPr/>
            </a:lvl3pPr>
            <a:lvl4pPr lvl="3" algn="l">
              <a:lnSpc>
                <a:spcPct val="90000"/>
              </a:lnSpc>
              <a:spcBef>
                <a:spcPts val="0"/>
              </a:spcBef>
              <a:spcAft>
                <a:spcPts val="0"/>
              </a:spcAft>
              <a:buSzPts val="4100"/>
              <a:buNone/>
              <a:defRPr/>
            </a:lvl4pPr>
            <a:lvl5pPr lvl="4" algn="l">
              <a:lnSpc>
                <a:spcPct val="90000"/>
              </a:lnSpc>
              <a:spcBef>
                <a:spcPts val="0"/>
              </a:spcBef>
              <a:spcAft>
                <a:spcPts val="0"/>
              </a:spcAft>
              <a:buSzPts val="4100"/>
              <a:buNone/>
              <a:defRPr/>
            </a:lvl5pPr>
            <a:lvl6pPr lvl="5" algn="l">
              <a:lnSpc>
                <a:spcPct val="90000"/>
              </a:lnSpc>
              <a:spcBef>
                <a:spcPts val="0"/>
              </a:spcBef>
              <a:spcAft>
                <a:spcPts val="0"/>
              </a:spcAft>
              <a:buSzPts val="4100"/>
              <a:buNone/>
              <a:defRPr/>
            </a:lvl6pPr>
            <a:lvl7pPr lvl="6" algn="l">
              <a:lnSpc>
                <a:spcPct val="90000"/>
              </a:lnSpc>
              <a:spcBef>
                <a:spcPts val="0"/>
              </a:spcBef>
              <a:spcAft>
                <a:spcPts val="0"/>
              </a:spcAft>
              <a:buSzPts val="4100"/>
              <a:buNone/>
              <a:defRPr/>
            </a:lvl7pPr>
            <a:lvl8pPr lvl="7" algn="l">
              <a:lnSpc>
                <a:spcPct val="90000"/>
              </a:lnSpc>
              <a:spcBef>
                <a:spcPts val="0"/>
              </a:spcBef>
              <a:spcAft>
                <a:spcPts val="0"/>
              </a:spcAft>
              <a:buSzPts val="4100"/>
              <a:buNone/>
              <a:defRPr/>
            </a:lvl8pPr>
            <a:lvl9pPr lvl="8" algn="l">
              <a:lnSpc>
                <a:spcPct val="90000"/>
              </a:lnSpc>
              <a:spcBef>
                <a:spcPts val="0"/>
              </a:spcBef>
              <a:spcAft>
                <a:spcPts val="0"/>
              </a:spcAft>
              <a:buSzPts val="4100"/>
              <a:buNone/>
              <a:defRPr/>
            </a:lvl9pPr>
          </a:lstStyle>
          <a:p/>
        </p:txBody>
      </p:sp>
      <p:sp>
        <p:nvSpPr>
          <p:cNvPr id="34" name="Google Shape;34;p7"/>
          <p:cNvSpPr txBox="1"/>
          <p:nvPr>
            <p:ph idx="1" type="body"/>
          </p:nvPr>
        </p:nvSpPr>
        <p:spPr>
          <a:xfrm>
            <a:off x="516600" y="1967475"/>
            <a:ext cx="3162600" cy="2490000"/>
          </a:xfrm>
          <a:prstGeom prst="rect">
            <a:avLst/>
          </a:prstGeom>
          <a:noFill/>
          <a:ln>
            <a:noFill/>
          </a:ln>
        </p:spPr>
        <p:txBody>
          <a:bodyPr anchorCtr="0" anchor="t" bIns="0" lIns="0" spcFirstLastPara="1" rIns="0" wrap="square" tIns="0">
            <a:noAutofit/>
          </a:bodyPr>
          <a:lstStyle>
            <a:lvl1pPr indent="-330200" lvl="0" marL="457200" algn="l">
              <a:lnSpc>
                <a:spcPct val="115000"/>
              </a:lnSpc>
              <a:spcBef>
                <a:spcPts val="0"/>
              </a:spcBef>
              <a:spcAft>
                <a:spcPts val="0"/>
              </a:spcAft>
              <a:buSzPts val="1600"/>
              <a:buChar char="•"/>
              <a:defRPr/>
            </a:lvl1pPr>
            <a:lvl2pPr indent="-330200" lvl="1" marL="914400" algn="l">
              <a:lnSpc>
                <a:spcPct val="115000"/>
              </a:lnSpc>
              <a:spcBef>
                <a:spcPts val="800"/>
              </a:spcBef>
              <a:spcAft>
                <a:spcPts val="0"/>
              </a:spcAft>
              <a:buSzPts val="1600"/>
              <a:buChar char="○"/>
              <a:defRPr/>
            </a:lvl2pPr>
            <a:lvl3pPr indent="-330200" lvl="2" marL="1371600" algn="l">
              <a:lnSpc>
                <a:spcPct val="115000"/>
              </a:lnSpc>
              <a:spcBef>
                <a:spcPts val="800"/>
              </a:spcBef>
              <a:spcAft>
                <a:spcPts val="0"/>
              </a:spcAft>
              <a:buSzPts val="1600"/>
              <a:buChar char="■"/>
              <a:defRPr/>
            </a:lvl3pPr>
            <a:lvl4pPr indent="-330200" lvl="3" marL="1828800" algn="l">
              <a:lnSpc>
                <a:spcPct val="115000"/>
              </a:lnSpc>
              <a:spcBef>
                <a:spcPts val="800"/>
              </a:spcBef>
              <a:spcAft>
                <a:spcPts val="0"/>
              </a:spcAft>
              <a:buSzPts val="1600"/>
              <a:buChar char="●"/>
              <a:defRPr/>
            </a:lvl4pPr>
            <a:lvl5pPr indent="-330200" lvl="4" marL="2286000" algn="l">
              <a:lnSpc>
                <a:spcPct val="115000"/>
              </a:lnSpc>
              <a:spcBef>
                <a:spcPts val="800"/>
              </a:spcBef>
              <a:spcAft>
                <a:spcPts val="0"/>
              </a:spcAft>
              <a:buSzPts val="1600"/>
              <a:buChar char="○"/>
              <a:defRPr/>
            </a:lvl5pPr>
            <a:lvl6pPr indent="-330200" lvl="5" marL="2743200" algn="l">
              <a:lnSpc>
                <a:spcPct val="115000"/>
              </a:lnSpc>
              <a:spcBef>
                <a:spcPts val="800"/>
              </a:spcBef>
              <a:spcAft>
                <a:spcPts val="0"/>
              </a:spcAft>
              <a:buSzPts val="1600"/>
              <a:buChar char="■"/>
              <a:defRPr/>
            </a:lvl6pPr>
            <a:lvl7pPr indent="-330200" lvl="6" marL="3200400" algn="l">
              <a:lnSpc>
                <a:spcPct val="115000"/>
              </a:lnSpc>
              <a:spcBef>
                <a:spcPts val="800"/>
              </a:spcBef>
              <a:spcAft>
                <a:spcPts val="0"/>
              </a:spcAft>
              <a:buSzPts val="1600"/>
              <a:buChar char="●"/>
              <a:defRPr/>
            </a:lvl7pPr>
            <a:lvl8pPr indent="-330200" lvl="7" marL="3657600" algn="l">
              <a:lnSpc>
                <a:spcPct val="115000"/>
              </a:lnSpc>
              <a:spcBef>
                <a:spcPts val="800"/>
              </a:spcBef>
              <a:spcAft>
                <a:spcPts val="0"/>
              </a:spcAft>
              <a:buSzPts val="1600"/>
              <a:buChar char="○"/>
              <a:defRPr/>
            </a:lvl8pPr>
            <a:lvl9pPr indent="-330200" lvl="8" marL="4114800" algn="l">
              <a:lnSpc>
                <a:spcPct val="115000"/>
              </a:lnSpc>
              <a:spcBef>
                <a:spcPts val="800"/>
              </a:spcBef>
              <a:spcAft>
                <a:spcPts val="800"/>
              </a:spcAft>
              <a:buSzPts val="1600"/>
              <a:buChar char="■"/>
              <a:defRPr/>
            </a:lvl9pPr>
          </a:lstStyle>
          <a:p/>
        </p:txBody>
      </p:sp>
      <p:sp>
        <p:nvSpPr>
          <p:cNvPr id="35" name="Google Shape;35;p7"/>
          <p:cNvSpPr txBox="1"/>
          <p:nvPr>
            <p:ph idx="2" type="body"/>
          </p:nvPr>
        </p:nvSpPr>
        <p:spPr>
          <a:xfrm>
            <a:off x="4122876" y="1967475"/>
            <a:ext cx="3162600" cy="2490000"/>
          </a:xfrm>
          <a:prstGeom prst="rect">
            <a:avLst/>
          </a:prstGeom>
          <a:noFill/>
          <a:ln>
            <a:noFill/>
          </a:ln>
        </p:spPr>
        <p:txBody>
          <a:bodyPr anchorCtr="0" anchor="t" bIns="0" lIns="0" spcFirstLastPara="1" rIns="0" wrap="square" tIns="0">
            <a:noAutofit/>
          </a:bodyPr>
          <a:lstStyle>
            <a:lvl1pPr indent="-330200" lvl="0" marL="457200" algn="l">
              <a:lnSpc>
                <a:spcPct val="115000"/>
              </a:lnSpc>
              <a:spcBef>
                <a:spcPts val="0"/>
              </a:spcBef>
              <a:spcAft>
                <a:spcPts val="0"/>
              </a:spcAft>
              <a:buSzPts val="1600"/>
              <a:buChar char="•"/>
              <a:defRPr/>
            </a:lvl1pPr>
            <a:lvl2pPr indent="-330200" lvl="1" marL="914400" algn="l">
              <a:lnSpc>
                <a:spcPct val="115000"/>
              </a:lnSpc>
              <a:spcBef>
                <a:spcPts val="800"/>
              </a:spcBef>
              <a:spcAft>
                <a:spcPts val="0"/>
              </a:spcAft>
              <a:buSzPts val="1600"/>
              <a:buChar char="○"/>
              <a:defRPr/>
            </a:lvl2pPr>
            <a:lvl3pPr indent="-330200" lvl="2" marL="1371600" algn="l">
              <a:lnSpc>
                <a:spcPct val="115000"/>
              </a:lnSpc>
              <a:spcBef>
                <a:spcPts val="800"/>
              </a:spcBef>
              <a:spcAft>
                <a:spcPts val="0"/>
              </a:spcAft>
              <a:buSzPts val="1600"/>
              <a:buChar char="■"/>
              <a:defRPr/>
            </a:lvl3pPr>
            <a:lvl4pPr indent="-330200" lvl="3" marL="1828800" algn="l">
              <a:lnSpc>
                <a:spcPct val="115000"/>
              </a:lnSpc>
              <a:spcBef>
                <a:spcPts val="800"/>
              </a:spcBef>
              <a:spcAft>
                <a:spcPts val="0"/>
              </a:spcAft>
              <a:buSzPts val="1600"/>
              <a:buChar char="●"/>
              <a:defRPr/>
            </a:lvl4pPr>
            <a:lvl5pPr indent="-330200" lvl="4" marL="2286000" algn="l">
              <a:lnSpc>
                <a:spcPct val="115000"/>
              </a:lnSpc>
              <a:spcBef>
                <a:spcPts val="800"/>
              </a:spcBef>
              <a:spcAft>
                <a:spcPts val="0"/>
              </a:spcAft>
              <a:buSzPts val="1600"/>
              <a:buChar char="○"/>
              <a:defRPr/>
            </a:lvl5pPr>
            <a:lvl6pPr indent="-330200" lvl="5" marL="2743200" algn="l">
              <a:lnSpc>
                <a:spcPct val="115000"/>
              </a:lnSpc>
              <a:spcBef>
                <a:spcPts val="800"/>
              </a:spcBef>
              <a:spcAft>
                <a:spcPts val="0"/>
              </a:spcAft>
              <a:buSzPts val="1600"/>
              <a:buChar char="■"/>
              <a:defRPr/>
            </a:lvl6pPr>
            <a:lvl7pPr indent="-330200" lvl="6" marL="3200400" algn="l">
              <a:lnSpc>
                <a:spcPct val="115000"/>
              </a:lnSpc>
              <a:spcBef>
                <a:spcPts val="800"/>
              </a:spcBef>
              <a:spcAft>
                <a:spcPts val="0"/>
              </a:spcAft>
              <a:buSzPts val="1600"/>
              <a:buChar char="●"/>
              <a:defRPr/>
            </a:lvl7pPr>
            <a:lvl8pPr indent="-330200" lvl="7" marL="3657600" algn="l">
              <a:lnSpc>
                <a:spcPct val="115000"/>
              </a:lnSpc>
              <a:spcBef>
                <a:spcPts val="800"/>
              </a:spcBef>
              <a:spcAft>
                <a:spcPts val="0"/>
              </a:spcAft>
              <a:buSzPts val="1600"/>
              <a:buChar char="○"/>
              <a:defRPr/>
            </a:lvl8pPr>
            <a:lvl9pPr indent="-330200" lvl="8" marL="4114800" algn="l">
              <a:lnSpc>
                <a:spcPct val="115000"/>
              </a:lnSpc>
              <a:spcBef>
                <a:spcPts val="800"/>
              </a:spcBef>
              <a:spcAft>
                <a:spcPts val="800"/>
              </a:spcAft>
              <a:buSzPts val="1600"/>
              <a:buChar char="■"/>
              <a:defRPr/>
            </a:lvl9pPr>
          </a:lstStyle>
          <a:p/>
        </p:txBody>
      </p:sp>
      <p:sp>
        <p:nvSpPr>
          <p:cNvPr id="36" name="Google Shape;36;p7"/>
          <p:cNvSpPr txBox="1"/>
          <p:nvPr>
            <p:ph idx="12" type="sldNum"/>
          </p:nvPr>
        </p:nvSpPr>
        <p:spPr>
          <a:xfrm>
            <a:off x="8376075" y="4749850"/>
            <a:ext cx="548700" cy="1818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1pPr>
            <a:lvl2pPr indent="0" lvl="1"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2pPr>
            <a:lvl3pPr indent="0" lvl="2"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3pPr>
            <a:lvl4pPr indent="0" lvl="3"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4pPr>
            <a:lvl5pPr indent="0" lvl="4"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5pPr>
            <a:lvl6pPr indent="0" lvl="5"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6pPr>
            <a:lvl7pPr indent="0" lvl="6"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7pPr>
            <a:lvl8pPr indent="0" lvl="7"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8pPr>
            <a:lvl9pPr indent="0" lvl="8"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solidFill>
          <a:schemeClr val="dk1"/>
        </a:solidFill>
      </p:bgPr>
    </p:bg>
    <p:spTree>
      <p:nvGrpSpPr>
        <p:cNvPr id="37" name="Shape 37"/>
        <p:cNvGrpSpPr/>
        <p:nvPr/>
      </p:nvGrpSpPr>
      <p:grpSpPr>
        <a:xfrm>
          <a:off x="0" y="0"/>
          <a:ext cx="0" cy="0"/>
          <a:chOff x="0" y="0"/>
          <a:chExt cx="0" cy="0"/>
        </a:xfrm>
      </p:grpSpPr>
      <p:sp>
        <p:nvSpPr>
          <p:cNvPr id="38" name="Google Shape;38;p8"/>
          <p:cNvSpPr/>
          <p:nvPr/>
        </p:nvSpPr>
        <p:spPr>
          <a:xfrm>
            <a:off x="100" y="0"/>
            <a:ext cx="9144000" cy="5151300"/>
          </a:xfrm>
          <a:prstGeom prst="rect">
            <a:avLst/>
          </a:prstGeom>
          <a:solidFill>
            <a:srgbClr val="363739">
              <a:alpha val="7019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8"/>
          <p:cNvSpPr txBox="1"/>
          <p:nvPr>
            <p:ph idx="12" type="sldNum"/>
          </p:nvPr>
        </p:nvSpPr>
        <p:spPr>
          <a:xfrm>
            <a:off x="8532425" y="4618200"/>
            <a:ext cx="611400" cy="525300"/>
          </a:xfrm>
          <a:prstGeom prst="rect">
            <a:avLst/>
          </a:prstGeom>
          <a:solidFill>
            <a:schemeClr val="accent1"/>
          </a:solid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1pPr>
            <a:lvl2pPr indent="0" lvl="1" marL="0" marR="0" algn="ct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2pPr>
            <a:lvl3pPr indent="0" lvl="2" marL="0" marR="0" algn="ct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3pPr>
            <a:lvl4pPr indent="0" lvl="3" marL="0" marR="0" algn="ct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4pPr>
            <a:lvl5pPr indent="0" lvl="4" marL="0" marR="0" algn="ct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5pPr>
            <a:lvl6pPr indent="0" lvl="5" marL="0" marR="0" algn="ct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6pPr>
            <a:lvl7pPr indent="0" lvl="6" marL="0" marR="0" algn="ct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7pPr>
            <a:lvl8pPr indent="0" lvl="7" marL="0" marR="0" algn="ct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8pPr>
            <a:lvl9pPr indent="0" lvl="8" marL="0" marR="0" algn="ct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9pPr>
          </a:lstStyle>
          <a:p>
            <a:pPr indent="0" lvl="0" marL="0" rtl="0" algn="ctr">
              <a:spcBef>
                <a:spcPts val="0"/>
              </a:spcBef>
              <a:spcAft>
                <a:spcPts val="0"/>
              </a:spcAft>
              <a:buNone/>
            </a:pPr>
            <a:fld id="{00000000-1234-1234-1234-123412341234}" type="slidenum">
              <a:rPr lang="en"/>
              <a:t>‹#›</a:t>
            </a:fld>
            <a:endParaRPr/>
          </a:p>
        </p:txBody>
      </p:sp>
      <p:sp>
        <p:nvSpPr>
          <p:cNvPr id="40" name="Google Shape;40;p8"/>
          <p:cNvSpPr txBox="1"/>
          <p:nvPr>
            <p:ph type="ctrTitle"/>
          </p:nvPr>
        </p:nvSpPr>
        <p:spPr>
          <a:xfrm>
            <a:off x="514350" y="2263175"/>
            <a:ext cx="5557200" cy="6312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accent1"/>
              </a:buClr>
              <a:buSzPts val="4100"/>
              <a:buNone/>
              <a:defRPr>
                <a:solidFill>
                  <a:schemeClr val="accent1"/>
                </a:solidFill>
              </a:defRPr>
            </a:lvl1pPr>
            <a:lvl2pPr lvl="1" algn="l">
              <a:lnSpc>
                <a:spcPct val="90000"/>
              </a:lnSpc>
              <a:spcBef>
                <a:spcPts val="0"/>
              </a:spcBef>
              <a:spcAft>
                <a:spcPts val="0"/>
              </a:spcAft>
              <a:buClr>
                <a:schemeClr val="accent1"/>
              </a:buClr>
              <a:buSzPts val="4100"/>
              <a:buNone/>
              <a:defRPr>
                <a:solidFill>
                  <a:schemeClr val="accent1"/>
                </a:solidFill>
              </a:defRPr>
            </a:lvl2pPr>
            <a:lvl3pPr lvl="2" algn="l">
              <a:lnSpc>
                <a:spcPct val="90000"/>
              </a:lnSpc>
              <a:spcBef>
                <a:spcPts val="0"/>
              </a:spcBef>
              <a:spcAft>
                <a:spcPts val="0"/>
              </a:spcAft>
              <a:buClr>
                <a:schemeClr val="accent1"/>
              </a:buClr>
              <a:buSzPts val="4100"/>
              <a:buNone/>
              <a:defRPr>
                <a:solidFill>
                  <a:schemeClr val="accent1"/>
                </a:solidFill>
              </a:defRPr>
            </a:lvl3pPr>
            <a:lvl4pPr lvl="3" algn="l">
              <a:lnSpc>
                <a:spcPct val="90000"/>
              </a:lnSpc>
              <a:spcBef>
                <a:spcPts val="0"/>
              </a:spcBef>
              <a:spcAft>
                <a:spcPts val="0"/>
              </a:spcAft>
              <a:buClr>
                <a:schemeClr val="accent1"/>
              </a:buClr>
              <a:buSzPts val="4100"/>
              <a:buNone/>
              <a:defRPr>
                <a:solidFill>
                  <a:schemeClr val="accent1"/>
                </a:solidFill>
              </a:defRPr>
            </a:lvl4pPr>
            <a:lvl5pPr lvl="4" algn="l">
              <a:lnSpc>
                <a:spcPct val="90000"/>
              </a:lnSpc>
              <a:spcBef>
                <a:spcPts val="0"/>
              </a:spcBef>
              <a:spcAft>
                <a:spcPts val="0"/>
              </a:spcAft>
              <a:buClr>
                <a:schemeClr val="accent1"/>
              </a:buClr>
              <a:buSzPts val="4100"/>
              <a:buNone/>
              <a:defRPr>
                <a:solidFill>
                  <a:schemeClr val="accent1"/>
                </a:solidFill>
              </a:defRPr>
            </a:lvl5pPr>
            <a:lvl6pPr lvl="5" algn="l">
              <a:lnSpc>
                <a:spcPct val="90000"/>
              </a:lnSpc>
              <a:spcBef>
                <a:spcPts val="0"/>
              </a:spcBef>
              <a:spcAft>
                <a:spcPts val="0"/>
              </a:spcAft>
              <a:buClr>
                <a:schemeClr val="accent1"/>
              </a:buClr>
              <a:buSzPts val="4100"/>
              <a:buNone/>
              <a:defRPr>
                <a:solidFill>
                  <a:schemeClr val="accent1"/>
                </a:solidFill>
              </a:defRPr>
            </a:lvl6pPr>
            <a:lvl7pPr lvl="6" algn="l">
              <a:lnSpc>
                <a:spcPct val="90000"/>
              </a:lnSpc>
              <a:spcBef>
                <a:spcPts val="0"/>
              </a:spcBef>
              <a:spcAft>
                <a:spcPts val="0"/>
              </a:spcAft>
              <a:buClr>
                <a:schemeClr val="accent1"/>
              </a:buClr>
              <a:buSzPts val="4100"/>
              <a:buNone/>
              <a:defRPr>
                <a:solidFill>
                  <a:schemeClr val="accent1"/>
                </a:solidFill>
              </a:defRPr>
            </a:lvl7pPr>
            <a:lvl8pPr lvl="7" algn="l">
              <a:lnSpc>
                <a:spcPct val="90000"/>
              </a:lnSpc>
              <a:spcBef>
                <a:spcPts val="0"/>
              </a:spcBef>
              <a:spcAft>
                <a:spcPts val="0"/>
              </a:spcAft>
              <a:buClr>
                <a:schemeClr val="accent1"/>
              </a:buClr>
              <a:buSzPts val="4100"/>
              <a:buNone/>
              <a:defRPr>
                <a:solidFill>
                  <a:schemeClr val="accent1"/>
                </a:solidFill>
              </a:defRPr>
            </a:lvl8pPr>
            <a:lvl9pPr lvl="8" algn="l">
              <a:lnSpc>
                <a:spcPct val="90000"/>
              </a:lnSpc>
              <a:spcBef>
                <a:spcPts val="0"/>
              </a:spcBef>
              <a:spcAft>
                <a:spcPts val="0"/>
              </a:spcAft>
              <a:buClr>
                <a:schemeClr val="accent1"/>
              </a:buClr>
              <a:buSzPts val="4100"/>
              <a:buNone/>
              <a:defRPr>
                <a:solidFill>
                  <a:schemeClr val="accent1"/>
                </a:solidFill>
              </a:defRPr>
            </a:lvl9pPr>
          </a:lstStyle>
          <a:p/>
        </p:txBody>
      </p:sp>
      <p:sp>
        <p:nvSpPr>
          <p:cNvPr id="41" name="Google Shape;41;p8"/>
          <p:cNvSpPr txBox="1"/>
          <p:nvPr>
            <p:ph idx="1" type="subTitle"/>
          </p:nvPr>
        </p:nvSpPr>
        <p:spPr>
          <a:xfrm>
            <a:off x="514350" y="2894375"/>
            <a:ext cx="5557200" cy="2748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chemeClr val="lt2"/>
              </a:buClr>
              <a:buSzPts val="1600"/>
              <a:buNone/>
              <a:defRPr>
                <a:solidFill>
                  <a:schemeClr val="lt2"/>
                </a:solidFill>
              </a:defRPr>
            </a:lvl1pPr>
            <a:lvl2pPr lvl="1" algn="l">
              <a:lnSpc>
                <a:spcPct val="115000"/>
              </a:lnSpc>
              <a:spcBef>
                <a:spcPts val="800"/>
              </a:spcBef>
              <a:spcAft>
                <a:spcPts val="0"/>
              </a:spcAft>
              <a:buClr>
                <a:schemeClr val="lt2"/>
              </a:buClr>
              <a:buSzPts val="3000"/>
              <a:buNone/>
              <a:defRPr sz="3000">
                <a:solidFill>
                  <a:schemeClr val="lt2"/>
                </a:solidFill>
              </a:defRPr>
            </a:lvl2pPr>
            <a:lvl3pPr lvl="2" algn="l">
              <a:lnSpc>
                <a:spcPct val="115000"/>
              </a:lnSpc>
              <a:spcBef>
                <a:spcPts val="800"/>
              </a:spcBef>
              <a:spcAft>
                <a:spcPts val="0"/>
              </a:spcAft>
              <a:buClr>
                <a:schemeClr val="lt2"/>
              </a:buClr>
              <a:buSzPts val="3000"/>
              <a:buNone/>
              <a:defRPr sz="3000">
                <a:solidFill>
                  <a:schemeClr val="lt2"/>
                </a:solidFill>
              </a:defRPr>
            </a:lvl3pPr>
            <a:lvl4pPr lvl="3" algn="l">
              <a:lnSpc>
                <a:spcPct val="115000"/>
              </a:lnSpc>
              <a:spcBef>
                <a:spcPts val="800"/>
              </a:spcBef>
              <a:spcAft>
                <a:spcPts val="0"/>
              </a:spcAft>
              <a:buClr>
                <a:schemeClr val="lt2"/>
              </a:buClr>
              <a:buSzPts val="3000"/>
              <a:buNone/>
              <a:defRPr sz="3000">
                <a:solidFill>
                  <a:schemeClr val="lt2"/>
                </a:solidFill>
              </a:defRPr>
            </a:lvl4pPr>
            <a:lvl5pPr lvl="4" algn="l">
              <a:lnSpc>
                <a:spcPct val="115000"/>
              </a:lnSpc>
              <a:spcBef>
                <a:spcPts val="800"/>
              </a:spcBef>
              <a:spcAft>
                <a:spcPts val="0"/>
              </a:spcAft>
              <a:buClr>
                <a:schemeClr val="lt2"/>
              </a:buClr>
              <a:buSzPts val="3000"/>
              <a:buNone/>
              <a:defRPr sz="3000">
                <a:solidFill>
                  <a:schemeClr val="lt2"/>
                </a:solidFill>
              </a:defRPr>
            </a:lvl5pPr>
            <a:lvl6pPr lvl="5" algn="l">
              <a:lnSpc>
                <a:spcPct val="115000"/>
              </a:lnSpc>
              <a:spcBef>
                <a:spcPts val="800"/>
              </a:spcBef>
              <a:spcAft>
                <a:spcPts val="0"/>
              </a:spcAft>
              <a:buClr>
                <a:schemeClr val="lt2"/>
              </a:buClr>
              <a:buSzPts val="3000"/>
              <a:buNone/>
              <a:defRPr sz="3000">
                <a:solidFill>
                  <a:schemeClr val="lt2"/>
                </a:solidFill>
              </a:defRPr>
            </a:lvl6pPr>
            <a:lvl7pPr lvl="6" algn="l">
              <a:lnSpc>
                <a:spcPct val="115000"/>
              </a:lnSpc>
              <a:spcBef>
                <a:spcPts val="800"/>
              </a:spcBef>
              <a:spcAft>
                <a:spcPts val="0"/>
              </a:spcAft>
              <a:buClr>
                <a:schemeClr val="lt2"/>
              </a:buClr>
              <a:buSzPts val="3000"/>
              <a:buNone/>
              <a:defRPr sz="3000">
                <a:solidFill>
                  <a:schemeClr val="lt2"/>
                </a:solidFill>
              </a:defRPr>
            </a:lvl7pPr>
            <a:lvl8pPr lvl="7" algn="l">
              <a:lnSpc>
                <a:spcPct val="115000"/>
              </a:lnSpc>
              <a:spcBef>
                <a:spcPts val="800"/>
              </a:spcBef>
              <a:spcAft>
                <a:spcPts val="0"/>
              </a:spcAft>
              <a:buClr>
                <a:schemeClr val="lt2"/>
              </a:buClr>
              <a:buSzPts val="3000"/>
              <a:buNone/>
              <a:defRPr sz="3000">
                <a:solidFill>
                  <a:schemeClr val="lt2"/>
                </a:solidFill>
              </a:defRPr>
            </a:lvl8pPr>
            <a:lvl9pPr lvl="8" algn="l">
              <a:lnSpc>
                <a:spcPct val="115000"/>
              </a:lnSpc>
              <a:spcBef>
                <a:spcPts val="800"/>
              </a:spcBef>
              <a:spcAft>
                <a:spcPts val="800"/>
              </a:spcAft>
              <a:buClr>
                <a:schemeClr val="lt2"/>
              </a:buClr>
              <a:buSzPts val="3000"/>
              <a:buNone/>
              <a:defRPr sz="3000">
                <a:solidFill>
                  <a:schemeClr val="lt2"/>
                </a:solidFill>
              </a:defRPr>
            </a:lvl9pPr>
          </a:lstStyle>
          <a:p/>
        </p:txBody>
      </p:sp>
      <p:sp>
        <p:nvSpPr>
          <p:cNvPr id="42" name="Google Shape;42;p8"/>
          <p:cNvSpPr/>
          <p:nvPr/>
        </p:nvSpPr>
        <p:spPr>
          <a:xfrm>
            <a:off x="342900" y="361950"/>
            <a:ext cx="539646" cy="134911"/>
          </a:xfrm>
          <a:custGeom>
            <a:rect b="b" l="l" r="r" t="t"/>
            <a:pathLst>
              <a:path extrusionOk="0" h="269823" w="1079292">
                <a:moveTo>
                  <a:pt x="134912" y="0"/>
                </a:moveTo>
                <a:cubicBezTo>
                  <a:pt x="60373" y="0"/>
                  <a:pt x="0" y="60373"/>
                  <a:pt x="0" y="134912"/>
                </a:cubicBezTo>
                <a:cubicBezTo>
                  <a:pt x="0" y="209450"/>
                  <a:pt x="60373" y="269823"/>
                  <a:pt x="134912" y="269823"/>
                </a:cubicBezTo>
                <a:cubicBezTo>
                  <a:pt x="209450" y="269823"/>
                  <a:pt x="269823" y="209450"/>
                  <a:pt x="269823" y="134912"/>
                </a:cubicBezTo>
                <a:cubicBezTo>
                  <a:pt x="269823" y="60373"/>
                  <a:pt x="209450" y="0"/>
                  <a:pt x="134912" y="0"/>
                </a:cubicBezTo>
                <a:close/>
                <a:moveTo>
                  <a:pt x="944381" y="0"/>
                </a:moveTo>
                <a:cubicBezTo>
                  <a:pt x="869842" y="0"/>
                  <a:pt x="809469" y="60373"/>
                  <a:pt x="809469" y="134912"/>
                </a:cubicBezTo>
                <a:cubicBezTo>
                  <a:pt x="809469" y="209450"/>
                  <a:pt x="869842" y="269823"/>
                  <a:pt x="944381" y="269823"/>
                </a:cubicBezTo>
                <a:cubicBezTo>
                  <a:pt x="1018919" y="269823"/>
                  <a:pt x="1079292" y="209450"/>
                  <a:pt x="1079292" y="134912"/>
                </a:cubicBezTo>
                <a:cubicBezTo>
                  <a:pt x="1079292" y="60373"/>
                  <a:pt x="1018919" y="0"/>
                  <a:pt x="944381" y="0"/>
                </a:cubicBezTo>
                <a:close/>
                <a:moveTo>
                  <a:pt x="539646" y="0"/>
                </a:moveTo>
                <a:cubicBezTo>
                  <a:pt x="465107" y="0"/>
                  <a:pt x="404735" y="60373"/>
                  <a:pt x="404735" y="134912"/>
                </a:cubicBezTo>
                <a:cubicBezTo>
                  <a:pt x="404735" y="209450"/>
                  <a:pt x="465107" y="269823"/>
                  <a:pt x="539646" y="269823"/>
                </a:cubicBezTo>
                <a:cubicBezTo>
                  <a:pt x="614185" y="269823"/>
                  <a:pt x="674558" y="209450"/>
                  <a:pt x="674558" y="134912"/>
                </a:cubicBezTo>
                <a:cubicBezTo>
                  <a:pt x="674558" y="60373"/>
                  <a:pt x="614185" y="0"/>
                  <a:pt x="539646" y="0"/>
                </a:cubicBezTo>
                <a:close/>
              </a:path>
            </a:pathLst>
          </a:custGeom>
          <a:solidFill>
            <a:schemeClr val="lt2"/>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43" name="Shape 43"/>
        <p:cNvGrpSpPr/>
        <p:nvPr/>
      </p:nvGrpSpPr>
      <p:grpSpPr>
        <a:xfrm>
          <a:off x="0" y="0"/>
          <a:ext cx="0" cy="0"/>
          <a:chOff x="0" y="0"/>
          <a:chExt cx="0" cy="0"/>
        </a:xfrm>
      </p:grpSpPr>
      <p:sp>
        <p:nvSpPr>
          <p:cNvPr id="44" name="Google Shape;44;p9"/>
          <p:cNvSpPr txBox="1"/>
          <p:nvPr>
            <p:ph type="title"/>
          </p:nvPr>
        </p:nvSpPr>
        <p:spPr>
          <a:xfrm>
            <a:off x="516600" y="514350"/>
            <a:ext cx="6480000" cy="7179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4100"/>
              <a:buNone/>
              <a:defRPr/>
            </a:lvl1pPr>
            <a:lvl2pPr lvl="1" algn="l">
              <a:lnSpc>
                <a:spcPct val="90000"/>
              </a:lnSpc>
              <a:spcBef>
                <a:spcPts val="0"/>
              </a:spcBef>
              <a:spcAft>
                <a:spcPts val="0"/>
              </a:spcAft>
              <a:buSzPts val="4100"/>
              <a:buNone/>
              <a:defRPr/>
            </a:lvl2pPr>
            <a:lvl3pPr lvl="2" algn="l">
              <a:lnSpc>
                <a:spcPct val="90000"/>
              </a:lnSpc>
              <a:spcBef>
                <a:spcPts val="0"/>
              </a:spcBef>
              <a:spcAft>
                <a:spcPts val="0"/>
              </a:spcAft>
              <a:buSzPts val="4100"/>
              <a:buNone/>
              <a:defRPr/>
            </a:lvl3pPr>
            <a:lvl4pPr lvl="3" algn="l">
              <a:lnSpc>
                <a:spcPct val="90000"/>
              </a:lnSpc>
              <a:spcBef>
                <a:spcPts val="0"/>
              </a:spcBef>
              <a:spcAft>
                <a:spcPts val="0"/>
              </a:spcAft>
              <a:buSzPts val="4100"/>
              <a:buNone/>
              <a:defRPr/>
            </a:lvl4pPr>
            <a:lvl5pPr lvl="4" algn="l">
              <a:lnSpc>
                <a:spcPct val="90000"/>
              </a:lnSpc>
              <a:spcBef>
                <a:spcPts val="0"/>
              </a:spcBef>
              <a:spcAft>
                <a:spcPts val="0"/>
              </a:spcAft>
              <a:buSzPts val="4100"/>
              <a:buNone/>
              <a:defRPr/>
            </a:lvl5pPr>
            <a:lvl6pPr lvl="5" algn="l">
              <a:lnSpc>
                <a:spcPct val="90000"/>
              </a:lnSpc>
              <a:spcBef>
                <a:spcPts val="0"/>
              </a:spcBef>
              <a:spcAft>
                <a:spcPts val="0"/>
              </a:spcAft>
              <a:buSzPts val="4100"/>
              <a:buNone/>
              <a:defRPr/>
            </a:lvl6pPr>
            <a:lvl7pPr lvl="6" algn="l">
              <a:lnSpc>
                <a:spcPct val="90000"/>
              </a:lnSpc>
              <a:spcBef>
                <a:spcPts val="0"/>
              </a:spcBef>
              <a:spcAft>
                <a:spcPts val="0"/>
              </a:spcAft>
              <a:buSzPts val="4100"/>
              <a:buNone/>
              <a:defRPr/>
            </a:lvl7pPr>
            <a:lvl8pPr lvl="7" algn="l">
              <a:lnSpc>
                <a:spcPct val="90000"/>
              </a:lnSpc>
              <a:spcBef>
                <a:spcPts val="0"/>
              </a:spcBef>
              <a:spcAft>
                <a:spcPts val="0"/>
              </a:spcAft>
              <a:buSzPts val="4100"/>
              <a:buNone/>
              <a:defRPr/>
            </a:lvl8pPr>
            <a:lvl9pPr lvl="8" algn="l">
              <a:lnSpc>
                <a:spcPct val="90000"/>
              </a:lnSpc>
              <a:spcBef>
                <a:spcPts val="0"/>
              </a:spcBef>
              <a:spcAft>
                <a:spcPts val="0"/>
              </a:spcAft>
              <a:buSzPts val="4100"/>
              <a:buNone/>
              <a:defRPr/>
            </a:lvl9pPr>
          </a:lstStyle>
          <a:p/>
        </p:txBody>
      </p:sp>
      <p:sp>
        <p:nvSpPr>
          <p:cNvPr id="45" name="Google Shape;45;p9"/>
          <p:cNvSpPr txBox="1"/>
          <p:nvPr>
            <p:ph idx="1" type="body"/>
          </p:nvPr>
        </p:nvSpPr>
        <p:spPr>
          <a:xfrm>
            <a:off x="516600" y="1967475"/>
            <a:ext cx="6768900" cy="2420400"/>
          </a:xfrm>
          <a:prstGeom prst="rect">
            <a:avLst/>
          </a:prstGeom>
          <a:noFill/>
          <a:ln>
            <a:noFill/>
          </a:ln>
        </p:spPr>
        <p:txBody>
          <a:bodyPr anchorCtr="0" anchor="t" bIns="0" lIns="0" spcFirstLastPara="1" rIns="0" wrap="square" tIns="0">
            <a:noAutofit/>
          </a:bodyPr>
          <a:lstStyle>
            <a:lvl1pPr indent="-330200" lvl="0" marL="457200" algn="l">
              <a:lnSpc>
                <a:spcPct val="115000"/>
              </a:lnSpc>
              <a:spcBef>
                <a:spcPts val="0"/>
              </a:spcBef>
              <a:spcAft>
                <a:spcPts val="0"/>
              </a:spcAft>
              <a:buSzPts val="1600"/>
              <a:buChar char="•"/>
              <a:defRPr/>
            </a:lvl1pPr>
            <a:lvl2pPr indent="-330200" lvl="1" marL="914400" algn="l">
              <a:lnSpc>
                <a:spcPct val="115000"/>
              </a:lnSpc>
              <a:spcBef>
                <a:spcPts val="800"/>
              </a:spcBef>
              <a:spcAft>
                <a:spcPts val="0"/>
              </a:spcAft>
              <a:buSzPts val="1600"/>
              <a:buChar char="○"/>
              <a:defRPr/>
            </a:lvl2pPr>
            <a:lvl3pPr indent="-330200" lvl="2" marL="1371600" algn="l">
              <a:lnSpc>
                <a:spcPct val="115000"/>
              </a:lnSpc>
              <a:spcBef>
                <a:spcPts val="800"/>
              </a:spcBef>
              <a:spcAft>
                <a:spcPts val="0"/>
              </a:spcAft>
              <a:buSzPts val="1600"/>
              <a:buChar char="■"/>
              <a:defRPr/>
            </a:lvl3pPr>
            <a:lvl4pPr indent="-330200" lvl="3" marL="1828800" algn="l">
              <a:lnSpc>
                <a:spcPct val="115000"/>
              </a:lnSpc>
              <a:spcBef>
                <a:spcPts val="800"/>
              </a:spcBef>
              <a:spcAft>
                <a:spcPts val="0"/>
              </a:spcAft>
              <a:buSzPts val="1600"/>
              <a:buChar char="●"/>
              <a:defRPr/>
            </a:lvl4pPr>
            <a:lvl5pPr indent="-330200" lvl="4" marL="2286000" algn="l">
              <a:lnSpc>
                <a:spcPct val="115000"/>
              </a:lnSpc>
              <a:spcBef>
                <a:spcPts val="800"/>
              </a:spcBef>
              <a:spcAft>
                <a:spcPts val="0"/>
              </a:spcAft>
              <a:buSzPts val="1600"/>
              <a:buChar char="○"/>
              <a:defRPr/>
            </a:lvl5pPr>
            <a:lvl6pPr indent="-330200" lvl="5" marL="2743200" algn="l">
              <a:lnSpc>
                <a:spcPct val="115000"/>
              </a:lnSpc>
              <a:spcBef>
                <a:spcPts val="800"/>
              </a:spcBef>
              <a:spcAft>
                <a:spcPts val="0"/>
              </a:spcAft>
              <a:buSzPts val="1600"/>
              <a:buChar char="■"/>
              <a:defRPr/>
            </a:lvl6pPr>
            <a:lvl7pPr indent="-330200" lvl="6" marL="3200400" algn="l">
              <a:lnSpc>
                <a:spcPct val="115000"/>
              </a:lnSpc>
              <a:spcBef>
                <a:spcPts val="800"/>
              </a:spcBef>
              <a:spcAft>
                <a:spcPts val="0"/>
              </a:spcAft>
              <a:buSzPts val="1600"/>
              <a:buChar char="●"/>
              <a:defRPr/>
            </a:lvl7pPr>
            <a:lvl8pPr indent="-330200" lvl="7" marL="3657600" algn="l">
              <a:lnSpc>
                <a:spcPct val="115000"/>
              </a:lnSpc>
              <a:spcBef>
                <a:spcPts val="800"/>
              </a:spcBef>
              <a:spcAft>
                <a:spcPts val="0"/>
              </a:spcAft>
              <a:buSzPts val="1600"/>
              <a:buChar char="○"/>
              <a:defRPr/>
            </a:lvl8pPr>
            <a:lvl9pPr indent="-330200" lvl="8" marL="4114800" algn="l">
              <a:lnSpc>
                <a:spcPct val="115000"/>
              </a:lnSpc>
              <a:spcBef>
                <a:spcPts val="800"/>
              </a:spcBef>
              <a:spcAft>
                <a:spcPts val="800"/>
              </a:spcAft>
              <a:buSzPts val="1600"/>
              <a:buChar char="■"/>
              <a:defRPr/>
            </a:lvl9pPr>
          </a:lstStyle>
          <a:p/>
        </p:txBody>
      </p:sp>
      <p:sp>
        <p:nvSpPr>
          <p:cNvPr id="46" name="Google Shape;46;p9"/>
          <p:cNvSpPr txBox="1"/>
          <p:nvPr>
            <p:ph idx="12" type="sldNum"/>
          </p:nvPr>
        </p:nvSpPr>
        <p:spPr>
          <a:xfrm>
            <a:off x="8376075" y="4749850"/>
            <a:ext cx="548700" cy="1818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1pPr>
            <a:lvl2pPr indent="0" lvl="1"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2pPr>
            <a:lvl3pPr indent="0" lvl="2"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3pPr>
            <a:lvl4pPr indent="0" lvl="3"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4pPr>
            <a:lvl5pPr indent="0" lvl="4"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5pPr>
            <a:lvl6pPr indent="0" lvl="5"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6pPr>
            <a:lvl7pPr indent="0" lvl="6"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7pPr>
            <a:lvl8pPr indent="0" lvl="7"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8pPr>
            <a:lvl9pPr indent="0" lvl="8"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ubtitle">
  <p:cSld name="TITLE_ONLY_1">
    <p:spTree>
      <p:nvGrpSpPr>
        <p:cNvPr id="47" name="Shape 47"/>
        <p:cNvGrpSpPr/>
        <p:nvPr/>
      </p:nvGrpSpPr>
      <p:grpSpPr>
        <a:xfrm>
          <a:off x="0" y="0"/>
          <a:ext cx="0" cy="0"/>
          <a:chOff x="0" y="0"/>
          <a:chExt cx="0" cy="0"/>
        </a:xfrm>
      </p:grpSpPr>
      <p:sp>
        <p:nvSpPr>
          <p:cNvPr id="48" name="Google Shape;48;p10"/>
          <p:cNvSpPr txBox="1"/>
          <p:nvPr>
            <p:ph type="title"/>
          </p:nvPr>
        </p:nvSpPr>
        <p:spPr>
          <a:xfrm>
            <a:off x="516600" y="1655400"/>
            <a:ext cx="3679200" cy="14115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4100"/>
              <a:buNone/>
              <a:defRPr/>
            </a:lvl1pPr>
            <a:lvl2pPr lvl="1" algn="l">
              <a:lnSpc>
                <a:spcPct val="90000"/>
              </a:lnSpc>
              <a:spcBef>
                <a:spcPts val="0"/>
              </a:spcBef>
              <a:spcAft>
                <a:spcPts val="0"/>
              </a:spcAft>
              <a:buSzPts val="4100"/>
              <a:buNone/>
              <a:defRPr/>
            </a:lvl2pPr>
            <a:lvl3pPr lvl="2" algn="l">
              <a:lnSpc>
                <a:spcPct val="90000"/>
              </a:lnSpc>
              <a:spcBef>
                <a:spcPts val="0"/>
              </a:spcBef>
              <a:spcAft>
                <a:spcPts val="0"/>
              </a:spcAft>
              <a:buSzPts val="4100"/>
              <a:buNone/>
              <a:defRPr/>
            </a:lvl3pPr>
            <a:lvl4pPr lvl="3" algn="l">
              <a:lnSpc>
                <a:spcPct val="90000"/>
              </a:lnSpc>
              <a:spcBef>
                <a:spcPts val="0"/>
              </a:spcBef>
              <a:spcAft>
                <a:spcPts val="0"/>
              </a:spcAft>
              <a:buSzPts val="4100"/>
              <a:buNone/>
              <a:defRPr/>
            </a:lvl4pPr>
            <a:lvl5pPr lvl="4" algn="l">
              <a:lnSpc>
                <a:spcPct val="90000"/>
              </a:lnSpc>
              <a:spcBef>
                <a:spcPts val="0"/>
              </a:spcBef>
              <a:spcAft>
                <a:spcPts val="0"/>
              </a:spcAft>
              <a:buSzPts val="4100"/>
              <a:buNone/>
              <a:defRPr/>
            </a:lvl5pPr>
            <a:lvl6pPr lvl="5" algn="l">
              <a:lnSpc>
                <a:spcPct val="90000"/>
              </a:lnSpc>
              <a:spcBef>
                <a:spcPts val="0"/>
              </a:spcBef>
              <a:spcAft>
                <a:spcPts val="0"/>
              </a:spcAft>
              <a:buSzPts val="4100"/>
              <a:buNone/>
              <a:defRPr/>
            </a:lvl6pPr>
            <a:lvl7pPr lvl="6" algn="l">
              <a:lnSpc>
                <a:spcPct val="90000"/>
              </a:lnSpc>
              <a:spcBef>
                <a:spcPts val="0"/>
              </a:spcBef>
              <a:spcAft>
                <a:spcPts val="0"/>
              </a:spcAft>
              <a:buSzPts val="4100"/>
              <a:buNone/>
              <a:defRPr/>
            </a:lvl7pPr>
            <a:lvl8pPr lvl="7" algn="l">
              <a:lnSpc>
                <a:spcPct val="90000"/>
              </a:lnSpc>
              <a:spcBef>
                <a:spcPts val="0"/>
              </a:spcBef>
              <a:spcAft>
                <a:spcPts val="0"/>
              </a:spcAft>
              <a:buSzPts val="4100"/>
              <a:buNone/>
              <a:defRPr/>
            </a:lvl8pPr>
            <a:lvl9pPr lvl="8" algn="l">
              <a:lnSpc>
                <a:spcPct val="90000"/>
              </a:lnSpc>
              <a:spcBef>
                <a:spcPts val="0"/>
              </a:spcBef>
              <a:spcAft>
                <a:spcPts val="0"/>
              </a:spcAft>
              <a:buSzPts val="4100"/>
              <a:buNone/>
              <a:defRPr/>
            </a:lvl9pPr>
          </a:lstStyle>
          <a:p/>
        </p:txBody>
      </p:sp>
      <p:sp>
        <p:nvSpPr>
          <p:cNvPr id="49" name="Google Shape;49;p10"/>
          <p:cNvSpPr txBox="1"/>
          <p:nvPr>
            <p:ph idx="12" type="sldNum"/>
          </p:nvPr>
        </p:nvSpPr>
        <p:spPr>
          <a:xfrm>
            <a:off x="8376075" y="4749850"/>
            <a:ext cx="548700" cy="1818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1pPr>
            <a:lvl2pPr indent="0" lvl="1"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2pPr>
            <a:lvl3pPr indent="0" lvl="2"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3pPr>
            <a:lvl4pPr indent="0" lvl="3"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4pPr>
            <a:lvl5pPr indent="0" lvl="4"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5pPr>
            <a:lvl6pPr indent="0" lvl="5"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6pPr>
            <a:lvl7pPr indent="0" lvl="6"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7pPr>
            <a:lvl8pPr indent="0" lvl="7"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8pPr>
            <a:lvl9pPr indent="0" lvl="8" marL="0" marR="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9pPr>
          </a:lstStyle>
          <a:p>
            <a:pPr indent="0" lvl="0" marL="0" rtl="0" algn="r">
              <a:spcBef>
                <a:spcPts val="0"/>
              </a:spcBef>
              <a:spcAft>
                <a:spcPts val="0"/>
              </a:spcAft>
              <a:buNone/>
            </a:pPr>
            <a:fld id="{00000000-1234-1234-1234-123412341234}" type="slidenum">
              <a:rPr lang="en"/>
              <a:t>‹#›</a:t>
            </a:fld>
            <a:endParaRPr/>
          </a:p>
        </p:txBody>
      </p:sp>
      <p:sp>
        <p:nvSpPr>
          <p:cNvPr id="50" name="Google Shape;50;p10"/>
          <p:cNvSpPr/>
          <p:nvPr/>
        </p:nvSpPr>
        <p:spPr>
          <a:xfrm>
            <a:off x="244527" y="379439"/>
            <a:ext cx="539646" cy="134912"/>
          </a:xfrm>
          <a:custGeom>
            <a:rect b="b" l="l" r="r" t="t"/>
            <a:pathLst>
              <a:path extrusionOk="0" h="269823" w="1079292">
                <a:moveTo>
                  <a:pt x="134912" y="0"/>
                </a:moveTo>
                <a:cubicBezTo>
                  <a:pt x="60373" y="0"/>
                  <a:pt x="0" y="60373"/>
                  <a:pt x="0" y="134912"/>
                </a:cubicBezTo>
                <a:cubicBezTo>
                  <a:pt x="0" y="209450"/>
                  <a:pt x="60373" y="269823"/>
                  <a:pt x="134912" y="269823"/>
                </a:cubicBezTo>
                <a:cubicBezTo>
                  <a:pt x="209450" y="269823"/>
                  <a:pt x="269823" y="209450"/>
                  <a:pt x="269823" y="134912"/>
                </a:cubicBezTo>
                <a:cubicBezTo>
                  <a:pt x="269823" y="60373"/>
                  <a:pt x="209450" y="0"/>
                  <a:pt x="134912" y="0"/>
                </a:cubicBezTo>
                <a:close/>
                <a:moveTo>
                  <a:pt x="944381" y="0"/>
                </a:moveTo>
                <a:cubicBezTo>
                  <a:pt x="869842" y="0"/>
                  <a:pt x="809469" y="60373"/>
                  <a:pt x="809469" y="134912"/>
                </a:cubicBezTo>
                <a:cubicBezTo>
                  <a:pt x="809469" y="209450"/>
                  <a:pt x="869842" y="269823"/>
                  <a:pt x="944381" y="269823"/>
                </a:cubicBezTo>
                <a:cubicBezTo>
                  <a:pt x="1018919" y="269823"/>
                  <a:pt x="1079292" y="209450"/>
                  <a:pt x="1079292" y="134912"/>
                </a:cubicBezTo>
                <a:cubicBezTo>
                  <a:pt x="1079292" y="60373"/>
                  <a:pt x="1018919" y="0"/>
                  <a:pt x="944381" y="0"/>
                </a:cubicBezTo>
                <a:close/>
                <a:moveTo>
                  <a:pt x="539646" y="0"/>
                </a:moveTo>
                <a:cubicBezTo>
                  <a:pt x="465107" y="0"/>
                  <a:pt x="404735" y="60373"/>
                  <a:pt x="404735" y="134912"/>
                </a:cubicBezTo>
                <a:cubicBezTo>
                  <a:pt x="404735" y="209450"/>
                  <a:pt x="465107" y="269823"/>
                  <a:pt x="539646" y="269823"/>
                </a:cubicBezTo>
                <a:cubicBezTo>
                  <a:pt x="614185" y="269823"/>
                  <a:pt x="674558" y="209450"/>
                  <a:pt x="674558" y="134912"/>
                </a:cubicBezTo>
                <a:cubicBezTo>
                  <a:pt x="674558" y="60373"/>
                  <a:pt x="614185" y="0"/>
                  <a:pt x="539646" y="0"/>
                </a:cubicBez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51" name="Google Shape;51;p10"/>
          <p:cNvSpPr txBox="1"/>
          <p:nvPr>
            <p:ph idx="1" type="subTitle"/>
          </p:nvPr>
        </p:nvSpPr>
        <p:spPr>
          <a:xfrm>
            <a:off x="516600" y="3066900"/>
            <a:ext cx="3679200" cy="2682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1600"/>
              <a:buFont typeface="Barlow Medium"/>
              <a:buNone/>
              <a:defRPr>
                <a:latin typeface="Barlow Medium"/>
                <a:ea typeface="Barlow Medium"/>
                <a:cs typeface="Barlow Medium"/>
                <a:sym typeface="Barlow Medium"/>
              </a:defRPr>
            </a:lvl1pPr>
            <a:lvl2pPr lvl="1" algn="l">
              <a:lnSpc>
                <a:spcPct val="115000"/>
              </a:lnSpc>
              <a:spcBef>
                <a:spcPts val="800"/>
              </a:spcBef>
              <a:spcAft>
                <a:spcPts val="0"/>
              </a:spcAft>
              <a:buSzPts val="1600"/>
              <a:buFont typeface="Barlow Medium"/>
              <a:buNone/>
              <a:defRPr>
                <a:latin typeface="Barlow Medium"/>
                <a:ea typeface="Barlow Medium"/>
                <a:cs typeface="Barlow Medium"/>
                <a:sym typeface="Barlow Medium"/>
              </a:defRPr>
            </a:lvl2pPr>
            <a:lvl3pPr lvl="2" algn="l">
              <a:lnSpc>
                <a:spcPct val="115000"/>
              </a:lnSpc>
              <a:spcBef>
                <a:spcPts val="800"/>
              </a:spcBef>
              <a:spcAft>
                <a:spcPts val="0"/>
              </a:spcAft>
              <a:buSzPts val="1600"/>
              <a:buFont typeface="Barlow Medium"/>
              <a:buNone/>
              <a:defRPr>
                <a:latin typeface="Barlow Medium"/>
                <a:ea typeface="Barlow Medium"/>
                <a:cs typeface="Barlow Medium"/>
                <a:sym typeface="Barlow Medium"/>
              </a:defRPr>
            </a:lvl3pPr>
            <a:lvl4pPr lvl="3" algn="l">
              <a:lnSpc>
                <a:spcPct val="115000"/>
              </a:lnSpc>
              <a:spcBef>
                <a:spcPts val="800"/>
              </a:spcBef>
              <a:spcAft>
                <a:spcPts val="0"/>
              </a:spcAft>
              <a:buSzPts val="1600"/>
              <a:buFont typeface="Barlow Medium"/>
              <a:buNone/>
              <a:defRPr>
                <a:latin typeface="Barlow Medium"/>
                <a:ea typeface="Barlow Medium"/>
                <a:cs typeface="Barlow Medium"/>
                <a:sym typeface="Barlow Medium"/>
              </a:defRPr>
            </a:lvl4pPr>
            <a:lvl5pPr lvl="4" algn="l">
              <a:lnSpc>
                <a:spcPct val="115000"/>
              </a:lnSpc>
              <a:spcBef>
                <a:spcPts val="800"/>
              </a:spcBef>
              <a:spcAft>
                <a:spcPts val="0"/>
              </a:spcAft>
              <a:buSzPts val="1600"/>
              <a:buFont typeface="Barlow Medium"/>
              <a:buNone/>
              <a:defRPr>
                <a:latin typeface="Barlow Medium"/>
                <a:ea typeface="Barlow Medium"/>
                <a:cs typeface="Barlow Medium"/>
                <a:sym typeface="Barlow Medium"/>
              </a:defRPr>
            </a:lvl5pPr>
            <a:lvl6pPr lvl="5" algn="l">
              <a:lnSpc>
                <a:spcPct val="115000"/>
              </a:lnSpc>
              <a:spcBef>
                <a:spcPts val="800"/>
              </a:spcBef>
              <a:spcAft>
                <a:spcPts val="0"/>
              </a:spcAft>
              <a:buSzPts val="1600"/>
              <a:buFont typeface="Barlow Medium"/>
              <a:buNone/>
              <a:defRPr>
                <a:latin typeface="Barlow Medium"/>
                <a:ea typeface="Barlow Medium"/>
                <a:cs typeface="Barlow Medium"/>
                <a:sym typeface="Barlow Medium"/>
              </a:defRPr>
            </a:lvl6pPr>
            <a:lvl7pPr lvl="6" algn="l">
              <a:lnSpc>
                <a:spcPct val="115000"/>
              </a:lnSpc>
              <a:spcBef>
                <a:spcPts val="800"/>
              </a:spcBef>
              <a:spcAft>
                <a:spcPts val="0"/>
              </a:spcAft>
              <a:buSzPts val="1600"/>
              <a:buFont typeface="Barlow Medium"/>
              <a:buNone/>
              <a:defRPr>
                <a:latin typeface="Barlow Medium"/>
                <a:ea typeface="Barlow Medium"/>
                <a:cs typeface="Barlow Medium"/>
                <a:sym typeface="Barlow Medium"/>
              </a:defRPr>
            </a:lvl7pPr>
            <a:lvl8pPr lvl="7" algn="l">
              <a:lnSpc>
                <a:spcPct val="115000"/>
              </a:lnSpc>
              <a:spcBef>
                <a:spcPts val="800"/>
              </a:spcBef>
              <a:spcAft>
                <a:spcPts val="0"/>
              </a:spcAft>
              <a:buSzPts val="1600"/>
              <a:buFont typeface="Barlow Medium"/>
              <a:buNone/>
              <a:defRPr>
                <a:latin typeface="Barlow Medium"/>
                <a:ea typeface="Barlow Medium"/>
                <a:cs typeface="Barlow Medium"/>
                <a:sym typeface="Barlow Medium"/>
              </a:defRPr>
            </a:lvl8pPr>
            <a:lvl9pPr lvl="8" algn="l">
              <a:lnSpc>
                <a:spcPct val="115000"/>
              </a:lnSpc>
              <a:spcBef>
                <a:spcPts val="800"/>
              </a:spcBef>
              <a:spcAft>
                <a:spcPts val="800"/>
              </a:spcAft>
              <a:buSzPts val="1600"/>
              <a:buFont typeface="Barlow Medium"/>
              <a:buNone/>
              <a:defRPr>
                <a:latin typeface="Barlow Medium"/>
                <a:ea typeface="Barlow Medium"/>
                <a:cs typeface="Barlow Medium"/>
                <a:sym typeface="Barlow Medium"/>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516600" y="514350"/>
            <a:ext cx="6480000" cy="7179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dk1"/>
              </a:buClr>
              <a:buSzPts val="4100"/>
              <a:buFont typeface="Barlow"/>
              <a:buNone/>
              <a:defRPr b="1" i="0" sz="4100" u="none" cap="none" strike="noStrike">
                <a:solidFill>
                  <a:schemeClr val="dk1"/>
                </a:solidFill>
                <a:latin typeface="Barlow"/>
                <a:ea typeface="Barlow"/>
                <a:cs typeface="Barlow"/>
                <a:sym typeface="Barlow"/>
              </a:defRPr>
            </a:lvl1pPr>
            <a:lvl2pPr lvl="1" marR="0" rtl="0" algn="l">
              <a:lnSpc>
                <a:spcPct val="90000"/>
              </a:lnSpc>
              <a:spcBef>
                <a:spcPts val="0"/>
              </a:spcBef>
              <a:spcAft>
                <a:spcPts val="0"/>
              </a:spcAft>
              <a:buClr>
                <a:schemeClr val="dk1"/>
              </a:buClr>
              <a:buSzPts val="4100"/>
              <a:buFont typeface="Barlow"/>
              <a:buNone/>
              <a:defRPr b="1" i="0" sz="4100" u="none" cap="none" strike="noStrike">
                <a:solidFill>
                  <a:schemeClr val="dk1"/>
                </a:solidFill>
                <a:latin typeface="Barlow"/>
                <a:ea typeface="Barlow"/>
                <a:cs typeface="Barlow"/>
                <a:sym typeface="Barlow"/>
              </a:defRPr>
            </a:lvl2pPr>
            <a:lvl3pPr lvl="2" marR="0" rtl="0" algn="l">
              <a:lnSpc>
                <a:spcPct val="90000"/>
              </a:lnSpc>
              <a:spcBef>
                <a:spcPts val="0"/>
              </a:spcBef>
              <a:spcAft>
                <a:spcPts val="0"/>
              </a:spcAft>
              <a:buClr>
                <a:schemeClr val="dk1"/>
              </a:buClr>
              <a:buSzPts val="4100"/>
              <a:buFont typeface="Barlow"/>
              <a:buNone/>
              <a:defRPr b="1" i="0" sz="4100" u="none" cap="none" strike="noStrike">
                <a:solidFill>
                  <a:schemeClr val="dk1"/>
                </a:solidFill>
                <a:latin typeface="Barlow"/>
                <a:ea typeface="Barlow"/>
                <a:cs typeface="Barlow"/>
                <a:sym typeface="Barlow"/>
              </a:defRPr>
            </a:lvl3pPr>
            <a:lvl4pPr lvl="3" marR="0" rtl="0" algn="l">
              <a:lnSpc>
                <a:spcPct val="90000"/>
              </a:lnSpc>
              <a:spcBef>
                <a:spcPts val="0"/>
              </a:spcBef>
              <a:spcAft>
                <a:spcPts val="0"/>
              </a:spcAft>
              <a:buClr>
                <a:schemeClr val="dk1"/>
              </a:buClr>
              <a:buSzPts val="4100"/>
              <a:buFont typeface="Barlow"/>
              <a:buNone/>
              <a:defRPr b="1" i="0" sz="4100" u="none" cap="none" strike="noStrike">
                <a:solidFill>
                  <a:schemeClr val="dk1"/>
                </a:solidFill>
                <a:latin typeface="Barlow"/>
                <a:ea typeface="Barlow"/>
                <a:cs typeface="Barlow"/>
                <a:sym typeface="Barlow"/>
              </a:defRPr>
            </a:lvl4pPr>
            <a:lvl5pPr lvl="4" marR="0" rtl="0" algn="l">
              <a:lnSpc>
                <a:spcPct val="90000"/>
              </a:lnSpc>
              <a:spcBef>
                <a:spcPts val="0"/>
              </a:spcBef>
              <a:spcAft>
                <a:spcPts val="0"/>
              </a:spcAft>
              <a:buClr>
                <a:schemeClr val="dk1"/>
              </a:buClr>
              <a:buSzPts val="4100"/>
              <a:buFont typeface="Barlow"/>
              <a:buNone/>
              <a:defRPr b="1" i="0" sz="4100" u="none" cap="none" strike="noStrike">
                <a:solidFill>
                  <a:schemeClr val="dk1"/>
                </a:solidFill>
                <a:latin typeface="Barlow"/>
                <a:ea typeface="Barlow"/>
                <a:cs typeface="Barlow"/>
                <a:sym typeface="Barlow"/>
              </a:defRPr>
            </a:lvl5pPr>
            <a:lvl6pPr lvl="5" marR="0" rtl="0" algn="l">
              <a:lnSpc>
                <a:spcPct val="90000"/>
              </a:lnSpc>
              <a:spcBef>
                <a:spcPts val="0"/>
              </a:spcBef>
              <a:spcAft>
                <a:spcPts val="0"/>
              </a:spcAft>
              <a:buClr>
                <a:schemeClr val="dk1"/>
              </a:buClr>
              <a:buSzPts val="4100"/>
              <a:buFont typeface="Barlow"/>
              <a:buNone/>
              <a:defRPr b="1" i="0" sz="4100" u="none" cap="none" strike="noStrike">
                <a:solidFill>
                  <a:schemeClr val="dk1"/>
                </a:solidFill>
                <a:latin typeface="Barlow"/>
                <a:ea typeface="Barlow"/>
                <a:cs typeface="Barlow"/>
                <a:sym typeface="Barlow"/>
              </a:defRPr>
            </a:lvl6pPr>
            <a:lvl7pPr lvl="6" marR="0" rtl="0" algn="l">
              <a:lnSpc>
                <a:spcPct val="90000"/>
              </a:lnSpc>
              <a:spcBef>
                <a:spcPts val="0"/>
              </a:spcBef>
              <a:spcAft>
                <a:spcPts val="0"/>
              </a:spcAft>
              <a:buClr>
                <a:schemeClr val="dk1"/>
              </a:buClr>
              <a:buSzPts val="4100"/>
              <a:buFont typeface="Barlow"/>
              <a:buNone/>
              <a:defRPr b="1" i="0" sz="4100" u="none" cap="none" strike="noStrike">
                <a:solidFill>
                  <a:schemeClr val="dk1"/>
                </a:solidFill>
                <a:latin typeface="Barlow"/>
                <a:ea typeface="Barlow"/>
                <a:cs typeface="Barlow"/>
                <a:sym typeface="Barlow"/>
              </a:defRPr>
            </a:lvl7pPr>
            <a:lvl8pPr lvl="7" marR="0" rtl="0" algn="l">
              <a:lnSpc>
                <a:spcPct val="90000"/>
              </a:lnSpc>
              <a:spcBef>
                <a:spcPts val="0"/>
              </a:spcBef>
              <a:spcAft>
                <a:spcPts val="0"/>
              </a:spcAft>
              <a:buClr>
                <a:schemeClr val="dk1"/>
              </a:buClr>
              <a:buSzPts val="4100"/>
              <a:buFont typeface="Barlow"/>
              <a:buNone/>
              <a:defRPr b="1" i="0" sz="4100" u="none" cap="none" strike="noStrike">
                <a:solidFill>
                  <a:schemeClr val="dk1"/>
                </a:solidFill>
                <a:latin typeface="Barlow"/>
                <a:ea typeface="Barlow"/>
                <a:cs typeface="Barlow"/>
                <a:sym typeface="Barlow"/>
              </a:defRPr>
            </a:lvl8pPr>
            <a:lvl9pPr lvl="8" marR="0" rtl="0" algn="l">
              <a:lnSpc>
                <a:spcPct val="90000"/>
              </a:lnSpc>
              <a:spcBef>
                <a:spcPts val="0"/>
              </a:spcBef>
              <a:spcAft>
                <a:spcPts val="0"/>
              </a:spcAft>
              <a:buClr>
                <a:schemeClr val="dk1"/>
              </a:buClr>
              <a:buSzPts val="4100"/>
              <a:buFont typeface="Barlow"/>
              <a:buNone/>
              <a:defRPr b="1" i="0" sz="4100" u="none" cap="none" strike="noStrike">
                <a:solidFill>
                  <a:schemeClr val="dk1"/>
                </a:solidFill>
                <a:latin typeface="Barlow"/>
                <a:ea typeface="Barlow"/>
                <a:cs typeface="Barlow"/>
                <a:sym typeface="Barlow"/>
              </a:defRPr>
            </a:lvl9pPr>
          </a:lstStyle>
          <a:p/>
        </p:txBody>
      </p:sp>
      <p:sp>
        <p:nvSpPr>
          <p:cNvPr id="7" name="Google Shape;7;p1"/>
          <p:cNvSpPr txBox="1"/>
          <p:nvPr>
            <p:ph idx="1" type="body"/>
          </p:nvPr>
        </p:nvSpPr>
        <p:spPr>
          <a:xfrm>
            <a:off x="516600" y="1967475"/>
            <a:ext cx="6768900" cy="2420400"/>
          </a:xfrm>
          <a:prstGeom prst="rect">
            <a:avLst/>
          </a:prstGeom>
          <a:noFill/>
          <a:ln>
            <a:noFill/>
          </a:ln>
        </p:spPr>
        <p:txBody>
          <a:bodyPr anchorCtr="0" anchor="t" bIns="0" lIns="0" spcFirstLastPara="1" rIns="0" wrap="square" tIns="0">
            <a:noAutofit/>
          </a:bodyPr>
          <a:lstStyle>
            <a:lvl1pPr indent="-330200" lvl="0" marL="457200" marR="0" rtl="0" algn="l">
              <a:lnSpc>
                <a:spcPct val="115000"/>
              </a:lnSpc>
              <a:spcBef>
                <a:spcPts val="0"/>
              </a:spcBef>
              <a:spcAft>
                <a:spcPts val="0"/>
              </a:spcAft>
              <a:buClr>
                <a:schemeClr val="dk1"/>
              </a:buClr>
              <a:buSzPts val="1600"/>
              <a:buFont typeface="Barlow"/>
              <a:buChar char="•"/>
              <a:defRPr b="0" i="0" sz="1600" u="none" cap="none" strike="noStrike">
                <a:solidFill>
                  <a:schemeClr val="dk1"/>
                </a:solidFill>
                <a:latin typeface="Barlow"/>
                <a:ea typeface="Barlow"/>
                <a:cs typeface="Barlow"/>
                <a:sym typeface="Barlow"/>
              </a:defRPr>
            </a:lvl1pPr>
            <a:lvl2pPr indent="-330200" lvl="1" marL="914400" marR="0" rtl="0" algn="l">
              <a:lnSpc>
                <a:spcPct val="115000"/>
              </a:lnSpc>
              <a:spcBef>
                <a:spcPts val="800"/>
              </a:spcBef>
              <a:spcAft>
                <a:spcPts val="0"/>
              </a:spcAft>
              <a:buClr>
                <a:schemeClr val="dk1"/>
              </a:buClr>
              <a:buSzPts val="1600"/>
              <a:buFont typeface="Barlow"/>
              <a:buChar char="○"/>
              <a:defRPr b="0" i="0" sz="1600" u="none" cap="none" strike="noStrike">
                <a:solidFill>
                  <a:schemeClr val="dk1"/>
                </a:solidFill>
                <a:latin typeface="Barlow"/>
                <a:ea typeface="Barlow"/>
                <a:cs typeface="Barlow"/>
                <a:sym typeface="Barlow"/>
              </a:defRPr>
            </a:lvl2pPr>
            <a:lvl3pPr indent="-330200" lvl="2" marL="1371600" marR="0" rtl="0" algn="l">
              <a:lnSpc>
                <a:spcPct val="115000"/>
              </a:lnSpc>
              <a:spcBef>
                <a:spcPts val="800"/>
              </a:spcBef>
              <a:spcAft>
                <a:spcPts val="0"/>
              </a:spcAft>
              <a:buClr>
                <a:schemeClr val="dk1"/>
              </a:buClr>
              <a:buSzPts val="1600"/>
              <a:buFont typeface="Barlow"/>
              <a:buChar char="■"/>
              <a:defRPr b="0" i="0" sz="1600" u="none" cap="none" strike="noStrike">
                <a:solidFill>
                  <a:schemeClr val="dk1"/>
                </a:solidFill>
                <a:latin typeface="Barlow"/>
                <a:ea typeface="Barlow"/>
                <a:cs typeface="Barlow"/>
                <a:sym typeface="Barlow"/>
              </a:defRPr>
            </a:lvl3pPr>
            <a:lvl4pPr indent="-330200" lvl="3" marL="1828800" marR="0" rtl="0" algn="l">
              <a:lnSpc>
                <a:spcPct val="115000"/>
              </a:lnSpc>
              <a:spcBef>
                <a:spcPts val="800"/>
              </a:spcBef>
              <a:spcAft>
                <a:spcPts val="0"/>
              </a:spcAft>
              <a:buClr>
                <a:schemeClr val="dk1"/>
              </a:buClr>
              <a:buSzPts val="1600"/>
              <a:buFont typeface="Barlow"/>
              <a:buChar char="●"/>
              <a:defRPr b="0" i="0" sz="1600" u="none" cap="none" strike="noStrike">
                <a:solidFill>
                  <a:schemeClr val="dk1"/>
                </a:solidFill>
                <a:latin typeface="Barlow"/>
                <a:ea typeface="Barlow"/>
                <a:cs typeface="Barlow"/>
                <a:sym typeface="Barlow"/>
              </a:defRPr>
            </a:lvl4pPr>
            <a:lvl5pPr indent="-330200" lvl="4" marL="2286000" marR="0" rtl="0" algn="l">
              <a:lnSpc>
                <a:spcPct val="115000"/>
              </a:lnSpc>
              <a:spcBef>
                <a:spcPts val="800"/>
              </a:spcBef>
              <a:spcAft>
                <a:spcPts val="0"/>
              </a:spcAft>
              <a:buClr>
                <a:schemeClr val="dk1"/>
              </a:buClr>
              <a:buSzPts val="1600"/>
              <a:buFont typeface="Barlow"/>
              <a:buChar char="○"/>
              <a:defRPr b="0" i="0" sz="1600" u="none" cap="none" strike="noStrike">
                <a:solidFill>
                  <a:schemeClr val="dk1"/>
                </a:solidFill>
                <a:latin typeface="Barlow"/>
                <a:ea typeface="Barlow"/>
                <a:cs typeface="Barlow"/>
                <a:sym typeface="Barlow"/>
              </a:defRPr>
            </a:lvl5pPr>
            <a:lvl6pPr indent="-330200" lvl="5" marL="2743200" marR="0" rtl="0" algn="l">
              <a:lnSpc>
                <a:spcPct val="115000"/>
              </a:lnSpc>
              <a:spcBef>
                <a:spcPts val="800"/>
              </a:spcBef>
              <a:spcAft>
                <a:spcPts val="0"/>
              </a:spcAft>
              <a:buClr>
                <a:schemeClr val="dk1"/>
              </a:buClr>
              <a:buSzPts val="1600"/>
              <a:buFont typeface="Barlow"/>
              <a:buChar char="■"/>
              <a:defRPr b="0" i="0" sz="1600" u="none" cap="none" strike="noStrike">
                <a:solidFill>
                  <a:schemeClr val="dk1"/>
                </a:solidFill>
                <a:latin typeface="Barlow"/>
                <a:ea typeface="Barlow"/>
                <a:cs typeface="Barlow"/>
                <a:sym typeface="Barlow"/>
              </a:defRPr>
            </a:lvl6pPr>
            <a:lvl7pPr indent="-330200" lvl="6" marL="3200400" marR="0" rtl="0" algn="l">
              <a:lnSpc>
                <a:spcPct val="115000"/>
              </a:lnSpc>
              <a:spcBef>
                <a:spcPts val="800"/>
              </a:spcBef>
              <a:spcAft>
                <a:spcPts val="0"/>
              </a:spcAft>
              <a:buClr>
                <a:schemeClr val="dk1"/>
              </a:buClr>
              <a:buSzPts val="1600"/>
              <a:buFont typeface="Barlow"/>
              <a:buChar char="●"/>
              <a:defRPr b="0" i="0" sz="1600" u="none" cap="none" strike="noStrike">
                <a:solidFill>
                  <a:schemeClr val="dk1"/>
                </a:solidFill>
                <a:latin typeface="Barlow"/>
                <a:ea typeface="Barlow"/>
                <a:cs typeface="Barlow"/>
                <a:sym typeface="Barlow"/>
              </a:defRPr>
            </a:lvl7pPr>
            <a:lvl8pPr indent="-330200" lvl="7" marL="3657600" marR="0" rtl="0" algn="l">
              <a:lnSpc>
                <a:spcPct val="115000"/>
              </a:lnSpc>
              <a:spcBef>
                <a:spcPts val="800"/>
              </a:spcBef>
              <a:spcAft>
                <a:spcPts val="0"/>
              </a:spcAft>
              <a:buClr>
                <a:schemeClr val="dk1"/>
              </a:buClr>
              <a:buSzPts val="1600"/>
              <a:buFont typeface="Barlow"/>
              <a:buChar char="○"/>
              <a:defRPr b="0" i="0" sz="1600" u="none" cap="none" strike="noStrike">
                <a:solidFill>
                  <a:schemeClr val="dk1"/>
                </a:solidFill>
                <a:latin typeface="Barlow"/>
                <a:ea typeface="Barlow"/>
                <a:cs typeface="Barlow"/>
                <a:sym typeface="Barlow"/>
              </a:defRPr>
            </a:lvl8pPr>
            <a:lvl9pPr indent="-330200" lvl="8" marL="4114800" marR="0" rtl="0" algn="l">
              <a:lnSpc>
                <a:spcPct val="115000"/>
              </a:lnSpc>
              <a:spcBef>
                <a:spcPts val="800"/>
              </a:spcBef>
              <a:spcAft>
                <a:spcPts val="800"/>
              </a:spcAft>
              <a:buClr>
                <a:schemeClr val="dk1"/>
              </a:buClr>
              <a:buSzPts val="1600"/>
              <a:buFont typeface="Barlow"/>
              <a:buChar char="■"/>
              <a:defRPr b="0" i="0" sz="1600" u="none" cap="none" strike="noStrike">
                <a:solidFill>
                  <a:schemeClr val="dk1"/>
                </a:solidFill>
                <a:latin typeface="Barlow"/>
                <a:ea typeface="Barlow"/>
                <a:cs typeface="Barlow"/>
                <a:sym typeface="Barlow"/>
              </a:defRPr>
            </a:lvl9pPr>
          </a:lstStyle>
          <a:p/>
        </p:txBody>
      </p:sp>
      <p:sp>
        <p:nvSpPr>
          <p:cNvPr id="8" name="Google Shape;8;p1"/>
          <p:cNvSpPr txBox="1"/>
          <p:nvPr>
            <p:ph idx="12" type="sldNum"/>
          </p:nvPr>
        </p:nvSpPr>
        <p:spPr>
          <a:xfrm>
            <a:off x="8376075" y="4749850"/>
            <a:ext cx="548700" cy="181800"/>
          </a:xfrm>
          <a:prstGeom prst="rect">
            <a:avLst/>
          </a:prstGeom>
          <a:noFill/>
          <a:ln>
            <a:noFill/>
          </a:ln>
        </p:spPr>
        <p:txBody>
          <a:bodyPr anchorCtr="0" anchor="ctr" bIns="0" lIns="0" spcFirstLastPara="1" rIns="0" wrap="square" tIns="0">
            <a:noAutofit/>
          </a:bodyPr>
          <a:lstStyle>
            <a:lvl1pPr indent="0" lvl="0" marL="0" marR="0" rtl="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1pPr>
            <a:lvl2pPr indent="0" lvl="1" marL="0" marR="0" rtl="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2pPr>
            <a:lvl3pPr indent="0" lvl="2" marL="0" marR="0" rtl="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3pPr>
            <a:lvl4pPr indent="0" lvl="3" marL="0" marR="0" rtl="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4pPr>
            <a:lvl5pPr indent="0" lvl="4" marL="0" marR="0" rtl="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5pPr>
            <a:lvl6pPr indent="0" lvl="5" marL="0" marR="0" rtl="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6pPr>
            <a:lvl7pPr indent="0" lvl="6" marL="0" marR="0" rtl="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7pPr>
            <a:lvl8pPr indent="0" lvl="7" marL="0" marR="0" rtl="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8pPr>
            <a:lvl9pPr indent="0" lvl="8" marL="0" marR="0" rtl="0" algn="r">
              <a:lnSpc>
                <a:spcPct val="100000"/>
              </a:lnSpc>
              <a:spcBef>
                <a:spcPts val="0"/>
              </a:spcBef>
              <a:spcAft>
                <a:spcPts val="0"/>
              </a:spcAft>
              <a:buClr>
                <a:srgbClr val="000000"/>
              </a:buClr>
              <a:buSzPts val="1100"/>
              <a:buFont typeface="Arial"/>
              <a:buNone/>
              <a:defRPr b="1" i="0" sz="1100" u="none" cap="none" strike="noStrike">
                <a:solidFill>
                  <a:schemeClr val="dk1"/>
                </a:solidFill>
                <a:latin typeface="Barlow"/>
                <a:ea typeface="Barlow"/>
                <a:cs typeface="Barlow"/>
                <a:sym typeface="Barlow"/>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8.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 Id="rId3"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5.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8" name="Shape 58"/>
        <p:cNvGrpSpPr/>
        <p:nvPr/>
      </p:nvGrpSpPr>
      <p:grpSpPr>
        <a:xfrm>
          <a:off x="0" y="0"/>
          <a:ext cx="0" cy="0"/>
          <a:chOff x="0" y="0"/>
          <a:chExt cx="0" cy="0"/>
        </a:xfrm>
      </p:grpSpPr>
      <p:sp>
        <p:nvSpPr>
          <p:cNvPr id="59" name="Google Shape;59;p12"/>
          <p:cNvSpPr txBox="1"/>
          <p:nvPr>
            <p:ph type="ctrTitle"/>
          </p:nvPr>
        </p:nvSpPr>
        <p:spPr>
          <a:xfrm>
            <a:off x="314625" y="1927025"/>
            <a:ext cx="4082100" cy="18471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6000"/>
              <a:buNone/>
            </a:pPr>
            <a:r>
              <a:rPr lang="en" sz="2500"/>
              <a:t>Fundamentos Teórico-Metodológi</a:t>
            </a:r>
            <a:r>
              <a:rPr lang="en" sz="2500"/>
              <a:t>c</a:t>
            </a:r>
            <a:r>
              <a:rPr lang="en" sz="2500"/>
              <a:t>os da Alfabetização</a:t>
            </a:r>
            <a:endParaRPr sz="2500"/>
          </a:p>
          <a:p>
            <a:pPr indent="0" lvl="0" marL="0" rtl="0" algn="l">
              <a:lnSpc>
                <a:spcPct val="90000"/>
              </a:lnSpc>
              <a:spcBef>
                <a:spcPts val="0"/>
              </a:spcBef>
              <a:spcAft>
                <a:spcPts val="0"/>
              </a:spcAft>
              <a:buSzPts val="6000"/>
              <a:buNone/>
            </a:pPr>
            <a:r>
              <a:rPr b="0" lang="en" sz="2200"/>
              <a:t>Professor Eduardo Perioli Junior</a:t>
            </a:r>
            <a:endParaRPr b="0" sz="2200"/>
          </a:p>
          <a:p>
            <a:pPr indent="0" lvl="0" marL="0" rtl="0" algn="l">
              <a:lnSpc>
                <a:spcPct val="90000"/>
              </a:lnSpc>
              <a:spcBef>
                <a:spcPts val="0"/>
              </a:spcBef>
              <a:spcAft>
                <a:spcPts val="0"/>
              </a:spcAft>
              <a:buSzPts val="6000"/>
              <a:buNone/>
            </a:pPr>
            <a:r>
              <a:t/>
            </a:r>
            <a:endParaRPr sz="3700">
              <a:solidFill>
                <a:schemeClr val="lt1"/>
              </a:solidFill>
            </a:endParaRPr>
          </a:p>
          <a:p>
            <a:pPr indent="0" lvl="0" marL="0" rtl="0" algn="l">
              <a:lnSpc>
                <a:spcPct val="90000"/>
              </a:lnSpc>
              <a:spcBef>
                <a:spcPts val="0"/>
              </a:spcBef>
              <a:spcAft>
                <a:spcPts val="0"/>
              </a:spcAft>
              <a:buSzPts val="6000"/>
              <a:buNone/>
            </a:pPr>
            <a:r>
              <a:rPr lang="en" sz="3700">
                <a:solidFill>
                  <a:schemeClr val="lt1"/>
                </a:solidFill>
              </a:rPr>
              <a:t>SENTENCIAÇÃO</a:t>
            </a:r>
            <a:endParaRPr sz="3700">
              <a:solidFill>
                <a:schemeClr val="lt1"/>
              </a:solidFill>
            </a:endParaRPr>
          </a:p>
        </p:txBody>
      </p:sp>
      <p:sp>
        <p:nvSpPr>
          <p:cNvPr id="60" name="Google Shape;60;p12"/>
          <p:cNvSpPr txBox="1"/>
          <p:nvPr/>
        </p:nvSpPr>
        <p:spPr>
          <a:xfrm>
            <a:off x="314628" y="4788300"/>
            <a:ext cx="399600" cy="107700"/>
          </a:xfrm>
          <a:prstGeom prst="rect">
            <a:avLst/>
          </a:prstGeom>
          <a:noFill/>
          <a:ln>
            <a:noFill/>
          </a:ln>
        </p:spPr>
        <p:txBody>
          <a:bodyPr anchorCtr="0" anchor="t" bIns="0" lIns="0" spcFirstLastPara="1" rIns="0" wrap="square" tIns="0">
            <a:spAutoFit/>
          </a:bodyPr>
          <a:lstStyle/>
          <a:p>
            <a:pPr indent="0" lvl="0" marL="0" marR="0" rtl="0" algn="l">
              <a:lnSpc>
                <a:spcPct val="125011"/>
              </a:lnSpc>
              <a:spcBef>
                <a:spcPts val="0"/>
              </a:spcBef>
              <a:spcAft>
                <a:spcPts val="0"/>
              </a:spcAft>
              <a:buClr>
                <a:srgbClr val="000000"/>
              </a:buClr>
              <a:buSzPts val="700"/>
              <a:buFont typeface="Arial"/>
              <a:buNone/>
            </a:pPr>
            <a:r>
              <a:t/>
            </a:r>
            <a:endParaRPr b="0" i="0" sz="700" u="none" cap="none" strike="noStrike">
              <a:solidFill>
                <a:schemeClr val="dk1"/>
              </a:solidFill>
              <a:latin typeface="Arial"/>
              <a:ea typeface="Arial"/>
              <a:cs typeface="Arial"/>
              <a:sym typeface="Arial"/>
            </a:endParaRPr>
          </a:p>
        </p:txBody>
      </p:sp>
      <p:sp>
        <p:nvSpPr>
          <p:cNvPr id="61" name="Google Shape;61;p12"/>
          <p:cNvSpPr txBox="1"/>
          <p:nvPr/>
        </p:nvSpPr>
        <p:spPr>
          <a:xfrm>
            <a:off x="5970250" y="559325"/>
            <a:ext cx="3084600" cy="32016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400"/>
              <a:buFont typeface="Arial"/>
              <a:buNone/>
            </a:pPr>
            <a:r>
              <a:rPr b="1" lang="en">
                <a:latin typeface="Barlow"/>
                <a:ea typeface="Barlow"/>
                <a:cs typeface="Barlow"/>
                <a:sym typeface="Barlow"/>
              </a:rPr>
              <a:t>GRUPO</a:t>
            </a:r>
            <a:endParaRPr b="1">
              <a:latin typeface="Barlow"/>
              <a:ea typeface="Barlow"/>
              <a:cs typeface="Barlow"/>
              <a:sym typeface="Barlow"/>
            </a:endParaRPr>
          </a:p>
          <a:p>
            <a:pPr indent="0" lvl="0" marL="0" marR="0" rtl="0" algn="r">
              <a:lnSpc>
                <a:spcPct val="100000"/>
              </a:lnSpc>
              <a:spcBef>
                <a:spcPts val="0"/>
              </a:spcBef>
              <a:spcAft>
                <a:spcPts val="0"/>
              </a:spcAft>
              <a:buClr>
                <a:srgbClr val="000000"/>
              </a:buClr>
              <a:buSzPts val="1400"/>
              <a:buFont typeface="Arial"/>
              <a:buNone/>
            </a:pPr>
            <a:r>
              <a:t/>
            </a:r>
            <a:endParaRPr>
              <a:latin typeface="Barlow"/>
              <a:ea typeface="Barlow"/>
              <a:cs typeface="Barlow"/>
              <a:sym typeface="Barlow"/>
            </a:endParaRPr>
          </a:p>
          <a:p>
            <a:pPr indent="0" lvl="0" marL="0" marR="0" rtl="0" algn="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arlow"/>
                <a:ea typeface="Barlow"/>
                <a:cs typeface="Barlow"/>
                <a:sym typeface="Barlow"/>
              </a:rPr>
              <a:t>Andréa Julia</a:t>
            </a:r>
            <a:r>
              <a:rPr lang="en">
                <a:latin typeface="Barlow"/>
                <a:ea typeface="Barlow"/>
                <a:cs typeface="Barlow"/>
                <a:sym typeface="Barlow"/>
              </a:rPr>
              <a:t>na </a:t>
            </a:r>
            <a:r>
              <a:rPr b="0" i="0" lang="en" sz="1400" u="none" cap="none" strike="noStrike">
                <a:solidFill>
                  <a:srgbClr val="000000"/>
                </a:solidFill>
                <a:latin typeface="Barlow"/>
                <a:ea typeface="Barlow"/>
                <a:cs typeface="Barlow"/>
                <a:sym typeface="Barlow"/>
              </a:rPr>
              <a:t>Faragacci</a:t>
            </a:r>
            <a:endParaRPr b="0" i="0" sz="1400" u="none" cap="none" strike="noStrike">
              <a:solidFill>
                <a:srgbClr val="000000"/>
              </a:solidFill>
              <a:latin typeface="Barlow"/>
              <a:ea typeface="Barlow"/>
              <a:cs typeface="Barlow"/>
              <a:sym typeface="Barlow"/>
            </a:endParaRPr>
          </a:p>
          <a:p>
            <a:pPr indent="0" lvl="0" marL="0" rtl="0" algn="r">
              <a:spcBef>
                <a:spcPts val="0"/>
              </a:spcBef>
              <a:spcAft>
                <a:spcPts val="0"/>
              </a:spcAft>
              <a:buClr>
                <a:srgbClr val="000000"/>
              </a:buClr>
              <a:buSzPts val="1400"/>
              <a:buFont typeface="Arial"/>
              <a:buNone/>
            </a:pPr>
            <a:r>
              <a:rPr lang="en">
                <a:latin typeface="Barlow"/>
                <a:ea typeface="Barlow"/>
                <a:cs typeface="Barlow"/>
                <a:sym typeface="Barlow"/>
              </a:rPr>
              <a:t>Aparecida Costa Rodrigues</a:t>
            </a:r>
            <a:endParaRPr>
              <a:latin typeface="Barlow"/>
              <a:ea typeface="Barlow"/>
              <a:cs typeface="Barlow"/>
              <a:sym typeface="Barlow"/>
            </a:endParaRPr>
          </a:p>
          <a:p>
            <a:pPr indent="0" lvl="0" marL="0" rtl="0" algn="r">
              <a:spcBef>
                <a:spcPts val="0"/>
              </a:spcBef>
              <a:spcAft>
                <a:spcPts val="0"/>
              </a:spcAft>
              <a:buClr>
                <a:srgbClr val="000000"/>
              </a:buClr>
              <a:buSzPts val="1400"/>
              <a:buFont typeface="Arial"/>
              <a:buNone/>
            </a:pPr>
            <a:r>
              <a:rPr lang="en">
                <a:latin typeface="Barlow"/>
                <a:ea typeface="Barlow"/>
                <a:cs typeface="Barlow"/>
                <a:sym typeface="Barlow"/>
              </a:rPr>
              <a:t>Barbara Dourado Frasci</a:t>
            </a:r>
            <a:endParaRPr>
              <a:latin typeface="Barlow"/>
              <a:ea typeface="Barlow"/>
              <a:cs typeface="Barlow"/>
              <a:sym typeface="Barlow"/>
            </a:endParaRPr>
          </a:p>
          <a:p>
            <a:pPr indent="0" lvl="0" marL="0" rtl="0" algn="r">
              <a:spcBef>
                <a:spcPts val="0"/>
              </a:spcBef>
              <a:spcAft>
                <a:spcPts val="0"/>
              </a:spcAft>
              <a:buClr>
                <a:srgbClr val="000000"/>
              </a:buClr>
              <a:buSzPts val="1400"/>
              <a:buFont typeface="Arial"/>
              <a:buNone/>
            </a:pPr>
            <a:r>
              <a:rPr lang="en">
                <a:latin typeface="Barlow"/>
                <a:ea typeface="Barlow"/>
                <a:cs typeface="Barlow"/>
                <a:sym typeface="Barlow"/>
              </a:rPr>
              <a:t>Bruno Costa de Sá Leitão Toro Batista</a:t>
            </a:r>
            <a:endParaRPr>
              <a:latin typeface="Barlow"/>
              <a:ea typeface="Barlow"/>
              <a:cs typeface="Barlow"/>
              <a:sym typeface="Barlow"/>
            </a:endParaRPr>
          </a:p>
          <a:p>
            <a:pPr indent="0" lvl="0" marL="0" rtl="0" algn="r">
              <a:spcBef>
                <a:spcPts val="0"/>
              </a:spcBef>
              <a:spcAft>
                <a:spcPts val="0"/>
              </a:spcAft>
              <a:buClr>
                <a:srgbClr val="000000"/>
              </a:buClr>
              <a:buSzPts val="1400"/>
              <a:buFont typeface="Arial"/>
              <a:buNone/>
            </a:pPr>
            <a:r>
              <a:rPr lang="en">
                <a:latin typeface="Barlow"/>
                <a:ea typeface="Barlow"/>
                <a:cs typeface="Barlow"/>
                <a:sym typeface="Barlow"/>
              </a:rPr>
              <a:t>Guilherme Rodrigues Ribeiro da Silva</a:t>
            </a:r>
            <a:endParaRPr>
              <a:latin typeface="Barlow"/>
              <a:ea typeface="Barlow"/>
              <a:cs typeface="Barlow"/>
              <a:sym typeface="Barlow"/>
            </a:endParaRPr>
          </a:p>
          <a:p>
            <a:pPr indent="0" lvl="0" marL="0" rtl="0" algn="r">
              <a:spcBef>
                <a:spcPts val="0"/>
              </a:spcBef>
              <a:spcAft>
                <a:spcPts val="0"/>
              </a:spcAft>
              <a:buClr>
                <a:srgbClr val="000000"/>
              </a:buClr>
              <a:buSzPts val="1400"/>
              <a:buFont typeface="Arial"/>
              <a:buNone/>
            </a:pPr>
            <a:r>
              <a:rPr lang="en">
                <a:latin typeface="Barlow"/>
                <a:ea typeface="Barlow"/>
                <a:cs typeface="Barlow"/>
                <a:sym typeface="Barlow"/>
              </a:rPr>
              <a:t>Júlia Vieira de Oliveira</a:t>
            </a:r>
            <a:endParaRPr>
              <a:latin typeface="Barlow"/>
              <a:ea typeface="Barlow"/>
              <a:cs typeface="Barlow"/>
              <a:sym typeface="Barlow"/>
            </a:endParaRPr>
          </a:p>
          <a:p>
            <a:pPr indent="0" lvl="0" marL="0" rtl="0" algn="r">
              <a:spcBef>
                <a:spcPts val="0"/>
              </a:spcBef>
              <a:spcAft>
                <a:spcPts val="0"/>
              </a:spcAft>
              <a:buClr>
                <a:srgbClr val="000000"/>
              </a:buClr>
              <a:buSzPts val="1400"/>
              <a:buFont typeface="Arial"/>
              <a:buNone/>
            </a:pPr>
            <a:r>
              <a:rPr lang="en">
                <a:latin typeface="Barlow"/>
                <a:ea typeface="Barlow"/>
                <a:cs typeface="Barlow"/>
                <a:sym typeface="Barlow"/>
              </a:rPr>
              <a:t>Lainna Medeiros de Paula</a:t>
            </a:r>
            <a:endParaRPr>
              <a:latin typeface="Barlow"/>
              <a:ea typeface="Barlow"/>
              <a:cs typeface="Barlow"/>
              <a:sym typeface="Barlow"/>
            </a:endParaRPr>
          </a:p>
          <a:p>
            <a:pPr indent="0" lvl="0" marL="0" marR="0" rtl="0" algn="r">
              <a:lnSpc>
                <a:spcPct val="100000"/>
              </a:lnSpc>
              <a:spcBef>
                <a:spcPts val="0"/>
              </a:spcBef>
              <a:spcAft>
                <a:spcPts val="0"/>
              </a:spcAft>
              <a:buClr>
                <a:srgbClr val="000000"/>
              </a:buClr>
              <a:buSzPts val="1400"/>
              <a:buFont typeface="Arial"/>
              <a:buNone/>
            </a:pPr>
            <a:r>
              <a:rPr lang="en">
                <a:latin typeface="Barlow"/>
                <a:ea typeface="Barlow"/>
                <a:cs typeface="Barlow"/>
                <a:sym typeface="Barlow"/>
              </a:rPr>
              <a:t>Mirian Cristina Lozano</a:t>
            </a:r>
            <a:endParaRPr>
              <a:latin typeface="Barlow"/>
              <a:ea typeface="Barlow"/>
              <a:cs typeface="Barlow"/>
              <a:sym typeface="Barlow"/>
            </a:endParaRPr>
          </a:p>
          <a:p>
            <a:pPr indent="0" lvl="0" marL="0" rtl="0" algn="r">
              <a:spcBef>
                <a:spcPts val="0"/>
              </a:spcBef>
              <a:spcAft>
                <a:spcPts val="0"/>
              </a:spcAft>
              <a:buClr>
                <a:srgbClr val="000000"/>
              </a:buClr>
              <a:buSzPts val="1400"/>
              <a:buFont typeface="Arial"/>
              <a:buNone/>
            </a:pPr>
            <a:r>
              <a:rPr lang="en">
                <a:latin typeface="Barlow"/>
                <a:ea typeface="Barlow"/>
                <a:cs typeface="Barlow"/>
                <a:sym typeface="Barlow"/>
              </a:rPr>
              <a:t>Roberta Elaine Santos de Lima</a:t>
            </a:r>
            <a:endParaRPr>
              <a:latin typeface="Barlow"/>
              <a:ea typeface="Barlow"/>
              <a:cs typeface="Barlow"/>
              <a:sym typeface="Barlow"/>
            </a:endParaRPr>
          </a:p>
          <a:p>
            <a:pPr indent="0" lvl="0" marL="0" rtl="0" algn="r">
              <a:spcBef>
                <a:spcPts val="0"/>
              </a:spcBef>
              <a:spcAft>
                <a:spcPts val="0"/>
              </a:spcAft>
              <a:buClr>
                <a:srgbClr val="000000"/>
              </a:buClr>
              <a:buSzPts val="1400"/>
              <a:buFont typeface="Arial"/>
              <a:buNone/>
            </a:pPr>
            <a:r>
              <a:rPr lang="en">
                <a:latin typeface="Barlow"/>
                <a:ea typeface="Barlow"/>
                <a:cs typeface="Barlow"/>
                <a:sym typeface="Barlow"/>
              </a:rPr>
              <a:t>Tallyta Almeida Macedo</a:t>
            </a:r>
            <a:endParaRPr>
              <a:latin typeface="Barlow"/>
              <a:ea typeface="Barlow"/>
              <a:cs typeface="Barlow"/>
              <a:sym typeface="Barlow"/>
            </a:endParaRPr>
          </a:p>
          <a:p>
            <a:pPr indent="0" lvl="0" marL="0" rtl="0" algn="r">
              <a:spcBef>
                <a:spcPts val="0"/>
              </a:spcBef>
              <a:spcAft>
                <a:spcPts val="0"/>
              </a:spcAft>
              <a:buClr>
                <a:srgbClr val="000000"/>
              </a:buClr>
              <a:buSzPts val="1400"/>
              <a:buFont typeface="Arial"/>
              <a:buNone/>
            </a:pPr>
            <a:r>
              <a:rPr lang="en">
                <a:latin typeface="Barlow"/>
                <a:ea typeface="Barlow"/>
                <a:cs typeface="Barlow"/>
                <a:sym typeface="Barlow"/>
              </a:rPr>
              <a:t>Tatiana Steinecke</a:t>
            </a:r>
            <a:endParaRPr>
              <a:latin typeface="Barlow"/>
              <a:ea typeface="Barlow"/>
              <a:cs typeface="Barlow"/>
              <a:sym typeface="Barlow"/>
            </a:endParaRPr>
          </a:p>
          <a:p>
            <a:pPr indent="0" lvl="0" marL="0" marR="0" rtl="0" algn="r">
              <a:lnSpc>
                <a:spcPct val="100000"/>
              </a:lnSpc>
              <a:spcBef>
                <a:spcPts val="0"/>
              </a:spcBef>
              <a:spcAft>
                <a:spcPts val="0"/>
              </a:spcAft>
              <a:buClr>
                <a:srgbClr val="000000"/>
              </a:buClr>
              <a:buSzPts val="1400"/>
              <a:buFont typeface="Arial"/>
              <a:buNone/>
            </a:pPr>
            <a:r>
              <a:rPr lang="en">
                <a:latin typeface="Barlow"/>
                <a:ea typeface="Barlow"/>
                <a:cs typeface="Barlow"/>
                <a:sym typeface="Barlow"/>
              </a:rPr>
              <a:t>Thaís Guimarães Murillo Zamora</a:t>
            </a:r>
            <a:endParaRPr>
              <a:latin typeface="Barlow"/>
              <a:ea typeface="Barlow"/>
              <a:cs typeface="Barlow"/>
              <a:sym typeface="Barlow"/>
            </a:endParaRPr>
          </a:p>
        </p:txBody>
      </p:sp>
      <p:sp>
        <p:nvSpPr>
          <p:cNvPr id="62" name="Google Shape;62;p12"/>
          <p:cNvSpPr/>
          <p:nvPr/>
        </p:nvSpPr>
        <p:spPr>
          <a:xfrm>
            <a:off x="4187877" y="4"/>
            <a:ext cx="1400232" cy="700708"/>
          </a:xfrm>
          <a:custGeom>
            <a:rect b="b" l="l" r="r" t="t"/>
            <a:pathLst>
              <a:path extrusionOk="0" h="1401415" w="2800464">
                <a:moveTo>
                  <a:pt x="2800465" y="0"/>
                </a:moveTo>
                <a:cubicBezTo>
                  <a:pt x="2800465" y="774093"/>
                  <a:pt x="2173142" y="1401416"/>
                  <a:pt x="1399049" y="1401416"/>
                </a:cubicBezTo>
                <a:cubicBezTo>
                  <a:pt x="624956" y="1401416"/>
                  <a:pt x="0" y="774093"/>
                  <a:pt x="0" y="0"/>
                </a:cubicBezTo>
                <a:lnTo>
                  <a:pt x="2800465" y="0"/>
                </a:lnTo>
                <a:close/>
              </a:path>
            </a:pathLst>
          </a:custGeom>
          <a:solidFill>
            <a:schemeClr val="accent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63" name="Google Shape;63;p12"/>
          <p:cNvSpPr/>
          <p:nvPr/>
        </p:nvSpPr>
        <p:spPr>
          <a:xfrm>
            <a:off x="7924805" y="3924300"/>
            <a:ext cx="1219200" cy="1219196"/>
          </a:xfrm>
          <a:custGeom>
            <a:rect b="b" l="l" r="r" t="t"/>
            <a:pathLst>
              <a:path extrusionOk="0" h="2438393" w="2438400">
                <a:moveTo>
                  <a:pt x="2438400" y="1085807"/>
                </a:moveTo>
                <a:lnTo>
                  <a:pt x="2438400" y="1085807"/>
                </a:lnTo>
                <a:lnTo>
                  <a:pt x="2438400" y="0"/>
                </a:lnTo>
                <a:lnTo>
                  <a:pt x="2438400" y="0"/>
                </a:lnTo>
                <a:cubicBezTo>
                  <a:pt x="1091702" y="0"/>
                  <a:pt x="0" y="1091696"/>
                  <a:pt x="0" y="2438394"/>
                </a:cubicBezTo>
                <a:lnTo>
                  <a:pt x="1085820" y="2438394"/>
                </a:lnTo>
                <a:cubicBezTo>
                  <a:pt x="1085820" y="1691384"/>
                  <a:pt x="1691396" y="1085807"/>
                  <a:pt x="2438400" y="1085807"/>
                </a:cubicBez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1"/>
          <p:cNvSpPr txBox="1"/>
          <p:nvPr/>
        </p:nvSpPr>
        <p:spPr>
          <a:xfrm>
            <a:off x="872325" y="2063850"/>
            <a:ext cx="4311600" cy="2493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 sz="3000">
                <a:solidFill>
                  <a:srgbClr val="FAFAFA"/>
                </a:solidFill>
                <a:latin typeface="Barlow Black"/>
                <a:ea typeface="Barlow Black"/>
                <a:cs typeface="Barlow Black"/>
                <a:sym typeface="Barlow Black"/>
              </a:rPr>
              <a:t>EXEMPLOS PRÁTICOS</a:t>
            </a:r>
            <a:endParaRPr sz="3000">
              <a:solidFill>
                <a:srgbClr val="FAFAFA"/>
              </a:solidFill>
              <a:latin typeface="Barlow Black"/>
              <a:ea typeface="Barlow Black"/>
              <a:cs typeface="Barlow Black"/>
              <a:sym typeface="Barlow Black"/>
            </a:endParaRPr>
          </a:p>
          <a:p>
            <a:pPr indent="0" lvl="0" marL="0" marR="0" rtl="0" algn="l">
              <a:lnSpc>
                <a:spcPct val="100000"/>
              </a:lnSpc>
              <a:spcBef>
                <a:spcPts val="0"/>
              </a:spcBef>
              <a:spcAft>
                <a:spcPts val="0"/>
              </a:spcAft>
              <a:buNone/>
            </a:pPr>
            <a:r>
              <a:rPr lang="en" sz="3000">
                <a:solidFill>
                  <a:srgbClr val="FAFAFA"/>
                </a:solidFill>
                <a:latin typeface="Barlow Black"/>
                <a:ea typeface="Barlow Black"/>
                <a:cs typeface="Barlow Black"/>
                <a:sym typeface="Barlow Black"/>
              </a:rPr>
              <a:t>E CARTILHAS</a:t>
            </a:r>
            <a:endParaRPr sz="3000">
              <a:solidFill>
                <a:srgbClr val="FAFAFA"/>
              </a:solidFill>
              <a:latin typeface="Barlow Black"/>
              <a:ea typeface="Barlow Black"/>
              <a:cs typeface="Barlow Black"/>
              <a:sym typeface="Barlow Black"/>
            </a:endParaRPr>
          </a:p>
          <a:p>
            <a:pPr indent="0" lvl="0" marL="0" marR="0" rtl="0" algn="l">
              <a:lnSpc>
                <a:spcPct val="100000"/>
              </a:lnSpc>
              <a:spcBef>
                <a:spcPts val="0"/>
              </a:spcBef>
              <a:spcAft>
                <a:spcPts val="0"/>
              </a:spcAft>
              <a:buNone/>
            </a:pPr>
            <a:r>
              <a:rPr lang="en" sz="3000">
                <a:solidFill>
                  <a:srgbClr val="FAFAFA"/>
                </a:solidFill>
                <a:latin typeface="Barlow"/>
                <a:ea typeface="Barlow"/>
                <a:cs typeface="Barlow"/>
                <a:sym typeface="Barlow"/>
              </a:rPr>
              <a:t>dinâmicas</a:t>
            </a:r>
            <a:endParaRPr sz="3000">
              <a:solidFill>
                <a:srgbClr val="FAFAFA"/>
              </a:solidFill>
              <a:latin typeface="Barlow"/>
              <a:ea typeface="Barlow"/>
              <a:cs typeface="Barlow"/>
              <a:sym typeface="Barlow"/>
            </a:endParaRPr>
          </a:p>
          <a:p>
            <a:pPr indent="0" lvl="0" marL="0" marR="0" rtl="0" algn="l">
              <a:lnSpc>
                <a:spcPct val="100000"/>
              </a:lnSpc>
              <a:spcBef>
                <a:spcPts val="0"/>
              </a:spcBef>
              <a:spcAft>
                <a:spcPts val="0"/>
              </a:spcAft>
              <a:buNone/>
            </a:pPr>
            <a:r>
              <a:t/>
            </a:r>
            <a:endParaRPr sz="3000">
              <a:solidFill>
                <a:srgbClr val="FAFAFA"/>
              </a:solidFill>
              <a:latin typeface="Barlow Black"/>
              <a:ea typeface="Barlow Black"/>
              <a:cs typeface="Barlow Black"/>
              <a:sym typeface="Barlow Black"/>
            </a:endParaRPr>
          </a:p>
          <a:p>
            <a:pPr indent="0" lvl="0" marL="0" marR="0" rtl="0" algn="l">
              <a:lnSpc>
                <a:spcPct val="100000"/>
              </a:lnSpc>
              <a:spcBef>
                <a:spcPts val="0"/>
              </a:spcBef>
              <a:spcAft>
                <a:spcPts val="0"/>
              </a:spcAft>
              <a:buClr>
                <a:srgbClr val="000000"/>
              </a:buClr>
              <a:buSzPts val="3000"/>
              <a:buFont typeface="Arial"/>
              <a:buNone/>
            </a:pPr>
            <a:r>
              <a:t/>
            </a:r>
            <a:endParaRPr sz="3000">
              <a:solidFill>
                <a:srgbClr val="FAFAFA"/>
              </a:solidFill>
              <a:latin typeface="Barlow Black"/>
              <a:ea typeface="Barlow Black"/>
              <a:cs typeface="Barlow Black"/>
              <a:sym typeface="Barlow Black"/>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39" name="Shape 139"/>
        <p:cNvGrpSpPr/>
        <p:nvPr/>
      </p:nvGrpSpPr>
      <p:grpSpPr>
        <a:xfrm>
          <a:off x="0" y="0"/>
          <a:ext cx="0" cy="0"/>
          <a:chOff x="0" y="0"/>
          <a:chExt cx="0" cy="0"/>
        </a:xfrm>
      </p:grpSpPr>
      <p:grpSp>
        <p:nvGrpSpPr>
          <p:cNvPr id="140" name="Google Shape;140;p22"/>
          <p:cNvGrpSpPr/>
          <p:nvPr/>
        </p:nvGrpSpPr>
        <p:grpSpPr>
          <a:xfrm>
            <a:off x="513154" y="-8457"/>
            <a:ext cx="1908216" cy="5143888"/>
            <a:chOff x="1026284" y="-180719"/>
            <a:chExt cx="3816432" cy="10450808"/>
          </a:xfrm>
        </p:grpSpPr>
        <p:sp>
          <p:nvSpPr>
            <p:cNvPr id="141" name="Google Shape;141;p22"/>
            <p:cNvSpPr/>
            <p:nvPr/>
          </p:nvSpPr>
          <p:spPr>
            <a:xfrm>
              <a:off x="1026284" y="-180719"/>
              <a:ext cx="3814476" cy="10450808"/>
            </a:xfrm>
            <a:custGeom>
              <a:rect b="b" l="l" r="r" t="t"/>
              <a:pathLst>
                <a:path extrusionOk="0" h="10450808" w="10450619">
                  <a:moveTo>
                    <a:pt x="10450619" y="10450808"/>
                  </a:moveTo>
                  <a:lnTo>
                    <a:pt x="0" y="10450808"/>
                  </a:lnTo>
                  <a:lnTo>
                    <a:pt x="0" y="0"/>
                  </a:lnTo>
                  <a:lnTo>
                    <a:pt x="10450619" y="0"/>
                  </a:lnTo>
                  <a:lnTo>
                    <a:pt x="10450619" y="10450808"/>
                  </a:lnTo>
                  <a:close/>
                  <a:moveTo>
                    <a:pt x="14495" y="10436313"/>
                  </a:moveTo>
                  <a:lnTo>
                    <a:pt x="10436125" y="10436313"/>
                  </a:lnTo>
                  <a:lnTo>
                    <a:pt x="10436125" y="14495"/>
                  </a:lnTo>
                  <a:lnTo>
                    <a:pt x="14495" y="14495"/>
                  </a:lnTo>
                  <a:lnTo>
                    <a:pt x="14495"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42" name="Google Shape;142;p22"/>
            <p:cNvSpPr/>
            <p:nvPr/>
          </p:nvSpPr>
          <p:spPr>
            <a:xfrm>
              <a:off x="1033531" y="9306856"/>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43" name="Google Shape;143;p22"/>
            <p:cNvSpPr/>
            <p:nvPr/>
          </p:nvSpPr>
          <p:spPr>
            <a:xfrm>
              <a:off x="1033531" y="8358118"/>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44" name="Google Shape;144;p22"/>
            <p:cNvSpPr/>
            <p:nvPr/>
          </p:nvSpPr>
          <p:spPr>
            <a:xfrm>
              <a:off x="1033531" y="7409283"/>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45" name="Google Shape;145;p22"/>
            <p:cNvSpPr/>
            <p:nvPr/>
          </p:nvSpPr>
          <p:spPr>
            <a:xfrm>
              <a:off x="1033531" y="6460545"/>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46" name="Google Shape;146;p22"/>
            <p:cNvSpPr/>
            <p:nvPr/>
          </p:nvSpPr>
          <p:spPr>
            <a:xfrm>
              <a:off x="1033531" y="5511807"/>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47" name="Google Shape;147;p22"/>
            <p:cNvSpPr/>
            <p:nvPr/>
          </p:nvSpPr>
          <p:spPr>
            <a:xfrm>
              <a:off x="1033531" y="4563068"/>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48" name="Google Shape;148;p22"/>
            <p:cNvSpPr/>
            <p:nvPr/>
          </p:nvSpPr>
          <p:spPr>
            <a:xfrm>
              <a:off x="1033531" y="3614330"/>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49" name="Google Shape;149;p22"/>
            <p:cNvSpPr/>
            <p:nvPr/>
          </p:nvSpPr>
          <p:spPr>
            <a:xfrm>
              <a:off x="1033531" y="2665592"/>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50" name="Google Shape;150;p22"/>
            <p:cNvSpPr/>
            <p:nvPr/>
          </p:nvSpPr>
          <p:spPr>
            <a:xfrm>
              <a:off x="1033531" y="1716757"/>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51" name="Google Shape;151;p22"/>
            <p:cNvSpPr/>
            <p:nvPr/>
          </p:nvSpPr>
          <p:spPr>
            <a:xfrm>
              <a:off x="1033531" y="768019"/>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52" name="Google Shape;152;p22"/>
            <p:cNvSpPr/>
            <p:nvPr/>
          </p:nvSpPr>
          <p:spPr>
            <a:xfrm>
              <a:off x="4821265" y="-173471"/>
              <a:ext cx="14494" cy="10436313"/>
            </a:xfrm>
            <a:custGeom>
              <a:rect b="b" l="l" r="r" t="t"/>
              <a:pathLst>
                <a:path extrusionOk="0" h="10436313" w="14494">
                  <a:moveTo>
                    <a:pt x="0" y="0"/>
                  </a:moveTo>
                  <a:lnTo>
                    <a:pt x="14495" y="0"/>
                  </a:lnTo>
                  <a:lnTo>
                    <a:pt x="14495" y="10436313"/>
                  </a:lnTo>
                  <a:lnTo>
                    <a:pt x="0"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53" name="Google Shape;153;p22"/>
            <p:cNvSpPr/>
            <p:nvPr/>
          </p:nvSpPr>
          <p:spPr>
            <a:xfrm>
              <a:off x="3872543" y="-173471"/>
              <a:ext cx="14494" cy="10436313"/>
            </a:xfrm>
            <a:custGeom>
              <a:rect b="b" l="l" r="r" t="t"/>
              <a:pathLst>
                <a:path extrusionOk="0" h="10436313" w="14494">
                  <a:moveTo>
                    <a:pt x="0" y="0"/>
                  </a:moveTo>
                  <a:lnTo>
                    <a:pt x="14495" y="0"/>
                  </a:lnTo>
                  <a:lnTo>
                    <a:pt x="14495" y="10436313"/>
                  </a:lnTo>
                  <a:lnTo>
                    <a:pt x="0"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54" name="Google Shape;154;p22"/>
            <p:cNvSpPr/>
            <p:nvPr/>
          </p:nvSpPr>
          <p:spPr>
            <a:xfrm>
              <a:off x="2923726" y="-173471"/>
              <a:ext cx="14494" cy="10436313"/>
            </a:xfrm>
            <a:custGeom>
              <a:rect b="b" l="l" r="r" t="t"/>
              <a:pathLst>
                <a:path extrusionOk="0" h="10436313" w="14494">
                  <a:moveTo>
                    <a:pt x="0" y="0"/>
                  </a:moveTo>
                  <a:lnTo>
                    <a:pt x="14495" y="0"/>
                  </a:lnTo>
                  <a:lnTo>
                    <a:pt x="14495" y="10436313"/>
                  </a:lnTo>
                  <a:lnTo>
                    <a:pt x="0"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55" name="Google Shape;155;p22"/>
            <p:cNvSpPr/>
            <p:nvPr/>
          </p:nvSpPr>
          <p:spPr>
            <a:xfrm>
              <a:off x="1975005" y="-173471"/>
              <a:ext cx="14494" cy="10436313"/>
            </a:xfrm>
            <a:custGeom>
              <a:rect b="b" l="l" r="r" t="t"/>
              <a:pathLst>
                <a:path extrusionOk="0" h="10436313" w="14494">
                  <a:moveTo>
                    <a:pt x="0" y="0"/>
                  </a:moveTo>
                  <a:lnTo>
                    <a:pt x="14495" y="0"/>
                  </a:lnTo>
                  <a:lnTo>
                    <a:pt x="14495" y="10436313"/>
                  </a:lnTo>
                  <a:lnTo>
                    <a:pt x="0"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grpSp>
      <p:sp>
        <p:nvSpPr>
          <p:cNvPr id="156" name="Google Shape;156;p22"/>
          <p:cNvSpPr txBox="1"/>
          <p:nvPr>
            <p:ph type="title"/>
          </p:nvPr>
        </p:nvSpPr>
        <p:spPr>
          <a:xfrm>
            <a:off x="4572000" y="445700"/>
            <a:ext cx="3679200" cy="6246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None/>
            </a:pPr>
            <a:r>
              <a:rPr b="0" lang="en" sz="3000">
                <a:solidFill>
                  <a:srgbClr val="000000"/>
                </a:solidFill>
                <a:latin typeface="Barlow Black"/>
                <a:ea typeface="Barlow Black"/>
                <a:cs typeface="Barlow Black"/>
                <a:sym typeface="Barlow Black"/>
              </a:rPr>
              <a:t>DINÂMICA 1</a:t>
            </a:r>
            <a:endParaRPr sz="2000"/>
          </a:p>
        </p:txBody>
      </p:sp>
      <p:sp>
        <p:nvSpPr>
          <p:cNvPr id="157" name="Google Shape;157;p22"/>
          <p:cNvSpPr/>
          <p:nvPr/>
        </p:nvSpPr>
        <p:spPr>
          <a:xfrm>
            <a:off x="1563185" y="3363592"/>
            <a:ext cx="1268700" cy="1180500"/>
          </a:xfrm>
          <a:prstGeom prst="rect">
            <a:avLst/>
          </a:prstGeom>
          <a:solidFill>
            <a:schemeClr val="accent1"/>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22"/>
          <p:cNvSpPr/>
          <p:nvPr/>
        </p:nvSpPr>
        <p:spPr>
          <a:xfrm>
            <a:off x="369100" y="1294000"/>
            <a:ext cx="1280160" cy="1280156"/>
          </a:xfrm>
          <a:custGeom>
            <a:rect b="b" l="l" r="r" t="t"/>
            <a:pathLst>
              <a:path extrusionOk="0" h="2438393" w="2438400">
                <a:moveTo>
                  <a:pt x="2438400" y="1085807"/>
                </a:moveTo>
                <a:lnTo>
                  <a:pt x="2438400" y="1085807"/>
                </a:lnTo>
                <a:lnTo>
                  <a:pt x="2438400" y="0"/>
                </a:lnTo>
                <a:lnTo>
                  <a:pt x="2438400" y="0"/>
                </a:lnTo>
                <a:cubicBezTo>
                  <a:pt x="1091702" y="0"/>
                  <a:pt x="0" y="1091696"/>
                  <a:pt x="0" y="2438394"/>
                </a:cubicBezTo>
                <a:lnTo>
                  <a:pt x="1085820" y="2438394"/>
                </a:lnTo>
                <a:cubicBezTo>
                  <a:pt x="1085820" y="1691384"/>
                  <a:pt x="1691396" y="1085807"/>
                  <a:pt x="2438400" y="1085807"/>
                </a:cubicBez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pic>
        <p:nvPicPr>
          <p:cNvPr id="159" name="Google Shape;159;p22"/>
          <p:cNvPicPr preferRelativeResize="0"/>
          <p:nvPr/>
        </p:nvPicPr>
        <p:blipFill>
          <a:blip r:embed="rId3">
            <a:alphaModFix/>
          </a:blip>
          <a:stretch>
            <a:fillRect/>
          </a:stretch>
        </p:blipFill>
        <p:spPr>
          <a:xfrm>
            <a:off x="4560800" y="1498550"/>
            <a:ext cx="2704275" cy="27042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63" name="Shape 163"/>
        <p:cNvGrpSpPr/>
        <p:nvPr/>
      </p:nvGrpSpPr>
      <p:grpSpPr>
        <a:xfrm>
          <a:off x="0" y="0"/>
          <a:ext cx="0" cy="0"/>
          <a:chOff x="0" y="0"/>
          <a:chExt cx="0" cy="0"/>
        </a:xfrm>
      </p:grpSpPr>
      <p:grpSp>
        <p:nvGrpSpPr>
          <p:cNvPr id="164" name="Google Shape;164;p23"/>
          <p:cNvGrpSpPr/>
          <p:nvPr/>
        </p:nvGrpSpPr>
        <p:grpSpPr>
          <a:xfrm>
            <a:off x="513154" y="-8457"/>
            <a:ext cx="1908216" cy="5143888"/>
            <a:chOff x="1026284" y="-180719"/>
            <a:chExt cx="3816432" cy="10450808"/>
          </a:xfrm>
        </p:grpSpPr>
        <p:sp>
          <p:nvSpPr>
            <p:cNvPr id="165" name="Google Shape;165;p23"/>
            <p:cNvSpPr/>
            <p:nvPr/>
          </p:nvSpPr>
          <p:spPr>
            <a:xfrm>
              <a:off x="1026284" y="-180719"/>
              <a:ext cx="3814476" cy="10450808"/>
            </a:xfrm>
            <a:custGeom>
              <a:rect b="b" l="l" r="r" t="t"/>
              <a:pathLst>
                <a:path extrusionOk="0" h="10450808" w="10450619">
                  <a:moveTo>
                    <a:pt x="10450619" y="10450808"/>
                  </a:moveTo>
                  <a:lnTo>
                    <a:pt x="0" y="10450808"/>
                  </a:lnTo>
                  <a:lnTo>
                    <a:pt x="0" y="0"/>
                  </a:lnTo>
                  <a:lnTo>
                    <a:pt x="10450619" y="0"/>
                  </a:lnTo>
                  <a:lnTo>
                    <a:pt x="10450619" y="10450808"/>
                  </a:lnTo>
                  <a:close/>
                  <a:moveTo>
                    <a:pt x="14495" y="10436313"/>
                  </a:moveTo>
                  <a:lnTo>
                    <a:pt x="10436125" y="10436313"/>
                  </a:lnTo>
                  <a:lnTo>
                    <a:pt x="10436125" y="14495"/>
                  </a:lnTo>
                  <a:lnTo>
                    <a:pt x="14495" y="14495"/>
                  </a:lnTo>
                  <a:lnTo>
                    <a:pt x="14495"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66" name="Google Shape;166;p23"/>
            <p:cNvSpPr/>
            <p:nvPr/>
          </p:nvSpPr>
          <p:spPr>
            <a:xfrm>
              <a:off x="1033531" y="9306856"/>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67" name="Google Shape;167;p23"/>
            <p:cNvSpPr/>
            <p:nvPr/>
          </p:nvSpPr>
          <p:spPr>
            <a:xfrm>
              <a:off x="1033531" y="8358118"/>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68" name="Google Shape;168;p23"/>
            <p:cNvSpPr/>
            <p:nvPr/>
          </p:nvSpPr>
          <p:spPr>
            <a:xfrm>
              <a:off x="1033531" y="7409283"/>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69" name="Google Shape;169;p23"/>
            <p:cNvSpPr/>
            <p:nvPr/>
          </p:nvSpPr>
          <p:spPr>
            <a:xfrm>
              <a:off x="1033531" y="6460545"/>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70" name="Google Shape;170;p23"/>
            <p:cNvSpPr/>
            <p:nvPr/>
          </p:nvSpPr>
          <p:spPr>
            <a:xfrm>
              <a:off x="1033531" y="5511807"/>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71" name="Google Shape;171;p23"/>
            <p:cNvSpPr/>
            <p:nvPr/>
          </p:nvSpPr>
          <p:spPr>
            <a:xfrm>
              <a:off x="1033531" y="4563068"/>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72" name="Google Shape;172;p23"/>
            <p:cNvSpPr/>
            <p:nvPr/>
          </p:nvSpPr>
          <p:spPr>
            <a:xfrm>
              <a:off x="1033531" y="3614330"/>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73" name="Google Shape;173;p23"/>
            <p:cNvSpPr/>
            <p:nvPr/>
          </p:nvSpPr>
          <p:spPr>
            <a:xfrm>
              <a:off x="1033531" y="2665592"/>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74" name="Google Shape;174;p23"/>
            <p:cNvSpPr/>
            <p:nvPr/>
          </p:nvSpPr>
          <p:spPr>
            <a:xfrm>
              <a:off x="1033531" y="1716757"/>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75" name="Google Shape;175;p23"/>
            <p:cNvSpPr/>
            <p:nvPr/>
          </p:nvSpPr>
          <p:spPr>
            <a:xfrm>
              <a:off x="1033531" y="768019"/>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76" name="Google Shape;176;p23"/>
            <p:cNvSpPr/>
            <p:nvPr/>
          </p:nvSpPr>
          <p:spPr>
            <a:xfrm>
              <a:off x="4821265" y="-173471"/>
              <a:ext cx="14494" cy="10436313"/>
            </a:xfrm>
            <a:custGeom>
              <a:rect b="b" l="l" r="r" t="t"/>
              <a:pathLst>
                <a:path extrusionOk="0" h="10436313" w="14494">
                  <a:moveTo>
                    <a:pt x="0" y="0"/>
                  </a:moveTo>
                  <a:lnTo>
                    <a:pt x="14495" y="0"/>
                  </a:lnTo>
                  <a:lnTo>
                    <a:pt x="14495" y="10436313"/>
                  </a:lnTo>
                  <a:lnTo>
                    <a:pt x="0"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77" name="Google Shape;177;p23"/>
            <p:cNvSpPr/>
            <p:nvPr/>
          </p:nvSpPr>
          <p:spPr>
            <a:xfrm>
              <a:off x="3872543" y="-173471"/>
              <a:ext cx="14494" cy="10436313"/>
            </a:xfrm>
            <a:custGeom>
              <a:rect b="b" l="l" r="r" t="t"/>
              <a:pathLst>
                <a:path extrusionOk="0" h="10436313" w="14494">
                  <a:moveTo>
                    <a:pt x="0" y="0"/>
                  </a:moveTo>
                  <a:lnTo>
                    <a:pt x="14495" y="0"/>
                  </a:lnTo>
                  <a:lnTo>
                    <a:pt x="14495" y="10436313"/>
                  </a:lnTo>
                  <a:lnTo>
                    <a:pt x="0"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78" name="Google Shape;178;p23"/>
            <p:cNvSpPr/>
            <p:nvPr/>
          </p:nvSpPr>
          <p:spPr>
            <a:xfrm>
              <a:off x="2923726" y="-173471"/>
              <a:ext cx="14494" cy="10436313"/>
            </a:xfrm>
            <a:custGeom>
              <a:rect b="b" l="l" r="r" t="t"/>
              <a:pathLst>
                <a:path extrusionOk="0" h="10436313" w="14494">
                  <a:moveTo>
                    <a:pt x="0" y="0"/>
                  </a:moveTo>
                  <a:lnTo>
                    <a:pt x="14495" y="0"/>
                  </a:lnTo>
                  <a:lnTo>
                    <a:pt x="14495" y="10436313"/>
                  </a:lnTo>
                  <a:lnTo>
                    <a:pt x="0"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79" name="Google Shape;179;p23"/>
            <p:cNvSpPr/>
            <p:nvPr/>
          </p:nvSpPr>
          <p:spPr>
            <a:xfrm>
              <a:off x="1975005" y="-173471"/>
              <a:ext cx="14494" cy="10436313"/>
            </a:xfrm>
            <a:custGeom>
              <a:rect b="b" l="l" r="r" t="t"/>
              <a:pathLst>
                <a:path extrusionOk="0" h="10436313" w="14494">
                  <a:moveTo>
                    <a:pt x="0" y="0"/>
                  </a:moveTo>
                  <a:lnTo>
                    <a:pt x="14495" y="0"/>
                  </a:lnTo>
                  <a:lnTo>
                    <a:pt x="14495" y="10436313"/>
                  </a:lnTo>
                  <a:lnTo>
                    <a:pt x="0"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grpSp>
      <p:sp>
        <p:nvSpPr>
          <p:cNvPr id="180" name="Google Shape;180;p23"/>
          <p:cNvSpPr txBox="1"/>
          <p:nvPr>
            <p:ph type="title"/>
          </p:nvPr>
        </p:nvSpPr>
        <p:spPr>
          <a:xfrm>
            <a:off x="4572000" y="445700"/>
            <a:ext cx="3679200" cy="6246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None/>
            </a:pPr>
            <a:r>
              <a:rPr b="0" lang="en" sz="3000">
                <a:solidFill>
                  <a:srgbClr val="000000"/>
                </a:solidFill>
                <a:latin typeface="Barlow Black"/>
                <a:ea typeface="Barlow Black"/>
                <a:cs typeface="Barlow Black"/>
                <a:sym typeface="Barlow Black"/>
              </a:rPr>
              <a:t>DINÂMICA 2</a:t>
            </a:r>
            <a:endParaRPr sz="2000"/>
          </a:p>
        </p:txBody>
      </p:sp>
      <p:sp>
        <p:nvSpPr>
          <p:cNvPr id="181" name="Google Shape;181;p23"/>
          <p:cNvSpPr/>
          <p:nvPr/>
        </p:nvSpPr>
        <p:spPr>
          <a:xfrm>
            <a:off x="1563185" y="3363592"/>
            <a:ext cx="1268700" cy="1180500"/>
          </a:xfrm>
          <a:prstGeom prst="rect">
            <a:avLst/>
          </a:prstGeom>
          <a:solidFill>
            <a:schemeClr val="accent1"/>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23"/>
          <p:cNvSpPr/>
          <p:nvPr/>
        </p:nvSpPr>
        <p:spPr>
          <a:xfrm>
            <a:off x="369100" y="1294000"/>
            <a:ext cx="1280160" cy="1280156"/>
          </a:xfrm>
          <a:custGeom>
            <a:rect b="b" l="l" r="r" t="t"/>
            <a:pathLst>
              <a:path extrusionOk="0" h="2438393" w="2438400">
                <a:moveTo>
                  <a:pt x="2438400" y="1085807"/>
                </a:moveTo>
                <a:lnTo>
                  <a:pt x="2438400" y="1085807"/>
                </a:lnTo>
                <a:lnTo>
                  <a:pt x="2438400" y="0"/>
                </a:lnTo>
                <a:lnTo>
                  <a:pt x="2438400" y="0"/>
                </a:lnTo>
                <a:cubicBezTo>
                  <a:pt x="1091702" y="0"/>
                  <a:pt x="0" y="1091696"/>
                  <a:pt x="0" y="2438394"/>
                </a:cubicBezTo>
                <a:lnTo>
                  <a:pt x="1085820" y="2438394"/>
                </a:lnTo>
                <a:cubicBezTo>
                  <a:pt x="1085820" y="1691384"/>
                  <a:pt x="1691396" y="1085807"/>
                  <a:pt x="2438400" y="1085807"/>
                </a:cubicBez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83" name="Google Shape;183;p23"/>
          <p:cNvSpPr txBox="1"/>
          <p:nvPr/>
        </p:nvSpPr>
        <p:spPr>
          <a:xfrm>
            <a:off x="4572000" y="1381700"/>
            <a:ext cx="2620800" cy="2816700"/>
          </a:xfrm>
          <a:prstGeom prst="rect">
            <a:avLst/>
          </a:prstGeom>
          <a:noFill/>
          <a:ln>
            <a:noFill/>
          </a:ln>
        </p:spPr>
        <p:txBody>
          <a:bodyPr anchorCtr="0" anchor="t" bIns="91425" lIns="91425" spcFirstLastPara="1" rIns="91425" wrap="square" tIns="91425">
            <a:spAutoFit/>
          </a:bodyPr>
          <a:lstStyle/>
          <a:p>
            <a:pPr indent="-349250" lvl="0" marL="457200" rtl="0" algn="l">
              <a:spcBef>
                <a:spcPts val="0"/>
              </a:spcBef>
              <a:spcAft>
                <a:spcPts val="0"/>
              </a:spcAft>
              <a:buSzPts val="1900"/>
              <a:buFont typeface="Barlow"/>
              <a:buChar char="●"/>
            </a:pPr>
            <a:r>
              <a:rPr lang="en" sz="1900">
                <a:latin typeface="Barlow"/>
                <a:ea typeface="Barlow"/>
                <a:cs typeface="Barlow"/>
                <a:sym typeface="Barlow"/>
              </a:rPr>
              <a:t>Formar grupos;</a:t>
            </a:r>
            <a:endParaRPr sz="1900">
              <a:latin typeface="Barlow"/>
              <a:ea typeface="Barlow"/>
              <a:cs typeface="Barlow"/>
              <a:sym typeface="Barlow"/>
            </a:endParaRPr>
          </a:p>
          <a:p>
            <a:pPr indent="0" lvl="0" marL="457200" rtl="0" algn="l">
              <a:spcBef>
                <a:spcPts val="0"/>
              </a:spcBef>
              <a:spcAft>
                <a:spcPts val="0"/>
              </a:spcAft>
              <a:buNone/>
            </a:pPr>
            <a:r>
              <a:t/>
            </a:r>
            <a:endParaRPr sz="1900">
              <a:latin typeface="Barlow"/>
              <a:ea typeface="Barlow"/>
              <a:cs typeface="Barlow"/>
              <a:sym typeface="Barlow"/>
            </a:endParaRPr>
          </a:p>
          <a:p>
            <a:pPr indent="-349250" lvl="0" marL="457200" rtl="0" algn="l">
              <a:spcBef>
                <a:spcPts val="0"/>
              </a:spcBef>
              <a:spcAft>
                <a:spcPts val="0"/>
              </a:spcAft>
              <a:buSzPts val="1900"/>
              <a:buChar char="●"/>
            </a:pPr>
            <a:r>
              <a:rPr lang="en" sz="1900">
                <a:latin typeface="Barlow"/>
                <a:ea typeface="Barlow"/>
                <a:cs typeface="Barlow"/>
                <a:sym typeface="Barlow"/>
              </a:rPr>
              <a:t>Escolher uma ou alguma(s) frase(s) da dinâmica anterior e definir como seriam trabalhadas em contextos atuais.</a:t>
            </a:r>
            <a:r>
              <a:rPr lang="en" sz="1900"/>
              <a:t> </a:t>
            </a:r>
            <a:endParaRPr sz="1900">
              <a:latin typeface="Barlow"/>
              <a:ea typeface="Barlow"/>
              <a:cs typeface="Barlow"/>
              <a:sym typeface="Barlow"/>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4"/>
          <p:cNvSpPr txBox="1"/>
          <p:nvPr/>
        </p:nvSpPr>
        <p:spPr>
          <a:xfrm>
            <a:off x="872325" y="2063850"/>
            <a:ext cx="4311600" cy="3879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 sz="3000">
                <a:solidFill>
                  <a:srgbClr val="FAFAFA"/>
                </a:solidFill>
                <a:latin typeface="Barlow Black"/>
                <a:ea typeface="Barlow Black"/>
                <a:cs typeface="Barlow Black"/>
                <a:sym typeface="Barlow Black"/>
              </a:rPr>
              <a:t>EXEMPLOS PRÁTICOS</a:t>
            </a:r>
            <a:endParaRPr sz="3000">
              <a:solidFill>
                <a:srgbClr val="FAFAFA"/>
              </a:solidFill>
              <a:latin typeface="Barlow Black"/>
              <a:ea typeface="Barlow Black"/>
              <a:cs typeface="Barlow Black"/>
              <a:sym typeface="Barlow Black"/>
            </a:endParaRPr>
          </a:p>
          <a:p>
            <a:pPr indent="0" lvl="0" marL="0" marR="0" rtl="0" algn="l">
              <a:lnSpc>
                <a:spcPct val="100000"/>
              </a:lnSpc>
              <a:spcBef>
                <a:spcPts val="0"/>
              </a:spcBef>
              <a:spcAft>
                <a:spcPts val="0"/>
              </a:spcAft>
              <a:buNone/>
            </a:pPr>
            <a:r>
              <a:rPr lang="en" sz="3000">
                <a:solidFill>
                  <a:srgbClr val="FAFAFA"/>
                </a:solidFill>
                <a:latin typeface="Barlow Black"/>
                <a:ea typeface="Barlow Black"/>
                <a:cs typeface="Barlow Black"/>
                <a:sym typeface="Barlow Black"/>
              </a:rPr>
              <a:t>E CARTILHAS</a:t>
            </a:r>
            <a:endParaRPr sz="3000">
              <a:solidFill>
                <a:srgbClr val="FAFAFA"/>
              </a:solidFill>
              <a:latin typeface="Barlow Black"/>
              <a:ea typeface="Barlow Black"/>
              <a:cs typeface="Barlow Black"/>
              <a:sym typeface="Barlow Black"/>
            </a:endParaRPr>
          </a:p>
          <a:p>
            <a:pPr indent="0" lvl="0" marL="0" marR="0" rtl="0" algn="l">
              <a:lnSpc>
                <a:spcPct val="100000"/>
              </a:lnSpc>
              <a:spcBef>
                <a:spcPts val="0"/>
              </a:spcBef>
              <a:spcAft>
                <a:spcPts val="0"/>
              </a:spcAft>
              <a:buNone/>
            </a:pPr>
            <a:r>
              <a:rPr lang="en" sz="3000">
                <a:solidFill>
                  <a:srgbClr val="FAFAFA"/>
                </a:solidFill>
                <a:latin typeface="Barlow"/>
                <a:ea typeface="Barlow"/>
                <a:cs typeface="Barlow"/>
                <a:sym typeface="Barlow"/>
              </a:rPr>
              <a:t>Como o método era trabalhado no século XX?</a:t>
            </a:r>
            <a:endParaRPr sz="3000">
              <a:solidFill>
                <a:srgbClr val="FAFAFA"/>
              </a:solidFill>
              <a:latin typeface="Barlow"/>
              <a:ea typeface="Barlow"/>
              <a:cs typeface="Barlow"/>
              <a:sym typeface="Barlow"/>
            </a:endParaRPr>
          </a:p>
          <a:p>
            <a:pPr indent="0" lvl="0" marL="0" marR="0" rtl="0" algn="l">
              <a:lnSpc>
                <a:spcPct val="100000"/>
              </a:lnSpc>
              <a:spcBef>
                <a:spcPts val="0"/>
              </a:spcBef>
              <a:spcAft>
                <a:spcPts val="0"/>
              </a:spcAft>
              <a:buNone/>
            </a:pPr>
            <a:r>
              <a:t/>
            </a:r>
            <a:endParaRPr sz="3000">
              <a:solidFill>
                <a:srgbClr val="FAFAFA"/>
              </a:solidFill>
              <a:latin typeface="Barlow"/>
              <a:ea typeface="Barlow"/>
              <a:cs typeface="Barlow"/>
              <a:sym typeface="Barlow"/>
            </a:endParaRPr>
          </a:p>
          <a:p>
            <a:pPr indent="0" lvl="0" marL="0" marR="0" rtl="0" algn="l">
              <a:lnSpc>
                <a:spcPct val="100000"/>
              </a:lnSpc>
              <a:spcBef>
                <a:spcPts val="0"/>
              </a:spcBef>
              <a:spcAft>
                <a:spcPts val="0"/>
              </a:spcAft>
              <a:buNone/>
            </a:pPr>
            <a:r>
              <a:t/>
            </a:r>
            <a:endParaRPr sz="3000">
              <a:solidFill>
                <a:srgbClr val="FAFAFA"/>
              </a:solidFill>
              <a:latin typeface="Barlow"/>
              <a:ea typeface="Barlow"/>
              <a:cs typeface="Barlow"/>
              <a:sym typeface="Barlow"/>
            </a:endParaRPr>
          </a:p>
          <a:p>
            <a:pPr indent="0" lvl="0" marL="0" marR="0" rtl="0" algn="l">
              <a:lnSpc>
                <a:spcPct val="100000"/>
              </a:lnSpc>
              <a:spcBef>
                <a:spcPts val="0"/>
              </a:spcBef>
              <a:spcAft>
                <a:spcPts val="0"/>
              </a:spcAft>
              <a:buNone/>
            </a:pPr>
            <a:r>
              <a:t/>
            </a:r>
            <a:endParaRPr sz="3000">
              <a:solidFill>
                <a:srgbClr val="FAFAFA"/>
              </a:solidFill>
              <a:latin typeface="Barlow Black"/>
              <a:ea typeface="Barlow Black"/>
              <a:cs typeface="Barlow Black"/>
              <a:sym typeface="Barlow Black"/>
            </a:endParaRPr>
          </a:p>
          <a:p>
            <a:pPr indent="0" lvl="0" marL="0" marR="0" rtl="0" algn="l">
              <a:lnSpc>
                <a:spcPct val="100000"/>
              </a:lnSpc>
              <a:spcBef>
                <a:spcPts val="0"/>
              </a:spcBef>
              <a:spcAft>
                <a:spcPts val="0"/>
              </a:spcAft>
              <a:buClr>
                <a:srgbClr val="000000"/>
              </a:buClr>
              <a:buSzPts val="3000"/>
              <a:buFont typeface="Arial"/>
              <a:buNone/>
            </a:pPr>
            <a:r>
              <a:t/>
            </a:r>
            <a:endParaRPr sz="3000">
              <a:solidFill>
                <a:srgbClr val="FAFAFA"/>
              </a:solidFill>
              <a:latin typeface="Barlow Black"/>
              <a:ea typeface="Barlow Black"/>
              <a:cs typeface="Barlow Black"/>
              <a:sym typeface="Barlow Black"/>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92" name="Shape 192"/>
        <p:cNvGrpSpPr/>
        <p:nvPr/>
      </p:nvGrpSpPr>
      <p:grpSpPr>
        <a:xfrm>
          <a:off x="0" y="0"/>
          <a:ext cx="0" cy="0"/>
          <a:chOff x="0" y="0"/>
          <a:chExt cx="0" cy="0"/>
        </a:xfrm>
      </p:grpSpPr>
      <p:sp>
        <p:nvSpPr>
          <p:cNvPr id="193" name="Google Shape;193;p25"/>
          <p:cNvSpPr/>
          <p:nvPr/>
        </p:nvSpPr>
        <p:spPr>
          <a:xfrm>
            <a:off x="8507902" y="4932389"/>
            <a:ext cx="539646" cy="134911"/>
          </a:xfrm>
          <a:custGeom>
            <a:rect b="b" l="l" r="r" t="t"/>
            <a:pathLst>
              <a:path extrusionOk="0" h="269823" w="1079292">
                <a:moveTo>
                  <a:pt x="134912" y="0"/>
                </a:moveTo>
                <a:cubicBezTo>
                  <a:pt x="60373" y="0"/>
                  <a:pt x="0" y="60373"/>
                  <a:pt x="0" y="134912"/>
                </a:cubicBezTo>
                <a:cubicBezTo>
                  <a:pt x="0" y="209450"/>
                  <a:pt x="60373" y="269823"/>
                  <a:pt x="134912" y="269823"/>
                </a:cubicBezTo>
                <a:cubicBezTo>
                  <a:pt x="209450" y="269823"/>
                  <a:pt x="269823" y="209450"/>
                  <a:pt x="269823" y="134912"/>
                </a:cubicBezTo>
                <a:cubicBezTo>
                  <a:pt x="269823" y="60373"/>
                  <a:pt x="209450" y="0"/>
                  <a:pt x="134912" y="0"/>
                </a:cubicBezTo>
                <a:close/>
                <a:moveTo>
                  <a:pt x="944381" y="0"/>
                </a:moveTo>
                <a:cubicBezTo>
                  <a:pt x="869842" y="0"/>
                  <a:pt x="809469" y="60373"/>
                  <a:pt x="809469" y="134912"/>
                </a:cubicBezTo>
                <a:cubicBezTo>
                  <a:pt x="809469" y="209450"/>
                  <a:pt x="869842" y="269823"/>
                  <a:pt x="944381" y="269823"/>
                </a:cubicBezTo>
                <a:cubicBezTo>
                  <a:pt x="1018919" y="269823"/>
                  <a:pt x="1079292" y="209450"/>
                  <a:pt x="1079292" y="134912"/>
                </a:cubicBezTo>
                <a:cubicBezTo>
                  <a:pt x="1079292" y="60373"/>
                  <a:pt x="1018919" y="0"/>
                  <a:pt x="944381" y="0"/>
                </a:cubicBezTo>
                <a:close/>
                <a:moveTo>
                  <a:pt x="539646" y="0"/>
                </a:moveTo>
                <a:cubicBezTo>
                  <a:pt x="465107" y="0"/>
                  <a:pt x="404735" y="60373"/>
                  <a:pt x="404735" y="134912"/>
                </a:cubicBezTo>
                <a:cubicBezTo>
                  <a:pt x="404735" y="209450"/>
                  <a:pt x="465107" y="269823"/>
                  <a:pt x="539646" y="269823"/>
                </a:cubicBezTo>
                <a:cubicBezTo>
                  <a:pt x="614185" y="269823"/>
                  <a:pt x="674558" y="209450"/>
                  <a:pt x="674558" y="134912"/>
                </a:cubicBezTo>
                <a:cubicBezTo>
                  <a:pt x="674558" y="60373"/>
                  <a:pt x="614185" y="0"/>
                  <a:pt x="539646" y="0"/>
                </a:cubicBez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pic>
        <p:nvPicPr>
          <p:cNvPr id="194" name="Google Shape;194;p25"/>
          <p:cNvPicPr preferRelativeResize="0"/>
          <p:nvPr/>
        </p:nvPicPr>
        <p:blipFill rotWithShape="1">
          <a:blip r:embed="rId3">
            <a:alphaModFix/>
          </a:blip>
          <a:srcRect b="12181" l="44832" r="24669" t="19768"/>
          <a:stretch/>
        </p:blipFill>
        <p:spPr>
          <a:xfrm>
            <a:off x="0" y="0"/>
            <a:ext cx="4099837" cy="5143500"/>
          </a:xfrm>
          <a:prstGeom prst="rect">
            <a:avLst/>
          </a:prstGeom>
          <a:noFill/>
          <a:ln>
            <a:noFill/>
          </a:ln>
        </p:spPr>
      </p:pic>
      <p:sp>
        <p:nvSpPr>
          <p:cNvPr id="195" name="Google Shape;195;p25"/>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 </a:t>
            </a:r>
            <a:endParaRPr/>
          </a:p>
        </p:txBody>
      </p:sp>
      <p:sp>
        <p:nvSpPr>
          <p:cNvPr id="196" name="Google Shape;196;p25"/>
          <p:cNvSpPr/>
          <p:nvPr/>
        </p:nvSpPr>
        <p:spPr>
          <a:xfrm>
            <a:off x="4572000" y="554375"/>
            <a:ext cx="4099800" cy="3881700"/>
          </a:xfrm>
          <a:prstGeom prst="roundRect">
            <a:avLst>
              <a:gd fmla="val 16667" name="adj"/>
            </a:avLst>
          </a:prstGeom>
          <a:noFill/>
          <a:ln cap="flat" cmpd="sng" w="28575">
            <a:solidFill>
              <a:schemeClr val="accent2"/>
            </a:solidFill>
            <a:prstDash val="dashDot"/>
            <a:round/>
            <a:headEnd len="sm" w="sm" type="none"/>
            <a:tailEnd len="sm" w="sm" type="none"/>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400"/>
              <a:buFont typeface="Arial"/>
              <a:buNone/>
            </a:pPr>
            <a:r>
              <a:rPr lang="en" sz="1500">
                <a:latin typeface="Barlow"/>
                <a:ea typeface="Barlow"/>
                <a:cs typeface="Barlow"/>
                <a:sym typeface="Barlow"/>
              </a:rPr>
              <a:t>“Cartilha Analytica, propriamente dita, inicia-se com a apresentação de três historietas dispostas, respectivamente, nas páginas 9, 10 e 11. Nessas historietas, as sentenças são numeradas e escritas com letra manuscrita vertical, maiúsculas e minúsculas. No restante da cartilha, as sentenças das historietas continuam sendo numeradas, mas é utilizada a letra de imprensa; a letra manuscrita vertical volta a ser utilizada apenas nas páginas 29, 35, 73, 74 e 77, para apresentar, respectivamente, letras do alfabeto, dias da semana, meses do ano e um pequeno poema.” (BERNARDES, 2008, p. 6)</a:t>
            </a:r>
            <a:endParaRPr i="0" sz="1500" u="none" cap="none" strike="noStrike">
              <a:solidFill>
                <a:srgbClr val="000000"/>
              </a:solidFill>
              <a:latin typeface="Barlow"/>
              <a:ea typeface="Barlow"/>
              <a:cs typeface="Barlow"/>
              <a:sym typeface="Barlow"/>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00" name="Shape 200"/>
        <p:cNvGrpSpPr/>
        <p:nvPr/>
      </p:nvGrpSpPr>
      <p:grpSpPr>
        <a:xfrm>
          <a:off x="0" y="0"/>
          <a:ext cx="0" cy="0"/>
          <a:chOff x="0" y="0"/>
          <a:chExt cx="0" cy="0"/>
        </a:xfrm>
      </p:grpSpPr>
      <p:sp>
        <p:nvSpPr>
          <p:cNvPr id="201" name="Google Shape;201;p26"/>
          <p:cNvSpPr/>
          <p:nvPr/>
        </p:nvSpPr>
        <p:spPr>
          <a:xfrm>
            <a:off x="8507902" y="4932389"/>
            <a:ext cx="539646" cy="134911"/>
          </a:xfrm>
          <a:custGeom>
            <a:rect b="b" l="l" r="r" t="t"/>
            <a:pathLst>
              <a:path extrusionOk="0" h="269823" w="1079292">
                <a:moveTo>
                  <a:pt x="134912" y="0"/>
                </a:moveTo>
                <a:cubicBezTo>
                  <a:pt x="60373" y="0"/>
                  <a:pt x="0" y="60373"/>
                  <a:pt x="0" y="134912"/>
                </a:cubicBezTo>
                <a:cubicBezTo>
                  <a:pt x="0" y="209450"/>
                  <a:pt x="60373" y="269823"/>
                  <a:pt x="134912" y="269823"/>
                </a:cubicBezTo>
                <a:cubicBezTo>
                  <a:pt x="209450" y="269823"/>
                  <a:pt x="269823" y="209450"/>
                  <a:pt x="269823" y="134912"/>
                </a:cubicBezTo>
                <a:cubicBezTo>
                  <a:pt x="269823" y="60373"/>
                  <a:pt x="209450" y="0"/>
                  <a:pt x="134912" y="0"/>
                </a:cubicBezTo>
                <a:close/>
                <a:moveTo>
                  <a:pt x="944381" y="0"/>
                </a:moveTo>
                <a:cubicBezTo>
                  <a:pt x="869842" y="0"/>
                  <a:pt x="809469" y="60373"/>
                  <a:pt x="809469" y="134912"/>
                </a:cubicBezTo>
                <a:cubicBezTo>
                  <a:pt x="809469" y="209450"/>
                  <a:pt x="869842" y="269823"/>
                  <a:pt x="944381" y="269823"/>
                </a:cubicBezTo>
                <a:cubicBezTo>
                  <a:pt x="1018919" y="269823"/>
                  <a:pt x="1079292" y="209450"/>
                  <a:pt x="1079292" y="134912"/>
                </a:cubicBezTo>
                <a:cubicBezTo>
                  <a:pt x="1079292" y="60373"/>
                  <a:pt x="1018919" y="0"/>
                  <a:pt x="944381" y="0"/>
                </a:cubicBezTo>
                <a:close/>
                <a:moveTo>
                  <a:pt x="539646" y="0"/>
                </a:moveTo>
                <a:cubicBezTo>
                  <a:pt x="465107" y="0"/>
                  <a:pt x="404735" y="60373"/>
                  <a:pt x="404735" y="134912"/>
                </a:cubicBezTo>
                <a:cubicBezTo>
                  <a:pt x="404735" y="209450"/>
                  <a:pt x="465107" y="269823"/>
                  <a:pt x="539646" y="269823"/>
                </a:cubicBezTo>
                <a:cubicBezTo>
                  <a:pt x="614185" y="269823"/>
                  <a:pt x="674558" y="209450"/>
                  <a:pt x="674558" y="134912"/>
                </a:cubicBezTo>
                <a:cubicBezTo>
                  <a:pt x="674558" y="60373"/>
                  <a:pt x="614185" y="0"/>
                  <a:pt x="539646" y="0"/>
                </a:cubicBez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02" name="Google Shape;202;p26"/>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 </a:t>
            </a:r>
            <a:endParaRPr/>
          </a:p>
        </p:txBody>
      </p:sp>
      <p:sp>
        <p:nvSpPr>
          <p:cNvPr id="203" name="Google Shape;203;p26"/>
          <p:cNvSpPr/>
          <p:nvPr/>
        </p:nvSpPr>
        <p:spPr>
          <a:xfrm>
            <a:off x="4572000" y="554375"/>
            <a:ext cx="4099800" cy="3881700"/>
          </a:xfrm>
          <a:prstGeom prst="roundRect">
            <a:avLst>
              <a:gd fmla="val 16667" name="adj"/>
            </a:avLst>
          </a:prstGeom>
          <a:noFill/>
          <a:ln cap="flat" cmpd="sng" w="28575">
            <a:solidFill>
              <a:schemeClr val="accent2"/>
            </a:solidFill>
            <a:prstDash val="dashDot"/>
            <a:round/>
            <a:headEnd len="sm" w="sm" type="none"/>
            <a:tailEnd len="sm" w="sm" type="none"/>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t/>
            </a:r>
            <a:endParaRPr sz="1500">
              <a:latin typeface="Barlow SemiBold"/>
              <a:ea typeface="Barlow SemiBold"/>
              <a:cs typeface="Barlow SemiBold"/>
              <a:sym typeface="Barlow SemiBold"/>
            </a:endParaRPr>
          </a:p>
          <a:p>
            <a:pPr indent="0" lvl="0" marL="0" marR="0" rtl="0" algn="just">
              <a:lnSpc>
                <a:spcPct val="100000"/>
              </a:lnSpc>
              <a:spcBef>
                <a:spcPts val="0"/>
              </a:spcBef>
              <a:spcAft>
                <a:spcPts val="0"/>
              </a:spcAft>
              <a:buNone/>
            </a:pPr>
            <a:r>
              <a:rPr lang="en" sz="1500">
                <a:latin typeface="Barlow SemiBold"/>
                <a:ea typeface="Barlow SemiBold"/>
                <a:cs typeface="Barlow SemiBold"/>
                <a:sym typeface="Barlow SemiBold"/>
              </a:rPr>
              <a:t>1. Eu vejo um menino. </a:t>
            </a:r>
            <a:endParaRPr sz="1500">
              <a:latin typeface="Barlow SemiBold"/>
              <a:ea typeface="Barlow SemiBold"/>
              <a:cs typeface="Barlow SemiBold"/>
              <a:sym typeface="Barlow SemiBold"/>
            </a:endParaRPr>
          </a:p>
          <a:p>
            <a:pPr indent="0" lvl="0" marL="0" marR="0" rtl="0" algn="just">
              <a:lnSpc>
                <a:spcPct val="100000"/>
              </a:lnSpc>
              <a:spcBef>
                <a:spcPts val="0"/>
              </a:spcBef>
              <a:spcAft>
                <a:spcPts val="0"/>
              </a:spcAft>
              <a:buNone/>
            </a:pPr>
            <a:r>
              <a:rPr lang="en" sz="1500">
                <a:latin typeface="Barlow SemiBold"/>
                <a:ea typeface="Barlow SemiBold"/>
                <a:cs typeface="Barlow SemiBold"/>
                <a:sym typeface="Barlow SemiBold"/>
              </a:rPr>
              <a:t>2. Este menino chama-se Paulo. </a:t>
            </a:r>
            <a:endParaRPr sz="1500">
              <a:latin typeface="Barlow SemiBold"/>
              <a:ea typeface="Barlow SemiBold"/>
              <a:cs typeface="Barlow SemiBold"/>
              <a:sym typeface="Barlow SemiBold"/>
            </a:endParaRPr>
          </a:p>
          <a:p>
            <a:pPr indent="0" lvl="0" marL="0" marR="0" rtl="0" algn="just">
              <a:lnSpc>
                <a:spcPct val="100000"/>
              </a:lnSpc>
              <a:spcBef>
                <a:spcPts val="0"/>
              </a:spcBef>
              <a:spcAft>
                <a:spcPts val="0"/>
              </a:spcAft>
              <a:buNone/>
            </a:pPr>
            <a:r>
              <a:rPr lang="en" sz="1500">
                <a:latin typeface="Barlow SemiBold"/>
                <a:ea typeface="Barlow SemiBold"/>
                <a:cs typeface="Barlow SemiBold"/>
                <a:sym typeface="Barlow SemiBold"/>
              </a:rPr>
              <a:t>3. Paulo tem uma bola. </a:t>
            </a:r>
            <a:endParaRPr sz="1500">
              <a:latin typeface="Barlow SemiBold"/>
              <a:ea typeface="Barlow SemiBold"/>
              <a:cs typeface="Barlow SemiBold"/>
              <a:sym typeface="Barlow SemiBold"/>
            </a:endParaRPr>
          </a:p>
          <a:p>
            <a:pPr indent="0" lvl="0" marL="0" marR="0" rtl="0" algn="just">
              <a:lnSpc>
                <a:spcPct val="100000"/>
              </a:lnSpc>
              <a:spcBef>
                <a:spcPts val="0"/>
              </a:spcBef>
              <a:spcAft>
                <a:spcPts val="0"/>
              </a:spcAft>
              <a:buNone/>
            </a:pPr>
            <a:r>
              <a:rPr lang="en" sz="1500">
                <a:latin typeface="Barlow SemiBold"/>
                <a:ea typeface="Barlow SemiBold"/>
                <a:cs typeface="Barlow SemiBold"/>
                <a:sym typeface="Barlow SemiBold"/>
              </a:rPr>
              <a:t>4. Vocês estão vendo a bola? </a:t>
            </a:r>
            <a:endParaRPr sz="1500">
              <a:latin typeface="Barlow SemiBold"/>
              <a:ea typeface="Barlow SemiBold"/>
              <a:cs typeface="Barlow SemiBold"/>
              <a:sym typeface="Barlow SemiBold"/>
            </a:endParaRPr>
          </a:p>
          <a:p>
            <a:pPr indent="0" lvl="0" marL="0" marR="0" rtl="0" algn="just">
              <a:lnSpc>
                <a:spcPct val="100000"/>
              </a:lnSpc>
              <a:spcBef>
                <a:spcPts val="0"/>
              </a:spcBef>
              <a:spcAft>
                <a:spcPts val="0"/>
              </a:spcAft>
              <a:buNone/>
            </a:pPr>
            <a:r>
              <a:rPr lang="en" sz="1500">
                <a:latin typeface="Barlow SemiBold"/>
                <a:ea typeface="Barlow SemiBold"/>
                <a:cs typeface="Barlow SemiBold"/>
                <a:sym typeface="Barlow SemiBold"/>
              </a:rPr>
              <a:t>5. A bola é azul. (p. 9)</a:t>
            </a:r>
            <a:endParaRPr sz="1500">
              <a:latin typeface="Barlow SemiBold"/>
              <a:ea typeface="Barlow SemiBold"/>
              <a:cs typeface="Barlow SemiBold"/>
              <a:sym typeface="Barlow SemiBold"/>
            </a:endParaRPr>
          </a:p>
          <a:p>
            <a:pPr indent="0" lvl="0" marL="0" marR="0" rtl="0" algn="just">
              <a:lnSpc>
                <a:spcPct val="100000"/>
              </a:lnSpc>
              <a:spcBef>
                <a:spcPts val="0"/>
              </a:spcBef>
              <a:spcAft>
                <a:spcPts val="0"/>
              </a:spcAft>
              <a:buNone/>
            </a:pPr>
            <a:r>
              <a:t/>
            </a:r>
            <a:endParaRPr sz="1500">
              <a:latin typeface="Barlow"/>
              <a:ea typeface="Barlow"/>
              <a:cs typeface="Barlow"/>
              <a:sym typeface="Barlow"/>
            </a:endParaRPr>
          </a:p>
          <a:p>
            <a:pPr indent="0" lvl="0" marL="0" marR="0" rtl="0" algn="just">
              <a:lnSpc>
                <a:spcPct val="100000"/>
              </a:lnSpc>
              <a:spcBef>
                <a:spcPts val="0"/>
              </a:spcBef>
              <a:spcAft>
                <a:spcPts val="0"/>
              </a:spcAft>
              <a:buNone/>
            </a:pPr>
            <a:r>
              <a:rPr lang="en" sz="1500">
                <a:latin typeface="Barlow"/>
                <a:ea typeface="Barlow"/>
                <a:cs typeface="Barlow"/>
                <a:sym typeface="Barlow"/>
              </a:rPr>
              <a:t>As historietas que se seguem têm a mesma estrutura da transcrita acima: sentenças de estrutura sintática simples, em que a coesão é resultante da transformação do “objeto lógico” da sentença anterior em sujeito da sentença subseqüente. (BERNARDES, 2008, p. 7)</a:t>
            </a:r>
            <a:endParaRPr sz="1500">
              <a:latin typeface="Barlow"/>
              <a:ea typeface="Barlow"/>
              <a:cs typeface="Barlow"/>
              <a:sym typeface="Barlow"/>
            </a:endParaRPr>
          </a:p>
          <a:p>
            <a:pPr indent="0" lvl="0" marL="0" marR="0" rtl="0" algn="just">
              <a:lnSpc>
                <a:spcPct val="100000"/>
              </a:lnSpc>
              <a:spcBef>
                <a:spcPts val="0"/>
              </a:spcBef>
              <a:spcAft>
                <a:spcPts val="0"/>
              </a:spcAft>
              <a:buNone/>
            </a:pPr>
            <a:r>
              <a:t/>
            </a:r>
            <a:endParaRPr sz="1500">
              <a:latin typeface="Barlow"/>
              <a:ea typeface="Barlow"/>
              <a:cs typeface="Barlow"/>
              <a:sym typeface="Barlow"/>
            </a:endParaRPr>
          </a:p>
          <a:p>
            <a:pPr indent="0" lvl="0" marL="0" marR="0" rtl="0" algn="just">
              <a:lnSpc>
                <a:spcPct val="100000"/>
              </a:lnSpc>
              <a:spcBef>
                <a:spcPts val="0"/>
              </a:spcBef>
              <a:spcAft>
                <a:spcPts val="0"/>
              </a:spcAft>
              <a:buClr>
                <a:srgbClr val="000000"/>
              </a:buClr>
              <a:buSzPts val="1400"/>
              <a:buFont typeface="Arial"/>
              <a:buNone/>
            </a:pPr>
            <a:r>
              <a:t/>
            </a:r>
            <a:endParaRPr sz="1500">
              <a:latin typeface="Barlow"/>
              <a:ea typeface="Barlow"/>
              <a:cs typeface="Barlow"/>
              <a:sym typeface="Barlow"/>
            </a:endParaRPr>
          </a:p>
        </p:txBody>
      </p:sp>
      <p:pic>
        <p:nvPicPr>
          <p:cNvPr id="204" name="Google Shape;204;p26"/>
          <p:cNvPicPr preferRelativeResize="0"/>
          <p:nvPr/>
        </p:nvPicPr>
        <p:blipFill rotWithShape="1">
          <a:blip r:embed="rId3">
            <a:alphaModFix/>
          </a:blip>
          <a:srcRect b="7205" l="44972" r="24335" t="23709"/>
          <a:stretch/>
        </p:blipFill>
        <p:spPr>
          <a:xfrm>
            <a:off x="0" y="2"/>
            <a:ext cx="4064550"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08" name="Shape 208"/>
        <p:cNvGrpSpPr/>
        <p:nvPr/>
      </p:nvGrpSpPr>
      <p:grpSpPr>
        <a:xfrm>
          <a:off x="0" y="0"/>
          <a:ext cx="0" cy="0"/>
          <a:chOff x="0" y="0"/>
          <a:chExt cx="0" cy="0"/>
        </a:xfrm>
      </p:grpSpPr>
      <p:sp>
        <p:nvSpPr>
          <p:cNvPr id="209" name="Google Shape;209;p27"/>
          <p:cNvSpPr/>
          <p:nvPr/>
        </p:nvSpPr>
        <p:spPr>
          <a:xfrm>
            <a:off x="8507902" y="4932389"/>
            <a:ext cx="539646" cy="134911"/>
          </a:xfrm>
          <a:custGeom>
            <a:rect b="b" l="l" r="r" t="t"/>
            <a:pathLst>
              <a:path extrusionOk="0" h="269823" w="1079292">
                <a:moveTo>
                  <a:pt x="134912" y="0"/>
                </a:moveTo>
                <a:cubicBezTo>
                  <a:pt x="60373" y="0"/>
                  <a:pt x="0" y="60373"/>
                  <a:pt x="0" y="134912"/>
                </a:cubicBezTo>
                <a:cubicBezTo>
                  <a:pt x="0" y="209450"/>
                  <a:pt x="60373" y="269823"/>
                  <a:pt x="134912" y="269823"/>
                </a:cubicBezTo>
                <a:cubicBezTo>
                  <a:pt x="209450" y="269823"/>
                  <a:pt x="269823" y="209450"/>
                  <a:pt x="269823" y="134912"/>
                </a:cubicBezTo>
                <a:cubicBezTo>
                  <a:pt x="269823" y="60373"/>
                  <a:pt x="209450" y="0"/>
                  <a:pt x="134912" y="0"/>
                </a:cubicBezTo>
                <a:close/>
                <a:moveTo>
                  <a:pt x="944381" y="0"/>
                </a:moveTo>
                <a:cubicBezTo>
                  <a:pt x="869842" y="0"/>
                  <a:pt x="809469" y="60373"/>
                  <a:pt x="809469" y="134912"/>
                </a:cubicBezTo>
                <a:cubicBezTo>
                  <a:pt x="809469" y="209450"/>
                  <a:pt x="869842" y="269823"/>
                  <a:pt x="944381" y="269823"/>
                </a:cubicBezTo>
                <a:cubicBezTo>
                  <a:pt x="1018919" y="269823"/>
                  <a:pt x="1079292" y="209450"/>
                  <a:pt x="1079292" y="134912"/>
                </a:cubicBezTo>
                <a:cubicBezTo>
                  <a:pt x="1079292" y="60373"/>
                  <a:pt x="1018919" y="0"/>
                  <a:pt x="944381" y="0"/>
                </a:cubicBezTo>
                <a:close/>
                <a:moveTo>
                  <a:pt x="539646" y="0"/>
                </a:moveTo>
                <a:cubicBezTo>
                  <a:pt x="465107" y="0"/>
                  <a:pt x="404735" y="60373"/>
                  <a:pt x="404735" y="134912"/>
                </a:cubicBezTo>
                <a:cubicBezTo>
                  <a:pt x="404735" y="209450"/>
                  <a:pt x="465107" y="269823"/>
                  <a:pt x="539646" y="269823"/>
                </a:cubicBezTo>
                <a:cubicBezTo>
                  <a:pt x="614185" y="269823"/>
                  <a:pt x="674558" y="209450"/>
                  <a:pt x="674558" y="134912"/>
                </a:cubicBezTo>
                <a:cubicBezTo>
                  <a:pt x="674558" y="60373"/>
                  <a:pt x="614185" y="0"/>
                  <a:pt x="539646" y="0"/>
                </a:cubicBez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10" name="Google Shape;210;p27"/>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 </a:t>
            </a:r>
            <a:endParaRPr/>
          </a:p>
        </p:txBody>
      </p:sp>
      <p:sp>
        <p:nvSpPr>
          <p:cNvPr id="211" name="Google Shape;211;p27"/>
          <p:cNvSpPr/>
          <p:nvPr/>
        </p:nvSpPr>
        <p:spPr>
          <a:xfrm>
            <a:off x="4572000" y="554375"/>
            <a:ext cx="4099800" cy="3881700"/>
          </a:xfrm>
          <a:prstGeom prst="roundRect">
            <a:avLst>
              <a:gd fmla="val 16667" name="adj"/>
            </a:avLst>
          </a:prstGeom>
          <a:noFill/>
          <a:ln cap="flat" cmpd="sng" w="28575">
            <a:solidFill>
              <a:schemeClr val="accent2"/>
            </a:solidFill>
            <a:prstDash val="dashDot"/>
            <a:round/>
            <a:headEnd len="sm" w="sm" type="none"/>
            <a:tailEnd len="sm" w="sm" type="none"/>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t/>
            </a:r>
            <a:endParaRPr sz="1500">
              <a:latin typeface="Barlow SemiBold"/>
              <a:ea typeface="Barlow SemiBold"/>
              <a:cs typeface="Barlow SemiBold"/>
              <a:sym typeface="Barlow SemiBold"/>
            </a:endParaRPr>
          </a:p>
          <a:p>
            <a:pPr indent="0" lvl="0" marL="0" marR="0" rtl="0" algn="just">
              <a:lnSpc>
                <a:spcPct val="100000"/>
              </a:lnSpc>
              <a:spcBef>
                <a:spcPts val="0"/>
              </a:spcBef>
              <a:spcAft>
                <a:spcPts val="0"/>
              </a:spcAft>
              <a:buNone/>
            </a:pPr>
            <a:r>
              <a:t/>
            </a:r>
            <a:endParaRPr sz="1500">
              <a:latin typeface="Barlow Medium"/>
              <a:ea typeface="Barlow Medium"/>
              <a:cs typeface="Barlow Medium"/>
              <a:sym typeface="Barlow Medium"/>
            </a:endParaRPr>
          </a:p>
          <a:p>
            <a:pPr indent="0" lvl="0" marL="0" marR="0" rtl="0" algn="just">
              <a:lnSpc>
                <a:spcPct val="100000"/>
              </a:lnSpc>
              <a:spcBef>
                <a:spcPts val="0"/>
              </a:spcBef>
              <a:spcAft>
                <a:spcPts val="0"/>
              </a:spcAft>
              <a:buNone/>
            </a:pPr>
            <a:r>
              <a:rPr lang="en" sz="1500">
                <a:latin typeface="Barlow"/>
                <a:ea typeface="Barlow"/>
                <a:cs typeface="Barlow"/>
                <a:sym typeface="Barlow"/>
              </a:rPr>
              <a:t>Na página 13, há algumas sentenças da historieta apresentada na página anterior. Essas sentenças estão dispostas em colunas verticais, com destaque para as palavras, e, em seguida, há novas sentenças formadas com as palavras das historietas já estudadas, assim como propõe o 2º passo de “Modelos de lições”, exposto anteriormente. </a:t>
            </a:r>
            <a:endParaRPr sz="1500">
              <a:latin typeface="Barlow"/>
              <a:ea typeface="Barlow"/>
              <a:cs typeface="Barlow"/>
              <a:sym typeface="Barlow"/>
            </a:endParaRPr>
          </a:p>
          <a:p>
            <a:pPr indent="0" lvl="0" marL="0" marR="0" rtl="0" algn="l">
              <a:lnSpc>
                <a:spcPct val="100000"/>
              </a:lnSpc>
              <a:spcBef>
                <a:spcPts val="0"/>
              </a:spcBef>
              <a:spcAft>
                <a:spcPts val="0"/>
              </a:spcAft>
              <a:buNone/>
            </a:pPr>
            <a:r>
              <a:rPr lang="en" sz="1500">
                <a:latin typeface="Barlow"/>
                <a:ea typeface="Barlow"/>
                <a:cs typeface="Barlow"/>
                <a:sym typeface="Barlow"/>
              </a:rPr>
              <a:t>(BERNARDES, 2008, p. 7)</a:t>
            </a:r>
            <a:endParaRPr sz="1500">
              <a:latin typeface="Barlow"/>
              <a:ea typeface="Barlow"/>
              <a:cs typeface="Barlow"/>
              <a:sym typeface="Barlow"/>
            </a:endParaRPr>
          </a:p>
          <a:p>
            <a:pPr indent="0" lvl="0" marL="0" marR="0" rtl="0" algn="just">
              <a:lnSpc>
                <a:spcPct val="100000"/>
              </a:lnSpc>
              <a:spcBef>
                <a:spcPts val="0"/>
              </a:spcBef>
              <a:spcAft>
                <a:spcPts val="0"/>
              </a:spcAft>
              <a:buNone/>
            </a:pPr>
            <a:r>
              <a:t/>
            </a:r>
            <a:endParaRPr sz="1500">
              <a:latin typeface="Barlow"/>
              <a:ea typeface="Barlow"/>
              <a:cs typeface="Barlow"/>
              <a:sym typeface="Barlow"/>
            </a:endParaRPr>
          </a:p>
          <a:p>
            <a:pPr indent="0" lvl="0" marL="0" marR="0" rtl="0" algn="just">
              <a:lnSpc>
                <a:spcPct val="100000"/>
              </a:lnSpc>
              <a:spcBef>
                <a:spcPts val="0"/>
              </a:spcBef>
              <a:spcAft>
                <a:spcPts val="0"/>
              </a:spcAft>
              <a:buNone/>
            </a:pPr>
            <a:r>
              <a:t/>
            </a:r>
            <a:endParaRPr sz="1500">
              <a:latin typeface="Barlow SemiBold"/>
              <a:ea typeface="Barlow SemiBold"/>
              <a:cs typeface="Barlow SemiBold"/>
              <a:sym typeface="Barlow SemiBold"/>
            </a:endParaRPr>
          </a:p>
          <a:p>
            <a:pPr indent="0" lvl="0" marL="0" marR="0" rtl="0" algn="just">
              <a:lnSpc>
                <a:spcPct val="100000"/>
              </a:lnSpc>
              <a:spcBef>
                <a:spcPts val="0"/>
              </a:spcBef>
              <a:spcAft>
                <a:spcPts val="0"/>
              </a:spcAft>
              <a:buNone/>
            </a:pPr>
            <a:r>
              <a:t/>
            </a:r>
            <a:endParaRPr sz="1500">
              <a:latin typeface="Barlow"/>
              <a:ea typeface="Barlow"/>
              <a:cs typeface="Barlow"/>
              <a:sym typeface="Barlow"/>
            </a:endParaRPr>
          </a:p>
          <a:p>
            <a:pPr indent="0" lvl="0" marL="0" marR="0" rtl="0" algn="just">
              <a:lnSpc>
                <a:spcPct val="100000"/>
              </a:lnSpc>
              <a:spcBef>
                <a:spcPts val="0"/>
              </a:spcBef>
              <a:spcAft>
                <a:spcPts val="0"/>
              </a:spcAft>
              <a:buClr>
                <a:srgbClr val="000000"/>
              </a:buClr>
              <a:buSzPts val="1400"/>
              <a:buFont typeface="Arial"/>
              <a:buNone/>
            </a:pPr>
            <a:r>
              <a:t/>
            </a:r>
            <a:endParaRPr sz="1500">
              <a:latin typeface="Barlow"/>
              <a:ea typeface="Barlow"/>
              <a:cs typeface="Barlow"/>
              <a:sym typeface="Barlow"/>
            </a:endParaRPr>
          </a:p>
        </p:txBody>
      </p:sp>
      <p:pic>
        <p:nvPicPr>
          <p:cNvPr id="212" name="Google Shape;212;p27"/>
          <p:cNvPicPr preferRelativeResize="0"/>
          <p:nvPr/>
        </p:nvPicPr>
        <p:blipFill rotWithShape="1">
          <a:blip r:embed="rId3">
            <a:alphaModFix/>
          </a:blip>
          <a:srcRect b="10267" l="45100" r="24287" t="21239"/>
          <a:stretch/>
        </p:blipFill>
        <p:spPr>
          <a:xfrm>
            <a:off x="0" y="0"/>
            <a:ext cx="4088780" cy="514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16" name="Shape 216"/>
        <p:cNvGrpSpPr/>
        <p:nvPr/>
      </p:nvGrpSpPr>
      <p:grpSpPr>
        <a:xfrm>
          <a:off x="0" y="0"/>
          <a:ext cx="0" cy="0"/>
          <a:chOff x="0" y="0"/>
          <a:chExt cx="0" cy="0"/>
        </a:xfrm>
      </p:grpSpPr>
      <p:sp>
        <p:nvSpPr>
          <p:cNvPr id="217" name="Google Shape;217;p28"/>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 </a:t>
            </a:r>
            <a:endParaRPr/>
          </a:p>
        </p:txBody>
      </p:sp>
      <p:pic>
        <p:nvPicPr>
          <p:cNvPr id="218" name="Google Shape;218;p28"/>
          <p:cNvPicPr preferRelativeResize="0"/>
          <p:nvPr/>
        </p:nvPicPr>
        <p:blipFill rotWithShape="1">
          <a:blip r:embed="rId3">
            <a:alphaModFix/>
          </a:blip>
          <a:srcRect b="9340" l="45048" r="24832" t="22922"/>
          <a:stretch/>
        </p:blipFill>
        <p:spPr>
          <a:xfrm>
            <a:off x="-4" y="0"/>
            <a:ext cx="4067729" cy="5143500"/>
          </a:xfrm>
          <a:prstGeom prst="rect">
            <a:avLst/>
          </a:prstGeom>
          <a:noFill/>
          <a:ln>
            <a:noFill/>
          </a:ln>
        </p:spPr>
      </p:pic>
      <p:pic>
        <p:nvPicPr>
          <p:cNvPr id="219" name="Google Shape;219;p28"/>
          <p:cNvPicPr preferRelativeResize="0"/>
          <p:nvPr/>
        </p:nvPicPr>
        <p:blipFill rotWithShape="1">
          <a:blip r:embed="rId4">
            <a:alphaModFix/>
          </a:blip>
          <a:srcRect b="10134" l="45811" r="24566" t="22388"/>
          <a:stretch/>
        </p:blipFill>
        <p:spPr>
          <a:xfrm>
            <a:off x="5127459" y="0"/>
            <a:ext cx="4016542" cy="5143500"/>
          </a:xfrm>
          <a:prstGeom prst="rect">
            <a:avLst/>
          </a:prstGeom>
          <a:noFill/>
          <a:ln>
            <a:noFill/>
          </a:ln>
        </p:spPr>
      </p:pic>
      <p:sp>
        <p:nvSpPr>
          <p:cNvPr id="220" name="Google Shape;220;p28"/>
          <p:cNvSpPr/>
          <p:nvPr/>
        </p:nvSpPr>
        <p:spPr>
          <a:xfrm>
            <a:off x="4150700" y="204075"/>
            <a:ext cx="901049" cy="901049"/>
          </a:xfrm>
          <a:custGeom>
            <a:rect b="b" l="l" r="r" t="t"/>
            <a:pathLst>
              <a:path extrusionOk="0" h="1708150" w="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chemeClr val="accent1"/>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28"/>
          <p:cNvSpPr/>
          <p:nvPr/>
        </p:nvSpPr>
        <p:spPr>
          <a:xfrm>
            <a:off x="4432672" y="611736"/>
            <a:ext cx="334581" cy="83645"/>
          </a:xfrm>
          <a:custGeom>
            <a:rect b="b" l="l" r="r" t="t"/>
            <a:pathLst>
              <a:path extrusionOk="0" h="269823" w="1079292">
                <a:moveTo>
                  <a:pt x="134912" y="0"/>
                </a:moveTo>
                <a:cubicBezTo>
                  <a:pt x="60373" y="0"/>
                  <a:pt x="0" y="60373"/>
                  <a:pt x="0" y="134912"/>
                </a:cubicBezTo>
                <a:cubicBezTo>
                  <a:pt x="0" y="209450"/>
                  <a:pt x="60373" y="269823"/>
                  <a:pt x="134912" y="269823"/>
                </a:cubicBezTo>
                <a:cubicBezTo>
                  <a:pt x="209450" y="269823"/>
                  <a:pt x="269823" y="209450"/>
                  <a:pt x="269823" y="134912"/>
                </a:cubicBezTo>
                <a:cubicBezTo>
                  <a:pt x="269823" y="60373"/>
                  <a:pt x="209450" y="0"/>
                  <a:pt x="134912" y="0"/>
                </a:cubicBezTo>
                <a:close/>
                <a:moveTo>
                  <a:pt x="944381" y="0"/>
                </a:moveTo>
                <a:cubicBezTo>
                  <a:pt x="869842" y="0"/>
                  <a:pt x="809469" y="60373"/>
                  <a:pt x="809469" y="134912"/>
                </a:cubicBezTo>
                <a:cubicBezTo>
                  <a:pt x="809469" y="209450"/>
                  <a:pt x="869842" y="269823"/>
                  <a:pt x="944381" y="269823"/>
                </a:cubicBezTo>
                <a:cubicBezTo>
                  <a:pt x="1018919" y="269823"/>
                  <a:pt x="1079292" y="209450"/>
                  <a:pt x="1079292" y="134912"/>
                </a:cubicBezTo>
                <a:cubicBezTo>
                  <a:pt x="1079292" y="60373"/>
                  <a:pt x="1018919" y="0"/>
                  <a:pt x="944381" y="0"/>
                </a:cubicBezTo>
                <a:close/>
                <a:moveTo>
                  <a:pt x="539646" y="0"/>
                </a:moveTo>
                <a:cubicBezTo>
                  <a:pt x="465107" y="0"/>
                  <a:pt x="404735" y="60373"/>
                  <a:pt x="404735" y="134912"/>
                </a:cubicBezTo>
                <a:cubicBezTo>
                  <a:pt x="404735" y="209450"/>
                  <a:pt x="465107" y="269823"/>
                  <a:pt x="539646" y="269823"/>
                </a:cubicBezTo>
                <a:cubicBezTo>
                  <a:pt x="614185" y="269823"/>
                  <a:pt x="674558" y="209450"/>
                  <a:pt x="674558" y="134912"/>
                </a:cubicBezTo>
                <a:cubicBezTo>
                  <a:pt x="674558" y="60373"/>
                  <a:pt x="614185" y="0"/>
                  <a:pt x="539646" y="0"/>
                </a:cubicBez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22" name="Google Shape;222;p28"/>
          <p:cNvSpPr/>
          <p:nvPr/>
        </p:nvSpPr>
        <p:spPr>
          <a:xfrm>
            <a:off x="4147063" y="4046950"/>
            <a:ext cx="901049" cy="901049"/>
          </a:xfrm>
          <a:custGeom>
            <a:rect b="b" l="l" r="r" t="t"/>
            <a:pathLst>
              <a:path extrusionOk="0" h="1708150" w="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chemeClr val="accent1"/>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28"/>
          <p:cNvSpPr/>
          <p:nvPr/>
        </p:nvSpPr>
        <p:spPr>
          <a:xfrm>
            <a:off x="4429034" y="4454611"/>
            <a:ext cx="334581" cy="83645"/>
          </a:xfrm>
          <a:custGeom>
            <a:rect b="b" l="l" r="r" t="t"/>
            <a:pathLst>
              <a:path extrusionOk="0" h="269823" w="1079292">
                <a:moveTo>
                  <a:pt x="134912" y="0"/>
                </a:moveTo>
                <a:cubicBezTo>
                  <a:pt x="60373" y="0"/>
                  <a:pt x="0" y="60373"/>
                  <a:pt x="0" y="134912"/>
                </a:cubicBezTo>
                <a:cubicBezTo>
                  <a:pt x="0" y="209450"/>
                  <a:pt x="60373" y="269823"/>
                  <a:pt x="134912" y="269823"/>
                </a:cubicBezTo>
                <a:cubicBezTo>
                  <a:pt x="209450" y="269823"/>
                  <a:pt x="269823" y="209450"/>
                  <a:pt x="269823" y="134912"/>
                </a:cubicBezTo>
                <a:cubicBezTo>
                  <a:pt x="269823" y="60373"/>
                  <a:pt x="209450" y="0"/>
                  <a:pt x="134912" y="0"/>
                </a:cubicBezTo>
                <a:close/>
                <a:moveTo>
                  <a:pt x="944381" y="0"/>
                </a:moveTo>
                <a:cubicBezTo>
                  <a:pt x="869842" y="0"/>
                  <a:pt x="809469" y="60373"/>
                  <a:pt x="809469" y="134912"/>
                </a:cubicBezTo>
                <a:cubicBezTo>
                  <a:pt x="809469" y="209450"/>
                  <a:pt x="869842" y="269823"/>
                  <a:pt x="944381" y="269823"/>
                </a:cubicBezTo>
                <a:cubicBezTo>
                  <a:pt x="1018919" y="269823"/>
                  <a:pt x="1079292" y="209450"/>
                  <a:pt x="1079292" y="134912"/>
                </a:cubicBezTo>
                <a:cubicBezTo>
                  <a:pt x="1079292" y="60373"/>
                  <a:pt x="1018919" y="0"/>
                  <a:pt x="944381" y="0"/>
                </a:cubicBezTo>
                <a:close/>
                <a:moveTo>
                  <a:pt x="539646" y="0"/>
                </a:moveTo>
                <a:cubicBezTo>
                  <a:pt x="465107" y="0"/>
                  <a:pt x="404735" y="60373"/>
                  <a:pt x="404735" y="134912"/>
                </a:cubicBezTo>
                <a:cubicBezTo>
                  <a:pt x="404735" y="209450"/>
                  <a:pt x="465107" y="269823"/>
                  <a:pt x="539646" y="269823"/>
                </a:cubicBezTo>
                <a:cubicBezTo>
                  <a:pt x="614185" y="269823"/>
                  <a:pt x="674558" y="209450"/>
                  <a:pt x="674558" y="134912"/>
                </a:cubicBezTo>
                <a:cubicBezTo>
                  <a:pt x="674558" y="60373"/>
                  <a:pt x="614185" y="0"/>
                  <a:pt x="539646" y="0"/>
                </a:cubicBez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27" name="Shape 227"/>
        <p:cNvGrpSpPr/>
        <p:nvPr/>
      </p:nvGrpSpPr>
      <p:grpSpPr>
        <a:xfrm>
          <a:off x="0" y="0"/>
          <a:ext cx="0" cy="0"/>
          <a:chOff x="0" y="0"/>
          <a:chExt cx="0" cy="0"/>
        </a:xfrm>
      </p:grpSpPr>
      <p:sp>
        <p:nvSpPr>
          <p:cNvPr id="228" name="Google Shape;228;p29"/>
          <p:cNvSpPr/>
          <p:nvPr/>
        </p:nvSpPr>
        <p:spPr>
          <a:xfrm>
            <a:off x="8507902" y="4932389"/>
            <a:ext cx="539646" cy="134911"/>
          </a:xfrm>
          <a:custGeom>
            <a:rect b="b" l="l" r="r" t="t"/>
            <a:pathLst>
              <a:path extrusionOk="0" h="269823" w="1079292">
                <a:moveTo>
                  <a:pt x="134912" y="0"/>
                </a:moveTo>
                <a:cubicBezTo>
                  <a:pt x="60373" y="0"/>
                  <a:pt x="0" y="60373"/>
                  <a:pt x="0" y="134912"/>
                </a:cubicBezTo>
                <a:cubicBezTo>
                  <a:pt x="0" y="209450"/>
                  <a:pt x="60373" y="269823"/>
                  <a:pt x="134912" y="269823"/>
                </a:cubicBezTo>
                <a:cubicBezTo>
                  <a:pt x="209450" y="269823"/>
                  <a:pt x="269823" y="209450"/>
                  <a:pt x="269823" y="134912"/>
                </a:cubicBezTo>
                <a:cubicBezTo>
                  <a:pt x="269823" y="60373"/>
                  <a:pt x="209450" y="0"/>
                  <a:pt x="134912" y="0"/>
                </a:cubicBezTo>
                <a:close/>
                <a:moveTo>
                  <a:pt x="944381" y="0"/>
                </a:moveTo>
                <a:cubicBezTo>
                  <a:pt x="869842" y="0"/>
                  <a:pt x="809469" y="60373"/>
                  <a:pt x="809469" y="134912"/>
                </a:cubicBezTo>
                <a:cubicBezTo>
                  <a:pt x="809469" y="209450"/>
                  <a:pt x="869842" y="269823"/>
                  <a:pt x="944381" y="269823"/>
                </a:cubicBezTo>
                <a:cubicBezTo>
                  <a:pt x="1018919" y="269823"/>
                  <a:pt x="1079292" y="209450"/>
                  <a:pt x="1079292" y="134912"/>
                </a:cubicBezTo>
                <a:cubicBezTo>
                  <a:pt x="1079292" y="60373"/>
                  <a:pt x="1018919" y="0"/>
                  <a:pt x="944381" y="0"/>
                </a:cubicBezTo>
                <a:close/>
                <a:moveTo>
                  <a:pt x="539646" y="0"/>
                </a:moveTo>
                <a:cubicBezTo>
                  <a:pt x="465107" y="0"/>
                  <a:pt x="404735" y="60373"/>
                  <a:pt x="404735" y="134912"/>
                </a:cubicBezTo>
                <a:cubicBezTo>
                  <a:pt x="404735" y="209450"/>
                  <a:pt x="465107" y="269823"/>
                  <a:pt x="539646" y="269823"/>
                </a:cubicBezTo>
                <a:cubicBezTo>
                  <a:pt x="614185" y="269823"/>
                  <a:pt x="674558" y="209450"/>
                  <a:pt x="674558" y="134912"/>
                </a:cubicBezTo>
                <a:cubicBezTo>
                  <a:pt x="674558" y="60373"/>
                  <a:pt x="614185" y="0"/>
                  <a:pt x="539646" y="0"/>
                </a:cubicBez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29" name="Google Shape;229;p29"/>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 </a:t>
            </a:r>
            <a:endParaRPr/>
          </a:p>
        </p:txBody>
      </p:sp>
      <p:sp>
        <p:nvSpPr>
          <p:cNvPr id="230" name="Google Shape;230;p29"/>
          <p:cNvSpPr/>
          <p:nvPr/>
        </p:nvSpPr>
        <p:spPr>
          <a:xfrm>
            <a:off x="4724400" y="401975"/>
            <a:ext cx="4099800" cy="4377900"/>
          </a:xfrm>
          <a:prstGeom prst="roundRect">
            <a:avLst>
              <a:gd fmla="val 16667" name="adj"/>
            </a:avLst>
          </a:prstGeom>
          <a:noFill/>
          <a:ln cap="flat" cmpd="sng" w="28575">
            <a:solidFill>
              <a:schemeClr val="accent2"/>
            </a:solidFill>
            <a:prstDash val="dashDot"/>
            <a:round/>
            <a:headEnd len="sm" w="sm" type="none"/>
            <a:tailEnd len="sm" w="sm" type="none"/>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t/>
            </a:r>
            <a:endParaRPr sz="1500">
              <a:latin typeface="Barlow SemiBold"/>
              <a:ea typeface="Barlow SemiBold"/>
              <a:cs typeface="Barlow SemiBold"/>
              <a:sym typeface="Barlow SemiBold"/>
            </a:endParaRPr>
          </a:p>
          <a:p>
            <a:pPr indent="0" lvl="0" marL="0" marR="0" rtl="0" algn="just">
              <a:lnSpc>
                <a:spcPct val="100000"/>
              </a:lnSpc>
              <a:spcBef>
                <a:spcPts val="0"/>
              </a:spcBef>
              <a:spcAft>
                <a:spcPts val="0"/>
              </a:spcAft>
              <a:buNone/>
            </a:pPr>
            <a:r>
              <a:t/>
            </a:r>
            <a:endParaRPr sz="1500">
              <a:latin typeface="Barlow Medium"/>
              <a:ea typeface="Barlow Medium"/>
              <a:cs typeface="Barlow Medium"/>
              <a:sym typeface="Barlow Medium"/>
            </a:endParaRPr>
          </a:p>
          <a:p>
            <a:pPr indent="0" lvl="0" marL="0" marR="0" rtl="0" algn="just">
              <a:lnSpc>
                <a:spcPct val="100000"/>
              </a:lnSpc>
              <a:spcBef>
                <a:spcPts val="0"/>
              </a:spcBef>
              <a:spcAft>
                <a:spcPts val="0"/>
              </a:spcAft>
              <a:buNone/>
            </a:pPr>
            <a:r>
              <a:rPr lang="en" sz="1500">
                <a:latin typeface="Barlow"/>
                <a:ea typeface="Barlow"/>
                <a:cs typeface="Barlow"/>
                <a:sym typeface="Barlow"/>
              </a:rPr>
              <a:t>Na página 31, há uma seqüência de estampas representando "coisas" cujos nomes se iniciam com a sílaba "bo", extraída da palavra "boneca", que integra sentença da historieta apresentada anteriormente na página 30; abaixo das estampas vem a seguinte informação: "N.B. — Escrever nesta lição, assim como nas demais, identicas, no quadro negro, os nomes das coisas representadas pelas estampas.” </a:t>
            </a:r>
            <a:endParaRPr sz="1500">
              <a:latin typeface="Barlow"/>
              <a:ea typeface="Barlow"/>
              <a:cs typeface="Barlow"/>
              <a:sym typeface="Barlow"/>
            </a:endParaRPr>
          </a:p>
          <a:p>
            <a:pPr indent="0" lvl="0" marL="0" marR="0" rtl="0" algn="just">
              <a:lnSpc>
                <a:spcPct val="100000"/>
              </a:lnSpc>
              <a:spcBef>
                <a:spcPts val="0"/>
              </a:spcBef>
              <a:spcAft>
                <a:spcPts val="0"/>
              </a:spcAft>
              <a:buNone/>
            </a:pPr>
            <a:r>
              <a:rPr lang="en" sz="1500">
                <a:latin typeface="Barlow"/>
                <a:ea typeface="Barlow"/>
                <a:cs typeface="Barlow"/>
                <a:sym typeface="Barlow"/>
              </a:rPr>
              <a:t>(BARRETO, 1926, p. 31). </a:t>
            </a:r>
            <a:endParaRPr sz="1500">
              <a:latin typeface="Barlow"/>
              <a:ea typeface="Barlow"/>
              <a:cs typeface="Barlow"/>
              <a:sym typeface="Barlow"/>
            </a:endParaRPr>
          </a:p>
          <a:p>
            <a:pPr indent="0" lvl="0" marL="0" marR="0" rtl="0" algn="just">
              <a:lnSpc>
                <a:spcPct val="100000"/>
              </a:lnSpc>
              <a:spcBef>
                <a:spcPts val="0"/>
              </a:spcBef>
              <a:spcAft>
                <a:spcPts val="0"/>
              </a:spcAft>
              <a:buNone/>
            </a:pPr>
            <a:r>
              <a:t/>
            </a:r>
            <a:endParaRPr sz="1500">
              <a:latin typeface="Barlow"/>
              <a:ea typeface="Barlow"/>
              <a:cs typeface="Barlow"/>
              <a:sym typeface="Barlow"/>
            </a:endParaRPr>
          </a:p>
          <a:p>
            <a:pPr indent="0" lvl="0" marL="0" marR="0" rtl="0" algn="just">
              <a:lnSpc>
                <a:spcPct val="100000"/>
              </a:lnSpc>
              <a:spcBef>
                <a:spcPts val="0"/>
              </a:spcBef>
              <a:spcAft>
                <a:spcPts val="0"/>
              </a:spcAft>
              <a:buNone/>
            </a:pPr>
            <a:r>
              <a:t/>
            </a:r>
            <a:endParaRPr sz="1500">
              <a:latin typeface="Barlow SemiBold"/>
              <a:ea typeface="Barlow SemiBold"/>
              <a:cs typeface="Barlow SemiBold"/>
              <a:sym typeface="Barlow SemiBold"/>
            </a:endParaRPr>
          </a:p>
          <a:p>
            <a:pPr indent="0" lvl="0" marL="0" marR="0" rtl="0" algn="just">
              <a:lnSpc>
                <a:spcPct val="100000"/>
              </a:lnSpc>
              <a:spcBef>
                <a:spcPts val="0"/>
              </a:spcBef>
              <a:spcAft>
                <a:spcPts val="0"/>
              </a:spcAft>
              <a:buNone/>
            </a:pPr>
            <a:r>
              <a:t/>
            </a:r>
            <a:endParaRPr sz="1500">
              <a:latin typeface="Barlow"/>
              <a:ea typeface="Barlow"/>
              <a:cs typeface="Barlow"/>
              <a:sym typeface="Barlow"/>
            </a:endParaRPr>
          </a:p>
          <a:p>
            <a:pPr indent="0" lvl="0" marL="0" marR="0" rtl="0" algn="just">
              <a:lnSpc>
                <a:spcPct val="100000"/>
              </a:lnSpc>
              <a:spcBef>
                <a:spcPts val="0"/>
              </a:spcBef>
              <a:spcAft>
                <a:spcPts val="0"/>
              </a:spcAft>
              <a:buClr>
                <a:srgbClr val="000000"/>
              </a:buClr>
              <a:buSzPts val="1400"/>
              <a:buFont typeface="Arial"/>
              <a:buNone/>
            </a:pPr>
            <a:r>
              <a:t/>
            </a:r>
            <a:endParaRPr sz="1500">
              <a:latin typeface="Barlow"/>
              <a:ea typeface="Barlow"/>
              <a:cs typeface="Barlow"/>
              <a:sym typeface="Barlow"/>
            </a:endParaRPr>
          </a:p>
        </p:txBody>
      </p:sp>
      <p:sp>
        <p:nvSpPr>
          <p:cNvPr id="231" name="Google Shape;231;p29"/>
          <p:cNvSpPr/>
          <p:nvPr/>
        </p:nvSpPr>
        <p:spPr>
          <a:xfrm>
            <a:off x="285125" y="401975"/>
            <a:ext cx="4099800" cy="4295100"/>
          </a:xfrm>
          <a:prstGeom prst="roundRect">
            <a:avLst>
              <a:gd fmla="val 16667" name="adj"/>
            </a:avLst>
          </a:prstGeom>
          <a:noFill/>
          <a:ln cap="flat" cmpd="sng" w="28575">
            <a:solidFill>
              <a:schemeClr val="accent2"/>
            </a:solidFill>
            <a:prstDash val="dashDot"/>
            <a:round/>
            <a:headEnd len="sm" w="sm" type="none"/>
            <a:tailEnd len="sm" w="sm" type="none"/>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t/>
            </a:r>
            <a:endParaRPr sz="1500">
              <a:latin typeface="Barlow"/>
              <a:ea typeface="Barlow"/>
              <a:cs typeface="Barlow"/>
              <a:sym typeface="Barlow"/>
            </a:endParaRPr>
          </a:p>
          <a:p>
            <a:pPr indent="0" lvl="0" marL="0" marR="0" rtl="0" algn="just">
              <a:lnSpc>
                <a:spcPct val="100000"/>
              </a:lnSpc>
              <a:spcBef>
                <a:spcPts val="0"/>
              </a:spcBef>
              <a:spcAft>
                <a:spcPts val="0"/>
              </a:spcAft>
              <a:buNone/>
            </a:pPr>
            <a:r>
              <a:rPr lang="en" sz="1500">
                <a:latin typeface="Barlow"/>
                <a:ea typeface="Barlow"/>
                <a:cs typeface="Barlow"/>
                <a:sym typeface="Barlow"/>
              </a:rPr>
              <a:t>Na página 29, apresentam-se, pela primeira vez, as letras do alfabeto. Essa apresentação obedece à "ordem clássica do alfabeto", dá-se por meio de sentenças e com auxílio de estampas e inclui as letras “A”, ”B”, “C”, “D”, “F”, “G”, “J”, e “K”, as quais são apresentadas em letra de imprensa, maiúscula e minúscula, e em letra manuscrita vertical minúscula, formando a sílaba que inicia o nome dos objetos representados nas estampas utilizadas. Apresentação semelhante volta a aparecer na página 35, com as letras “L”, “M”, “N”, “P”, “Q”, “R”, “S”, “T”, “V”, “X” e “Z”. </a:t>
            </a:r>
            <a:endParaRPr sz="1500">
              <a:latin typeface="Barlow"/>
              <a:ea typeface="Barlow"/>
              <a:cs typeface="Barlow"/>
              <a:sym typeface="Barlow"/>
            </a:endParaRPr>
          </a:p>
          <a:p>
            <a:pPr indent="0" lvl="0" marL="0" marR="0" rtl="0" algn="just">
              <a:lnSpc>
                <a:spcPct val="100000"/>
              </a:lnSpc>
              <a:spcBef>
                <a:spcPts val="0"/>
              </a:spcBef>
              <a:spcAft>
                <a:spcPts val="0"/>
              </a:spcAft>
              <a:buNone/>
            </a:pPr>
            <a:r>
              <a:rPr lang="en" sz="1500">
                <a:latin typeface="Barlow"/>
                <a:ea typeface="Barlow"/>
                <a:cs typeface="Barlow"/>
                <a:sym typeface="Barlow"/>
              </a:rPr>
              <a:t> (BERNARDES, 2008, p. 7)</a:t>
            </a:r>
            <a:endParaRPr sz="1500">
              <a:latin typeface="Barlow"/>
              <a:ea typeface="Barlow"/>
              <a:cs typeface="Barlow"/>
              <a:sym typeface="Barlow"/>
            </a:endParaRPr>
          </a:p>
          <a:p>
            <a:pPr indent="0" lvl="0" marL="0" marR="0" rtl="0" algn="l">
              <a:lnSpc>
                <a:spcPct val="100000"/>
              </a:lnSpc>
              <a:spcBef>
                <a:spcPts val="0"/>
              </a:spcBef>
              <a:spcAft>
                <a:spcPts val="0"/>
              </a:spcAft>
              <a:buNone/>
            </a:pPr>
            <a:r>
              <a:t/>
            </a:r>
            <a:endParaRPr sz="1500">
              <a:latin typeface="Barlow"/>
              <a:ea typeface="Barlow"/>
              <a:cs typeface="Barlow"/>
              <a:sym typeface="Barlow"/>
            </a:endParaRPr>
          </a:p>
          <a:p>
            <a:pPr indent="0" lvl="0" marL="0" marR="0" rtl="0" algn="l">
              <a:lnSpc>
                <a:spcPct val="100000"/>
              </a:lnSpc>
              <a:spcBef>
                <a:spcPts val="0"/>
              </a:spcBef>
              <a:spcAft>
                <a:spcPts val="0"/>
              </a:spcAft>
              <a:buNone/>
            </a:pPr>
            <a:r>
              <a:t/>
            </a:r>
            <a:endParaRPr sz="1500">
              <a:latin typeface="Barlow"/>
              <a:ea typeface="Barlow"/>
              <a:cs typeface="Barlow"/>
              <a:sym typeface="Barlow"/>
            </a:endParaRPr>
          </a:p>
          <a:p>
            <a:pPr indent="0" lvl="0" marL="0" marR="0" rtl="0" algn="just">
              <a:lnSpc>
                <a:spcPct val="100000"/>
              </a:lnSpc>
              <a:spcBef>
                <a:spcPts val="0"/>
              </a:spcBef>
              <a:spcAft>
                <a:spcPts val="0"/>
              </a:spcAft>
              <a:buNone/>
            </a:pPr>
            <a:r>
              <a:t/>
            </a:r>
            <a:endParaRPr sz="1500">
              <a:latin typeface="Barlow"/>
              <a:ea typeface="Barlow"/>
              <a:cs typeface="Barlow"/>
              <a:sym typeface="Barlow"/>
            </a:endParaRPr>
          </a:p>
          <a:p>
            <a:pPr indent="0" lvl="0" marL="0" marR="0" rtl="0" algn="just">
              <a:lnSpc>
                <a:spcPct val="100000"/>
              </a:lnSpc>
              <a:spcBef>
                <a:spcPts val="0"/>
              </a:spcBef>
              <a:spcAft>
                <a:spcPts val="0"/>
              </a:spcAft>
              <a:buNone/>
            </a:pPr>
            <a:r>
              <a:t/>
            </a:r>
            <a:endParaRPr sz="1500">
              <a:latin typeface="Barlow SemiBold"/>
              <a:ea typeface="Barlow SemiBold"/>
              <a:cs typeface="Barlow SemiBold"/>
              <a:sym typeface="Barlow SemiBold"/>
            </a:endParaRPr>
          </a:p>
          <a:p>
            <a:pPr indent="0" lvl="0" marL="0" marR="0" rtl="0" algn="just">
              <a:lnSpc>
                <a:spcPct val="100000"/>
              </a:lnSpc>
              <a:spcBef>
                <a:spcPts val="0"/>
              </a:spcBef>
              <a:spcAft>
                <a:spcPts val="0"/>
              </a:spcAft>
              <a:buNone/>
            </a:pPr>
            <a:r>
              <a:t/>
            </a:r>
            <a:endParaRPr sz="1500">
              <a:latin typeface="Barlow"/>
              <a:ea typeface="Barlow"/>
              <a:cs typeface="Barlow"/>
              <a:sym typeface="Barlow"/>
            </a:endParaRPr>
          </a:p>
          <a:p>
            <a:pPr indent="0" lvl="0" marL="0" marR="0" rtl="0" algn="just">
              <a:lnSpc>
                <a:spcPct val="100000"/>
              </a:lnSpc>
              <a:spcBef>
                <a:spcPts val="0"/>
              </a:spcBef>
              <a:spcAft>
                <a:spcPts val="0"/>
              </a:spcAft>
              <a:buClr>
                <a:srgbClr val="000000"/>
              </a:buClr>
              <a:buSzPts val="1400"/>
              <a:buFont typeface="Arial"/>
              <a:buNone/>
            </a:pPr>
            <a:r>
              <a:t/>
            </a:r>
            <a:endParaRPr sz="1500">
              <a:latin typeface="Barlow"/>
              <a:ea typeface="Barlow"/>
              <a:cs typeface="Barlow"/>
              <a:sym typeface="Barlow"/>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35" name="Shape 235"/>
        <p:cNvGrpSpPr/>
        <p:nvPr/>
      </p:nvGrpSpPr>
      <p:grpSpPr>
        <a:xfrm>
          <a:off x="0" y="0"/>
          <a:ext cx="0" cy="0"/>
          <a:chOff x="0" y="0"/>
          <a:chExt cx="0" cy="0"/>
        </a:xfrm>
      </p:grpSpPr>
      <p:sp>
        <p:nvSpPr>
          <p:cNvPr id="236" name="Google Shape;236;p30"/>
          <p:cNvSpPr/>
          <p:nvPr/>
        </p:nvSpPr>
        <p:spPr>
          <a:xfrm>
            <a:off x="8507902" y="4932389"/>
            <a:ext cx="539646" cy="134911"/>
          </a:xfrm>
          <a:custGeom>
            <a:rect b="b" l="l" r="r" t="t"/>
            <a:pathLst>
              <a:path extrusionOk="0" h="269823" w="1079292">
                <a:moveTo>
                  <a:pt x="134912" y="0"/>
                </a:moveTo>
                <a:cubicBezTo>
                  <a:pt x="60373" y="0"/>
                  <a:pt x="0" y="60373"/>
                  <a:pt x="0" y="134912"/>
                </a:cubicBezTo>
                <a:cubicBezTo>
                  <a:pt x="0" y="209450"/>
                  <a:pt x="60373" y="269823"/>
                  <a:pt x="134912" y="269823"/>
                </a:cubicBezTo>
                <a:cubicBezTo>
                  <a:pt x="209450" y="269823"/>
                  <a:pt x="269823" y="209450"/>
                  <a:pt x="269823" y="134912"/>
                </a:cubicBezTo>
                <a:cubicBezTo>
                  <a:pt x="269823" y="60373"/>
                  <a:pt x="209450" y="0"/>
                  <a:pt x="134912" y="0"/>
                </a:cubicBezTo>
                <a:close/>
                <a:moveTo>
                  <a:pt x="944381" y="0"/>
                </a:moveTo>
                <a:cubicBezTo>
                  <a:pt x="869842" y="0"/>
                  <a:pt x="809469" y="60373"/>
                  <a:pt x="809469" y="134912"/>
                </a:cubicBezTo>
                <a:cubicBezTo>
                  <a:pt x="809469" y="209450"/>
                  <a:pt x="869842" y="269823"/>
                  <a:pt x="944381" y="269823"/>
                </a:cubicBezTo>
                <a:cubicBezTo>
                  <a:pt x="1018919" y="269823"/>
                  <a:pt x="1079292" y="209450"/>
                  <a:pt x="1079292" y="134912"/>
                </a:cubicBezTo>
                <a:cubicBezTo>
                  <a:pt x="1079292" y="60373"/>
                  <a:pt x="1018919" y="0"/>
                  <a:pt x="944381" y="0"/>
                </a:cubicBezTo>
                <a:close/>
                <a:moveTo>
                  <a:pt x="539646" y="0"/>
                </a:moveTo>
                <a:cubicBezTo>
                  <a:pt x="465107" y="0"/>
                  <a:pt x="404735" y="60373"/>
                  <a:pt x="404735" y="134912"/>
                </a:cubicBezTo>
                <a:cubicBezTo>
                  <a:pt x="404735" y="209450"/>
                  <a:pt x="465107" y="269823"/>
                  <a:pt x="539646" y="269823"/>
                </a:cubicBezTo>
                <a:cubicBezTo>
                  <a:pt x="614185" y="269823"/>
                  <a:pt x="674558" y="209450"/>
                  <a:pt x="674558" y="134912"/>
                </a:cubicBezTo>
                <a:cubicBezTo>
                  <a:pt x="674558" y="60373"/>
                  <a:pt x="614185" y="0"/>
                  <a:pt x="539646" y="0"/>
                </a:cubicBez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37" name="Google Shape;237;p30"/>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 </a:t>
            </a:r>
            <a:endParaRPr/>
          </a:p>
        </p:txBody>
      </p:sp>
      <p:sp>
        <p:nvSpPr>
          <p:cNvPr id="238" name="Google Shape;238;p30"/>
          <p:cNvSpPr/>
          <p:nvPr/>
        </p:nvSpPr>
        <p:spPr>
          <a:xfrm>
            <a:off x="4572000" y="401975"/>
            <a:ext cx="4099800" cy="2244600"/>
          </a:xfrm>
          <a:prstGeom prst="roundRect">
            <a:avLst>
              <a:gd fmla="val 16667" name="adj"/>
            </a:avLst>
          </a:prstGeom>
          <a:noFill/>
          <a:ln cap="flat" cmpd="sng" w="28575">
            <a:solidFill>
              <a:schemeClr val="accent2"/>
            </a:solidFill>
            <a:prstDash val="dashDot"/>
            <a:round/>
            <a:headEnd len="sm" w="sm" type="none"/>
            <a:tailEnd len="sm" w="sm" type="none"/>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lang="en" sz="1500">
                <a:latin typeface="Barlow"/>
                <a:ea typeface="Barlow"/>
                <a:cs typeface="Barlow"/>
                <a:sym typeface="Barlow"/>
              </a:rPr>
              <a:t>Na página 40, algumas palavras retiradas da historieta da página 39, são apresentadas num quadro, separadas em sílabas e, na seqüência, há algumas palavras formadas com as sílabas dispostas no quadro, o que sugere ao professor a execução do 4º passo de “Modelos de lições”.  </a:t>
            </a:r>
            <a:endParaRPr sz="1500">
              <a:latin typeface="Barlow"/>
              <a:ea typeface="Barlow"/>
              <a:cs typeface="Barlow"/>
              <a:sym typeface="Barlow"/>
            </a:endParaRPr>
          </a:p>
          <a:p>
            <a:pPr indent="0" lvl="0" marL="0" marR="0" rtl="0" algn="just">
              <a:lnSpc>
                <a:spcPct val="100000"/>
              </a:lnSpc>
              <a:spcBef>
                <a:spcPts val="0"/>
              </a:spcBef>
              <a:spcAft>
                <a:spcPts val="0"/>
              </a:spcAft>
              <a:buNone/>
            </a:pPr>
            <a:r>
              <a:rPr lang="en" sz="1500">
                <a:latin typeface="Barlow"/>
                <a:ea typeface="Barlow"/>
                <a:cs typeface="Barlow"/>
                <a:sym typeface="Barlow"/>
              </a:rPr>
              <a:t>(BERNARDES, 2008, p. 8)</a:t>
            </a:r>
            <a:endParaRPr sz="1500">
              <a:latin typeface="Barlow"/>
              <a:ea typeface="Barlow"/>
              <a:cs typeface="Barlow"/>
              <a:sym typeface="Barlow"/>
            </a:endParaRPr>
          </a:p>
          <a:p>
            <a:pPr indent="0" lvl="0" marL="0" marR="0" rtl="0" algn="just">
              <a:lnSpc>
                <a:spcPct val="100000"/>
              </a:lnSpc>
              <a:spcBef>
                <a:spcPts val="0"/>
              </a:spcBef>
              <a:spcAft>
                <a:spcPts val="0"/>
              </a:spcAft>
              <a:buNone/>
            </a:pPr>
            <a:r>
              <a:t/>
            </a:r>
            <a:endParaRPr sz="1500">
              <a:latin typeface="Barlow"/>
              <a:ea typeface="Barlow"/>
              <a:cs typeface="Barlow"/>
              <a:sym typeface="Barlow"/>
            </a:endParaRPr>
          </a:p>
          <a:p>
            <a:pPr indent="0" lvl="0" marL="0" marR="0" rtl="0" algn="just">
              <a:lnSpc>
                <a:spcPct val="100000"/>
              </a:lnSpc>
              <a:spcBef>
                <a:spcPts val="0"/>
              </a:spcBef>
              <a:spcAft>
                <a:spcPts val="0"/>
              </a:spcAft>
              <a:buNone/>
            </a:pPr>
            <a:r>
              <a:t/>
            </a:r>
            <a:endParaRPr sz="1500">
              <a:latin typeface="Barlow SemiBold"/>
              <a:ea typeface="Barlow SemiBold"/>
              <a:cs typeface="Barlow SemiBold"/>
              <a:sym typeface="Barlow SemiBold"/>
            </a:endParaRPr>
          </a:p>
          <a:p>
            <a:pPr indent="0" lvl="0" marL="0" marR="0" rtl="0" algn="just">
              <a:lnSpc>
                <a:spcPct val="100000"/>
              </a:lnSpc>
              <a:spcBef>
                <a:spcPts val="0"/>
              </a:spcBef>
              <a:spcAft>
                <a:spcPts val="0"/>
              </a:spcAft>
              <a:buNone/>
            </a:pPr>
            <a:r>
              <a:t/>
            </a:r>
            <a:endParaRPr sz="1500">
              <a:latin typeface="Barlow"/>
              <a:ea typeface="Barlow"/>
              <a:cs typeface="Barlow"/>
              <a:sym typeface="Barlow"/>
            </a:endParaRPr>
          </a:p>
          <a:p>
            <a:pPr indent="0" lvl="0" marL="0" marR="0" rtl="0" algn="just">
              <a:lnSpc>
                <a:spcPct val="100000"/>
              </a:lnSpc>
              <a:spcBef>
                <a:spcPts val="0"/>
              </a:spcBef>
              <a:spcAft>
                <a:spcPts val="0"/>
              </a:spcAft>
              <a:buClr>
                <a:srgbClr val="000000"/>
              </a:buClr>
              <a:buSzPts val="1400"/>
              <a:buFont typeface="Arial"/>
              <a:buNone/>
            </a:pPr>
            <a:r>
              <a:t/>
            </a:r>
            <a:endParaRPr sz="1500">
              <a:latin typeface="Barlow"/>
              <a:ea typeface="Barlow"/>
              <a:cs typeface="Barlow"/>
              <a:sym typeface="Barlow"/>
            </a:endParaRPr>
          </a:p>
        </p:txBody>
      </p:sp>
      <p:pic>
        <p:nvPicPr>
          <p:cNvPr id="239" name="Google Shape;239;p30"/>
          <p:cNvPicPr preferRelativeResize="0"/>
          <p:nvPr/>
        </p:nvPicPr>
        <p:blipFill rotWithShape="1">
          <a:blip r:embed="rId3">
            <a:alphaModFix/>
          </a:blip>
          <a:srcRect b="1458" l="2129" r="1522" t="1322"/>
          <a:stretch/>
        </p:blipFill>
        <p:spPr>
          <a:xfrm>
            <a:off x="0" y="0"/>
            <a:ext cx="4072330" cy="5143499"/>
          </a:xfrm>
          <a:prstGeom prst="rect">
            <a:avLst/>
          </a:prstGeom>
          <a:noFill/>
          <a:ln>
            <a:noFill/>
          </a:ln>
        </p:spPr>
      </p:pic>
      <p:sp>
        <p:nvSpPr>
          <p:cNvPr id="240" name="Google Shape;240;p30"/>
          <p:cNvSpPr/>
          <p:nvPr/>
        </p:nvSpPr>
        <p:spPr>
          <a:xfrm>
            <a:off x="4572000" y="3087500"/>
            <a:ext cx="4099800" cy="1357200"/>
          </a:xfrm>
          <a:prstGeom prst="roundRect">
            <a:avLst>
              <a:gd fmla="val 16667" name="adj"/>
            </a:avLst>
          </a:prstGeom>
          <a:noFill/>
          <a:ln cap="flat" cmpd="sng" w="28575">
            <a:solidFill>
              <a:schemeClr val="accent2"/>
            </a:solidFill>
            <a:prstDash val="dashDot"/>
            <a:round/>
            <a:headEnd len="sm" w="sm" type="none"/>
            <a:tailEnd len="sm" w="sm" type="none"/>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lang="en" sz="1300">
                <a:latin typeface="Barlow"/>
                <a:ea typeface="Barlow"/>
                <a:cs typeface="Barlow"/>
                <a:sym typeface="Barlow"/>
              </a:rPr>
              <a:t>Letras miúdas: "Com o auxilio das palavras insertas, escrever no quadro negro listas de palavras que terminem/ por syllabas eguaes ou semelhantes, assim: escada, espada, empada, e mandar que as leiam as creanças".</a:t>
            </a:r>
            <a:endParaRPr sz="1300">
              <a:latin typeface="Barlow"/>
              <a:ea typeface="Barlow"/>
              <a:cs typeface="Barlow"/>
              <a:sym typeface="Barlow"/>
            </a:endParaRPr>
          </a:p>
          <a:p>
            <a:pPr indent="0" lvl="0" marL="0" marR="0" rtl="0" algn="just">
              <a:lnSpc>
                <a:spcPct val="100000"/>
              </a:lnSpc>
              <a:spcBef>
                <a:spcPts val="0"/>
              </a:spcBef>
              <a:spcAft>
                <a:spcPts val="0"/>
              </a:spcAft>
              <a:buNone/>
            </a:pPr>
            <a:r>
              <a:t/>
            </a:r>
            <a:endParaRPr sz="1500">
              <a:latin typeface="Barlow"/>
              <a:ea typeface="Barlow"/>
              <a:cs typeface="Barlow"/>
              <a:sym typeface="Barlow"/>
            </a:endParaRPr>
          </a:p>
          <a:p>
            <a:pPr indent="0" lvl="0" marL="0" marR="0" rtl="0" algn="just">
              <a:lnSpc>
                <a:spcPct val="100000"/>
              </a:lnSpc>
              <a:spcBef>
                <a:spcPts val="0"/>
              </a:spcBef>
              <a:spcAft>
                <a:spcPts val="0"/>
              </a:spcAft>
              <a:buNone/>
            </a:pPr>
            <a:r>
              <a:t/>
            </a:r>
            <a:endParaRPr sz="1500">
              <a:latin typeface="Barlow SemiBold"/>
              <a:ea typeface="Barlow SemiBold"/>
              <a:cs typeface="Barlow SemiBold"/>
              <a:sym typeface="Barlow SemiBold"/>
            </a:endParaRPr>
          </a:p>
          <a:p>
            <a:pPr indent="0" lvl="0" marL="0" marR="0" rtl="0" algn="just">
              <a:lnSpc>
                <a:spcPct val="100000"/>
              </a:lnSpc>
              <a:spcBef>
                <a:spcPts val="0"/>
              </a:spcBef>
              <a:spcAft>
                <a:spcPts val="0"/>
              </a:spcAft>
              <a:buNone/>
            </a:pPr>
            <a:r>
              <a:t/>
            </a:r>
            <a:endParaRPr sz="1500">
              <a:latin typeface="Barlow"/>
              <a:ea typeface="Barlow"/>
              <a:cs typeface="Barlow"/>
              <a:sym typeface="Barlow"/>
            </a:endParaRPr>
          </a:p>
          <a:p>
            <a:pPr indent="0" lvl="0" marL="0" marR="0" rtl="0" algn="just">
              <a:lnSpc>
                <a:spcPct val="100000"/>
              </a:lnSpc>
              <a:spcBef>
                <a:spcPts val="0"/>
              </a:spcBef>
              <a:spcAft>
                <a:spcPts val="0"/>
              </a:spcAft>
              <a:buClr>
                <a:srgbClr val="000000"/>
              </a:buClr>
              <a:buSzPts val="1400"/>
              <a:buFont typeface="Arial"/>
              <a:buNone/>
            </a:pPr>
            <a:r>
              <a:t/>
            </a:r>
            <a:endParaRPr sz="1500">
              <a:latin typeface="Barlow"/>
              <a:ea typeface="Barlow"/>
              <a:cs typeface="Barlow"/>
              <a:sym typeface="Barlow"/>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67" name="Shape 67"/>
        <p:cNvGrpSpPr/>
        <p:nvPr/>
      </p:nvGrpSpPr>
      <p:grpSpPr>
        <a:xfrm>
          <a:off x="0" y="0"/>
          <a:ext cx="0" cy="0"/>
          <a:chOff x="0" y="0"/>
          <a:chExt cx="0" cy="0"/>
        </a:xfrm>
      </p:grpSpPr>
      <p:sp>
        <p:nvSpPr>
          <p:cNvPr id="68" name="Google Shape;68;p13"/>
          <p:cNvSpPr txBox="1"/>
          <p:nvPr>
            <p:ph type="title"/>
          </p:nvPr>
        </p:nvSpPr>
        <p:spPr>
          <a:xfrm>
            <a:off x="516600" y="514350"/>
            <a:ext cx="6480000" cy="7179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3000"/>
              <a:buFont typeface="Arial"/>
              <a:buNone/>
            </a:pPr>
            <a:r>
              <a:rPr b="0" lang="en" sz="3000">
                <a:solidFill>
                  <a:srgbClr val="000000"/>
                </a:solidFill>
                <a:latin typeface="Barlow Black"/>
                <a:ea typeface="Barlow Black"/>
                <a:cs typeface="Barlow Black"/>
                <a:sym typeface="Barlow Black"/>
              </a:rPr>
              <a:t>DEFINIÇÃO</a:t>
            </a:r>
            <a:endParaRPr sz="3000"/>
          </a:p>
        </p:txBody>
      </p:sp>
      <p:sp>
        <p:nvSpPr>
          <p:cNvPr id="69" name="Google Shape;69;p13"/>
          <p:cNvSpPr txBox="1"/>
          <p:nvPr>
            <p:ph idx="2" type="body"/>
          </p:nvPr>
        </p:nvSpPr>
        <p:spPr>
          <a:xfrm>
            <a:off x="502200" y="1587125"/>
            <a:ext cx="8139600" cy="3658500"/>
          </a:xfrm>
          <a:prstGeom prst="rect">
            <a:avLst/>
          </a:prstGeom>
          <a:noFill/>
          <a:ln>
            <a:noFill/>
          </a:ln>
        </p:spPr>
        <p:txBody>
          <a:bodyPr anchorCtr="0" anchor="t" bIns="0" lIns="0" spcFirstLastPara="1" rIns="0" wrap="square" tIns="0">
            <a:noAutofit/>
          </a:bodyPr>
          <a:lstStyle/>
          <a:p>
            <a:pPr indent="-336550" lvl="0" marL="457200" rtl="0" algn="just">
              <a:lnSpc>
                <a:spcPct val="100000"/>
              </a:lnSpc>
              <a:spcBef>
                <a:spcPts val="1200"/>
              </a:spcBef>
              <a:spcAft>
                <a:spcPts val="0"/>
              </a:spcAft>
              <a:buClr>
                <a:srgbClr val="000000"/>
              </a:buClr>
              <a:buSzPts val="1700"/>
              <a:buChar char="●"/>
            </a:pPr>
            <a:r>
              <a:rPr lang="en" sz="1700">
                <a:solidFill>
                  <a:srgbClr val="000000"/>
                </a:solidFill>
              </a:rPr>
              <a:t>O método de sentenciação é agrupado no conjunto de métodos analíticos, destacando a sentença/frase como unidade que partem do todo para as partes;</a:t>
            </a:r>
            <a:endParaRPr sz="1700">
              <a:solidFill>
                <a:srgbClr val="000000"/>
              </a:solidFill>
            </a:endParaRPr>
          </a:p>
          <a:p>
            <a:pPr indent="0" lvl="0" marL="457200" rtl="0" algn="just">
              <a:lnSpc>
                <a:spcPct val="100000"/>
              </a:lnSpc>
              <a:spcBef>
                <a:spcPts val="1200"/>
              </a:spcBef>
              <a:spcAft>
                <a:spcPts val="0"/>
              </a:spcAft>
              <a:buNone/>
            </a:pPr>
            <a:r>
              <a:t/>
            </a:r>
            <a:endParaRPr sz="1700">
              <a:solidFill>
                <a:srgbClr val="000000"/>
              </a:solidFill>
            </a:endParaRPr>
          </a:p>
          <a:p>
            <a:pPr indent="-336550" lvl="0" marL="457200" rtl="0" algn="just">
              <a:lnSpc>
                <a:spcPct val="100000"/>
              </a:lnSpc>
              <a:spcBef>
                <a:spcPts val="0"/>
              </a:spcBef>
              <a:spcAft>
                <a:spcPts val="0"/>
              </a:spcAft>
              <a:buClr>
                <a:srgbClr val="000000"/>
              </a:buClr>
              <a:buSzPts val="1700"/>
              <a:buChar char="●"/>
            </a:pPr>
            <a:r>
              <a:rPr lang="en" sz="1700">
                <a:solidFill>
                  <a:srgbClr val="000000"/>
                </a:solidFill>
              </a:rPr>
              <a:t>Fundamentado na construção da leitura e escrita a partir de frases/sentenças;</a:t>
            </a:r>
            <a:endParaRPr sz="1700">
              <a:solidFill>
                <a:srgbClr val="000000"/>
              </a:solidFill>
            </a:endParaRPr>
          </a:p>
          <a:p>
            <a:pPr indent="0" lvl="0" marL="457200" rtl="0" algn="just">
              <a:lnSpc>
                <a:spcPct val="100000"/>
              </a:lnSpc>
              <a:spcBef>
                <a:spcPts val="0"/>
              </a:spcBef>
              <a:spcAft>
                <a:spcPts val="0"/>
              </a:spcAft>
              <a:buNone/>
            </a:pPr>
            <a:r>
              <a:t/>
            </a:r>
            <a:endParaRPr sz="1700">
              <a:solidFill>
                <a:srgbClr val="000000"/>
              </a:solidFill>
            </a:endParaRPr>
          </a:p>
          <a:p>
            <a:pPr indent="-336550" lvl="0" marL="457200" rtl="0" algn="just">
              <a:lnSpc>
                <a:spcPct val="100000"/>
              </a:lnSpc>
              <a:spcBef>
                <a:spcPts val="0"/>
              </a:spcBef>
              <a:spcAft>
                <a:spcPts val="0"/>
              </a:spcAft>
              <a:buClr>
                <a:srgbClr val="000000"/>
              </a:buClr>
              <a:buSzPts val="1700"/>
              <a:buChar char="●"/>
            </a:pPr>
            <a:r>
              <a:rPr lang="en" sz="1700">
                <a:solidFill>
                  <a:srgbClr val="000000"/>
                </a:solidFill>
              </a:rPr>
              <a:t>A sentença/frase é utilizada para que as crianças encontrem novas palavras e combinações;</a:t>
            </a:r>
            <a:endParaRPr sz="1700">
              <a:solidFill>
                <a:srgbClr val="000000"/>
              </a:solidFill>
            </a:endParaRPr>
          </a:p>
          <a:p>
            <a:pPr indent="0" lvl="0" marL="457200" rtl="0" algn="just">
              <a:lnSpc>
                <a:spcPct val="100000"/>
              </a:lnSpc>
              <a:spcBef>
                <a:spcPts val="0"/>
              </a:spcBef>
              <a:spcAft>
                <a:spcPts val="0"/>
              </a:spcAft>
              <a:buNone/>
            </a:pPr>
            <a:r>
              <a:t/>
            </a:r>
            <a:endParaRPr sz="1700">
              <a:solidFill>
                <a:srgbClr val="000000"/>
              </a:solidFill>
            </a:endParaRPr>
          </a:p>
          <a:p>
            <a:pPr indent="-336550" lvl="0" marL="457200" rtl="0" algn="just">
              <a:lnSpc>
                <a:spcPct val="100000"/>
              </a:lnSpc>
              <a:spcBef>
                <a:spcPts val="0"/>
              </a:spcBef>
              <a:spcAft>
                <a:spcPts val="0"/>
              </a:spcAft>
              <a:buClr>
                <a:srgbClr val="000000"/>
              </a:buClr>
              <a:buSzPts val="1700"/>
              <a:buChar char="●"/>
            </a:pPr>
            <a:r>
              <a:rPr lang="en" sz="1700">
                <a:solidFill>
                  <a:srgbClr val="000000"/>
                </a:solidFill>
              </a:rPr>
              <a:t>Em seguida, após ser reconhecida e compreendida globalmente, será decomposta em palavras e, finalmente, em sílabas.</a:t>
            </a:r>
            <a:endParaRPr sz="1700">
              <a:solidFill>
                <a:srgbClr val="000000"/>
              </a:solidFill>
            </a:endParaRPr>
          </a:p>
          <a:p>
            <a:pPr indent="0" lvl="0" marL="457200" rtl="0" algn="l">
              <a:lnSpc>
                <a:spcPct val="150000"/>
              </a:lnSpc>
              <a:spcBef>
                <a:spcPts val="0"/>
              </a:spcBef>
              <a:spcAft>
                <a:spcPts val="0"/>
              </a:spcAft>
              <a:buNone/>
            </a:pPr>
            <a:r>
              <a:t/>
            </a:r>
            <a:endParaRPr sz="1800">
              <a:solidFill>
                <a:srgbClr val="000000"/>
              </a:solidFill>
              <a:latin typeface="Barlow Medium"/>
              <a:ea typeface="Barlow Medium"/>
              <a:cs typeface="Barlow Medium"/>
              <a:sym typeface="Barlow Medium"/>
            </a:endParaRPr>
          </a:p>
          <a:p>
            <a:pPr indent="0" lvl="0" marL="457200" rtl="0" algn="l">
              <a:lnSpc>
                <a:spcPct val="115000"/>
              </a:lnSpc>
              <a:spcBef>
                <a:spcPts val="1200"/>
              </a:spcBef>
              <a:spcAft>
                <a:spcPts val="0"/>
              </a:spcAft>
              <a:buSzPts val="1600"/>
              <a:buNone/>
            </a:pPr>
            <a:r>
              <a:t/>
            </a:r>
            <a:endParaRPr sz="1100">
              <a:solidFill>
                <a:srgbClr val="000000"/>
              </a:solidFill>
              <a:latin typeface="Arial"/>
              <a:ea typeface="Arial"/>
              <a:cs typeface="Arial"/>
              <a:sym typeface="Arial"/>
            </a:endParaRPr>
          </a:p>
          <a:p>
            <a:pPr indent="0" lvl="0" marL="0" rtl="0" algn="l">
              <a:lnSpc>
                <a:spcPct val="115000"/>
              </a:lnSpc>
              <a:spcBef>
                <a:spcPts val="1200"/>
              </a:spcBef>
              <a:spcAft>
                <a:spcPts val="0"/>
              </a:spcAft>
              <a:buSzPts val="1600"/>
              <a:buNone/>
            </a:pPr>
            <a:r>
              <a:t/>
            </a:r>
            <a:endParaRPr sz="1100">
              <a:solidFill>
                <a:srgbClr val="000000"/>
              </a:solidFill>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t/>
            </a:r>
            <a:endParaRPr sz="1400">
              <a:latin typeface="Barlow Medium"/>
              <a:ea typeface="Barlow Medium"/>
              <a:cs typeface="Barlow Medium"/>
              <a:sym typeface="Barlow Medium"/>
            </a:endParaRPr>
          </a:p>
          <a:p>
            <a:pPr indent="0" lvl="0" marL="0" rtl="0" algn="l">
              <a:lnSpc>
                <a:spcPct val="115000"/>
              </a:lnSpc>
              <a:spcBef>
                <a:spcPts val="0"/>
              </a:spcBef>
              <a:spcAft>
                <a:spcPts val="0"/>
              </a:spcAft>
              <a:buClr>
                <a:schemeClr val="dk1"/>
              </a:buClr>
              <a:buSzPts val="1100"/>
              <a:buFont typeface="Arial"/>
              <a:buNone/>
            </a:pPr>
            <a:r>
              <a:t/>
            </a:r>
            <a:endParaRPr sz="1400">
              <a:latin typeface="Barlow Medium"/>
              <a:ea typeface="Barlow Medium"/>
              <a:cs typeface="Barlow Medium"/>
              <a:sym typeface="Barlow Medium"/>
            </a:endParaRPr>
          </a:p>
        </p:txBody>
      </p:sp>
      <p:sp>
        <p:nvSpPr>
          <p:cNvPr id="70" name="Google Shape;70;p13"/>
          <p:cNvSpPr/>
          <p:nvPr/>
        </p:nvSpPr>
        <p:spPr>
          <a:xfrm>
            <a:off x="8006506" y="6"/>
            <a:ext cx="1137488" cy="1137486"/>
          </a:xfrm>
          <a:custGeom>
            <a:rect b="b" l="l" r="r" t="t"/>
            <a:pathLst>
              <a:path extrusionOk="0" h="2274971" w="2274977">
                <a:moveTo>
                  <a:pt x="2274977" y="1013036"/>
                </a:moveTo>
                <a:lnTo>
                  <a:pt x="2274977" y="1013036"/>
                </a:lnTo>
                <a:lnTo>
                  <a:pt x="2274977" y="0"/>
                </a:lnTo>
                <a:lnTo>
                  <a:pt x="2274977" y="0"/>
                </a:lnTo>
                <a:cubicBezTo>
                  <a:pt x="1018536" y="0"/>
                  <a:pt x="0" y="1018530"/>
                  <a:pt x="0" y="2274971"/>
                </a:cubicBezTo>
                <a:lnTo>
                  <a:pt x="1013047" y="2274971"/>
                </a:lnTo>
                <a:cubicBezTo>
                  <a:pt x="1013047" y="1578027"/>
                  <a:pt x="1578038" y="1013036"/>
                  <a:pt x="2274977" y="1013036"/>
                </a:cubicBezTo>
                <a:close/>
              </a:path>
            </a:pathLst>
          </a:custGeom>
          <a:solidFill>
            <a:schemeClr val="accent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71" name="Google Shape;71;p13"/>
          <p:cNvSpPr/>
          <p:nvPr/>
        </p:nvSpPr>
        <p:spPr>
          <a:xfrm>
            <a:off x="8006500" y="955712"/>
            <a:ext cx="1106170" cy="276543"/>
          </a:xfrm>
          <a:custGeom>
            <a:rect b="b" l="l" r="r" t="t"/>
            <a:pathLst>
              <a:path extrusionOk="0" h="553085" w="2212339">
                <a:moveTo>
                  <a:pt x="276542" y="0"/>
                </a:moveTo>
                <a:cubicBezTo>
                  <a:pt x="123753" y="0"/>
                  <a:pt x="0" y="123753"/>
                  <a:pt x="0" y="276543"/>
                </a:cubicBezTo>
                <a:cubicBezTo>
                  <a:pt x="0" y="429332"/>
                  <a:pt x="123753" y="553085"/>
                  <a:pt x="276542" y="553085"/>
                </a:cubicBezTo>
                <a:cubicBezTo>
                  <a:pt x="429332" y="553085"/>
                  <a:pt x="553085" y="429332"/>
                  <a:pt x="553085" y="276543"/>
                </a:cubicBezTo>
                <a:cubicBezTo>
                  <a:pt x="553085" y="123753"/>
                  <a:pt x="429332" y="0"/>
                  <a:pt x="276542" y="0"/>
                </a:cubicBezTo>
                <a:close/>
                <a:moveTo>
                  <a:pt x="1935797" y="0"/>
                </a:moveTo>
                <a:cubicBezTo>
                  <a:pt x="1783007" y="0"/>
                  <a:pt x="1659254" y="123753"/>
                  <a:pt x="1659254" y="276543"/>
                </a:cubicBezTo>
                <a:cubicBezTo>
                  <a:pt x="1659254" y="429332"/>
                  <a:pt x="1783007" y="553085"/>
                  <a:pt x="1935797" y="553085"/>
                </a:cubicBezTo>
                <a:cubicBezTo>
                  <a:pt x="2088586" y="553085"/>
                  <a:pt x="2212339" y="429332"/>
                  <a:pt x="2212339" y="276543"/>
                </a:cubicBezTo>
                <a:cubicBezTo>
                  <a:pt x="2212339" y="123753"/>
                  <a:pt x="2088586" y="0"/>
                  <a:pt x="1935797" y="0"/>
                </a:cubicBezTo>
                <a:close/>
                <a:moveTo>
                  <a:pt x="1106170" y="0"/>
                </a:moveTo>
                <a:cubicBezTo>
                  <a:pt x="953380" y="0"/>
                  <a:pt x="829627" y="123753"/>
                  <a:pt x="829627" y="276543"/>
                </a:cubicBezTo>
                <a:cubicBezTo>
                  <a:pt x="829627" y="429332"/>
                  <a:pt x="953380" y="553085"/>
                  <a:pt x="1106170" y="553085"/>
                </a:cubicBezTo>
                <a:cubicBezTo>
                  <a:pt x="1258959" y="553085"/>
                  <a:pt x="1382712" y="429332"/>
                  <a:pt x="1382712" y="276543"/>
                </a:cubicBezTo>
                <a:cubicBezTo>
                  <a:pt x="1382712" y="123753"/>
                  <a:pt x="1258959" y="0"/>
                  <a:pt x="1106170" y="0"/>
                </a:cubicBez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44" name="Shape 244"/>
        <p:cNvGrpSpPr/>
        <p:nvPr/>
      </p:nvGrpSpPr>
      <p:grpSpPr>
        <a:xfrm>
          <a:off x="0" y="0"/>
          <a:ext cx="0" cy="0"/>
          <a:chOff x="0" y="0"/>
          <a:chExt cx="0" cy="0"/>
        </a:xfrm>
      </p:grpSpPr>
      <p:sp>
        <p:nvSpPr>
          <p:cNvPr id="245" name="Google Shape;245;p31"/>
          <p:cNvSpPr/>
          <p:nvPr/>
        </p:nvSpPr>
        <p:spPr>
          <a:xfrm>
            <a:off x="8507902" y="4932389"/>
            <a:ext cx="539646" cy="134911"/>
          </a:xfrm>
          <a:custGeom>
            <a:rect b="b" l="l" r="r" t="t"/>
            <a:pathLst>
              <a:path extrusionOk="0" h="269823" w="1079292">
                <a:moveTo>
                  <a:pt x="134912" y="0"/>
                </a:moveTo>
                <a:cubicBezTo>
                  <a:pt x="60373" y="0"/>
                  <a:pt x="0" y="60373"/>
                  <a:pt x="0" y="134912"/>
                </a:cubicBezTo>
                <a:cubicBezTo>
                  <a:pt x="0" y="209450"/>
                  <a:pt x="60373" y="269823"/>
                  <a:pt x="134912" y="269823"/>
                </a:cubicBezTo>
                <a:cubicBezTo>
                  <a:pt x="209450" y="269823"/>
                  <a:pt x="269823" y="209450"/>
                  <a:pt x="269823" y="134912"/>
                </a:cubicBezTo>
                <a:cubicBezTo>
                  <a:pt x="269823" y="60373"/>
                  <a:pt x="209450" y="0"/>
                  <a:pt x="134912" y="0"/>
                </a:cubicBezTo>
                <a:close/>
                <a:moveTo>
                  <a:pt x="944381" y="0"/>
                </a:moveTo>
                <a:cubicBezTo>
                  <a:pt x="869842" y="0"/>
                  <a:pt x="809469" y="60373"/>
                  <a:pt x="809469" y="134912"/>
                </a:cubicBezTo>
                <a:cubicBezTo>
                  <a:pt x="809469" y="209450"/>
                  <a:pt x="869842" y="269823"/>
                  <a:pt x="944381" y="269823"/>
                </a:cubicBezTo>
                <a:cubicBezTo>
                  <a:pt x="1018919" y="269823"/>
                  <a:pt x="1079292" y="209450"/>
                  <a:pt x="1079292" y="134912"/>
                </a:cubicBezTo>
                <a:cubicBezTo>
                  <a:pt x="1079292" y="60373"/>
                  <a:pt x="1018919" y="0"/>
                  <a:pt x="944381" y="0"/>
                </a:cubicBezTo>
                <a:close/>
                <a:moveTo>
                  <a:pt x="539646" y="0"/>
                </a:moveTo>
                <a:cubicBezTo>
                  <a:pt x="465107" y="0"/>
                  <a:pt x="404735" y="60373"/>
                  <a:pt x="404735" y="134912"/>
                </a:cubicBezTo>
                <a:cubicBezTo>
                  <a:pt x="404735" y="209450"/>
                  <a:pt x="465107" y="269823"/>
                  <a:pt x="539646" y="269823"/>
                </a:cubicBezTo>
                <a:cubicBezTo>
                  <a:pt x="614185" y="269823"/>
                  <a:pt x="674558" y="209450"/>
                  <a:pt x="674558" y="134912"/>
                </a:cubicBezTo>
                <a:cubicBezTo>
                  <a:pt x="674558" y="60373"/>
                  <a:pt x="614185" y="0"/>
                  <a:pt x="539646" y="0"/>
                </a:cubicBez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46" name="Google Shape;246;p31"/>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 </a:t>
            </a:r>
            <a:endParaRPr/>
          </a:p>
        </p:txBody>
      </p:sp>
      <p:sp>
        <p:nvSpPr>
          <p:cNvPr id="247" name="Google Shape;247;p31"/>
          <p:cNvSpPr/>
          <p:nvPr/>
        </p:nvSpPr>
        <p:spPr>
          <a:xfrm>
            <a:off x="4572000" y="1497600"/>
            <a:ext cx="4099800" cy="2148300"/>
          </a:xfrm>
          <a:prstGeom prst="roundRect">
            <a:avLst>
              <a:gd fmla="val 16667" name="adj"/>
            </a:avLst>
          </a:prstGeom>
          <a:noFill/>
          <a:ln cap="flat" cmpd="sng" w="28575">
            <a:solidFill>
              <a:schemeClr val="accent2"/>
            </a:solidFill>
            <a:prstDash val="dashDot"/>
            <a:round/>
            <a:headEnd len="sm" w="sm" type="none"/>
            <a:tailEnd len="sm" w="sm" type="none"/>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t/>
            </a:r>
            <a:endParaRPr sz="1500">
              <a:latin typeface="Barlow"/>
              <a:ea typeface="Barlow"/>
              <a:cs typeface="Barlow"/>
              <a:sym typeface="Barlow"/>
            </a:endParaRPr>
          </a:p>
          <a:p>
            <a:pPr indent="0" lvl="0" marL="0" marR="0" rtl="0" algn="just">
              <a:lnSpc>
                <a:spcPct val="100000"/>
              </a:lnSpc>
              <a:spcBef>
                <a:spcPts val="0"/>
              </a:spcBef>
              <a:spcAft>
                <a:spcPts val="0"/>
              </a:spcAft>
              <a:buNone/>
            </a:pPr>
            <a:r>
              <a:rPr lang="en" sz="1500">
                <a:latin typeface="Barlow"/>
                <a:ea typeface="Barlow"/>
                <a:cs typeface="Barlow"/>
                <a:sym typeface="Barlow"/>
              </a:rPr>
              <a:t>Na página 80, apresenta-se uma relação de "palavras rimadas" que se diferenciam apenas em uma ou mais letras no início da palavra, assim como proposto no 5º passo de “Modelos de lições”. </a:t>
            </a:r>
            <a:endParaRPr sz="1500">
              <a:latin typeface="Barlow"/>
              <a:ea typeface="Barlow"/>
              <a:cs typeface="Barlow"/>
              <a:sym typeface="Barlow"/>
            </a:endParaRPr>
          </a:p>
          <a:p>
            <a:pPr indent="0" lvl="0" marL="0" marR="0" rtl="0" algn="just">
              <a:lnSpc>
                <a:spcPct val="100000"/>
              </a:lnSpc>
              <a:spcBef>
                <a:spcPts val="0"/>
              </a:spcBef>
              <a:spcAft>
                <a:spcPts val="0"/>
              </a:spcAft>
              <a:buNone/>
            </a:pPr>
            <a:r>
              <a:rPr lang="en" sz="1500">
                <a:latin typeface="Barlow"/>
                <a:ea typeface="Barlow"/>
                <a:cs typeface="Barlow"/>
                <a:sym typeface="Barlow"/>
              </a:rPr>
              <a:t>(BERNARDES, 2008, p. 8)</a:t>
            </a:r>
            <a:endParaRPr sz="1500">
              <a:latin typeface="Barlow"/>
              <a:ea typeface="Barlow"/>
              <a:cs typeface="Barlow"/>
              <a:sym typeface="Barlow"/>
            </a:endParaRPr>
          </a:p>
          <a:p>
            <a:pPr indent="0" lvl="0" marL="0" marR="0" rtl="0" algn="just">
              <a:lnSpc>
                <a:spcPct val="100000"/>
              </a:lnSpc>
              <a:spcBef>
                <a:spcPts val="0"/>
              </a:spcBef>
              <a:spcAft>
                <a:spcPts val="0"/>
              </a:spcAft>
              <a:buNone/>
            </a:pPr>
            <a:r>
              <a:t/>
            </a:r>
            <a:endParaRPr sz="1500">
              <a:latin typeface="Barlow SemiBold"/>
              <a:ea typeface="Barlow SemiBold"/>
              <a:cs typeface="Barlow SemiBold"/>
              <a:sym typeface="Barlow SemiBold"/>
            </a:endParaRPr>
          </a:p>
          <a:p>
            <a:pPr indent="0" lvl="0" marL="0" marR="0" rtl="0" algn="just">
              <a:lnSpc>
                <a:spcPct val="100000"/>
              </a:lnSpc>
              <a:spcBef>
                <a:spcPts val="0"/>
              </a:spcBef>
              <a:spcAft>
                <a:spcPts val="0"/>
              </a:spcAft>
              <a:buNone/>
            </a:pPr>
            <a:r>
              <a:t/>
            </a:r>
            <a:endParaRPr sz="1500">
              <a:latin typeface="Barlow"/>
              <a:ea typeface="Barlow"/>
              <a:cs typeface="Barlow"/>
              <a:sym typeface="Barlow"/>
            </a:endParaRPr>
          </a:p>
          <a:p>
            <a:pPr indent="0" lvl="0" marL="0" marR="0" rtl="0" algn="just">
              <a:lnSpc>
                <a:spcPct val="100000"/>
              </a:lnSpc>
              <a:spcBef>
                <a:spcPts val="0"/>
              </a:spcBef>
              <a:spcAft>
                <a:spcPts val="0"/>
              </a:spcAft>
              <a:buClr>
                <a:srgbClr val="000000"/>
              </a:buClr>
              <a:buSzPts val="1400"/>
              <a:buFont typeface="Arial"/>
              <a:buNone/>
            </a:pPr>
            <a:r>
              <a:t/>
            </a:r>
            <a:endParaRPr sz="1500">
              <a:latin typeface="Barlow"/>
              <a:ea typeface="Barlow"/>
              <a:cs typeface="Barlow"/>
              <a:sym typeface="Barlow"/>
            </a:endParaRPr>
          </a:p>
        </p:txBody>
      </p:sp>
      <p:pic>
        <p:nvPicPr>
          <p:cNvPr id="248" name="Google Shape;248;p31"/>
          <p:cNvPicPr preferRelativeResize="0"/>
          <p:nvPr/>
        </p:nvPicPr>
        <p:blipFill rotWithShape="1">
          <a:blip r:embed="rId3">
            <a:alphaModFix/>
          </a:blip>
          <a:srcRect b="9503" l="45124" r="24602" t="23382"/>
          <a:stretch/>
        </p:blipFill>
        <p:spPr>
          <a:xfrm>
            <a:off x="0" y="0"/>
            <a:ext cx="4126174" cy="5143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52" name="Shape 252"/>
        <p:cNvGrpSpPr/>
        <p:nvPr/>
      </p:nvGrpSpPr>
      <p:grpSpPr>
        <a:xfrm>
          <a:off x="0" y="0"/>
          <a:ext cx="0" cy="0"/>
          <a:chOff x="0" y="0"/>
          <a:chExt cx="0" cy="0"/>
        </a:xfrm>
      </p:grpSpPr>
      <p:sp>
        <p:nvSpPr>
          <p:cNvPr id="253" name="Google Shape;253;p32"/>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 </a:t>
            </a:r>
            <a:endParaRPr/>
          </a:p>
        </p:txBody>
      </p:sp>
      <p:sp>
        <p:nvSpPr>
          <p:cNvPr id="254" name="Google Shape;254;p32"/>
          <p:cNvSpPr/>
          <p:nvPr/>
        </p:nvSpPr>
        <p:spPr>
          <a:xfrm>
            <a:off x="4193350" y="199788"/>
            <a:ext cx="901049" cy="901049"/>
          </a:xfrm>
          <a:custGeom>
            <a:rect b="b" l="l" r="r" t="t"/>
            <a:pathLst>
              <a:path extrusionOk="0" h="1708150" w="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chemeClr val="accent1"/>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32"/>
          <p:cNvSpPr/>
          <p:nvPr/>
        </p:nvSpPr>
        <p:spPr>
          <a:xfrm>
            <a:off x="4475322" y="607448"/>
            <a:ext cx="334581" cy="83645"/>
          </a:xfrm>
          <a:custGeom>
            <a:rect b="b" l="l" r="r" t="t"/>
            <a:pathLst>
              <a:path extrusionOk="0" h="269823" w="1079292">
                <a:moveTo>
                  <a:pt x="134912" y="0"/>
                </a:moveTo>
                <a:cubicBezTo>
                  <a:pt x="60373" y="0"/>
                  <a:pt x="0" y="60373"/>
                  <a:pt x="0" y="134912"/>
                </a:cubicBezTo>
                <a:cubicBezTo>
                  <a:pt x="0" y="209450"/>
                  <a:pt x="60373" y="269823"/>
                  <a:pt x="134912" y="269823"/>
                </a:cubicBezTo>
                <a:cubicBezTo>
                  <a:pt x="209450" y="269823"/>
                  <a:pt x="269823" y="209450"/>
                  <a:pt x="269823" y="134912"/>
                </a:cubicBezTo>
                <a:cubicBezTo>
                  <a:pt x="269823" y="60373"/>
                  <a:pt x="209450" y="0"/>
                  <a:pt x="134912" y="0"/>
                </a:cubicBezTo>
                <a:close/>
                <a:moveTo>
                  <a:pt x="944381" y="0"/>
                </a:moveTo>
                <a:cubicBezTo>
                  <a:pt x="869842" y="0"/>
                  <a:pt x="809469" y="60373"/>
                  <a:pt x="809469" y="134912"/>
                </a:cubicBezTo>
                <a:cubicBezTo>
                  <a:pt x="809469" y="209450"/>
                  <a:pt x="869842" y="269823"/>
                  <a:pt x="944381" y="269823"/>
                </a:cubicBezTo>
                <a:cubicBezTo>
                  <a:pt x="1018919" y="269823"/>
                  <a:pt x="1079292" y="209450"/>
                  <a:pt x="1079292" y="134912"/>
                </a:cubicBezTo>
                <a:cubicBezTo>
                  <a:pt x="1079292" y="60373"/>
                  <a:pt x="1018919" y="0"/>
                  <a:pt x="944381" y="0"/>
                </a:cubicBezTo>
                <a:close/>
                <a:moveTo>
                  <a:pt x="539646" y="0"/>
                </a:moveTo>
                <a:cubicBezTo>
                  <a:pt x="465107" y="0"/>
                  <a:pt x="404735" y="60373"/>
                  <a:pt x="404735" y="134912"/>
                </a:cubicBezTo>
                <a:cubicBezTo>
                  <a:pt x="404735" y="209450"/>
                  <a:pt x="465107" y="269823"/>
                  <a:pt x="539646" y="269823"/>
                </a:cubicBezTo>
                <a:cubicBezTo>
                  <a:pt x="614185" y="269823"/>
                  <a:pt x="674558" y="209450"/>
                  <a:pt x="674558" y="134912"/>
                </a:cubicBezTo>
                <a:cubicBezTo>
                  <a:pt x="674558" y="60373"/>
                  <a:pt x="614185" y="0"/>
                  <a:pt x="539646" y="0"/>
                </a:cubicBez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56" name="Google Shape;256;p32"/>
          <p:cNvSpPr/>
          <p:nvPr/>
        </p:nvSpPr>
        <p:spPr>
          <a:xfrm>
            <a:off x="4189713" y="4042663"/>
            <a:ext cx="901049" cy="901049"/>
          </a:xfrm>
          <a:custGeom>
            <a:rect b="b" l="l" r="r" t="t"/>
            <a:pathLst>
              <a:path extrusionOk="0" h="1708150" w="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chemeClr val="accent1"/>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32"/>
          <p:cNvSpPr/>
          <p:nvPr/>
        </p:nvSpPr>
        <p:spPr>
          <a:xfrm>
            <a:off x="4471684" y="4450323"/>
            <a:ext cx="334581" cy="83645"/>
          </a:xfrm>
          <a:custGeom>
            <a:rect b="b" l="l" r="r" t="t"/>
            <a:pathLst>
              <a:path extrusionOk="0" h="269823" w="1079292">
                <a:moveTo>
                  <a:pt x="134912" y="0"/>
                </a:moveTo>
                <a:cubicBezTo>
                  <a:pt x="60373" y="0"/>
                  <a:pt x="0" y="60373"/>
                  <a:pt x="0" y="134912"/>
                </a:cubicBezTo>
                <a:cubicBezTo>
                  <a:pt x="0" y="209450"/>
                  <a:pt x="60373" y="269823"/>
                  <a:pt x="134912" y="269823"/>
                </a:cubicBezTo>
                <a:cubicBezTo>
                  <a:pt x="209450" y="269823"/>
                  <a:pt x="269823" y="209450"/>
                  <a:pt x="269823" y="134912"/>
                </a:cubicBezTo>
                <a:cubicBezTo>
                  <a:pt x="269823" y="60373"/>
                  <a:pt x="209450" y="0"/>
                  <a:pt x="134912" y="0"/>
                </a:cubicBezTo>
                <a:close/>
                <a:moveTo>
                  <a:pt x="944381" y="0"/>
                </a:moveTo>
                <a:cubicBezTo>
                  <a:pt x="869842" y="0"/>
                  <a:pt x="809469" y="60373"/>
                  <a:pt x="809469" y="134912"/>
                </a:cubicBezTo>
                <a:cubicBezTo>
                  <a:pt x="809469" y="209450"/>
                  <a:pt x="869842" y="269823"/>
                  <a:pt x="944381" y="269823"/>
                </a:cubicBezTo>
                <a:cubicBezTo>
                  <a:pt x="1018919" y="269823"/>
                  <a:pt x="1079292" y="209450"/>
                  <a:pt x="1079292" y="134912"/>
                </a:cubicBezTo>
                <a:cubicBezTo>
                  <a:pt x="1079292" y="60373"/>
                  <a:pt x="1018919" y="0"/>
                  <a:pt x="944381" y="0"/>
                </a:cubicBezTo>
                <a:close/>
                <a:moveTo>
                  <a:pt x="539646" y="0"/>
                </a:moveTo>
                <a:cubicBezTo>
                  <a:pt x="465107" y="0"/>
                  <a:pt x="404735" y="60373"/>
                  <a:pt x="404735" y="134912"/>
                </a:cubicBezTo>
                <a:cubicBezTo>
                  <a:pt x="404735" y="209450"/>
                  <a:pt x="465107" y="269823"/>
                  <a:pt x="539646" y="269823"/>
                </a:cubicBezTo>
                <a:cubicBezTo>
                  <a:pt x="614185" y="269823"/>
                  <a:pt x="674558" y="209450"/>
                  <a:pt x="674558" y="134912"/>
                </a:cubicBezTo>
                <a:cubicBezTo>
                  <a:pt x="674558" y="60373"/>
                  <a:pt x="614185" y="0"/>
                  <a:pt x="539646" y="0"/>
                </a:cubicBez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pic>
        <p:nvPicPr>
          <p:cNvPr id="258" name="Google Shape;258;p32"/>
          <p:cNvPicPr preferRelativeResize="0"/>
          <p:nvPr/>
        </p:nvPicPr>
        <p:blipFill rotWithShape="1">
          <a:blip r:embed="rId3">
            <a:alphaModFix/>
          </a:blip>
          <a:srcRect b="11354" l="45533" r="24924" t="21894"/>
          <a:stretch/>
        </p:blipFill>
        <p:spPr>
          <a:xfrm>
            <a:off x="0" y="0"/>
            <a:ext cx="4048534" cy="5143500"/>
          </a:xfrm>
          <a:prstGeom prst="rect">
            <a:avLst/>
          </a:prstGeom>
          <a:noFill/>
          <a:ln>
            <a:noFill/>
          </a:ln>
        </p:spPr>
      </p:pic>
      <p:pic>
        <p:nvPicPr>
          <p:cNvPr id="259" name="Google Shape;259;p32"/>
          <p:cNvPicPr preferRelativeResize="0"/>
          <p:nvPr/>
        </p:nvPicPr>
        <p:blipFill rotWithShape="1">
          <a:blip r:embed="rId4">
            <a:alphaModFix/>
          </a:blip>
          <a:srcRect b="10765" l="46055" r="25338" t="22281"/>
          <a:stretch/>
        </p:blipFill>
        <p:spPr>
          <a:xfrm>
            <a:off x="5235612" y="0"/>
            <a:ext cx="3908386" cy="5143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63" name="Shape 263"/>
        <p:cNvGrpSpPr/>
        <p:nvPr/>
      </p:nvGrpSpPr>
      <p:grpSpPr>
        <a:xfrm>
          <a:off x="0" y="0"/>
          <a:ext cx="0" cy="0"/>
          <a:chOff x="0" y="0"/>
          <a:chExt cx="0" cy="0"/>
        </a:xfrm>
      </p:grpSpPr>
      <p:sp>
        <p:nvSpPr>
          <p:cNvPr id="264" name="Google Shape;264;p33"/>
          <p:cNvSpPr/>
          <p:nvPr/>
        </p:nvSpPr>
        <p:spPr>
          <a:xfrm>
            <a:off x="8507902" y="4932389"/>
            <a:ext cx="539646" cy="134911"/>
          </a:xfrm>
          <a:custGeom>
            <a:rect b="b" l="l" r="r" t="t"/>
            <a:pathLst>
              <a:path extrusionOk="0" h="269823" w="1079292">
                <a:moveTo>
                  <a:pt x="134912" y="0"/>
                </a:moveTo>
                <a:cubicBezTo>
                  <a:pt x="60373" y="0"/>
                  <a:pt x="0" y="60373"/>
                  <a:pt x="0" y="134912"/>
                </a:cubicBezTo>
                <a:cubicBezTo>
                  <a:pt x="0" y="209450"/>
                  <a:pt x="60373" y="269823"/>
                  <a:pt x="134912" y="269823"/>
                </a:cubicBezTo>
                <a:cubicBezTo>
                  <a:pt x="209450" y="269823"/>
                  <a:pt x="269823" y="209450"/>
                  <a:pt x="269823" y="134912"/>
                </a:cubicBezTo>
                <a:cubicBezTo>
                  <a:pt x="269823" y="60373"/>
                  <a:pt x="209450" y="0"/>
                  <a:pt x="134912" y="0"/>
                </a:cubicBezTo>
                <a:close/>
                <a:moveTo>
                  <a:pt x="944381" y="0"/>
                </a:moveTo>
                <a:cubicBezTo>
                  <a:pt x="869842" y="0"/>
                  <a:pt x="809469" y="60373"/>
                  <a:pt x="809469" y="134912"/>
                </a:cubicBezTo>
                <a:cubicBezTo>
                  <a:pt x="809469" y="209450"/>
                  <a:pt x="869842" y="269823"/>
                  <a:pt x="944381" y="269823"/>
                </a:cubicBezTo>
                <a:cubicBezTo>
                  <a:pt x="1018919" y="269823"/>
                  <a:pt x="1079292" y="209450"/>
                  <a:pt x="1079292" y="134912"/>
                </a:cubicBezTo>
                <a:cubicBezTo>
                  <a:pt x="1079292" y="60373"/>
                  <a:pt x="1018919" y="0"/>
                  <a:pt x="944381" y="0"/>
                </a:cubicBezTo>
                <a:close/>
                <a:moveTo>
                  <a:pt x="539646" y="0"/>
                </a:moveTo>
                <a:cubicBezTo>
                  <a:pt x="465107" y="0"/>
                  <a:pt x="404735" y="60373"/>
                  <a:pt x="404735" y="134912"/>
                </a:cubicBezTo>
                <a:cubicBezTo>
                  <a:pt x="404735" y="209450"/>
                  <a:pt x="465107" y="269823"/>
                  <a:pt x="539646" y="269823"/>
                </a:cubicBezTo>
                <a:cubicBezTo>
                  <a:pt x="614185" y="269823"/>
                  <a:pt x="674558" y="209450"/>
                  <a:pt x="674558" y="134912"/>
                </a:cubicBezTo>
                <a:cubicBezTo>
                  <a:pt x="674558" y="60373"/>
                  <a:pt x="614185" y="0"/>
                  <a:pt x="539646" y="0"/>
                </a:cubicBez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65" name="Google Shape;265;p33"/>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 </a:t>
            </a:r>
            <a:endParaRPr/>
          </a:p>
        </p:txBody>
      </p:sp>
      <p:sp>
        <p:nvSpPr>
          <p:cNvPr id="266" name="Google Shape;266;p33"/>
          <p:cNvSpPr/>
          <p:nvPr/>
        </p:nvSpPr>
        <p:spPr>
          <a:xfrm>
            <a:off x="2334600" y="1497600"/>
            <a:ext cx="4474800" cy="2148300"/>
          </a:xfrm>
          <a:prstGeom prst="roundRect">
            <a:avLst>
              <a:gd fmla="val 16667" name="adj"/>
            </a:avLst>
          </a:prstGeom>
          <a:noFill/>
          <a:ln cap="flat" cmpd="sng" w="28575">
            <a:solidFill>
              <a:schemeClr val="accent2"/>
            </a:solidFill>
            <a:prstDash val="dashDot"/>
            <a:round/>
            <a:headEnd len="sm" w="sm" type="none"/>
            <a:tailEnd len="sm" w="sm" type="none"/>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t/>
            </a:r>
            <a:endParaRPr sz="1500">
              <a:latin typeface="Barlow"/>
              <a:ea typeface="Barlow"/>
              <a:cs typeface="Barlow"/>
              <a:sym typeface="Barlow"/>
            </a:endParaRPr>
          </a:p>
          <a:p>
            <a:pPr indent="0" lvl="0" marL="0" marR="0" rtl="0" algn="just">
              <a:lnSpc>
                <a:spcPct val="100000"/>
              </a:lnSpc>
              <a:spcBef>
                <a:spcPts val="0"/>
              </a:spcBef>
              <a:spcAft>
                <a:spcPts val="0"/>
              </a:spcAft>
              <a:buNone/>
            </a:pPr>
            <a:r>
              <a:rPr lang="en" sz="1500">
                <a:latin typeface="Barlow"/>
                <a:ea typeface="Barlow"/>
                <a:cs typeface="Barlow"/>
                <a:sym typeface="Barlow"/>
              </a:rPr>
              <a:t>Encerrando a cartilha, propriamente dita, nas páginas 81 a 93 apresentam-se textos de outros autores, tais como: o poema “Minha vida”, de Zalina Rolim; um poema, sem título, de Manuel Bernardes; "contos da Carochinha"; advinhas; quintilhas. (BERNARDES, 2008, p. 8)</a:t>
            </a:r>
            <a:endParaRPr sz="1500">
              <a:latin typeface="Barlow"/>
              <a:ea typeface="Barlow"/>
              <a:cs typeface="Barlow"/>
              <a:sym typeface="Barlow"/>
            </a:endParaRPr>
          </a:p>
          <a:p>
            <a:pPr indent="0" lvl="0" marL="0" marR="0" rtl="0" algn="just">
              <a:lnSpc>
                <a:spcPct val="100000"/>
              </a:lnSpc>
              <a:spcBef>
                <a:spcPts val="0"/>
              </a:spcBef>
              <a:spcAft>
                <a:spcPts val="0"/>
              </a:spcAft>
              <a:buNone/>
            </a:pPr>
            <a:r>
              <a:t/>
            </a:r>
            <a:endParaRPr sz="1500">
              <a:latin typeface="Barlow SemiBold"/>
              <a:ea typeface="Barlow SemiBold"/>
              <a:cs typeface="Barlow SemiBold"/>
              <a:sym typeface="Barlow SemiBold"/>
            </a:endParaRPr>
          </a:p>
          <a:p>
            <a:pPr indent="0" lvl="0" marL="0" marR="0" rtl="0" algn="just">
              <a:lnSpc>
                <a:spcPct val="100000"/>
              </a:lnSpc>
              <a:spcBef>
                <a:spcPts val="0"/>
              </a:spcBef>
              <a:spcAft>
                <a:spcPts val="0"/>
              </a:spcAft>
              <a:buNone/>
            </a:pPr>
            <a:r>
              <a:t/>
            </a:r>
            <a:endParaRPr sz="1500">
              <a:latin typeface="Barlow"/>
              <a:ea typeface="Barlow"/>
              <a:cs typeface="Barlow"/>
              <a:sym typeface="Barlow"/>
            </a:endParaRPr>
          </a:p>
          <a:p>
            <a:pPr indent="0" lvl="0" marL="0" marR="0" rtl="0" algn="just">
              <a:lnSpc>
                <a:spcPct val="100000"/>
              </a:lnSpc>
              <a:spcBef>
                <a:spcPts val="0"/>
              </a:spcBef>
              <a:spcAft>
                <a:spcPts val="0"/>
              </a:spcAft>
              <a:buClr>
                <a:srgbClr val="000000"/>
              </a:buClr>
              <a:buSzPts val="1400"/>
              <a:buFont typeface="Arial"/>
              <a:buNone/>
            </a:pPr>
            <a:r>
              <a:t/>
            </a:r>
            <a:endParaRPr sz="1500">
              <a:latin typeface="Barlow"/>
              <a:ea typeface="Barlow"/>
              <a:cs typeface="Barlow"/>
              <a:sym typeface="Barlow"/>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4"/>
          <p:cNvSpPr txBox="1"/>
          <p:nvPr/>
        </p:nvSpPr>
        <p:spPr>
          <a:xfrm>
            <a:off x="872325" y="2063850"/>
            <a:ext cx="4311600" cy="3879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 sz="3000">
                <a:solidFill>
                  <a:srgbClr val="FAFAFA"/>
                </a:solidFill>
                <a:latin typeface="Barlow Black"/>
                <a:ea typeface="Barlow Black"/>
                <a:cs typeface="Barlow Black"/>
                <a:sym typeface="Barlow Black"/>
              </a:rPr>
              <a:t>EXEMPLOS PRÁTICOS</a:t>
            </a:r>
            <a:endParaRPr sz="3000">
              <a:solidFill>
                <a:srgbClr val="FAFAFA"/>
              </a:solidFill>
              <a:latin typeface="Barlow Black"/>
              <a:ea typeface="Barlow Black"/>
              <a:cs typeface="Barlow Black"/>
              <a:sym typeface="Barlow Black"/>
            </a:endParaRPr>
          </a:p>
          <a:p>
            <a:pPr indent="0" lvl="0" marL="0" marR="0" rtl="0" algn="l">
              <a:lnSpc>
                <a:spcPct val="100000"/>
              </a:lnSpc>
              <a:spcBef>
                <a:spcPts val="0"/>
              </a:spcBef>
              <a:spcAft>
                <a:spcPts val="0"/>
              </a:spcAft>
              <a:buNone/>
            </a:pPr>
            <a:r>
              <a:rPr lang="en" sz="3000">
                <a:solidFill>
                  <a:srgbClr val="FAFAFA"/>
                </a:solidFill>
                <a:latin typeface="Barlow Black"/>
                <a:ea typeface="Barlow Black"/>
                <a:cs typeface="Barlow Black"/>
                <a:sym typeface="Barlow Black"/>
              </a:rPr>
              <a:t>E CARTILHAS</a:t>
            </a:r>
            <a:endParaRPr sz="3000">
              <a:solidFill>
                <a:srgbClr val="FAFAFA"/>
              </a:solidFill>
              <a:latin typeface="Barlow Black"/>
              <a:ea typeface="Barlow Black"/>
              <a:cs typeface="Barlow Black"/>
              <a:sym typeface="Barlow Black"/>
            </a:endParaRPr>
          </a:p>
          <a:p>
            <a:pPr indent="0" lvl="0" marL="0" marR="0" rtl="0" algn="l">
              <a:lnSpc>
                <a:spcPct val="100000"/>
              </a:lnSpc>
              <a:spcBef>
                <a:spcPts val="0"/>
              </a:spcBef>
              <a:spcAft>
                <a:spcPts val="0"/>
              </a:spcAft>
              <a:buNone/>
            </a:pPr>
            <a:r>
              <a:rPr lang="en" sz="3000">
                <a:solidFill>
                  <a:srgbClr val="FAFAFA"/>
                </a:solidFill>
                <a:latin typeface="Barlow"/>
                <a:ea typeface="Barlow"/>
                <a:cs typeface="Barlow"/>
                <a:sym typeface="Barlow"/>
              </a:rPr>
              <a:t>Como o método tem sido trabalhado atualmente?</a:t>
            </a:r>
            <a:endParaRPr sz="3000">
              <a:solidFill>
                <a:srgbClr val="FAFAFA"/>
              </a:solidFill>
              <a:latin typeface="Barlow"/>
              <a:ea typeface="Barlow"/>
              <a:cs typeface="Barlow"/>
              <a:sym typeface="Barlow"/>
            </a:endParaRPr>
          </a:p>
          <a:p>
            <a:pPr indent="0" lvl="0" marL="0" marR="0" rtl="0" algn="l">
              <a:lnSpc>
                <a:spcPct val="100000"/>
              </a:lnSpc>
              <a:spcBef>
                <a:spcPts val="0"/>
              </a:spcBef>
              <a:spcAft>
                <a:spcPts val="0"/>
              </a:spcAft>
              <a:buNone/>
            </a:pPr>
            <a:r>
              <a:t/>
            </a:r>
            <a:endParaRPr sz="3000">
              <a:solidFill>
                <a:srgbClr val="FAFAFA"/>
              </a:solidFill>
              <a:latin typeface="Barlow"/>
              <a:ea typeface="Barlow"/>
              <a:cs typeface="Barlow"/>
              <a:sym typeface="Barlow"/>
            </a:endParaRPr>
          </a:p>
          <a:p>
            <a:pPr indent="0" lvl="0" marL="0" marR="0" rtl="0" algn="l">
              <a:lnSpc>
                <a:spcPct val="100000"/>
              </a:lnSpc>
              <a:spcBef>
                <a:spcPts val="0"/>
              </a:spcBef>
              <a:spcAft>
                <a:spcPts val="0"/>
              </a:spcAft>
              <a:buNone/>
            </a:pPr>
            <a:r>
              <a:t/>
            </a:r>
            <a:endParaRPr sz="3000">
              <a:solidFill>
                <a:srgbClr val="FAFAFA"/>
              </a:solidFill>
              <a:latin typeface="Barlow"/>
              <a:ea typeface="Barlow"/>
              <a:cs typeface="Barlow"/>
              <a:sym typeface="Barlow"/>
            </a:endParaRPr>
          </a:p>
          <a:p>
            <a:pPr indent="0" lvl="0" marL="0" marR="0" rtl="0" algn="l">
              <a:lnSpc>
                <a:spcPct val="100000"/>
              </a:lnSpc>
              <a:spcBef>
                <a:spcPts val="0"/>
              </a:spcBef>
              <a:spcAft>
                <a:spcPts val="0"/>
              </a:spcAft>
              <a:buNone/>
            </a:pPr>
            <a:r>
              <a:t/>
            </a:r>
            <a:endParaRPr sz="3000">
              <a:solidFill>
                <a:srgbClr val="FAFAFA"/>
              </a:solidFill>
              <a:latin typeface="Barlow Black"/>
              <a:ea typeface="Barlow Black"/>
              <a:cs typeface="Barlow Black"/>
              <a:sym typeface="Barlow Black"/>
            </a:endParaRPr>
          </a:p>
          <a:p>
            <a:pPr indent="0" lvl="0" marL="0" marR="0" rtl="0" algn="l">
              <a:lnSpc>
                <a:spcPct val="100000"/>
              </a:lnSpc>
              <a:spcBef>
                <a:spcPts val="0"/>
              </a:spcBef>
              <a:spcAft>
                <a:spcPts val="0"/>
              </a:spcAft>
              <a:buClr>
                <a:srgbClr val="000000"/>
              </a:buClr>
              <a:buSzPts val="3000"/>
              <a:buFont typeface="Arial"/>
              <a:buNone/>
            </a:pPr>
            <a:r>
              <a:t/>
            </a:r>
            <a:endParaRPr sz="3000">
              <a:solidFill>
                <a:srgbClr val="FAFAFA"/>
              </a:solidFill>
              <a:latin typeface="Barlow Black"/>
              <a:ea typeface="Barlow Black"/>
              <a:cs typeface="Barlow Black"/>
              <a:sym typeface="Barlow Black"/>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75" name="Shape 275"/>
        <p:cNvGrpSpPr/>
        <p:nvPr/>
      </p:nvGrpSpPr>
      <p:grpSpPr>
        <a:xfrm>
          <a:off x="0" y="0"/>
          <a:ext cx="0" cy="0"/>
          <a:chOff x="0" y="0"/>
          <a:chExt cx="0" cy="0"/>
        </a:xfrm>
      </p:grpSpPr>
      <p:grpSp>
        <p:nvGrpSpPr>
          <p:cNvPr id="276" name="Google Shape;276;p35"/>
          <p:cNvGrpSpPr/>
          <p:nvPr/>
        </p:nvGrpSpPr>
        <p:grpSpPr>
          <a:xfrm>
            <a:off x="513154" y="-8457"/>
            <a:ext cx="1908216" cy="5143888"/>
            <a:chOff x="1026284" y="-180719"/>
            <a:chExt cx="3816432" cy="10450808"/>
          </a:xfrm>
        </p:grpSpPr>
        <p:sp>
          <p:nvSpPr>
            <p:cNvPr id="277" name="Google Shape;277;p35"/>
            <p:cNvSpPr/>
            <p:nvPr/>
          </p:nvSpPr>
          <p:spPr>
            <a:xfrm>
              <a:off x="1026284" y="-180719"/>
              <a:ext cx="3814476" cy="10450808"/>
            </a:xfrm>
            <a:custGeom>
              <a:rect b="b" l="l" r="r" t="t"/>
              <a:pathLst>
                <a:path extrusionOk="0" h="10450808" w="10450619">
                  <a:moveTo>
                    <a:pt x="10450619" y="10450808"/>
                  </a:moveTo>
                  <a:lnTo>
                    <a:pt x="0" y="10450808"/>
                  </a:lnTo>
                  <a:lnTo>
                    <a:pt x="0" y="0"/>
                  </a:lnTo>
                  <a:lnTo>
                    <a:pt x="10450619" y="0"/>
                  </a:lnTo>
                  <a:lnTo>
                    <a:pt x="10450619" y="10450808"/>
                  </a:lnTo>
                  <a:close/>
                  <a:moveTo>
                    <a:pt x="14495" y="10436313"/>
                  </a:moveTo>
                  <a:lnTo>
                    <a:pt x="10436125" y="10436313"/>
                  </a:lnTo>
                  <a:lnTo>
                    <a:pt x="10436125" y="14495"/>
                  </a:lnTo>
                  <a:lnTo>
                    <a:pt x="14495" y="14495"/>
                  </a:lnTo>
                  <a:lnTo>
                    <a:pt x="14495"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78" name="Google Shape;278;p35"/>
            <p:cNvSpPr/>
            <p:nvPr/>
          </p:nvSpPr>
          <p:spPr>
            <a:xfrm>
              <a:off x="1033531" y="9306856"/>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79" name="Google Shape;279;p35"/>
            <p:cNvSpPr/>
            <p:nvPr/>
          </p:nvSpPr>
          <p:spPr>
            <a:xfrm>
              <a:off x="1033531" y="8358118"/>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80" name="Google Shape;280;p35"/>
            <p:cNvSpPr/>
            <p:nvPr/>
          </p:nvSpPr>
          <p:spPr>
            <a:xfrm>
              <a:off x="1033531" y="7409283"/>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81" name="Google Shape;281;p35"/>
            <p:cNvSpPr/>
            <p:nvPr/>
          </p:nvSpPr>
          <p:spPr>
            <a:xfrm>
              <a:off x="1033531" y="6460545"/>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82" name="Google Shape;282;p35"/>
            <p:cNvSpPr/>
            <p:nvPr/>
          </p:nvSpPr>
          <p:spPr>
            <a:xfrm>
              <a:off x="1033531" y="5511807"/>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83" name="Google Shape;283;p35"/>
            <p:cNvSpPr/>
            <p:nvPr/>
          </p:nvSpPr>
          <p:spPr>
            <a:xfrm>
              <a:off x="1033531" y="4563068"/>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84" name="Google Shape;284;p35"/>
            <p:cNvSpPr/>
            <p:nvPr/>
          </p:nvSpPr>
          <p:spPr>
            <a:xfrm>
              <a:off x="1033531" y="3614330"/>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85" name="Google Shape;285;p35"/>
            <p:cNvSpPr/>
            <p:nvPr/>
          </p:nvSpPr>
          <p:spPr>
            <a:xfrm>
              <a:off x="1033531" y="2665592"/>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86" name="Google Shape;286;p35"/>
            <p:cNvSpPr/>
            <p:nvPr/>
          </p:nvSpPr>
          <p:spPr>
            <a:xfrm>
              <a:off x="1033531" y="1716757"/>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87" name="Google Shape;287;p35"/>
            <p:cNvSpPr/>
            <p:nvPr/>
          </p:nvSpPr>
          <p:spPr>
            <a:xfrm>
              <a:off x="1033531" y="768019"/>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88" name="Google Shape;288;p35"/>
            <p:cNvSpPr/>
            <p:nvPr/>
          </p:nvSpPr>
          <p:spPr>
            <a:xfrm>
              <a:off x="4821265" y="-173471"/>
              <a:ext cx="14494" cy="10436313"/>
            </a:xfrm>
            <a:custGeom>
              <a:rect b="b" l="l" r="r" t="t"/>
              <a:pathLst>
                <a:path extrusionOk="0" h="10436313" w="14494">
                  <a:moveTo>
                    <a:pt x="0" y="0"/>
                  </a:moveTo>
                  <a:lnTo>
                    <a:pt x="14495" y="0"/>
                  </a:lnTo>
                  <a:lnTo>
                    <a:pt x="14495" y="10436313"/>
                  </a:lnTo>
                  <a:lnTo>
                    <a:pt x="0"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89" name="Google Shape;289;p35"/>
            <p:cNvSpPr/>
            <p:nvPr/>
          </p:nvSpPr>
          <p:spPr>
            <a:xfrm>
              <a:off x="3872543" y="-173471"/>
              <a:ext cx="14494" cy="10436313"/>
            </a:xfrm>
            <a:custGeom>
              <a:rect b="b" l="l" r="r" t="t"/>
              <a:pathLst>
                <a:path extrusionOk="0" h="10436313" w="14494">
                  <a:moveTo>
                    <a:pt x="0" y="0"/>
                  </a:moveTo>
                  <a:lnTo>
                    <a:pt x="14495" y="0"/>
                  </a:lnTo>
                  <a:lnTo>
                    <a:pt x="14495" y="10436313"/>
                  </a:lnTo>
                  <a:lnTo>
                    <a:pt x="0"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90" name="Google Shape;290;p35"/>
            <p:cNvSpPr/>
            <p:nvPr/>
          </p:nvSpPr>
          <p:spPr>
            <a:xfrm>
              <a:off x="2923726" y="-173471"/>
              <a:ext cx="14494" cy="10436313"/>
            </a:xfrm>
            <a:custGeom>
              <a:rect b="b" l="l" r="r" t="t"/>
              <a:pathLst>
                <a:path extrusionOk="0" h="10436313" w="14494">
                  <a:moveTo>
                    <a:pt x="0" y="0"/>
                  </a:moveTo>
                  <a:lnTo>
                    <a:pt x="14495" y="0"/>
                  </a:lnTo>
                  <a:lnTo>
                    <a:pt x="14495" y="10436313"/>
                  </a:lnTo>
                  <a:lnTo>
                    <a:pt x="0"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91" name="Google Shape;291;p35"/>
            <p:cNvSpPr/>
            <p:nvPr/>
          </p:nvSpPr>
          <p:spPr>
            <a:xfrm>
              <a:off x="1975005" y="-173471"/>
              <a:ext cx="14494" cy="10436313"/>
            </a:xfrm>
            <a:custGeom>
              <a:rect b="b" l="l" r="r" t="t"/>
              <a:pathLst>
                <a:path extrusionOk="0" h="10436313" w="14494">
                  <a:moveTo>
                    <a:pt x="0" y="0"/>
                  </a:moveTo>
                  <a:lnTo>
                    <a:pt x="14495" y="0"/>
                  </a:lnTo>
                  <a:lnTo>
                    <a:pt x="14495" y="10436313"/>
                  </a:lnTo>
                  <a:lnTo>
                    <a:pt x="0"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grpSp>
      <p:sp>
        <p:nvSpPr>
          <p:cNvPr id="292" name="Google Shape;292;p35"/>
          <p:cNvSpPr txBox="1"/>
          <p:nvPr>
            <p:ph type="title"/>
          </p:nvPr>
        </p:nvSpPr>
        <p:spPr>
          <a:xfrm>
            <a:off x="4572000" y="445700"/>
            <a:ext cx="3679200" cy="6246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None/>
            </a:pPr>
            <a:r>
              <a:rPr b="0" lang="en" sz="3000">
                <a:solidFill>
                  <a:srgbClr val="000000"/>
                </a:solidFill>
                <a:latin typeface="Barlow Black"/>
                <a:ea typeface="Barlow Black"/>
                <a:cs typeface="Barlow Black"/>
                <a:sym typeface="Barlow Black"/>
              </a:rPr>
              <a:t>ATIVIDADE</a:t>
            </a:r>
            <a:endParaRPr sz="2000"/>
          </a:p>
        </p:txBody>
      </p:sp>
      <p:sp>
        <p:nvSpPr>
          <p:cNvPr id="293" name="Google Shape;293;p35"/>
          <p:cNvSpPr/>
          <p:nvPr/>
        </p:nvSpPr>
        <p:spPr>
          <a:xfrm>
            <a:off x="1563185" y="3363592"/>
            <a:ext cx="1268700" cy="1180500"/>
          </a:xfrm>
          <a:prstGeom prst="rect">
            <a:avLst/>
          </a:prstGeom>
          <a:solidFill>
            <a:schemeClr val="accent1"/>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35"/>
          <p:cNvSpPr/>
          <p:nvPr/>
        </p:nvSpPr>
        <p:spPr>
          <a:xfrm>
            <a:off x="369100" y="1294000"/>
            <a:ext cx="1280160" cy="1280156"/>
          </a:xfrm>
          <a:custGeom>
            <a:rect b="b" l="l" r="r" t="t"/>
            <a:pathLst>
              <a:path extrusionOk="0" h="2438393" w="2438400">
                <a:moveTo>
                  <a:pt x="2438400" y="1085807"/>
                </a:moveTo>
                <a:lnTo>
                  <a:pt x="2438400" y="1085807"/>
                </a:lnTo>
                <a:lnTo>
                  <a:pt x="2438400" y="0"/>
                </a:lnTo>
                <a:lnTo>
                  <a:pt x="2438400" y="0"/>
                </a:lnTo>
                <a:cubicBezTo>
                  <a:pt x="1091702" y="0"/>
                  <a:pt x="0" y="1091696"/>
                  <a:pt x="0" y="2438394"/>
                </a:cubicBezTo>
                <a:lnTo>
                  <a:pt x="1085820" y="2438394"/>
                </a:lnTo>
                <a:cubicBezTo>
                  <a:pt x="1085820" y="1691384"/>
                  <a:pt x="1691396" y="1085807"/>
                  <a:pt x="2438400" y="1085807"/>
                </a:cubicBez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pic>
        <p:nvPicPr>
          <p:cNvPr id="295" name="Google Shape;295;p35"/>
          <p:cNvPicPr preferRelativeResize="0"/>
          <p:nvPr/>
        </p:nvPicPr>
        <p:blipFill>
          <a:blip r:embed="rId3">
            <a:alphaModFix/>
          </a:blip>
          <a:stretch>
            <a:fillRect/>
          </a:stretch>
        </p:blipFill>
        <p:spPr>
          <a:xfrm>
            <a:off x="4572000" y="1490424"/>
            <a:ext cx="2604925" cy="2604900"/>
          </a:xfrm>
          <a:prstGeom prst="rect">
            <a:avLst/>
          </a:prstGeom>
          <a:noFill/>
          <a:ln>
            <a:noFill/>
          </a:ln>
        </p:spPr>
      </p:pic>
      <p:sp>
        <p:nvSpPr>
          <p:cNvPr id="296" name="Google Shape;296;p35"/>
          <p:cNvSpPr txBox="1"/>
          <p:nvPr/>
        </p:nvSpPr>
        <p:spPr>
          <a:xfrm>
            <a:off x="4572000" y="4162925"/>
            <a:ext cx="2684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Barlow"/>
                <a:ea typeface="Barlow"/>
                <a:cs typeface="Barlow"/>
                <a:sym typeface="Barlow"/>
              </a:rPr>
              <a:t>http://coisinhasdatiapoli.blogspot.com/2011/03/musica-e-atividades-para-o-metodo-da.html</a:t>
            </a:r>
            <a:endParaRPr sz="900">
              <a:latin typeface="Barlow"/>
              <a:ea typeface="Barlow"/>
              <a:cs typeface="Barlow"/>
              <a:sym typeface="Barlow"/>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00" name="Shape 300"/>
        <p:cNvGrpSpPr/>
        <p:nvPr/>
      </p:nvGrpSpPr>
      <p:grpSpPr>
        <a:xfrm>
          <a:off x="0" y="0"/>
          <a:ext cx="0" cy="0"/>
          <a:chOff x="0" y="0"/>
          <a:chExt cx="0" cy="0"/>
        </a:xfrm>
      </p:grpSpPr>
      <p:sp>
        <p:nvSpPr>
          <p:cNvPr id="301" name="Google Shape;301;p36"/>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 </a:t>
            </a:r>
            <a:endParaRPr/>
          </a:p>
        </p:txBody>
      </p:sp>
      <p:grpSp>
        <p:nvGrpSpPr>
          <p:cNvPr id="302" name="Google Shape;302;p36"/>
          <p:cNvGrpSpPr/>
          <p:nvPr/>
        </p:nvGrpSpPr>
        <p:grpSpPr>
          <a:xfrm>
            <a:off x="3694091" y="-194"/>
            <a:ext cx="1908216" cy="5143888"/>
            <a:chOff x="1026284" y="-180719"/>
            <a:chExt cx="3816432" cy="10450808"/>
          </a:xfrm>
        </p:grpSpPr>
        <p:sp>
          <p:nvSpPr>
            <p:cNvPr id="303" name="Google Shape;303;p36"/>
            <p:cNvSpPr/>
            <p:nvPr/>
          </p:nvSpPr>
          <p:spPr>
            <a:xfrm>
              <a:off x="1026284" y="-180719"/>
              <a:ext cx="3814476" cy="10450808"/>
            </a:xfrm>
            <a:custGeom>
              <a:rect b="b" l="l" r="r" t="t"/>
              <a:pathLst>
                <a:path extrusionOk="0" h="10450808" w="10450619">
                  <a:moveTo>
                    <a:pt x="10450619" y="10450808"/>
                  </a:moveTo>
                  <a:lnTo>
                    <a:pt x="0" y="10450808"/>
                  </a:lnTo>
                  <a:lnTo>
                    <a:pt x="0" y="0"/>
                  </a:lnTo>
                  <a:lnTo>
                    <a:pt x="10450619" y="0"/>
                  </a:lnTo>
                  <a:lnTo>
                    <a:pt x="10450619" y="10450808"/>
                  </a:lnTo>
                  <a:close/>
                  <a:moveTo>
                    <a:pt x="14495" y="10436313"/>
                  </a:moveTo>
                  <a:lnTo>
                    <a:pt x="10436125" y="10436313"/>
                  </a:lnTo>
                  <a:lnTo>
                    <a:pt x="10436125" y="14495"/>
                  </a:lnTo>
                  <a:lnTo>
                    <a:pt x="14495" y="14495"/>
                  </a:lnTo>
                  <a:lnTo>
                    <a:pt x="14495"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04" name="Google Shape;304;p36"/>
            <p:cNvSpPr/>
            <p:nvPr/>
          </p:nvSpPr>
          <p:spPr>
            <a:xfrm>
              <a:off x="1033531" y="9306856"/>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05" name="Google Shape;305;p36"/>
            <p:cNvSpPr/>
            <p:nvPr/>
          </p:nvSpPr>
          <p:spPr>
            <a:xfrm>
              <a:off x="1033531" y="8358118"/>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06" name="Google Shape;306;p36"/>
            <p:cNvSpPr/>
            <p:nvPr/>
          </p:nvSpPr>
          <p:spPr>
            <a:xfrm>
              <a:off x="1033531" y="7409283"/>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07" name="Google Shape;307;p36"/>
            <p:cNvSpPr/>
            <p:nvPr/>
          </p:nvSpPr>
          <p:spPr>
            <a:xfrm>
              <a:off x="1033531" y="6460545"/>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08" name="Google Shape;308;p36"/>
            <p:cNvSpPr/>
            <p:nvPr/>
          </p:nvSpPr>
          <p:spPr>
            <a:xfrm>
              <a:off x="1033531" y="5511807"/>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09" name="Google Shape;309;p36"/>
            <p:cNvSpPr/>
            <p:nvPr/>
          </p:nvSpPr>
          <p:spPr>
            <a:xfrm>
              <a:off x="1033531" y="4563068"/>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10" name="Google Shape;310;p36"/>
            <p:cNvSpPr/>
            <p:nvPr/>
          </p:nvSpPr>
          <p:spPr>
            <a:xfrm>
              <a:off x="1033531" y="3614330"/>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11" name="Google Shape;311;p36"/>
            <p:cNvSpPr/>
            <p:nvPr/>
          </p:nvSpPr>
          <p:spPr>
            <a:xfrm>
              <a:off x="1033531" y="2665592"/>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12" name="Google Shape;312;p36"/>
            <p:cNvSpPr/>
            <p:nvPr/>
          </p:nvSpPr>
          <p:spPr>
            <a:xfrm>
              <a:off x="1033531" y="1716757"/>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13" name="Google Shape;313;p36"/>
            <p:cNvSpPr/>
            <p:nvPr/>
          </p:nvSpPr>
          <p:spPr>
            <a:xfrm>
              <a:off x="1033531" y="768019"/>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14" name="Google Shape;314;p36"/>
            <p:cNvSpPr/>
            <p:nvPr/>
          </p:nvSpPr>
          <p:spPr>
            <a:xfrm>
              <a:off x="4821265" y="-173471"/>
              <a:ext cx="14494" cy="10436313"/>
            </a:xfrm>
            <a:custGeom>
              <a:rect b="b" l="l" r="r" t="t"/>
              <a:pathLst>
                <a:path extrusionOk="0" h="10436313" w="14494">
                  <a:moveTo>
                    <a:pt x="0" y="0"/>
                  </a:moveTo>
                  <a:lnTo>
                    <a:pt x="14495" y="0"/>
                  </a:lnTo>
                  <a:lnTo>
                    <a:pt x="14495" y="10436313"/>
                  </a:lnTo>
                  <a:lnTo>
                    <a:pt x="0"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15" name="Google Shape;315;p36"/>
            <p:cNvSpPr/>
            <p:nvPr/>
          </p:nvSpPr>
          <p:spPr>
            <a:xfrm>
              <a:off x="3872543" y="-173471"/>
              <a:ext cx="14494" cy="10436313"/>
            </a:xfrm>
            <a:custGeom>
              <a:rect b="b" l="l" r="r" t="t"/>
              <a:pathLst>
                <a:path extrusionOk="0" h="10436313" w="14494">
                  <a:moveTo>
                    <a:pt x="0" y="0"/>
                  </a:moveTo>
                  <a:lnTo>
                    <a:pt x="14495" y="0"/>
                  </a:lnTo>
                  <a:lnTo>
                    <a:pt x="14495" y="10436313"/>
                  </a:lnTo>
                  <a:lnTo>
                    <a:pt x="0"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16" name="Google Shape;316;p36"/>
            <p:cNvSpPr/>
            <p:nvPr/>
          </p:nvSpPr>
          <p:spPr>
            <a:xfrm>
              <a:off x="2923726" y="-173471"/>
              <a:ext cx="14494" cy="10436313"/>
            </a:xfrm>
            <a:custGeom>
              <a:rect b="b" l="l" r="r" t="t"/>
              <a:pathLst>
                <a:path extrusionOk="0" h="10436313" w="14494">
                  <a:moveTo>
                    <a:pt x="0" y="0"/>
                  </a:moveTo>
                  <a:lnTo>
                    <a:pt x="14495" y="0"/>
                  </a:lnTo>
                  <a:lnTo>
                    <a:pt x="14495" y="10436313"/>
                  </a:lnTo>
                  <a:lnTo>
                    <a:pt x="0"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17" name="Google Shape;317;p36"/>
            <p:cNvSpPr/>
            <p:nvPr/>
          </p:nvSpPr>
          <p:spPr>
            <a:xfrm>
              <a:off x="1975005" y="-173471"/>
              <a:ext cx="14494" cy="10436313"/>
            </a:xfrm>
            <a:custGeom>
              <a:rect b="b" l="l" r="r" t="t"/>
              <a:pathLst>
                <a:path extrusionOk="0" h="10436313" w="14494">
                  <a:moveTo>
                    <a:pt x="0" y="0"/>
                  </a:moveTo>
                  <a:lnTo>
                    <a:pt x="14495" y="0"/>
                  </a:lnTo>
                  <a:lnTo>
                    <a:pt x="14495" y="10436313"/>
                  </a:lnTo>
                  <a:lnTo>
                    <a:pt x="0"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grpSp>
      <p:pic>
        <p:nvPicPr>
          <p:cNvPr id="318" name="Google Shape;318;p36"/>
          <p:cNvPicPr preferRelativeResize="0"/>
          <p:nvPr/>
        </p:nvPicPr>
        <p:blipFill rotWithShape="1">
          <a:blip r:embed="rId3">
            <a:alphaModFix/>
          </a:blip>
          <a:srcRect b="6659" l="36193" r="37531" t="21495"/>
          <a:stretch/>
        </p:blipFill>
        <p:spPr>
          <a:xfrm>
            <a:off x="5022725" y="0"/>
            <a:ext cx="3345856" cy="5143500"/>
          </a:xfrm>
          <a:prstGeom prst="rect">
            <a:avLst/>
          </a:prstGeom>
          <a:noFill/>
          <a:ln>
            <a:noFill/>
          </a:ln>
        </p:spPr>
      </p:pic>
      <p:pic>
        <p:nvPicPr>
          <p:cNvPr id="319" name="Google Shape;319;p36"/>
          <p:cNvPicPr preferRelativeResize="0"/>
          <p:nvPr/>
        </p:nvPicPr>
        <p:blipFill rotWithShape="1">
          <a:blip r:embed="rId4">
            <a:alphaModFix/>
          </a:blip>
          <a:srcRect b="9735" l="36146" r="36771" t="19413"/>
          <a:stretch/>
        </p:blipFill>
        <p:spPr>
          <a:xfrm>
            <a:off x="766650" y="0"/>
            <a:ext cx="3496659" cy="5143500"/>
          </a:xfrm>
          <a:prstGeom prst="rect">
            <a:avLst/>
          </a:prstGeom>
          <a:noFill/>
          <a:ln>
            <a:noFill/>
          </a:ln>
        </p:spPr>
      </p:pic>
      <p:sp>
        <p:nvSpPr>
          <p:cNvPr id="320" name="Google Shape;320;p36"/>
          <p:cNvSpPr/>
          <p:nvPr/>
        </p:nvSpPr>
        <p:spPr>
          <a:xfrm>
            <a:off x="6" y="-5"/>
            <a:ext cx="546000" cy="508200"/>
          </a:xfrm>
          <a:prstGeom prst="rect">
            <a:avLst/>
          </a:prstGeom>
          <a:solidFill>
            <a:schemeClr val="accent1"/>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36"/>
          <p:cNvSpPr/>
          <p:nvPr/>
        </p:nvSpPr>
        <p:spPr>
          <a:xfrm>
            <a:off x="8598006" y="4635295"/>
            <a:ext cx="546000" cy="508200"/>
          </a:xfrm>
          <a:prstGeom prst="rect">
            <a:avLst/>
          </a:prstGeom>
          <a:solidFill>
            <a:schemeClr val="accent1"/>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25" name="Shape 325"/>
        <p:cNvGrpSpPr/>
        <p:nvPr/>
      </p:nvGrpSpPr>
      <p:grpSpPr>
        <a:xfrm>
          <a:off x="0" y="0"/>
          <a:ext cx="0" cy="0"/>
          <a:chOff x="0" y="0"/>
          <a:chExt cx="0" cy="0"/>
        </a:xfrm>
      </p:grpSpPr>
      <p:sp>
        <p:nvSpPr>
          <p:cNvPr id="326" name="Google Shape;326;p37"/>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 </a:t>
            </a:r>
            <a:endParaRPr/>
          </a:p>
        </p:txBody>
      </p:sp>
      <p:grpSp>
        <p:nvGrpSpPr>
          <p:cNvPr id="327" name="Google Shape;327;p37"/>
          <p:cNvGrpSpPr/>
          <p:nvPr/>
        </p:nvGrpSpPr>
        <p:grpSpPr>
          <a:xfrm>
            <a:off x="1634892" y="-194"/>
            <a:ext cx="1908216" cy="5143888"/>
            <a:chOff x="1026284" y="-180719"/>
            <a:chExt cx="3816432" cy="10450808"/>
          </a:xfrm>
        </p:grpSpPr>
        <p:sp>
          <p:nvSpPr>
            <p:cNvPr id="328" name="Google Shape;328;p37"/>
            <p:cNvSpPr/>
            <p:nvPr/>
          </p:nvSpPr>
          <p:spPr>
            <a:xfrm>
              <a:off x="1026284" y="-180719"/>
              <a:ext cx="3814476" cy="10450808"/>
            </a:xfrm>
            <a:custGeom>
              <a:rect b="b" l="l" r="r" t="t"/>
              <a:pathLst>
                <a:path extrusionOk="0" h="10450808" w="10450619">
                  <a:moveTo>
                    <a:pt x="10450619" y="10450808"/>
                  </a:moveTo>
                  <a:lnTo>
                    <a:pt x="0" y="10450808"/>
                  </a:lnTo>
                  <a:lnTo>
                    <a:pt x="0" y="0"/>
                  </a:lnTo>
                  <a:lnTo>
                    <a:pt x="10450619" y="0"/>
                  </a:lnTo>
                  <a:lnTo>
                    <a:pt x="10450619" y="10450808"/>
                  </a:lnTo>
                  <a:close/>
                  <a:moveTo>
                    <a:pt x="14495" y="10436313"/>
                  </a:moveTo>
                  <a:lnTo>
                    <a:pt x="10436125" y="10436313"/>
                  </a:lnTo>
                  <a:lnTo>
                    <a:pt x="10436125" y="14495"/>
                  </a:lnTo>
                  <a:lnTo>
                    <a:pt x="14495" y="14495"/>
                  </a:lnTo>
                  <a:lnTo>
                    <a:pt x="14495"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29" name="Google Shape;329;p37"/>
            <p:cNvSpPr/>
            <p:nvPr/>
          </p:nvSpPr>
          <p:spPr>
            <a:xfrm>
              <a:off x="1033531" y="9306856"/>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30" name="Google Shape;330;p37"/>
            <p:cNvSpPr/>
            <p:nvPr/>
          </p:nvSpPr>
          <p:spPr>
            <a:xfrm>
              <a:off x="1033531" y="8358118"/>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31" name="Google Shape;331;p37"/>
            <p:cNvSpPr/>
            <p:nvPr/>
          </p:nvSpPr>
          <p:spPr>
            <a:xfrm>
              <a:off x="1033531" y="7409283"/>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32" name="Google Shape;332;p37"/>
            <p:cNvSpPr/>
            <p:nvPr/>
          </p:nvSpPr>
          <p:spPr>
            <a:xfrm>
              <a:off x="1033531" y="6460545"/>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33" name="Google Shape;333;p37"/>
            <p:cNvSpPr/>
            <p:nvPr/>
          </p:nvSpPr>
          <p:spPr>
            <a:xfrm>
              <a:off x="1033531" y="5511807"/>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34" name="Google Shape;334;p37"/>
            <p:cNvSpPr/>
            <p:nvPr/>
          </p:nvSpPr>
          <p:spPr>
            <a:xfrm>
              <a:off x="1033531" y="4563068"/>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35" name="Google Shape;335;p37"/>
            <p:cNvSpPr/>
            <p:nvPr/>
          </p:nvSpPr>
          <p:spPr>
            <a:xfrm>
              <a:off x="1033531" y="3614330"/>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36" name="Google Shape;336;p37"/>
            <p:cNvSpPr/>
            <p:nvPr/>
          </p:nvSpPr>
          <p:spPr>
            <a:xfrm>
              <a:off x="1033531" y="2665592"/>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37" name="Google Shape;337;p37"/>
            <p:cNvSpPr/>
            <p:nvPr/>
          </p:nvSpPr>
          <p:spPr>
            <a:xfrm>
              <a:off x="1033531" y="1716757"/>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38" name="Google Shape;338;p37"/>
            <p:cNvSpPr/>
            <p:nvPr/>
          </p:nvSpPr>
          <p:spPr>
            <a:xfrm>
              <a:off x="1033531" y="768019"/>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39" name="Google Shape;339;p37"/>
            <p:cNvSpPr/>
            <p:nvPr/>
          </p:nvSpPr>
          <p:spPr>
            <a:xfrm>
              <a:off x="4821265" y="-173471"/>
              <a:ext cx="14494" cy="10436313"/>
            </a:xfrm>
            <a:custGeom>
              <a:rect b="b" l="l" r="r" t="t"/>
              <a:pathLst>
                <a:path extrusionOk="0" h="10436313" w="14494">
                  <a:moveTo>
                    <a:pt x="0" y="0"/>
                  </a:moveTo>
                  <a:lnTo>
                    <a:pt x="14495" y="0"/>
                  </a:lnTo>
                  <a:lnTo>
                    <a:pt x="14495" y="10436313"/>
                  </a:lnTo>
                  <a:lnTo>
                    <a:pt x="0"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40" name="Google Shape;340;p37"/>
            <p:cNvSpPr/>
            <p:nvPr/>
          </p:nvSpPr>
          <p:spPr>
            <a:xfrm>
              <a:off x="3872543" y="-173471"/>
              <a:ext cx="14494" cy="10436313"/>
            </a:xfrm>
            <a:custGeom>
              <a:rect b="b" l="l" r="r" t="t"/>
              <a:pathLst>
                <a:path extrusionOk="0" h="10436313" w="14494">
                  <a:moveTo>
                    <a:pt x="0" y="0"/>
                  </a:moveTo>
                  <a:lnTo>
                    <a:pt x="14495" y="0"/>
                  </a:lnTo>
                  <a:lnTo>
                    <a:pt x="14495" y="10436313"/>
                  </a:lnTo>
                  <a:lnTo>
                    <a:pt x="0"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41" name="Google Shape;341;p37"/>
            <p:cNvSpPr/>
            <p:nvPr/>
          </p:nvSpPr>
          <p:spPr>
            <a:xfrm>
              <a:off x="2923726" y="-173471"/>
              <a:ext cx="14494" cy="10436313"/>
            </a:xfrm>
            <a:custGeom>
              <a:rect b="b" l="l" r="r" t="t"/>
              <a:pathLst>
                <a:path extrusionOk="0" h="10436313" w="14494">
                  <a:moveTo>
                    <a:pt x="0" y="0"/>
                  </a:moveTo>
                  <a:lnTo>
                    <a:pt x="14495" y="0"/>
                  </a:lnTo>
                  <a:lnTo>
                    <a:pt x="14495" y="10436313"/>
                  </a:lnTo>
                  <a:lnTo>
                    <a:pt x="0"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42" name="Google Shape;342;p37"/>
            <p:cNvSpPr/>
            <p:nvPr/>
          </p:nvSpPr>
          <p:spPr>
            <a:xfrm>
              <a:off x="1975005" y="-173471"/>
              <a:ext cx="14494" cy="10436313"/>
            </a:xfrm>
            <a:custGeom>
              <a:rect b="b" l="l" r="r" t="t"/>
              <a:pathLst>
                <a:path extrusionOk="0" h="10436313" w="14494">
                  <a:moveTo>
                    <a:pt x="0" y="0"/>
                  </a:moveTo>
                  <a:lnTo>
                    <a:pt x="14495" y="0"/>
                  </a:lnTo>
                  <a:lnTo>
                    <a:pt x="14495" y="10436313"/>
                  </a:lnTo>
                  <a:lnTo>
                    <a:pt x="0"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grpSp>
      <p:sp>
        <p:nvSpPr>
          <p:cNvPr id="343" name="Google Shape;343;p37"/>
          <p:cNvSpPr/>
          <p:nvPr/>
        </p:nvSpPr>
        <p:spPr>
          <a:xfrm>
            <a:off x="6" y="-5"/>
            <a:ext cx="546000" cy="508200"/>
          </a:xfrm>
          <a:prstGeom prst="rect">
            <a:avLst/>
          </a:prstGeom>
          <a:solidFill>
            <a:schemeClr val="accent1"/>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37"/>
          <p:cNvSpPr/>
          <p:nvPr/>
        </p:nvSpPr>
        <p:spPr>
          <a:xfrm>
            <a:off x="8598006" y="4635295"/>
            <a:ext cx="546000" cy="508200"/>
          </a:xfrm>
          <a:prstGeom prst="rect">
            <a:avLst/>
          </a:prstGeom>
          <a:solidFill>
            <a:schemeClr val="accent1"/>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45" name="Google Shape;345;p37"/>
          <p:cNvPicPr preferRelativeResize="0"/>
          <p:nvPr/>
        </p:nvPicPr>
        <p:blipFill rotWithShape="1">
          <a:blip r:embed="rId3">
            <a:alphaModFix/>
          </a:blip>
          <a:srcRect b="30663" l="40687" r="41851" t="22075"/>
          <a:stretch/>
        </p:blipFill>
        <p:spPr>
          <a:xfrm>
            <a:off x="3908575" y="-200"/>
            <a:ext cx="3380037" cy="514390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49" name="Shape 349"/>
        <p:cNvGrpSpPr/>
        <p:nvPr/>
      </p:nvGrpSpPr>
      <p:grpSpPr>
        <a:xfrm>
          <a:off x="0" y="0"/>
          <a:ext cx="0" cy="0"/>
          <a:chOff x="0" y="0"/>
          <a:chExt cx="0" cy="0"/>
        </a:xfrm>
      </p:grpSpPr>
      <p:sp>
        <p:nvSpPr>
          <p:cNvPr id="350" name="Google Shape;350;p38"/>
          <p:cNvSpPr/>
          <p:nvPr/>
        </p:nvSpPr>
        <p:spPr>
          <a:xfrm>
            <a:off x="7599904" y="76208"/>
            <a:ext cx="1447657" cy="1447657"/>
          </a:xfrm>
          <a:custGeom>
            <a:rect b="b" l="l" r="r" t="t"/>
            <a:pathLst>
              <a:path extrusionOk="0" h="1708150" w="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chemeClr val="accent1"/>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38"/>
          <p:cNvSpPr txBox="1"/>
          <p:nvPr/>
        </p:nvSpPr>
        <p:spPr>
          <a:xfrm>
            <a:off x="416325" y="436375"/>
            <a:ext cx="6699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latin typeface="Barlow Black"/>
                <a:ea typeface="Barlow Black"/>
                <a:cs typeface="Barlow Black"/>
                <a:sym typeface="Barlow Black"/>
              </a:rPr>
              <a:t>VANTAGENS </a:t>
            </a:r>
            <a:endParaRPr sz="3000">
              <a:latin typeface="Barlow Black"/>
              <a:ea typeface="Barlow Black"/>
              <a:cs typeface="Barlow Black"/>
              <a:sym typeface="Barlow Black"/>
            </a:endParaRPr>
          </a:p>
        </p:txBody>
      </p:sp>
      <p:sp>
        <p:nvSpPr>
          <p:cNvPr id="352" name="Google Shape;352;p38"/>
          <p:cNvSpPr/>
          <p:nvPr/>
        </p:nvSpPr>
        <p:spPr>
          <a:xfrm>
            <a:off x="8053902" y="732576"/>
            <a:ext cx="539646" cy="134911"/>
          </a:xfrm>
          <a:custGeom>
            <a:rect b="b" l="l" r="r" t="t"/>
            <a:pathLst>
              <a:path extrusionOk="0" h="269823" w="1079292">
                <a:moveTo>
                  <a:pt x="134912" y="0"/>
                </a:moveTo>
                <a:cubicBezTo>
                  <a:pt x="60373" y="0"/>
                  <a:pt x="0" y="60373"/>
                  <a:pt x="0" y="134912"/>
                </a:cubicBezTo>
                <a:cubicBezTo>
                  <a:pt x="0" y="209450"/>
                  <a:pt x="60373" y="269823"/>
                  <a:pt x="134912" y="269823"/>
                </a:cubicBezTo>
                <a:cubicBezTo>
                  <a:pt x="209450" y="269823"/>
                  <a:pt x="269823" y="209450"/>
                  <a:pt x="269823" y="134912"/>
                </a:cubicBezTo>
                <a:cubicBezTo>
                  <a:pt x="269823" y="60373"/>
                  <a:pt x="209450" y="0"/>
                  <a:pt x="134912" y="0"/>
                </a:cubicBezTo>
                <a:close/>
                <a:moveTo>
                  <a:pt x="944381" y="0"/>
                </a:moveTo>
                <a:cubicBezTo>
                  <a:pt x="869842" y="0"/>
                  <a:pt x="809469" y="60373"/>
                  <a:pt x="809469" y="134912"/>
                </a:cubicBezTo>
                <a:cubicBezTo>
                  <a:pt x="809469" y="209450"/>
                  <a:pt x="869842" y="269823"/>
                  <a:pt x="944381" y="269823"/>
                </a:cubicBezTo>
                <a:cubicBezTo>
                  <a:pt x="1018919" y="269823"/>
                  <a:pt x="1079292" y="209450"/>
                  <a:pt x="1079292" y="134912"/>
                </a:cubicBezTo>
                <a:cubicBezTo>
                  <a:pt x="1079292" y="60373"/>
                  <a:pt x="1018919" y="0"/>
                  <a:pt x="944381" y="0"/>
                </a:cubicBezTo>
                <a:close/>
                <a:moveTo>
                  <a:pt x="539646" y="0"/>
                </a:moveTo>
                <a:cubicBezTo>
                  <a:pt x="465107" y="0"/>
                  <a:pt x="404735" y="60373"/>
                  <a:pt x="404735" y="134912"/>
                </a:cubicBezTo>
                <a:cubicBezTo>
                  <a:pt x="404735" y="209450"/>
                  <a:pt x="465107" y="269823"/>
                  <a:pt x="539646" y="269823"/>
                </a:cubicBezTo>
                <a:cubicBezTo>
                  <a:pt x="614185" y="269823"/>
                  <a:pt x="674558" y="209450"/>
                  <a:pt x="674558" y="134912"/>
                </a:cubicBezTo>
                <a:cubicBezTo>
                  <a:pt x="674558" y="60373"/>
                  <a:pt x="614185" y="0"/>
                  <a:pt x="539646" y="0"/>
                </a:cubicBez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53" name="Google Shape;353;p38"/>
          <p:cNvSpPr txBox="1"/>
          <p:nvPr/>
        </p:nvSpPr>
        <p:spPr>
          <a:xfrm>
            <a:off x="416325" y="1222075"/>
            <a:ext cx="7338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arlow"/>
              <a:ea typeface="Barlow"/>
              <a:cs typeface="Barlow"/>
              <a:sym typeface="Barlow"/>
            </a:endParaRPr>
          </a:p>
        </p:txBody>
      </p:sp>
      <p:sp>
        <p:nvSpPr>
          <p:cNvPr id="354" name="Google Shape;354;p38"/>
          <p:cNvSpPr txBox="1"/>
          <p:nvPr/>
        </p:nvSpPr>
        <p:spPr>
          <a:xfrm>
            <a:off x="443175" y="1396675"/>
            <a:ext cx="7338000" cy="3063000"/>
          </a:xfrm>
          <a:prstGeom prst="rect">
            <a:avLst/>
          </a:prstGeom>
          <a:noFill/>
          <a:ln>
            <a:noFill/>
          </a:ln>
        </p:spPr>
        <p:txBody>
          <a:bodyPr anchorCtr="0" anchor="t" bIns="91425" lIns="91425" spcFirstLastPara="1" rIns="91425" wrap="square" tIns="91425">
            <a:spAutoFit/>
          </a:bodyPr>
          <a:lstStyle/>
          <a:p>
            <a:pPr indent="-336550" lvl="0" marL="457200" marR="0" rtl="0" algn="l">
              <a:lnSpc>
                <a:spcPct val="100000"/>
              </a:lnSpc>
              <a:spcBef>
                <a:spcPts val="0"/>
              </a:spcBef>
              <a:spcAft>
                <a:spcPts val="0"/>
              </a:spcAft>
              <a:buSzPts val="1700"/>
              <a:buFont typeface="Barlow"/>
              <a:buChar char="●"/>
            </a:pPr>
            <a:r>
              <a:rPr lang="en" sz="1700">
                <a:latin typeface="Barlow"/>
                <a:ea typeface="Barlow"/>
                <a:cs typeface="Barlow"/>
                <a:sym typeface="Barlow"/>
              </a:rPr>
              <a:t>Leitura em torno de ideias e não símbolos gráficos;</a:t>
            </a:r>
            <a:endParaRPr sz="1700">
              <a:latin typeface="Barlow"/>
              <a:ea typeface="Barlow"/>
              <a:cs typeface="Barlow"/>
              <a:sym typeface="Barlow"/>
            </a:endParaRPr>
          </a:p>
          <a:p>
            <a:pPr indent="0" lvl="0" marL="457200" marR="0" rtl="0" algn="l">
              <a:lnSpc>
                <a:spcPct val="100000"/>
              </a:lnSpc>
              <a:spcBef>
                <a:spcPts val="0"/>
              </a:spcBef>
              <a:spcAft>
                <a:spcPts val="0"/>
              </a:spcAft>
              <a:buNone/>
            </a:pPr>
            <a:r>
              <a:t/>
            </a:r>
            <a:endParaRPr sz="1700">
              <a:latin typeface="Barlow"/>
              <a:ea typeface="Barlow"/>
              <a:cs typeface="Barlow"/>
              <a:sym typeface="Barlow"/>
            </a:endParaRPr>
          </a:p>
          <a:p>
            <a:pPr indent="-336550" lvl="0" marL="457200" marR="0" rtl="0" algn="l">
              <a:lnSpc>
                <a:spcPct val="100000"/>
              </a:lnSpc>
              <a:spcBef>
                <a:spcPts val="0"/>
              </a:spcBef>
              <a:spcAft>
                <a:spcPts val="0"/>
              </a:spcAft>
              <a:buSzPts val="1700"/>
              <a:buFont typeface="Barlow"/>
              <a:buChar char="●"/>
            </a:pPr>
            <a:r>
              <a:rPr lang="en" sz="1700">
                <a:latin typeface="Barlow"/>
                <a:ea typeface="Barlow"/>
                <a:cs typeface="Barlow"/>
                <a:sym typeface="Barlow"/>
              </a:rPr>
              <a:t>Leitura como caráter natural/cultiva hábitos de leitura;</a:t>
            </a:r>
            <a:endParaRPr sz="1700">
              <a:latin typeface="Barlow"/>
              <a:ea typeface="Barlow"/>
              <a:cs typeface="Barlow"/>
              <a:sym typeface="Barlow"/>
            </a:endParaRPr>
          </a:p>
          <a:p>
            <a:pPr indent="0" lvl="0" marL="457200" marR="0" rtl="0" algn="l">
              <a:lnSpc>
                <a:spcPct val="100000"/>
              </a:lnSpc>
              <a:spcBef>
                <a:spcPts val="0"/>
              </a:spcBef>
              <a:spcAft>
                <a:spcPts val="0"/>
              </a:spcAft>
              <a:buNone/>
            </a:pPr>
            <a:r>
              <a:t/>
            </a:r>
            <a:endParaRPr sz="1700">
              <a:latin typeface="Barlow"/>
              <a:ea typeface="Barlow"/>
              <a:cs typeface="Barlow"/>
              <a:sym typeface="Barlow"/>
            </a:endParaRPr>
          </a:p>
          <a:p>
            <a:pPr indent="-336550" lvl="0" marL="457200" marR="0" rtl="0" algn="l">
              <a:lnSpc>
                <a:spcPct val="100000"/>
              </a:lnSpc>
              <a:spcBef>
                <a:spcPts val="0"/>
              </a:spcBef>
              <a:spcAft>
                <a:spcPts val="0"/>
              </a:spcAft>
              <a:buSzPts val="1700"/>
              <a:buFont typeface="Barlow"/>
              <a:buChar char="●"/>
            </a:pPr>
            <a:r>
              <a:rPr lang="en" sz="1700">
                <a:latin typeface="Barlow"/>
                <a:ea typeface="Barlow"/>
                <a:cs typeface="Barlow"/>
                <a:sym typeface="Barlow"/>
              </a:rPr>
              <a:t>Não dissocia a forma do significado (a palavra escrita é diretamente conectada com o seu significado);</a:t>
            </a:r>
            <a:endParaRPr sz="1700">
              <a:latin typeface="Barlow"/>
              <a:ea typeface="Barlow"/>
              <a:cs typeface="Barlow"/>
              <a:sym typeface="Barlow"/>
            </a:endParaRPr>
          </a:p>
          <a:p>
            <a:pPr indent="0" lvl="0" marL="457200" marR="0" rtl="0" algn="l">
              <a:lnSpc>
                <a:spcPct val="100000"/>
              </a:lnSpc>
              <a:spcBef>
                <a:spcPts val="0"/>
              </a:spcBef>
              <a:spcAft>
                <a:spcPts val="0"/>
              </a:spcAft>
              <a:buNone/>
            </a:pPr>
            <a:r>
              <a:t/>
            </a:r>
            <a:endParaRPr sz="1700">
              <a:latin typeface="Barlow"/>
              <a:ea typeface="Barlow"/>
              <a:cs typeface="Barlow"/>
              <a:sym typeface="Barlow"/>
            </a:endParaRPr>
          </a:p>
          <a:p>
            <a:pPr indent="-336550" lvl="0" marL="457200" marR="0" rtl="0" algn="l">
              <a:lnSpc>
                <a:spcPct val="100000"/>
              </a:lnSpc>
              <a:spcBef>
                <a:spcPts val="0"/>
              </a:spcBef>
              <a:spcAft>
                <a:spcPts val="0"/>
              </a:spcAft>
              <a:buSzPts val="1700"/>
              <a:buFont typeface="Barlow"/>
              <a:buChar char="●"/>
            </a:pPr>
            <a:r>
              <a:rPr lang="en" sz="1700">
                <a:latin typeface="Barlow"/>
                <a:ea typeface="Barlow"/>
                <a:cs typeface="Barlow"/>
                <a:sym typeface="Barlow"/>
              </a:rPr>
              <a:t>Preocupação com os aspectos semânticos;</a:t>
            </a:r>
            <a:endParaRPr sz="1700">
              <a:latin typeface="Barlow"/>
              <a:ea typeface="Barlow"/>
              <a:cs typeface="Barlow"/>
              <a:sym typeface="Barlow"/>
            </a:endParaRPr>
          </a:p>
          <a:p>
            <a:pPr indent="0" lvl="0" marL="457200" marR="0" rtl="0" algn="l">
              <a:lnSpc>
                <a:spcPct val="100000"/>
              </a:lnSpc>
              <a:spcBef>
                <a:spcPts val="0"/>
              </a:spcBef>
              <a:spcAft>
                <a:spcPts val="0"/>
              </a:spcAft>
              <a:buNone/>
            </a:pPr>
            <a:r>
              <a:t/>
            </a:r>
            <a:endParaRPr sz="1700">
              <a:latin typeface="Barlow"/>
              <a:ea typeface="Barlow"/>
              <a:cs typeface="Barlow"/>
              <a:sym typeface="Barlow"/>
            </a:endParaRPr>
          </a:p>
          <a:p>
            <a:pPr indent="-336550" lvl="0" marL="457200" marR="0" rtl="0" algn="l">
              <a:lnSpc>
                <a:spcPct val="100000"/>
              </a:lnSpc>
              <a:spcBef>
                <a:spcPts val="0"/>
              </a:spcBef>
              <a:spcAft>
                <a:spcPts val="0"/>
              </a:spcAft>
              <a:buSzPts val="1700"/>
              <a:buFont typeface="Barlow"/>
              <a:buChar char="●"/>
            </a:pPr>
            <a:r>
              <a:rPr lang="en" sz="1700">
                <a:latin typeface="Barlow"/>
                <a:ea typeface="Barlow"/>
                <a:cs typeface="Barlow"/>
                <a:sym typeface="Barlow"/>
              </a:rPr>
              <a:t>Incentiva um tipo de leitura que estimula a intuição, partindo do contexto para a compreensão.</a:t>
            </a:r>
            <a:endParaRPr sz="1700">
              <a:latin typeface="Barlow"/>
              <a:ea typeface="Barlow"/>
              <a:cs typeface="Barlow"/>
              <a:sym typeface="Barlow"/>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58" name="Shape 358"/>
        <p:cNvGrpSpPr/>
        <p:nvPr/>
      </p:nvGrpSpPr>
      <p:grpSpPr>
        <a:xfrm>
          <a:off x="0" y="0"/>
          <a:ext cx="0" cy="0"/>
          <a:chOff x="0" y="0"/>
          <a:chExt cx="0" cy="0"/>
        </a:xfrm>
      </p:grpSpPr>
      <p:sp>
        <p:nvSpPr>
          <p:cNvPr id="359" name="Google Shape;359;p39"/>
          <p:cNvSpPr/>
          <p:nvPr/>
        </p:nvSpPr>
        <p:spPr>
          <a:xfrm>
            <a:off x="7599904" y="76208"/>
            <a:ext cx="1447657" cy="1447657"/>
          </a:xfrm>
          <a:custGeom>
            <a:rect b="b" l="l" r="r" t="t"/>
            <a:pathLst>
              <a:path extrusionOk="0" h="1708150" w="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chemeClr val="accent1"/>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39"/>
          <p:cNvSpPr txBox="1"/>
          <p:nvPr/>
        </p:nvSpPr>
        <p:spPr>
          <a:xfrm>
            <a:off x="416325" y="436375"/>
            <a:ext cx="66990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latin typeface="Barlow Black"/>
                <a:ea typeface="Barlow Black"/>
                <a:cs typeface="Barlow Black"/>
                <a:sym typeface="Barlow Black"/>
              </a:rPr>
              <a:t>DESVANTAGENS</a:t>
            </a:r>
            <a:endParaRPr sz="3000">
              <a:latin typeface="Barlow Black"/>
              <a:ea typeface="Barlow Black"/>
              <a:cs typeface="Barlow Black"/>
              <a:sym typeface="Barlow Black"/>
            </a:endParaRPr>
          </a:p>
          <a:p>
            <a:pPr indent="0" lvl="0" marL="0" rtl="0" algn="l">
              <a:spcBef>
                <a:spcPts val="0"/>
              </a:spcBef>
              <a:spcAft>
                <a:spcPts val="0"/>
              </a:spcAft>
              <a:buNone/>
            </a:pPr>
            <a:r>
              <a:t/>
            </a:r>
            <a:endParaRPr sz="3000">
              <a:latin typeface="Barlow Black"/>
              <a:ea typeface="Barlow Black"/>
              <a:cs typeface="Barlow Black"/>
              <a:sym typeface="Barlow Black"/>
            </a:endParaRPr>
          </a:p>
          <a:p>
            <a:pPr indent="0" lvl="0" marL="0" rtl="0" algn="l">
              <a:spcBef>
                <a:spcPts val="0"/>
              </a:spcBef>
              <a:spcAft>
                <a:spcPts val="0"/>
              </a:spcAft>
              <a:buNone/>
            </a:pPr>
            <a:r>
              <a:rPr lang="en" sz="3000">
                <a:latin typeface="Barlow Black"/>
                <a:ea typeface="Barlow Black"/>
                <a:cs typeface="Barlow Black"/>
                <a:sym typeface="Barlow Black"/>
              </a:rPr>
              <a:t> </a:t>
            </a:r>
            <a:endParaRPr sz="3000">
              <a:latin typeface="Barlow Black"/>
              <a:ea typeface="Barlow Black"/>
              <a:cs typeface="Barlow Black"/>
              <a:sym typeface="Barlow Black"/>
            </a:endParaRPr>
          </a:p>
        </p:txBody>
      </p:sp>
      <p:sp>
        <p:nvSpPr>
          <p:cNvPr id="361" name="Google Shape;361;p39"/>
          <p:cNvSpPr/>
          <p:nvPr/>
        </p:nvSpPr>
        <p:spPr>
          <a:xfrm>
            <a:off x="8053902" y="732576"/>
            <a:ext cx="539646" cy="134911"/>
          </a:xfrm>
          <a:custGeom>
            <a:rect b="b" l="l" r="r" t="t"/>
            <a:pathLst>
              <a:path extrusionOk="0" h="269823" w="1079292">
                <a:moveTo>
                  <a:pt x="134912" y="0"/>
                </a:moveTo>
                <a:cubicBezTo>
                  <a:pt x="60373" y="0"/>
                  <a:pt x="0" y="60373"/>
                  <a:pt x="0" y="134912"/>
                </a:cubicBezTo>
                <a:cubicBezTo>
                  <a:pt x="0" y="209450"/>
                  <a:pt x="60373" y="269823"/>
                  <a:pt x="134912" y="269823"/>
                </a:cubicBezTo>
                <a:cubicBezTo>
                  <a:pt x="209450" y="269823"/>
                  <a:pt x="269823" y="209450"/>
                  <a:pt x="269823" y="134912"/>
                </a:cubicBezTo>
                <a:cubicBezTo>
                  <a:pt x="269823" y="60373"/>
                  <a:pt x="209450" y="0"/>
                  <a:pt x="134912" y="0"/>
                </a:cubicBezTo>
                <a:close/>
                <a:moveTo>
                  <a:pt x="944381" y="0"/>
                </a:moveTo>
                <a:cubicBezTo>
                  <a:pt x="869842" y="0"/>
                  <a:pt x="809469" y="60373"/>
                  <a:pt x="809469" y="134912"/>
                </a:cubicBezTo>
                <a:cubicBezTo>
                  <a:pt x="809469" y="209450"/>
                  <a:pt x="869842" y="269823"/>
                  <a:pt x="944381" y="269823"/>
                </a:cubicBezTo>
                <a:cubicBezTo>
                  <a:pt x="1018919" y="269823"/>
                  <a:pt x="1079292" y="209450"/>
                  <a:pt x="1079292" y="134912"/>
                </a:cubicBezTo>
                <a:cubicBezTo>
                  <a:pt x="1079292" y="60373"/>
                  <a:pt x="1018919" y="0"/>
                  <a:pt x="944381" y="0"/>
                </a:cubicBezTo>
                <a:close/>
                <a:moveTo>
                  <a:pt x="539646" y="0"/>
                </a:moveTo>
                <a:cubicBezTo>
                  <a:pt x="465107" y="0"/>
                  <a:pt x="404735" y="60373"/>
                  <a:pt x="404735" y="134912"/>
                </a:cubicBezTo>
                <a:cubicBezTo>
                  <a:pt x="404735" y="209450"/>
                  <a:pt x="465107" y="269823"/>
                  <a:pt x="539646" y="269823"/>
                </a:cubicBezTo>
                <a:cubicBezTo>
                  <a:pt x="614185" y="269823"/>
                  <a:pt x="674558" y="209450"/>
                  <a:pt x="674558" y="134912"/>
                </a:cubicBezTo>
                <a:cubicBezTo>
                  <a:pt x="674558" y="60373"/>
                  <a:pt x="614185" y="0"/>
                  <a:pt x="539646" y="0"/>
                </a:cubicBez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62" name="Google Shape;362;p39"/>
          <p:cNvSpPr txBox="1"/>
          <p:nvPr/>
        </p:nvSpPr>
        <p:spPr>
          <a:xfrm>
            <a:off x="416325" y="1222075"/>
            <a:ext cx="7338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arlow"/>
              <a:ea typeface="Barlow"/>
              <a:cs typeface="Barlow"/>
              <a:sym typeface="Barlow"/>
            </a:endParaRPr>
          </a:p>
        </p:txBody>
      </p:sp>
      <p:sp>
        <p:nvSpPr>
          <p:cNvPr id="363" name="Google Shape;363;p39"/>
          <p:cNvSpPr txBox="1"/>
          <p:nvPr/>
        </p:nvSpPr>
        <p:spPr>
          <a:xfrm>
            <a:off x="443175" y="1396675"/>
            <a:ext cx="7338000" cy="1754700"/>
          </a:xfrm>
          <a:prstGeom prst="rect">
            <a:avLst/>
          </a:prstGeom>
          <a:noFill/>
          <a:ln>
            <a:noFill/>
          </a:ln>
        </p:spPr>
        <p:txBody>
          <a:bodyPr anchorCtr="0" anchor="t" bIns="91425" lIns="91425" spcFirstLastPara="1" rIns="91425" wrap="square" tIns="91425">
            <a:spAutoFit/>
          </a:bodyPr>
          <a:lstStyle/>
          <a:p>
            <a:pPr indent="-336550" lvl="0" marL="457200" marR="0" rtl="0" algn="l">
              <a:lnSpc>
                <a:spcPct val="100000"/>
              </a:lnSpc>
              <a:spcBef>
                <a:spcPts val="0"/>
              </a:spcBef>
              <a:spcAft>
                <a:spcPts val="0"/>
              </a:spcAft>
              <a:buSzPts val="1700"/>
              <a:buFont typeface="Barlow"/>
              <a:buChar char="●"/>
            </a:pPr>
            <a:r>
              <a:rPr lang="en" sz="1700">
                <a:latin typeface="Barlow"/>
                <a:ea typeface="Barlow"/>
                <a:cs typeface="Barlow"/>
                <a:sym typeface="Barlow"/>
              </a:rPr>
              <a:t>Falhas na aprendizagem de novas palavras;</a:t>
            </a:r>
            <a:endParaRPr sz="1700">
              <a:latin typeface="Barlow"/>
              <a:ea typeface="Barlow"/>
              <a:cs typeface="Barlow"/>
              <a:sym typeface="Barlow"/>
            </a:endParaRPr>
          </a:p>
          <a:p>
            <a:pPr indent="0" lvl="0" marL="457200" marR="0" rtl="0" algn="l">
              <a:lnSpc>
                <a:spcPct val="100000"/>
              </a:lnSpc>
              <a:spcBef>
                <a:spcPts val="0"/>
              </a:spcBef>
              <a:spcAft>
                <a:spcPts val="0"/>
              </a:spcAft>
              <a:buNone/>
            </a:pPr>
            <a:r>
              <a:t/>
            </a:r>
            <a:endParaRPr sz="1700">
              <a:latin typeface="Barlow"/>
              <a:ea typeface="Barlow"/>
              <a:cs typeface="Barlow"/>
              <a:sym typeface="Barlow"/>
            </a:endParaRPr>
          </a:p>
          <a:p>
            <a:pPr indent="-336550" lvl="0" marL="457200" marR="0" rtl="0" algn="l">
              <a:lnSpc>
                <a:spcPct val="100000"/>
              </a:lnSpc>
              <a:spcBef>
                <a:spcPts val="0"/>
              </a:spcBef>
              <a:spcAft>
                <a:spcPts val="0"/>
              </a:spcAft>
              <a:buSzPts val="1700"/>
              <a:buFont typeface="Barlow"/>
              <a:buChar char="●"/>
            </a:pPr>
            <a:r>
              <a:rPr lang="en" sz="1700">
                <a:latin typeface="Barlow"/>
                <a:ea typeface="Barlow"/>
                <a:cs typeface="Barlow"/>
                <a:sym typeface="Barlow"/>
              </a:rPr>
              <a:t>Trabalho de frases isoladas;</a:t>
            </a:r>
            <a:endParaRPr sz="1700">
              <a:latin typeface="Barlow"/>
              <a:ea typeface="Barlow"/>
              <a:cs typeface="Barlow"/>
              <a:sym typeface="Barlow"/>
            </a:endParaRPr>
          </a:p>
          <a:p>
            <a:pPr indent="0" lvl="0" marL="457200" marR="0" rtl="0" algn="l">
              <a:lnSpc>
                <a:spcPct val="100000"/>
              </a:lnSpc>
              <a:spcBef>
                <a:spcPts val="0"/>
              </a:spcBef>
              <a:spcAft>
                <a:spcPts val="0"/>
              </a:spcAft>
              <a:buNone/>
            </a:pPr>
            <a:r>
              <a:t/>
            </a:r>
            <a:endParaRPr sz="1700">
              <a:latin typeface="Barlow"/>
              <a:ea typeface="Barlow"/>
              <a:cs typeface="Barlow"/>
              <a:sym typeface="Barlow"/>
            </a:endParaRPr>
          </a:p>
          <a:p>
            <a:pPr indent="-336550" lvl="0" marL="457200" marR="0" rtl="0" algn="l">
              <a:lnSpc>
                <a:spcPct val="100000"/>
              </a:lnSpc>
              <a:spcBef>
                <a:spcPts val="0"/>
              </a:spcBef>
              <a:spcAft>
                <a:spcPts val="0"/>
              </a:spcAft>
              <a:buSzPts val="1700"/>
              <a:buFont typeface="Barlow"/>
              <a:buChar char="●"/>
            </a:pPr>
            <a:r>
              <a:rPr lang="en" sz="1700">
                <a:latin typeface="Barlow"/>
                <a:ea typeface="Barlow"/>
                <a:cs typeface="Barlow"/>
                <a:sym typeface="Barlow"/>
              </a:rPr>
              <a:t>Excesso de tempo gasto com memorização de sentenças.</a:t>
            </a:r>
            <a:endParaRPr sz="1700">
              <a:latin typeface="Barlow"/>
              <a:ea typeface="Barlow"/>
              <a:cs typeface="Barlow"/>
              <a:sym typeface="Barlow"/>
            </a:endParaRPr>
          </a:p>
          <a:p>
            <a:pPr indent="0" lvl="0" marL="457200" marR="0" rtl="0" algn="l">
              <a:lnSpc>
                <a:spcPct val="100000"/>
              </a:lnSpc>
              <a:spcBef>
                <a:spcPts val="0"/>
              </a:spcBef>
              <a:spcAft>
                <a:spcPts val="0"/>
              </a:spcAft>
              <a:buNone/>
            </a:pPr>
            <a:r>
              <a:t/>
            </a:r>
            <a:endParaRPr sz="1700">
              <a:latin typeface="Barlow"/>
              <a:ea typeface="Barlow"/>
              <a:cs typeface="Barlow"/>
              <a:sym typeface="Barlow"/>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367" name="Shape 367"/>
        <p:cNvGrpSpPr/>
        <p:nvPr/>
      </p:nvGrpSpPr>
      <p:grpSpPr>
        <a:xfrm>
          <a:off x="0" y="0"/>
          <a:ext cx="0" cy="0"/>
          <a:chOff x="0" y="0"/>
          <a:chExt cx="0" cy="0"/>
        </a:xfrm>
      </p:grpSpPr>
      <p:sp>
        <p:nvSpPr>
          <p:cNvPr id="368" name="Google Shape;368;p40"/>
          <p:cNvSpPr/>
          <p:nvPr/>
        </p:nvSpPr>
        <p:spPr>
          <a:xfrm>
            <a:off x="7599904" y="76208"/>
            <a:ext cx="1447657" cy="1447657"/>
          </a:xfrm>
          <a:custGeom>
            <a:rect b="b" l="l" r="r" t="t"/>
            <a:pathLst>
              <a:path extrusionOk="0" h="1708150" w="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chemeClr val="accent1"/>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40"/>
          <p:cNvSpPr txBox="1"/>
          <p:nvPr/>
        </p:nvSpPr>
        <p:spPr>
          <a:xfrm>
            <a:off x="416325" y="436375"/>
            <a:ext cx="6699000" cy="2493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rgbClr val="FAFAFA"/>
                </a:solidFill>
                <a:latin typeface="Barlow"/>
                <a:ea typeface="Barlow"/>
                <a:cs typeface="Barlow"/>
                <a:sym typeface="Barlow"/>
              </a:rPr>
              <a:t>REFERÊNCIAS BIBLIOGRÁFICAS</a:t>
            </a:r>
            <a:endParaRPr b="1" sz="3000">
              <a:solidFill>
                <a:srgbClr val="FAFAFA"/>
              </a:solidFill>
              <a:latin typeface="Barlow"/>
              <a:ea typeface="Barlow"/>
              <a:cs typeface="Barlow"/>
              <a:sym typeface="Barlow"/>
            </a:endParaRPr>
          </a:p>
          <a:p>
            <a:pPr indent="0" lvl="0" marL="0" rtl="0" algn="l">
              <a:spcBef>
                <a:spcPts val="0"/>
              </a:spcBef>
              <a:spcAft>
                <a:spcPts val="0"/>
              </a:spcAft>
              <a:buNone/>
            </a:pPr>
            <a:r>
              <a:t/>
            </a:r>
            <a:endParaRPr sz="3000">
              <a:latin typeface="Barlow Black"/>
              <a:ea typeface="Barlow Black"/>
              <a:cs typeface="Barlow Black"/>
              <a:sym typeface="Barlow Black"/>
            </a:endParaRPr>
          </a:p>
          <a:p>
            <a:pPr indent="0" lvl="0" marL="0" rtl="0" algn="l">
              <a:spcBef>
                <a:spcPts val="0"/>
              </a:spcBef>
              <a:spcAft>
                <a:spcPts val="0"/>
              </a:spcAft>
              <a:buNone/>
            </a:pPr>
            <a:r>
              <a:t/>
            </a:r>
            <a:endParaRPr sz="3000">
              <a:latin typeface="Barlow Black"/>
              <a:ea typeface="Barlow Black"/>
              <a:cs typeface="Barlow Black"/>
              <a:sym typeface="Barlow Black"/>
            </a:endParaRPr>
          </a:p>
          <a:p>
            <a:pPr indent="0" lvl="0" marL="0" rtl="0" algn="l">
              <a:spcBef>
                <a:spcPts val="0"/>
              </a:spcBef>
              <a:spcAft>
                <a:spcPts val="0"/>
              </a:spcAft>
              <a:buNone/>
            </a:pPr>
            <a:r>
              <a:t/>
            </a:r>
            <a:endParaRPr sz="3000">
              <a:latin typeface="Barlow Black"/>
              <a:ea typeface="Barlow Black"/>
              <a:cs typeface="Barlow Black"/>
              <a:sym typeface="Barlow Black"/>
            </a:endParaRPr>
          </a:p>
          <a:p>
            <a:pPr indent="0" lvl="0" marL="0" rtl="0" algn="l">
              <a:spcBef>
                <a:spcPts val="0"/>
              </a:spcBef>
              <a:spcAft>
                <a:spcPts val="0"/>
              </a:spcAft>
              <a:buNone/>
            </a:pPr>
            <a:r>
              <a:rPr lang="en" sz="3000">
                <a:latin typeface="Barlow Black"/>
                <a:ea typeface="Barlow Black"/>
                <a:cs typeface="Barlow Black"/>
                <a:sym typeface="Barlow Black"/>
              </a:rPr>
              <a:t> </a:t>
            </a:r>
            <a:endParaRPr sz="3000">
              <a:latin typeface="Barlow Black"/>
              <a:ea typeface="Barlow Black"/>
              <a:cs typeface="Barlow Black"/>
              <a:sym typeface="Barlow Black"/>
            </a:endParaRPr>
          </a:p>
        </p:txBody>
      </p:sp>
      <p:sp>
        <p:nvSpPr>
          <p:cNvPr id="370" name="Google Shape;370;p40"/>
          <p:cNvSpPr/>
          <p:nvPr/>
        </p:nvSpPr>
        <p:spPr>
          <a:xfrm>
            <a:off x="8053902" y="732576"/>
            <a:ext cx="539646" cy="134911"/>
          </a:xfrm>
          <a:custGeom>
            <a:rect b="b" l="l" r="r" t="t"/>
            <a:pathLst>
              <a:path extrusionOk="0" h="269823" w="1079292">
                <a:moveTo>
                  <a:pt x="134912" y="0"/>
                </a:moveTo>
                <a:cubicBezTo>
                  <a:pt x="60373" y="0"/>
                  <a:pt x="0" y="60373"/>
                  <a:pt x="0" y="134912"/>
                </a:cubicBezTo>
                <a:cubicBezTo>
                  <a:pt x="0" y="209450"/>
                  <a:pt x="60373" y="269823"/>
                  <a:pt x="134912" y="269823"/>
                </a:cubicBezTo>
                <a:cubicBezTo>
                  <a:pt x="209450" y="269823"/>
                  <a:pt x="269823" y="209450"/>
                  <a:pt x="269823" y="134912"/>
                </a:cubicBezTo>
                <a:cubicBezTo>
                  <a:pt x="269823" y="60373"/>
                  <a:pt x="209450" y="0"/>
                  <a:pt x="134912" y="0"/>
                </a:cubicBezTo>
                <a:close/>
                <a:moveTo>
                  <a:pt x="944381" y="0"/>
                </a:moveTo>
                <a:cubicBezTo>
                  <a:pt x="869842" y="0"/>
                  <a:pt x="809469" y="60373"/>
                  <a:pt x="809469" y="134912"/>
                </a:cubicBezTo>
                <a:cubicBezTo>
                  <a:pt x="809469" y="209450"/>
                  <a:pt x="869842" y="269823"/>
                  <a:pt x="944381" y="269823"/>
                </a:cubicBezTo>
                <a:cubicBezTo>
                  <a:pt x="1018919" y="269823"/>
                  <a:pt x="1079292" y="209450"/>
                  <a:pt x="1079292" y="134912"/>
                </a:cubicBezTo>
                <a:cubicBezTo>
                  <a:pt x="1079292" y="60373"/>
                  <a:pt x="1018919" y="0"/>
                  <a:pt x="944381" y="0"/>
                </a:cubicBezTo>
                <a:close/>
                <a:moveTo>
                  <a:pt x="539646" y="0"/>
                </a:moveTo>
                <a:cubicBezTo>
                  <a:pt x="465107" y="0"/>
                  <a:pt x="404735" y="60373"/>
                  <a:pt x="404735" y="134912"/>
                </a:cubicBezTo>
                <a:cubicBezTo>
                  <a:pt x="404735" y="209450"/>
                  <a:pt x="465107" y="269823"/>
                  <a:pt x="539646" y="269823"/>
                </a:cubicBezTo>
                <a:cubicBezTo>
                  <a:pt x="614185" y="269823"/>
                  <a:pt x="674558" y="209450"/>
                  <a:pt x="674558" y="134912"/>
                </a:cubicBezTo>
                <a:cubicBezTo>
                  <a:pt x="674558" y="60373"/>
                  <a:pt x="614185" y="0"/>
                  <a:pt x="539646" y="0"/>
                </a:cubicBez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71" name="Google Shape;371;p40"/>
          <p:cNvSpPr txBox="1"/>
          <p:nvPr/>
        </p:nvSpPr>
        <p:spPr>
          <a:xfrm>
            <a:off x="416325" y="1222075"/>
            <a:ext cx="7338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arlow"/>
              <a:ea typeface="Barlow"/>
              <a:cs typeface="Barlow"/>
              <a:sym typeface="Barlow"/>
            </a:endParaRPr>
          </a:p>
        </p:txBody>
      </p:sp>
      <p:sp>
        <p:nvSpPr>
          <p:cNvPr id="372" name="Google Shape;372;p40"/>
          <p:cNvSpPr txBox="1"/>
          <p:nvPr/>
        </p:nvSpPr>
        <p:spPr>
          <a:xfrm>
            <a:off x="443175" y="1244275"/>
            <a:ext cx="8150400" cy="39558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None/>
            </a:pPr>
            <a:r>
              <a:rPr lang="en" sz="1100">
                <a:latin typeface="Barlow"/>
                <a:ea typeface="Barlow"/>
                <a:cs typeface="Barlow"/>
                <a:sym typeface="Barlow"/>
              </a:rPr>
              <a:t>NUNCIATTO, Pedro. O bê-a-bá dos métodos de alfabetização. Nova Escola, 2019. Disponível em: &lt; https://novaescola.org.br/conteudo/17568/o-be-a-ba-dos-metodos-de-alfabetizacao &gt;. Acesso em: 02 de novembro de 2022. </a:t>
            </a:r>
            <a:endParaRPr sz="1100">
              <a:latin typeface="Barlow"/>
              <a:ea typeface="Barlow"/>
              <a:cs typeface="Barlow"/>
              <a:sym typeface="Barlow"/>
            </a:endParaRPr>
          </a:p>
          <a:p>
            <a:pPr indent="0" lvl="0" marL="0" marR="0" rtl="0" algn="just">
              <a:lnSpc>
                <a:spcPct val="100000"/>
              </a:lnSpc>
              <a:spcBef>
                <a:spcPts val="0"/>
              </a:spcBef>
              <a:spcAft>
                <a:spcPts val="0"/>
              </a:spcAft>
              <a:buNone/>
            </a:pPr>
            <a:r>
              <a:t/>
            </a:r>
            <a:endParaRPr sz="1100">
              <a:latin typeface="Barlow"/>
              <a:ea typeface="Barlow"/>
              <a:cs typeface="Barlow"/>
              <a:sym typeface="Barlow"/>
            </a:endParaRPr>
          </a:p>
          <a:p>
            <a:pPr indent="0" lvl="0" marL="0" marR="0" rtl="0" algn="just">
              <a:lnSpc>
                <a:spcPct val="100000"/>
              </a:lnSpc>
              <a:spcBef>
                <a:spcPts val="0"/>
              </a:spcBef>
              <a:spcAft>
                <a:spcPts val="0"/>
              </a:spcAft>
              <a:buNone/>
            </a:pPr>
            <a:r>
              <a:rPr lang="en" sz="1100">
                <a:latin typeface="Barlow"/>
                <a:ea typeface="Barlow"/>
                <a:cs typeface="Barlow"/>
                <a:sym typeface="Barlow"/>
              </a:rPr>
              <a:t>BARRETO, Arnaldo de Oliveira. Cartilha analytica. 4.ed. Rio de Janeiro: Francisco Alves, 1911. </a:t>
            </a:r>
            <a:endParaRPr sz="1100">
              <a:latin typeface="Barlow"/>
              <a:ea typeface="Barlow"/>
              <a:cs typeface="Barlow"/>
              <a:sym typeface="Barlow"/>
            </a:endParaRPr>
          </a:p>
          <a:p>
            <a:pPr indent="0" lvl="0" marL="0" marR="0" rtl="0" algn="just">
              <a:lnSpc>
                <a:spcPct val="100000"/>
              </a:lnSpc>
              <a:spcBef>
                <a:spcPts val="0"/>
              </a:spcBef>
              <a:spcAft>
                <a:spcPts val="0"/>
              </a:spcAft>
              <a:buNone/>
            </a:pPr>
            <a:r>
              <a:t/>
            </a:r>
            <a:endParaRPr sz="1100">
              <a:latin typeface="Barlow"/>
              <a:ea typeface="Barlow"/>
              <a:cs typeface="Barlow"/>
              <a:sym typeface="Barlow"/>
            </a:endParaRPr>
          </a:p>
          <a:p>
            <a:pPr indent="0" lvl="0" marL="0" marR="0" rtl="0" algn="just">
              <a:lnSpc>
                <a:spcPct val="100000"/>
              </a:lnSpc>
              <a:spcBef>
                <a:spcPts val="0"/>
              </a:spcBef>
              <a:spcAft>
                <a:spcPts val="0"/>
              </a:spcAft>
              <a:buNone/>
            </a:pPr>
            <a:r>
              <a:rPr lang="en" sz="1100">
                <a:latin typeface="Barlow"/>
                <a:ea typeface="Barlow"/>
                <a:cs typeface="Barlow"/>
                <a:sym typeface="Barlow"/>
              </a:rPr>
              <a:t>BERNARDES, Vanessa Cuba. Um estudo sobre cartilha analytica, de Arnaldo de Oliveira Barreto (1869-1925). Revista de Iniciação Científica da FFC, v. 8, n.1, p. 1- 17, 2008 Disponível em: Acesso em: 07 nov. de 2022.</a:t>
            </a:r>
            <a:endParaRPr sz="1100">
              <a:latin typeface="Barlow"/>
              <a:ea typeface="Barlow"/>
              <a:cs typeface="Barlow"/>
              <a:sym typeface="Barlow"/>
            </a:endParaRPr>
          </a:p>
          <a:p>
            <a:pPr indent="0" lvl="0" marL="0" marR="0" rtl="0" algn="just">
              <a:lnSpc>
                <a:spcPct val="100000"/>
              </a:lnSpc>
              <a:spcBef>
                <a:spcPts val="0"/>
              </a:spcBef>
              <a:spcAft>
                <a:spcPts val="0"/>
              </a:spcAft>
              <a:buNone/>
            </a:pPr>
            <a:r>
              <a:rPr lang="en" sz="1100">
                <a:latin typeface="Barlow"/>
                <a:ea typeface="Barlow"/>
                <a:cs typeface="Barlow"/>
                <a:sym typeface="Barlow"/>
              </a:rPr>
              <a:t>BRASLAVSKY, B. O método: panaceia, negação ou pedagogia? Cadernos de Pesquisa. São Paulo, n. 66, ago. 1988, p. 41-48.</a:t>
            </a:r>
            <a:endParaRPr sz="1100">
              <a:latin typeface="Barlow"/>
              <a:ea typeface="Barlow"/>
              <a:cs typeface="Barlow"/>
              <a:sym typeface="Barlow"/>
            </a:endParaRPr>
          </a:p>
          <a:p>
            <a:pPr indent="0" lvl="0" marL="0" marR="0" rtl="0" algn="just">
              <a:lnSpc>
                <a:spcPct val="100000"/>
              </a:lnSpc>
              <a:spcBef>
                <a:spcPts val="0"/>
              </a:spcBef>
              <a:spcAft>
                <a:spcPts val="0"/>
              </a:spcAft>
              <a:buNone/>
            </a:pPr>
            <a:r>
              <a:t/>
            </a:r>
            <a:endParaRPr sz="1100">
              <a:latin typeface="Barlow"/>
              <a:ea typeface="Barlow"/>
              <a:cs typeface="Barlow"/>
              <a:sym typeface="Barlow"/>
            </a:endParaRPr>
          </a:p>
          <a:p>
            <a:pPr indent="0" lvl="0" marL="0" marR="0" rtl="0" algn="just">
              <a:lnSpc>
                <a:spcPct val="100000"/>
              </a:lnSpc>
              <a:spcBef>
                <a:spcPts val="0"/>
              </a:spcBef>
              <a:spcAft>
                <a:spcPts val="0"/>
              </a:spcAft>
              <a:buNone/>
            </a:pPr>
            <a:r>
              <a:rPr lang="en" sz="1100">
                <a:latin typeface="Barlow"/>
                <a:ea typeface="Barlow"/>
                <a:cs typeface="Barlow"/>
                <a:sym typeface="Barlow"/>
              </a:rPr>
              <a:t>ERNESTO, Adriana. Método de Sentenciação. YouTube, 22 de maio de 2021. Disponível em: &lt;https://www.youtube.com/watch?v=4CVgRL9gki0&gt; . acesso em: 04 de novembro de 2022.</a:t>
            </a:r>
            <a:endParaRPr sz="1100">
              <a:latin typeface="Barlow"/>
              <a:ea typeface="Barlow"/>
              <a:cs typeface="Barlow"/>
              <a:sym typeface="Barlow"/>
            </a:endParaRPr>
          </a:p>
          <a:p>
            <a:pPr indent="0" lvl="0" marL="0" marR="0" rtl="0" algn="just">
              <a:lnSpc>
                <a:spcPct val="100000"/>
              </a:lnSpc>
              <a:spcBef>
                <a:spcPts val="0"/>
              </a:spcBef>
              <a:spcAft>
                <a:spcPts val="0"/>
              </a:spcAft>
              <a:buNone/>
            </a:pPr>
            <a:r>
              <a:t/>
            </a:r>
            <a:endParaRPr sz="1100">
              <a:latin typeface="Barlow"/>
              <a:ea typeface="Barlow"/>
              <a:cs typeface="Barlow"/>
              <a:sym typeface="Barlow"/>
            </a:endParaRPr>
          </a:p>
          <a:p>
            <a:pPr indent="0" lvl="0" marL="0" marR="0" rtl="0" algn="just">
              <a:lnSpc>
                <a:spcPct val="100000"/>
              </a:lnSpc>
              <a:spcBef>
                <a:spcPts val="0"/>
              </a:spcBef>
              <a:spcAft>
                <a:spcPts val="0"/>
              </a:spcAft>
              <a:buNone/>
            </a:pPr>
            <a:r>
              <a:rPr lang="en" sz="1100">
                <a:latin typeface="Barlow"/>
                <a:ea typeface="Barlow"/>
                <a:cs typeface="Barlow"/>
                <a:sym typeface="Barlow"/>
              </a:rPr>
              <a:t>FRADE, I. S .A da S. Método de Alfabetização, método de ensino e conteúdos da alfabetização: perspectivas históricas e desafios atuais. Acervo Digital UFSM,2007. Disponível em &lt; link &gt; . Acesso em 13 de novembro de 2022.</a:t>
            </a:r>
            <a:endParaRPr sz="1100">
              <a:latin typeface="Barlow"/>
              <a:ea typeface="Barlow"/>
              <a:cs typeface="Barlow"/>
              <a:sym typeface="Barlow"/>
            </a:endParaRPr>
          </a:p>
          <a:p>
            <a:pPr indent="0" lvl="0" marL="0" marR="0" rtl="0" algn="just">
              <a:lnSpc>
                <a:spcPct val="100000"/>
              </a:lnSpc>
              <a:spcBef>
                <a:spcPts val="0"/>
              </a:spcBef>
              <a:spcAft>
                <a:spcPts val="0"/>
              </a:spcAft>
              <a:buNone/>
            </a:pPr>
            <a:r>
              <a:t/>
            </a:r>
            <a:endParaRPr sz="1100">
              <a:latin typeface="Barlow"/>
              <a:ea typeface="Barlow"/>
              <a:cs typeface="Barlow"/>
              <a:sym typeface="Barlow"/>
            </a:endParaRPr>
          </a:p>
          <a:p>
            <a:pPr indent="0" lvl="0" marL="0" marR="0" rtl="0" algn="just">
              <a:lnSpc>
                <a:spcPct val="100000"/>
              </a:lnSpc>
              <a:spcBef>
                <a:spcPts val="0"/>
              </a:spcBef>
              <a:spcAft>
                <a:spcPts val="0"/>
              </a:spcAft>
              <a:buNone/>
            </a:pPr>
            <a:r>
              <a:rPr lang="en" sz="1100">
                <a:latin typeface="Barlow"/>
                <a:ea typeface="Barlow"/>
                <a:cs typeface="Barlow"/>
                <a:sym typeface="Barlow"/>
              </a:rPr>
              <a:t>______. Métodos e Didáticas de Alfabetização: Histórias, Características e Modos de Fazer de Professores. Belo Horizonte: Ceale/FaE/UFMG, 2005. Disponível em: &lt;https://orientaeducacao.files.wordpress.com/2017/02/col-alf-let-08-metodos_didaticas_alfabetizacao.pdf&gt;. Acesso em 14 de novembro de 2022.</a:t>
            </a:r>
            <a:endParaRPr sz="1100">
              <a:latin typeface="Barlow"/>
              <a:ea typeface="Barlow"/>
              <a:cs typeface="Barlow"/>
              <a:sym typeface="Barlow"/>
            </a:endParaRPr>
          </a:p>
          <a:p>
            <a:pPr indent="0" lvl="0" marL="0" marR="0" rtl="0" algn="just">
              <a:lnSpc>
                <a:spcPct val="100000"/>
              </a:lnSpc>
              <a:spcBef>
                <a:spcPts val="0"/>
              </a:spcBef>
              <a:spcAft>
                <a:spcPts val="0"/>
              </a:spcAft>
              <a:buNone/>
            </a:pPr>
            <a:r>
              <a:t/>
            </a:r>
            <a:endParaRPr sz="1100">
              <a:latin typeface="Barlow"/>
              <a:ea typeface="Barlow"/>
              <a:cs typeface="Barlow"/>
              <a:sym typeface="Barlow"/>
            </a:endParaRPr>
          </a:p>
          <a:p>
            <a:pPr indent="0" lvl="0" marL="0" marR="0" rtl="0" algn="just">
              <a:lnSpc>
                <a:spcPct val="100000"/>
              </a:lnSpc>
              <a:spcBef>
                <a:spcPts val="0"/>
              </a:spcBef>
              <a:spcAft>
                <a:spcPts val="0"/>
              </a:spcAft>
              <a:buNone/>
            </a:pPr>
            <a:r>
              <a:t/>
            </a:r>
            <a:endParaRPr sz="1100">
              <a:latin typeface="Barlow"/>
              <a:ea typeface="Barlow"/>
              <a:cs typeface="Barlow"/>
              <a:sym typeface="Barlow"/>
            </a:endParaRPr>
          </a:p>
          <a:p>
            <a:pPr indent="0" lvl="0" marL="457200" marR="0" rtl="0" algn="just">
              <a:lnSpc>
                <a:spcPct val="100000"/>
              </a:lnSpc>
              <a:spcBef>
                <a:spcPts val="0"/>
              </a:spcBef>
              <a:spcAft>
                <a:spcPts val="0"/>
              </a:spcAft>
              <a:buNone/>
            </a:pPr>
            <a:r>
              <a:t/>
            </a:r>
            <a:endParaRPr>
              <a:latin typeface="Barlow"/>
              <a:ea typeface="Barlow"/>
              <a:cs typeface="Barlow"/>
              <a:sym typeface="Barlow"/>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63739">
            <a:alpha val="4705"/>
          </a:srgbClr>
        </a:solidFill>
      </p:bgPr>
    </p:bg>
    <p:spTree>
      <p:nvGrpSpPr>
        <p:cNvPr id="75" name="Shape 75"/>
        <p:cNvGrpSpPr/>
        <p:nvPr/>
      </p:nvGrpSpPr>
      <p:grpSpPr>
        <a:xfrm>
          <a:off x="0" y="0"/>
          <a:ext cx="0" cy="0"/>
          <a:chOff x="0" y="0"/>
          <a:chExt cx="0" cy="0"/>
        </a:xfrm>
      </p:grpSpPr>
      <p:sp>
        <p:nvSpPr>
          <p:cNvPr id="76" name="Google Shape;76;p14"/>
          <p:cNvSpPr txBox="1"/>
          <p:nvPr/>
        </p:nvSpPr>
        <p:spPr>
          <a:xfrm>
            <a:off x="643950" y="1040650"/>
            <a:ext cx="7856100" cy="8157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1200"/>
              </a:spcBef>
              <a:spcAft>
                <a:spcPts val="0"/>
              </a:spcAft>
              <a:buClr>
                <a:srgbClr val="000000"/>
              </a:buClr>
              <a:buSzPts val="2000"/>
              <a:buFont typeface="Arial"/>
              <a:buNone/>
            </a:pPr>
            <a:r>
              <a:t/>
            </a:r>
            <a:endParaRPr b="0" i="0" sz="2000" u="none" cap="none" strike="noStrike">
              <a:solidFill>
                <a:schemeClr val="dk1"/>
              </a:solidFill>
              <a:latin typeface="Barlow Medium"/>
              <a:ea typeface="Barlow Medium"/>
              <a:cs typeface="Barlow Medium"/>
              <a:sym typeface="Barlow Medium"/>
            </a:endParaRPr>
          </a:p>
          <a:p>
            <a:pPr indent="0" lvl="0" marL="0" marR="0" rtl="0" algn="ctr">
              <a:lnSpc>
                <a:spcPct val="140012"/>
              </a:lnSpc>
              <a:spcBef>
                <a:spcPts val="1200"/>
              </a:spcBef>
              <a:spcAft>
                <a:spcPts val="0"/>
              </a:spcAft>
              <a:buClr>
                <a:srgbClr val="000000"/>
              </a:buClr>
              <a:buSzPts val="2000"/>
              <a:buFont typeface="Arial"/>
              <a:buNone/>
            </a:pPr>
            <a:r>
              <a:t/>
            </a:r>
            <a:endParaRPr b="0" i="0" sz="2000" u="none" cap="none" strike="noStrike">
              <a:solidFill>
                <a:schemeClr val="lt1"/>
              </a:solidFill>
              <a:latin typeface="Barlow Medium"/>
              <a:ea typeface="Barlow Medium"/>
              <a:cs typeface="Barlow Medium"/>
              <a:sym typeface="Barlow Medium"/>
            </a:endParaRPr>
          </a:p>
        </p:txBody>
      </p:sp>
      <p:sp>
        <p:nvSpPr>
          <p:cNvPr id="77" name="Google Shape;77;p14"/>
          <p:cNvSpPr/>
          <p:nvPr/>
        </p:nvSpPr>
        <p:spPr>
          <a:xfrm>
            <a:off x="7507475" y="4501200"/>
            <a:ext cx="1106170" cy="276543"/>
          </a:xfrm>
          <a:custGeom>
            <a:rect b="b" l="l" r="r" t="t"/>
            <a:pathLst>
              <a:path extrusionOk="0" h="553085" w="2212339">
                <a:moveTo>
                  <a:pt x="276542" y="0"/>
                </a:moveTo>
                <a:cubicBezTo>
                  <a:pt x="123753" y="0"/>
                  <a:pt x="0" y="123753"/>
                  <a:pt x="0" y="276543"/>
                </a:cubicBezTo>
                <a:cubicBezTo>
                  <a:pt x="0" y="429332"/>
                  <a:pt x="123753" y="553085"/>
                  <a:pt x="276542" y="553085"/>
                </a:cubicBezTo>
                <a:cubicBezTo>
                  <a:pt x="429332" y="553085"/>
                  <a:pt x="553085" y="429332"/>
                  <a:pt x="553085" y="276543"/>
                </a:cubicBezTo>
                <a:cubicBezTo>
                  <a:pt x="553085" y="123753"/>
                  <a:pt x="429332" y="0"/>
                  <a:pt x="276542" y="0"/>
                </a:cubicBezTo>
                <a:close/>
                <a:moveTo>
                  <a:pt x="1935797" y="0"/>
                </a:moveTo>
                <a:cubicBezTo>
                  <a:pt x="1783007" y="0"/>
                  <a:pt x="1659254" y="123753"/>
                  <a:pt x="1659254" y="276543"/>
                </a:cubicBezTo>
                <a:cubicBezTo>
                  <a:pt x="1659254" y="429332"/>
                  <a:pt x="1783007" y="553085"/>
                  <a:pt x="1935797" y="553085"/>
                </a:cubicBezTo>
                <a:cubicBezTo>
                  <a:pt x="2088586" y="553085"/>
                  <a:pt x="2212339" y="429332"/>
                  <a:pt x="2212339" y="276543"/>
                </a:cubicBezTo>
                <a:cubicBezTo>
                  <a:pt x="2212339" y="123753"/>
                  <a:pt x="2088586" y="0"/>
                  <a:pt x="1935797" y="0"/>
                </a:cubicBezTo>
                <a:close/>
                <a:moveTo>
                  <a:pt x="1106170" y="0"/>
                </a:moveTo>
                <a:cubicBezTo>
                  <a:pt x="953380" y="0"/>
                  <a:pt x="829627" y="123753"/>
                  <a:pt x="829627" y="276543"/>
                </a:cubicBezTo>
                <a:cubicBezTo>
                  <a:pt x="829627" y="429332"/>
                  <a:pt x="953380" y="553085"/>
                  <a:pt x="1106170" y="553085"/>
                </a:cubicBezTo>
                <a:cubicBezTo>
                  <a:pt x="1258959" y="553085"/>
                  <a:pt x="1382712" y="429332"/>
                  <a:pt x="1382712" y="276543"/>
                </a:cubicBezTo>
                <a:cubicBezTo>
                  <a:pt x="1382712" y="123753"/>
                  <a:pt x="1258959" y="0"/>
                  <a:pt x="1106170" y="0"/>
                </a:cubicBezTo>
                <a:close/>
              </a:path>
            </a:pathLst>
          </a:custGeom>
          <a:solidFill>
            <a:schemeClr val="accent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78" name="Google Shape;78;p14"/>
          <p:cNvSpPr txBox="1"/>
          <p:nvPr>
            <p:ph idx="4294967295" type="body"/>
          </p:nvPr>
        </p:nvSpPr>
        <p:spPr>
          <a:xfrm>
            <a:off x="502200" y="520325"/>
            <a:ext cx="8139600" cy="3904800"/>
          </a:xfrm>
          <a:prstGeom prst="rect">
            <a:avLst/>
          </a:prstGeom>
          <a:noFill/>
          <a:ln>
            <a:noFill/>
          </a:ln>
        </p:spPr>
        <p:txBody>
          <a:bodyPr anchorCtr="0" anchor="t" bIns="0" lIns="0" spcFirstLastPara="1" rIns="0" wrap="square" tIns="0">
            <a:noAutofit/>
          </a:bodyPr>
          <a:lstStyle/>
          <a:p>
            <a:pPr indent="0" lvl="0" marL="0" rtl="0" algn="just">
              <a:lnSpc>
                <a:spcPct val="100000"/>
              </a:lnSpc>
              <a:spcBef>
                <a:spcPts val="0"/>
              </a:spcBef>
              <a:spcAft>
                <a:spcPts val="0"/>
              </a:spcAft>
              <a:buNone/>
            </a:pPr>
            <a:r>
              <a:t/>
            </a:r>
            <a:endParaRPr sz="1700">
              <a:solidFill>
                <a:srgbClr val="000000"/>
              </a:solidFill>
              <a:latin typeface="Barlow Medium"/>
              <a:ea typeface="Barlow Medium"/>
              <a:cs typeface="Barlow Medium"/>
              <a:sym typeface="Barlow Medium"/>
            </a:endParaRPr>
          </a:p>
          <a:p>
            <a:pPr indent="0" lvl="0" marL="0" rtl="0" algn="just">
              <a:lnSpc>
                <a:spcPct val="100000"/>
              </a:lnSpc>
              <a:spcBef>
                <a:spcPts val="0"/>
              </a:spcBef>
              <a:spcAft>
                <a:spcPts val="0"/>
              </a:spcAft>
              <a:buNone/>
            </a:pPr>
            <a:r>
              <a:t/>
            </a:r>
            <a:endParaRPr sz="1700">
              <a:solidFill>
                <a:srgbClr val="000000"/>
              </a:solidFill>
              <a:latin typeface="Barlow Medium"/>
              <a:ea typeface="Barlow Medium"/>
              <a:cs typeface="Barlow Medium"/>
              <a:sym typeface="Barlow Medium"/>
            </a:endParaRPr>
          </a:p>
          <a:p>
            <a:pPr indent="0" lvl="0" marL="0" rtl="0" algn="just">
              <a:lnSpc>
                <a:spcPct val="100000"/>
              </a:lnSpc>
              <a:spcBef>
                <a:spcPts val="0"/>
              </a:spcBef>
              <a:spcAft>
                <a:spcPts val="0"/>
              </a:spcAft>
              <a:buNone/>
            </a:pPr>
            <a:r>
              <a:t/>
            </a:r>
            <a:endParaRPr sz="1700">
              <a:solidFill>
                <a:srgbClr val="000000"/>
              </a:solidFill>
              <a:latin typeface="Barlow Medium"/>
              <a:ea typeface="Barlow Medium"/>
              <a:cs typeface="Barlow Medium"/>
              <a:sym typeface="Barlow Medium"/>
            </a:endParaRPr>
          </a:p>
          <a:p>
            <a:pPr indent="0" lvl="0" marL="0" rtl="0" algn="just">
              <a:lnSpc>
                <a:spcPct val="100000"/>
              </a:lnSpc>
              <a:spcBef>
                <a:spcPts val="0"/>
              </a:spcBef>
              <a:spcAft>
                <a:spcPts val="0"/>
              </a:spcAft>
              <a:buNone/>
            </a:pPr>
            <a:r>
              <a:t/>
            </a:r>
            <a:endParaRPr sz="1700">
              <a:solidFill>
                <a:srgbClr val="000000"/>
              </a:solidFill>
              <a:latin typeface="Barlow Medium"/>
              <a:ea typeface="Barlow Medium"/>
              <a:cs typeface="Barlow Medium"/>
              <a:sym typeface="Barlow Medium"/>
            </a:endParaRPr>
          </a:p>
          <a:p>
            <a:pPr indent="0" lvl="0" marL="0" rtl="0" algn="just">
              <a:lnSpc>
                <a:spcPct val="100000"/>
              </a:lnSpc>
              <a:spcBef>
                <a:spcPts val="0"/>
              </a:spcBef>
              <a:spcAft>
                <a:spcPts val="0"/>
              </a:spcAft>
              <a:buNone/>
            </a:pPr>
            <a:r>
              <a:t/>
            </a:r>
            <a:endParaRPr sz="1700">
              <a:solidFill>
                <a:srgbClr val="000000"/>
              </a:solidFill>
              <a:latin typeface="Barlow Medium"/>
              <a:ea typeface="Barlow Medium"/>
              <a:cs typeface="Barlow Medium"/>
              <a:sym typeface="Barlow Medium"/>
            </a:endParaRPr>
          </a:p>
          <a:p>
            <a:pPr indent="0" lvl="0" marL="457200" rtl="0" algn="just">
              <a:lnSpc>
                <a:spcPct val="100000"/>
              </a:lnSpc>
              <a:spcBef>
                <a:spcPts val="0"/>
              </a:spcBef>
              <a:spcAft>
                <a:spcPts val="0"/>
              </a:spcAft>
              <a:buNone/>
            </a:pPr>
            <a:r>
              <a:t/>
            </a:r>
            <a:endParaRPr sz="1700">
              <a:solidFill>
                <a:srgbClr val="000000"/>
              </a:solidFill>
              <a:latin typeface="Barlow Medium"/>
              <a:ea typeface="Barlow Medium"/>
              <a:cs typeface="Barlow Medium"/>
              <a:sym typeface="Barlow Medium"/>
            </a:endParaRPr>
          </a:p>
          <a:p>
            <a:pPr indent="0" lvl="0" marL="457200" rtl="0" algn="just">
              <a:lnSpc>
                <a:spcPct val="100000"/>
              </a:lnSpc>
              <a:spcBef>
                <a:spcPts val="0"/>
              </a:spcBef>
              <a:spcAft>
                <a:spcPts val="0"/>
              </a:spcAft>
              <a:buNone/>
            </a:pPr>
            <a:r>
              <a:t/>
            </a:r>
            <a:endParaRPr sz="1700">
              <a:solidFill>
                <a:srgbClr val="000000"/>
              </a:solidFill>
              <a:latin typeface="Barlow Medium"/>
              <a:ea typeface="Barlow Medium"/>
              <a:cs typeface="Barlow Medium"/>
              <a:sym typeface="Barlow Medium"/>
            </a:endParaRPr>
          </a:p>
          <a:p>
            <a:pPr indent="0" lvl="0" marL="457200" rtl="0" algn="l">
              <a:lnSpc>
                <a:spcPct val="150000"/>
              </a:lnSpc>
              <a:spcBef>
                <a:spcPts val="0"/>
              </a:spcBef>
              <a:spcAft>
                <a:spcPts val="0"/>
              </a:spcAft>
              <a:buNone/>
            </a:pPr>
            <a:r>
              <a:t/>
            </a:r>
            <a:endParaRPr sz="1800">
              <a:solidFill>
                <a:srgbClr val="000000"/>
              </a:solidFill>
              <a:latin typeface="Barlow Medium"/>
              <a:ea typeface="Barlow Medium"/>
              <a:cs typeface="Barlow Medium"/>
              <a:sym typeface="Barlow Medium"/>
            </a:endParaRPr>
          </a:p>
          <a:p>
            <a:pPr indent="0" lvl="0" marL="457200" rtl="0" algn="l">
              <a:lnSpc>
                <a:spcPct val="115000"/>
              </a:lnSpc>
              <a:spcBef>
                <a:spcPts val="1200"/>
              </a:spcBef>
              <a:spcAft>
                <a:spcPts val="0"/>
              </a:spcAft>
              <a:buSzPts val="1600"/>
              <a:buNone/>
            </a:pPr>
            <a:r>
              <a:t/>
            </a:r>
            <a:endParaRPr sz="1100">
              <a:solidFill>
                <a:srgbClr val="000000"/>
              </a:solidFill>
              <a:latin typeface="Arial"/>
              <a:ea typeface="Arial"/>
              <a:cs typeface="Arial"/>
              <a:sym typeface="Arial"/>
            </a:endParaRPr>
          </a:p>
          <a:p>
            <a:pPr indent="0" lvl="0" marL="0" rtl="0" algn="l">
              <a:lnSpc>
                <a:spcPct val="115000"/>
              </a:lnSpc>
              <a:spcBef>
                <a:spcPts val="1200"/>
              </a:spcBef>
              <a:spcAft>
                <a:spcPts val="0"/>
              </a:spcAft>
              <a:buSzPts val="1600"/>
              <a:buNone/>
            </a:pPr>
            <a:r>
              <a:t/>
            </a:r>
            <a:endParaRPr sz="1100">
              <a:solidFill>
                <a:srgbClr val="000000"/>
              </a:solidFill>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t/>
            </a:r>
            <a:endParaRPr sz="1400">
              <a:latin typeface="Barlow Medium"/>
              <a:ea typeface="Barlow Medium"/>
              <a:cs typeface="Barlow Medium"/>
              <a:sym typeface="Barlow Medium"/>
            </a:endParaRPr>
          </a:p>
          <a:p>
            <a:pPr indent="0" lvl="0" marL="0" rtl="0" algn="l">
              <a:lnSpc>
                <a:spcPct val="115000"/>
              </a:lnSpc>
              <a:spcBef>
                <a:spcPts val="0"/>
              </a:spcBef>
              <a:spcAft>
                <a:spcPts val="0"/>
              </a:spcAft>
              <a:buClr>
                <a:schemeClr val="dk1"/>
              </a:buClr>
              <a:buSzPts val="1100"/>
              <a:buFont typeface="Arial"/>
              <a:buNone/>
            </a:pPr>
            <a:r>
              <a:t/>
            </a:r>
            <a:endParaRPr sz="1400">
              <a:latin typeface="Barlow Medium"/>
              <a:ea typeface="Barlow Medium"/>
              <a:cs typeface="Barlow Medium"/>
              <a:sym typeface="Barlow Medium"/>
            </a:endParaRPr>
          </a:p>
        </p:txBody>
      </p:sp>
      <p:pic>
        <p:nvPicPr>
          <p:cNvPr id="79" name="Google Shape;79;p14"/>
          <p:cNvPicPr preferRelativeResize="0"/>
          <p:nvPr/>
        </p:nvPicPr>
        <p:blipFill>
          <a:blip r:embed="rId3">
            <a:alphaModFix/>
          </a:blip>
          <a:stretch>
            <a:fillRect/>
          </a:stretch>
        </p:blipFill>
        <p:spPr>
          <a:xfrm>
            <a:off x="6100" y="0"/>
            <a:ext cx="9131776" cy="51435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376" name="Shape 376"/>
        <p:cNvGrpSpPr/>
        <p:nvPr/>
      </p:nvGrpSpPr>
      <p:grpSpPr>
        <a:xfrm>
          <a:off x="0" y="0"/>
          <a:ext cx="0" cy="0"/>
          <a:chOff x="0" y="0"/>
          <a:chExt cx="0" cy="0"/>
        </a:xfrm>
      </p:grpSpPr>
      <p:sp>
        <p:nvSpPr>
          <p:cNvPr id="377" name="Google Shape;377;p41"/>
          <p:cNvSpPr/>
          <p:nvPr/>
        </p:nvSpPr>
        <p:spPr>
          <a:xfrm>
            <a:off x="7599904" y="76208"/>
            <a:ext cx="1447657" cy="1447657"/>
          </a:xfrm>
          <a:custGeom>
            <a:rect b="b" l="l" r="r" t="t"/>
            <a:pathLst>
              <a:path extrusionOk="0" h="1708150" w="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chemeClr val="accent1"/>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41"/>
          <p:cNvSpPr txBox="1"/>
          <p:nvPr/>
        </p:nvSpPr>
        <p:spPr>
          <a:xfrm>
            <a:off x="416325" y="436375"/>
            <a:ext cx="6699000" cy="2493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rgbClr val="FAFAFA"/>
                </a:solidFill>
                <a:latin typeface="Barlow"/>
                <a:ea typeface="Barlow"/>
                <a:cs typeface="Barlow"/>
                <a:sym typeface="Barlow"/>
              </a:rPr>
              <a:t>REFERÊNCIAS BIBLIOGRÁFICAS</a:t>
            </a:r>
            <a:endParaRPr b="1" sz="3000">
              <a:solidFill>
                <a:srgbClr val="FAFAFA"/>
              </a:solidFill>
              <a:latin typeface="Barlow"/>
              <a:ea typeface="Barlow"/>
              <a:cs typeface="Barlow"/>
              <a:sym typeface="Barlow"/>
            </a:endParaRPr>
          </a:p>
          <a:p>
            <a:pPr indent="0" lvl="0" marL="0" rtl="0" algn="l">
              <a:spcBef>
                <a:spcPts val="0"/>
              </a:spcBef>
              <a:spcAft>
                <a:spcPts val="0"/>
              </a:spcAft>
              <a:buNone/>
            </a:pPr>
            <a:r>
              <a:t/>
            </a:r>
            <a:endParaRPr sz="3000">
              <a:latin typeface="Barlow Black"/>
              <a:ea typeface="Barlow Black"/>
              <a:cs typeface="Barlow Black"/>
              <a:sym typeface="Barlow Black"/>
            </a:endParaRPr>
          </a:p>
          <a:p>
            <a:pPr indent="0" lvl="0" marL="0" rtl="0" algn="l">
              <a:spcBef>
                <a:spcPts val="0"/>
              </a:spcBef>
              <a:spcAft>
                <a:spcPts val="0"/>
              </a:spcAft>
              <a:buNone/>
            </a:pPr>
            <a:r>
              <a:t/>
            </a:r>
            <a:endParaRPr sz="3000">
              <a:latin typeface="Barlow Black"/>
              <a:ea typeface="Barlow Black"/>
              <a:cs typeface="Barlow Black"/>
              <a:sym typeface="Barlow Black"/>
            </a:endParaRPr>
          </a:p>
          <a:p>
            <a:pPr indent="0" lvl="0" marL="0" rtl="0" algn="l">
              <a:spcBef>
                <a:spcPts val="0"/>
              </a:spcBef>
              <a:spcAft>
                <a:spcPts val="0"/>
              </a:spcAft>
              <a:buNone/>
            </a:pPr>
            <a:r>
              <a:t/>
            </a:r>
            <a:endParaRPr sz="3000">
              <a:latin typeface="Barlow Black"/>
              <a:ea typeface="Barlow Black"/>
              <a:cs typeface="Barlow Black"/>
              <a:sym typeface="Barlow Black"/>
            </a:endParaRPr>
          </a:p>
          <a:p>
            <a:pPr indent="0" lvl="0" marL="0" rtl="0" algn="l">
              <a:spcBef>
                <a:spcPts val="0"/>
              </a:spcBef>
              <a:spcAft>
                <a:spcPts val="0"/>
              </a:spcAft>
              <a:buNone/>
            </a:pPr>
            <a:r>
              <a:rPr lang="en" sz="3000">
                <a:latin typeface="Barlow Black"/>
                <a:ea typeface="Barlow Black"/>
                <a:cs typeface="Barlow Black"/>
                <a:sym typeface="Barlow Black"/>
              </a:rPr>
              <a:t> </a:t>
            </a:r>
            <a:endParaRPr sz="3000">
              <a:latin typeface="Barlow Black"/>
              <a:ea typeface="Barlow Black"/>
              <a:cs typeface="Barlow Black"/>
              <a:sym typeface="Barlow Black"/>
            </a:endParaRPr>
          </a:p>
        </p:txBody>
      </p:sp>
      <p:sp>
        <p:nvSpPr>
          <p:cNvPr id="379" name="Google Shape;379;p41"/>
          <p:cNvSpPr/>
          <p:nvPr/>
        </p:nvSpPr>
        <p:spPr>
          <a:xfrm>
            <a:off x="8053902" y="732576"/>
            <a:ext cx="539646" cy="134911"/>
          </a:xfrm>
          <a:custGeom>
            <a:rect b="b" l="l" r="r" t="t"/>
            <a:pathLst>
              <a:path extrusionOk="0" h="269823" w="1079292">
                <a:moveTo>
                  <a:pt x="134912" y="0"/>
                </a:moveTo>
                <a:cubicBezTo>
                  <a:pt x="60373" y="0"/>
                  <a:pt x="0" y="60373"/>
                  <a:pt x="0" y="134912"/>
                </a:cubicBezTo>
                <a:cubicBezTo>
                  <a:pt x="0" y="209450"/>
                  <a:pt x="60373" y="269823"/>
                  <a:pt x="134912" y="269823"/>
                </a:cubicBezTo>
                <a:cubicBezTo>
                  <a:pt x="209450" y="269823"/>
                  <a:pt x="269823" y="209450"/>
                  <a:pt x="269823" y="134912"/>
                </a:cubicBezTo>
                <a:cubicBezTo>
                  <a:pt x="269823" y="60373"/>
                  <a:pt x="209450" y="0"/>
                  <a:pt x="134912" y="0"/>
                </a:cubicBezTo>
                <a:close/>
                <a:moveTo>
                  <a:pt x="944381" y="0"/>
                </a:moveTo>
                <a:cubicBezTo>
                  <a:pt x="869842" y="0"/>
                  <a:pt x="809469" y="60373"/>
                  <a:pt x="809469" y="134912"/>
                </a:cubicBezTo>
                <a:cubicBezTo>
                  <a:pt x="809469" y="209450"/>
                  <a:pt x="869842" y="269823"/>
                  <a:pt x="944381" y="269823"/>
                </a:cubicBezTo>
                <a:cubicBezTo>
                  <a:pt x="1018919" y="269823"/>
                  <a:pt x="1079292" y="209450"/>
                  <a:pt x="1079292" y="134912"/>
                </a:cubicBezTo>
                <a:cubicBezTo>
                  <a:pt x="1079292" y="60373"/>
                  <a:pt x="1018919" y="0"/>
                  <a:pt x="944381" y="0"/>
                </a:cubicBezTo>
                <a:close/>
                <a:moveTo>
                  <a:pt x="539646" y="0"/>
                </a:moveTo>
                <a:cubicBezTo>
                  <a:pt x="465107" y="0"/>
                  <a:pt x="404735" y="60373"/>
                  <a:pt x="404735" y="134912"/>
                </a:cubicBezTo>
                <a:cubicBezTo>
                  <a:pt x="404735" y="209450"/>
                  <a:pt x="465107" y="269823"/>
                  <a:pt x="539646" y="269823"/>
                </a:cubicBezTo>
                <a:cubicBezTo>
                  <a:pt x="614185" y="269823"/>
                  <a:pt x="674558" y="209450"/>
                  <a:pt x="674558" y="134912"/>
                </a:cubicBezTo>
                <a:cubicBezTo>
                  <a:pt x="674558" y="60373"/>
                  <a:pt x="614185" y="0"/>
                  <a:pt x="539646" y="0"/>
                </a:cubicBez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80" name="Google Shape;380;p41"/>
          <p:cNvSpPr txBox="1"/>
          <p:nvPr/>
        </p:nvSpPr>
        <p:spPr>
          <a:xfrm>
            <a:off x="416325" y="1222075"/>
            <a:ext cx="7338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arlow"/>
              <a:ea typeface="Barlow"/>
              <a:cs typeface="Barlow"/>
              <a:sym typeface="Barlow"/>
            </a:endParaRPr>
          </a:p>
        </p:txBody>
      </p:sp>
      <p:sp>
        <p:nvSpPr>
          <p:cNvPr id="381" name="Google Shape;381;p41"/>
          <p:cNvSpPr txBox="1"/>
          <p:nvPr/>
        </p:nvSpPr>
        <p:spPr>
          <a:xfrm>
            <a:off x="443175" y="1244275"/>
            <a:ext cx="8150400" cy="22626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None/>
            </a:pPr>
            <a:r>
              <a:rPr lang="en" sz="1100">
                <a:latin typeface="Barlow"/>
                <a:ea typeface="Barlow"/>
                <a:cs typeface="Barlow"/>
                <a:sym typeface="Barlow"/>
              </a:rPr>
              <a:t>MENDONÇA, O. S. Percurso Histórico dos Métodos de Alfabetização. Acervo Digital Unesp, 2011. Disponível em &lt;  https://acervodigital.unesp.br/bitstream/123456789/40137/1/01d16t02.pdf &gt;. Acesso em 13 de novembro de 2022.</a:t>
            </a:r>
            <a:endParaRPr sz="1100">
              <a:latin typeface="Barlow"/>
              <a:ea typeface="Barlow"/>
              <a:cs typeface="Barlow"/>
              <a:sym typeface="Barlow"/>
            </a:endParaRPr>
          </a:p>
          <a:p>
            <a:pPr indent="0" lvl="0" marL="0" marR="0" rtl="0" algn="just">
              <a:lnSpc>
                <a:spcPct val="100000"/>
              </a:lnSpc>
              <a:spcBef>
                <a:spcPts val="0"/>
              </a:spcBef>
              <a:spcAft>
                <a:spcPts val="0"/>
              </a:spcAft>
              <a:buNone/>
            </a:pPr>
            <a:r>
              <a:t/>
            </a:r>
            <a:endParaRPr sz="1100">
              <a:latin typeface="Barlow"/>
              <a:ea typeface="Barlow"/>
              <a:cs typeface="Barlow"/>
              <a:sym typeface="Barlow"/>
            </a:endParaRPr>
          </a:p>
          <a:p>
            <a:pPr indent="0" lvl="0" marL="0" marR="0" rtl="0" algn="just">
              <a:lnSpc>
                <a:spcPct val="100000"/>
              </a:lnSpc>
              <a:spcBef>
                <a:spcPts val="0"/>
              </a:spcBef>
              <a:spcAft>
                <a:spcPts val="0"/>
              </a:spcAft>
              <a:buNone/>
            </a:pPr>
            <a:r>
              <a:rPr lang="en" sz="1100">
                <a:latin typeface="Barlow"/>
                <a:ea typeface="Barlow"/>
                <a:cs typeface="Barlow"/>
                <a:sym typeface="Barlow"/>
              </a:rPr>
              <a:t>MORTATTI, M. do R. L. Os sentidos da alfabetização. São Paulo – 1876/1994. São Paulo: Editora Unesp, 2000.</a:t>
            </a:r>
            <a:endParaRPr sz="1100">
              <a:latin typeface="Barlow"/>
              <a:ea typeface="Barlow"/>
              <a:cs typeface="Barlow"/>
              <a:sym typeface="Barlow"/>
            </a:endParaRPr>
          </a:p>
          <a:p>
            <a:pPr indent="0" lvl="0" marL="0" marR="0" rtl="0" algn="just">
              <a:lnSpc>
                <a:spcPct val="100000"/>
              </a:lnSpc>
              <a:spcBef>
                <a:spcPts val="0"/>
              </a:spcBef>
              <a:spcAft>
                <a:spcPts val="0"/>
              </a:spcAft>
              <a:buNone/>
            </a:pPr>
            <a:r>
              <a:t/>
            </a:r>
            <a:endParaRPr sz="1100">
              <a:latin typeface="Barlow"/>
              <a:ea typeface="Barlow"/>
              <a:cs typeface="Barlow"/>
              <a:sym typeface="Barlow"/>
            </a:endParaRPr>
          </a:p>
          <a:p>
            <a:pPr indent="0" lvl="0" marL="0" marR="0" rtl="0" algn="just">
              <a:lnSpc>
                <a:spcPct val="100000"/>
              </a:lnSpc>
              <a:spcBef>
                <a:spcPts val="0"/>
              </a:spcBef>
              <a:spcAft>
                <a:spcPts val="0"/>
              </a:spcAft>
              <a:buNone/>
            </a:pPr>
            <a:r>
              <a:rPr lang="en" sz="1100">
                <a:latin typeface="Barlow"/>
                <a:ea typeface="Barlow"/>
                <a:cs typeface="Barlow"/>
                <a:sym typeface="Barlow"/>
              </a:rPr>
              <a:t>UNIVERSIDADE FEDERAL DE MINAS GERAIS (UFMG). Faculdade de Educação (FaE). Centro de Alfabetização, Leitura e Escrita (Ceale). Disponível em:  &lt;https://www.ceale.fae.ufmg.br/pages/view/retrospectiva-historia-dos-metodos-de-alfabetizacao-1.html &gt; Acesso em 13 de novembro de 2022</a:t>
            </a:r>
            <a:endParaRPr sz="1100">
              <a:latin typeface="Barlow"/>
              <a:ea typeface="Barlow"/>
              <a:cs typeface="Barlow"/>
              <a:sym typeface="Barlow"/>
            </a:endParaRPr>
          </a:p>
          <a:p>
            <a:pPr indent="0" lvl="0" marL="0" marR="0" rtl="0" algn="just">
              <a:lnSpc>
                <a:spcPct val="100000"/>
              </a:lnSpc>
              <a:spcBef>
                <a:spcPts val="0"/>
              </a:spcBef>
              <a:spcAft>
                <a:spcPts val="0"/>
              </a:spcAft>
              <a:buNone/>
            </a:pPr>
            <a:r>
              <a:t/>
            </a:r>
            <a:endParaRPr sz="1100">
              <a:latin typeface="Barlow"/>
              <a:ea typeface="Barlow"/>
              <a:cs typeface="Barlow"/>
              <a:sym typeface="Barlow"/>
            </a:endParaRPr>
          </a:p>
          <a:p>
            <a:pPr indent="0" lvl="0" marL="0" marR="0" rtl="0" algn="just">
              <a:lnSpc>
                <a:spcPct val="100000"/>
              </a:lnSpc>
              <a:spcBef>
                <a:spcPts val="0"/>
              </a:spcBef>
              <a:spcAft>
                <a:spcPts val="0"/>
              </a:spcAft>
              <a:buNone/>
            </a:pPr>
            <a:r>
              <a:t/>
            </a:r>
            <a:endParaRPr sz="1100">
              <a:latin typeface="Barlow"/>
              <a:ea typeface="Barlow"/>
              <a:cs typeface="Barlow"/>
              <a:sym typeface="Barlow"/>
            </a:endParaRPr>
          </a:p>
          <a:p>
            <a:pPr indent="0" lvl="0" marL="0" marR="0" rtl="0" algn="just">
              <a:lnSpc>
                <a:spcPct val="100000"/>
              </a:lnSpc>
              <a:spcBef>
                <a:spcPts val="0"/>
              </a:spcBef>
              <a:spcAft>
                <a:spcPts val="0"/>
              </a:spcAft>
              <a:buNone/>
            </a:pPr>
            <a:r>
              <a:t/>
            </a:r>
            <a:endParaRPr sz="1100">
              <a:latin typeface="Barlow"/>
              <a:ea typeface="Barlow"/>
              <a:cs typeface="Barlow"/>
              <a:sym typeface="Barlow"/>
            </a:endParaRPr>
          </a:p>
          <a:p>
            <a:pPr indent="0" lvl="0" marL="457200" marR="0" rtl="0" algn="just">
              <a:lnSpc>
                <a:spcPct val="100000"/>
              </a:lnSpc>
              <a:spcBef>
                <a:spcPts val="0"/>
              </a:spcBef>
              <a:spcAft>
                <a:spcPts val="0"/>
              </a:spcAft>
              <a:buNone/>
            </a:pPr>
            <a:r>
              <a:t/>
            </a:r>
            <a:endParaRPr>
              <a:latin typeface="Barlow"/>
              <a:ea typeface="Barlow"/>
              <a:cs typeface="Barlow"/>
              <a:sym typeface="Barlow"/>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83" name="Shape 83"/>
        <p:cNvGrpSpPr/>
        <p:nvPr/>
      </p:nvGrpSpPr>
      <p:grpSpPr>
        <a:xfrm>
          <a:off x="0" y="0"/>
          <a:ext cx="0" cy="0"/>
          <a:chOff x="0" y="0"/>
          <a:chExt cx="0" cy="0"/>
        </a:xfrm>
      </p:grpSpPr>
      <p:sp>
        <p:nvSpPr>
          <p:cNvPr id="84" name="Google Shape;84;p15"/>
          <p:cNvSpPr txBox="1"/>
          <p:nvPr>
            <p:ph type="title"/>
          </p:nvPr>
        </p:nvSpPr>
        <p:spPr>
          <a:xfrm>
            <a:off x="516600" y="514350"/>
            <a:ext cx="6480000" cy="7179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3000"/>
              <a:buNone/>
            </a:pPr>
            <a:r>
              <a:rPr b="0" lang="en" sz="3000">
                <a:solidFill>
                  <a:srgbClr val="000000"/>
                </a:solidFill>
                <a:latin typeface="Barlow Black"/>
                <a:ea typeface="Barlow Black"/>
                <a:cs typeface="Barlow Black"/>
                <a:sym typeface="Barlow Black"/>
              </a:rPr>
              <a:t>PERCURSO HISTÓRICO DOS MÉTODOS DE ALFABETIZAÇÃO</a:t>
            </a:r>
            <a:endParaRPr sz="3000"/>
          </a:p>
        </p:txBody>
      </p:sp>
      <p:sp>
        <p:nvSpPr>
          <p:cNvPr id="85" name="Google Shape;85;p15"/>
          <p:cNvSpPr txBox="1"/>
          <p:nvPr>
            <p:ph idx="2" type="body"/>
          </p:nvPr>
        </p:nvSpPr>
        <p:spPr>
          <a:xfrm>
            <a:off x="502200" y="1903150"/>
            <a:ext cx="8139600" cy="3658500"/>
          </a:xfrm>
          <a:prstGeom prst="rect">
            <a:avLst/>
          </a:prstGeom>
          <a:noFill/>
          <a:ln>
            <a:noFill/>
          </a:ln>
        </p:spPr>
        <p:txBody>
          <a:bodyPr anchorCtr="0" anchor="t" bIns="0" lIns="0" spcFirstLastPara="1" rIns="0" wrap="square" tIns="0">
            <a:noAutofit/>
          </a:bodyPr>
          <a:lstStyle/>
          <a:p>
            <a:pPr indent="-336550" lvl="0" marL="457200" rtl="0" algn="just">
              <a:lnSpc>
                <a:spcPct val="100000"/>
              </a:lnSpc>
              <a:spcBef>
                <a:spcPts val="0"/>
              </a:spcBef>
              <a:spcAft>
                <a:spcPts val="0"/>
              </a:spcAft>
              <a:buClr>
                <a:srgbClr val="000000"/>
              </a:buClr>
              <a:buSzPts val="1700"/>
              <a:buChar char="●"/>
            </a:pPr>
            <a:r>
              <a:rPr lang="en" sz="1700">
                <a:solidFill>
                  <a:srgbClr val="000000"/>
                </a:solidFill>
              </a:rPr>
              <a:t>1°. Período de Alfabetização - da Antiguidade até a Idade Média - SOLETRAÇÃO;</a:t>
            </a:r>
            <a:endParaRPr sz="1700">
              <a:solidFill>
                <a:srgbClr val="000000"/>
              </a:solidFill>
            </a:endParaRPr>
          </a:p>
          <a:p>
            <a:pPr indent="0" lvl="0" marL="0" rtl="0" algn="just">
              <a:lnSpc>
                <a:spcPct val="100000"/>
              </a:lnSpc>
              <a:spcBef>
                <a:spcPts val="0"/>
              </a:spcBef>
              <a:spcAft>
                <a:spcPts val="0"/>
              </a:spcAft>
              <a:buNone/>
            </a:pPr>
            <a:r>
              <a:t/>
            </a:r>
            <a:endParaRPr sz="1700">
              <a:solidFill>
                <a:srgbClr val="000000"/>
              </a:solidFill>
            </a:endParaRPr>
          </a:p>
          <a:p>
            <a:pPr indent="-336550" lvl="0" marL="457200" rtl="0" algn="just">
              <a:lnSpc>
                <a:spcPct val="100000"/>
              </a:lnSpc>
              <a:spcBef>
                <a:spcPts val="0"/>
              </a:spcBef>
              <a:spcAft>
                <a:spcPts val="0"/>
              </a:spcAft>
              <a:buClr>
                <a:srgbClr val="000000"/>
              </a:buClr>
              <a:buSzPts val="1700"/>
              <a:buChar char="●"/>
            </a:pPr>
            <a:r>
              <a:rPr lang="en" sz="1700">
                <a:solidFill>
                  <a:srgbClr val="000000"/>
                </a:solidFill>
              </a:rPr>
              <a:t>2°. Período de Alfabetização -  durante os séculos XVI e XVIII se estendendo até a década de 1960 - MÉTODOS  SINTÉTICOS E ANALÍTICOS, criação das cartilhas, marcado pela rejeição do método de SOLETRAÇÃO;</a:t>
            </a:r>
            <a:endParaRPr sz="1700">
              <a:solidFill>
                <a:srgbClr val="000000"/>
              </a:solidFill>
            </a:endParaRPr>
          </a:p>
          <a:p>
            <a:pPr indent="0" lvl="0" marL="0" rtl="0" algn="just">
              <a:lnSpc>
                <a:spcPct val="100000"/>
              </a:lnSpc>
              <a:spcBef>
                <a:spcPts val="0"/>
              </a:spcBef>
              <a:spcAft>
                <a:spcPts val="0"/>
              </a:spcAft>
              <a:buNone/>
            </a:pPr>
            <a:r>
              <a:t/>
            </a:r>
            <a:endParaRPr sz="1700">
              <a:solidFill>
                <a:srgbClr val="000000"/>
              </a:solidFill>
            </a:endParaRPr>
          </a:p>
          <a:p>
            <a:pPr indent="-336550" lvl="0" marL="457200" rtl="0" algn="just">
              <a:lnSpc>
                <a:spcPct val="100000"/>
              </a:lnSpc>
              <a:spcBef>
                <a:spcPts val="0"/>
              </a:spcBef>
              <a:spcAft>
                <a:spcPts val="0"/>
              </a:spcAft>
              <a:buClr>
                <a:srgbClr val="000000"/>
              </a:buClr>
              <a:buSzPts val="1700"/>
              <a:buChar char="●"/>
            </a:pPr>
            <a:r>
              <a:rPr lang="en" sz="1700">
                <a:solidFill>
                  <a:srgbClr val="000000"/>
                </a:solidFill>
              </a:rPr>
              <a:t>3° Período de Alfabetização - iniciado em meados da década de 1980 - FUNÇÃO SOCIAL DA ESCRITA, com as teorias da Psicogênese da língua escrita, marcado pelo questionamento da necessidade de se associar os sinais gráficos da escrita aos sons da fala;</a:t>
            </a:r>
            <a:endParaRPr sz="1700">
              <a:solidFill>
                <a:srgbClr val="000000"/>
              </a:solidFill>
            </a:endParaRPr>
          </a:p>
          <a:p>
            <a:pPr indent="0" lvl="0" marL="0" rtl="0" algn="just">
              <a:lnSpc>
                <a:spcPct val="100000"/>
              </a:lnSpc>
              <a:spcBef>
                <a:spcPts val="0"/>
              </a:spcBef>
              <a:spcAft>
                <a:spcPts val="0"/>
              </a:spcAft>
              <a:buNone/>
            </a:pPr>
            <a:r>
              <a:t/>
            </a:r>
            <a:endParaRPr sz="1700">
              <a:solidFill>
                <a:srgbClr val="000000"/>
              </a:solidFill>
              <a:latin typeface="Barlow Medium"/>
              <a:ea typeface="Barlow Medium"/>
              <a:cs typeface="Barlow Medium"/>
              <a:sym typeface="Barlow Medium"/>
            </a:endParaRPr>
          </a:p>
          <a:p>
            <a:pPr indent="0" lvl="0" marL="0" rtl="0" algn="just">
              <a:lnSpc>
                <a:spcPct val="100000"/>
              </a:lnSpc>
              <a:spcBef>
                <a:spcPts val="0"/>
              </a:spcBef>
              <a:spcAft>
                <a:spcPts val="0"/>
              </a:spcAft>
              <a:buNone/>
            </a:pPr>
            <a:r>
              <a:t/>
            </a:r>
            <a:endParaRPr sz="1700">
              <a:solidFill>
                <a:srgbClr val="000000"/>
              </a:solidFill>
              <a:latin typeface="Barlow Medium"/>
              <a:ea typeface="Barlow Medium"/>
              <a:cs typeface="Barlow Medium"/>
              <a:sym typeface="Barlow Medium"/>
            </a:endParaRPr>
          </a:p>
          <a:p>
            <a:pPr indent="0" lvl="0" marL="0" rtl="0" algn="just">
              <a:lnSpc>
                <a:spcPct val="100000"/>
              </a:lnSpc>
              <a:spcBef>
                <a:spcPts val="0"/>
              </a:spcBef>
              <a:spcAft>
                <a:spcPts val="0"/>
              </a:spcAft>
              <a:buNone/>
            </a:pPr>
            <a:r>
              <a:t/>
            </a:r>
            <a:endParaRPr sz="1700">
              <a:solidFill>
                <a:srgbClr val="000000"/>
              </a:solidFill>
              <a:latin typeface="Barlow Medium"/>
              <a:ea typeface="Barlow Medium"/>
              <a:cs typeface="Barlow Medium"/>
              <a:sym typeface="Barlow Medium"/>
            </a:endParaRPr>
          </a:p>
          <a:p>
            <a:pPr indent="0" lvl="0" marL="0" rtl="0" algn="just">
              <a:lnSpc>
                <a:spcPct val="100000"/>
              </a:lnSpc>
              <a:spcBef>
                <a:spcPts val="0"/>
              </a:spcBef>
              <a:spcAft>
                <a:spcPts val="0"/>
              </a:spcAft>
              <a:buNone/>
            </a:pPr>
            <a:r>
              <a:t/>
            </a:r>
            <a:endParaRPr sz="1700">
              <a:solidFill>
                <a:srgbClr val="000000"/>
              </a:solidFill>
              <a:latin typeface="Barlow Medium"/>
              <a:ea typeface="Barlow Medium"/>
              <a:cs typeface="Barlow Medium"/>
              <a:sym typeface="Barlow Medium"/>
            </a:endParaRPr>
          </a:p>
          <a:p>
            <a:pPr indent="0" lvl="0" marL="457200" rtl="0" algn="l">
              <a:lnSpc>
                <a:spcPct val="150000"/>
              </a:lnSpc>
              <a:spcBef>
                <a:spcPts val="0"/>
              </a:spcBef>
              <a:spcAft>
                <a:spcPts val="0"/>
              </a:spcAft>
              <a:buNone/>
            </a:pPr>
            <a:r>
              <a:t/>
            </a:r>
            <a:endParaRPr sz="1800">
              <a:solidFill>
                <a:srgbClr val="000000"/>
              </a:solidFill>
              <a:latin typeface="Barlow Medium"/>
              <a:ea typeface="Barlow Medium"/>
              <a:cs typeface="Barlow Medium"/>
              <a:sym typeface="Barlow Medium"/>
            </a:endParaRPr>
          </a:p>
          <a:p>
            <a:pPr indent="0" lvl="0" marL="457200" rtl="0" algn="l">
              <a:lnSpc>
                <a:spcPct val="115000"/>
              </a:lnSpc>
              <a:spcBef>
                <a:spcPts val="1200"/>
              </a:spcBef>
              <a:spcAft>
                <a:spcPts val="0"/>
              </a:spcAft>
              <a:buSzPts val="1600"/>
              <a:buNone/>
            </a:pPr>
            <a:r>
              <a:t/>
            </a:r>
            <a:endParaRPr sz="1100">
              <a:solidFill>
                <a:srgbClr val="000000"/>
              </a:solidFill>
              <a:latin typeface="Arial"/>
              <a:ea typeface="Arial"/>
              <a:cs typeface="Arial"/>
              <a:sym typeface="Arial"/>
            </a:endParaRPr>
          </a:p>
          <a:p>
            <a:pPr indent="0" lvl="0" marL="0" rtl="0" algn="l">
              <a:lnSpc>
                <a:spcPct val="115000"/>
              </a:lnSpc>
              <a:spcBef>
                <a:spcPts val="1200"/>
              </a:spcBef>
              <a:spcAft>
                <a:spcPts val="0"/>
              </a:spcAft>
              <a:buSzPts val="1600"/>
              <a:buNone/>
            </a:pPr>
            <a:r>
              <a:t/>
            </a:r>
            <a:endParaRPr sz="1100">
              <a:solidFill>
                <a:srgbClr val="000000"/>
              </a:solidFill>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t/>
            </a:r>
            <a:endParaRPr sz="1400">
              <a:latin typeface="Barlow Medium"/>
              <a:ea typeface="Barlow Medium"/>
              <a:cs typeface="Barlow Medium"/>
              <a:sym typeface="Barlow Medium"/>
            </a:endParaRPr>
          </a:p>
          <a:p>
            <a:pPr indent="0" lvl="0" marL="0" rtl="0" algn="l">
              <a:lnSpc>
                <a:spcPct val="115000"/>
              </a:lnSpc>
              <a:spcBef>
                <a:spcPts val="0"/>
              </a:spcBef>
              <a:spcAft>
                <a:spcPts val="0"/>
              </a:spcAft>
              <a:buClr>
                <a:schemeClr val="dk1"/>
              </a:buClr>
              <a:buSzPts val="1100"/>
              <a:buFont typeface="Arial"/>
              <a:buNone/>
            </a:pPr>
            <a:r>
              <a:t/>
            </a:r>
            <a:endParaRPr sz="1400">
              <a:latin typeface="Barlow Medium"/>
              <a:ea typeface="Barlow Medium"/>
              <a:cs typeface="Barlow Medium"/>
              <a:sym typeface="Barlow Medium"/>
            </a:endParaRPr>
          </a:p>
        </p:txBody>
      </p:sp>
      <p:sp>
        <p:nvSpPr>
          <p:cNvPr id="86" name="Google Shape;86;p15"/>
          <p:cNvSpPr/>
          <p:nvPr/>
        </p:nvSpPr>
        <p:spPr>
          <a:xfrm>
            <a:off x="8006506" y="6"/>
            <a:ext cx="1137488" cy="1137486"/>
          </a:xfrm>
          <a:custGeom>
            <a:rect b="b" l="l" r="r" t="t"/>
            <a:pathLst>
              <a:path extrusionOk="0" h="2274971" w="2274977">
                <a:moveTo>
                  <a:pt x="2274977" y="1013036"/>
                </a:moveTo>
                <a:lnTo>
                  <a:pt x="2274977" y="1013036"/>
                </a:lnTo>
                <a:lnTo>
                  <a:pt x="2274977" y="0"/>
                </a:lnTo>
                <a:lnTo>
                  <a:pt x="2274977" y="0"/>
                </a:lnTo>
                <a:cubicBezTo>
                  <a:pt x="1018536" y="0"/>
                  <a:pt x="0" y="1018530"/>
                  <a:pt x="0" y="2274971"/>
                </a:cubicBezTo>
                <a:lnTo>
                  <a:pt x="1013047" y="2274971"/>
                </a:lnTo>
                <a:cubicBezTo>
                  <a:pt x="1013047" y="1578027"/>
                  <a:pt x="1578038" y="1013036"/>
                  <a:pt x="2274977" y="1013036"/>
                </a:cubicBezTo>
                <a:close/>
              </a:path>
            </a:pathLst>
          </a:custGeom>
          <a:solidFill>
            <a:schemeClr val="accent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87" name="Google Shape;87;p15"/>
          <p:cNvSpPr/>
          <p:nvPr/>
        </p:nvSpPr>
        <p:spPr>
          <a:xfrm>
            <a:off x="8006500" y="955712"/>
            <a:ext cx="1106170" cy="276543"/>
          </a:xfrm>
          <a:custGeom>
            <a:rect b="b" l="l" r="r" t="t"/>
            <a:pathLst>
              <a:path extrusionOk="0" h="553085" w="2212339">
                <a:moveTo>
                  <a:pt x="276542" y="0"/>
                </a:moveTo>
                <a:cubicBezTo>
                  <a:pt x="123753" y="0"/>
                  <a:pt x="0" y="123753"/>
                  <a:pt x="0" y="276543"/>
                </a:cubicBezTo>
                <a:cubicBezTo>
                  <a:pt x="0" y="429332"/>
                  <a:pt x="123753" y="553085"/>
                  <a:pt x="276542" y="553085"/>
                </a:cubicBezTo>
                <a:cubicBezTo>
                  <a:pt x="429332" y="553085"/>
                  <a:pt x="553085" y="429332"/>
                  <a:pt x="553085" y="276543"/>
                </a:cubicBezTo>
                <a:cubicBezTo>
                  <a:pt x="553085" y="123753"/>
                  <a:pt x="429332" y="0"/>
                  <a:pt x="276542" y="0"/>
                </a:cubicBezTo>
                <a:close/>
                <a:moveTo>
                  <a:pt x="1935797" y="0"/>
                </a:moveTo>
                <a:cubicBezTo>
                  <a:pt x="1783007" y="0"/>
                  <a:pt x="1659254" y="123753"/>
                  <a:pt x="1659254" y="276543"/>
                </a:cubicBezTo>
                <a:cubicBezTo>
                  <a:pt x="1659254" y="429332"/>
                  <a:pt x="1783007" y="553085"/>
                  <a:pt x="1935797" y="553085"/>
                </a:cubicBezTo>
                <a:cubicBezTo>
                  <a:pt x="2088586" y="553085"/>
                  <a:pt x="2212339" y="429332"/>
                  <a:pt x="2212339" y="276543"/>
                </a:cubicBezTo>
                <a:cubicBezTo>
                  <a:pt x="2212339" y="123753"/>
                  <a:pt x="2088586" y="0"/>
                  <a:pt x="1935797" y="0"/>
                </a:cubicBezTo>
                <a:close/>
                <a:moveTo>
                  <a:pt x="1106170" y="0"/>
                </a:moveTo>
                <a:cubicBezTo>
                  <a:pt x="953380" y="0"/>
                  <a:pt x="829627" y="123753"/>
                  <a:pt x="829627" y="276543"/>
                </a:cubicBezTo>
                <a:cubicBezTo>
                  <a:pt x="829627" y="429332"/>
                  <a:pt x="953380" y="553085"/>
                  <a:pt x="1106170" y="553085"/>
                </a:cubicBezTo>
                <a:cubicBezTo>
                  <a:pt x="1258959" y="553085"/>
                  <a:pt x="1382712" y="429332"/>
                  <a:pt x="1382712" y="276543"/>
                </a:cubicBezTo>
                <a:cubicBezTo>
                  <a:pt x="1382712" y="123753"/>
                  <a:pt x="1258959" y="0"/>
                  <a:pt x="1106170" y="0"/>
                </a:cubicBez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1" name="Shape 91"/>
        <p:cNvGrpSpPr/>
        <p:nvPr/>
      </p:nvGrpSpPr>
      <p:grpSpPr>
        <a:xfrm>
          <a:off x="0" y="0"/>
          <a:ext cx="0" cy="0"/>
          <a:chOff x="0" y="0"/>
          <a:chExt cx="0" cy="0"/>
        </a:xfrm>
      </p:grpSpPr>
      <p:sp>
        <p:nvSpPr>
          <p:cNvPr id="92" name="Google Shape;92;p16"/>
          <p:cNvSpPr txBox="1"/>
          <p:nvPr>
            <p:ph type="title"/>
          </p:nvPr>
        </p:nvSpPr>
        <p:spPr>
          <a:xfrm>
            <a:off x="516600" y="514350"/>
            <a:ext cx="6480000" cy="7179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3000"/>
              <a:buNone/>
            </a:pPr>
            <a:r>
              <a:rPr b="0" lang="en" sz="3000">
                <a:solidFill>
                  <a:srgbClr val="000000"/>
                </a:solidFill>
                <a:latin typeface="Barlow Black"/>
                <a:ea typeface="Barlow Black"/>
                <a:cs typeface="Barlow Black"/>
                <a:sym typeface="Barlow Black"/>
              </a:rPr>
              <a:t>PERCURSO HISTÓRICO DOS MÉTODOS DE ALFABETIZAÇÃO</a:t>
            </a:r>
            <a:endParaRPr sz="3000"/>
          </a:p>
        </p:txBody>
      </p:sp>
      <p:sp>
        <p:nvSpPr>
          <p:cNvPr id="93" name="Google Shape;93;p16"/>
          <p:cNvSpPr txBox="1"/>
          <p:nvPr>
            <p:ph idx="2" type="body"/>
          </p:nvPr>
        </p:nvSpPr>
        <p:spPr>
          <a:xfrm>
            <a:off x="502200" y="1903150"/>
            <a:ext cx="8139600" cy="3658500"/>
          </a:xfrm>
          <a:prstGeom prst="rect">
            <a:avLst/>
          </a:prstGeom>
          <a:noFill/>
          <a:ln>
            <a:noFill/>
          </a:ln>
        </p:spPr>
        <p:txBody>
          <a:bodyPr anchorCtr="0" anchor="t" bIns="0" lIns="0" spcFirstLastPara="1" rIns="0" wrap="square" tIns="0">
            <a:noAutofit/>
          </a:bodyPr>
          <a:lstStyle/>
          <a:p>
            <a:pPr indent="-336550" lvl="0" marL="457200" rtl="0" algn="just">
              <a:lnSpc>
                <a:spcPct val="100000"/>
              </a:lnSpc>
              <a:spcBef>
                <a:spcPts val="0"/>
              </a:spcBef>
              <a:spcAft>
                <a:spcPts val="0"/>
              </a:spcAft>
              <a:buClr>
                <a:srgbClr val="000000"/>
              </a:buClr>
              <a:buSzPts val="1700"/>
              <a:buChar char="●"/>
            </a:pPr>
            <a:r>
              <a:rPr lang="en" sz="1700">
                <a:solidFill>
                  <a:srgbClr val="000000"/>
                </a:solidFill>
              </a:rPr>
              <a:t>4° Período de Alfabetização - atualidade - reinvenção da alfabetização, surge em decorrência dos reiterados índices indicadores do fracasso escolar da alfabetização no Brasil, pela organização do trabalho docente para alfabetizar e letrar - SOCIOLINGUÍSTICO E PSICOLINGUÍSTICO.</a:t>
            </a:r>
            <a:endParaRPr sz="1700">
              <a:solidFill>
                <a:srgbClr val="000000"/>
              </a:solidFill>
            </a:endParaRPr>
          </a:p>
          <a:p>
            <a:pPr indent="0" lvl="0" marL="0" rtl="0" algn="just">
              <a:lnSpc>
                <a:spcPct val="100000"/>
              </a:lnSpc>
              <a:spcBef>
                <a:spcPts val="0"/>
              </a:spcBef>
              <a:spcAft>
                <a:spcPts val="0"/>
              </a:spcAft>
              <a:buNone/>
            </a:pPr>
            <a:r>
              <a:t/>
            </a:r>
            <a:endParaRPr sz="1700">
              <a:solidFill>
                <a:srgbClr val="000000"/>
              </a:solidFill>
              <a:latin typeface="Barlow Medium"/>
              <a:ea typeface="Barlow Medium"/>
              <a:cs typeface="Barlow Medium"/>
              <a:sym typeface="Barlow Medium"/>
            </a:endParaRPr>
          </a:p>
          <a:p>
            <a:pPr indent="0" lvl="0" marL="0" rtl="0" algn="just">
              <a:lnSpc>
                <a:spcPct val="100000"/>
              </a:lnSpc>
              <a:spcBef>
                <a:spcPts val="0"/>
              </a:spcBef>
              <a:spcAft>
                <a:spcPts val="0"/>
              </a:spcAft>
              <a:buNone/>
            </a:pPr>
            <a:r>
              <a:t/>
            </a:r>
            <a:endParaRPr sz="1700">
              <a:solidFill>
                <a:srgbClr val="000000"/>
              </a:solidFill>
              <a:latin typeface="Barlow Medium"/>
              <a:ea typeface="Barlow Medium"/>
              <a:cs typeface="Barlow Medium"/>
              <a:sym typeface="Barlow Medium"/>
            </a:endParaRPr>
          </a:p>
          <a:p>
            <a:pPr indent="0" lvl="0" marL="0" rtl="0" algn="just">
              <a:lnSpc>
                <a:spcPct val="100000"/>
              </a:lnSpc>
              <a:spcBef>
                <a:spcPts val="0"/>
              </a:spcBef>
              <a:spcAft>
                <a:spcPts val="0"/>
              </a:spcAft>
              <a:buNone/>
            </a:pPr>
            <a:r>
              <a:t/>
            </a:r>
            <a:endParaRPr sz="1700">
              <a:solidFill>
                <a:srgbClr val="000000"/>
              </a:solidFill>
              <a:latin typeface="Barlow Medium"/>
              <a:ea typeface="Barlow Medium"/>
              <a:cs typeface="Barlow Medium"/>
              <a:sym typeface="Barlow Medium"/>
            </a:endParaRPr>
          </a:p>
          <a:p>
            <a:pPr indent="0" lvl="0" marL="0" rtl="0" algn="just">
              <a:lnSpc>
                <a:spcPct val="100000"/>
              </a:lnSpc>
              <a:spcBef>
                <a:spcPts val="0"/>
              </a:spcBef>
              <a:spcAft>
                <a:spcPts val="0"/>
              </a:spcAft>
              <a:buNone/>
            </a:pPr>
            <a:r>
              <a:t/>
            </a:r>
            <a:endParaRPr sz="1700">
              <a:solidFill>
                <a:srgbClr val="000000"/>
              </a:solidFill>
              <a:latin typeface="Barlow Medium"/>
              <a:ea typeface="Barlow Medium"/>
              <a:cs typeface="Barlow Medium"/>
              <a:sym typeface="Barlow Medium"/>
            </a:endParaRPr>
          </a:p>
          <a:p>
            <a:pPr indent="0" lvl="0" marL="457200" rtl="0" algn="l">
              <a:lnSpc>
                <a:spcPct val="150000"/>
              </a:lnSpc>
              <a:spcBef>
                <a:spcPts val="0"/>
              </a:spcBef>
              <a:spcAft>
                <a:spcPts val="0"/>
              </a:spcAft>
              <a:buNone/>
            </a:pPr>
            <a:r>
              <a:t/>
            </a:r>
            <a:endParaRPr sz="1800">
              <a:solidFill>
                <a:srgbClr val="000000"/>
              </a:solidFill>
              <a:latin typeface="Barlow Medium"/>
              <a:ea typeface="Barlow Medium"/>
              <a:cs typeface="Barlow Medium"/>
              <a:sym typeface="Barlow Medium"/>
            </a:endParaRPr>
          </a:p>
          <a:p>
            <a:pPr indent="0" lvl="0" marL="457200" rtl="0" algn="l">
              <a:lnSpc>
                <a:spcPct val="115000"/>
              </a:lnSpc>
              <a:spcBef>
                <a:spcPts val="1200"/>
              </a:spcBef>
              <a:spcAft>
                <a:spcPts val="0"/>
              </a:spcAft>
              <a:buSzPts val="1600"/>
              <a:buNone/>
            </a:pPr>
            <a:r>
              <a:t/>
            </a:r>
            <a:endParaRPr sz="1100">
              <a:solidFill>
                <a:srgbClr val="000000"/>
              </a:solidFill>
              <a:latin typeface="Arial"/>
              <a:ea typeface="Arial"/>
              <a:cs typeface="Arial"/>
              <a:sym typeface="Arial"/>
            </a:endParaRPr>
          </a:p>
          <a:p>
            <a:pPr indent="0" lvl="0" marL="0" rtl="0" algn="l">
              <a:lnSpc>
                <a:spcPct val="115000"/>
              </a:lnSpc>
              <a:spcBef>
                <a:spcPts val="1200"/>
              </a:spcBef>
              <a:spcAft>
                <a:spcPts val="0"/>
              </a:spcAft>
              <a:buSzPts val="1600"/>
              <a:buNone/>
            </a:pPr>
            <a:r>
              <a:t/>
            </a:r>
            <a:endParaRPr sz="1100">
              <a:solidFill>
                <a:srgbClr val="000000"/>
              </a:solidFill>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t/>
            </a:r>
            <a:endParaRPr sz="1400">
              <a:latin typeface="Barlow Medium"/>
              <a:ea typeface="Barlow Medium"/>
              <a:cs typeface="Barlow Medium"/>
              <a:sym typeface="Barlow Medium"/>
            </a:endParaRPr>
          </a:p>
          <a:p>
            <a:pPr indent="0" lvl="0" marL="0" rtl="0" algn="l">
              <a:lnSpc>
                <a:spcPct val="115000"/>
              </a:lnSpc>
              <a:spcBef>
                <a:spcPts val="0"/>
              </a:spcBef>
              <a:spcAft>
                <a:spcPts val="0"/>
              </a:spcAft>
              <a:buClr>
                <a:schemeClr val="dk1"/>
              </a:buClr>
              <a:buSzPts val="1100"/>
              <a:buFont typeface="Arial"/>
              <a:buNone/>
            </a:pPr>
            <a:r>
              <a:t/>
            </a:r>
            <a:endParaRPr sz="1400">
              <a:latin typeface="Barlow Medium"/>
              <a:ea typeface="Barlow Medium"/>
              <a:cs typeface="Barlow Medium"/>
              <a:sym typeface="Barlow Medium"/>
            </a:endParaRPr>
          </a:p>
        </p:txBody>
      </p:sp>
      <p:sp>
        <p:nvSpPr>
          <p:cNvPr id="94" name="Google Shape;94;p16"/>
          <p:cNvSpPr/>
          <p:nvPr/>
        </p:nvSpPr>
        <p:spPr>
          <a:xfrm>
            <a:off x="8006506" y="6"/>
            <a:ext cx="1137488" cy="1137486"/>
          </a:xfrm>
          <a:custGeom>
            <a:rect b="b" l="l" r="r" t="t"/>
            <a:pathLst>
              <a:path extrusionOk="0" h="2274971" w="2274977">
                <a:moveTo>
                  <a:pt x="2274977" y="1013036"/>
                </a:moveTo>
                <a:lnTo>
                  <a:pt x="2274977" y="1013036"/>
                </a:lnTo>
                <a:lnTo>
                  <a:pt x="2274977" y="0"/>
                </a:lnTo>
                <a:lnTo>
                  <a:pt x="2274977" y="0"/>
                </a:lnTo>
                <a:cubicBezTo>
                  <a:pt x="1018536" y="0"/>
                  <a:pt x="0" y="1018530"/>
                  <a:pt x="0" y="2274971"/>
                </a:cubicBezTo>
                <a:lnTo>
                  <a:pt x="1013047" y="2274971"/>
                </a:lnTo>
                <a:cubicBezTo>
                  <a:pt x="1013047" y="1578027"/>
                  <a:pt x="1578038" y="1013036"/>
                  <a:pt x="2274977" y="1013036"/>
                </a:cubicBezTo>
                <a:close/>
              </a:path>
            </a:pathLst>
          </a:custGeom>
          <a:solidFill>
            <a:schemeClr val="accent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95" name="Google Shape;95;p16"/>
          <p:cNvSpPr/>
          <p:nvPr/>
        </p:nvSpPr>
        <p:spPr>
          <a:xfrm>
            <a:off x="8006500" y="955712"/>
            <a:ext cx="1106170" cy="276543"/>
          </a:xfrm>
          <a:custGeom>
            <a:rect b="b" l="l" r="r" t="t"/>
            <a:pathLst>
              <a:path extrusionOk="0" h="553085" w="2212339">
                <a:moveTo>
                  <a:pt x="276542" y="0"/>
                </a:moveTo>
                <a:cubicBezTo>
                  <a:pt x="123753" y="0"/>
                  <a:pt x="0" y="123753"/>
                  <a:pt x="0" y="276543"/>
                </a:cubicBezTo>
                <a:cubicBezTo>
                  <a:pt x="0" y="429332"/>
                  <a:pt x="123753" y="553085"/>
                  <a:pt x="276542" y="553085"/>
                </a:cubicBezTo>
                <a:cubicBezTo>
                  <a:pt x="429332" y="553085"/>
                  <a:pt x="553085" y="429332"/>
                  <a:pt x="553085" y="276543"/>
                </a:cubicBezTo>
                <a:cubicBezTo>
                  <a:pt x="553085" y="123753"/>
                  <a:pt x="429332" y="0"/>
                  <a:pt x="276542" y="0"/>
                </a:cubicBezTo>
                <a:close/>
                <a:moveTo>
                  <a:pt x="1935797" y="0"/>
                </a:moveTo>
                <a:cubicBezTo>
                  <a:pt x="1783007" y="0"/>
                  <a:pt x="1659254" y="123753"/>
                  <a:pt x="1659254" y="276543"/>
                </a:cubicBezTo>
                <a:cubicBezTo>
                  <a:pt x="1659254" y="429332"/>
                  <a:pt x="1783007" y="553085"/>
                  <a:pt x="1935797" y="553085"/>
                </a:cubicBezTo>
                <a:cubicBezTo>
                  <a:pt x="2088586" y="553085"/>
                  <a:pt x="2212339" y="429332"/>
                  <a:pt x="2212339" y="276543"/>
                </a:cubicBezTo>
                <a:cubicBezTo>
                  <a:pt x="2212339" y="123753"/>
                  <a:pt x="2088586" y="0"/>
                  <a:pt x="1935797" y="0"/>
                </a:cubicBezTo>
                <a:close/>
                <a:moveTo>
                  <a:pt x="1106170" y="0"/>
                </a:moveTo>
                <a:cubicBezTo>
                  <a:pt x="953380" y="0"/>
                  <a:pt x="829627" y="123753"/>
                  <a:pt x="829627" y="276543"/>
                </a:cubicBezTo>
                <a:cubicBezTo>
                  <a:pt x="829627" y="429332"/>
                  <a:pt x="953380" y="553085"/>
                  <a:pt x="1106170" y="553085"/>
                </a:cubicBezTo>
                <a:cubicBezTo>
                  <a:pt x="1258959" y="553085"/>
                  <a:pt x="1382712" y="429332"/>
                  <a:pt x="1382712" y="276543"/>
                </a:cubicBezTo>
                <a:cubicBezTo>
                  <a:pt x="1382712" y="123753"/>
                  <a:pt x="1258959" y="0"/>
                  <a:pt x="1106170" y="0"/>
                </a:cubicBez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9" name="Shape 99"/>
        <p:cNvGrpSpPr/>
        <p:nvPr/>
      </p:nvGrpSpPr>
      <p:grpSpPr>
        <a:xfrm>
          <a:off x="0" y="0"/>
          <a:ext cx="0" cy="0"/>
          <a:chOff x="0" y="0"/>
          <a:chExt cx="0" cy="0"/>
        </a:xfrm>
      </p:grpSpPr>
      <p:sp>
        <p:nvSpPr>
          <p:cNvPr id="100" name="Google Shape;100;p17"/>
          <p:cNvSpPr txBox="1"/>
          <p:nvPr>
            <p:ph type="title"/>
          </p:nvPr>
        </p:nvSpPr>
        <p:spPr>
          <a:xfrm>
            <a:off x="516600" y="514350"/>
            <a:ext cx="7007100" cy="7179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None/>
            </a:pPr>
            <a:r>
              <a:rPr b="0" lang="en" sz="3000">
                <a:solidFill>
                  <a:srgbClr val="000000"/>
                </a:solidFill>
                <a:latin typeface="Barlow Black"/>
                <a:ea typeface="Barlow Black"/>
                <a:cs typeface="Barlow Black"/>
                <a:sym typeface="Barlow Black"/>
              </a:rPr>
              <a:t>CONTEXTO HISTÓRICO </a:t>
            </a:r>
            <a:r>
              <a:rPr b="0" lang="en" sz="3000">
                <a:solidFill>
                  <a:srgbClr val="000000"/>
                </a:solidFill>
                <a:latin typeface="Barlow Black"/>
                <a:ea typeface="Barlow Black"/>
                <a:cs typeface="Barlow Black"/>
                <a:sym typeface="Barlow Black"/>
              </a:rPr>
              <a:t>-</a:t>
            </a:r>
            <a:r>
              <a:rPr b="0" lang="en" sz="3000">
                <a:solidFill>
                  <a:srgbClr val="000000"/>
                </a:solidFill>
                <a:latin typeface="Barlow Black"/>
                <a:ea typeface="Barlow Black"/>
                <a:cs typeface="Barlow Black"/>
                <a:sym typeface="Barlow Black"/>
              </a:rPr>
              <a:t> SENTENCIAÇÃO</a:t>
            </a:r>
            <a:endParaRPr b="0" sz="3000">
              <a:solidFill>
                <a:srgbClr val="000000"/>
              </a:solidFill>
              <a:latin typeface="Barlow Black"/>
              <a:ea typeface="Barlow Black"/>
              <a:cs typeface="Barlow Black"/>
              <a:sym typeface="Barlow Black"/>
            </a:endParaRPr>
          </a:p>
          <a:p>
            <a:pPr indent="0" lvl="0" marL="0" rtl="0" algn="l">
              <a:lnSpc>
                <a:spcPct val="100000"/>
              </a:lnSpc>
              <a:spcBef>
                <a:spcPts val="0"/>
              </a:spcBef>
              <a:spcAft>
                <a:spcPts val="0"/>
              </a:spcAft>
              <a:buNone/>
            </a:pPr>
            <a:r>
              <a:t/>
            </a:r>
            <a:endParaRPr b="0" sz="3000">
              <a:solidFill>
                <a:srgbClr val="000000"/>
              </a:solidFill>
              <a:latin typeface="Barlow Black"/>
              <a:ea typeface="Barlow Black"/>
              <a:cs typeface="Barlow Black"/>
              <a:sym typeface="Barlow Black"/>
            </a:endParaRPr>
          </a:p>
          <a:p>
            <a:pPr indent="0" lvl="0" marL="0" rtl="0" algn="l">
              <a:lnSpc>
                <a:spcPct val="100000"/>
              </a:lnSpc>
              <a:spcBef>
                <a:spcPts val="0"/>
              </a:spcBef>
              <a:spcAft>
                <a:spcPts val="0"/>
              </a:spcAft>
              <a:buSzPts val="3000"/>
              <a:buNone/>
            </a:pPr>
            <a:r>
              <a:t/>
            </a:r>
            <a:endParaRPr b="0" sz="3000">
              <a:solidFill>
                <a:srgbClr val="000000"/>
              </a:solidFill>
              <a:latin typeface="Barlow Black"/>
              <a:ea typeface="Barlow Black"/>
              <a:cs typeface="Barlow Black"/>
              <a:sym typeface="Barlow Black"/>
            </a:endParaRPr>
          </a:p>
        </p:txBody>
      </p:sp>
      <p:sp>
        <p:nvSpPr>
          <p:cNvPr id="101" name="Google Shape;101;p17"/>
          <p:cNvSpPr txBox="1"/>
          <p:nvPr>
            <p:ph idx="2" type="body"/>
          </p:nvPr>
        </p:nvSpPr>
        <p:spPr>
          <a:xfrm>
            <a:off x="502200" y="1358525"/>
            <a:ext cx="8139600" cy="3658500"/>
          </a:xfrm>
          <a:prstGeom prst="rect">
            <a:avLst/>
          </a:prstGeom>
          <a:noFill/>
          <a:ln>
            <a:noFill/>
          </a:ln>
        </p:spPr>
        <p:txBody>
          <a:bodyPr anchorCtr="0" anchor="t" bIns="0" lIns="0" spcFirstLastPara="1" rIns="0" wrap="square" tIns="0">
            <a:noAutofit/>
          </a:bodyPr>
          <a:lstStyle/>
          <a:p>
            <a:pPr indent="-336550" lvl="0" marL="457200" rtl="0" algn="just">
              <a:lnSpc>
                <a:spcPct val="100000"/>
              </a:lnSpc>
              <a:spcBef>
                <a:spcPts val="0"/>
              </a:spcBef>
              <a:spcAft>
                <a:spcPts val="0"/>
              </a:spcAft>
              <a:buClr>
                <a:srgbClr val="000000"/>
              </a:buClr>
              <a:buSzPts val="1700"/>
              <a:buChar char="●"/>
            </a:pPr>
            <a:r>
              <a:rPr lang="en" sz="1700">
                <a:solidFill>
                  <a:srgbClr val="000000"/>
                </a:solidFill>
              </a:rPr>
              <a:t>No início do século XX várias críticas aos silabários e aos métodos que apresentam a língua deslocada dos significados para as crianças;</a:t>
            </a:r>
            <a:endParaRPr sz="1700">
              <a:solidFill>
                <a:srgbClr val="000000"/>
              </a:solidFill>
            </a:endParaRPr>
          </a:p>
          <a:p>
            <a:pPr indent="0" lvl="0" marL="457200" rtl="0" algn="just">
              <a:lnSpc>
                <a:spcPct val="100000"/>
              </a:lnSpc>
              <a:spcBef>
                <a:spcPts val="0"/>
              </a:spcBef>
              <a:spcAft>
                <a:spcPts val="0"/>
              </a:spcAft>
              <a:buNone/>
            </a:pPr>
            <a:r>
              <a:t/>
            </a:r>
            <a:endParaRPr sz="1700">
              <a:solidFill>
                <a:srgbClr val="000000"/>
              </a:solidFill>
            </a:endParaRPr>
          </a:p>
          <a:p>
            <a:pPr indent="-336550" lvl="0" marL="457200" rtl="0" algn="just">
              <a:lnSpc>
                <a:spcPct val="100000"/>
              </a:lnSpc>
              <a:spcBef>
                <a:spcPts val="0"/>
              </a:spcBef>
              <a:spcAft>
                <a:spcPts val="0"/>
              </a:spcAft>
              <a:buClr>
                <a:srgbClr val="000000"/>
              </a:buClr>
              <a:buSzPts val="1700"/>
              <a:buChar char="●"/>
            </a:pPr>
            <a:r>
              <a:rPr lang="en" sz="1700">
                <a:solidFill>
                  <a:srgbClr val="000000"/>
                </a:solidFill>
              </a:rPr>
              <a:t>No Brasil após a Proclamação da República houve um processo de expansão do ensino no Brasil, institui-se os primeiros grupos escolares em 1892 e o ideário nacionalista preocupa-se em produzir materiais mais brasileiros, deixando de lado os termos tipicamente portugueses;</a:t>
            </a:r>
            <a:endParaRPr sz="1700">
              <a:solidFill>
                <a:srgbClr val="000000"/>
              </a:solidFill>
            </a:endParaRPr>
          </a:p>
          <a:p>
            <a:pPr indent="0" lvl="0" marL="457200" rtl="0" algn="just">
              <a:lnSpc>
                <a:spcPct val="100000"/>
              </a:lnSpc>
              <a:spcBef>
                <a:spcPts val="0"/>
              </a:spcBef>
              <a:spcAft>
                <a:spcPts val="0"/>
              </a:spcAft>
              <a:buNone/>
            </a:pPr>
            <a:r>
              <a:t/>
            </a:r>
            <a:endParaRPr sz="1700">
              <a:solidFill>
                <a:srgbClr val="000000"/>
              </a:solidFill>
            </a:endParaRPr>
          </a:p>
          <a:p>
            <a:pPr indent="-336550" lvl="0" marL="457200" rtl="0" algn="just">
              <a:lnSpc>
                <a:spcPct val="100000"/>
              </a:lnSpc>
              <a:spcBef>
                <a:spcPts val="0"/>
              </a:spcBef>
              <a:spcAft>
                <a:spcPts val="0"/>
              </a:spcAft>
              <a:buClr>
                <a:srgbClr val="000000"/>
              </a:buClr>
              <a:buSzPts val="1700"/>
              <a:buChar char="●"/>
            </a:pPr>
            <a:r>
              <a:rPr lang="en" sz="1700">
                <a:solidFill>
                  <a:srgbClr val="000000"/>
                </a:solidFill>
              </a:rPr>
              <a:t>No início do século XX há difusão dos métodos analíticos globais: palavração, sentenciação, historietas e contos;</a:t>
            </a:r>
            <a:endParaRPr sz="1700">
              <a:solidFill>
                <a:srgbClr val="000000"/>
              </a:solidFill>
            </a:endParaRPr>
          </a:p>
          <a:p>
            <a:pPr indent="0" lvl="0" marL="457200" rtl="0" algn="just">
              <a:lnSpc>
                <a:spcPct val="100000"/>
              </a:lnSpc>
              <a:spcBef>
                <a:spcPts val="0"/>
              </a:spcBef>
              <a:spcAft>
                <a:spcPts val="0"/>
              </a:spcAft>
              <a:buNone/>
            </a:pPr>
            <a:r>
              <a:t/>
            </a:r>
            <a:endParaRPr sz="1700">
              <a:solidFill>
                <a:srgbClr val="000000"/>
              </a:solidFill>
            </a:endParaRPr>
          </a:p>
          <a:p>
            <a:pPr indent="-336550" lvl="0" marL="457200" rtl="0" algn="just">
              <a:lnSpc>
                <a:spcPct val="100000"/>
              </a:lnSpc>
              <a:spcBef>
                <a:spcPts val="0"/>
              </a:spcBef>
              <a:spcAft>
                <a:spcPts val="0"/>
              </a:spcAft>
              <a:buClr>
                <a:srgbClr val="000000"/>
              </a:buClr>
              <a:buSzPts val="1700"/>
              <a:buChar char="●"/>
            </a:pPr>
            <a:r>
              <a:rPr lang="en" sz="1700">
                <a:solidFill>
                  <a:srgbClr val="000000"/>
                </a:solidFill>
              </a:rPr>
              <a:t>Em 1906, a Reforma João Pinheiro (MG) recomendava aos professores o abandono dos silabários.</a:t>
            </a:r>
            <a:endParaRPr sz="1700">
              <a:solidFill>
                <a:srgbClr val="000000"/>
              </a:solidFill>
            </a:endParaRPr>
          </a:p>
          <a:p>
            <a:pPr indent="0" lvl="0" marL="457200" rtl="0" algn="just">
              <a:lnSpc>
                <a:spcPct val="100000"/>
              </a:lnSpc>
              <a:spcBef>
                <a:spcPts val="0"/>
              </a:spcBef>
              <a:spcAft>
                <a:spcPts val="0"/>
              </a:spcAft>
              <a:buNone/>
            </a:pPr>
            <a:r>
              <a:t/>
            </a:r>
            <a:endParaRPr sz="1700">
              <a:solidFill>
                <a:srgbClr val="000000"/>
              </a:solidFill>
              <a:latin typeface="Barlow Medium"/>
              <a:ea typeface="Barlow Medium"/>
              <a:cs typeface="Barlow Medium"/>
              <a:sym typeface="Barlow Medium"/>
            </a:endParaRPr>
          </a:p>
          <a:p>
            <a:pPr indent="0" lvl="0" marL="457200" rtl="0" algn="just">
              <a:lnSpc>
                <a:spcPct val="100000"/>
              </a:lnSpc>
              <a:spcBef>
                <a:spcPts val="0"/>
              </a:spcBef>
              <a:spcAft>
                <a:spcPts val="0"/>
              </a:spcAft>
              <a:buNone/>
            </a:pPr>
            <a:r>
              <a:t/>
            </a:r>
            <a:endParaRPr sz="1700">
              <a:solidFill>
                <a:srgbClr val="000000"/>
              </a:solidFill>
              <a:latin typeface="Barlow Medium"/>
              <a:ea typeface="Barlow Medium"/>
              <a:cs typeface="Barlow Medium"/>
              <a:sym typeface="Barlow Medium"/>
            </a:endParaRPr>
          </a:p>
          <a:p>
            <a:pPr indent="0" lvl="0" marL="457200" rtl="0" algn="l">
              <a:lnSpc>
                <a:spcPct val="150000"/>
              </a:lnSpc>
              <a:spcBef>
                <a:spcPts val="0"/>
              </a:spcBef>
              <a:spcAft>
                <a:spcPts val="0"/>
              </a:spcAft>
              <a:buNone/>
            </a:pPr>
            <a:r>
              <a:t/>
            </a:r>
            <a:endParaRPr sz="1800">
              <a:solidFill>
                <a:srgbClr val="000000"/>
              </a:solidFill>
              <a:latin typeface="Barlow Medium"/>
              <a:ea typeface="Barlow Medium"/>
              <a:cs typeface="Barlow Medium"/>
              <a:sym typeface="Barlow Medium"/>
            </a:endParaRPr>
          </a:p>
          <a:p>
            <a:pPr indent="0" lvl="0" marL="457200" rtl="0" algn="l">
              <a:lnSpc>
                <a:spcPct val="115000"/>
              </a:lnSpc>
              <a:spcBef>
                <a:spcPts val="1200"/>
              </a:spcBef>
              <a:spcAft>
                <a:spcPts val="0"/>
              </a:spcAft>
              <a:buSzPts val="1600"/>
              <a:buNone/>
            </a:pPr>
            <a:r>
              <a:t/>
            </a:r>
            <a:endParaRPr sz="1100">
              <a:solidFill>
                <a:srgbClr val="000000"/>
              </a:solidFill>
              <a:latin typeface="Arial"/>
              <a:ea typeface="Arial"/>
              <a:cs typeface="Arial"/>
              <a:sym typeface="Arial"/>
            </a:endParaRPr>
          </a:p>
          <a:p>
            <a:pPr indent="0" lvl="0" marL="0" rtl="0" algn="l">
              <a:lnSpc>
                <a:spcPct val="115000"/>
              </a:lnSpc>
              <a:spcBef>
                <a:spcPts val="1200"/>
              </a:spcBef>
              <a:spcAft>
                <a:spcPts val="0"/>
              </a:spcAft>
              <a:buSzPts val="1600"/>
              <a:buNone/>
            </a:pPr>
            <a:r>
              <a:t/>
            </a:r>
            <a:endParaRPr sz="1100">
              <a:solidFill>
                <a:srgbClr val="000000"/>
              </a:solidFill>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t/>
            </a:r>
            <a:endParaRPr sz="1400">
              <a:latin typeface="Barlow Medium"/>
              <a:ea typeface="Barlow Medium"/>
              <a:cs typeface="Barlow Medium"/>
              <a:sym typeface="Barlow Medium"/>
            </a:endParaRPr>
          </a:p>
          <a:p>
            <a:pPr indent="0" lvl="0" marL="0" rtl="0" algn="l">
              <a:lnSpc>
                <a:spcPct val="115000"/>
              </a:lnSpc>
              <a:spcBef>
                <a:spcPts val="0"/>
              </a:spcBef>
              <a:spcAft>
                <a:spcPts val="0"/>
              </a:spcAft>
              <a:buClr>
                <a:schemeClr val="dk1"/>
              </a:buClr>
              <a:buSzPts val="1100"/>
              <a:buFont typeface="Arial"/>
              <a:buNone/>
            </a:pPr>
            <a:r>
              <a:t/>
            </a:r>
            <a:endParaRPr sz="1400">
              <a:latin typeface="Barlow Medium"/>
              <a:ea typeface="Barlow Medium"/>
              <a:cs typeface="Barlow Medium"/>
              <a:sym typeface="Barlow Medium"/>
            </a:endParaRPr>
          </a:p>
        </p:txBody>
      </p:sp>
      <p:sp>
        <p:nvSpPr>
          <p:cNvPr id="102" name="Google Shape;102;p17"/>
          <p:cNvSpPr/>
          <p:nvPr/>
        </p:nvSpPr>
        <p:spPr>
          <a:xfrm>
            <a:off x="8006506" y="6"/>
            <a:ext cx="1137488" cy="1137486"/>
          </a:xfrm>
          <a:custGeom>
            <a:rect b="b" l="l" r="r" t="t"/>
            <a:pathLst>
              <a:path extrusionOk="0" h="2274971" w="2274977">
                <a:moveTo>
                  <a:pt x="2274977" y="1013036"/>
                </a:moveTo>
                <a:lnTo>
                  <a:pt x="2274977" y="1013036"/>
                </a:lnTo>
                <a:lnTo>
                  <a:pt x="2274977" y="0"/>
                </a:lnTo>
                <a:lnTo>
                  <a:pt x="2274977" y="0"/>
                </a:lnTo>
                <a:cubicBezTo>
                  <a:pt x="1018536" y="0"/>
                  <a:pt x="0" y="1018530"/>
                  <a:pt x="0" y="2274971"/>
                </a:cubicBezTo>
                <a:lnTo>
                  <a:pt x="1013047" y="2274971"/>
                </a:lnTo>
                <a:cubicBezTo>
                  <a:pt x="1013047" y="1578027"/>
                  <a:pt x="1578038" y="1013036"/>
                  <a:pt x="2274977" y="1013036"/>
                </a:cubicBezTo>
                <a:close/>
              </a:path>
            </a:pathLst>
          </a:custGeom>
          <a:solidFill>
            <a:schemeClr val="accent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03" name="Google Shape;103;p17"/>
          <p:cNvSpPr/>
          <p:nvPr/>
        </p:nvSpPr>
        <p:spPr>
          <a:xfrm>
            <a:off x="8006500" y="955712"/>
            <a:ext cx="1106170" cy="276543"/>
          </a:xfrm>
          <a:custGeom>
            <a:rect b="b" l="l" r="r" t="t"/>
            <a:pathLst>
              <a:path extrusionOk="0" h="553085" w="2212339">
                <a:moveTo>
                  <a:pt x="276542" y="0"/>
                </a:moveTo>
                <a:cubicBezTo>
                  <a:pt x="123753" y="0"/>
                  <a:pt x="0" y="123753"/>
                  <a:pt x="0" y="276543"/>
                </a:cubicBezTo>
                <a:cubicBezTo>
                  <a:pt x="0" y="429332"/>
                  <a:pt x="123753" y="553085"/>
                  <a:pt x="276542" y="553085"/>
                </a:cubicBezTo>
                <a:cubicBezTo>
                  <a:pt x="429332" y="553085"/>
                  <a:pt x="553085" y="429332"/>
                  <a:pt x="553085" y="276543"/>
                </a:cubicBezTo>
                <a:cubicBezTo>
                  <a:pt x="553085" y="123753"/>
                  <a:pt x="429332" y="0"/>
                  <a:pt x="276542" y="0"/>
                </a:cubicBezTo>
                <a:close/>
                <a:moveTo>
                  <a:pt x="1935797" y="0"/>
                </a:moveTo>
                <a:cubicBezTo>
                  <a:pt x="1783007" y="0"/>
                  <a:pt x="1659254" y="123753"/>
                  <a:pt x="1659254" y="276543"/>
                </a:cubicBezTo>
                <a:cubicBezTo>
                  <a:pt x="1659254" y="429332"/>
                  <a:pt x="1783007" y="553085"/>
                  <a:pt x="1935797" y="553085"/>
                </a:cubicBezTo>
                <a:cubicBezTo>
                  <a:pt x="2088586" y="553085"/>
                  <a:pt x="2212339" y="429332"/>
                  <a:pt x="2212339" y="276543"/>
                </a:cubicBezTo>
                <a:cubicBezTo>
                  <a:pt x="2212339" y="123753"/>
                  <a:pt x="2088586" y="0"/>
                  <a:pt x="1935797" y="0"/>
                </a:cubicBezTo>
                <a:close/>
                <a:moveTo>
                  <a:pt x="1106170" y="0"/>
                </a:moveTo>
                <a:cubicBezTo>
                  <a:pt x="953380" y="0"/>
                  <a:pt x="829627" y="123753"/>
                  <a:pt x="829627" y="276543"/>
                </a:cubicBezTo>
                <a:cubicBezTo>
                  <a:pt x="829627" y="429332"/>
                  <a:pt x="953380" y="553085"/>
                  <a:pt x="1106170" y="553085"/>
                </a:cubicBezTo>
                <a:cubicBezTo>
                  <a:pt x="1258959" y="553085"/>
                  <a:pt x="1382712" y="429332"/>
                  <a:pt x="1382712" y="276543"/>
                </a:cubicBezTo>
                <a:cubicBezTo>
                  <a:pt x="1382712" y="123753"/>
                  <a:pt x="1258959" y="0"/>
                  <a:pt x="1106170" y="0"/>
                </a:cubicBez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07" name="Shape 107"/>
        <p:cNvGrpSpPr/>
        <p:nvPr/>
      </p:nvGrpSpPr>
      <p:grpSpPr>
        <a:xfrm>
          <a:off x="0" y="0"/>
          <a:ext cx="0" cy="0"/>
          <a:chOff x="0" y="0"/>
          <a:chExt cx="0" cy="0"/>
        </a:xfrm>
      </p:grpSpPr>
      <p:sp>
        <p:nvSpPr>
          <p:cNvPr id="108" name="Google Shape;108;p18"/>
          <p:cNvSpPr txBox="1"/>
          <p:nvPr>
            <p:ph type="title"/>
          </p:nvPr>
        </p:nvSpPr>
        <p:spPr>
          <a:xfrm>
            <a:off x="516600" y="514350"/>
            <a:ext cx="7007100" cy="7179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None/>
            </a:pPr>
            <a:r>
              <a:rPr b="0" lang="en" sz="3000">
                <a:solidFill>
                  <a:srgbClr val="000000"/>
                </a:solidFill>
                <a:latin typeface="Barlow Black"/>
                <a:ea typeface="Barlow Black"/>
                <a:cs typeface="Barlow Black"/>
                <a:sym typeface="Barlow Black"/>
              </a:rPr>
              <a:t>FUNDAMENTAÇÃO TEÓRICA </a:t>
            </a:r>
            <a:endParaRPr b="0" sz="3000">
              <a:solidFill>
                <a:srgbClr val="000000"/>
              </a:solidFill>
              <a:latin typeface="Barlow Black"/>
              <a:ea typeface="Barlow Black"/>
              <a:cs typeface="Barlow Black"/>
              <a:sym typeface="Barlow Black"/>
            </a:endParaRPr>
          </a:p>
          <a:p>
            <a:pPr indent="0" lvl="0" marL="0" rtl="0" algn="l">
              <a:lnSpc>
                <a:spcPct val="100000"/>
              </a:lnSpc>
              <a:spcBef>
                <a:spcPts val="0"/>
              </a:spcBef>
              <a:spcAft>
                <a:spcPts val="0"/>
              </a:spcAft>
              <a:buNone/>
            </a:pPr>
            <a:r>
              <a:t/>
            </a:r>
            <a:endParaRPr b="0" sz="3000">
              <a:solidFill>
                <a:srgbClr val="000000"/>
              </a:solidFill>
              <a:latin typeface="Barlow Black"/>
              <a:ea typeface="Barlow Black"/>
              <a:cs typeface="Barlow Black"/>
              <a:sym typeface="Barlow Black"/>
            </a:endParaRPr>
          </a:p>
          <a:p>
            <a:pPr indent="0" lvl="0" marL="0" rtl="0" algn="l">
              <a:lnSpc>
                <a:spcPct val="100000"/>
              </a:lnSpc>
              <a:spcBef>
                <a:spcPts val="0"/>
              </a:spcBef>
              <a:spcAft>
                <a:spcPts val="0"/>
              </a:spcAft>
              <a:buNone/>
            </a:pPr>
            <a:r>
              <a:t/>
            </a:r>
            <a:endParaRPr b="0" sz="3000">
              <a:solidFill>
                <a:srgbClr val="000000"/>
              </a:solidFill>
              <a:latin typeface="Barlow Black"/>
              <a:ea typeface="Barlow Black"/>
              <a:cs typeface="Barlow Black"/>
              <a:sym typeface="Barlow Black"/>
            </a:endParaRPr>
          </a:p>
          <a:p>
            <a:pPr indent="0" lvl="0" marL="0" rtl="0" algn="l">
              <a:lnSpc>
                <a:spcPct val="100000"/>
              </a:lnSpc>
              <a:spcBef>
                <a:spcPts val="0"/>
              </a:spcBef>
              <a:spcAft>
                <a:spcPts val="0"/>
              </a:spcAft>
              <a:buNone/>
            </a:pPr>
            <a:r>
              <a:t/>
            </a:r>
            <a:endParaRPr b="0" sz="3000">
              <a:solidFill>
                <a:srgbClr val="000000"/>
              </a:solidFill>
              <a:latin typeface="Barlow Black"/>
              <a:ea typeface="Barlow Black"/>
              <a:cs typeface="Barlow Black"/>
              <a:sym typeface="Barlow Black"/>
            </a:endParaRPr>
          </a:p>
          <a:p>
            <a:pPr indent="0" lvl="0" marL="0" rtl="0" algn="l">
              <a:lnSpc>
                <a:spcPct val="100000"/>
              </a:lnSpc>
              <a:spcBef>
                <a:spcPts val="0"/>
              </a:spcBef>
              <a:spcAft>
                <a:spcPts val="0"/>
              </a:spcAft>
              <a:buSzPts val="3000"/>
              <a:buNone/>
            </a:pPr>
            <a:r>
              <a:t/>
            </a:r>
            <a:endParaRPr b="0" sz="3000">
              <a:solidFill>
                <a:srgbClr val="000000"/>
              </a:solidFill>
              <a:latin typeface="Barlow Black"/>
              <a:ea typeface="Barlow Black"/>
              <a:cs typeface="Barlow Black"/>
              <a:sym typeface="Barlow Black"/>
            </a:endParaRPr>
          </a:p>
        </p:txBody>
      </p:sp>
      <p:sp>
        <p:nvSpPr>
          <p:cNvPr id="109" name="Google Shape;109;p18"/>
          <p:cNvSpPr txBox="1"/>
          <p:nvPr>
            <p:ph idx="2" type="body"/>
          </p:nvPr>
        </p:nvSpPr>
        <p:spPr>
          <a:xfrm>
            <a:off x="502200" y="1358525"/>
            <a:ext cx="8139600" cy="3658500"/>
          </a:xfrm>
          <a:prstGeom prst="rect">
            <a:avLst/>
          </a:prstGeom>
          <a:noFill/>
          <a:ln>
            <a:noFill/>
          </a:ln>
        </p:spPr>
        <p:txBody>
          <a:bodyPr anchorCtr="0" anchor="t" bIns="0" lIns="0" spcFirstLastPara="1" rIns="0" wrap="square" tIns="0">
            <a:noAutofit/>
          </a:bodyPr>
          <a:lstStyle/>
          <a:p>
            <a:pPr indent="-336550" lvl="0" marL="457200" rtl="0" algn="just">
              <a:lnSpc>
                <a:spcPct val="100000"/>
              </a:lnSpc>
              <a:spcBef>
                <a:spcPts val="0"/>
              </a:spcBef>
              <a:spcAft>
                <a:spcPts val="0"/>
              </a:spcAft>
              <a:buClr>
                <a:srgbClr val="000000"/>
              </a:buClr>
              <a:buSzPts val="1700"/>
              <a:buChar char="●"/>
            </a:pPr>
            <a:r>
              <a:rPr lang="en" sz="1700">
                <a:solidFill>
                  <a:srgbClr val="000000"/>
                </a:solidFill>
              </a:rPr>
              <a:t>Os métodos da frase, oração e/ou sentenciação nasceram das salas de aula, produto da criatividade e experiência dos professores; </a:t>
            </a:r>
            <a:endParaRPr sz="1700">
              <a:solidFill>
                <a:srgbClr val="000000"/>
              </a:solidFill>
            </a:endParaRPr>
          </a:p>
          <a:p>
            <a:pPr indent="0" lvl="0" marL="457200" rtl="0" algn="just">
              <a:lnSpc>
                <a:spcPct val="100000"/>
              </a:lnSpc>
              <a:spcBef>
                <a:spcPts val="0"/>
              </a:spcBef>
              <a:spcAft>
                <a:spcPts val="0"/>
              </a:spcAft>
              <a:buNone/>
            </a:pPr>
            <a:r>
              <a:t/>
            </a:r>
            <a:endParaRPr sz="1700">
              <a:solidFill>
                <a:srgbClr val="000000"/>
              </a:solidFill>
            </a:endParaRPr>
          </a:p>
          <a:p>
            <a:pPr indent="-336550" lvl="0" marL="457200" rtl="0" algn="just">
              <a:lnSpc>
                <a:spcPct val="100000"/>
              </a:lnSpc>
              <a:spcBef>
                <a:spcPts val="0"/>
              </a:spcBef>
              <a:spcAft>
                <a:spcPts val="0"/>
              </a:spcAft>
              <a:buClr>
                <a:srgbClr val="000000"/>
              </a:buClr>
              <a:buSzPts val="1700"/>
              <a:buChar char="●"/>
            </a:pPr>
            <a:r>
              <a:rPr lang="en" sz="1700">
                <a:solidFill>
                  <a:srgbClr val="000000"/>
                </a:solidFill>
              </a:rPr>
              <a:t>Principais precursores desses métodos:  Célestin Freinet (França, 1896-1966), Jesualdo Sosa (Uruguai, 1905-1982), Olga Cossettini (Argentina, 1898-1987) e Luis Iglesias (Argentina, 1915-2010);</a:t>
            </a:r>
            <a:endParaRPr sz="1700">
              <a:solidFill>
                <a:srgbClr val="000000"/>
              </a:solidFill>
            </a:endParaRPr>
          </a:p>
          <a:p>
            <a:pPr indent="0" lvl="0" marL="457200" rtl="0" algn="just">
              <a:lnSpc>
                <a:spcPct val="100000"/>
              </a:lnSpc>
              <a:spcBef>
                <a:spcPts val="0"/>
              </a:spcBef>
              <a:spcAft>
                <a:spcPts val="0"/>
              </a:spcAft>
              <a:buNone/>
            </a:pPr>
            <a:r>
              <a:t/>
            </a:r>
            <a:endParaRPr sz="1700">
              <a:solidFill>
                <a:srgbClr val="000000"/>
              </a:solidFill>
            </a:endParaRPr>
          </a:p>
          <a:p>
            <a:pPr indent="-336550" lvl="0" marL="457200" rtl="0" algn="just">
              <a:lnSpc>
                <a:spcPct val="100000"/>
              </a:lnSpc>
              <a:spcBef>
                <a:spcPts val="0"/>
              </a:spcBef>
              <a:spcAft>
                <a:spcPts val="0"/>
              </a:spcAft>
              <a:buClr>
                <a:srgbClr val="000000"/>
              </a:buClr>
              <a:buSzPts val="1700"/>
              <a:buChar char="●"/>
            </a:pPr>
            <a:r>
              <a:rPr lang="en" sz="1700">
                <a:solidFill>
                  <a:srgbClr val="000000"/>
                </a:solidFill>
              </a:rPr>
              <a:t>No Brasil, a educadora Lucia Casasanta (1908-1989) foi a precursora do método global ou analítico, em que se inclui a sentenciação. Seus estudos estavam fundamentados na teoria de Jean-Ovide Decroly (1871-1932);</a:t>
            </a:r>
            <a:endParaRPr sz="1700">
              <a:solidFill>
                <a:srgbClr val="000000"/>
              </a:solidFill>
            </a:endParaRPr>
          </a:p>
          <a:p>
            <a:pPr indent="0" lvl="0" marL="457200" rtl="0" algn="just">
              <a:lnSpc>
                <a:spcPct val="100000"/>
              </a:lnSpc>
              <a:spcBef>
                <a:spcPts val="0"/>
              </a:spcBef>
              <a:spcAft>
                <a:spcPts val="0"/>
              </a:spcAft>
              <a:buNone/>
            </a:pPr>
            <a:r>
              <a:t/>
            </a:r>
            <a:endParaRPr sz="1700">
              <a:solidFill>
                <a:srgbClr val="000000"/>
              </a:solidFill>
            </a:endParaRPr>
          </a:p>
          <a:p>
            <a:pPr indent="-336550" lvl="0" marL="457200" rtl="0" algn="just">
              <a:lnSpc>
                <a:spcPct val="100000"/>
              </a:lnSpc>
              <a:spcBef>
                <a:spcPts val="0"/>
              </a:spcBef>
              <a:spcAft>
                <a:spcPts val="0"/>
              </a:spcAft>
              <a:buClr>
                <a:srgbClr val="000000"/>
              </a:buClr>
              <a:buSzPts val="1700"/>
              <a:buChar char="●"/>
            </a:pPr>
            <a:r>
              <a:rPr lang="en" sz="1700">
                <a:solidFill>
                  <a:srgbClr val="000000"/>
                </a:solidFill>
              </a:rPr>
              <a:t>Em 1907 é publicada a primeira cartilha brasileira de sentenciação, de Arthur Joviano: “Primeira Leitura Método para ensinar a ler”.</a:t>
            </a:r>
            <a:endParaRPr sz="1700">
              <a:solidFill>
                <a:srgbClr val="000000"/>
              </a:solidFill>
            </a:endParaRPr>
          </a:p>
          <a:p>
            <a:pPr indent="0" lvl="0" marL="457200" rtl="0" algn="just">
              <a:lnSpc>
                <a:spcPct val="100000"/>
              </a:lnSpc>
              <a:spcBef>
                <a:spcPts val="0"/>
              </a:spcBef>
              <a:spcAft>
                <a:spcPts val="0"/>
              </a:spcAft>
              <a:buNone/>
            </a:pPr>
            <a:r>
              <a:t/>
            </a:r>
            <a:endParaRPr sz="1700">
              <a:solidFill>
                <a:srgbClr val="000000"/>
              </a:solidFill>
              <a:latin typeface="Barlow Medium"/>
              <a:ea typeface="Barlow Medium"/>
              <a:cs typeface="Barlow Medium"/>
              <a:sym typeface="Barlow Medium"/>
            </a:endParaRPr>
          </a:p>
          <a:p>
            <a:pPr indent="0" lvl="0" marL="0" rtl="0" algn="just">
              <a:lnSpc>
                <a:spcPct val="100000"/>
              </a:lnSpc>
              <a:spcBef>
                <a:spcPts val="0"/>
              </a:spcBef>
              <a:spcAft>
                <a:spcPts val="0"/>
              </a:spcAft>
              <a:buNone/>
            </a:pPr>
            <a:r>
              <a:t/>
            </a:r>
            <a:endParaRPr sz="1700">
              <a:solidFill>
                <a:srgbClr val="000000"/>
              </a:solidFill>
              <a:latin typeface="Barlow Medium"/>
              <a:ea typeface="Barlow Medium"/>
              <a:cs typeface="Barlow Medium"/>
              <a:sym typeface="Barlow Medium"/>
            </a:endParaRPr>
          </a:p>
          <a:p>
            <a:pPr indent="0" lvl="0" marL="457200" rtl="0" algn="just">
              <a:lnSpc>
                <a:spcPct val="100000"/>
              </a:lnSpc>
              <a:spcBef>
                <a:spcPts val="0"/>
              </a:spcBef>
              <a:spcAft>
                <a:spcPts val="0"/>
              </a:spcAft>
              <a:buNone/>
            </a:pPr>
            <a:r>
              <a:t/>
            </a:r>
            <a:endParaRPr sz="1700">
              <a:solidFill>
                <a:srgbClr val="000000"/>
              </a:solidFill>
              <a:latin typeface="Barlow Medium"/>
              <a:ea typeface="Barlow Medium"/>
              <a:cs typeface="Barlow Medium"/>
              <a:sym typeface="Barlow Medium"/>
            </a:endParaRPr>
          </a:p>
          <a:p>
            <a:pPr indent="0" lvl="0" marL="457200" rtl="0" algn="just">
              <a:lnSpc>
                <a:spcPct val="100000"/>
              </a:lnSpc>
              <a:spcBef>
                <a:spcPts val="0"/>
              </a:spcBef>
              <a:spcAft>
                <a:spcPts val="0"/>
              </a:spcAft>
              <a:buNone/>
            </a:pPr>
            <a:r>
              <a:t/>
            </a:r>
            <a:endParaRPr sz="1700">
              <a:solidFill>
                <a:srgbClr val="000000"/>
              </a:solidFill>
              <a:latin typeface="Barlow Medium"/>
              <a:ea typeface="Barlow Medium"/>
              <a:cs typeface="Barlow Medium"/>
              <a:sym typeface="Barlow Medium"/>
            </a:endParaRPr>
          </a:p>
          <a:p>
            <a:pPr indent="0" lvl="0" marL="457200" rtl="0" algn="l">
              <a:lnSpc>
                <a:spcPct val="150000"/>
              </a:lnSpc>
              <a:spcBef>
                <a:spcPts val="0"/>
              </a:spcBef>
              <a:spcAft>
                <a:spcPts val="0"/>
              </a:spcAft>
              <a:buNone/>
            </a:pPr>
            <a:r>
              <a:t/>
            </a:r>
            <a:endParaRPr sz="1800">
              <a:solidFill>
                <a:srgbClr val="000000"/>
              </a:solidFill>
              <a:latin typeface="Barlow Medium"/>
              <a:ea typeface="Barlow Medium"/>
              <a:cs typeface="Barlow Medium"/>
              <a:sym typeface="Barlow Medium"/>
            </a:endParaRPr>
          </a:p>
          <a:p>
            <a:pPr indent="0" lvl="0" marL="457200" rtl="0" algn="l">
              <a:lnSpc>
                <a:spcPct val="115000"/>
              </a:lnSpc>
              <a:spcBef>
                <a:spcPts val="1200"/>
              </a:spcBef>
              <a:spcAft>
                <a:spcPts val="0"/>
              </a:spcAft>
              <a:buSzPts val="1600"/>
              <a:buNone/>
            </a:pPr>
            <a:r>
              <a:t/>
            </a:r>
            <a:endParaRPr sz="1100">
              <a:solidFill>
                <a:srgbClr val="000000"/>
              </a:solidFill>
              <a:latin typeface="Arial"/>
              <a:ea typeface="Arial"/>
              <a:cs typeface="Arial"/>
              <a:sym typeface="Arial"/>
            </a:endParaRPr>
          </a:p>
          <a:p>
            <a:pPr indent="0" lvl="0" marL="0" rtl="0" algn="l">
              <a:lnSpc>
                <a:spcPct val="115000"/>
              </a:lnSpc>
              <a:spcBef>
                <a:spcPts val="1200"/>
              </a:spcBef>
              <a:spcAft>
                <a:spcPts val="0"/>
              </a:spcAft>
              <a:buSzPts val="1600"/>
              <a:buNone/>
            </a:pPr>
            <a:r>
              <a:t/>
            </a:r>
            <a:endParaRPr sz="1100">
              <a:solidFill>
                <a:srgbClr val="000000"/>
              </a:solidFill>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t/>
            </a:r>
            <a:endParaRPr sz="1400">
              <a:latin typeface="Barlow Medium"/>
              <a:ea typeface="Barlow Medium"/>
              <a:cs typeface="Barlow Medium"/>
              <a:sym typeface="Barlow Medium"/>
            </a:endParaRPr>
          </a:p>
          <a:p>
            <a:pPr indent="0" lvl="0" marL="0" rtl="0" algn="l">
              <a:lnSpc>
                <a:spcPct val="115000"/>
              </a:lnSpc>
              <a:spcBef>
                <a:spcPts val="0"/>
              </a:spcBef>
              <a:spcAft>
                <a:spcPts val="0"/>
              </a:spcAft>
              <a:buClr>
                <a:schemeClr val="dk1"/>
              </a:buClr>
              <a:buSzPts val="1100"/>
              <a:buFont typeface="Arial"/>
              <a:buNone/>
            </a:pPr>
            <a:r>
              <a:t/>
            </a:r>
            <a:endParaRPr sz="1400">
              <a:latin typeface="Barlow Medium"/>
              <a:ea typeface="Barlow Medium"/>
              <a:cs typeface="Barlow Medium"/>
              <a:sym typeface="Barlow Medium"/>
            </a:endParaRPr>
          </a:p>
        </p:txBody>
      </p:sp>
      <p:sp>
        <p:nvSpPr>
          <p:cNvPr id="110" name="Google Shape;110;p18"/>
          <p:cNvSpPr/>
          <p:nvPr/>
        </p:nvSpPr>
        <p:spPr>
          <a:xfrm>
            <a:off x="8006506" y="6"/>
            <a:ext cx="1137488" cy="1137486"/>
          </a:xfrm>
          <a:custGeom>
            <a:rect b="b" l="l" r="r" t="t"/>
            <a:pathLst>
              <a:path extrusionOk="0" h="2274971" w="2274977">
                <a:moveTo>
                  <a:pt x="2274977" y="1013036"/>
                </a:moveTo>
                <a:lnTo>
                  <a:pt x="2274977" y="1013036"/>
                </a:lnTo>
                <a:lnTo>
                  <a:pt x="2274977" y="0"/>
                </a:lnTo>
                <a:lnTo>
                  <a:pt x="2274977" y="0"/>
                </a:lnTo>
                <a:cubicBezTo>
                  <a:pt x="1018536" y="0"/>
                  <a:pt x="0" y="1018530"/>
                  <a:pt x="0" y="2274971"/>
                </a:cubicBezTo>
                <a:lnTo>
                  <a:pt x="1013047" y="2274971"/>
                </a:lnTo>
                <a:cubicBezTo>
                  <a:pt x="1013047" y="1578027"/>
                  <a:pt x="1578038" y="1013036"/>
                  <a:pt x="2274977" y="1013036"/>
                </a:cubicBezTo>
                <a:close/>
              </a:path>
            </a:pathLst>
          </a:custGeom>
          <a:solidFill>
            <a:schemeClr val="accent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11" name="Google Shape;111;p18"/>
          <p:cNvSpPr/>
          <p:nvPr/>
        </p:nvSpPr>
        <p:spPr>
          <a:xfrm>
            <a:off x="8006500" y="955712"/>
            <a:ext cx="1106170" cy="276543"/>
          </a:xfrm>
          <a:custGeom>
            <a:rect b="b" l="l" r="r" t="t"/>
            <a:pathLst>
              <a:path extrusionOk="0" h="553085" w="2212339">
                <a:moveTo>
                  <a:pt x="276542" y="0"/>
                </a:moveTo>
                <a:cubicBezTo>
                  <a:pt x="123753" y="0"/>
                  <a:pt x="0" y="123753"/>
                  <a:pt x="0" y="276543"/>
                </a:cubicBezTo>
                <a:cubicBezTo>
                  <a:pt x="0" y="429332"/>
                  <a:pt x="123753" y="553085"/>
                  <a:pt x="276542" y="553085"/>
                </a:cubicBezTo>
                <a:cubicBezTo>
                  <a:pt x="429332" y="553085"/>
                  <a:pt x="553085" y="429332"/>
                  <a:pt x="553085" y="276543"/>
                </a:cubicBezTo>
                <a:cubicBezTo>
                  <a:pt x="553085" y="123753"/>
                  <a:pt x="429332" y="0"/>
                  <a:pt x="276542" y="0"/>
                </a:cubicBezTo>
                <a:close/>
                <a:moveTo>
                  <a:pt x="1935797" y="0"/>
                </a:moveTo>
                <a:cubicBezTo>
                  <a:pt x="1783007" y="0"/>
                  <a:pt x="1659254" y="123753"/>
                  <a:pt x="1659254" y="276543"/>
                </a:cubicBezTo>
                <a:cubicBezTo>
                  <a:pt x="1659254" y="429332"/>
                  <a:pt x="1783007" y="553085"/>
                  <a:pt x="1935797" y="553085"/>
                </a:cubicBezTo>
                <a:cubicBezTo>
                  <a:pt x="2088586" y="553085"/>
                  <a:pt x="2212339" y="429332"/>
                  <a:pt x="2212339" y="276543"/>
                </a:cubicBezTo>
                <a:cubicBezTo>
                  <a:pt x="2212339" y="123753"/>
                  <a:pt x="2088586" y="0"/>
                  <a:pt x="1935797" y="0"/>
                </a:cubicBezTo>
                <a:close/>
                <a:moveTo>
                  <a:pt x="1106170" y="0"/>
                </a:moveTo>
                <a:cubicBezTo>
                  <a:pt x="953380" y="0"/>
                  <a:pt x="829627" y="123753"/>
                  <a:pt x="829627" y="276543"/>
                </a:cubicBezTo>
                <a:cubicBezTo>
                  <a:pt x="829627" y="429332"/>
                  <a:pt x="953380" y="553085"/>
                  <a:pt x="1106170" y="553085"/>
                </a:cubicBezTo>
                <a:cubicBezTo>
                  <a:pt x="1258959" y="553085"/>
                  <a:pt x="1382712" y="429332"/>
                  <a:pt x="1382712" y="276543"/>
                </a:cubicBezTo>
                <a:cubicBezTo>
                  <a:pt x="1382712" y="123753"/>
                  <a:pt x="1258959" y="0"/>
                  <a:pt x="1106170" y="0"/>
                </a:cubicBez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15" name="Shape 115"/>
        <p:cNvGrpSpPr/>
        <p:nvPr/>
      </p:nvGrpSpPr>
      <p:grpSpPr>
        <a:xfrm>
          <a:off x="0" y="0"/>
          <a:ext cx="0" cy="0"/>
          <a:chOff x="0" y="0"/>
          <a:chExt cx="0" cy="0"/>
        </a:xfrm>
      </p:grpSpPr>
      <p:sp>
        <p:nvSpPr>
          <p:cNvPr id="116" name="Google Shape;116;p19"/>
          <p:cNvSpPr/>
          <p:nvPr/>
        </p:nvSpPr>
        <p:spPr>
          <a:xfrm>
            <a:off x="7599904" y="76208"/>
            <a:ext cx="1447657" cy="1447657"/>
          </a:xfrm>
          <a:custGeom>
            <a:rect b="b" l="l" r="r" t="t"/>
            <a:pathLst>
              <a:path extrusionOk="0" h="1708150" w="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chemeClr val="accent1"/>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19"/>
          <p:cNvSpPr txBox="1"/>
          <p:nvPr/>
        </p:nvSpPr>
        <p:spPr>
          <a:xfrm>
            <a:off x="416325" y="436375"/>
            <a:ext cx="6699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latin typeface="Barlow Black"/>
                <a:ea typeface="Barlow Black"/>
                <a:cs typeface="Barlow Black"/>
                <a:sym typeface="Barlow Black"/>
              </a:rPr>
              <a:t>PROCESSO DE SENTENCIAÇÃO</a:t>
            </a:r>
            <a:endParaRPr b="1" sz="4000">
              <a:solidFill>
                <a:schemeClr val="dk1"/>
              </a:solidFill>
              <a:latin typeface="Barlow"/>
              <a:ea typeface="Barlow"/>
              <a:cs typeface="Barlow"/>
              <a:sym typeface="Barlow"/>
            </a:endParaRPr>
          </a:p>
        </p:txBody>
      </p:sp>
      <p:sp>
        <p:nvSpPr>
          <p:cNvPr id="118" name="Google Shape;118;p19"/>
          <p:cNvSpPr/>
          <p:nvPr/>
        </p:nvSpPr>
        <p:spPr>
          <a:xfrm>
            <a:off x="8053902" y="732576"/>
            <a:ext cx="539646" cy="134912"/>
          </a:xfrm>
          <a:custGeom>
            <a:rect b="b" l="l" r="r" t="t"/>
            <a:pathLst>
              <a:path extrusionOk="0" h="269823" w="1079292">
                <a:moveTo>
                  <a:pt x="134912" y="0"/>
                </a:moveTo>
                <a:cubicBezTo>
                  <a:pt x="60373" y="0"/>
                  <a:pt x="0" y="60373"/>
                  <a:pt x="0" y="134912"/>
                </a:cubicBezTo>
                <a:cubicBezTo>
                  <a:pt x="0" y="209450"/>
                  <a:pt x="60373" y="269823"/>
                  <a:pt x="134912" y="269823"/>
                </a:cubicBezTo>
                <a:cubicBezTo>
                  <a:pt x="209450" y="269823"/>
                  <a:pt x="269823" y="209450"/>
                  <a:pt x="269823" y="134912"/>
                </a:cubicBezTo>
                <a:cubicBezTo>
                  <a:pt x="269823" y="60373"/>
                  <a:pt x="209450" y="0"/>
                  <a:pt x="134912" y="0"/>
                </a:cubicBezTo>
                <a:close/>
                <a:moveTo>
                  <a:pt x="944381" y="0"/>
                </a:moveTo>
                <a:cubicBezTo>
                  <a:pt x="869842" y="0"/>
                  <a:pt x="809469" y="60373"/>
                  <a:pt x="809469" y="134912"/>
                </a:cubicBezTo>
                <a:cubicBezTo>
                  <a:pt x="809469" y="209450"/>
                  <a:pt x="869842" y="269823"/>
                  <a:pt x="944381" y="269823"/>
                </a:cubicBezTo>
                <a:cubicBezTo>
                  <a:pt x="1018919" y="269823"/>
                  <a:pt x="1079292" y="209450"/>
                  <a:pt x="1079292" y="134912"/>
                </a:cubicBezTo>
                <a:cubicBezTo>
                  <a:pt x="1079292" y="60373"/>
                  <a:pt x="1018919" y="0"/>
                  <a:pt x="944381" y="0"/>
                </a:cubicBezTo>
                <a:close/>
                <a:moveTo>
                  <a:pt x="539646" y="0"/>
                </a:moveTo>
                <a:cubicBezTo>
                  <a:pt x="465107" y="0"/>
                  <a:pt x="404735" y="60373"/>
                  <a:pt x="404735" y="134912"/>
                </a:cubicBezTo>
                <a:cubicBezTo>
                  <a:pt x="404735" y="209450"/>
                  <a:pt x="465107" y="269823"/>
                  <a:pt x="539646" y="269823"/>
                </a:cubicBezTo>
                <a:cubicBezTo>
                  <a:pt x="614185" y="269823"/>
                  <a:pt x="674558" y="209450"/>
                  <a:pt x="674558" y="134912"/>
                </a:cubicBezTo>
                <a:cubicBezTo>
                  <a:pt x="674558" y="60373"/>
                  <a:pt x="614185" y="0"/>
                  <a:pt x="539646" y="0"/>
                </a:cubicBez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19" name="Google Shape;119;p19"/>
          <p:cNvSpPr txBox="1"/>
          <p:nvPr/>
        </p:nvSpPr>
        <p:spPr>
          <a:xfrm>
            <a:off x="416325" y="1222075"/>
            <a:ext cx="7338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arlow"/>
              <a:ea typeface="Barlow"/>
              <a:cs typeface="Barlow"/>
              <a:sym typeface="Barlow"/>
            </a:endParaRPr>
          </a:p>
        </p:txBody>
      </p:sp>
      <p:sp>
        <p:nvSpPr>
          <p:cNvPr id="120" name="Google Shape;120;p19"/>
          <p:cNvSpPr txBox="1"/>
          <p:nvPr/>
        </p:nvSpPr>
        <p:spPr>
          <a:xfrm>
            <a:off x="443175" y="1396675"/>
            <a:ext cx="7338000" cy="2016300"/>
          </a:xfrm>
          <a:prstGeom prst="rect">
            <a:avLst/>
          </a:prstGeom>
          <a:noFill/>
          <a:ln>
            <a:noFill/>
          </a:ln>
        </p:spPr>
        <p:txBody>
          <a:bodyPr anchorCtr="0" anchor="t" bIns="91425" lIns="91425" spcFirstLastPara="1" rIns="91425" wrap="square" tIns="91425">
            <a:spAutoFit/>
          </a:bodyPr>
          <a:lstStyle/>
          <a:p>
            <a:pPr indent="-336550" lvl="0" marL="457200" marR="0" rtl="0" algn="l">
              <a:lnSpc>
                <a:spcPct val="100000"/>
              </a:lnSpc>
              <a:spcBef>
                <a:spcPts val="0"/>
              </a:spcBef>
              <a:spcAft>
                <a:spcPts val="0"/>
              </a:spcAft>
              <a:buSzPts val="1700"/>
              <a:buFont typeface="Barlow"/>
              <a:buChar char="●"/>
            </a:pPr>
            <a:r>
              <a:rPr lang="en" sz="1700">
                <a:latin typeface="Barlow"/>
                <a:ea typeface="Barlow"/>
                <a:cs typeface="Barlow"/>
                <a:sym typeface="Barlow"/>
              </a:rPr>
              <a:t>O método de sentenciação tem por unidade de significado a frase/sentença;</a:t>
            </a:r>
            <a:endParaRPr sz="1700">
              <a:latin typeface="Barlow"/>
              <a:ea typeface="Barlow"/>
              <a:cs typeface="Barlow"/>
              <a:sym typeface="Barlow"/>
            </a:endParaRPr>
          </a:p>
          <a:p>
            <a:pPr indent="-336550" lvl="0" marL="457200" marR="0" rtl="0" algn="l">
              <a:lnSpc>
                <a:spcPct val="100000"/>
              </a:lnSpc>
              <a:spcBef>
                <a:spcPts val="0"/>
              </a:spcBef>
              <a:spcAft>
                <a:spcPts val="0"/>
              </a:spcAft>
              <a:buSzPts val="1700"/>
              <a:buFont typeface="Barlow"/>
              <a:buChar char="●"/>
            </a:pPr>
            <a:r>
              <a:rPr lang="en" sz="1700">
                <a:latin typeface="Barlow"/>
                <a:ea typeface="Barlow"/>
                <a:cs typeface="Barlow"/>
                <a:sym typeface="Barlow"/>
              </a:rPr>
              <a:t>Dá-se a sentença que após ser reconhecida e compreendida no todo é decomposta em palavras e estas decompostas em sílabas;</a:t>
            </a:r>
            <a:endParaRPr sz="1700">
              <a:latin typeface="Barlow"/>
              <a:ea typeface="Barlow"/>
              <a:cs typeface="Barlow"/>
              <a:sym typeface="Barlow"/>
            </a:endParaRPr>
          </a:p>
          <a:p>
            <a:pPr indent="-336550" lvl="0" marL="457200" marR="0" rtl="0" algn="l">
              <a:lnSpc>
                <a:spcPct val="100000"/>
              </a:lnSpc>
              <a:spcBef>
                <a:spcPts val="0"/>
              </a:spcBef>
              <a:spcAft>
                <a:spcPts val="0"/>
              </a:spcAft>
              <a:buSzPts val="1700"/>
              <a:buFont typeface="Barlow"/>
              <a:buChar char="●"/>
            </a:pPr>
            <a:r>
              <a:rPr lang="en" sz="1700">
                <a:latin typeface="Barlow"/>
                <a:ea typeface="Barlow"/>
                <a:cs typeface="Barlow"/>
                <a:sym typeface="Barlow"/>
              </a:rPr>
              <a:t>São usadas frases curtas, de estrutura sintática simples (sujeito - verbo - predicado), que tenham sentido completo e que apresentem uma sequência de dificuldades crescentes;</a:t>
            </a:r>
            <a:endParaRPr b="0" i="0" sz="1500" u="none" cap="none" strike="noStrike">
              <a:solidFill>
                <a:srgbClr val="000000"/>
              </a:solidFill>
              <a:latin typeface="Barlow"/>
              <a:ea typeface="Barlow"/>
              <a:cs typeface="Barlow"/>
              <a:sym typeface="Barlow"/>
            </a:endParaRPr>
          </a:p>
        </p:txBody>
      </p:sp>
      <p:sp>
        <p:nvSpPr>
          <p:cNvPr id="121" name="Google Shape;121;p19"/>
          <p:cNvSpPr/>
          <p:nvPr/>
        </p:nvSpPr>
        <p:spPr>
          <a:xfrm>
            <a:off x="778900" y="3677850"/>
            <a:ext cx="7332600" cy="646500"/>
          </a:xfrm>
          <a:prstGeom prst="roundRect">
            <a:avLst>
              <a:gd fmla="val 16667" name="adj"/>
            </a:avLst>
          </a:prstGeom>
          <a:noFill/>
          <a:ln cap="flat" cmpd="sng" w="28575">
            <a:solidFill>
              <a:schemeClr val="accent2"/>
            </a:solidFill>
            <a:prstDash val="dash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
                <a:latin typeface="Barlow ExtraBold"/>
                <a:ea typeface="Barlow ExtraBold"/>
                <a:cs typeface="Barlow ExtraBold"/>
                <a:sym typeface="Barlow ExtraBold"/>
              </a:rPr>
              <a:t>FRASE  -  PALAVRA - SÍLABA - LETRA</a:t>
            </a:r>
            <a:endParaRPr i="0" sz="1400" u="none" cap="none" strike="noStrike">
              <a:solidFill>
                <a:srgbClr val="000000"/>
              </a:solidFill>
              <a:latin typeface="Barlow ExtraBold"/>
              <a:ea typeface="Barlow ExtraBold"/>
              <a:cs typeface="Barlow ExtraBold"/>
              <a:sym typeface="Barlow ExtraBo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25" name="Shape 125"/>
        <p:cNvGrpSpPr/>
        <p:nvPr/>
      </p:nvGrpSpPr>
      <p:grpSpPr>
        <a:xfrm>
          <a:off x="0" y="0"/>
          <a:ext cx="0" cy="0"/>
          <a:chOff x="0" y="0"/>
          <a:chExt cx="0" cy="0"/>
        </a:xfrm>
      </p:grpSpPr>
      <p:sp>
        <p:nvSpPr>
          <p:cNvPr id="126" name="Google Shape;126;p20"/>
          <p:cNvSpPr/>
          <p:nvPr/>
        </p:nvSpPr>
        <p:spPr>
          <a:xfrm>
            <a:off x="7599904" y="76208"/>
            <a:ext cx="1447657" cy="1447657"/>
          </a:xfrm>
          <a:custGeom>
            <a:rect b="b" l="l" r="r" t="t"/>
            <a:pathLst>
              <a:path extrusionOk="0" h="1708150" w="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chemeClr val="accent1"/>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20"/>
          <p:cNvSpPr txBox="1"/>
          <p:nvPr/>
        </p:nvSpPr>
        <p:spPr>
          <a:xfrm>
            <a:off x="416325" y="436375"/>
            <a:ext cx="6699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latin typeface="Barlow Black"/>
                <a:ea typeface="Barlow Black"/>
                <a:cs typeface="Barlow Black"/>
                <a:sym typeface="Barlow Black"/>
              </a:rPr>
              <a:t>PROCESSO DE SENTENCIAÇÃO</a:t>
            </a:r>
            <a:endParaRPr b="1" sz="4000">
              <a:solidFill>
                <a:schemeClr val="dk1"/>
              </a:solidFill>
              <a:latin typeface="Barlow"/>
              <a:ea typeface="Barlow"/>
              <a:cs typeface="Barlow"/>
              <a:sym typeface="Barlow"/>
            </a:endParaRPr>
          </a:p>
        </p:txBody>
      </p:sp>
      <p:sp>
        <p:nvSpPr>
          <p:cNvPr id="128" name="Google Shape;128;p20"/>
          <p:cNvSpPr/>
          <p:nvPr/>
        </p:nvSpPr>
        <p:spPr>
          <a:xfrm>
            <a:off x="8053902" y="732576"/>
            <a:ext cx="539646" cy="134911"/>
          </a:xfrm>
          <a:custGeom>
            <a:rect b="b" l="l" r="r" t="t"/>
            <a:pathLst>
              <a:path extrusionOk="0" h="269823" w="1079292">
                <a:moveTo>
                  <a:pt x="134912" y="0"/>
                </a:moveTo>
                <a:cubicBezTo>
                  <a:pt x="60373" y="0"/>
                  <a:pt x="0" y="60373"/>
                  <a:pt x="0" y="134912"/>
                </a:cubicBezTo>
                <a:cubicBezTo>
                  <a:pt x="0" y="209450"/>
                  <a:pt x="60373" y="269823"/>
                  <a:pt x="134912" y="269823"/>
                </a:cubicBezTo>
                <a:cubicBezTo>
                  <a:pt x="209450" y="269823"/>
                  <a:pt x="269823" y="209450"/>
                  <a:pt x="269823" y="134912"/>
                </a:cubicBezTo>
                <a:cubicBezTo>
                  <a:pt x="269823" y="60373"/>
                  <a:pt x="209450" y="0"/>
                  <a:pt x="134912" y="0"/>
                </a:cubicBezTo>
                <a:close/>
                <a:moveTo>
                  <a:pt x="944381" y="0"/>
                </a:moveTo>
                <a:cubicBezTo>
                  <a:pt x="869842" y="0"/>
                  <a:pt x="809469" y="60373"/>
                  <a:pt x="809469" y="134912"/>
                </a:cubicBezTo>
                <a:cubicBezTo>
                  <a:pt x="809469" y="209450"/>
                  <a:pt x="869842" y="269823"/>
                  <a:pt x="944381" y="269823"/>
                </a:cubicBezTo>
                <a:cubicBezTo>
                  <a:pt x="1018919" y="269823"/>
                  <a:pt x="1079292" y="209450"/>
                  <a:pt x="1079292" y="134912"/>
                </a:cubicBezTo>
                <a:cubicBezTo>
                  <a:pt x="1079292" y="60373"/>
                  <a:pt x="1018919" y="0"/>
                  <a:pt x="944381" y="0"/>
                </a:cubicBezTo>
                <a:close/>
                <a:moveTo>
                  <a:pt x="539646" y="0"/>
                </a:moveTo>
                <a:cubicBezTo>
                  <a:pt x="465107" y="0"/>
                  <a:pt x="404735" y="60373"/>
                  <a:pt x="404735" y="134912"/>
                </a:cubicBezTo>
                <a:cubicBezTo>
                  <a:pt x="404735" y="209450"/>
                  <a:pt x="465107" y="269823"/>
                  <a:pt x="539646" y="269823"/>
                </a:cubicBezTo>
                <a:cubicBezTo>
                  <a:pt x="614185" y="269823"/>
                  <a:pt x="674558" y="209450"/>
                  <a:pt x="674558" y="134912"/>
                </a:cubicBezTo>
                <a:cubicBezTo>
                  <a:pt x="674558" y="60373"/>
                  <a:pt x="614185" y="0"/>
                  <a:pt x="539646" y="0"/>
                </a:cubicBezTo>
                <a:close/>
              </a:path>
            </a:pathLst>
          </a:custGeom>
          <a:solidFill>
            <a:schemeClr val="dk1"/>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29" name="Google Shape;129;p20"/>
          <p:cNvSpPr txBox="1"/>
          <p:nvPr/>
        </p:nvSpPr>
        <p:spPr>
          <a:xfrm>
            <a:off x="416325" y="1222075"/>
            <a:ext cx="7338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arlow"/>
              <a:ea typeface="Barlow"/>
              <a:cs typeface="Barlow"/>
              <a:sym typeface="Barlow"/>
            </a:endParaRPr>
          </a:p>
        </p:txBody>
      </p:sp>
      <p:sp>
        <p:nvSpPr>
          <p:cNvPr id="130" name="Google Shape;130;p20"/>
          <p:cNvSpPr txBox="1"/>
          <p:nvPr/>
        </p:nvSpPr>
        <p:spPr>
          <a:xfrm>
            <a:off x="443175" y="1396675"/>
            <a:ext cx="7338000" cy="3586500"/>
          </a:xfrm>
          <a:prstGeom prst="rect">
            <a:avLst/>
          </a:prstGeom>
          <a:noFill/>
          <a:ln>
            <a:noFill/>
          </a:ln>
        </p:spPr>
        <p:txBody>
          <a:bodyPr anchorCtr="0" anchor="t" bIns="91425" lIns="91425" spcFirstLastPara="1" rIns="91425" wrap="square" tIns="91425">
            <a:spAutoFit/>
          </a:bodyPr>
          <a:lstStyle/>
          <a:p>
            <a:pPr indent="-336550" lvl="0" marL="457200" marR="0" rtl="0" algn="l">
              <a:lnSpc>
                <a:spcPct val="100000"/>
              </a:lnSpc>
              <a:spcBef>
                <a:spcPts val="0"/>
              </a:spcBef>
              <a:spcAft>
                <a:spcPts val="0"/>
              </a:spcAft>
              <a:buSzPts val="1700"/>
              <a:buFont typeface="Barlow"/>
              <a:buChar char="●"/>
            </a:pPr>
            <a:r>
              <a:rPr lang="en" sz="1700">
                <a:latin typeface="Barlow"/>
                <a:ea typeface="Barlow"/>
                <a:cs typeface="Barlow"/>
                <a:sym typeface="Barlow"/>
              </a:rPr>
              <a:t>Apresentar uma frase dentro do contexto dos alunos;</a:t>
            </a:r>
            <a:endParaRPr sz="1700">
              <a:latin typeface="Barlow"/>
              <a:ea typeface="Barlow"/>
              <a:cs typeface="Barlow"/>
              <a:sym typeface="Barlow"/>
            </a:endParaRPr>
          </a:p>
          <a:p>
            <a:pPr indent="-336550" lvl="0" marL="457200" marR="0" rtl="0" algn="l">
              <a:lnSpc>
                <a:spcPct val="100000"/>
              </a:lnSpc>
              <a:spcBef>
                <a:spcPts val="0"/>
              </a:spcBef>
              <a:spcAft>
                <a:spcPts val="0"/>
              </a:spcAft>
              <a:buSzPts val="1700"/>
              <a:buFont typeface="Barlow"/>
              <a:buChar char="●"/>
            </a:pPr>
            <a:r>
              <a:rPr lang="en" sz="1700">
                <a:latin typeface="Barlow"/>
                <a:ea typeface="Barlow"/>
                <a:cs typeface="Barlow"/>
                <a:sym typeface="Barlow"/>
              </a:rPr>
              <a:t>A frase pode ser retirada de um texto, história, canção que a turma esteja trabalhando ou de assuntos do interesse da turma;</a:t>
            </a:r>
            <a:endParaRPr sz="1700">
              <a:latin typeface="Barlow"/>
              <a:ea typeface="Barlow"/>
              <a:cs typeface="Barlow"/>
              <a:sym typeface="Barlow"/>
            </a:endParaRPr>
          </a:p>
          <a:p>
            <a:pPr indent="-336550" lvl="0" marL="457200" marR="0" rtl="0" algn="l">
              <a:lnSpc>
                <a:spcPct val="100000"/>
              </a:lnSpc>
              <a:spcBef>
                <a:spcPts val="0"/>
              </a:spcBef>
              <a:spcAft>
                <a:spcPts val="0"/>
              </a:spcAft>
              <a:buSzPts val="1700"/>
              <a:buFont typeface="Barlow"/>
              <a:buChar char="●"/>
            </a:pPr>
            <a:r>
              <a:rPr lang="en" sz="1700">
                <a:latin typeface="Barlow"/>
                <a:ea typeface="Barlow"/>
                <a:cs typeface="Barlow"/>
                <a:sym typeface="Barlow"/>
              </a:rPr>
              <a:t>Memorização - leitura e escrita;</a:t>
            </a:r>
            <a:endParaRPr sz="1700">
              <a:latin typeface="Barlow"/>
              <a:ea typeface="Barlow"/>
              <a:cs typeface="Barlow"/>
              <a:sym typeface="Barlow"/>
            </a:endParaRPr>
          </a:p>
          <a:p>
            <a:pPr indent="-336550" lvl="0" marL="457200" marR="0" rtl="0" algn="l">
              <a:lnSpc>
                <a:spcPct val="100000"/>
              </a:lnSpc>
              <a:spcBef>
                <a:spcPts val="0"/>
              </a:spcBef>
              <a:spcAft>
                <a:spcPts val="0"/>
              </a:spcAft>
              <a:buSzPts val="1700"/>
              <a:buFont typeface="Barlow"/>
              <a:buChar char="●"/>
            </a:pPr>
            <a:r>
              <a:rPr lang="en" sz="1700">
                <a:latin typeface="Barlow"/>
                <a:ea typeface="Barlow"/>
                <a:cs typeface="Barlow"/>
                <a:sym typeface="Barlow"/>
              </a:rPr>
              <a:t>Identificar e reconhecer a frase, as palavras e seus significados;</a:t>
            </a:r>
            <a:endParaRPr sz="1700">
              <a:latin typeface="Barlow"/>
              <a:ea typeface="Barlow"/>
              <a:cs typeface="Barlow"/>
              <a:sym typeface="Barlow"/>
            </a:endParaRPr>
          </a:p>
          <a:p>
            <a:pPr indent="-336550" lvl="0" marL="457200" marR="0" rtl="0" algn="l">
              <a:lnSpc>
                <a:spcPct val="100000"/>
              </a:lnSpc>
              <a:spcBef>
                <a:spcPts val="0"/>
              </a:spcBef>
              <a:spcAft>
                <a:spcPts val="0"/>
              </a:spcAft>
              <a:buSzPts val="1700"/>
              <a:buFont typeface="Barlow"/>
              <a:buChar char="●"/>
            </a:pPr>
            <a:r>
              <a:rPr lang="en" sz="1700">
                <a:latin typeface="Barlow"/>
                <a:ea typeface="Barlow"/>
                <a:cs typeface="Barlow"/>
                <a:sym typeface="Barlow"/>
              </a:rPr>
              <a:t>A sentença é escrita e lida diariamente, diferenciam-se as palavras, faz-se perguntas para compreensão da frase (Quem? Como? Onde?);  </a:t>
            </a:r>
            <a:endParaRPr sz="1700">
              <a:latin typeface="Barlow"/>
              <a:ea typeface="Barlow"/>
              <a:cs typeface="Barlow"/>
              <a:sym typeface="Barlow"/>
            </a:endParaRPr>
          </a:p>
          <a:p>
            <a:pPr indent="-336550" lvl="0" marL="457200" marR="0" rtl="0" algn="l">
              <a:lnSpc>
                <a:spcPct val="100000"/>
              </a:lnSpc>
              <a:spcBef>
                <a:spcPts val="0"/>
              </a:spcBef>
              <a:spcAft>
                <a:spcPts val="0"/>
              </a:spcAft>
              <a:buSzPts val="1700"/>
              <a:buFont typeface="Barlow"/>
              <a:buChar char="●"/>
            </a:pPr>
            <a:r>
              <a:rPr lang="en" sz="1700">
                <a:latin typeface="Barlow"/>
                <a:ea typeface="Barlow"/>
                <a:cs typeface="Barlow"/>
                <a:sym typeface="Barlow"/>
              </a:rPr>
              <a:t>Reconhecer palavras semelhantes na sentença;</a:t>
            </a:r>
            <a:endParaRPr sz="1700">
              <a:latin typeface="Barlow"/>
              <a:ea typeface="Barlow"/>
              <a:cs typeface="Barlow"/>
              <a:sym typeface="Barlow"/>
            </a:endParaRPr>
          </a:p>
          <a:p>
            <a:pPr indent="-336550" lvl="0" marL="457200" marR="0" rtl="0" algn="l">
              <a:lnSpc>
                <a:spcPct val="100000"/>
              </a:lnSpc>
              <a:spcBef>
                <a:spcPts val="0"/>
              </a:spcBef>
              <a:spcAft>
                <a:spcPts val="0"/>
              </a:spcAft>
              <a:buSzPts val="1700"/>
              <a:buFont typeface="Barlow"/>
              <a:buChar char="●"/>
            </a:pPr>
            <a:r>
              <a:rPr lang="en" sz="1700">
                <a:latin typeface="Barlow"/>
                <a:ea typeface="Barlow"/>
                <a:cs typeface="Barlow"/>
                <a:sym typeface="Barlow"/>
              </a:rPr>
              <a:t>Formação de grupo de palavras;</a:t>
            </a:r>
            <a:endParaRPr sz="1700">
              <a:latin typeface="Barlow"/>
              <a:ea typeface="Barlow"/>
              <a:cs typeface="Barlow"/>
              <a:sym typeface="Barlow"/>
            </a:endParaRPr>
          </a:p>
          <a:p>
            <a:pPr indent="-336550" lvl="0" marL="457200" marR="0" rtl="0" algn="l">
              <a:lnSpc>
                <a:spcPct val="100000"/>
              </a:lnSpc>
              <a:spcBef>
                <a:spcPts val="0"/>
              </a:spcBef>
              <a:spcAft>
                <a:spcPts val="0"/>
              </a:spcAft>
              <a:buSzPts val="1700"/>
              <a:buFont typeface="Barlow"/>
              <a:buChar char="●"/>
            </a:pPr>
            <a:r>
              <a:rPr lang="en" sz="1700">
                <a:latin typeface="Barlow"/>
                <a:ea typeface="Barlow"/>
                <a:cs typeface="Barlow"/>
                <a:sym typeface="Barlow"/>
              </a:rPr>
              <a:t>Decomposição em sílabas;</a:t>
            </a:r>
            <a:endParaRPr sz="1700">
              <a:latin typeface="Barlow"/>
              <a:ea typeface="Barlow"/>
              <a:cs typeface="Barlow"/>
              <a:sym typeface="Barlow"/>
            </a:endParaRPr>
          </a:p>
          <a:p>
            <a:pPr indent="-336550" lvl="0" marL="457200" marR="0" rtl="0" algn="l">
              <a:lnSpc>
                <a:spcPct val="100000"/>
              </a:lnSpc>
              <a:spcBef>
                <a:spcPts val="0"/>
              </a:spcBef>
              <a:spcAft>
                <a:spcPts val="0"/>
              </a:spcAft>
              <a:buSzPts val="1700"/>
              <a:buFont typeface="Barlow"/>
              <a:buChar char="●"/>
            </a:pPr>
            <a:r>
              <a:rPr lang="en" sz="1700">
                <a:latin typeface="Barlow"/>
                <a:ea typeface="Barlow"/>
                <a:cs typeface="Barlow"/>
                <a:sym typeface="Barlow"/>
              </a:rPr>
              <a:t>Formação de novas frases.</a:t>
            </a:r>
            <a:endParaRPr sz="1700">
              <a:latin typeface="Barlow"/>
              <a:ea typeface="Barlow"/>
              <a:cs typeface="Barlow"/>
              <a:sym typeface="Barlow"/>
            </a:endParaRPr>
          </a:p>
          <a:p>
            <a:pPr indent="0" lvl="0" marL="0" marR="0" rtl="0" algn="l">
              <a:lnSpc>
                <a:spcPct val="100000"/>
              </a:lnSpc>
              <a:spcBef>
                <a:spcPts val="0"/>
              </a:spcBef>
              <a:spcAft>
                <a:spcPts val="0"/>
              </a:spcAft>
              <a:buNone/>
            </a:pPr>
            <a:r>
              <a:t/>
            </a:r>
            <a:endParaRPr sz="1700">
              <a:latin typeface="Barlow"/>
              <a:ea typeface="Barlow"/>
              <a:cs typeface="Barlow"/>
              <a:sym typeface="Barlow"/>
            </a:endParaRPr>
          </a:p>
          <a:p>
            <a:pPr indent="0" lvl="0" marL="0" marR="0" rtl="0" algn="l">
              <a:lnSpc>
                <a:spcPct val="100000"/>
              </a:lnSpc>
              <a:spcBef>
                <a:spcPts val="0"/>
              </a:spcBef>
              <a:spcAft>
                <a:spcPts val="0"/>
              </a:spcAft>
              <a:buNone/>
            </a:pPr>
            <a:r>
              <a:t/>
            </a:r>
            <a:endParaRPr sz="1700">
              <a:latin typeface="Barlow"/>
              <a:ea typeface="Barlow"/>
              <a:cs typeface="Barlow"/>
              <a:sym typeface="Barlow"/>
            </a:endParaRPr>
          </a:p>
        </p:txBody>
      </p:sp>
    </p:spTree>
  </p:cSld>
  <p:clrMapOvr>
    <a:masterClrMapping/>
  </p:clrMapOvr>
</p:sld>
</file>

<file path=ppt/theme/theme1.xml><?xml version="1.0" encoding="utf-8"?>
<a:theme xmlns:a="http://schemas.openxmlformats.org/drawingml/2006/main" xmlns:r="http://schemas.openxmlformats.org/officeDocument/2006/relationships" name="Business Geometric Template">
  <a:themeElements>
    <a:clrScheme name="Custom 347">
      <a:dk1>
        <a:srgbClr val="363739"/>
      </a:dk1>
      <a:lt1>
        <a:srgbClr val="FFFFFF"/>
      </a:lt1>
      <a:dk2>
        <a:srgbClr val="888888"/>
      </a:dk2>
      <a:lt2>
        <a:srgbClr val="F5F5EF"/>
      </a:lt2>
      <a:accent1>
        <a:srgbClr val="EFBC49"/>
      </a:accent1>
      <a:accent2>
        <a:srgbClr val="D8A530"/>
      </a:accent2>
      <a:accent3>
        <a:srgbClr val="AB8540"/>
      </a:accent3>
      <a:accent4>
        <a:srgbClr val="494F56"/>
      </a:accent4>
      <a:accent5>
        <a:srgbClr val="888888"/>
      </a:accent5>
      <a:accent6>
        <a:srgbClr val="B1B1B2"/>
      </a:accent6>
      <a:hlink>
        <a:srgbClr val="363739"/>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