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4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47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4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45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96" r:id="rId4"/>
    <p:sldMasterId id="2147483697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</p:sldIdLst>
  <p:sldSz cy="5143500" cx="9144000"/>
  <p:notesSz cx="6858000" cy="9144000"/>
  <p:embeddedFontLst>
    <p:embeddedFont>
      <p:font typeface="Roboto Serif"/>
      <p:regular r:id="rId45"/>
      <p:bold r:id="rId46"/>
      <p:italic r:id="rId47"/>
      <p:boldItalic r:id="rId48"/>
    </p:embeddedFont>
    <p:embeddedFont>
      <p:font typeface="Montserrat SemiBold"/>
      <p:regular r:id="rId49"/>
      <p:bold r:id="rId50"/>
      <p:italic r:id="rId51"/>
      <p:boldItalic r:id="rId52"/>
    </p:embeddedFont>
    <p:embeddedFont>
      <p:font typeface="Nunito"/>
      <p:regular r:id="rId53"/>
      <p:bold r:id="rId54"/>
      <p:italic r:id="rId55"/>
      <p:boldItalic r:id="rId56"/>
    </p:embeddedFont>
    <p:embeddedFont>
      <p:font typeface="Poppins"/>
      <p:regular r:id="rId57"/>
      <p:bold r:id="rId58"/>
      <p:italic r:id="rId59"/>
      <p:boldItalic r:id="rId60"/>
    </p:embeddedFont>
    <p:embeddedFont>
      <p:font typeface="Bebas Neue"/>
      <p:regular r:id="rId61"/>
    </p:embeddedFont>
    <p:embeddedFont>
      <p:font typeface="Nunito Black"/>
      <p:bold r:id="rId62"/>
      <p:boldItalic r:id="rId6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4.xml"/><Relationship Id="rId42" Type="http://schemas.openxmlformats.org/officeDocument/2006/relationships/slide" Target="slides/slide36.xml"/><Relationship Id="rId41" Type="http://schemas.openxmlformats.org/officeDocument/2006/relationships/slide" Target="slides/slide35.xml"/><Relationship Id="rId44" Type="http://schemas.openxmlformats.org/officeDocument/2006/relationships/slide" Target="slides/slide38.xml"/><Relationship Id="rId43" Type="http://schemas.openxmlformats.org/officeDocument/2006/relationships/slide" Target="slides/slide37.xml"/><Relationship Id="rId46" Type="http://schemas.openxmlformats.org/officeDocument/2006/relationships/font" Target="fonts/RobotoSerif-bold.fntdata"/><Relationship Id="rId45" Type="http://schemas.openxmlformats.org/officeDocument/2006/relationships/font" Target="fonts/RobotoSerif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48" Type="http://schemas.openxmlformats.org/officeDocument/2006/relationships/font" Target="fonts/RobotoSerif-boldItalic.fntdata"/><Relationship Id="rId47" Type="http://schemas.openxmlformats.org/officeDocument/2006/relationships/font" Target="fonts/RobotoSerif-italic.fntdata"/><Relationship Id="rId49" Type="http://schemas.openxmlformats.org/officeDocument/2006/relationships/font" Target="fonts/MontserratSemiBold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33" Type="http://schemas.openxmlformats.org/officeDocument/2006/relationships/slide" Target="slides/slide27.xml"/><Relationship Id="rId32" Type="http://schemas.openxmlformats.org/officeDocument/2006/relationships/slide" Target="slides/slide26.xml"/><Relationship Id="rId35" Type="http://schemas.openxmlformats.org/officeDocument/2006/relationships/slide" Target="slides/slide29.xml"/><Relationship Id="rId34" Type="http://schemas.openxmlformats.org/officeDocument/2006/relationships/slide" Target="slides/slide28.xml"/><Relationship Id="rId37" Type="http://schemas.openxmlformats.org/officeDocument/2006/relationships/slide" Target="slides/slide31.xml"/><Relationship Id="rId36" Type="http://schemas.openxmlformats.org/officeDocument/2006/relationships/slide" Target="slides/slide30.xml"/><Relationship Id="rId39" Type="http://schemas.openxmlformats.org/officeDocument/2006/relationships/slide" Target="slides/slide33.xml"/><Relationship Id="rId38" Type="http://schemas.openxmlformats.org/officeDocument/2006/relationships/slide" Target="slides/slide32.xml"/><Relationship Id="rId62" Type="http://schemas.openxmlformats.org/officeDocument/2006/relationships/font" Target="fonts/NunitoBlack-bold.fntdata"/><Relationship Id="rId61" Type="http://schemas.openxmlformats.org/officeDocument/2006/relationships/font" Target="fonts/BebasNeue-regular.fntdata"/><Relationship Id="rId20" Type="http://schemas.openxmlformats.org/officeDocument/2006/relationships/slide" Target="slides/slide14.xml"/><Relationship Id="rId63" Type="http://schemas.openxmlformats.org/officeDocument/2006/relationships/font" Target="fonts/NunitoBlack-boldItalic.fntdata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60" Type="http://schemas.openxmlformats.org/officeDocument/2006/relationships/font" Target="fonts/Poppins-boldItalic.fntdata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29" Type="http://schemas.openxmlformats.org/officeDocument/2006/relationships/slide" Target="slides/slide23.xml"/><Relationship Id="rId51" Type="http://schemas.openxmlformats.org/officeDocument/2006/relationships/font" Target="fonts/MontserratSemiBold-italic.fntdata"/><Relationship Id="rId50" Type="http://schemas.openxmlformats.org/officeDocument/2006/relationships/font" Target="fonts/MontserratSemiBold-bold.fntdata"/><Relationship Id="rId53" Type="http://schemas.openxmlformats.org/officeDocument/2006/relationships/font" Target="fonts/Nunito-regular.fntdata"/><Relationship Id="rId52" Type="http://schemas.openxmlformats.org/officeDocument/2006/relationships/font" Target="fonts/MontserratSemiBold-boldItalic.fntdata"/><Relationship Id="rId11" Type="http://schemas.openxmlformats.org/officeDocument/2006/relationships/slide" Target="slides/slide5.xml"/><Relationship Id="rId55" Type="http://schemas.openxmlformats.org/officeDocument/2006/relationships/font" Target="fonts/Nunito-italic.fntdata"/><Relationship Id="rId10" Type="http://schemas.openxmlformats.org/officeDocument/2006/relationships/slide" Target="slides/slide4.xml"/><Relationship Id="rId54" Type="http://schemas.openxmlformats.org/officeDocument/2006/relationships/font" Target="fonts/Nunito-bold.fntdata"/><Relationship Id="rId13" Type="http://schemas.openxmlformats.org/officeDocument/2006/relationships/slide" Target="slides/slide7.xml"/><Relationship Id="rId57" Type="http://schemas.openxmlformats.org/officeDocument/2006/relationships/font" Target="fonts/Poppins-regular.fntdata"/><Relationship Id="rId12" Type="http://schemas.openxmlformats.org/officeDocument/2006/relationships/slide" Target="slides/slide6.xml"/><Relationship Id="rId56" Type="http://schemas.openxmlformats.org/officeDocument/2006/relationships/font" Target="fonts/Nunito-boldItalic.fntdata"/><Relationship Id="rId15" Type="http://schemas.openxmlformats.org/officeDocument/2006/relationships/slide" Target="slides/slide9.xml"/><Relationship Id="rId59" Type="http://schemas.openxmlformats.org/officeDocument/2006/relationships/font" Target="fonts/Poppins-italic.fntdata"/><Relationship Id="rId14" Type="http://schemas.openxmlformats.org/officeDocument/2006/relationships/slide" Target="slides/slide8.xml"/><Relationship Id="rId58" Type="http://schemas.openxmlformats.org/officeDocument/2006/relationships/font" Target="fonts/Poppins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2" name="Shape 1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3" name="Google Shape;1973;g14bbfb05c69_0_27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4" name="Google Shape;1974;g14bbfb05c69_0_2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7" name="Shape 2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8" name="Google Shape;2138;g1788644611f_8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9" name="Google Shape;2139;g1788644611f_8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3" name="Shape 2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4" name="Google Shape;2144;g17284eb2fb7_1_60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5" name="Google Shape;2145;g17284eb2fb7_1_60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9" name="Shape 2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" name="Google Shape;2150;g177bf61b70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1" name="Google Shape;2151;g177bf61b70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5" name="Shape 2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6" name="Google Shape;2156;g177bf61b703_1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7" name="Google Shape;2157;g177bf61b703_1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2" name="Shape 2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3" name="Google Shape;2163;g14bbfb05c69_0_29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4" name="Google Shape;2164;g14bbfb05c69_0_29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3" name="Shape 2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4" name="Google Shape;2244;g14bbfb05c69_0_30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5" name="Google Shape;2245;g14bbfb05c69_0_30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9" name="Shape 2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0" name="Google Shape;2290;g14bbfb05c69_0_28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1" name="Google Shape;2291;g14bbfb05c69_0_28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2" name="Shape 2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3" name="Google Shape;2463;g14bbfb05c69_0_30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64" name="Google Shape;2464;g14bbfb05c69_0_30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9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14bbfb05c69_0_3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14bbfb05c69_0_3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6" name="Shape 25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7" name="Google Shape;2597;g16ffcddadee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8" name="Google Shape;2598;g16ffcddadee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5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4bbfb05c69_0_27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7" name="Google Shape;2057;g14bbfb05c69_0_27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3" name="Shape 2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" name="Google Shape;2664;g14bbfb05c69_0_32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5" name="Google Shape;2665;g14bbfb05c69_0_32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6" name="Shape 2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7" name="Google Shape;2747;g1788644611f_1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8" name="Google Shape;2748;g1788644611f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2" name="Shape 2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3" name="Google Shape;2753;g17284eb2fb7_1_19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4" name="Google Shape;2754;g17284eb2fb7_1_19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0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788644611f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2" name="Google Shape;2762;g1788644611f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7" name="Shape 27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8" name="Google Shape;2768;g1788644611f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9" name="Google Shape;2769;g1788644611f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2" name="Shape 27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3" name="Google Shape;2773;g1788644611f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4" name="Google Shape;2774;g1788644611f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77" name="Shape 2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8" name="Google Shape;2778;g1788644611f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9" name="Google Shape;2779;g1788644611f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4" name="Shape 27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" name="Google Shape;2785;g1788644611f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6" name="Google Shape;2786;g1788644611f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0" name="Shape 2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1" name="Google Shape;2791;g1788644611f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2" name="Google Shape;2792;g1788644611f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6" name="Shape 2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7" name="Google Shape;2797;g1788644611f_5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8" name="Google Shape;2798;g1788644611f_5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4" name="Shape 2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5" name="Google Shape;2085;g17284eb2fb7_1_390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6" name="Google Shape;2086;g17284eb2fb7_1_39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02" name="Shape 2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3" name="Google Shape;2803;g1726b7170dd_3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4" name="Google Shape;2804;g1726b7170dd_3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8" name="Shape 2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9" name="Google Shape;2819;g1726b7170dd_1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0" name="Google Shape;2820;g1726b7170dd_1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6" name="Shape 2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7" name="Google Shape;2827;g1719906a19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8" name="Google Shape;2828;g1719906a19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3" name="Shape 2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4" name="Google Shape;2834;g17284eb2fb7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35" name="Google Shape;2835;g17284eb2fb7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0" name="Shape 2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1" name="Google Shape;2861;g4d72ef934eb33037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2" name="Google Shape;2862;g4d72ef934eb33037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1" name="Shape 2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2" name="Google Shape;2872;g1781ea8a51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3" name="Google Shape;2873;g1781ea8a51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7" name="Shape 2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8" name="Google Shape;2878;g17284eb2fb7_1_60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9" name="Google Shape;2879;g17284eb2fb7_1_60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3" name="Shape 2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4" name="Google Shape;2884;g17608408a5c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5" name="Google Shape;2885;g17608408a5c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9" name="Shape 2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0" name="Google Shape;2890;g175dbec133f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1" name="Google Shape;2891;g175dbec133f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3" name="Shape 2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4" name="Google Shape;2094;g175dbec133f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5" name="Google Shape;2095;g175dbec133f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0" name="Shape 2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1" name="Google Shape;2101;g175dbec133f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2" name="Google Shape;2102;g175dbec133f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7" name="Shape 2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8" name="Google Shape;2108;g17608408a5c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9" name="Google Shape;2109;g17608408a5c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5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6" name="Google Shape;2116;g17608408a5c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7" name="Google Shape;2117;g17608408a5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4" name="Shape 2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5" name="Google Shape;2125;g17608408a5c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6" name="Google Shape;2126;g17608408a5c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30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17608408a5c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17608408a5c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hyperlink" Target="http://bit.ly/2Tynxth" TargetMode="External"/><Relationship Id="rId3" Type="http://schemas.openxmlformats.org/officeDocument/2006/relationships/hyperlink" Target="http://bit.ly/2TyoMsr" TargetMode="External"/><Relationship Id="rId4" Type="http://schemas.openxmlformats.org/officeDocument/2006/relationships/hyperlink" Target="http://bit.ly/2TtBDfr" TargetMode="External"/></Relationships>
</file>

<file path=ppt/slideLayouts/_rels/slideLayout4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4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55" name="Google Shape;55;p14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" name="Google Shape;56;p14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" name="Google Shape;57;p14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" name="Google Shape;58;p14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9" name="Google Shape;59;p14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0" name="Google Shape;60;p14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1" name="Google Shape;61;p14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" name="Google Shape;62;p14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" name="Google Shape;63;p14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" name="Google Shape;64;p14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" name="Google Shape;65;p14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" name="Google Shape;66;p14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" name="Google Shape;67;p14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" name="Google Shape;68;p14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" name="Google Shape;69;p14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" name="Google Shape;70;p14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4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4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4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" name="Google Shape;74;p14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" name="Google Shape;75;p14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4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" name="Google Shape;77;p14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" name="Google Shape;78;p14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4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4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4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4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4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" name="Google Shape;84;p14"/>
          <p:cNvSpPr/>
          <p:nvPr/>
        </p:nvSpPr>
        <p:spPr>
          <a:xfrm>
            <a:off x="7709693" y="3789302"/>
            <a:ext cx="1438494" cy="1354272"/>
          </a:xfrm>
          <a:custGeom>
            <a:rect b="b" l="l" r="r" t="t"/>
            <a:pathLst>
              <a:path extrusionOk="0" h="55829" w="59301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" name="Google Shape;85;p14"/>
          <p:cNvGrpSpPr/>
          <p:nvPr/>
        </p:nvGrpSpPr>
        <p:grpSpPr>
          <a:xfrm flipH="1" rot="10800000">
            <a:off x="-23119" y="-34084"/>
            <a:ext cx="9178686" cy="1648792"/>
            <a:chOff x="-93125" y="3512662"/>
            <a:chExt cx="9271400" cy="1665447"/>
          </a:xfrm>
        </p:grpSpPr>
        <p:sp>
          <p:nvSpPr>
            <p:cNvPr id="86" name="Google Shape;86;p14"/>
            <p:cNvSpPr/>
            <p:nvPr/>
          </p:nvSpPr>
          <p:spPr>
            <a:xfrm flipH="1" rot="10800000">
              <a:off x="-93125" y="3581861"/>
              <a:ext cx="7017451" cy="1596247"/>
            </a:xfrm>
            <a:custGeom>
              <a:rect b="b" l="l" r="r" t="t"/>
              <a:pathLst>
                <a:path extrusionOk="0" h="57481" w="252699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14"/>
            <p:cNvSpPr/>
            <p:nvPr/>
          </p:nvSpPr>
          <p:spPr>
            <a:xfrm flipH="1" rot="10800000">
              <a:off x="2513502" y="3512662"/>
              <a:ext cx="6664774" cy="1665434"/>
            </a:xfrm>
            <a:custGeom>
              <a:rect b="b" l="l" r="r" t="t"/>
              <a:pathLst>
                <a:path extrusionOk="0" h="52057" w="208323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" name="Google Shape;88;p14"/>
          <p:cNvGrpSpPr/>
          <p:nvPr/>
        </p:nvGrpSpPr>
        <p:grpSpPr>
          <a:xfrm>
            <a:off x="7816586" y="206146"/>
            <a:ext cx="1167472" cy="1051553"/>
            <a:chOff x="7816586" y="206146"/>
            <a:chExt cx="1167472" cy="1051553"/>
          </a:xfrm>
        </p:grpSpPr>
        <p:sp>
          <p:nvSpPr>
            <p:cNvPr id="89" name="Google Shape;89;p14"/>
            <p:cNvSpPr/>
            <p:nvPr/>
          </p:nvSpPr>
          <p:spPr>
            <a:xfrm rot="9216718">
              <a:off x="8835521" y="1122067"/>
              <a:ext cx="130274" cy="112564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" name="Google Shape;90;p14"/>
            <p:cNvSpPr/>
            <p:nvPr/>
          </p:nvSpPr>
          <p:spPr>
            <a:xfrm rot="-9648272">
              <a:off x="8431104" y="325317"/>
              <a:ext cx="85769" cy="74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" name="Google Shape;91;p14"/>
            <p:cNvSpPr/>
            <p:nvPr/>
          </p:nvSpPr>
          <p:spPr>
            <a:xfrm rot="8100000">
              <a:off x="8441530" y="85809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" name="Google Shape;92;p14"/>
            <p:cNvSpPr/>
            <p:nvPr/>
          </p:nvSpPr>
          <p:spPr>
            <a:xfrm rot="8100000">
              <a:off x="8908830" y="22089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" name="Google Shape;93;p14"/>
            <p:cNvSpPr/>
            <p:nvPr/>
          </p:nvSpPr>
          <p:spPr>
            <a:xfrm rot="8100000">
              <a:off x="8833705" y="67544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14"/>
            <p:cNvSpPr/>
            <p:nvPr/>
          </p:nvSpPr>
          <p:spPr>
            <a:xfrm rot="8100000">
              <a:off x="7826880" y="25749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5" name="Google Shape;95;p14"/>
          <p:cNvGrpSpPr/>
          <p:nvPr/>
        </p:nvGrpSpPr>
        <p:grpSpPr>
          <a:xfrm>
            <a:off x="8232352" y="4112056"/>
            <a:ext cx="846660" cy="940629"/>
            <a:chOff x="8232352" y="4112056"/>
            <a:chExt cx="846660" cy="940629"/>
          </a:xfrm>
        </p:grpSpPr>
        <p:sp>
          <p:nvSpPr>
            <p:cNvPr id="96" name="Google Shape;96;p14"/>
            <p:cNvSpPr/>
            <p:nvPr/>
          </p:nvSpPr>
          <p:spPr>
            <a:xfrm rot="-2700000">
              <a:off x="8255152" y="4896243"/>
              <a:ext cx="143401" cy="12388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" name="Google Shape;97;p14"/>
            <p:cNvSpPr/>
            <p:nvPr/>
          </p:nvSpPr>
          <p:spPr>
            <a:xfrm rot="1937948">
              <a:off x="8928835" y="4138184"/>
              <a:ext cx="130254" cy="11244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" name="Google Shape;98;p14"/>
            <p:cNvSpPr/>
            <p:nvPr/>
          </p:nvSpPr>
          <p:spPr>
            <a:xfrm rot="8100000">
              <a:off x="8961505" y="453774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" name="Google Shape;99;p14"/>
            <p:cNvSpPr/>
            <p:nvPr/>
          </p:nvSpPr>
          <p:spPr>
            <a:xfrm rot="-2700000">
              <a:off x="8833704" y="487004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" name="Google Shape;100;p14"/>
          <p:cNvGrpSpPr/>
          <p:nvPr/>
        </p:nvGrpSpPr>
        <p:grpSpPr>
          <a:xfrm>
            <a:off x="160188" y="206146"/>
            <a:ext cx="5262423" cy="1051553"/>
            <a:chOff x="160188" y="206146"/>
            <a:chExt cx="5262423" cy="1051553"/>
          </a:xfrm>
        </p:grpSpPr>
        <p:sp>
          <p:nvSpPr>
            <p:cNvPr id="101" name="Google Shape;101;p14"/>
            <p:cNvSpPr/>
            <p:nvPr/>
          </p:nvSpPr>
          <p:spPr>
            <a:xfrm rot="-1583282">
              <a:off x="178451" y="229214"/>
              <a:ext cx="130274" cy="112564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14"/>
            <p:cNvSpPr/>
            <p:nvPr/>
          </p:nvSpPr>
          <p:spPr>
            <a:xfrm rot="1151728">
              <a:off x="627374" y="1064525"/>
              <a:ext cx="85769" cy="74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4"/>
            <p:cNvSpPr/>
            <p:nvPr/>
          </p:nvSpPr>
          <p:spPr>
            <a:xfrm rot="1937948">
              <a:off x="1137085" y="584284"/>
              <a:ext cx="130254" cy="11244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4"/>
            <p:cNvSpPr/>
            <p:nvPr/>
          </p:nvSpPr>
          <p:spPr>
            <a:xfrm rot="1151394">
              <a:off x="1169807" y="237785"/>
              <a:ext cx="64801" cy="5588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" name="Google Shape;105;p14"/>
            <p:cNvSpPr/>
            <p:nvPr/>
          </p:nvSpPr>
          <p:spPr>
            <a:xfrm rot="-2700000">
              <a:off x="170504" y="118694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14"/>
            <p:cNvSpPr/>
            <p:nvPr/>
          </p:nvSpPr>
          <p:spPr>
            <a:xfrm rot="-2700000">
              <a:off x="1881952" y="401718"/>
              <a:ext cx="143401" cy="12388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" name="Google Shape;107;p14"/>
            <p:cNvSpPr/>
            <p:nvPr/>
          </p:nvSpPr>
          <p:spPr>
            <a:xfrm rot="1151394">
              <a:off x="2661232" y="755860"/>
              <a:ext cx="64801" cy="5588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14"/>
            <p:cNvSpPr/>
            <p:nvPr/>
          </p:nvSpPr>
          <p:spPr>
            <a:xfrm rot="-2700000">
              <a:off x="380854" y="67544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14"/>
            <p:cNvSpPr/>
            <p:nvPr/>
          </p:nvSpPr>
          <p:spPr>
            <a:xfrm rot="9216718">
              <a:off x="5093771" y="581067"/>
              <a:ext cx="130274" cy="112564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" name="Google Shape;110;p14"/>
            <p:cNvSpPr/>
            <p:nvPr/>
          </p:nvSpPr>
          <p:spPr>
            <a:xfrm rot="8100000">
              <a:off x="5347405" y="334320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" name="Google Shape;111;p14"/>
            <p:cNvSpPr/>
            <p:nvPr/>
          </p:nvSpPr>
          <p:spPr>
            <a:xfrm rot="-2700000">
              <a:off x="4564302" y="401718"/>
              <a:ext cx="143401" cy="12388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" name="Google Shape;112;p14"/>
          <p:cNvSpPr/>
          <p:nvPr/>
        </p:nvSpPr>
        <p:spPr>
          <a:xfrm>
            <a:off x="-31648" y="3627067"/>
            <a:ext cx="1461995" cy="1534499"/>
          </a:xfrm>
          <a:custGeom>
            <a:rect b="b" l="l" r="r" t="t"/>
            <a:pathLst>
              <a:path extrusionOk="0" h="80657" w="76846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3" name="Google Shape;113;p14"/>
          <p:cNvGrpSpPr/>
          <p:nvPr/>
        </p:nvGrpSpPr>
        <p:grpSpPr>
          <a:xfrm>
            <a:off x="56702" y="3789310"/>
            <a:ext cx="1185256" cy="1290221"/>
            <a:chOff x="56702" y="3789310"/>
            <a:chExt cx="1185256" cy="1290221"/>
          </a:xfrm>
        </p:grpSpPr>
        <p:sp>
          <p:nvSpPr>
            <p:cNvPr id="114" name="Google Shape;114;p14"/>
            <p:cNvSpPr/>
            <p:nvPr/>
          </p:nvSpPr>
          <p:spPr>
            <a:xfrm rot="-2700000">
              <a:off x="953379" y="473479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14"/>
            <p:cNvSpPr/>
            <p:nvPr/>
          </p:nvSpPr>
          <p:spPr>
            <a:xfrm rot="-2700000">
              <a:off x="79502" y="3821868"/>
              <a:ext cx="143401" cy="12388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" name="Google Shape;116;p14"/>
            <p:cNvSpPr/>
            <p:nvPr/>
          </p:nvSpPr>
          <p:spPr>
            <a:xfrm rot="1151728">
              <a:off x="160074" y="4861050"/>
              <a:ext cx="85769" cy="74003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7" name="Google Shape;117;p14"/>
            <p:cNvSpPr/>
            <p:nvPr/>
          </p:nvSpPr>
          <p:spPr>
            <a:xfrm rot="1937948">
              <a:off x="605135" y="4940959"/>
              <a:ext cx="130254" cy="11244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14"/>
            <p:cNvSpPr/>
            <p:nvPr/>
          </p:nvSpPr>
          <p:spPr>
            <a:xfrm rot="1151394">
              <a:off x="1169807" y="4969235"/>
              <a:ext cx="64801" cy="5588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" name="Google Shape;119;p14"/>
            <p:cNvSpPr/>
            <p:nvPr/>
          </p:nvSpPr>
          <p:spPr>
            <a:xfrm rot="-2700000">
              <a:off x="67004" y="4384723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0" name="Google Shape;120;p14"/>
          <p:cNvSpPr txBox="1"/>
          <p:nvPr>
            <p:ph type="ctrTitle"/>
          </p:nvPr>
        </p:nvSpPr>
        <p:spPr>
          <a:xfrm>
            <a:off x="1063475" y="1257084"/>
            <a:ext cx="7017300" cy="18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rgbClr val="191919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/>
        </p:txBody>
      </p:sp>
      <p:sp>
        <p:nvSpPr>
          <p:cNvPr id="121" name="Google Shape;121;p14"/>
          <p:cNvSpPr txBox="1"/>
          <p:nvPr>
            <p:ph idx="1" type="subTitle"/>
          </p:nvPr>
        </p:nvSpPr>
        <p:spPr>
          <a:xfrm>
            <a:off x="1802000" y="3074425"/>
            <a:ext cx="5540100" cy="500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" name="Google Shape;123;p15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24" name="Google Shape;124;p15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" name="Google Shape;125;p15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" name="Google Shape;126;p15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7" name="Google Shape;127;p15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8" name="Google Shape;128;p15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9" name="Google Shape;129;p15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" name="Google Shape;130;p15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" name="Google Shape;131;p15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2" name="Google Shape;132;p15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3" name="Google Shape;133;p15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" name="Google Shape;134;p15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" name="Google Shape;135;p15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6" name="Google Shape;136;p15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7" name="Google Shape;137;p15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15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9" name="Google Shape;139;p15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" name="Google Shape;153;p15"/>
          <p:cNvGrpSpPr/>
          <p:nvPr/>
        </p:nvGrpSpPr>
        <p:grpSpPr>
          <a:xfrm>
            <a:off x="0" y="-532675"/>
            <a:ext cx="9186237" cy="5978061"/>
            <a:chOff x="0" y="-532675"/>
            <a:chExt cx="9186237" cy="5978061"/>
          </a:xfrm>
        </p:grpSpPr>
        <p:sp>
          <p:nvSpPr>
            <p:cNvPr id="154" name="Google Shape;154;p15"/>
            <p:cNvSpPr/>
            <p:nvPr/>
          </p:nvSpPr>
          <p:spPr>
            <a:xfrm flipH="1">
              <a:off x="0" y="1369453"/>
              <a:ext cx="4008748" cy="3774040"/>
            </a:xfrm>
            <a:custGeom>
              <a:rect b="b" l="l" r="r" t="t"/>
              <a:pathLst>
                <a:path extrusionOk="0" h="55829" w="59301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6298551" y="-301875"/>
              <a:ext cx="2887687" cy="5747261"/>
            </a:xfrm>
            <a:custGeom>
              <a:rect b="b" l="l" r="r" t="t"/>
              <a:pathLst>
                <a:path extrusionOk="0" h="91455" w="45953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943000" y="-532675"/>
              <a:ext cx="1946400" cy="19464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7" name="Google Shape;157;p15"/>
          <p:cNvSpPr txBox="1"/>
          <p:nvPr>
            <p:ph type="title"/>
          </p:nvPr>
        </p:nvSpPr>
        <p:spPr>
          <a:xfrm>
            <a:off x="720000" y="2516588"/>
            <a:ext cx="7704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8" name="Google Shape;158;p15"/>
          <p:cNvSpPr txBox="1"/>
          <p:nvPr>
            <p:ph idx="1" type="subTitle"/>
          </p:nvPr>
        </p:nvSpPr>
        <p:spPr>
          <a:xfrm>
            <a:off x="1802125" y="3358388"/>
            <a:ext cx="5540100" cy="50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59" name="Google Shape;159;p15"/>
          <p:cNvGrpSpPr/>
          <p:nvPr/>
        </p:nvGrpSpPr>
        <p:grpSpPr>
          <a:xfrm>
            <a:off x="143290" y="-115380"/>
            <a:ext cx="9068969" cy="5142333"/>
            <a:chOff x="143290" y="-115380"/>
            <a:chExt cx="9068969" cy="5142333"/>
          </a:xfrm>
        </p:grpSpPr>
        <p:grpSp>
          <p:nvGrpSpPr>
            <p:cNvPr id="160" name="Google Shape;160;p15"/>
            <p:cNvGrpSpPr/>
            <p:nvPr/>
          </p:nvGrpSpPr>
          <p:grpSpPr>
            <a:xfrm>
              <a:off x="143290" y="-115380"/>
              <a:ext cx="9068969" cy="5142333"/>
              <a:chOff x="67090" y="-115380"/>
              <a:chExt cx="9068969" cy="5142333"/>
            </a:xfrm>
          </p:grpSpPr>
          <p:grpSp>
            <p:nvGrpSpPr>
              <p:cNvPr id="161" name="Google Shape;161;p15"/>
              <p:cNvGrpSpPr/>
              <p:nvPr/>
            </p:nvGrpSpPr>
            <p:grpSpPr>
              <a:xfrm>
                <a:off x="6598223" y="-115380"/>
                <a:ext cx="2537836" cy="5021074"/>
                <a:chOff x="6598223" y="-115380"/>
                <a:chExt cx="2537836" cy="5021074"/>
              </a:xfrm>
            </p:grpSpPr>
            <p:grpSp>
              <p:nvGrpSpPr>
                <p:cNvPr id="162" name="Google Shape;162;p15"/>
                <p:cNvGrpSpPr/>
                <p:nvPr/>
              </p:nvGrpSpPr>
              <p:grpSpPr>
                <a:xfrm flipH="1" rot="-6053313">
                  <a:off x="5470459" y="1564006"/>
                  <a:ext cx="4793364" cy="1662300"/>
                  <a:chOff x="160188" y="206146"/>
                  <a:chExt cx="4793346" cy="1662294"/>
                </a:xfrm>
              </p:grpSpPr>
              <p:sp>
                <p:nvSpPr>
                  <p:cNvPr id="163" name="Google Shape;163;p15"/>
                  <p:cNvSpPr/>
                  <p:nvPr/>
                </p:nvSpPr>
                <p:spPr>
                  <a:xfrm rot="-1583282">
                    <a:off x="178451" y="229214"/>
                    <a:ext cx="130274" cy="112564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4" name="Google Shape;164;p15"/>
                  <p:cNvSpPr/>
                  <p:nvPr/>
                </p:nvSpPr>
                <p:spPr>
                  <a:xfrm rot="1151728">
                    <a:off x="627374" y="1064525"/>
                    <a:ext cx="85769" cy="74003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5" name="Google Shape;165;p15"/>
                  <p:cNvSpPr/>
                  <p:nvPr/>
                </p:nvSpPr>
                <p:spPr>
                  <a:xfrm rot="1937948">
                    <a:off x="1137085" y="584284"/>
                    <a:ext cx="130254" cy="112446"/>
                  </a:xfrm>
                  <a:prstGeom prst="star5">
                    <a:avLst>
                      <a:gd fmla="val 19098" name="adj"/>
                      <a:gd fmla="val 105146" name="hf"/>
                      <a:gd fmla="val 110557" name="vf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6" name="Google Shape;166;p15"/>
                  <p:cNvSpPr/>
                  <p:nvPr/>
                </p:nvSpPr>
                <p:spPr>
                  <a:xfrm rot="1151394">
                    <a:off x="1169807" y="237785"/>
                    <a:ext cx="64801" cy="55881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7" name="Google Shape;167;p15"/>
                  <p:cNvSpPr/>
                  <p:nvPr/>
                </p:nvSpPr>
                <p:spPr>
                  <a:xfrm rot="-2700000">
                    <a:off x="170504" y="1186948"/>
                    <a:ext cx="64912" cy="56003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8" name="Google Shape;168;p15"/>
                  <p:cNvSpPr/>
                  <p:nvPr/>
                </p:nvSpPr>
                <p:spPr>
                  <a:xfrm rot="-2700000">
                    <a:off x="1622965" y="1072311"/>
                    <a:ext cx="143401" cy="123885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69" name="Google Shape;169;p15"/>
                  <p:cNvSpPr/>
                  <p:nvPr/>
                </p:nvSpPr>
                <p:spPr>
                  <a:xfrm rot="1151394">
                    <a:off x="2862750" y="1803450"/>
                    <a:ext cx="64801" cy="55881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0" name="Google Shape;170;p15"/>
                  <p:cNvSpPr/>
                  <p:nvPr/>
                </p:nvSpPr>
                <p:spPr>
                  <a:xfrm rot="-2700000">
                    <a:off x="380854" y="675448"/>
                    <a:ext cx="64912" cy="56003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1" name="Google Shape;171;p15"/>
                  <p:cNvSpPr/>
                  <p:nvPr/>
                </p:nvSpPr>
                <p:spPr>
                  <a:xfrm rot="9216718">
                    <a:off x="4624695" y="1369671"/>
                    <a:ext cx="130274" cy="112564"/>
                  </a:xfrm>
                  <a:prstGeom prst="star5">
                    <a:avLst>
                      <a:gd fmla="val 19098" name="adj"/>
                      <a:gd fmla="val 105146" name="hf"/>
                      <a:gd fmla="val 110557" name="vf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2" name="Google Shape;172;p15"/>
                  <p:cNvSpPr/>
                  <p:nvPr/>
                </p:nvSpPr>
                <p:spPr>
                  <a:xfrm rot="8100000">
                    <a:off x="4878328" y="1122923"/>
                    <a:ext cx="64912" cy="56003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  <p:sp>
                <p:nvSpPr>
                  <p:cNvPr id="173" name="Google Shape;173;p15"/>
                  <p:cNvSpPr/>
                  <p:nvPr/>
                </p:nvSpPr>
                <p:spPr>
                  <a:xfrm rot="-2700000">
                    <a:off x="4095225" y="1190321"/>
                    <a:ext cx="143401" cy="123885"/>
                  </a:xfrm>
                  <a:prstGeom prst="triangle">
                    <a:avLst>
                      <a:gd fmla="val 50000" name="adj"/>
                    </a:avLst>
                  </a:pr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anchorCtr="0" anchor="ctr" bIns="91425" lIns="91425" spcFirstLastPara="1" rIns="91425" wrap="square" tIns="91425">
                    <a:noAutofit/>
                  </a:bodyPr>
                  <a:lstStyle/>
                  <a:p>
                    <a:pPr indent="0" lvl="0" marL="0" rtl="0" algn="l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r>
                      <a:t/>
                    </a:r>
                    <a:endParaRPr/>
                  </a:p>
                </p:txBody>
              </p:sp>
            </p:grpSp>
            <p:sp>
              <p:nvSpPr>
                <p:cNvPr id="174" name="Google Shape;174;p15"/>
                <p:cNvSpPr/>
                <p:nvPr/>
              </p:nvSpPr>
              <p:spPr>
                <a:xfrm flipH="1" rot="-7988061">
                  <a:off x="8375694" y="626503"/>
                  <a:ext cx="130318" cy="112495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75" name="Google Shape;175;p15"/>
              <p:cNvSpPr/>
              <p:nvPr/>
            </p:nvSpPr>
            <p:spPr>
              <a:xfrm rot="-356812">
                <a:off x="540182" y="3364823"/>
                <a:ext cx="130301" cy="11254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5"/>
              <p:cNvSpPr/>
              <p:nvPr/>
            </p:nvSpPr>
            <p:spPr>
              <a:xfrm rot="-1473205">
                <a:off x="892172" y="4011428"/>
                <a:ext cx="64975" cy="5611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5"/>
              <p:cNvSpPr/>
              <p:nvPr/>
            </p:nvSpPr>
            <p:spPr>
              <a:xfrm rot="-1473205">
                <a:off x="75852" y="4488563"/>
                <a:ext cx="64975" cy="5611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" name="Google Shape;178;p15"/>
              <p:cNvSpPr/>
              <p:nvPr/>
            </p:nvSpPr>
            <p:spPr>
              <a:xfrm rot="-1473205">
                <a:off x="460948" y="4046089"/>
                <a:ext cx="64975" cy="5611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9" name="Google Shape;179;p15"/>
              <p:cNvSpPr/>
              <p:nvPr/>
            </p:nvSpPr>
            <p:spPr>
              <a:xfrm rot="-1473205">
                <a:off x="1259216" y="4788451"/>
                <a:ext cx="64975" cy="5611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5"/>
              <p:cNvSpPr/>
              <p:nvPr/>
            </p:nvSpPr>
            <p:spPr>
              <a:xfrm rot="-356812">
                <a:off x="1750519" y="4460273"/>
                <a:ext cx="130301" cy="112542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5"/>
              <p:cNvSpPr/>
              <p:nvPr/>
            </p:nvSpPr>
            <p:spPr>
              <a:xfrm rot="2376002">
                <a:off x="784024" y="4472683"/>
                <a:ext cx="85657" cy="7394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5"/>
              <p:cNvSpPr/>
              <p:nvPr/>
            </p:nvSpPr>
            <p:spPr>
              <a:xfrm rot="3493145">
                <a:off x="2209138" y="4956407"/>
                <a:ext cx="64936" cy="561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5"/>
              <p:cNvSpPr/>
              <p:nvPr/>
            </p:nvSpPr>
            <p:spPr>
              <a:xfrm rot="2376002">
                <a:off x="829574" y="2946858"/>
                <a:ext cx="85657" cy="7394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4" name="Google Shape;184;p15"/>
              <p:cNvSpPr/>
              <p:nvPr/>
            </p:nvSpPr>
            <p:spPr>
              <a:xfrm rot="1437749">
                <a:off x="1402313" y="4089172"/>
                <a:ext cx="65002" cy="5613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5" name="Google Shape;185;p15"/>
              <p:cNvSpPr/>
              <p:nvPr/>
            </p:nvSpPr>
            <p:spPr>
              <a:xfrm rot="-357590">
                <a:off x="3451602" y="4878361"/>
                <a:ext cx="109793" cy="95049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5"/>
              <p:cNvSpPr/>
              <p:nvPr/>
            </p:nvSpPr>
            <p:spPr>
              <a:xfrm rot="7377445">
                <a:off x="2678274" y="4330858"/>
                <a:ext cx="65072" cy="56167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5"/>
              <p:cNvSpPr/>
              <p:nvPr/>
            </p:nvSpPr>
            <p:spPr>
              <a:xfrm rot="-352176">
                <a:off x="234619" y="2625701"/>
                <a:ext cx="96808" cy="8388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5"/>
              <p:cNvSpPr/>
              <p:nvPr/>
            </p:nvSpPr>
            <p:spPr>
              <a:xfrm rot="4083078">
                <a:off x="492436" y="2076936"/>
                <a:ext cx="65012" cy="5610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89" name="Google Shape;189;p15"/>
            <p:cNvSpPr/>
            <p:nvPr/>
          </p:nvSpPr>
          <p:spPr>
            <a:xfrm flipH="1" rot="-7986371">
              <a:off x="8701345" y="1479335"/>
              <a:ext cx="237505" cy="20503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" name="Google Shape;191;p16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92" name="Google Shape;192;p1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3" name="Google Shape;193;p1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4" name="Google Shape;194;p1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5" name="Google Shape;195;p1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6" name="Google Shape;196;p1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Google Shape;197;p1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8" name="Google Shape;198;p1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9" name="Google Shape;199;p1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0" name="Google Shape;200;p1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1" name="Google Shape;201;p1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2" name="Google Shape;202;p1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1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4" name="Google Shape;204;p1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5" name="Google Shape;205;p1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1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07" name="Google Shape;207;p1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" name="Google Shape;221;p16"/>
          <p:cNvGrpSpPr/>
          <p:nvPr/>
        </p:nvGrpSpPr>
        <p:grpSpPr>
          <a:xfrm>
            <a:off x="-361450" y="-1219700"/>
            <a:ext cx="9815848" cy="6363213"/>
            <a:chOff x="-361450" y="-1219700"/>
            <a:chExt cx="9815848" cy="6363213"/>
          </a:xfrm>
        </p:grpSpPr>
        <p:sp>
          <p:nvSpPr>
            <p:cNvPr id="222" name="Google Shape;222;p16"/>
            <p:cNvSpPr/>
            <p:nvPr/>
          </p:nvSpPr>
          <p:spPr>
            <a:xfrm flipH="1" rot="-5400000">
              <a:off x="6696250" y="2695764"/>
              <a:ext cx="737161" cy="4158337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7403401" y="-1219700"/>
              <a:ext cx="2050997" cy="4082094"/>
            </a:xfrm>
            <a:custGeom>
              <a:rect b="b" l="l" r="r" t="t"/>
              <a:pathLst>
                <a:path extrusionOk="0" h="91455" w="45953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-361450" y="195675"/>
              <a:ext cx="956700" cy="9567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25" name="Google Shape;225;p16"/>
          <p:cNvSpPr txBox="1"/>
          <p:nvPr>
            <p:ph idx="1" type="body"/>
          </p:nvPr>
        </p:nvSpPr>
        <p:spPr>
          <a:xfrm>
            <a:off x="720000" y="1107700"/>
            <a:ext cx="7704000" cy="3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AutoNum type="arabicPeriod"/>
              <a:defRPr sz="1150">
                <a:solidFill>
                  <a:srgbClr val="434343"/>
                </a:solidFill>
              </a:defRPr>
            </a:lvl1pPr>
            <a:lvl2pPr indent="-3048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2pPr>
            <a:lvl3pPr indent="-3048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3pPr>
            <a:lvl4pPr indent="-3048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4pPr>
            <a:lvl5pPr indent="-3048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5pPr>
            <a:lvl6pPr indent="-3048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6pPr>
            <a:lvl7pPr indent="-3048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>
                <a:solidFill>
                  <a:srgbClr val="434343"/>
                </a:solidFill>
              </a:defRPr>
            </a:lvl7pPr>
            <a:lvl8pPr indent="-3048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>
                <a:solidFill>
                  <a:srgbClr val="434343"/>
                </a:solidFill>
              </a:defRPr>
            </a:lvl8pPr>
            <a:lvl9pPr indent="-3048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226" name="Google Shape;226;p16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27" name="Google Shape;227;p16"/>
          <p:cNvGrpSpPr/>
          <p:nvPr/>
        </p:nvGrpSpPr>
        <p:grpSpPr>
          <a:xfrm>
            <a:off x="5264083" y="30269"/>
            <a:ext cx="4056175" cy="5019538"/>
            <a:chOff x="5264083" y="30269"/>
            <a:chExt cx="4056175" cy="5019538"/>
          </a:xfrm>
        </p:grpSpPr>
        <p:grpSp>
          <p:nvGrpSpPr>
            <p:cNvPr id="228" name="Google Shape;228;p16"/>
            <p:cNvGrpSpPr/>
            <p:nvPr/>
          </p:nvGrpSpPr>
          <p:grpSpPr>
            <a:xfrm>
              <a:off x="5264083" y="4690324"/>
              <a:ext cx="1091650" cy="359482"/>
              <a:chOff x="150308" y="4720049"/>
              <a:chExt cx="1091650" cy="359482"/>
            </a:xfrm>
          </p:grpSpPr>
          <p:sp>
            <p:nvSpPr>
              <p:cNvPr id="229" name="Google Shape;229;p16"/>
              <p:cNvSpPr/>
              <p:nvPr/>
            </p:nvSpPr>
            <p:spPr>
              <a:xfrm rot="-2700000">
                <a:off x="953379" y="473479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6"/>
              <p:cNvSpPr/>
              <p:nvPr/>
            </p:nvSpPr>
            <p:spPr>
              <a:xfrm rot="1151728">
                <a:off x="160074" y="4861050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6"/>
              <p:cNvSpPr/>
              <p:nvPr/>
            </p:nvSpPr>
            <p:spPr>
              <a:xfrm rot="1937948">
                <a:off x="605135" y="4940959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6"/>
              <p:cNvSpPr/>
              <p:nvPr/>
            </p:nvSpPr>
            <p:spPr>
              <a:xfrm rot="1151394">
                <a:off x="1169807" y="496923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3" name="Google Shape;233;p16"/>
            <p:cNvGrpSpPr/>
            <p:nvPr/>
          </p:nvGrpSpPr>
          <p:grpSpPr>
            <a:xfrm rot="5400000">
              <a:off x="8391352" y="4622211"/>
              <a:ext cx="189000" cy="666164"/>
              <a:chOff x="56702" y="3789310"/>
              <a:chExt cx="189000" cy="666164"/>
            </a:xfrm>
          </p:grpSpPr>
          <p:sp>
            <p:nvSpPr>
              <p:cNvPr id="234" name="Google Shape;234;p16"/>
              <p:cNvSpPr/>
              <p:nvPr/>
            </p:nvSpPr>
            <p:spPr>
              <a:xfrm rot="-2700000">
                <a:off x="79502" y="38218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5" name="Google Shape;235;p16"/>
              <p:cNvSpPr/>
              <p:nvPr/>
            </p:nvSpPr>
            <p:spPr>
              <a:xfrm rot="-2700000">
                <a:off x="67004" y="438472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6" name="Google Shape;236;p16"/>
            <p:cNvGrpSpPr/>
            <p:nvPr/>
          </p:nvGrpSpPr>
          <p:grpSpPr>
            <a:xfrm>
              <a:off x="8152763" y="30269"/>
              <a:ext cx="1167495" cy="2548055"/>
              <a:chOff x="7816563" y="-1290356"/>
              <a:chExt cx="1167495" cy="2548055"/>
            </a:xfrm>
          </p:grpSpPr>
          <p:sp>
            <p:nvSpPr>
              <p:cNvPr id="237" name="Google Shape;237;p16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6"/>
              <p:cNvSpPr/>
              <p:nvPr/>
            </p:nvSpPr>
            <p:spPr>
              <a:xfrm rot="-9648272">
                <a:off x="7826329" y="-1278308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9" name="Google Shape;239;p16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" name="Google Shape;240;p16"/>
              <p:cNvSpPr/>
              <p:nvPr/>
            </p:nvSpPr>
            <p:spPr>
              <a:xfrm rot="8100000">
                <a:off x="8742055" y="-10430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6"/>
              <p:cNvSpPr/>
              <p:nvPr/>
            </p:nvSpPr>
            <p:spPr>
              <a:xfrm rot="8100000">
                <a:off x="8853555" y="5786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6"/>
              <p:cNvSpPr/>
              <p:nvPr/>
            </p:nvSpPr>
            <p:spPr>
              <a:xfrm rot="8100000">
                <a:off x="8634405" y="-110535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4" name="Google Shape;244;p17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245" name="Google Shape;245;p1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1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7" name="Google Shape;247;p1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8" name="Google Shape;248;p1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1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0" name="Google Shape;250;p1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1" name="Google Shape;251;p1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1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3" name="Google Shape;253;p1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4" name="Google Shape;254;p1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1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6" name="Google Shape;256;p1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7" name="Google Shape;257;p1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Google Shape;258;p1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9" name="Google Shape;259;p1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260" name="Google Shape;260;p1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1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1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1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6" name="Google Shape;266;p1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" name="Google Shape;267;p1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" name="Google Shape;269;p1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" name="Google Shape;270;p1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" name="Google Shape;272;p1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" name="Google Shape;273;p1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74" name="Google Shape;274;p17"/>
          <p:cNvGrpSpPr/>
          <p:nvPr/>
        </p:nvGrpSpPr>
        <p:grpSpPr>
          <a:xfrm>
            <a:off x="-57781" y="-1506450"/>
            <a:ext cx="9290991" cy="7553600"/>
            <a:chOff x="11" y="-1506450"/>
            <a:chExt cx="9290991" cy="7553600"/>
          </a:xfrm>
        </p:grpSpPr>
        <p:sp>
          <p:nvSpPr>
            <p:cNvPr id="275" name="Google Shape;275;p17"/>
            <p:cNvSpPr/>
            <p:nvPr/>
          </p:nvSpPr>
          <p:spPr>
            <a:xfrm rot="10800000">
              <a:off x="11" y="-1114779"/>
              <a:ext cx="1269664" cy="7161929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6" name="Google Shape;276;p17"/>
            <p:cNvSpPr/>
            <p:nvPr/>
          </p:nvSpPr>
          <p:spPr>
            <a:xfrm rot="10800000">
              <a:off x="7566792" y="-1506450"/>
              <a:ext cx="1724211" cy="4551144"/>
            </a:xfrm>
            <a:custGeom>
              <a:rect b="b" l="l" r="r" t="t"/>
              <a:pathLst>
                <a:path extrusionOk="0" h="89948" w="34077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77" name="Google Shape;277;p17"/>
          <p:cNvSpPr txBox="1"/>
          <p:nvPr>
            <p:ph idx="1" type="subTitle"/>
          </p:nvPr>
        </p:nvSpPr>
        <p:spPr>
          <a:xfrm>
            <a:off x="1477725" y="2109500"/>
            <a:ext cx="25335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8" name="Google Shape;278;p17"/>
          <p:cNvSpPr txBox="1"/>
          <p:nvPr>
            <p:ph idx="2" type="subTitle"/>
          </p:nvPr>
        </p:nvSpPr>
        <p:spPr>
          <a:xfrm>
            <a:off x="5132563" y="2109500"/>
            <a:ext cx="25335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b="1" sz="2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Bebas Neue"/>
              <a:buNone/>
              <a:defRPr sz="25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279" name="Google Shape;279;p17"/>
          <p:cNvSpPr txBox="1"/>
          <p:nvPr>
            <p:ph idx="3" type="subTitle"/>
          </p:nvPr>
        </p:nvSpPr>
        <p:spPr>
          <a:xfrm>
            <a:off x="1477725" y="2822900"/>
            <a:ext cx="2533500" cy="16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0" name="Google Shape;280;p17"/>
          <p:cNvSpPr txBox="1"/>
          <p:nvPr>
            <p:ph idx="4" type="subTitle"/>
          </p:nvPr>
        </p:nvSpPr>
        <p:spPr>
          <a:xfrm>
            <a:off x="5132563" y="2822900"/>
            <a:ext cx="2533500" cy="16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1" name="Google Shape;281;p1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282" name="Google Shape;282;p17"/>
          <p:cNvGrpSpPr/>
          <p:nvPr/>
        </p:nvGrpSpPr>
        <p:grpSpPr>
          <a:xfrm>
            <a:off x="25362" y="362910"/>
            <a:ext cx="732499" cy="4434391"/>
            <a:chOff x="25362" y="362910"/>
            <a:chExt cx="732499" cy="4434391"/>
          </a:xfrm>
        </p:grpSpPr>
        <p:grpSp>
          <p:nvGrpSpPr>
            <p:cNvPr id="283" name="Google Shape;283;p17"/>
            <p:cNvGrpSpPr/>
            <p:nvPr/>
          </p:nvGrpSpPr>
          <p:grpSpPr>
            <a:xfrm>
              <a:off x="25362" y="2071506"/>
              <a:ext cx="732499" cy="2725795"/>
              <a:chOff x="-113388" y="2221306"/>
              <a:chExt cx="732499" cy="2725795"/>
            </a:xfrm>
          </p:grpSpPr>
          <p:sp>
            <p:nvSpPr>
              <p:cNvPr id="284" name="Google Shape;284;p17"/>
              <p:cNvSpPr/>
              <p:nvPr/>
            </p:nvSpPr>
            <p:spPr>
              <a:xfrm rot="-2700000">
                <a:off x="543904" y="462579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5" name="Google Shape;285;p17"/>
              <p:cNvSpPr/>
              <p:nvPr/>
            </p:nvSpPr>
            <p:spPr>
              <a:xfrm rot="-2700000">
                <a:off x="79502" y="38218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6" name="Google Shape;286;p17"/>
              <p:cNvSpPr/>
              <p:nvPr/>
            </p:nvSpPr>
            <p:spPr>
              <a:xfrm rot="1151728">
                <a:off x="160074" y="4861050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7" name="Google Shape;287;p17"/>
              <p:cNvSpPr/>
              <p:nvPr/>
            </p:nvSpPr>
            <p:spPr>
              <a:xfrm rot="1937948">
                <a:off x="-93465" y="2247434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8" name="Google Shape;288;p17"/>
              <p:cNvSpPr/>
              <p:nvPr/>
            </p:nvSpPr>
            <p:spPr>
              <a:xfrm rot="1151394">
                <a:off x="149557" y="315913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9" name="Google Shape;289;p17"/>
              <p:cNvSpPr/>
              <p:nvPr/>
            </p:nvSpPr>
            <p:spPr>
              <a:xfrm rot="-2700000">
                <a:off x="67004" y="438472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90" name="Google Shape;290;p17"/>
            <p:cNvSpPr/>
            <p:nvPr/>
          </p:nvSpPr>
          <p:spPr>
            <a:xfrm rot="1932993">
              <a:off x="343488" y="1209882"/>
              <a:ext cx="103541" cy="8939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1" name="Google Shape;291;p17"/>
            <p:cNvSpPr/>
            <p:nvPr/>
          </p:nvSpPr>
          <p:spPr>
            <a:xfrm rot="-2700000">
              <a:off x="142052" y="395468"/>
              <a:ext cx="143401" cy="12388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92" name="Google Shape;292;p17"/>
          <p:cNvSpPr/>
          <p:nvPr/>
        </p:nvSpPr>
        <p:spPr>
          <a:xfrm rot="7881580">
            <a:off x="7852718" y="53617"/>
            <a:ext cx="130300" cy="112463"/>
          </a:xfrm>
          <a:prstGeom prst="star5">
            <a:avLst>
              <a:gd fmla="val 0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93" name="Google Shape;293;p17"/>
          <p:cNvGrpSpPr/>
          <p:nvPr/>
        </p:nvGrpSpPr>
        <p:grpSpPr>
          <a:xfrm>
            <a:off x="7334631" y="-215651"/>
            <a:ext cx="2319119" cy="2988922"/>
            <a:chOff x="7334631" y="-215651"/>
            <a:chExt cx="2319119" cy="2988922"/>
          </a:xfrm>
        </p:grpSpPr>
        <p:sp>
          <p:nvSpPr>
            <p:cNvPr id="294" name="Google Shape;294;p17"/>
            <p:cNvSpPr/>
            <p:nvPr/>
          </p:nvSpPr>
          <p:spPr>
            <a:xfrm rot="7881580">
              <a:off x="8041167" y="208439"/>
              <a:ext cx="130300" cy="112463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295" name="Google Shape;295;p17"/>
            <p:cNvGrpSpPr/>
            <p:nvPr/>
          </p:nvGrpSpPr>
          <p:grpSpPr>
            <a:xfrm rot="9597460">
              <a:off x="7739822" y="-36791"/>
              <a:ext cx="1508737" cy="2631203"/>
              <a:chOff x="-252617" y="-320969"/>
              <a:chExt cx="1508801" cy="2631314"/>
            </a:xfrm>
          </p:grpSpPr>
          <p:sp>
            <p:nvSpPr>
              <p:cNvPr id="296" name="Google Shape;296;p17"/>
              <p:cNvSpPr/>
              <p:nvPr/>
            </p:nvSpPr>
            <p:spPr>
              <a:xfrm rot="1026164">
                <a:off x="561469" y="252730"/>
                <a:ext cx="85689" cy="7402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7" name="Google Shape;297;p17"/>
              <p:cNvSpPr/>
              <p:nvPr/>
            </p:nvSpPr>
            <p:spPr>
              <a:xfrm rot="-2834745">
                <a:off x="-99751" y="118702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8" name="Google Shape;298;p17"/>
              <p:cNvSpPr/>
              <p:nvPr/>
            </p:nvSpPr>
            <p:spPr>
              <a:xfrm rot="-2834745">
                <a:off x="-13574" y="2239423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99" name="Google Shape;299;p17"/>
              <p:cNvSpPr/>
              <p:nvPr/>
            </p:nvSpPr>
            <p:spPr>
              <a:xfrm rot="-1316922">
                <a:off x="235654" y="1627981"/>
                <a:ext cx="65012" cy="5587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0" name="Google Shape;300;p17"/>
              <p:cNvSpPr/>
              <p:nvPr/>
            </p:nvSpPr>
            <p:spPr>
              <a:xfrm rot="-2834745">
                <a:off x="71631" y="431611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1" name="Google Shape;301;p17"/>
              <p:cNvSpPr/>
              <p:nvPr/>
            </p:nvSpPr>
            <p:spPr>
              <a:xfrm rot="-1717892">
                <a:off x="1106922" y="24257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2" name="Google Shape;302;p17"/>
              <p:cNvSpPr/>
              <p:nvPr/>
            </p:nvSpPr>
            <p:spPr>
              <a:xfrm rot="-4598680">
                <a:off x="-249576" y="1683671"/>
                <a:ext cx="85718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3" name="Google Shape;303;p17"/>
              <p:cNvSpPr/>
              <p:nvPr/>
            </p:nvSpPr>
            <p:spPr>
              <a:xfrm rot="-2834745">
                <a:off x="526634" y="-306091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04" name="Google Shape;304;p17"/>
              <p:cNvSpPr/>
              <p:nvPr/>
            </p:nvSpPr>
            <p:spPr>
              <a:xfrm rot="-1717892">
                <a:off x="227122" y="970807"/>
                <a:ext cx="130224" cy="112506"/>
              </a:xfrm>
              <a:prstGeom prst="star5">
                <a:avLst>
                  <a:gd fmla="val 17832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307" name="Google Shape;307;p1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8" name="Google Shape;308;p1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09" name="Google Shape;309;p1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Google Shape;310;p1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1" name="Google Shape;311;p1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2" name="Google Shape;312;p1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3" name="Google Shape;313;p1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4" name="Google Shape;314;p1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5" name="Google Shape;315;p1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6" name="Google Shape;316;p1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7" name="Google Shape;317;p1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8" name="Google Shape;318;p1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9" name="Google Shape;319;p1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0" name="Google Shape;320;p1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1" name="Google Shape;321;p1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22" name="Google Shape;322;p1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3" name="Google Shape;323;p1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4" name="Google Shape;324;p1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5" name="Google Shape;325;p1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6" name="Google Shape;326;p1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7" name="Google Shape;327;p1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8" name="Google Shape;328;p1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29" name="Google Shape;329;p1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0" name="Google Shape;330;p1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1" name="Google Shape;331;p1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2" name="Google Shape;332;p1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3" name="Google Shape;333;p1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4" name="Google Shape;334;p1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5" name="Google Shape;335;p1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36" name="Google Shape;336;p18"/>
          <p:cNvGrpSpPr/>
          <p:nvPr/>
        </p:nvGrpSpPr>
        <p:grpSpPr>
          <a:xfrm>
            <a:off x="-498827" y="-327023"/>
            <a:ext cx="9722095" cy="3007560"/>
            <a:chOff x="-498827" y="-327023"/>
            <a:chExt cx="9722095" cy="3007560"/>
          </a:xfrm>
        </p:grpSpPr>
        <p:sp>
          <p:nvSpPr>
            <p:cNvPr id="337" name="Google Shape;337;p18"/>
            <p:cNvSpPr/>
            <p:nvPr/>
          </p:nvSpPr>
          <p:spPr>
            <a:xfrm rot="5400000">
              <a:off x="-424250" y="-401600"/>
              <a:ext cx="3007560" cy="3156713"/>
            </a:xfrm>
            <a:custGeom>
              <a:rect b="b" l="l" r="r" t="t"/>
              <a:pathLst>
                <a:path extrusionOk="0" h="80657" w="76846">
                  <a:moveTo>
                    <a:pt x="7141" y="0"/>
                  </a:moveTo>
                  <a:cubicBezTo>
                    <a:pt x="4839" y="0"/>
                    <a:pt x="2528" y="478"/>
                    <a:pt x="359" y="1444"/>
                  </a:cubicBezTo>
                  <a:lnTo>
                    <a:pt x="1" y="80657"/>
                  </a:lnTo>
                  <a:lnTo>
                    <a:pt x="73405" y="80657"/>
                  </a:lnTo>
                  <a:cubicBezTo>
                    <a:pt x="76846" y="73555"/>
                    <a:pt x="76170" y="64623"/>
                    <a:pt x="71674" y="58138"/>
                  </a:cubicBezTo>
                  <a:cubicBezTo>
                    <a:pt x="67559" y="52158"/>
                    <a:pt x="60366" y="48464"/>
                    <a:pt x="53127" y="48464"/>
                  </a:cubicBezTo>
                  <a:cubicBezTo>
                    <a:pt x="52492" y="48464"/>
                    <a:pt x="51857" y="48492"/>
                    <a:pt x="51224" y="48550"/>
                  </a:cubicBezTo>
                  <a:cubicBezTo>
                    <a:pt x="45157" y="49107"/>
                    <a:pt x="39587" y="52051"/>
                    <a:pt x="33679" y="53483"/>
                  </a:cubicBezTo>
                  <a:cubicBezTo>
                    <a:pt x="31936" y="53899"/>
                    <a:pt x="30082" y="54135"/>
                    <a:pt x="28243" y="54135"/>
                  </a:cubicBezTo>
                  <a:cubicBezTo>
                    <a:pt x="23828" y="54135"/>
                    <a:pt x="19506" y="52771"/>
                    <a:pt x="17049" y="49246"/>
                  </a:cubicBezTo>
                  <a:cubicBezTo>
                    <a:pt x="13826" y="44651"/>
                    <a:pt x="15119" y="38285"/>
                    <a:pt x="17427" y="33173"/>
                  </a:cubicBezTo>
                  <a:cubicBezTo>
                    <a:pt x="19734" y="28060"/>
                    <a:pt x="22977" y="23147"/>
                    <a:pt x="23434" y="17557"/>
                  </a:cubicBezTo>
                  <a:cubicBezTo>
                    <a:pt x="23832" y="11808"/>
                    <a:pt x="21206" y="6238"/>
                    <a:pt x="16511" y="2896"/>
                  </a:cubicBezTo>
                  <a:cubicBezTo>
                    <a:pt x="13702" y="976"/>
                    <a:pt x="10431" y="0"/>
                    <a:pt x="7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18"/>
            <p:cNvSpPr/>
            <p:nvPr/>
          </p:nvSpPr>
          <p:spPr>
            <a:xfrm rot="-8999990">
              <a:off x="7029973" y="188951"/>
              <a:ext cx="1853990" cy="1853990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39" name="Google Shape;339;p18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340" name="Google Shape;340;p18"/>
          <p:cNvGrpSpPr/>
          <p:nvPr/>
        </p:nvGrpSpPr>
        <p:grpSpPr>
          <a:xfrm>
            <a:off x="-23693" y="-87193"/>
            <a:ext cx="2266769" cy="2397538"/>
            <a:chOff x="-23693" y="-87193"/>
            <a:chExt cx="2266769" cy="2397538"/>
          </a:xfrm>
        </p:grpSpPr>
        <p:sp>
          <p:nvSpPr>
            <p:cNvPr id="341" name="Google Shape;341;p18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18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3" name="Google Shape;343;p18"/>
            <p:cNvSpPr/>
            <p:nvPr/>
          </p:nvSpPr>
          <p:spPr>
            <a:xfrm rot="-2834745">
              <a:off x="318703" y="1443606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8"/>
            <p:cNvSpPr/>
            <p:nvPr/>
          </p:nvSpPr>
          <p:spPr>
            <a:xfrm rot="-2834745">
              <a:off x="-13574" y="2239423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18"/>
            <p:cNvSpPr/>
            <p:nvPr/>
          </p:nvSpPr>
          <p:spPr>
            <a:xfrm rot="-2834745">
              <a:off x="233491" y="1932729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18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8"/>
            <p:cNvSpPr/>
            <p:nvPr/>
          </p:nvSpPr>
          <p:spPr>
            <a:xfrm rot="-1717892">
              <a:off x="1106922" y="2425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18"/>
            <p:cNvSpPr/>
            <p:nvPr/>
          </p:nvSpPr>
          <p:spPr>
            <a:xfrm rot="-4598680">
              <a:off x="2154317" y="208276"/>
              <a:ext cx="85718" cy="74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18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1" name="Google Shape;351;p1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352" name="Google Shape;352;p1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3" name="Google Shape;353;p1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4" name="Google Shape;354;p1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5" name="Google Shape;355;p1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6" name="Google Shape;356;p1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7" name="Google Shape;357;p1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8" name="Google Shape;358;p1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9" name="Google Shape;359;p1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0" name="Google Shape;360;p1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1" name="Google Shape;361;p1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2" name="Google Shape;362;p1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3" name="Google Shape;363;p1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4" name="Google Shape;364;p1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Google Shape;365;p1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6" name="Google Shape;366;p1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67" name="Google Shape;367;p1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9" name="Google Shape;369;p1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0" name="Google Shape;370;p1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1" name="Google Shape;371;p1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1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1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5" name="Google Shape;375;p1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7" name="Google Shape;377;p1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8" name="Google Shape;378;p1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9" name="Google Shape;379;p1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81" name="Google Shape;381;p19"/>
          <p:cNvSpPr/>
          <p:nvPr/>
        </p:nvSpPr>
        <p:spPr>
          <a:xfrm flipH="1" rot="10800000">
            <a:off x="-588500" y="-824420"/>
            <a:ext cx="4654562" cy="4885394"/>
          </a:xfrm>
          <a:custGeom>
            <a:rect b="b" l="l" r="r" t="t"/>
            <a:pathLst>
              <a:path extrusionOk="0" h="80657" w="76846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2" name="Google Shape;382;p19"/>
          <p:cNvSpPr/>
          <p:nvPr/>
        </p:nvSpPr>
        <p:spPr>
          <a:xfrm>
            <a:off x="6107825" y="2308231"/>
            <a:ext cx="3543235" cy="3335922"/>
          </a:xfrm>
          <a:custGeom>
            <a:rect b="b" l="l" r="r" t="t"/>
            <a:pathLst>
              <a:path extrusionOk="0" h="55829" w="59301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3" name="Google Shape;383;p19"/>
          <p:cNvSpPr txBox="1"/>
          <p:nvPr>
            <p:ph idx="1" type="body"/>
          </p:nvPr>
        </p:nvSpPr>
        <p:spPr>
          <a:xfrm>
            <a:off x="1024300" y="2732725"/>
            <a:ext cx="3441600" cy="1596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/>
            </a:lvl1pPr>
            <a:lvl2pPr indent="-317500" lvl="1" marL="914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384" name="Google Shape;384;p19"/>
          <p:cNvSpPr txBox="1"/>
          <p:nvPr>
            <p:ph type="title"/>
          </p:nvPr>
        </p:nvSpPr>
        <p:spPr>
          <a:xfrm>
            <a:off x="1194000" y="1432875"/>
            <a:ext cx="3272100" cy="12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385" name="Google Shape;385;p19"/>
          <p:cNvSpPr/>
          <p:nvPr/>
        </p:nvSpPr>
        <p:spPr>
          <a:xfrm rot="-10619233">
            <a:off x="258228" y="630781"/>
            <a:ext cx="85618" cy="73888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86" name="Google Shape;386;p19"/>
          <p:cNvGrpSpPr/>
          <p:nvPr/>
        </p:nvGrpSpPr>
        <p:grpSpPr>
          <a:xfrm>
            <a:off x="-280791" y="77157"/>
            <a:ext cx="3362145" cy="3538753"/>
            <a:chOff x="-280791" y="77157"/>
            <a:chExt cx="3362145" cy="3538753"/>
          </a:xfrm>
        </p:grpSpPr>
        <p:sp>
          <p:nvSpPr>
            <p:cNvPr id="387" name="Google Shape;387;p19"/>
            <p:cNvSpPr/>
            <p:nvPr/>
          </p:nvSpPr>
          <p:spPr>
            <a:xfrm rot="-1911407">
              <a:off x="2982339" y="239572"/>
              <a:ext cx="85828" cy="73999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88" name="Google Shape;388;p19"/>
            <p:cNvGrpSpPr/>
            <p:nvPr/>
          </p:nvGrpSpPr>
          <p:grpSpPr>
            <a:xfrm>
              <a:off x="-280791" y="77157"/>
              <a:ext cx="3101793" cy="2806119"/>
              <a:chOff x="-858716" y="-345268"/>
              <a:chExt cx="3101793" cy="2806119"/>
            </a:xfrm>
          </p:grpSpPr>
          <p:sp>
            <p:nvSpPr>
              <p:cNvPr id="389" name="Google Shape;389;p19"/>
              <p:cNvSpPr/>
              <p:nvPr/>
            </p:nvSpPr>
            <p:spPr>
              <a:xfrm rot="-1717892">
                <a:off x="-839678" y="970807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0" name="Google Shape;390;p19"/>
              <p:cNvSpPr/>
              <p:nvPr/>
            </p:nvSpPr>
            <p:spPr>
              <a:xfrm rot="1026164">
                <a:off x="460430" y="-73091"/>
                <a:ext cx="85689" cy="7402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1" name="Google Shape;391;p19"/>
              <p:cNvSpPr/>
              <p:nvPr/>
            </p:nvSpPr>
            <p:spPr>
              <a:xfrm rot="-2834745">
                <a:off x="-519497" y="1443606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2" name="Google Shape;392;p19"/>
              <p:cNvSpPr/>
              <p:nvPr/>
            </p:nvSpPr>
            <p:spPr>
              <a:xfrm rot="-2834745">
                <a:off x="-13574" y="2239423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3" name="Google Shape;393;p19"/>
              <p:cNvSpPr/>
              <p:nvPr/>
            </p:nvSpPr>
            <p:spPr>
              <a:xfrm rot="-2834745">
                <a:off x="-833309" y="238992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4" name="Google Shape;394;p19"/>
              <p:cNvSpPr/>
              <p:nvPr/>
            </p:nvSpPr>
            <p:spPr>
              <a:xfrm rot="-2834745">
                <a:off x="-537969" y="-33038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5" name="Google Shape;395;p19"/>
              <p:cNvSpPr/>
              <p:nvPr/>
            </p:nvSpPr>
            <p:spPr>
              <a:xfrm rot="-1717892">
                <a:off x="1106922" y="24257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6" name="Google Shape;396;p19"/>
              <p:cNvSpPr/>
              <p:nvPr/>
            </p:nvSpPr>
            <p:spPr>
              <a:xfrm rot="-4598680">
                <a:off x="2154317" y="208276"/>
                <a:ext cx="85718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7" name="Google Shape;397;p19"/>
              <p:cNvSpPr/>
              <p:nvPr/>
            </p:nvSpPr>
            <p:spPr>
              <a:xfrm rot="-2834745">
                <a:off x="1771481" y="-72314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98" name="Google Shape;398;p19"/>
            <p:cNvSpPr/>
            <p:nvPr/>
          </p:nvSpPr>
          <p:spPr>
            <a:xfrm rot="-1717892">
              <a:off x="-59403" y="34791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99" name="Google Shape;399;p19"/>
          <p:cNvGrpSpPr/>
          <p:nvPr/>
        </p:nvGrpSpPr>
        <p:grpSpPr>
          <a:xfrm rot="10800000">
            <a:off x="7243434" y="3360832"/>
            <a:ext cx="1842778" cy="1601721"/>
            <a:chOff x="3784" y="-87193"/>
            <a:chExt cx="1842778" cy="1601721"/>
          </a:xfrm>
        </p:grpSpPr>
        <p:sp>
          <p:nvSpPr>
            <p:cNvPr id="400" name="Google Shape;400;p19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1" name="Google Shape;401;p19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2" name="Google Shape;402;p19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3" name="Google Shape;403;p19"/>
            <p:cNvSpPr/>
            <p:nvPr/>
          </p:nvSpPr>
          <p:spPr>
            <a:xfrm rot="-2834745">
              <a:off x="462091" y="332529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4" name="Google Shape;404;p19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5" name="Google Shape;405;p19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19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8" name="Google Shape;408;p20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409" name="Google Shape;409;p20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0" name="Google Shape;410;p20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1" name="Google Shape;411;p20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2" name="Google Shape;412;p20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3" name="Google Shape;413;p20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4" name="Google Shape;414;p20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5" name="Google Shape;415;p20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6" name="Google Shape;416;p20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7" name="Google Shape;417;p20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8" name="Google Shape;418;p20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19" name="Google Shape;419;p20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0" name="Google Shape;420;p20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Google Shape;421;p20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2" name="Google Shape;422;p20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3" name="Google Shape;423;p20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24" name="Google Shape;424;p20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5" name="Google Shape;425;p20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6" name="Google Shape;426;p20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7" name="Google Shape;427;p20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8" name="Google Shape;428;p20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9" name="Google Shape;429;p20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0" name="Google Shape;430;p20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1" name="Google Shape;431;p20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2" name="Google Shape;432;p20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3" name="Google Shape;433;p20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4" name="Google Shape;434;p20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5" name="Google Shape;435;p20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6" name="Google Shape;436;p20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7" name="Google Shape;437;p20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38" name="Google Shape;438;p20"/>
          <p:cNvGrpSpPr/>
          <p:nvPr/>
        </p:nvGrpSpPr>
        <p:grpSpPr>
          <a:xfrm>
            <a:off x="-1" y="-1476297"/>
            <a:ext cx="9807399" cy="7001560"/>
            <a:chOff x="-1" y="-1476297"/>
            <a:chExt cx="9807399" cy="7001560"/>
          </a:xfrm>
        </p:grpSpPr>
        <p:sp>
          <p:nvSpPr>
            <p:cNvPr id="439" name="Google Shape;439;p20"/>
            <p:cNvSpPr/>
            <p:nvPr/>
          </p:nvSpPr>
          <p:spPr>
            <a:xfrm rot="356911">
              <a:off x="6535715" y="-1338169"/>
              <a:ext cx="2973084" cy="5916990"/>
            </a:xfrm>
            <a:custGeom>
              <a:rect b="b" l="l" r="r" t="t"/>
              <a:pathLst>
                <a:path extrusionOk="0" h="91455" w="45953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0" name="Google Shape;440;p20"/>
            <p:cNvSpPr/>
            <p:nvPr/>
          </p:nvSpPr>
          <p:spPr>
            <a:xfrm>
              <a:off x="-1" y="0"/>
              <a:ext cx="1982058" cy="5525264"/>
            </a:xfrm>
            <a:custGeom>
              <a:rect b="b" l="l" r="r" t="t"/>
              <a:pathLst>
                <a:path extrusionOk="0" h="90891" w="32605">
                  <a:moveTo>
                    <a:pt x="0" y="1"/>
                  </a:moveTo>
                  <a:lnTo>
                    <a:pt x="0" y="90891"/>
                  </a:lnTo>
                  <a:cubicBezTo>
                    <a:pt x="7361" y="89777"/>
                    <a:pt x="16332" y="85082"/>
                    <a:pt x="19893" y="78557"/>
                  </a:cubicBezTo>
                  <a:cubicBezTo>
                    <a:pt x="23474" y="71913"/>
                    <a:pt x="23812" y="63976"/>
                    <a:pt x="20808" y="57053"/>
                  </a:cubicBezTo>
                  <a:cubicBezTo>
                    <a:pt x="18680" y="52259"/>
                    <a:pt x="15059" y="48280"/>
                    <a:pt x="12493" y="43725"/>
                  </a:cubicBezTo>
                  <a:cubicBezTo>
                    <a:pt x="9927" y="39150"/>
                    <a:pt x="8475" y="33361"/>
                    <a:pt x="10981" y="28746"/>
                  </a:cubicBezTo>
                  <a:cubicBezTo>
                    <a:pt x="12891" y="25225"/>
                    <a:pt x="16671" y="23176"/>
                    <a:pt x="20331" y="21465"/>
                  </a:cubicBezTo>
                  <a:cubicBezTo>
                    <a:pt x="23991" y="19754"/>
                    <a:pt x="27850" y="18043"/>
                    <a:pt x="30237" y="14801"/>
                  </a:cubicBezTo>
                  <a:cubicBezTo>
                    <a:pt x="32605" y="11538"/>
                    <a:pt x="29820" y="2209"/>
                    <a:pt x="26438" y="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1" name="Google Shape;441;p20"/>
            <p:cNvSpPr/>
            <p:nvPr/>
          </p:nvSpPr>
          <p:spPr>
            <a:xfrm>
              <a:off x="3425800" y="-1386148"/>
              <a:ext cx="2292600" cy="2292600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42" name="Google Shape;442;p20"/>
          <p:cNvSpPr txBox="1"/>
          <p:nvPr>
            <p:ph type="title"/>
          </p:nvPr>
        </p:nvSpPr>
        <p:spPr>
          <a:xfrm>
            <a:off x="715100" y="1307100"/>
            <a:ext cx="7713900" cy="2529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9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/>
        </p:txBody>
      </p:sp>
      <p:grpSp>
        <p:nvGrpSpPr>
          <p:cNvPr id="443" name="Google Shape;443;p20"/>
          <p:cNvGrpSpPr/>
          <p:nvPr/>
        </p:nvGrpSpPr>
        <p:grpSpPr>
          <a:xfrm>
            <a:off x="209586" y="362910"/>
            <a:ext cx="798592" cy="4564839"/>
            <a:chOff x="-33139" y="362910"/>
            <a:chExt cx="798592" cy="4564839"/>
          </a:xfrm>
        </p:grpSpPr>
        <p:grpSp>
          <p:nvGrpSpPr>
            <p:cNvPr id="444" name="Google Shape;444;p20"/>
            <p:cNvGrpSpPr/>
            <p:nvPr/>
          </p:nvGrpSpPr>
          <p:grpSpPr>
            <a:xfrm>
              <a:off x="-33139" y="2071506"/>
              <a:ext cx="798592" cy="2856243"/>
              <a:chOff x="-171889" y="2221306"/>
              <a:chExt cx="798592" cy="2856243"/>
            </a:xfrm>
          </p:grpSpPr>
          <p:sp>
            <p:nvSpPr>
              <p:cNvPr id="445" name="Google Shape;445;p20"/>
              <p:cNvSpPr/>
              <p:nvPr/>
            </p:nvSpPr>
            <p:spPr>
              <a:xfrm rot="-2700000">
                <a:off x="162904" y="500679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6" name="Google Shape;446;p20"/>
              <p:cNvSpPr/>
              <p:nvPr/>
            </p:nvSpPr>
            <p:spPr>
              <a:xfrm rot="-2700000">
                <a:off x="460502" y="38218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7" name="Google Shape;447;p20"/>
              <p:cNvSpPr/>
              <p:nvPr/>
            </p:nvSpPr>
            <p:spPr>
              <a:xfrm rot="1151728">
                <a:off x="-144726" y="4556250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8" name="Google Shape;448;p20"/>
              <p:cNvSpPr/>
              <p:nvPr/>
            </p:nvSpPr>
            <p:spPr>
              <a:xfrm rot="1937948">
                <a:off x="-93465" y="2247434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49" name="Google Shape;449;p20"/>
              <p:cNvSpPr/>
              <p:nvPr/>
            </p:nvSpPr>
            <p:spPr>
              <a:xfrm rot="1151394">
                <a:off x="149557" y="315913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0" name="Google Shape;450;p20"/>
              <p:cNvSpPr/>
              <p:nvPr/>
            </p:nvSpPr>
            <p:spPr>
              <a:xfrm rot="-2700000">
                <a:off x="-161596" y="385132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51" name="Google Shape;451;p20"/>
            <p:cNvSpPr/>
            <p:nvPr/>
          </p:nvSpPr>
          <p:spPr>
            <a:xfrm rot="1932993">
              <a:off x="343488" y="1209882"/>
              <a:ext cx="103541" cy="8939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2" name="Google Shape;452;p20"/>
            <p:cNvSpPr/>
            <p:nvPr/>
          </p:nvSpPr>
          <p:spPr>
            <a:xfrm rot="-2700000">
              <a:off x="142052" y="395468"/>
              <a:ext cx="143401" cy="12388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453" name="Google Shape;453;p20"/>
          <p:cNvGrpSpPr/>
          <p:nvPr/>
        </p:nvGrpSpPr>
        <p:grpSpPr>
          <a:xfrm rot="10800000">
            <a:off x="6417127" y="-95829"/>
            <a:ext cx="3339268" cy="4530953"/>
            <a:chOff x="8072390" y="398771"/>
            <a:chExt cx="3339268" cy="4530953"/>
          </a:xfrm>
        </p:grpSpPr>
        <p:grpSp>
          <p:nvGrpSpPr>
            <p:cNvPr id="454" name="Google Shape;454;p20"/>
            <p:cNvGrpSpPr/>
            <p:nvPr/>
          </p:nvGrpSpPr>
          <p:grpSpPr>
            <a:xfrm>
              <a:off x="8351761" y="398771"/>
              <a:ext cx="1168525" cy="1280153"/>
              <a:chOff x="7816586" y="206146"/>
              <a:chExt cx="1168525" cy="1280153"/>
            </a:xfrm>
          </p:grpSpPr>
          <p:sp>
            <p:nvSpPr>
              <p:cNvPr id="455" name="Google Shape;455;p20"/>
              <p:cNvSpPr/>
              <p:nvPr/>
            </p:nvSpPr>
            <p:spPr>
              <a:xfrm rot="9216718">
                <a:off x="8302121" y="13506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 rot="-9648272">
                <a:off x="8659704" y="3253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 rot="8100000">
                <a:off x="82891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 rot="8100000">
                <a:off x="8909905" y="9802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0" name="Google Shape;460;p20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1" name="Google Shape;461;p20"/>
            <p:cNvGrpSpPr/>
            <p:nvPr/>
          </p:nvGrpSpPr>
          <p:grpSpPr>
            <a:xfrm rot="10800000">
              <a:off x="8428933" y="3878171"/>
              <a:ext cx="1391000" cy="1051553"/>
              <a:chOff x="7593036" y="206146"/>
              <a:chExt cx="1391000" cy="1051553"/>
            </a:xfrm>
          </p:grpSpPr>
          <p:sp>
            <p:nvSpPr>
              <p:cNvPr id="462" name="Google Shape;462;p20"/>
              <p:cNvSpPr/>
              <p:nvPr/>
            </p:nvSpPr>
            <p:spPr>
              <a:xfrm rot="9216718">
                <a:off x="83021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3" name="Google Shape;463;p20"/>
              <p:cNvSpPr/>
              <p:nvPr/>
            </p:nvSpPr>
            <p:spPr>
              <a:xfrm rot="-9648272">
                <a:off x="8278704" y="5539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4" name="Google Shape;464;p20"/>
              <p:cNvSpPr/>
              <p:nvPr/>
            </p:nvSpPr>
            <p:spPr>
              <a:xfrm rot="8100000">
                <a:off x="76033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5" name="Google Shape;465;p20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6" name="Google Shape;466;p20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67" name="Google Shape;467;p20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468" name="Google Shape;468;p20"/>
            <p:cNvGrpSpPr/>
            <p:nvPr/>
          </p:nvGrpSpPr>
          <p:grpSpPr>
            <a:xfrm flipH="1" rot="6929944">
              <a:off x="8744596" y="1762900"/>
              <a:ext cx="1994855" cy="2748184"/>
              <a:chOff x="7129921" y="-1857641"/>
              <a:chExt cx="1994838" cy="2748161"/>
            </a:xfrm>
          </p:grpSpPr>
          <p:sp>
            <p:nvSpPr>
              <p:cNvPr id="469" name="Google Shape;469;p20"/>
              <p:cNvSpPr/>
              <p:nvPr/>
            </p:nvSpPr>
            <p:spPr>
              <a:xfrm rot="9216718">
                <a:off x="8419690" y="754889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0" name="Google Shape;470;p20"/>
              <p:cNvSpPr/>
              <p:nvPr/>
            </p:nvSpPr>
            <p:spPr>
              <a:xfrm rot="-9648272">
                <a:off x="7271405" y="278729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1" name="Google Shape;471;p20"/>
              <p:cNvSpPr/>
              <p:nvPr/>
            </p:nvSpPr>
            <p:spPr>
              <a:xfrm rot="8100000">
                <a:off x="7822537" y="56286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2" name="Google Shape;472;p20"/>
              <p:cNvSpPr/>
              <p:nvPr/>
            </p:nvSpPr>
            <p:spPr>
              <a:xfrm rot="8100000">
                <a:off x="9049553" y="456859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3" name="Google Shape;473;p20"/>
              <p:cNvSpPr/>
              <p:nvPr/>
            </p:nvSpPr>
            <p:spPr>
              <a:xfrm rot="8100000">
                <a:off x="8214712" y="38021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474" name="Google Shape;474;p20"/>
              <p:cNvSpPr/>
              <p:nvPr/>
            </p:nvSpPr>
            <p:spPr>
              <a:xfrm rot="8100000">
                <a:off x="7140215" y="-1842892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6" name="Google Shape;476;p21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477" name="Google Shape;477;p21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8" name="Google Shape;478;p21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79" name="Google Shape;479;p21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Google Shape;480;p21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1" name="Google Shape;481;p21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2" name="Google Shape;482;p21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3" name="Google Shape;483;p21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4" name="Google Shape;484;p21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5" name="Google Shape;485;p21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6" name="Google Shape;486;p21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7" name="Google Shape;487;p21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8" name="Google Shape;488;p21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9" name="Google Shape;489;p21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0" name="Google Shape;490;p21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91" name="Google Shape;491;p21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492" name="Google Shape;492;p21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3" name="Google Shape;493;p21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4" name="Google Shape;494;p21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21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21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21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21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9" name="Google Shape;499;p21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0" name="Google Shape;500;p21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1" name="Google Shape;501;p21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2" name="Google Shape;502;p21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3" name="Google Shape;503;p21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4" name="Google Shape;504;p21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5" name="Google Shape;505;p21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06" name="Google Shape;506;p21"/>
          <p:cNvGrpSpPr/>
          <p:nvPr/>
        </p:nvGrpSpPr>
        <p:grpSpPr>
          <a:xfrm>
            <a:off x="-41403" y="-2011750"/>
            <a:ext cx="9760704" cy="7324550"/>
            <a:chOff x="-41403" y="-2011750"/>
            <a:chExt cx="9760704" cy="7324550"/>
          </a:xfrm>
        </p:grpSpPr>
        <p:sp>
          <p:nvSpPr>
            <p:cNvPr id="507" name="Google Shape;507;p21"/>
            <p:cNvSpPr/>
            <p:nvPr/>
          </p:nvSpPr>
          <p:spPr>
            <a:xfrm>
              <a:off x="3002200" y="-2011750"/>
              <a:ext cx="3184500" cy="3184500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21"/>
            <p:cNvSpPr/>
            <p:nvPr/>
          </p:nvSpPr>
          <p:spPr>
            <a:xfrm rot="10800000">
              <a:off x="7663946" y="-165225"/>
              <a:ext cx="2055354" cy="5424989"/>
            </a:xfrm>
            <a:custGeom>
              <a:rect b="b" l="l" r="r" t="t"/>
              <a:pathLst>
                <a:path extrusionOk="0" h="89948" w="34077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21"/>
            <p:cNvSpPr/>
            <p:nvPr/>
          </p:nvSpPr>
          <p:spPr>
            <a:xfrm flipH="1">
              <a:off x="-41403" y="-169287"/>
              <a:ext cx="971827" cy="5482087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10" name="Google Shape;510;p21"/>
          <p:cNvSpPr txBox="1"/>
          <p:nvPr>
            <p:ph type="title"/>
          </p:nvPr>
        </p:nvSpPr>
        <p:spPr>
          <a:xfrm>
            <a:off x="1106475" y="1354575"/>
            <a:ext cx="5649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511" name="Google Shape;511;p21"/>
          <p:cNvSpPr txBox="1"/>
          <p:nvPr>
            <p:ph idx="1" type="subTitle"/>
          </p:nvPr>
        </p:nvSpPr>
        <p:spPr>
          <a:xfrm>
            <a:off x="1106575" y="2196375"/>
            <a:ext cx="49233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512" name="Google Shape;512;p21"/>
          <p:cNvGrpSpPr/>
          <p:nvPr/>
        </p:nvGrpSpPr>
        <p:grpSpPr>
          <a:xfrm>
            <a:off x="7898569" y="398771"/>
            <a:ext cx="2228122" cy="4530953"/>
            <a:chOff x="7898569" y="398771"/>
            <a:chExt cx="2228122" cy="4530953"/>
          </a:xfrm>
        </p:grpSpPr>
        <p:grpSp>
          <p:nvGrpSpPr>
            <p:cNvPr id="513" name="Google Shape;513;p21"/>
            <p:cNvGrpSpPr/>
            <p:nvPr/>
          </p:nvGrpSpPr>
          <p:grpSpPr>
            <a:xfrm>
              <a:off x="8351761" y="398771"/>
              <a:ext cx="1167472" cy="1051553"/>
              <a:chOff x="7816586" y="206146"/>
              <a:chExt cx="1167472" cy="1051553"/>
            </a:xfrm>
          </p:grpSpPr>
          <p:sp>
            <p:nvSpPr>
              <p:cNvPr id="514" name="Google Shape;514;p21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5" name="Google Shape;515;p21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6" name="Google Shape;516;p21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7" name="Google Shape;517;p21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8" name="Google Shape;518;p21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19" name="Google Shape;519;p21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0" name="Google Shape;520;p21"/>
            <p:cNvGrpSpPr/>
            <p:nvPr/>
          </p:nvGrpSpPr>
          <p:grpSpPr>
            <a:xfrm rot="10800000">
              <a:off x="8428911" y="3878171"/>
              <a:ext cx="1167472" cy="1051553"/>
              <a:chOff x="7816586" y="206146"/>
              <a:chExt cx="1167472" cy="1051553"/>
            </a:xfrm>
          </p:grpSpPr>
          <p:sp>
            <p:nvSpPr>
              <p:cNvPr id="521" name="Google Shape;521;p21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2" name="Google Shape;522;p21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3" name="Google Shape;523;p21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4" name="Google Shape;524;p21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5" name="Google Shape;525;p21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6" name="Google Shape;526;p21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27" name="Google Shape;527;p21"/>
            <p:cNvGrpSpPr/>
            <p:nvPr/>
          </p:nvGrpSpPr>
          <p:grpSpPr>
            <a:xfrm flipH="1" rot="6929944">
              <a:off x="8268592" y="1784838"/>
              <a:ext cx="1488076" cy="1758835"/>
              <a:chOff x="7495995" y="-501121"/>
              <a:chExt cx="1488063" cy="1758820"/>
            </a:xfrm>
          </p:grpSpPr>
          <p:sp>
            <p:nvSpPr>
              <p:cNvPr id="528" name="Google Shape;528;p21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29" name="Google Shape;529;p21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0" name="Google Shape;530;p21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1" name="Google Shape;531;p21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2" name="Google Shape;532;p21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3" name="Google Shape;533;p21"/>
              <p:cNvSpPr/>
              <p:nvPr/>
            </p:nvSpPr>
            <p:spPr>
              <a:xfrm rot="8100000">
                <a:off x="7506289" y="-486372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534" name="Google Shape;534;p21"/>
          <p:cNvGrpSpPr/>
          <p:nvPr/>
        </p:nvGrpSpPr>
        <p:grpSpPr>
          <a:xfrm>
            <a:off x="25362" y="362910"/>
            <a:ext cx="732499" cy="4434391"/>
            <a:chOff x="25362" y="362910"/>
            <a:chExt cx="732499" cy="4434391"/>
          </a:xfrm>
        </p:grpSpPr>
        <p:grpSp>
          <p:nvGrpSpPr>
            <p:cNvPr id="535" name="Google Shape;535;p21"/>
            <p:cNvGrpSpPr/>
            <p:nvPr/>
          </p:nvGrpSpPr>
          <p:grpSpPr>
            <a:xfrm>
              <a:off x="25362" y="2071506"/>
              <a:ext cx="732499" cy="2725795"/>
              <a:chOff x="-113388" y="2221306"/>
              <a:chExt cx="732499" cy="2725795"/>
            </a:xfrm>
          </p:grpSpPr>
          <p:sp>
            <p:nvSpPr>
              <p:cNvPr id="536" name="Google Shape;536;p21"/>
              <p:cNvSpPr/>
              <p:nvPr/>
            </p:nvSpPr>
            <p:spPr>
              <a:xfrm rot="-2700000">
                <a:off x="543904" y="462579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7" name="Google Shape;537;p21"/>
              <p:cNvSpPr/>
              <p:nvPr/>
            </p:nvSpPr>
            <p:spPr>
              <a:xfrm rot="-2700000">
                <a:off x="79502" y="38218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8" name="Google Shape;538;p21"/>
              <p:cNvSpPr/>
              <p:nvPr/>
            </p:nvSpPr>
            <p:spPr>
              <a:xfrm rot="1151728">
                <a:off x="160074" y="4861050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9" name="Google Shape;539;p21"/>
              <p:cNvSpPr/>
              <p:nvPr/>
            </p:nvSpPr>
            <p:spPr>
              <a:xfrm rot="1937948">
                <a:off x="-93465" y="2247434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0" name="Google Shape;540;p21"/>
              <p:cNvSpPr/>
              <p:nvPr/>
            </p:nvSpPr>
            <p:spPr>
              <a:xfrm rot="1151394">
                <a:off x="149557" y="315913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41" name="Google Shape;541;p21"/>
              <p:cNvSpPr/>
              <p:nvPr/>
            </p:nvSpPr>
            <p:spPr>
              <a:xfrm rot="-2700000">
                <a:off x="67004" y="438472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542" name="Google Shape;542;p21"/>
            <p:cNvSpPr/>
            <p:nvPr/>
          </p:nvSpPr>
          <p:spPr>
            <a:xfrm rot="1932993">
              <a:off x="343488" y="1209882"/>
              <a:ext cx="103541" cy="8939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3" name="Google Shape;543;p21"/>
            <p:cNvSpPr/>
            <p:nvPr/>
          </p:nvSpPr>
          <p:spPr>
            <a:xfrm rot="-2700000">
              <a:off x="142052" y="395468"/>
              <a:ext cx="143401" cy="12388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5" name="Google Shape;545;p22"/>
          <p:cNvGrpSpPr/>
          <p:nvPr/>
        </p:nvGrpSpPr>
        <p:grpSpPr>
          <a:xfrm>
            <a:off x="-8362164" y="-515350"/>
            <a:ext cx="18015529" cy="6467611"/>
            <a:chOff x="-8362164" y="-515350"/>
            <a:chExt cx="18015529" cy="6467611"/>
          </a:xfrm>
        </p:grpSpPr>
        <p:sp>
          <p:nvSpPr>
            <p:cNvPr id="546" name="Google Shape;546;p22"/>
            <p:cNvSpPr/>
            <p:nvPr/>
          </p:nvSpPr>
          <p:spPr>
            <a:xfrm flipH="1" rot="-5400000">
              <a:off x="-951281" y="-4652385"/>
              <a:ext cx="3193763" cy="18015529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7" name="Google Shape;547;p22"/>
            <p:cNvSpPr/>
            <p:nvPr/>
          </p:nvSpPr>
          <p:spPr>
            <a:xfrm>
              <a:off x="-591025" y="-515350"/>
              <a:ext cx="2015400" cy="2015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48" name="Google Shape;548;p22"/>
            <p:cNvSpPr/>
            <p:nvPr/>
          </p:nvSpPr>
          <p:spPr>
            <a:xfrm>
              <a:off x="1558650" y="78400"/>
              <a:ext cx="370200" cy="370200"/>
            </a:xfrm>
            <a:prstGeom prst="ellipse">
              <a:avLst/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49" name="Google Shape;549;p22"/>
          <p:cNvSpPr txBox="1"/>
          <p:nvPr>
            <p:ph type="title"/>
          </p:nvPr>
        </p:nvSpPr>
        <p:spPr>
          <a:xfrm>
            <a:off x="2160125" y="3641625"/>
            <a:ext cx="6268800" cy="9666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91440" rtl="0" algn="r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grpSp>
        <p:nvGrpSpPr>
          <p:cNvPr id="550" name="Google Shape;550;p22"/>
          <p:cNvGrpSpPr/>
          <p:nvPr/>
        </p:nvGrpSpPr>
        <p:grpSpPr>
          <a:xfrm>
            <a:off x="297963" y="4573494"/>
            <a:ext cx="6896249" cy="944430"/>
            <a:chOff x="297963" y="4573494"/>
            <a:chExt cx="6896249" cy="944430"/>
          </a:xfrm>
        </p:grpSpPr>
        <p:grpSp>
          <p:nvGrpSpPr>
            <p:cNvPr id="551" name="Google Shape;551;p22"/>
            <p:cNvGrpSpPr/>
            <p:nvPr/>
          </p:nvGrpSpPr>
          <p:grpSpPr>
            <a:xfrm rot="10800000">
              <a:off x="297963" y="4573494"/>
              <a:ext cx="5033800" cy="944430"/>
              <a:chOff x="-601789" y="206146"/>
              <a:chExt cx="5033800" cy="944430"/>
            </a:xfrm>
          </p:grpSpPr>
          <p:sp>
            <p:nvSpPr>
              <p:cNvPr id="552" name="Google Shape;552;p22"/>
              <p:cNvSpPr/>
              <p:nvPr/>
            </p:nvSpPr>
            <p:spPr>
              <a:xfrm rot="-1583282">
                <a:off x="178451" y="229214"/>
                <a:ext cx="130274" cy="112564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3" name="Google Shape;553;p22"/>
              <p:cNvSpPr/>
              <p:nvPr/>
            </p:nvSpPr>
            <p:spPr>
              <a:xfrm rot="1151728">
                <a:off x="627374" y="1064525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4" name="Google Shape;554;p22"/>
              <p:cNvSpPr/>
              <p:nvPr/>
            </p:nvSpPr>
            <p:spPr>
              <a:xfrm rot="1937948">
                <a:off x="1137085" y="584284"/>
                <a:ext cx="130254" cy="11244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5" name="Google Shape;555;p22"/>
              <p:cNvSpPr/>
              <p:nvPr/>
            </p:nvSpPr>
            <p:spPr>
              <a:xfrm rot="1151394">
                <a:off x="1169807" y="23778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6" name="Google Shape;556;p22"/>
              <p:cNvSpPr/>
              <p:nvPr/>
            </p:nvSpPr>
            <p:spPr>
              <a:xfrm rot="-2700000">
                <a:off x="-591496" y="6535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7" name="Google Shape;557;p22"/>
              <p:cNvSpPr/>
              <p:nvPr/>
            </p:nvSpPr>
            <p:spPr>
              <a:xfrm rot="-2700000">
                <a:off x="1881952" y="40171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8" name="Google Shape;558;p22"/>
              <p:cNvSpPr/>
              <p:nvPr/>
            </p:nvSpPr>
            <p:spPr>
              <a:xfrm rot="1151394">
                <a:off x="2661232" y="755860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59" name="Google Shape;559;p22"/>
              <p:cNvSpPr/>
              <p:nvPr/>
            </p:nvSpPr>
            <p:spPr>
              <a:xfrm rot="-2700000">
                <a:off x="380854" y="6754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0" name="Google Shape;560;p22"/>
              <p:cNvSpPr/>
              <p:nvPr/>
            </p:nvSpPr>
            <p:spPr>
              <a:xfrm rot="9216718">
                <a:off x="4103171" y="581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1" name="Google Shape;561;p22"/>
              <p:cNvSpPr/>
              <p:nvPr/>
            </p:nvSpPr>
            <p:spPr>
              <a:xfrm rot="8100000">
                <a:off x="4356805" y="334320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2" name="Google Shape;562;p22"/>
              <p:cNvSpPr/>
              <p:nvPr/>
            </p:nvSpPr>
            <p:spPr>
              <a:xfrm rot="-2700000">
                <a:off x="3573702" y="40171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63" name="Google Shape;563;p22"/>
            <p:cNvGrpSpPr/>
            <p:nvPr/>
          </p:nvGrpSpPr>
          <p:grpSpPr>
            <a:xfrm flipH="1">
              <a:off x="6263222" y="5153615"/>
              <a:ext cx="930990" cy="353696"/>
              <a:chOff x="1117162" y="369160"/>
              <a:chExt cx="930990" cy="353696"/>
            </a:xfrm>
          </p:grpSpPr>
          <p:sp>
            <p:nvSpPr>
              <p:cNvPr id="564" name="Google Shape;564;p22"/>
              <p:cNvSpPr/>
              <p:nvPr/>
            </p:nvSpPr>
            <p:spPr>
              <a:xfrm rot="1937948">
                <a:off x="1137085" y="584284"/>
                <a:ext cx="130254" cy="11244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5" name="Google Shape;565;p22"/>
              <p:cNvSpPr/>
              <p:nvPr/>
            </p:nvSpPr>
            <p:spPr>
              <a:xfrm rot="-2700000">
                <a:off x="1881952" y="40171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66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7" name="Google Shape;567;p23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568" name="Google Shape;568;p23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69" name="Google Shape;569;p23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0" name="Google Shape;570;p23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1" name="Google Shape;571;p23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2" name="Google Shape;572;p23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3" name="Google Shape;573;p23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4" name="Google Shape;574;p23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5" name="Google Shape;575;p23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6" name="Google Shape;576;p23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7" name="Google Shape;577;p23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8" name="Google Shape;578;p23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79" name="Google Shape;579;p23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0" name="Google Shape;580;p23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1" name="Google Shape;581;p23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582" name="Google Shape;582;p23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583" name="Google Shape;583;p23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4" name="Google Shape;584;p23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5" name="Google Shape;585;p23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6" name="Google Shape;586;p23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7" name="Google Shape;587;p23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8" name="Google Shape;588;p23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9" name="Google Shape;589;p23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0" name="Google Shape;590;p23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1" name="Google Shape;591;p23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2" name="Google Shape;592;p23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3" name="Google Shape;593;p23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4" name="Google Shape;594;p23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5" name="Google Shape;595;p23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6" name="Google Shape;596;p23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597" name="Google Shape;597;p23"/>
          <p:cNvGrpSpPr/>
          <p:nvPr/>
        </p:nvGrpSpPr>
        <p:grpSpPr>
          <a:xfrm>
            <a:off x="-1084218" y="-91125"/>
            <a:ext cx="13698793" cy="7169937"/>
            <a:chOff x="-1084218" y="-91125"/>
            <a:chExt cx="13698793" cy="7169937"/>
          </a:xfrm>
        </p:grpSpPr>
        <p:sp>
          <p:nvSpPr>
            <p:cNvPr id="598" name="Google Shape;598;p23"/>
            <p:cNvSpPr/>
            <p:nvPr/>
          </p:nvSpPr>
          <p:spPr>
            <a:xfrm flipH="1" rot="-5929478">
              <a:off x="6482154" y="-529039"/>
              <a:ext cx="1823051" cy="10283850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9" name="Google Shape;599;p23"/>
            <p:cNvSpPr/>
            <p:nvPr/>
          </p:nvSpPr>
          <p:spPr>
            <a:xfrm flipH="1" rot="-192187">
              <a:off x="-1009711" y="4260719"/>
              <a:ext cx="2743586" cy="2743586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0" name="Google Shape;600;p23"/>
            <p:cNvSpPr/>
            <p:nvPr/>
          </p:nvSpPr>
          <p:spPr>
            <a:xfrm rot="-9250427">
              <a:off x="6854599" y="261715"/>
              <a:ext cx="2101721" cy="2101721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1" name="Google Shape;601;p23"/>
            <p:cNvSpPr/>
            <p:nvPr/>
          </p:nvSpPr>
          <p:spPr>
            <a:xfrm flipH="1">
              <a:off x="-166511" y="103264"/>
              <a:ext cx="1758900" cy="175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602" name="Google Shape;602;p23"/>
            <p:cNvSpPr/>
            <p:nvPr/>
          </p:nvSpPr>
          <p:spPr>
            <a:xfrm flipH="1">
              <a:off x="1592324" y="103249"/>
              <a:ext cx="316200" cy="3162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603" name="Google Shape;603;p23"/>
          <p:cNvSpPr txBox="1"/>
          <p:nvPr>
            <p:ph hasCustomPrompt="1" type="title"/>
          </p:nvPr>
        </p:nvSpPr>
        <p:spPr>
          <a:xfrm>
            <a:off x="1064025" y="1605825"/>
            <a:ext cx="7016100" cy="1511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8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604" name="Google Shape;604;p23"/>
          <p:cNvSpPr txBox="1"/>
          <p:nvPr>
            <p:ph idx="1" type="subTitle"/>
          </p:nvPr>
        </p:nvSpPr>
        <p:spPr>
          <a:xfrm>
            <a:off x="2118875" y="3116975"/>
            <a:ext cx="4906500" cy="713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grpSp>
        <p:nvGrpSpPr>
          <p:cNvPr id="605" name="Google Shape;605;p23"/>
          <p:cNvGrpSpPr/>
          <p:nvPr/>
        </p:nvGrpSpPr>
        <p:grpSpPr>
          <a:xfrm flipH="1">
            <a:off x="3576788" y="4429596"/>
            <a:ext cx="5567223" cy="1051553"/>
            <a:chOff x="160188" y="206146"/>
            <a:chExt cx="5567223" cy="1051553"/>
          </a:xfrm>
        </p:grpSpPr>
        <p:sp>
          <p:nvSpPr>
            <p:cNvPr id="606" name="Google Shape;606;p23"/>
            <p:cNvSpPr/>
            <p:nvPr/>
          </p:nvSpPr>
          <p:spPr>
            <a:xfrm rot="-1583282">
              <a:off x="178451" y="229214"/>
              <a:ext cx="130274" cy="112564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23"/>
            <p:cNvSpPr/>
            <p:nvPr/>
          </p:nvSpPr>
          <p:spPr>
            <a:xfrm rot="1151728">
              <a:off x="627374" y="1064525"/>
              <a:ext cx="85769" cy="74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8" name="Google Shape;608;p23"/>
            <p:cNvSpPr/>
            <p:nvPr/>
          </p:nvSpPr>
          <p:spPr>
            <a:xfrm rot="1937948">
              <a:off x="1137085" y="584284"/>
              <a:ext cx="130254" cy="11244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9" name="Google Shape;609;p23"/>
            <p:cNvSpPr/>
            <p:nvPr/>
          </p:nvSpPr>
          <p:spPr>
            <a:xfrm rot="1151394">
              <a:off x="3684407" y="771185"/>
              <a:ext cx="64801" cy="5588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0" name="Google Shape;610;p23"/>
            <p:cNvSpPr/>
            <p:nvPr/>
          </p:nvSpPr>
          <p:spPr>
            <a:xfrm rot="-2700000">
              <a:off x="170504" y="118694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1" name="Google Shape;611;p23"/>
            <p:cNvSpPr/>
            <p:nvPr/>
          </p:nvSpPr>
          <p:spPr>
            <a:xfrm rot="-2700000">
              <a:off x="1917477" y="1021968"/>
              <a:ext cx="143401" cy="12388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2" name="Google Shape;612;p23"/>
            <p:cNvSpPr/>
            <p:nvPr/>
          </p:nvSpPr>
          <p:spPr>
            <a:xfrm rot="1151394">
              <a:off x="2661232" y="755860"/>
              <a:ext cx="64801" cy="5588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3" name="Google Shape;613;p23"/>
            <p:cNvSpPr/>
            <p:nvPr/>
          </p:nvSpPr>
          <p:spPr>
            <a:xfrm rot="-2700000">
              <a:off x="380854" y="67544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4" name="Google Shape;614;p23"/>
            <p:cNvSpPr/>
            <p:nvPr/>
          </p:nvSpPr>
          <p:spPr>
            <a:xfrm rot="9216718">
              <a:off x="4941371" y="428667"/>
              <a:ext cx="130274" cy="112564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5" name="Google Shape;615;p23"/>
            <p:cNvSpPr/>
            <p:nvPr/>
          </p:nvSpPr>
          <p:spPr>
            <a:xfrm rot="8100000">
              <a:off x="5652205" y="639120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6" name="Google Shape;616;p23"/>
            <p:cNvSpPr/>
            <p:nvPr/>
          </p:nvSpPr>
          <p:spPr>
            <a:xfrm rot="-2700000">
              <a:off x="4627552" y="749268"/>
              <a:ext cx="143401" cy="12388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bg>
      <p:bgPr>
        <a:solidFill>
          <a:schemeClr val="lt1"/>
        </a:solidFill>
      </p:bgPr>
    </p:bg>
    <p:spTree>
      <p:nvGrpSpPr>
        <p:cNvPr id="617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ble of contents">
  <p:cSld name="BLANK_1">
    <p:spTree>
      <p:nvGrpSpPr>
        <p:cNvPr id="618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9" name="Google Shape;619;p25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620" name="Google Shape;620;p25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1" name="Google Shape;621;p25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2" name="Google Shape;622;p25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3" name="Google Shape;623;p25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4" name="Google Shape;624;p25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5" name="Google Shape;625;p25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6" name="Google Shape;626;p25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7" name="Google Shape;627;p25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8" name="Google Shape;628;p25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29" name="Google Shape;629;p25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0" name="Google Shape;630;p25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1" name="Google Shape;631;p25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2" name="Google Shape;632;p25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3" name="Google Shape;633;p25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4" name="Google Shape;634;p25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635" name="Google Shape;635;p25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6" name="Google Shape;636;p25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7" name="Google Shape;637;p25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8" name="Google Shape;638;p25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9" name="Google Shape;639;p25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0" name="Google Shape;640;p25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1" name="Google Shape;641;p25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2" name="Google Shape;642;p25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3" name="Google Shape;643;p25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4" name="Google Shape;644;p25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5" name="Google Shape;645;p25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6" name="Google Shape;646;p25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7" name="Google Shape;647;p25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8" name="Google Shape;648;p25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49" name="Google Shape;649;p25"/>
          <p:cNvGrpSpPr/>
          <p:nvPr/>
        </p:nvGrpSpPr>
        <p:grpSpPr>
          <a:xfrm>
            <a:off x="-883133" y="-521625"/>
            <a:ext cx="10027131" cy="6095834"/>
            <a:chOff x="-883133" y="-521625"/>
            <a:chExt cx="10027131" cy="6095834"/>
          </a:xfrm>
        </p:grpSpPr>
        <p:sp>
          <p:nvSpPr>
            <p:cNvPr id="650" name="Google Shape;650;p25"/>
            <p:cNvSpPr/>
            <p:nvPr/>
          </p:nvSpPr>
          <p:spPr>
            <a:xfrm rot="10800000">
              <a:off x="2126547" y="3977961"/>
              <a:ext cx="7017451" cy="1596247"/>
            </a:xfrm>
            <a:custGeom>
              <a:rect b="b" l="l" r="r" t="t"/>
              <a:pathLst>
                <a:path extrusionOk="0" h="57481" w="252699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1" name="Google Shape;651;p25"/>
            <p:cNvSpPr/>
            <p:nvPr/>
          </p:nvSpPr>
          <p:spPr>
            <a:xfrm rot="10800000">
              <a:off x="-883133" y="3810509"/>
              <a:ext cx="7057983" cy="1763691"/>
            </a:xfrm>
            <a:custGeom>
              <a:rect b="b" l="l" r="r" t="t"/>
              <a:pathLst>
                <a:path extrusionOk="0" h="52057" w="208323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2" name="Google Shape;652;p25"/>
            <p:cNvSpPr/>
            <p:nvPr/>
          </p:nvSpPr>
          <p:spPr>
            <a:xfrm>
              <a:off x="-320625" y="-521625"/>
              <a:ext cx="1731900" cy="1731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3" name="Google Shape;653;p25"/>
            <p:cNvSpPr/>
            <p:nvPr/>
          </p:nvSpPr>
          <p:spPr>
            <a:xfrm>
              <a:off x="7931925" y="88450"/>
              <a:ext cx="893100" cy="893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54" name="Google Shape;654;p25"/>
          <p:cNvSpPr txBox="1"/>
          <p:nvPr>
            <p:ph type="title"/>
          </p:nvPr>
        </p:nvSpPr>
        <p:spPr>
          <a:xfrm>
            <a:off x="1617465" y="1328800"/>
            <a:ext cx="2999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5" name="Google Shape;655;p25"/>
          <p:cNvSpPr txBox="1"/>
          <p:nvPr>
            <p:ph idx="1" type="subTitle"/>
          </p:nvPr>
        </p:nvSpPr>
        <p:spPr>
          <a:xfrm>
            <a:off x="1617453" y="1856500"/>
            <a:ext cx="264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6" name="Google Shape;656;p25"/>
          <p:cNvSpPr txBox="1"/>
          <p:nvPr>
            <p:ph idx="2" type="title"/>
          </p:nvPr>
        </p:nvSpPr>
        <p:spPr>
          <a:xfrm>
            <a:off x="1617465" y="3086925"/>
            <a:ext cx="2999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7" name="Google Shape;657;p25"/>
          <p:cNvSpPr txBox="1"/>
          <p:nvPr>
            <p:ph idx="3" type="subTitle"/>
          </p:nvPr>
        </p:nvSpPr>
        <p:spPr>
          <a:xfrm>
            <a:off x="1617603" y="3614625"/>
            <a:ext cx="264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58" name="Google Shape;658;p25"/>
          <p:cNvSpPr txBox="1"/>
          <p:nvPr>
            <p:ph idx="4" type="title"/>
          </p:nvPr>
        </p:nvSpPr>
        <p:spPr>
          <a:xfrm>
            <a:off x="5420588" y="1328800"/>
            <a:ext cx="2999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9" name="Google Shape;659;p25"/>
          <p:cNvSpPr txBox="1"/>
          <p:nvPr>
            <p:ph idx="5" type="subTitle"/>
          </p:nvPr>
        </p:nvSpPr>
        <p:spPr>
          <a:xfrm>
            <a:off x="5420588" y="1856500"/>
            <a:ext cx="264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0" name="Google Shape;660;p25"/>
          <p:cNvSpPr txBox="1"/>
          <p:nvPr>
            <p:ph idx="6" type="title"/>
          </p:nvPr>
        </p:nvSpPr>
        <p:spPr>
          <a:xfrm>
            <a:off x="5420588" y="3086925"/>
            <a:ext cx="29997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1" name="Google Shape;661;p25"/>
          <p:cNvSpPr txBox="1"/>
          <p:nvPr>
            <p:ph idx="7" type="subTitle"/>
          </p:nvPr>
        </p:nvSpPr>
        <p:spPr>
          <a:xfrm>
            <a:off x="5420588" y="3614625"/>
            <a:ext cx="2647800" cy="4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2" name="Google Shape;662;p25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663" name="Google Shape;663;p25"/>
          <p:cNvGrpSpPr/>
          <p:nvPr/>
        </p:nvGrpSpPr>
        <p:grpSpPr>
          <a:xfrm>
            <a:off x="230958" y="4360246"/>
            <a:ext cx="8740303" cy="1051553"/>
            <a:chOff x="230958" y="4360246"/>
            <a:chExt cx="8740303" cy="1051553"/>
          </a:xfrm>
        </p:grpSpPr>
        <p:grpSp>
          <p:nvGrpSpPr>
            <p:cNvPr id="664" name="Google Shape;664;p25"/>
            <p:cNvGrpSpPr/>
            <p:nvPr/>
          </p:nvGrpSpPr>
          <p:grpSpPr>
            <a:xfrm flipH="1">
              <a:off x="3404038" y="4360246"/>
              <a:ext cx="5567223" cy="1051553"/>
              <a:chOff x="160188" y="206146"/>
              <a:chExt cx="5567223" cy="1051553"/>
            </a:xfrm>
          </p:grpSpPr>
          <p:sp>
            <p:nvSpPr>
              <p:cNvPr id="665" name="Google Shape;665;p25"/>
              <p:cNvSpPr/>
              <p:nvPr/>
            </p:nvSpPr>
            <p:spPr>
              <a:xfrm rot="-1583282">
                <a:off x="178451" y="229214"/>
                <a:ext cx="130274" cy="112564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6" name="Google Shape;666;p25"/>
              <p:cNvSpPr/>
              <p:nvPr/>
            </p:nvSpPr>
            <p:spPr>
              <a:xfrm rot="1151728">
                <a:off x="627374" y="1064525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7" name="Google Shape;667;p25"/>
              <p:cNvSpPr/>
              <p:nvPr/>
            </p:nvSpPr>
            <p:spPr>
              <a:xfrm rot="1937948">
                <a:off x="1137085" y="584284"/>
                <a:ext cx="130254" cy="11244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8" name="Google Shape;668;p25"/>
              <p:cNvSpPr/>
              <p:nvPr/>
            </p:nvSpPr>
            <p:spPr>
              <a:xfrm rot="1151394">
                <a:off x="636407" y="39018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9" name="Google Shape;669;p25"/>
              <p:cNvSpPr/>
              <p:nvPr/>
            </p:nvSpPr>
            <p:spPr>
              <a:xfrm rot="-2700000">
                <a:off x="170504" y="11869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0" name="Google Shape;670;p25"/>
              <p:cNvSpPr/>
              <p:nvPr/>
            </p:nvSpPr>
            <p:spPr>
              <a:xfrm rot="-2700000">
                <a:off x="1917477" y="102196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1" name="Google Shape;671;p25"/>
              <p:cNvSpPr/>
              <p:nvPr/>
            </p:nvSpPr>
            <p:spPr>
              <a:xfrm rot="1151394">
                <a:off x="2661232" y="755860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2" name="Google Shape;672;p25"/>
              <p:cNvSpPr/>
              <p:nvPr/>
            </p:nvSpPr>
            <p:spPr>
              <a:xfrm rot="-2700000">
                <a:off x="380854" y="6754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3" name="Google Shape;673;p25"/>
              <p:cNvSpPr/>
              <p:nvPr/>
            </p:nvSpPr>
            <p:spPr>
              <a:xfrm rot="9216718">
                <a:off x="5093771" y="581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4" name="Google Shape;674;p25"/>
              <p:cNvSpPr/>
              <p:nvPr/>
            </p:nvSpPr>
            <p:spPr>
              <a:xfrm rot="8100000">
                <a:off x="5652205" y="1020120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5" name="Google Shape;675;p25"/>
              <p:cNvSpPr/>
              <p:nvPr/>
            </p:nvSpPr>
            <p:spPr>
              <a:xfrm rot="-2700000">
                <a:off x="4627552" y="74926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6" name="Google Shape;676;p25"/>
            <p:cNvGrpSpPr/>
            <p:nvPr/>
          </p:nvGrpSpPr>
          <p:grpSpPr>
            <a:xfrm flipH="1">
              <a:off x="230958" y="4845052"/>
              <a:ext cx="2456042" cy="536605"/>
              <a:chOff x="-381539" y="4542927"/>
              <a:chExt cx="2456042" cy="536605"/>
            </a:xfrm>
          </p:grpSpPr>
          <p:sp>
            <p:nvSpPr>
              <p:cNvPr id="677" name="Google Shape;677;p25"/>
              <p:cNvSpPr/>
              <p:nvPr/>
            </p:nvSpPr>
            <p:spPr>
              <a:xfrm rot="-2700000">
                <a:off x="953379" y="473479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8" name="Google Shape;678;p25"/>
              <p:cNvSpPr/>
              <p:nvPr/>
            </p:nvSpPr>
            <p:spPr>
              <a:xfrm rot="-2700000">
                <a:off x="1908302" y="46600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79" name="Google Shape;679;p25"/>
              <p:cNvSpPr/>
              <p:nvPr/>
            </p:nvSpPr>
            <p:spPr>
              <a:xfrm rot="1151728">
                <a:off x="174874" y="4554975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0" name="Google Shape;680;p25"/>
              <p:cNvSpPr/>
              <p:nvPr/>
            </p:nvSpPr>
            <p:spPr>
              <a:xfrm rot="1937948">
                <a:off x="421535" y="4940959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1" name="Google Shape;681;p25"/>
              <p:cNvSpPr/>
              <p:nvPr/>
            </p:nvSpPr>
            <p:spPr>
              <a:xfrm rot="1151394">
                <a:off x="1169807" y="496923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82" name="Google Shape;682;p25"/>
              <p:cNvSpPr/>
              <p:nvPr/>
            </p:nvSpPr>
            <p:spPr>
              <a:xfrm rot="-2700000">
                <a:off x="-371246" y="47933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CUSTOM_1">
    <p:spTree>
      <p:nvGrpSpPr>
        <p:cNvPr id="683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4" name="Google Shape;684;p26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685" name="Google Shape;685;p2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2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2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2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2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2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2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2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2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2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2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2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2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2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2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00" name="Google Shape;700;p2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1" name="Google Shape;701;p2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2" name="Google Shape;702;p2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3" name="Google Shape;703;p2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4" name="Google Shape;704;p2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5" name="Google Shape;705;p2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6" name="Google Shape;706;p2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7" name="Google Shape;707;p2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8" name="Google Shape;708;p2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9" name="Google Shape;709;p2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0" name="Google Shape;710;p2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1" name="Google Shape;711;p2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2" name="Google Shape;712;p2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3" name="Google Shape;713;p2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14" name="Google Shape;714;p26"/>
          <p:cNvGrpSpPr/>
          <p:nvPr/>
        </p:nvGrpSpPr>
        <p:grpSpPr>
          <a:xfrm>
            <a:off x="-679713" y="-1165025"/>
            <a:ext cx="10465824" cy="7406240"/>
            <a:chOff x="-679713" y="-1165025"/>
            <a:chExt cx="10465824" cy="7406240"/>
          </a:xfrm>
        </p:grpSpPr>
        <p:sp>
          <p:nvSpPr>
            <p:cNvPr id="715" name="Google Shape;715;p26"/>
            <p:cNvSpPr/>
            <p:nvPr/>
          </p:nvSpPr>
          <p:spPr>
            <a:xfrm flipH="1" rot="-5400000">
              <a:off x="4776194" y="-3193169"/>
              <a:ext cx="2474161" cy="6530450"/>
            </a:xfrm>
            <a:custGeom>
              <a:rect b="b" l="l" r="r" t="t"/>
              <a:pathLst>
                <a:path extrusionOk="0" h="89948" w="34077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6" name="Google Shape;716;p26"/>
            <p:cNvSpPr/>
            <p:nvPr/>
          </p:nvSpPr>
          <p:spPr>
            <a:xfrm rot="10800000">
              <a:off x="-679713" y="-791653"/>
              <a:ext cx="3915200" cy="3685831"/>
            </a:xfrm>
            <a:custGeom>
              <a:rect b="b" l="l" r="r" t="t"/>
              <a:pathLst>
                <a:path extrusionOk="0" h="55829" w="59301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7" name="Google Shape;717;p26"/>
            <p:cNvSpPr/>
            <p:nvPr/>
          </p:nvSpPr>
          <p:spPr>
            <a:xfrm>
              <a:off x="-584975" y="3861475"/>
              <a:ext cx="2109900" cy="21099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18" name="Google Shape;718;p26"/>
            <p:cNvSpPr/>
            <p:nvPr/>
          </p:nvSpPr>
          <p:spPr>
            <a:xfrm>
              <a:off x="1036038" y="4037225"/>
              <a:ext cx="673200" cy="6732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719" name="Google Shape;719;p26"/>
            <p:cNvSpPr/>
            <p:nvPr/>
          </p:nvSpPr>
          <p:spPr>
            <a:xfrm flipH="1">
              <a:off x="5870807" y="2131741"/>
              <a:ext cx="3915304" cy="4109474"/>
            </a:xfrm>
            <a:custGeom>
              <a:rect b="b" l="l" r="r" t="t"/>
              <a:pathLst>
                <a:path extrusionOk="0" h="80657" w="76846">
                  <a:moveTo>
                    <a:pt x="7141" y="0"/>
                  </a:moveTo>
                  <a:cubicBezTo>
                    <a:pt x="4839" y="0"/>
                    <a:pt x="2528" y="478"/>
                    <a:pt x="359" y="1444"/>
                  </a:cubicBezTo>
                  <a:lnTo>
                    <a:pt x="1" y="80657"/>
                  </a:lnTo>
                  <a:lnTo>
                    <a:pt x="73405" y="80657"/>
                  </a:lnTo>
                  <a:cubicBezTo>
                    <a:pt x="76846" y="73555"/>
                    <a:pt x="76170" y="64623"/>
                    <a:pt x="71674" y="58138"/>
                  </a:cubicBezTo>
                  <a:cubicBezTo>
                    <a:pt x="67559" y="52158"/>
                    <a:pt x="60366" y="48464"/>
                    <a:pt x="53127" y="48464"/>
                  </a:cubicBezTo>
                  <a:cubicBezTo>
                    <a:pt x="52492" y="48464"/>
                    <a:pt x="51857" y="48492"/>
                    <a:pt x="51224" y="48550"/>
                  </a:cubicBezTo>
                  <a:cubicBezTo>
                    <a:pt x="45157" y="49107"/>
                    <a:pt x="39587" y="52051"/>
                    <a:pt x="33679" y="53483"/>
                  </a:cubicBezTo>
                  <a:cubicBezTo>
                    <a:pt x="31936" y="53899"/>
                    <a:pt x="30082" y="54135"/>
                    <a:pt x="28243" y="54135"/>
                  </a:cubicBezTo>
                  <a:cubicBezTo>
                    <a:pt x="23828" y="54135"/>
                    <a:pt x="19506" y="52771"/>
                    <a:pt x="17049" y="49246"/>
                  </a:cubicBezTo>
                  <a:cubicBezTo>
                    <a:pt x="13826" y="44651"/>
                    <a:pt x="15119" y="38285"/>
                    <a:pt x="17427" y="33173"/>
                  </a:cubicBezTo>
                  <a:cubicBezTo>
                    <a:pt x="19734" y="28060"/>
                    <a:pt x="22977" y="23147"/>
                    <a:pt x="23434" y="17557"/>
                  </a:cubicBezTo>
                  <a:cubicBezTo>
                    <a:pt x="23832" y="11808"/>
                    <a:pt x="21206" y="6238"/>
                    <a:pt x="16511" y="2896"/>
                  </a:cubicBezTo>
                  <a:cubicBezTo>
                    <a:pt x="13702" y="976"/>
                    <a:pt x="10431" y="0"/>
                    <a:pt x="71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20" name="Google Shape;720;p26"/>
          <p:cNvSpPr txBox="1"/>
          <p:nvPr>
            <p:ph type="title"/>
          </p:nvPr>
        </p:nvSpPr>
        <p:spPr>
          <a:xfrm>
            <a:off x="2890313" y="1962891"/>
            <a:ext cx="5211600" cy="84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21" name="Google Shape;721;p26"/>
          <p:cNvSpPr txBox="1"/>
          <p:nvPr>
            <p:ph idx="1" type="subTitle"/>
          </p:nvPr>
        </p:nvSpPr>
        <p:spPr>
          <a:xfrm>
            <a:off x="2890313" y="3028025"/>
            <a:ext cx="5211600" cy="50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22" name="Google Shape;722;p26"/>
          <p:cNvGrpSpPr/>
          <p:nvPr/>
        </p:nvGrpSpPr>
        <p:grpSpPr>
          <a:xfrm>
            <a:off x="-208383" y="-238622"/>
            <a:ext cx="3151002" cy="2629894"/>
            <a:chOff x="-280791" y="77157"/>
            <a:chExt cx="3362145" cy="2806119"/>
          </a:xfrm>
        </p:grpSpPr>
        <p:sp>
          <p:nvSpPr>
            <p:cNvPr id="723" name="Google Shape;723;p26"/>
            <p:cNvSpPr/>
            <p:nvPr/>
          </p:nvSpPr>
          <p:spPr>
            <a:xfrm rot="-1911407">
              <a:off x="2982339" y="239572"/>
              <a:ext cx="85828" cy="73999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24" name="Google Shape;724;p26"/>
            <p:cNvGrpSpPr/>
            <p:nvPr/>
          </p:nvGrpSpPr>
          <p:grpSpPr>
            <a:xfrm>
              <a:off x="-280791" y="77157"/>
              <a:ext cx="3101793" cy="2806119"/>
              <a:chOff x="-858716" y="-345268"/>
              <a:chExt cx="3101793" cy="2806119"/>
            </a:xfrm>
          </p:grpSpPr>
          <p:sp>
            <p:nvSpPr>
              <p:cNvPr id="725" name="Google Shape;725;p26"/>
              <p:cNvSpPr/>
              <p:nvPr/>
            </p:nvSpPr>
            <p:spPr>
              <a:xfrm rot="-1717892">
                <a:off x="-839678" y="970807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6" name="Google Shape;726;p26"/>
              <p:cNvSpPr/>
              <p:nvPr/>
            </p:nvSpPr>
            <p:spPr>
              <a:xfrm rot="1026164">
                <a:off x="-108712" y="170827"/>
                <a:ext cx="85689" cy="7402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7" name="Google Shape;727;p26"/>
              <p:cNvSpPr/>
              <p:nvPr/>
            </p:nvSpPr>
            <p:spPr>
              <a:xfrm rot="-2834745">
                <a:off x="-519497" y="1443606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8" name="Google Shape;728;p26"/>
              <p:cNvSpPr/>
              <p:nvPr/>
            </p:nvSpPr>
            <p:spPr>
              <a:xfrm rot="-2834745">
                <a:off x="-176186" y="775915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29" name="Google Shape;729;p26"/>
              <p:cNvSpPr/>
              <p:nvPr/>
            </p:nvSpPr>
            <p:spPr>
              <a:xfrm rot="-2834745">
                <a:off x="-508085" y="238992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0" name="Google Shape;730;p26"/>
              <p:cNvSpPr/>
              <p:nvPr/>
            </p:nvSpPr>
            <p:spPr>
              <a:xfrm rot="-2834745">
                <a:off x="-537969" y="-33038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1" name="Google Shape;731;p26"/>
              <p:cNvSpPr/>
              <p:nvPr/>
            </p:nvSpPr>
            <p:spPr>
              <a:xfrm rot="-1717892">
                <a:off x="537780" y="-138355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2" name="Google Shape;732;p26"/>
              <p:cNvSpPr/>
              <p:nvPr/>
            </p:nvSpPr>
            <p:spPr>
              <a:xfrm rot="-4598680">
                <a:off x="2154317" y="208276"/>
                <a:ext cx="85718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3" name="Google Shape;733;p26"/>
              <p:cNvSpPr/>
              <p:nvPr/>
            </p:nvSpPr>
            <p:spPr>
              <a:xfrm rot="-2834745">
                <a:off x="1608869" y="-72314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34" name="Google Shape;734;p26"/>
            <p:cNvSpPr/>
            <p:nvPr/>
          </p:nvSpPr>
          <p:spPr>
            <a:xfrm rot="-1717892">
              <a:off x="-59403" y="470785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35" name="Google Shape;735;p26"/>
          <p:cNvGrpSpPr/>
          <p:nvPr/>
        </p:nvGrpSpPr>
        <p:grpSpPr>
          <a:xfrm rot="-5400000">
            <a:off x="6402792" y="-1348686"/>
            <a:ext cx="2331201" cy="3157221"/>
            <a:chOff x="7633664" y="-518198"/>
            <a:chExt cx="2331201" cy="3157221"/>
          </a:xfrm>
        </p:grpSpPr>
        <p:sp>
          <p:nvSpPr>
            <p:cNvPr id="736" name="Google Shape;736;p26"/>
            <p:cNvSpPr/>
            <p:nvPr/>
          </p:nvSpPr>
          <p:spPr>
            <a:xfrm rot="7881580">
              <a:off x="8193567" y="208439"/>
              <a:ext cx="130300" cy="112463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37" name="Google Shape;737;p26"/>
            <p:cNvGrpSpPr/>
            <p:nvPr/>
          </p:nvGrpSpPr>
          <p:grpSpPr>
            <a:xfrm rot="9597460">
              <a:off x="8075172" y="-355808"/>
              <a:ext cx="1448185" cy="2832440"/>
              <a:chOff x="-583802" y="-320969"/>
              <a:chExt cx="1448247" cy="2832560"/>
            </a:xfrm>
          </p:grpSpPr>
          <p:sp>
            <p:nvSpPr>
              <p:cNvPr id="738" name="Google Shape;738;p26"/>
              <p:cNvSpPr/>
              <p:nvPr/>
            </p:nvSpPr>
            <p:spPr>
              <a:xfrm rot="1026164">
                <a:off x="561469" y="252730"/>
                <a:ext cx="85689" cy="7402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9" name="Google Shape;739;p26"/>
              <p:cNvSpPr/>
              <p:nvPr/>
            </p:nvSpPr>
            <p:spPr>
              <a:xfrm rot="-2834745">
                <a:off x="-99751" y="118702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0" name="Google Shape;740;p26"/>
              <p:cNvSpPr/>
              <p:nvPr/>
            </p:nvSpPr>
            <p:spPr>
              <a:xfrm rot="-2834745">
                <a:off x="-573683" y="244066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1" name="Google Shape;741;p26"/>
              <p:cNvSpPr/>
              <p:nvPr/>
            </p:nvSpPr>
            <p:spPr>
              <a:xfrm rot="-1316922">
                <a:off x="235654" y="1627981"/>
                <a:ext cx="65012" cy="5587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2" name="Google Shape;742;p26"/>
              <p:cNvSpPr/>
              <p:nvPr/>
            </p:nvSpPr>
            <p:spPr>
              <a:xfrm rot="-2834745">
                <a:off x="71631" y="431611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3" name="Google Shape;743;p26"/>
              <p:cNvSpPr/>
              <p:nvPr/>
            </p:nvSpPr>
            <p:spPr>
              <a:xfrm rot="-1717892">
                <a:off x="715183" y="1098082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4" name="Google Shape;744;p26"/>
              <p:cNvSpPr/>
              <p:nvPr/>
            </p:nvSpPr>
            <p:spPr>
              <a:xfrm rot="-4598680">
                <a:off x="-256336" y="1924552"/>
                <a:ext cx="85718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5" name="Google Shape;745;p26"/>
              <p:cNvSpPr/>
              <p:nvPr/>
            </p:nvSpPr>
            <p:spPr>
              <a:xfrm rot="-2834745">
                <a:off x="526634" y="-306091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6" name="Google Shape;746;p26"/>
              <p:cNvSpPr/>
              <p:nvPr/>
            </p:nvSpPr>
            <p:spPr>
              <a:xfrm rot="-1717892">
                <a:off x="227122" y="970807"/>
                <a:ext cx="130224" cy="112506"/>
              </a:xfrm>
              <a:prstGeom prst="star5">
                <a:avLst>
                  <a:gd fmla="val 17832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747" name="Google Shape;747;p26"/>
          <p:cNvSpPr/>
          <p:nvPr/>
        </p:nvSpPr>
        <p:spPr>
          <a:xfrm rot="-909724">
            <a:off x="3716179" y="408454"/>
            <a:ext cx="129612" cy="111484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26"/>
          <p:cNvSpPr/>
          <p:nvPr/>
        </p:nvSpPr>
        <p:spPr>
          <a:xfrm rot="-3527179">
            <a:off x="4374561" y="74086"/>
            <a:ext cx="94359" cy="8119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9" name="Google Shape;749;p26"/>
          <p:cNvSpPr/>
          <p:nvPr/>
        </p:nvSpPr>
        <p:spPr>
          <a:xfrm rot="5409936">
            <a:off x="3059513" y="165479"/>
            <a:ext cx="103800" cy="89700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50" name="Google Shape;750;p26"/>
          <p:cNvSpPr/>
          <p:nvPr/>
        </p:nvSpPr>
        <p:spPr>
          <a:xfrm rot="4490533">
            <a:off x="3655810" y="15146"/>
            <a:ext cx="92933" cy="8012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1" name="Google Shape;751;p26"/>
          <p:cNvGrpSpPr/>
          <p:nvPr/>
        </p:nvGrpSpPr>
        <p:grpSpPr>
          <a:xfrm rot="8884159">
            <a:off x="6325659" y="3138925"/>
            <a:ext cx="3403292" cy="2013685"/>
            <a:chOff x="3784" y="-499130"/>
            <a:chExt cx="3403246" cy="2013658"/>
          </a:xfrm>
        </p:grpSpPr>
        <p:sp>
          <p:nvSpPr>
            <p:cNvPr id="752" name="Google Shape;752;p26"/>
            <p:cNvSpPr/>
            <p:nvPr/>
          </p:nvSpPr>
          <p:spPr>
            <a:xfrm rot="-1717892">
              <a:off x="150459" y="1010018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3" name="Google Shape;753;p26"/>
            <p:cNvSpPr/>
            <p:nvPr/>
          </p:nvSpPr>
          <p:spPr>
            <a:xfrm rot="1026164">
              <a:off x="3312436" y="537049"/>
              <a:ext cx="85689" cy="7402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4" name="Google Shape;754;p26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26"/>
            <p:cNvSpPr/>
            <p:nvPr/>
          </p:nvSpPr>
          <p:spPr>
            <a:xfrm rot="-2834745">
              <a:off x="571677" y="675683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26"/>
            <p:cNvSpPr/>
            <p:nvPr/>
          </p:nvSpPr>
          <p:spPr>
            <a:xfrm rot="-2834745">
              <a:off x="612776" y="131989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26"/>
            <p:cNvSpPr/>
            <p:nvPr/>
          </p:nvSpPr>
          <p:spPr>
            <a:xfrm rot="1189928">
              <a:off x="1875674" y="-485116"/>
              <a:ext cx="97269" cy="84172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8" name="Google Shape;758;p26"/>
            <p:cNvSpPr/>
            <p:nvPr/>
          </p:nvSpPr>
          <p:spPr>
            <a:xfrm rot="-2834745">
              <a:off x="2579378" y="72020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9" name="Google Shape;759;p26"/>
          <p:cNvSpPr/>
          <p:nvPr/>
        </p:nvSpPr>
        <p:spPr>
          <a:xfrm rot="8852546">
            <a:off x="8947947" y="4848938"/>
            <a:ext cx="96707" cy="83385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2">
  <p:cSld name="CUSTOM_1_1">
    <p:spTree>
      <p:nvGrpSpPr>
        <p:cNvPr id="760" name="Shape 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1" name="Google Shape;761;p27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762" name="Google Shape;762;p2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3" name="Google Shape;763;p2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4" name="Google Shape;764;p2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5" name="Google Shape;765;p2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6" name="Google Shape;766;p2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7" name="Google Shape;767;p2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8" name="Google Shape;768;p2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69" name="Google Shape;769;p2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0" name="Google Shape;770;p2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1" name="Google Shape;771;p2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2" name="Google Shape;772;p2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3" name="Google Shape;773;p2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4" name="Google Shape;774;p2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5" name="Google Shape;775;p2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76" name="Google Shape;776;p2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777" name="Google Shape;777;p2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2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2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0" name="Google Shape;780;p2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1" name="Google Shape;781;p2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2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3" name="Google Shape;783;p2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4" name="Google Shape;784;p2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2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2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7" name="Google Shape;787;p2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8" name="Google Shape;788;p2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2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2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1" name="Google Shape;791;p27"/>
          <p:cNvSpPr/>
          <p:nvPr/>
        </p:nvSpPr>
        <p:spPr>
          <a:xfrm flipH="1" rot="9931046">
            <a:off x="599508" y="399632"/>
            <a:ext cx="2232438" cy="2232438"/>
          </a:xfrm>
          <a:prstGeom prst="pie">
            <a:avLst>
              <a:gd fmla="val 0" name="adj1"/>
              <a:gd fmla="val 10834523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2" name="Google Shape;792;p27"/>
          <p:cNvSpPr/>
          <p:nvPr/>
        </p:nvSpPr>
        <p:spPr>
          <a:xfrm>
            <a:off x="7133647" y="-883125"/>
            <a:ext cx="2237337" cy="4452715"/>
          </a:xfrm>
          <a:custGeom>
            <a:rect b="b" l="l" r="r" t="t"/>
            <a:pathLst>
              <a:path extrusionOk="0" h="91455" w="45953">
                <a:moveTo>
                  <a:pt x="45455" y="0"/>
                </a:moveTo>
                <a:lnTo>
                  <a:pt x="4158" y="2010"/>
                </a:lnTo>
                <a:cubicBezTo>
                  <a:pt x="2388" y="6505"/>
                  <a:pt x="1" y="11140"/>
                  <a:pt x="498" y="15934"/>
                </a:cubicBezTo>
                <a:cubicBezTo>
                  <a:pt x="3581" y="45614"/>
                  <a:pt x="39209" y="21962"/>
                  <a:pt x="34196" y="50170"/>
                </a:cubicBezTo>
                <a:cubicBezTo>
                  <a:pt x="32545" y="59480"/>
                  <a:pt x="25046" y="67596"/>
                  <a:pt x="25841" y="77025"/>
                </a:cubicBezTo>
                <a:cubicBezTo>
                  <a:pt x="26507" y="84939"/>
                  <a:pt x="35336" y="91454"/>
                  <a:pt x="43418" y="91454"/>
                </a:cubicBezTo>
                <a:cubicBezTo>
                  <a:pt x="44275" y="91454"/>
                  <a:pt x="45123" y="91381"/>
                  <a:pt x="45953" y="91228"/>
                </a:cubicBezTo>
                <a:lnTo>
                  <a:pt x="45455" y="1311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3" name="Google Shape;793;p27"/>
          <p:cNvSpPr txBox="1"/>
          <p:nvPr>
            <p:ph type="title"/>
          </p:nvPr>
        </p:nvSpPr>
        <p:spPr>
          <a:xfrm>
            <a:off x="2296038" y="1944800"/>
            <a:ext cx="4620000" cy="162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794" name="Google Shape;794;p27"/>
          <p:cNvSpPr txBox="1"/>
          <p:nvPr>
            <p:ph idx="1" type="subTitle"/>
          </p:nvPr>
        </p:nvSpPr>
        <p:spPr>
          <a:xfrm>
            <a:off x="1801938" y="3880575"/>
            <a:ext cx="5540100" cy="500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10001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795" name="Google Shape;795;p27"/>
          <p:cNvGrpSpPr/>
          <p:nvPr/>
        </p:nvGrpSpPr>
        <p:grpSpPr>
          <a:xfrm rot="10800000">
            <a:off x="6498027" y="-163254"/>
            <a:ext cx="3339268" cy="3372900"/>
            <a:chOff x="8072390" y="1520224"/>
            <a:chExt cx="3339268" cy="3372900"/>
          </a:xfrm>
        </p:grpSpPr>
        <p:sp>
          <p:nvSpPr>
            <p:cNvPr id="796" name="Google Shape;796;p27"/>
            <p:cNvSpPr/>
            <p:nvPr/>
          </p:nvSpPr>
          <p:spPr>
            <a:xfrm rot="9216718">
              <a:off x="8837296" y="1543292"/>
              <a:ext cx="130274" cy="112564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797" name="Google Shape;797;p27"/>
            <p:cNvGrpSpPr/>
            <p:nvPr/>
          </p:nvGrpSpPr>
          <p:grpSpPr>
            <a:xfrm rot="10800000">
              <a:off x="8962311" y="3878171"/>
              <a:ext cx="857622" cy="1014953"/>
              <a:chOff x="7593036" y="242746"/>
              <a:chExt cx="857622" cy="1014953"/>
            </a:xfrm>
          </p:grpSpPr>
          <p:sp>
            <p:nvSpPr>
              <p:cNvPr id="798" name="Google Shape;798;p27"/>
              <p:cNvSpPr/>
              <p:nvPr/>
            </p:nvSpPr>
            <p:spPr>
              <a:xfrm rot="9216718">
                <a:off x="83021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9" name="Google Shape;799;p27"/>
              <p:cNvSpPr/>
              <p:nvPr/>
            </p:nvSpPr>
            <p:spPr>
              <a:xfrm rot="-9648272">
                <a:off x="8278704" y="5539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0" name="Google Shape;800;p27"/>
              <p:cNvSpPr/>
              <p:nvPr/>
            </p:nvSpPr>
            <p:spPr>
              <a:xfrm rot="8100000">
                <a:off x="76033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1" name="Google Shape;801;p27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02" name="Google Shape;802;p27"/>
            <p:cNvGrpSpPr/>
            <p:nvPr/>
          </p:nvGrpSpPr>
          <p:grpSpPr>
            <a:xfrm flipH="1" rot="6929944">
              <a:off x="8744596" y="1762900"/>
              <a:ext cx="1994855" cy="2748184"/>
              <a:chOff x="7129921" y="-1857641"/>
              <a:chExt cx="1994838" cy="2748161"/>
            </a:xfrm>
          </p:grpSpPr>
          <p:sp>
            <p:nvSpPr>
              <p:cNvPr id="803" name="Google Shape;803;p27"/>
              <p:cNvSpPr/>
              <p:nvPr/>
            </p:nvSpPr>
            <p:spPr>
              <a:xfrm rot="9216718">
                <a:off x="8419690" y="754889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4" name="Google Shape;804;p27"/>
              <p:cNvSpPr/>
              <p:nvPr/>
            </p:nvSpPr>
            <p:spPr>
              <a:xfrm rot="-9648272">
                <a:off x="7271405" y="278729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5" name="Google Shape;805;p27"/>
              <p:cNvSpPr/>
              <p:nvPr/>
            </p:nvSpPr>
            <p:spPr>
              <a:xfrm rot="8100000">
                <a:off x="7822537" y="56286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6" name="Google Shape;806;p27"/>
              <p:cNvSpPr/>
              <p:nvPr/>
            </p:nvSpPr>
            <p:spPr>
              <a:xfrm rot="8100000">
                <a:off x="9049553" y="456859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7" name="Google Shape;807;p27"/>
              <p:cNvSpPr/>
              <p:nvPr/>
            </p:nvSpPr>
            <p:spPr>
              <a:xfrm rot="8100000">
                <a:off x="8214712" y="38021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8" name="Google Shape;808;p27"/>
              <p:cNvSpPr/>
              <p:nvPr/>
            </p:nvSpPr>
            <p:spPr>
              <a:xfrm rot="8100000">
                <a:off x="7140215" y="-1842892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3">
  <p:cSld name="CUSTOM_1_1_1">
    <p:spTree>
      <p:nvGrpSpPr>
        <p:cNvPr id="809" name="Shape 8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0" name="Google Shape;810;p2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811" name="Google Shape;811;p2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2" name="Google Shape;812;p2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3" name="Google Shape;813;p2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4" name="Google Shape;814;p2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5" name="Google Shape;815;p2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6" name="Google Shape;816;p2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7" name="Google Shape;817;p2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8" name="Google Shape;818;p2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19" name="Google Shape;819;p2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0" name="Google Shape;820;p2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1" name="Google Shape;821;p2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2" name="Google Shape;822;p2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3" name="Google Shape;823;p2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4" name="Google Shape;824;p2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25" name="Google Shape;825;p2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26" name="Google Shape;826;p2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2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8" name="Google Shape;828;p2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9" name="Google Shape;829;p2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2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2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2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2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4" name="Google Shape;834;p2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5" name="Google Shape;835;p2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2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7" name="Google Shape;837;p2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8" name="Google Shape;838;p2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2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40" name="Google Shape;840;p28"/>
          <p:cNvSpPr/>
          <p:nvPr/>
        </p:nvSpPr>
        <p:spPr>
          <a:xfrm flipH="1">
            <a:off x="-199544" y="-1395499"/>
            <a:ext cx="3632355" cy="7229289"/>
          </a:xfrm>
          <a:custGeom>
            <a:rect b="b" l="l" r="r" t="t"/>
            <a:pathLst>
              <a:path extrusionOk="0" h="91455" w="45953">
                <a:moveTo>
                  <a:pt x="45455" y="0"/>
                </a:moveTo>
                <a:lnTo>
                  <a:pt x="4158" y="2010"/>
                </a:lnTo>
                <a:cubicBezTo>
                  <a:pt x="2388" y="6505"/>
                  <a:pt x="1" y="11140"/>
                  <a:pt x="498" y="15934"/>
                </a:cubicBezTo>
                <a:cubicBezTo>
                  <a:pt x="3581" y="45614"/>
                  <a:pt x="39209" y="21962"/>
                  <a:pt x="34196" y="50170"/>
                </a:cubicBezTo>
                <a:cubicBezTo>
                  <a:pt x="32545" y="59480"/>
                  <a:pt x="25046" y="67596"/>
                  <a:pt x="25841" y="77025"/>
                </a:cubicBezTo>
                <a:cubicBezTo>
                  <a:pt x="26507" y="84939"/>
                  <a:pt x="35336" y="91454"/>
                  <a:pt x="43418" y="91454"/>
                </a:cubicBezTo>
                <a:cubicBezTo>
                  <a:pt x="44275" y="91454"/>
                  <a:pt x="45123" y="91381"/>
                  <a:pt x="45953" y="91228"/>
                </a:cubicBezTo>
                <a:lnTo>
                  <a:pt x="45455" y="13110"/>
                </a:lnTo>
                <a:lnTo>
                  <a:pt x="454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1" name="Google Shape;841;p28"/>
          <p:cNvSpPr/>
          <p:nvPr/>
        </p:nvSpPr>
        <p:spPr>
          <a:xfrm>
            <a:off x="7035650" y="3300125"/>
            <a:ext cx="3351900" cy="33519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2" name="Google Shape;842;p28"/>
          <p:cNvSpPr txBox="1"/>
          <p:nvPr>
            <p:ph type="title"/>
          </p:nvPr>
        </p:nvSpPr>
        <p:spPr>
          <a:xfrm>
            <a:off x="2440375" y="1446125"/>
            <a:ext cx="3632400" cy="1854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843" name="Google Shape;843;p28"/>
          <p:cNvSpPr txBox="1"/>
          <p:nvPr>
            <p:ph hasCustomPrompt="1" idx="2" type="title"/>
          </p:nvPr>
        </p:nvSpPr>
        <p:spPr>
          <a:xfrm>
            <a:off x="-85700" y="1941888"/>
            <a:ext cx="3150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844" name="Google Shape;844;p28"/>
          <p:cNvSpPr txBox="1"/>
          <p:nvPr>
            <p:ph idx="1" type="subTitle"/>
          </p:nvPr>
        </p:nvSpPr>
        <p:spPr>
          <a:xfrm>
            <a:off x="1360150" y="3459475"/>
            <a:ext cx="4712700" cy="5007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845" name="Google Shape;845;p28"/>
          <p:cNvGrpSpPr/>
          <p:nvPr/>
        </p:nvGrpSpPr>
        <p:grpSpPr>
          <a:xfrm>
            <a:off x="-102300" y="-490779"/>
            <a:ext cx="2629755" cy="5503985"/>
            <a:chOff x="-102300" y="-490779"/>
            <a:chExt cx="2629755" cy="5503985"/>
          </a:xfrm>
        </p:grpSpPr>
        <p:grpSp>
          <p:nvGrpSpPr>
            <p:cNvPr id="846" name="Google Shape;846;p28"/>
            <p:cNvGrpSpPr/>
            <p:nvPr/>
          </p:nvGrpSpPr>
          <p:grpSpPr>
            <a:xfrm rot="-974526">
              <a:off x="20984" y="-181873"/>
              <a:ext cx="2383186" cy="1221630"/>
              <a:chOff x="3342483" y="-407075"/>
              <a:chExt cx="2383157" cy="1221616"/>
            </a:xfrm>
          </p:grpSpPr>
          <p:sp>
            <p:nvSpPr>
              <p:cNvPr id="847" name="Google Shape;847;p28"/>
              <p:cNvSpPr/>
              <p:nvPr/>
            </p:nvSpPr>
            <p:spPr>
              <a:xfrm rot="9939562">
                <a:off x="4776349" y="201959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8" name="Google Shape;848;p28"/>
              <p:cNvSpPr/>
              <p:nvPr/>
            </p:nvSpPr>
            <p:spPr>
              <a:xfrm rot="-6684311">
                <a:off x="4363270" y="729817"/>
                <a:ext cx="80557" cy="6924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49" name="Google Shape;849;p28"/>
              <p:cNvSpPr/>
              <p:nvPr/>
            </p:nvSpPr>
            <p:spPr>
              <a:xfrm rot="-867018">
                <a:off x="3663436" y="65918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0" name="Google Shape;850;p28"/>
              <p:cNvSpPr/>
              <p:nvPr/>
            </p:nvSpPr>
            <p:spPr>
              <a:xfrm rot="9932982">
                <a:off x="4317557" y="-39813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1" name="Google Shape;851;p28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2" name="Google Shape;852;p28"/>
              <p:cNvSpPr/>
              <p:nvPr/>
            </p:nvSpPr>
            <p:spPr>
              <a:xfrm rot="-7024157">
                <a:off x="5590111" y="163079"/>
                <a:ext cx="121960" cy="10519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853" name="Google Shape;853;p28"/>
            <p:cNvGrpSpPr/>
            <p:nvPr/>
          </p:nvGrpSpPr>
          <p:grpSpPr>
            <a:xfrm rot="-5400000">
              <a:off x="-1030442" y="2974614"/>
              <a:ext cx="3068957" cy="1008226"/>
              <a:chOff x="3342483" y="-193685"/>
              <a:chExt cx="3068957" cy="1008226"/>
            </a:xfrm>
          </p:grpSpPr>
          <p:sp>
            <p:nvSpPr>
              <p:cNvPr id="854" name="Google Shape;854;p28"/>
              <p:cNvSpPr/>
              <p:nvPr/>
            </p:nvSpPr>
            <p:spPr>
              <a:xfrm rot="9939562">
                <a:off x="5309749" y="201959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5" name="Google Shape;855;p28"/>
              <p:cNvSpPr/>
              <p:nvPr/>
            </p:nvSpPr>
            <p:spPr>
              <a:xfrm rot="-6684311">
                <a:off x="4515670" y="729817"/>
                <a:ext cx="80557" cy="6924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6" name="Google Shape;856;p28"/>
              <p:cNvSpPr/>
              <p:nvPr/>
            </p:nvSpPr>
            <p:spPr>
              <a:xfrm rot="-867018">
                <a:off x="4093070" y="241549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7" name="Google Shape;857;p28"/>
              <p:cNvSpPr/>
              <p:nvPr/>
            </p:nvSpPr>
            <p:spPr>
              <a:xfrm rot="9932982">
                <a:off x="4591994" y="-18474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8" name="Google Shape;858;p28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59" name="Google Shape;859;p28"/>
              <p:cNvSpPr/>
              <p:nvPr/>
            </p:nvSpPr>
            <p:spPr>
              <a:xfrm rot="-7024157">
                <a:off x="6275911" y="-141721"/>
                <a:ext cx="121960" cy="10519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860" name="Google Shape;860;p28"/>
            <p:cNvSpPr/>
            <p:nvPr/>
          </p:nvSpPr>
          <p:spPr>
            <a:xfrm rot="-8100000">
              <a:off x="2274942" y="726052"/>
              <a:ext cx="152735" cy="13194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BLANK_1_1">
    <p:spTree>
      <p:nvGrpSpPr>
        <p:cNvPr id="861" name="Shape 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2" name="Google Shape;862;p2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863" name="Google Shape;863;p2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4" name="Google Shape;864;p2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5" name="Google Shape;865;p2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6" name="Google Shape;866;p2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7" name="Google Shape;867;p2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8" name="Google Shape;868;p2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69" name="Google Shape;869;p2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0" name="Google Shape;870;p2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1" name="Google Shape;871;p2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2" name="Google Shape;872;p2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3" name="Google Shape;873;p2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4" name="Google Shape;874;p2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5" name="Google Shape;875;p2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6" name="Google Shape;876;p2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877" name="Google Shape;877;p2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878" name="Google Shape;878;p2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9" name="Google Shape;879;p2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0" name="Google Shape;880;p2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1" name="Google Shape;881;p2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2" name="Google Shape;882;p2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2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4" name="Google Shape;884;p2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5" name="Google Shape;885;p2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2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7" name="Google Shape;887;p2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8" name="Google Shape;888;p2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9" name="Google Shape;889;p2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2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1" name="Google Shape;891;p2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2" name="Google Shape;892;p29"/>
          <p:cNvSpPr txBox="1"/>
          <p:nvPr>
            <p:ph type="title"/>
          </p:nvPr>
        </p:nvSpPr>
        <p:spPr>
          <a:xfrm>
            <a:off x="884350" y="3191339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2400">
                <a:solidFill>
                  <a:schemeClr val="lt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893" name="Google Shape;893;p29"/>
          <p:cNvSpPr txBox="1"/>
          <p:nvPr>
            <p:ph idx="1" type="subTitle"/>
          </p:nvPr>
        </p:nvSpPr>
        <p:spPr>
          <a:xfrm>
            <a:off x="884350" y="1451055"/>
            <a:ext cx="6227700" cy="174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grpSp>
        <p:nvGrpSpPr>
          <p:cNvPr id="894" name="Google Shape;894;p29"/>
          <p:cNvGrpSpPr/>
          <p:nvPr/>
        </p:nvGrpSpPr>
        <p:grpSpPr>
          <a:xfrm>
            <a:off x="318994" y="65760"/>
            <a:ext cx="8901196" cy="5791978"/>
            <a:chOff x="318994" y="65760"/>
            <a:chExt cx="8901196" cy="5791978"/>
          </a:xfrm>
        </p:grpSpPr>
        <p:sp>
          <p:nvSpPr>
            <p:cNvPr id="895" name="Google Shape;895;p29"/>
            <p:cNvSpPr/>
            <p:nvPr/>
          </p:nvSpPr>
          <p:spPr>
            <a:xfrm>
              <a:off x="4656237" y="1560999"/>
              <a:ext cx="4563953" cy="4296739"/>
            </a:xfrm>
            <a:custGeom>
              <a:rect b="b" l="l" r="r" t="t"/>
              <a:pathLst>
                <a:path extrusionOk="0" h="55829" w="59301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6" name="Google Shape;896;p29"/>
            <p:cNvSpPr/>
            <p:nvPr/>
          </p:nvSpPr>
          <p:spPr>
            <a:xfrm flipH="1" rot="9667006">
              <a:off x="561102" y="307868"/>
              <a:ext cx="1794584" cy="1794584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7" name="Google Shape;897;p29"/>
          <p:cNvGrpSpPr/>
          <p:nvPr/>
        </p:nvGrpSpPr>
        <p:grpSpPr>
          <a:xfrm rot="10800000">
            <a:off x="5248459" y="1451057"/>
            <a:ext cx="3895545" cy="3545739"/>
            <a:chOff x="-280791" y="70171"/>
            <a:chExt cx="3895545" cy="3545739"/>
          </a:xfrm>
        </p:grpSpPr>
        <p:sp>
          <p:nvSpPr>
            <p:cNvPr id="898" name="Google Shape;898;p29"/>
            <p:cNvSpPr/>
            <p:nvPr/>
          </p:nvSpPr>
          <p:spPr>
            <a:xfrm rot="-1911407">
              <a:off x="3515739" y="87172"/>
              <a:ext cx="85828" cy="73999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899" name="Google Shape;899;p29"/>
            <p:cNvGrpSpPr/>
            <p:nvPr/>
          </p:nvGrpSpPr>
          <p:grpSpPr>
            <a:xfrm>
              <a:off x="-280791" y="77157"/>
              <a:ext cx="2705279" cy="2806119"/>
              <a:chOff x="-858716" y="-345268"/>
              <a:chExt cx="2705279" cy="2806119"/>
            </a:xfrm>
          </p:grpSpPr>
          <p:sp>
            <p:nvSpPr>
              <p:cNvPr id="900" name="Google Shape;900;p29"/>
              <p:cNvSpPr/>
              <p:nvPr/>
            </p:nvSpPr>
            <p:spPr>
              <a:xfrm rot="-1717892">
                <a:off x="-839678" y="970807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1" name="Google Shape;901;p29"/>
              <p:cNvSpPr/>
              <p:nvPr/>
            </p:nvSpPr>
            <p:spPr>
              <a:xfrm rot="1026164">
                <a:off x="460430" y="-73091"/>
                <a:ext cx="85689" cy="7402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2" name="Google Shape;902;p29"/>
              <p:cNvSpPr/>
              <p:nvPr/>
            </p:nvSpPr>
            <p:spPr>
              <a:xfrm rot="-2834745">
                <a:off x="-519497" y="1443606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3" name="Google Shape;903;p29"/>
              <p:cNvSpPr/>
              <p:nvPr/>
            </p:nvSpPr>
            <p:spPr>
              <a:xfrm rot="-2834745">
                <a:off x="-13574" y="2239423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4" name="Google Shape;904;p29"/>
              <p:cNvSpPr/>
              <p:nvPr/>
            </p:nvSpPr>
            <p:spPr>
              <a:xfrm rot="-2834745">
                <a:off x="-833309" y="238992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5" name="Google Shape;905;p29"/>
              <p:cNvSpPr/>
              <p:nvPr/>
            </p:nvSpPr>
            <p:spPr>
              <a:xfrm rot="-2834745">
                <a:off x="-537969" y="-33038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6" name="Google Shape;906;p29"/>
              <p:cNvSpPr/>
              <p:nvPr/>
            </p:nvSpPr>
            <p:spPr>
              <a:xfrm rot="-1717892">
                <a:off x="116322" y="938657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7" name="Google Shape;907;p29"/>
              <p:cNvSpPr/>
              <p:nvPr/>
            </p:nvSpPr>
            <p:spPr>
              <a:xfrm rot="-4598680">
                <a:off x="-360283" y="436876"/>
                <a:ext cx="85718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08" name="Google Shape;908;p29"/>
              <p:cNvSpPr/>
              <p:nvPr/>
            </p:nvSpPr>
            <p:spPr>
              <a:xfrm rot="-2834745">
                <a:off x="1771481" y="-224714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909" name="Google Shape;909;p29"/>
            <p:cNvSpPr/>
            <p:nvPr/>
          </p:nvSpPr>
          <p:spPr>
            <a:xfrm rot="-1717892">
              <a:off x="-59403" y="34791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1">
  <p:cSld name="CUSTOM_3">
    <p:spTree>
      <p:nvGrpSpPr>
        <p:cNvPr id="910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1" name="Google Shape;911;p30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912" name="Google Shape;912;p30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3" name="Google Shape;913;p30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4" name="Google Shape;914;p30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5" name="Google Shape;915;p30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6" name="Google Shape;916;p30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7" name="Google Shape;917;p30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8" name="Google Shape;918;p30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19" name="Google Shape;919;p30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0" name="Google Shape;920;p30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1" name="Google Shape;921;p30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2" name="Google Shape;922;p30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3" name="Google Shape;923;p30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4" name="Google Shape;924;p30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5" name="Google Shape;925;p30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26" name="Google Shape;926;p30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27" name="Google Shape;927;p30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30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30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30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30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2" name="Google Shape;932;p30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3" name="Google Shape;933;p30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30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5" name="Google Shape;935;p30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6" name="Google Shape;936;p30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30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30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30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0" name="Google Shape;940;p30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1" name="Google Shape;941;p30"/>
          <p:cNvGrpSpPr/>
          <p:nvPr/>
        </p:nvGrpSpPr>
        <p:grpSpPr>
          <a:xfrm rot="192277">
            <a:off x="-3926400" y="3292295"/>
            <a:ext cx="13655869" cy="3407674"/>
            <a:chOff x="-3930238" y="3063137"/>
            <a:chExt cx="13656365" cy="3407798"/>
          </a:xfrm>
        </p:grpSpPr>
        <p:sp>
          <p:nvSpPr>
            <p:cNvPr id="942" name="Google Shape;942;p30"/>
            <p:cNvSpPr/>
            <p:nvPr/>
          </p:nvSpPr>
          <p:spPr>
            <a:xfrm rot="5737232">
              <a:off x="364836" y="-668152"/>
              <a:ext cx="1823102" cy="10284139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30"/>
            <p:cNvSpPr/>
            <p:nvPr/>
          </p:nvSpPr>
          <p:spPr>
            <a:xfrm>
              <a:off x="6982327" y="3727134"/>
              <a:ext cx="2743800" cy="27438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944" name="Google Shape;944;p30"/>
          <p:cNvGrpSpPr/>
          <p:nvPr/>
        </p:nvGrpSpPr>
        <p:grpSpPr>
          <a:xfrm>
            <a:off x="331186" y="9"/>
            <a:ext cx="9190489" cy="2227200"/>
            <a:chOff x="331186" y="9"/>
            <a:chExt cx="9190489" cy="2227200"/>
          </a:xfrm>
        </p:grpSpPr>
        <p:sp>
          <p:nvSpPr>
            <p:cNvPr id="945" name="Google Shape;945;p30"/>
            <p:cNvSpPr/>
            <p:nvPr/>
          </p:nvSpPr>
          <p:spPr>
            <a:xfrm flipH="1" rot="10010984">
              <a:off x="517776" y="186600"/>
              <a:ext cx="1854018" cy="1854018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6" name="Google Shape;946;p30"/>
            <p:cNvSpPr/>
            <p:nvPr/>
          </p:nvSpPr>
          <p:spPr>
            <a:xfrm>
              <a:off x="8225675" y="114550"/>
              <a:ext cx="1296000" cy="129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947" name="Google Shape;947;p30"/>
            <p:cNvSpPr/>
            <p:nvPr/>
          </p:nvSpPr>
          <p:spPr>
            <a:xfrm>
              <a:off x="7992575" y="247050"/>
              <a:ext cx="233100" cy="233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948" name="Google Shape;948;p30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949" name="Google Shape;949;p30"/>
          <p:cNvGrpSpPr/>
          <p:nvPr/>
        </p:nvGrpSpPr>
        <p:grpSpPr>
          <a:xfrm rot="183658">
            <a:off x="274080" y="4617063"/>
            <a:ext cx="4961234" cy="745666"/>
            <a:chOff x="230958" y="4636010"/>
            <a:chExt cx="4961102" cy="745646"/>
          </a:xfrm>
        </p:grpSpPr>
        <p:grpSp>
          <p:nvGrpSpPr>
            <p:cNvPr id="950" name="Google Shape;950;p30"/>
            <p:cNvGrpSpPr/>
            <p:nvPr/>
          </p:nvGrpSpPr>
          <p:grpSpPr>
            <a:xfrm flipH="1">
              <a:off x="3395900" y="4636010"/>
              <a:ext cx="1130796" cy="456783"/>
              <a:chOff x="4604752" y="481910"/>
              <a:chExt cx="1130796" cy="456783"/>
            </a:xfrm>
          </p:grpSpPr>
          <p:sp>
            <p:nvSpPr>
              <p:cNvPr id="951" name="Google Shape;951;p30"/>
              <p:cNvSpPr/>
              <p:nvPr/>
            </p:nvSpPr>
            <p:spPr>
              <a:xfrm rot="9216718">
                <a:off x="5097840" y="504978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2" name="Google Shape;952;p30"/>
              <p:cNvSpPr/>
              <p:nvPr/>
            </p:nvSpPr>
            <p:spPr>
              <a:xfrm rot="8100000">
                <a:off x="5660342" y="867941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3" name="Google Shape;953;p30"/>
              <p:cNvSpPr/>
              <p:nvPr/>
            </p:nvSpPr>
            <p:spPr>
              <a:xfrm rot="-2700000">
                <a:off x="4627552" y="74926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954" name="Google Shape;954;p30"/>
            <p:cNvGrpSpPr/>
            <p:nvPr/>
          </p:nvGrpSpPr>
          <p:grpSpPr>
            <a:xfrm flipH="1">
              <a:off x="230958" y="4834476"/>
              <a:ext cx="4961102" cy="547181"/>
              <a:chOff x="-2886599" y="4532351"/>
              <a:chExt cx="4961102" cy="547181"/>
            </a:xfrm>
          </p:grpSpPr>
          <p:sp>
            <p:nvSpPr>
              <p:cNvPr id="955" name="Google Shape;955;p30"/>
              <p:cNvSpPr/>
              <p:nvPr/>
            </p:nvSpPr>
            <p:spPr>
              <a:xfrm rot="-2700000">
                <a:off x="953379" y="473479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6" name="Google Shape;956;p30"/>
              <p:cNvSpPr/>
              <p:nvPr/>
            </p:nvSpPr>
            <p:spPr>
              <a:xfrm rot="-2700000">
                <a:off x="1908302" y="46600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7" name="Google Shape;957;p30"/>
              <p:cNvSpPr/>
              <p:nvPr/>
            </p:nvSpPr>
            <p:spPr>
              <a:xfrm rot="1151728">
                <a:off x="-2876834" y="4544399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8" name="Google Shape;958;p30"/>
              <p:cNvSpPr/>
              <p:nvPr/>
            </p:nvSpPr>
            <p:spPr>
              <a:xfrm rot="1937948">
                <a:off x="421535" y="4940959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59" name="Google Shape;959;p30"/>
              <p:cNvSpPr/>
              <p:nvPr/>
            </p:nvSpPr>
            <p:spPr>
              <a:xfrm rot="1151394">
                <a:off x="1169807" y="496923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60" name="Google Shape;960;p30"/>
              <p:cNvSpPr/>
              <p:nvPr/>
            </p:nvSpPr>
            <p:spPr>
              <a:xfrm rot="-2700000">
                <a:off x="-371246" y="47933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2">
  <p:cSld name="CUSTOM_3_1"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" name="Google Shape;962;p31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963" name="Google Shape;963;p31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4" name="Google Shape;964;p31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5" name="Google Shape;965;p31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6" name="Google Shape;966;p31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7" name="Google Shape;967;p31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8" name="Google Shape;968;p31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69" name="Google Shape;969;p31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0" name="Google Shape;970;p31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1" name="Google Shape;971;p31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2" name="Google Shape;972;p31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3" name="Google Shape;973;p31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4" name="Google Shape;974;p31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5" name="Google Shape;975;p31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6" name="Google Shape;976;p31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977" name="Google Shape;977;p31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978" name="Google Shape;978;p31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31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31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31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2" name="Google Shape;982;p31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3" name="Google Shape;983;p31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31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31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31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31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8" name="Google Shape;988;p31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9" name="Google Shape;989;p31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31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1" name="Google Shape;991;p31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2" name="Google Shape;992;p31"/>
          <p:cNvGrpSpPr/>
          <p:nvPr/>
        </p:nvGrpSpPr>
        <p:grpSpPr>
          <a:xfrm>
            <a:off x="-288735" y="-535448"/>
            <a:ext cx="9432737" cy="2729648"/>
            <a:chOff x="-288735" y="-535448"/>
            <a:chExt cx="9432737" cy="2729648"/>
          </a:xfrm>
        </p:grpSpPr>
        <p:sp>
          <p:nvSpPr>
            <p:cNvPr id="993" name="Google Shape;993;p31"/>
            <p:cNvSpPr/>
            <p:nvPr/>
          </p:nvSpPr>
          <p:spPr>
            <a:xfrm rot="10800000">
              <a:off x="-288735" y="-535448"/>
              <a:ext cx="2506209" cy="2359473"/>
            </a:xfrm>
            <a:custGeom>
              <a:rect b="b" l="l" r="r" t="t"/>
              <a:pathLst>
                <a:path extrusionOk="0" h="55829" w="59301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31"/>
            <p:cNvSpPr/>
            <p:nvPr/>
          </p:nvSpPr>
          <p:spPr>
            <a:xfrm rot="-9930602">
              <a:off x="7146461" y="196658"/>
              <a:ext cx="1800883" cy="1800883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5" name="Google Shape;995;p31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996" name="Google Shape;996;p31"/>
          <p:cNvGrpSpPr/>
          <p:nvPr/>
        </p:nvGrpSpPr>
        <p:grpSpPr>
          <a:xfrm>
            <a:off x="3784" y="-87193"/>
            <a:ext cx="1842778" cy="1601721"/>
            <a:chOff x="3784" y="-87193"/>
            <a:chExt cx="1842778" cy="1601721"/>
          </a:xfrm>
        </p:grpSpPr>
        <p:sp>
          <p:nvSpPr>
            <p:cNvPr id="997" name="Google Shape;997;p31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8" name="Google Shape;998;p31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9" name="Google Shape;999;p31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0" name="Google Shape;1000;p31"/>
            <p:cNvSpPr/>
            <p:nvPr/>
          </p:nvSpPr>
          <p:spPr>
            <a:xfrm rot="-2834745">
              <a:off x="462091" y="332529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31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31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31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3">
  <p:cSld name="CUSTOM_3_1_1">
    <p:spTree>
      <p:nvGrpSpPr>
        <p:cNvPr id="1004" name="Shape 1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5" name="Google Shape;1005;p32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006" name="Google Shape;1006;p32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7" name="Google Shape;1007;p32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8" name="Google Shape;1008;p32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09" name="Google Shape;1009;p32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0" name="Google Shape;1010;p32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1" name="Google Shape;1011;p32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2" name="Google Shape;1012;p32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3" name="Google Shape;1013;p32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4" name="Google Shape;1014;p32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5" name="Google Shape;1015;p32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6" name="Google Shape;1016;p32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7" name="Google Shape;1017;p32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8" name="Google Shape;1018;p32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19" name="Google Shape;1019;p32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20" name="Google Shape;1020;p32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21" name="Google Shape;1021;p32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2" name="Google Shape;1022;p32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3" name="Google Shape;1023;p32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32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5" name="Google Shape;1025;p32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6" name="Google Shape;1026;p32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7" name="Google Shape;1027;p32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8" name="Google Shape;1028;p32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9" name="Google Shape;1029;p32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0" name="Google Shape;1030;p32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1" name="Google Shape;1031;p32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2" name="Google Shape;1032;p32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3" name="Google Shape;1033;p32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4" name="Google Shape;1034;p32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5" name="Google Shape;1035;p32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4">
  <p:cSld name="CUSTOM_4">
    <p:spTree>
      <p:nvGrpSpPr>
        <p:cNvPr id="1036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7" name="Google Shape;1037;p33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038" name="Google Shape;1038;p33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39" name="Google Shape;1039;p33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0" name="Google Shape;1040;p33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1" name="Google Shape;1041;p33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2" name="Google Shape;1042;p33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3" name="Google Shape;1043;p33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4" name="Google Shape;1044;p33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5" name="Google Shape;1045;p33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6" name="Google Shape;1046;p33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7" name="Google Shape;1047;p33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8" name="Google Shape;1048;p33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49" name="Google Shape;1049;p33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0" name="Google Shape;1050;p33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1" name="Google Shape;1051;p33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52" name="Google Shape;1052;p33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53" name="Google Shape;1053;p33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4" name="Google Shape;1054;p33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5" name="Google Shape;1055;p33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6" name="Google Shape;1056;p33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7" name="Google Shape;1057;p33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8" name="Google Shape;1058;p33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59" name="Google Shape;1059;p33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0" name="Google Shape;1060;p33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1" name="Google Shape;1061;p33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2" name="Google Shape;1062;p33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3" name="Google Shape;1063;p33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4" name="Google Shape;1064;p33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5" name="Google Shape;1065;p33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6" name="Google Shape;1066;p33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67" name="Google Shape;1067;p33"/>
          <p:cNvSpPr/>
          <p:nvPr/>
        </p:nvSpPr>
        <p:spPr>
          <a:xfrm rot="-5400000">
            <a:off x="7061568" y="-3049497"/>
            <a:ext cx="1213506" cy="6845403"/>
          </a:xfrm>
          <a:custGeom>
            <a:rect b="b" l="l" r="r" t="t"/>
            <a:pathLst>
              <a:path extrusionOk="0" h="104810" w="18580">
                <a:moveTo>
                  <a:pt x="16356" y="1"/>
                </a:moveTo>
                <a:cubicBezTo>
                  <a:pt x="9946" y="1"/>
                  <a:pt x="4426" y="11281"/>
                  <a:pt x="3541" y="15650"/>
                </a:cubicBezTo>
                <a:cubicBezTo>
                  <a:pt x="1512" y="25875"/>
                  <a:pt x="9370" y="33752"/>
                  <a:pt x="10762" y="43341"/>
                </a:cubicBezTo>
                <a:cubicBezTo>
                  <a:pt x="11936" y="51397"/>
                  <a:pt x="10901" y="59633"/>
                  <a:pt x="7719" y="67132"/>
                </a:cubicBezTo>
                <a:cubicBezTo>
                  <a:pt x="5152" y="73120"/>
                  <a:pt x="1194" y="78750"/>
                  <a:pt x="677" y="85254"/>
                </a:cubicBezTo>
                <a:cubicBezTo>
                  <a:pt x="0" y="93590"/>
                  <a:pt x="9131" y="104550"/>
                  <a:pt x="18580" y="104809"/>
                </a:cubicBezTo>
                <a:lnTo>
                  <a:pt x="18580" y="104809"/>
                </a:lnTo>
                <a:cubicBezTo>
                  <a:pt x="18580" y="104809"/>
                  <a:pt x="18341" y="372"/>
                  <a:pt x="18341" y="372"/>
                </a:cubicBezTo>
                <a:cubicBezTo>
                  <a:pt x="17673" y="118"/>
                  <a:pt x="17010" y="1"/>
                  <a:pt x="16356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68" name="Google Shape;1068;p33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069" name="Google Shape;1069;p33"/>
          <p:cNvGrpSpPr/>
          <p:nvPr/>
        </p:nvGrpSpPr>
        <p:grpSpPr>
          <a:xfrm rot="5400000">
            <a:off x="6668331" y="-1909826"/>
            <a:ext cx="514044" cy="4434391"/>
            <a:chOff x="99008" y="362910"/>
            <a:chExt cx="514044" cy="4434391"/>
          </a:xfrm>
        </p:grpSpPr>
        <p:grpSp>
          <p:nvGrpSpPr>
            <p:cNvPr id="1070" name="Google Shape;1070;p33"/>
            <p:cNvGrpSpPr/>
            <p:nvPr/>
          </p:nvGrpSpPr>
          <p:grpSpPr>
            <a:xfrm>
              <a:off x="101562" y="2071506"/>
              <a:ext cx="511490" cy="2725795"/>
              <a:chOff x="-37188" y="2221306"/>
              <a:chExt cx="511490" cy="2725795"/>
            </a:xfrm>
          </p:grpSpPr>
          <p:sp>
            <p:nvSpPr>
              <p:cNvPr id="1071" name="Google Shape;1071;p33"/>
              <p:cNvSpPr/>
              <p:nvPr/>
            </p:nvSpPr>
            <p:spPr>
              <a:xfrm rot="-2700000">
                <a:off x="391504" y="462579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2" name="Google Shape;1072;p33"/>
              <p:cNvSpPr/>
              <p:nvPr/>
            </p:nvSpPr>
            <p:spPr>
              <a:xfrm rot="-2700000">
                <a:off x="308102" y="38218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3" name="Google Shape;1073;p33"/>
              <p:cNvSpPr/>
              <p:nvPr/>
            </p:nvSpPr>
            <p:spPr>
              <a:xfrm rot="1151728">
                <a:off x="160074" y="4861050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4" name="Google Shape;1074;p33"/>
              <p:cNvSpPr/>
              <p:nvPr/>
            </p:nvSpPr>
            <p:spPr>
              <a:xfrm rot="1937948">
                <a:off x="-17265" y="2247434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5" name="Google Shape;1075;p33"/>
              <p:cNvSpPr/>
              <p:nvPr/>
            </p:nvSpPr>
            <p:spPr>
              <a:xfrm rot="1151394">
                <a:off x="149557" y="315913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76" name="Google Shape;1076;p33"/>
              <p:cNvSpPr/>
              <p:nvPr/>
            </p:nvSpPr>
            <p:spPr>
              <a:xfrm rot="-2700000">
                <a:off x="67004" y="438472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077" name="Google Shape;1077;p33"/>
            <p:cNvSpPr/>
            <p:nvPr/>
          </p:nvSpPr>
          <p:spPr>
            <a:xfrm rot="1932993">
              <a:off x="114888" y="1178835"/>
              <a:ext cx="103541" cy="8939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78" name="Google Shape;1078;p33"/>
            <p:cNvSpPr/>
            <p:nvPr/>
          </p:nvSpPr>
          <p:spPr>
            <a:xfrm rot="-2700000">
              <a:off x="142052" y="395468"/>
              <a:ext cx="143401" cy="12388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5">
  <p:cSld name="CUSTOM_4_1">
    <p:spTree>
      <p:nvGrpSpPr>
        <p:cNvPr id="1079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80" name="Google Shape;1080;p34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081" name="Google Shape;1081;p34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2" name="Google Shape;1082;p34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3" name="Google Shape;1083;p34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4" name="Google Shape;1084;p34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5" name="Google Shape;1085;p34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6" name="Google Shape;1086;p34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7" name="Google Shape;1087;p34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8" name="Google Shape;1088;p34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89" name="Google Shape;1089;p34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0" name="Google Shape;1090;p34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1" name="Google Shape;1091;p34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2" name="Google Shape;1092;p34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3" name="Google Shape;1093;p34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4" name="Google Shape;1094;p34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095" name="Google Shape;1095;p34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6" name="Google Shape;1096;p34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7" name="Google Shape;1097;p34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8" name="Google Shape;1098;p34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9" name="Google Shape;1099;p34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0" name="Google Shape;1100;p34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1" name="Google Shape;1101;p34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2" name="Google Shape;1102;p34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3" name="Google Shape;1103;p34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4" name="Google Shape;1104;p34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5" name="Google Shape;1105;p34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6" name="Google Shape;1106;p34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7" name="Google Shape;1107;p34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8" name="Google Shape;1108;p34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09" name="Google Shape;1109;p34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10" name="Google Shape;1110;p34"/>
          <p:cNvGrpSpPr/>
          <p:nvPr/>
        </p:nvGrpSpPr>
        <p:grpSpPr>
          <a:xfrm>
            <a:off x="-206924" y="-64865"/>
            <a:ext cx="10683496" cy="644587"/>
            <a:chOff x="-206924" y="-293465"/>
            <a:chExt cx="10683496" cy="644587"/>
          </a:xfrm>
        </p:grpSpPr>
        <p:sp>
          <p:nvSpPr>
            <p:cNvPr id="1111" name="Google Shape;1111;p34"/>
            <p:cNvSpPr/>
            <p:nvPr/>
          </p:nvSpPr>
          <p:spPr>
            <a:xfrm rot="-5400000">
              <a:off x="1288843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2" name="Google Shape;1112;p34"/>
            <p:cNvSpPr/>
            <p:nvPr/>
          </p:nvSpPr>
          <p:spPr>
            <a:xfrm flipH="1" rot="5400000">
              <a:off x="3657618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3" name="Google Shape;1113;p34"/>
            <p:cNvSpPr/>
            <p:nvPr/>
          </p:nvSpPr>
          <p:spPr>
            <a:xfrm rot="-5400000">
              <a:off x="5967443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14" name="Google Shape;1114;p34"/>
            <p:cNvSpPr/>
            <p:nvPr/>
          </p:nvSpPr>
          <p:spPr>
            <a:xfrm flipH="1" rot="5400000">
              <a:off x="8336218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15" name="Google Shape;1115;p34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116" name="Google Shape;1116;p34"/>
          <p:cNvGrpSpPr/>
          <p:nvPr/>
        </p:nvGrpSpPr>
        <p:grpSpPr>
          <a:xfrm rot="5400000">
            <a:off x="3708602" y="-3568081"/>
            <a:ext cx="453363" cy="7604641"/>
            <a:chOff x="235889" y="-2837490"/>
            <a:chExt cx="453363" cy="7604641"/>
          </a:xfrm>
        </p:grpSpPr>
        <p:grpSp>
          <p:nvGrpSpPr>
            <p:cNvPr id="1117" name="Google Shape;1117;p34"/>
            <p:cNvGrpSpPr/>
            <p:nvPr/>
          </p:nvGrpSpPr>
          <p:grpSpPr>
            <a:xfrm>
              <a:off x="235889" y="-290694"/>
              <a:ext cx="453363" cy="5057845"/>
              <a:chOff x="97139" y="-140894"/>
              <a:chExt cx="453363" cy="5057845"/>
            </a:xfrm>
          </p:grpSpPr>
          <p:sp>
            <p:nvSpPr>
              <p:cNvPr id="1118" name="Google Shape;1118;p34"/>
              <p:cNvSpPr/>
              <p:nvPr/>
            </p:nvSpPr>
            <p:spPr>
              <a:xfrm rot="-2700000">
                <a:off x="315754" y="43670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19" name="Google Shape;1119;p34"/>
              <p:cNvSpPr/>
              <p:nvPr/>
            </p:nvSpPr>
            <p:spPr>
              <a:xfrm rot="-2700000">
                <a:off x="384302" y="22216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0" name="Google Shape;1120;p34"/>
              <p:cNvSpPr/>
              <p:nvPr/>
            </p:nvSpPr>
            <p:spPr>
              <a:xfrm rot="1151728">
                <a:off x="160524" y="4830900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1" name="Google Shape;1121;p34"/>
              <p:cNvSpPr/>
              <p:nvPr/>
            </p:nvSpPr>
            <p:spPr>
              <a:xfrm rot="1937948">
                <a:off x="363735" y="-114766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2" name="Google Shape;1122;p34"/>
              <p:cNvSpPr/>
              <p:nvPr/>
            </p:nvSpPr>
            <p:spPr>
              <a:xfrm rot="7682277">
                <a:off x="142983" y="2830483"/>
                <a:ext cx="64753" cy="55807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3" name="Google Shape;1123;p34"/>
              <p:cNvSpPr/>
              <p:nvPr/>
            </p:nvSpPr>
            <p:spPr>
              <a:xfrm rot="-2700000">
                <a:off x="107433" y="389737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124" name="Google Shape;1124;p34"/>
            <p:cNvSpPr/>
            <p:nvPr/>
          </p:nvSpPr>
          <p:spPr>
            <a:xfrm rot="1932993">
              <a:off x="343488" y="-1983925"/>
              <a:ext cx="103541" cy="8939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5" name="Google Shape;1125;p34"/>
            <p:cNvSpPr/>
            <p:nvPr/>
          </p:nvSpPr>
          <p:spPr>
            <a:xfrm rot="-2700000">
              <a:off x="370652" y="-2804932"/>
              <a:ext cx="143401" cy="12388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26" name="Google Shape;1126;p34"/>
          <p:cNvSpPr/>
          <p:nvPr/>
        </p:nvSpPr>
        <p:spPr>
          <a:xfrm rot="2700000">
            <a:off x="4642604" y="23829"/>
            <a:ext cx="143401" cy="123885"/>
          </a:xfrm>
          <a:prstGeom prst="star5">
            <a:avLst>
              <a:gd fmla="val 19098" name="adj"/>
              <a:gd fmla="val 105146" name="hf"/>
              <a:gd fmla="val 110557" name="vf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6">
  <p:cSld name="CUSTOM_4_1_1">
    <p:spTree>
      <p:nvGrpSpPr>
        <p:cNvPr id="1127" name="Shape 1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8" name="Google Shape;1128;p35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129" name="Google Shape;1129;p35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0" name="Google Shape;1130;p35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1" name="Google Shape;1131;p35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2" name="Google Shape;1132;p35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3" name="Google Shape;1133;p35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4" name="Google Shape;1134;p35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5" name="Google Shape;1135;p35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6" name="Google Shape;1136;p35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7" name="Google Shape;1137;p35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8" name="Google Shape;1138;p35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39" name="Google Shape;1139;p35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0" name="Google Shape;1140;p35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1" name="Google Shape;1141;p35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2" name="Google Shape;1142;p35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43" name="Google Shape;1143;p35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44" name="Google Shape;1144;p35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5" name="Google Shape;1145;p35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6" name="Google Shape;1146;p35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7" name="Google Shape;1147;p35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8" name="Google Shape;1148;p35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49" name="Google Shape;1149;p35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0" name="Google Shape;1150;p35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1" name="Google Shape;1151;p35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2" name="Google Shape;1152;p35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3" name="Google Shape;1153;p35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4" name="Google Shape;1154;p35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5" name="Google Shape;1155;p35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6" name="Google Shape;1156;p35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7" name="Google Shape;1157;p35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58" name="Google Shape;1158;p35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159" name="Google Shape;1159;p35"/>
          <p:cNvGrpSpPr/>
          <p:nvPr/>
        </p:nvGrpSpPr>
        <p:grpSpPr>
          <a:xfrm>
            <a:off x="6154700" y="3806974"/>
            <a:ext cx="2897167" cy="3336776"/>
            <a:chOff x="6154700" y="3806974"/>
            <a:chExt cx="2897167" cy="3336776"/>
          </a:xfrm>
        </p:grpSpPr>
        <p:sp>
          <p:nvSpPr>
            <p:cNvPr id="1160" name="Google Shape;1160;p35"/>
            <p:cNvSpPr/>
            <p:nvPr/>
          </p:nvSpPr>
          <p:spPr>
            <a:xfrm>
              <a:off x="6154700" y="4271550"/>
              <a:ext cx="2872200" cy="28722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61" name="Google Shape;1161;p35"/>
            <p:cNvSpPr/>
            <p:nvPr/>
          </p:nvSpPr>
          <p:spPr>
            <a:xfrm rot="1875708">
              <a:off x="8425575" y="3914035"/>
              <a:ext cx="543984" cy="469278"/>
            </a:xfrm>
            <a:prstGeom prst="triangle">
              <a:avLst>
                <a:gd fmla="val 5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7">
  <p:cSld name="CUSTOM_4_1_1_1">
    <p:spTree>
      <p:nvGrpSpPr>
        <p:cNvPr id="1162" name="Shape 1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3" name="Google Shape;1163;p36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164" name="Google Shape;1164;p3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5" name="Google Shape;1165;p3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6" name="Google Shape;1166;p3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7" name="Google Shape;1167;p3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8" name="Google Shape;1168;p3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69" name="Google Shape;1169;p3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0" name="Google Shape;1170;p3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1" name="Google Shape;1171;p3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2" name="Google Shape;1172;p3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3" name="Google Shape;1173;p3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4" name="Google Shape;1174;p3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5" name="Google Shape;1175;p3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6" name="Google Shape;1176;p3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7" name="Google Shape;1177;p3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178" name="Google Shape;1178;p3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79" name="Google Shape;1179;p3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7" name="Google Shape;1187;p3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8" name="Google Shape;1188;p3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9" name="Google Shape;1189;p3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0" name="Google Shape;1190;p3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1" name="Google Shape;1191;p3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2" name="Google Shape;1192;p3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3" name="Google Shape;1193;p36"/>
          <p:cNvGrpSpPr/>
          <p:nvPr/>
        </p:nvGrpSpPr>
        <p:grpSpPr>
          <a:xfrm>
            <a:off x="-206924" y="-64865"/>
            <a:ext cx="10683496" cy="644587"/>
            <a:chOff x="-206924" y="-293465"/>
            <a:chExt cx="10683496" cy="644587"/>
          </a:xfrm>
        </p:grpSpPr>
        <p:sp>
          <p:nvSpPr>
            <p:cNvPr id="1194" name="Google Shape;1194;p36"/>
            <p:cNvSpPr/>
            <p:nvPr/>
          </p:nvSpPr>
          <p:spPr>
            <a:xfrm rot="-5400000">
              <a:off x="1288843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5" name="Google Shape;1195;p36"/>
            <p:cNvSpPr/>
            <p:nvPr/>
          </p:nvSpPr>
          <p:spPr>
            <a:xfrm flipH="1" rot="5400000">
              <a:off x="3657618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6" name="Google Shape;1196;p36"/>
            <p:cNvSpPr/>
            <p:nvPr/>
          </p:nvSpPr>
          <p:spPr>
            <a:xfrm rot="-5400000">
              <a:off x="5967443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97" name="Google Shape;1197;p36"/>
            <p:cNvSpPr/>
            <p:nvPr/>
          </p:nvSpPr>
          <p:spPr>
            <a:xfrm flipH="1" rot="5400000">
              <a:off x="8336218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198" name="Google Shape;1198;p36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199" name="Google Shape;1199;p36"/>
          <p:cNvGrpSpPr/>
          <p:nvPr/>
        </p:nvGrpSpPr>
        <p:grpSpPr>
          <a:xfrm flipH="1" rot="-5400000">
            <a:off x="4093880" y="-3678192"/>
            <a:ext cx="430702" cy="7833241"/>
            <a:chOff x="251408" y="-2837490"/>
            <a:chExt cx="430702" cy="7833241"/>
          </a:xfrm>
        </p:grpSpPr>
        <p:grpSp>
          <p:nvGrpSpPr>
            <p:cNvPr id="1200" name="Google Shape;1200;p36"/>
            <p:cNvGrpSpPr/>
            <p:nvPr/>
          </p:nvGrpSpPr>
          <p:grpSpPr>
            <a:xfrm>
              <a:off x="272109" y="-290694"/>
              <a:ext cx="410001" cy="5286445"/>
              <a:chOff x="133359" y="-140894"/>
              <a:chExt cx="410001" cy="5286445"/>
            </a:xfrm>
          </p:grpSpPr>
          <p:sp>
            <p:nvSpPr>
              <p:cNvPr id="1201" name="Google Shape;1201;p36"/>
              <p:cNvSpPr/>
              <p:nvPr/>
            </p:nvSpPr>
            <p:spPr>
              <a:xfrm rot="-2700000">
                <a:off x="468154" y="43670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2" name="Google Shape;1202;p36"/>
              <p:cNvSpPr/>
              <p:nvPr/>
            </p:nvSpPr>
            <p:spPr>
              <a:xfrm rot="-2700000">
                <a:off x="269542" y="1972370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3" name="Google Shape;1203;p36"/>
              <p:cNvSpPr/>
              <p:nvPr/>
            </p:nvSpPr>
            <p:spPr>
              <a:xfrm rot="1151728">
                <a:off x="160524" y="5059500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4" name="Google Shape;1204;p36"/>
              <p:cNvSpPr/>
              <p:nvPr/>
            </p:nvSpPr>
            <p:spPr>
              <a:xfrm rot="1937948">
                <a:off x="363735" y="-114766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5" name="Google Shape;1205;p36"/>
              <p:cNvSpPr/>
              <p:nvPr/>
            </p:nvSpPr>
            <p:spPr>
              <a:xfrm rot="7682277">
                <a:off x="142983" y="2830483"/>
                <a:ext cx="64753" cy="55807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6" name="Google Shape;1206;p36"/>
              <p:cNvSpPr/>
              <p:nvPr/>
            </p:nvSpPr>
            <p:spPr>
              <a:xfrm rot="-2700000">
                <a:off x="259833" y="389737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1207" name="Google Shape;1207;p36"/>
            <p:cNvSpPr/>
            <p:nvPr/>
          </p:nvSpPr>
          <p:spPr>
            <a:xfrm rot="1932993">
              <a:off x="267288" y="-1187121"/>
              <a:ext cx="103541" cy="89390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08" name="Google Shape;1208;p36"/>
            <p:cNvSpPr/>
            <p:nvPr/>
          </p:nvSpPr>
          <p:spPr>
            <a:xfrm rot="-2700000">
              <a:off x="370652" y="-2804932"/>
              <a:ext cx="143401" cy="12388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 8">
  <p:cSld name="CUSTOM_4_1_1_1_1">
    <p:spTree>
      <p:nvGrpSpPr>
        <p:cNvPr id="1209" name="Shape 1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0" name="Google Shape;1210;p37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211" name="Google Shape;1211;p3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2" name="Google Shape;1212;p3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3" name="Google Shape;1213;p3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4" name="Google Shape;1214;p3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5" name="Google Shape;1215;p3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6" name="Google Shape;1216;p3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7" name="Google Shape;1217;p3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8" name="Google Shape;1218;p3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19" name="Google Shape;1219;p3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0" name="Google Shape;1220;p3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1" name="Google Shape;1221;p3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2" name="Google Shape;1222;p3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3" name="Google Shape;1223;p3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4" name="Google Shape;1224;p3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25" name="Google Shape;1225;p3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26" name="Google Shape;1226;p3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7" name="Google Shape;1227;p3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8" name="Google Shape;1228;p3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29" name="Google Shape;1229;p3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0" name="Google Shape;1230;p3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1" name="Google Shape;1231;p3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2" name="Google Shape;1232;p3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3" name="Google Shape;1233;p3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4" name="Google Shape;1234;p3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5" name="Google Shape;1235;p3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6" name="Google Shape;1236;p3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7" name="Google Shape;1237;p3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8" name="Google Shape;1238;p3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39" name="Google Shape;1239;p3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40" name="Google Shape;1240;p37"/>
          <p:cNvGrpSpPr/>
          <p:nvPr/>
        </p:nvGrpSpPr>
        <p:grpSpPr>
          <a:xfrm>
            <a:off x="-76195" y="-2218275"/>
            <a:ext cx="9169920" cy="4122959"/>
            <a:chOff x="-76195" y="-2218275"/>
            <a:chExt cx="9169920" cy="4122959"/>
          </a:xfrm>
        </p:grpSpPr>
        <p:sp>
          <p:nvSpPr>
            <p:cNvPr id="1241" name="Google Shape;1241;p37"/>
            <p:cNvSpPr/>
            <p:nvPr/>
          </p:nvSpPr>
          <p:spPr>
            <a:xfrm>
              <a:off x="6099725" y="-2218275"/>
              <a:ext cx="2994000" cy="2994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2" name="Google Shape;1242;p37"/>
            <p:cNvSpPr/>
            <p:nvPr/>
          </p:nvSpPr>
          <p:spPr>
            <a:xfrm flipH="1" rot="10800000">
              <a:off x="-76195" y="-533980"/>
              <a:ext cx="2323439" cy="2438664"/>
            </a:xfrm>
            <a:custGeom>
              <a:rect b="b" l="l" r="r" t="t"/>
              <a:pathLst>
                <a:path extrusionOk="0" h="80657" w="76846">
                  <a:moveTo>
                    <a:pt x="7141" y="0"/>
                  </a:moveTo>
                  <a:cubicBezTo>
                    <a:pt x="4839" y="0"/>
                    <a:pt x="2528" y="478"/>
                    <a:pt x="359" y="1444"/>
                  </a:cubicBezTo>
                  <a:lnTo>
                    <a:pt x="1" y="80657"/>
                  </a:lnTo>
                  <a:lnTo>
                    <a:pt x="73405" y="80657"/>
                  </a:lnTo>
                  <a:cubicBezTo>
                    <a:pt x="76846" y="73555"/>
                    <a:pt x="76170" y="64623"/>
                    <a:pt x="71674" y="58138"/>
                  </a:cubicBezTo>
                  <a:cubicBezTo>
                    <a:pt x="67559" y="52158"/>
                    <a:pt x="60366" y="48464"/>
                    <a:pt x="53127" y="48464"/>
                  </a:cubicBezTo>
                  <a:cubicBezTo>
                    <a:pt x="52492" y="48464"/>
                    <a:pt x="51857" y="48492"/>
                    <a:pt x="51224" y="48550"/>
                  </a:cubicBezTo>
                  <a:cubicBezTo>
                    <a:pt x="45157" y="49107"/>
                    <a:pt x="39587" y="52051"/>
                    <a:pt x="33679" y="53483"/>
                  </a:cubicBezTo>
                  <a:cubicBezTo>
                    <a:pt x="31936" y="53899"/>
                    <a:pt x="30082" y="54135"/>
                    <a:pt x="28243" y="54135"/>
                  </a:cubicBezTo>
                  <a:cubicBezTo>
                    <a:pt x="23828" y="54135"/>
                    <a:pt x="19506" y="52771"/>
                    <a:pt x="17049" y="49246"/>
                  </a:cubicBezTo>
                  <a:cubicBezTo>
                    <a:pt x="13826" y="44651"/>
                    <a:pt x="15119" y="38285"/>
                    <a:pt x="17427" y="33173"/>
                  </a:cubicBezTo>
                  <a:cubicBezTo>
                    <a:pt x="19734" y="28060"/>
                    <a:pt x="22977" y="23147"/>
                    <a:pt x="23434" y="17557"/>
                  </a:cubicBezTo>
                  <a:cubicBezTo>
                    <a:pt x="23832" y="11808"/>
                    <a:pt x="21206" y="6238"/>
                    <a:pt x="16511" y="2896"/>
                  </a:cubicBezTo>
                  <a:cubicBezTo>
                    <a:pt x="13702" y="976"/>
                    <a:pt x="10431" y="0"/>
                    <a:pt x="71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43" name="Google Shape;1243;p3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244" name="Google Shape;1244;p37"/>
          <p:cNvGrpSpPr/>
          <p:nvPr/>
        </p:nvGrpSpPr>
        <p:grpSpPr>
          <a:xfrm>
            <a:off x="3784" y="-87193"/>
            <a:ext cx="1842778" cy="1792893"/>
            <a:chOff x="3784" y="-87193"/>
            <a:chExt cx="1842778" cy="1792893"/>
          </a:xfrm>
        </p:grpSpPr>
        <p:sp>
          <p:nvSpPr>
            <p:cNvPr id="1245" name="Google Shape;1245;p37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6" name="Google Shape;1246;p37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7" name="Google Shape;1247;p37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8" name="Google Shape;1248;p37"/>
            <p:cNvSpPr/>
            <p:nvPr/>
          </p:nvSpPr>
          <p:spPr>
            <a:xfrm rot="-2834745">
              <a:off x="256607" y="1634778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9" name="Google Shape;1249;p37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0" name="Google Shape;1250;p37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51" name="Google Shape;1251;p37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>
  <p:cSld name="CUSTOM">
    <p:spTree>
      <p:nvGrpSpPr>
        <p:cNvPr id="1252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3" name="Google Shape;1253;p3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254" name="Google Shape;1254;p3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5" name="Google Shape;1255;p3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6" name="Google Shape;1256;p3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7" name="Google Shape;1257;p3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8" name="Google Shape;1258;p3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59" name="Google Shape;1259;p3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0" name="Google Shape;1260;p3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1" name="Google Shape;1261;p3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2" name="Google Shape;1262;p3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3" name="Google Shape;1263;p3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4" name="Google Shape;1264;p3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5" name="Google Shape;1265;p3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6" name="Google Shape;1266;p3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7" name="Google Shape;1267;p3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268" name="Google Shape;1268;p3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69" name="Google Shape;1269;p3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0" name="Google Shape;1270;p3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1" name="Google Shape;1271;p3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2" name="Google Shape;1272;p3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3" name="Google Shape;1273;p3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4" name="Google Shape;1274;p3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5" name="Google Shape;1275;p3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6" name="Google Shape;1276;p3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7" name="Google Shape;1277;p3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8" name="Google Shape;1278;p3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9" name="Google Shape;1279;p3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0" name="Google Shape;1280;p3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1" name="Google Shape;1281;p3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82" name="Google Shape;1282;p3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283" name="Google Shape;1283;p38"/>
          <p:cNvSpPr txBox="1"/>
          <p:nvPr>
            <p:ph idx="1" type="subTitle"/>
          </p:nvPr>
        </p:nvSpPr>
        <p:spPr>
          <a:xfrm>
            <a:off x="5253650" y="2667253"/>
            <a:ext cx="3175200" cy="135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4" name="Google Shape;1284;p38"/>
          <p:cNvSpPr txBox="1"/>
          <p:nvPr>
            <p:ph type="title"/>
          </p:nvPr>
        </p:nvSpPr>
        <p:spPr>
          <a:xfrm>
            <a:off x="5253650" y="2094553"/>
            <a:ext cx="3175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/>
        </p:txBody>
      </p:sp>
      <p:sp>
        <p:nvSpPr>
          <p:cNvPr id="1285" name="Google Shape;1285;p38"/>
          <p:cNvSpPr/>
          <p:nvPr/>
        </p:nvSpPr>
        <p:spPr>
          <a:xfrm flipH="1" rot="-5400000">
            <a:off x="6586104" y="-1408654"/>
            <a:ext cx="1625388" cy="4290295"/>
          </a:xfrm>
          <a:custGeom>
            <a:rect b="b" l="l" r="r" t="t"/>
            <a:pathLst>
              <a:path extrusionOk="0" h="89948" w="34077">
                <a:moveTo>
                  <a:pt x="6785" y="0"/>
                </a:moveTo>
                <a:cubicBezTo>
                  <a:pt x="4466" y="0"/>
                  <a:pt x="2236" y="223"/>
                  <a:pt x="318" y="629"/>
                </a:cubicBezTo>
                <a:lnTo>
                  <a:pt x="0" y="89947"/>
                </a:lnTo>
                <a:lnTo>
                  <a:pt x="0" y="89947"/>
                </a:lnTo>
                <a:lnTo>
                  <a:pt x="8077" y="89788"/>
                </a:lnTo>
                <a:cubicBezTo>
                  <a:pt x="17287" y="89231"/>
                  <a:pt x="25960" y="83323"/>
                  <a:pt x="30018" y="75028"/>
                </a:cubicBezTo>
                <a:cubicBezTo>
                  <a:pt x="34076" y="66733"/>
                  <a:pt x="32743" y="55931"/>
                  <a:pt x="26318" y="49287"/>
                </a:cubicBezTo>
                <a:cubicBezTo>
                  <a:pt x="23652" y="46542"/>
                  <a:pt x="20251" y="44532"/>
                  <a:pt x="17625" y="41747"/>
                </a:cubicBezTo>
                <a:cubicBezTo>
                  <a:pt x="14979" y="38962"/>
                  <a:pt x="13109" y="34884"/>
                  <a:pt x="14482" y="31284"/>
                </a:cubicBezTo>
                <a:cubicBezTo>
                  <a:pt x="16073" y="27126"/>
                  <a:pt x="21086" y="25535"/>
                  <a:pt x="23991" y="22153"/>
                </a:cubicBezTo>
                <a:cubicBezTo>
                  <a:pt x="28307" y="17140"/>
                  <a:pt x="26776" y="8745"/>
                  <a:pt x="21822" y="4349"/>
                </a:cubicBezTo>
                <a:cubicBezTo>
                  <a:pt x="18334" y="1267"/>
                  <a:pt x="12309" y="0"/>
                  <a:pt x="67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286" name="Google Shape;1286;p38"/>
          <p:cNvGrpSpPr/>
          <p:nvPr/>
        </p:nvGrpSpPr>
        <p:grpSpPr>
          <a:xfrm rot="-5400000">
            <a:off x="5926399" y="-1335283"/>
            <a:ext cx="2885957" cy="3701891"/>
            <a:chOff x="7070548" y="-137198"/>
            <a:chExt cx="2885957" cy="3701891"/>
          </a:xfrm>
        </p:grpSpPr>
        <p:sp>
          <p:nvSpPr>
            <p:cNvPr id="1287" name="Google Shape;1287;p38"/>
            <p:cNvSpPr/>
            <p:nvPr/>
          </p:nvSpPr>
          <p:spPr>
            <a:xfrm rot="7881580">
              <a:off x="8193567" y="-20161"/>
              <a:ext cx="130300" cy="112463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1288" name="Google Shape;1288;p38"/>
            <p:cNvGrpSpPr/>
            <p:nvPr/>
          </p:nvGrpSpPr>
          <p:grpSpPr>
            <a:xfrm rot="9597460">
              <a:off x="7570837" y="87382"/>
              <a:ext cx="1885379" cy="3252731"/>
              <a:chOff x="-310046" y="-1046988"/>
              <a:chExt cx="1885458" cy="3252869"/>
            </a:xfrm>
          </p:grpSpPr>
          <p:sp>
            <p:nvSpPr>
              <p:cNvPr id="1289" name="Google Shape;1289;p38"/>
              <p:cNvSpPr/>
              <p:nvPr/>
            </p:nvSpPr>
            <p:spPr>
              <a:xfrm rot="1026164">
                <a:off x="939690" y="-339333"/>
                <a:ext cx="85689" cy="74022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0" name="Google Shape;1290;p38"/>
              <p:cNvSpPr/>
              <p:nvPr/>
            </p:nvSpPr>
            <p:spPr>
              <a:xfrm rot="-2834745">
                <a:off x="-99751" y="118702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1" name="Google Shape;1291;p38"/>
              <p:cNvSpPr/>
              <p:nvPr/>
            </p:nvSpPr>
            <p:spPr>
              <a:xfrm rot="-2834745">
                <a:off x="-299927" y="213495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2" name="Google Shape;1292;p38"/>
              <p:cNvSpPr/>
              <p:nvPr/>
            </p:nvSpPr>
            <p:spPr>
              <a:xfrm rot="-1316922">
                <a:off x="751213" y="437095"/>
                <a:ext cx="65012" cy="5587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3" name="Google Shape;1293;p38"/>
              <p:cNvSpPr/>
              <p:nvPr/>
            </p:nvSpPr>
            <p:spPr>
              <a:xfrm rot="-2834745">
                <a:off x="1173416" y="-103210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4" name="Google Shape;1294;p38"/>
              <p:cNvSpPr/>
              <p:nvPr/>
            </p:nvSpPr>
            <p:spPr>
              <a:xfrm rot="-1717892">
                <a:off x="1426150" y="-183748"/>
                <a:ext cx="130224" cy="11250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5" name="Google Shape;1295;p38"/>
              <p:cNvSpPr/>
              <p:nvPr/>
            </p:nvSpPr>
            <p:spPr>
              <a:xfrm rot="-4598680">
                <a:off x="115125" y="1573370"/>
                <a:ext cx="85718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6" name="Google Shape;1296;p38"/>
              <p:cNvSpPr/>
              <p:nvPr/>
            </p:nvSpPr>
            <p:spPr>
              <a:xfrm rot="-2834745">
                <a:off x="709445" y="-807209"/>
                <a:ext cx="64962" cy="5604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97" name="Google Shape;1297;p38"/>
              <p:cNvSpPr/>
              <p:nvPr/>
            </p:nvSpPr>
            <p:spPr>
              <a:xfrm rot="-1717892">
                <a:off x="449568" y="-83661"/>
                <a:ext cx="130224" cy="112506"/>
              </a:xfrm>
              <a:prstGeom prst="star5">
                <a:avLst>
                  <a:gd fmla="val 17832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3">
  <p:cSld name="CUSTOM_2_1_1_1">
    <p:spTree>
      <p:nvGrpSpPr>
        <p:cNvPr id="1298" name="Shape 1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9" name="Google Shape;1299;p3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300" name="Google Shape;1300;p3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1" name="Google Shape;1301;p3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2" name="Google Shape;1302;p3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3" name="Google Shape;1303;p3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4" name="Google Shape;1304;p3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5" name="Google Shape;1305;p3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6" name="Google Shape;1306;p3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7" name="Google Shape;1307;p3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8" name="Google Shape;1308;p3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09" name="Google Shape;1309;p3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0" name="Google Shape;1310;p3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1" name="Google Shape;1311;p3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2" name="Google Shape;1312;p3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3" name="Google Shape;1313;p3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14" name="Google Shape;1314;p3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15" name="Google Shape;1315;p3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6" name="Google Shape;1316;p3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7" name="Google Shape;1317;p3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8" name="Google Shape;1318;p3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19" name="Google Shape;1319;p3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0" name="Google Shape;1320;p3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1" name="Google Shape;1321;p3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2" name="Google Shape;1322;p3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3" name="Google Shape;1323;p3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4" name="Google Shape;1324;p3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5" name="Google Shape;1325;p3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6" name="Google Shape;1326;p3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7" name="Google Shape;1327;p3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28" name="Google Shape;1328;p3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29" name="Google Shape;1329;p39"/>
          <p:cNvSpPr txBox="1"/>
          <p:nvPr>
            <p:ph idx="1" type="body"/>
          </p:nvPr>
        </p:nvSpPr>
        <p:spPr>
          <a:xfrm>
            <a:off x="1278675" y="1107700"/>
            <a:ext cx="6596100" cy="34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>
                <a:solidFill>
                  <a:srgbClr val="434343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○"/>
              <a:defRPr>
                <a:solidFill>
                  <a:srgbClr val="434343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■"/>
              <a:defRPr>
                <a:solidFill>
                  <a:srgbClr val="434343"/>
                </a:solidFill>
              </a:defRPr>
            </a:lvl9pPr>
          </a:lstStyle>
          <a:p/>
        </p:txBody>
      </p:sp>
      <p:sp>
        <p:nvSpPr>
          <p:cNvPr id="1330" name="Google Shape;1330;p39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331" name="Google Shape;1331;p39"/>
          <p:cNvGrpSpPr/>
          <p:nvPr/>
        </p:nvGrpSpPr>
        <p:grpSpPr>
          <a:xfrm flipH="1">
            <a:off x="-288735" y="-535448"/>
            <a:ext cx="9432737" cy="2729648"/>
            <a:chOff x="-288735" y="-535448"/>
            <a:chExt cx="9432737" cy="2729648"/>
          </a:xfrm>
        </p:grpSpPr>
        <p:sp>
          <p:nvSpPr>
            <p:cNvPr id="1332" name="Google Shape;1332;p39"/>
            <p:cNvSpPr/>
            <p:nvPr/>
          </p:nvSpPr>
          <p:spPr>
            <a:xfrm rot="10800000">
              <a:off x="-288735" y="-535448"/>
              <a:ext cx="2506209" cy="2359473"/>
            </a:xfrm>
            <a:custGeom>
              <a:rect b="b" l="l" r="r" t="t"/>
              <a:pathLst>
                <a:path extrusionOk="0" h="55829" w="59301">
                  <a:moveTo>
                    <a:pt x="54011" y="0"/>
                  </a:moveTo>
                  <a:cubicBezTo>
                    <a:pt x="47739" y="0"/>
                    <a:pt x="44084" y="6404"/>
                    <a:pt x="43068" y="10613"/>
                  </a:cubicBezTo>
                  <a:cubicBezTo>
                    <a:pt x="41775" y="15884"/>
                    <a:pt x="42451" y="21613"/>
                    <a:pt x="40442" y="26666"/>
                  </a:cubicBezTo>
                  <a:cubicBezTo>
                    <a:pt x="36842" y="35658"/>
                    <a:pt x="25940" y="39397"/>
                    <a:pt x="16253" y="39417"/>
                  </a:cubicBezTo>
                  <a:cubicBezTo>
                    <a:pt x="15436" y="39417"/>
                    <a:pt x="14610" y="39403"/>
                    <a:pt x="13784" y="39403"/>
                  </a:cubicBezTo>
                  <a:cubicBezTo>
                    <a:pt x="11148" y="39403"/>
                    <a:pt x="8519" y="39553"/>
                    <a:pt x="6247" y="40810"/>
                  </a:cubicBezTo>
                  <a:cubicBezTo>
                    <a:pt x="1293" y="43575"/>
                    <a:pt x="358" y="50179"/>
                    <a:pt x="0" y="55829"/>
                  </a:cubicBezTo>
                  <a:lnTo>
                    <a:pt x="59300" y="55829"/>
                  </a:lnTo>
                  <a:lnTo>
                    <a:pt x="59261" y="1363"/>
                  </a:lnTo>
                  <a:cubicBezTo>
                    <a:pt x="57344" y="408"/>
                    <a:pt x="55594" y="0"/>
                    <a:pt x="5401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3" name="Google Shape;1333;p39"/>
            <p:cNvSpPr/>
            <p:nvPr/>
          </p:nvSpPr>
          <p:spPr>
            <a:xfrm rot="-9930602">
              <a:off x="7146461" y="196658"/>
              <a:ext cx="1800883" cy="1800883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4" name="Google Shape;1334;p39"/>
          <p:cNvGrpSpPr/>
          <p:nvPr/>
        </p:nvGrpSpPr>
        <p:grpSpPr>
          <a:xfrm flipH="1">
            <a:off x="7008706" y="-87193"/>
            <a:ext cx="1842778" cy="1601721"/>
            <a:chOff x="3784" y="-87193"/>
            <a:chExt cx="1842778" cy="1601721"/>
          </a:xfrm>
        </p:grpSpPr>
        <p:sp>
          <p:nvSpPr>
            <p:cNvPr id="1335" name="Google Shape;1335;p39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6" name="Google Shape;1336;p39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7" name="Google Shape;1337;p39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8" name="Google Shape;1338;p39"/>
            <p:cNvSpPr/>
            <p:nvPr/>
          </p:nvSpPr>
          <p:spPr>
            <a:xfrm rot="-2834745">
              <a:off x="462091" y="332529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9" name="Google Shape;1339;p39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0" name="Google Shape;1340;p39"/>
            <p:cNvSpPr/>
            <p:nvPr/>
          </p:nvSpPr>
          <p:spPr>
            <a:xfrm rot="-1717892">
              <a:off x="1106922" y="-2197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1" name="Google Shape;1341;p39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 4">
  <p:cSld name="TITLE_AND_TWO_COLUMNS_1_1_1">
    <p:spTree>
      <p:nvGrpSpPr>
        <p:cNvPr id="1342" name="Shape 1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43" name="Google Shape;1343;p40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344" name="Google Shape;1344;p40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5" name="Google Shape;1345;p40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6" name="Google Shape;1346;p40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7" name="Google Shape;1347;p40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8" name="Google Shape;1348;p40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49" name="Google Shape;1349;p40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0" name="Google Shape;1350;p40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1" name="Google Shape;1351;p40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2" name="Google Shape;1352;p40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3" name="Google Shape;1353;p40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4" name="Google Shape;1354;p40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5" name="Google Shape;1355;p40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6" name="Google Shape;1356;p40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7" name="Google Shape;1357;p40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58" name="Google Shape;1358;p40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59" name="Google Shape;1359;p40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0" name="Google Shape;1360;p40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1" name="Google Shape;1361;p40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2" name="Google Shape;1362;p40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3" name="Google Shape;1363;p40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4" name="Google Shape;1364;p40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5" name="Google Shape;1365;p40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6" name="Google Shape;1366;p40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7" name="Google Shape;1367;p40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8" name="Google Shape;1368;p40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9" name="Google Shape;1369;p40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0" name="Google Shape;1370;p40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1" name="Google Shape;1371;p40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2" name="Google Shape;1372;p40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73" name="Google Shape;1373;p40"/>
          <p:cNvSpPr txBox="1"/>
          <p:nvPr>
            <p:ph idx="1" type="subTitle"/>
          </p:nvPr>
        </p:nvSpPr>
        <p:spPr>
          <a:xfrm>
            <a:off x="1359200" y="1612375"/>
            <a:ext cx="6425400" cy="259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naheim"/>
              <a:buChar char="●"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●"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○"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400"/>
              <a:buFont typeface="Anaheim"/>
              <a:buChar char="■"/>
              <a:defRPr/>
            </a:lvl9pPr>
          </a:lstStyle>
          <a:p/>
        </p:txBody>
      </p:sp>
      <p:sp>
        <p:nvSpPr>
          <p:cNvPr id="1374" name="Google Shape;1374;p40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375" name="Google Shape;1375;p40"/>
          <p:cNvGrpSpPr/>
          <p:nvPr/>
        </p:nvGrpSpPr>
        <p:grpSpPr>
          <a:xfrm>
            <a:off x="-213211" y="3719208"/>
            <a:ext cx="9357206" cy="2186400"/>
            <a:chOff x="-213211" y="3719208"/>
            <a:chExt cx="9357206" cy="2186400"/>
          </a:xfrm>
        </p:grpSpPr>
        <p:sp>
          <p:nvSpPr>
            <p:cNvPr id="1376" name="Google Shape;1376;p40"/>
            <p:cNvSpPr/>
            <p:nvPr/>
          </p:nvSpPr>
          <p:spPr>
            <a:xfrm flipH="1" rot="5400000">
              <a:off x="1419619" y="2280971"/>
              <a:ext cx="1991801" cy="5257461"/>
            </a:xfrm>
            <a:custGeom>
              <a:rect b="b" l="l" r="r" t="t"/>
              <a:pathLst>
                <a:path extrusionOk="0" h="89948" w="34077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77" name="Google Shape;1377;p40"/>
            <p:cNvSpPr/>
            <p:nvPr/>
          </p:nvSpPr>
          <p:spPr>
            <a:xfrm flipH="1" rot="9931064">
              <a:off x="7153484" y="3915096"/>
              <a:ext cx="1794624" cy="1794624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8" name="Google Shape;1378;p40"/>
          <p:cNvGrpSpPr/>
          <p:nvPr/>
        </p:nvGrpSpPr>
        <p:grpSpPr>
          <a:xfrm rot="-5400000">
            <a:off x="1907914" y="2685729"/>
            <a:ext cx="1480017" cy="4728630"/>
            <a:chOff x="8040269" y="201094"/>
            <a:chExt cx="1480017" cy="4728630"/>
          </a:xfrm>
        </p:grpSpPr>
        <p:grpSp>
          <p:nvGrpSpPr>
            <p:cNvPr id="1379" name="Google Shape;1379;p40"/>
            <p:cNvGrpSpPr/>
            <p:nvPr/>
          </p:nvGrpSpPr>
          <p:grpSpPr>
            <a:xfrm>
              <a:off x="8351761" y="201094"/>
              <a:ext cx="1168525" cy="1249230"/>
              <a:chOff x="7816586" y="8469"/>
              <a:chExt cx="1168525" cy="1249230"/>
            </a:xfrm>
          </p:grpSpPr>
          <p:sp>
            <p:nvSpPr>
              <p:cNvPr id="1380" name="Google Shape;1380;p40"/>
              <p:cNvSpPr/>
              <p:nvPr/>
            </p:nvSpPr>
            <p:spPr>
              <a:xfrm rot="9216718">
                <a:off x="83021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1" name="Google Shape;1381;p40"/>
              <p:cNvSpPr/>
              <p:nvPr/>
            </p:nvSpPr>
            <p:spPr>
              <a:xfrm rot="-9648272">
                <a:off x="8431104" y="205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2" name="Google Shape;1382;p40"/>
              <p:cNvSpPr/>
              <p:nvPr/>
            </p:nvSpPr>
            <p:spPr>
              <a:xfrm rot="8100000">
                <a:off x="8441530" y="7056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3" name="Google Shape;1383;p40"/>
              <p:cNvSpPr/>
              <p:nvPr/>
            </p:nvSpPr>
            <p:spPr>
              <a:xfrm rot="8100000">
                <a:off x="8832630" y="449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4" name="Google Shape;1384;p40"/>
              <p:cNvSpPr/>
              <p:nvPr/>
            </p:nvSpPr>
            <p:spPr>
              <a:xfrm rot="8100000">
                <a:off x="8909905" y="9802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5" name="Google Shape;1385;p40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86" name="Google Shape;1386;p40"/>
            <p:cNvGrpSpPr/>
            <p:nvPr/>
          </p:nvGrpSpPr>
          <p:grpSpPr>
            <a:xfrm rot="10800000">
              <a:off x="8428933" y="3878171"/>
              <a:ext cx="715098" cy="1051553"/>
              <a:chOff x="8268938" y="206146"/>
              <a:chExt cx="715098" cy="1051553"/>
            </a:xfrm>
          </p:grpSpPr>
          <p:sp>
            <p:nvSpPr>
              <p:cNvPr id="1387" name="Google Shape;1387;p40"/>
              <p:cNvSpPr/>
              <p:nvPr/>
            </p:nvSpPr>
            <p:spPr>
              <a:xfrm rot="9216718">
                <a:off x="83021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8" name="Google Shape;1388;p40"/>
              <p:cNvSpPr/>
              <p:nvPr/>
            </p:nvSpPr>
            <p:spPr>
              <a:xfrm rot="-9648272">
                <a:off x="8278704" y="5539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89" name="Google Shape;1389;p40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0" name="Google Shape;1390;p40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391" name="Google Shape;1391;p40"/>
            <p:cNvGrpSpPr/>
            <p:nvPr/>
          </p:nvGrpSpPr>
          <p:grpSpPr>
            <a:xfrm flipH="1" rot="6929944">
              <a:off x="7835689" y="2237976"/>
              <a:ext cx="1863136" cy="722256"/>
              <a:chOff x="7261640" y="266681"/>
              <a:chExt cx="1863120" cy="722250"/>
            </a:xfrm>
          </p:grpSpPr>
          <p:sp>
            <p:nvSpPr>
              <p:cNvPr id="1392" name="Google Shape;1392;p40"/>
              <p:cNvSpPr/>
              <p:nvPr/>
            </p:nvSpPr>
            <p:spPr>
              <a:xfrm rot="9216718">
                <a:off x="8626021" y="853299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3" name="Google Shape;1393;p40"/>
              <p:cNvSpPr/>
              <p:nvPr/>
            </p:nvSpPr>
            <p:spPr>
              <a:xfrm rot="-9648272">
                <a:off x="7271405" y="278729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4" name="Google Shape;1394;p40"/>
              <p:cNvSpPr/>
              <p:nvPr/>
            </p:nvSpPr>
            <p:spPr>
              <a:xfrm rot="8100000">
                <a:off x="7756930" y="700417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5" name="Google Shape;1395;p40"/>
              <p:cNvSpPr/>
              <p:nvPr/>
            </p:nvSpPr>
            <p:spPr>
              <a:xfrm rot="8100000">
                <a:off x="9049553" y="456859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96" name="Google Shape;1396;p40"/>
              <p:cNvSpPr/>
              <p:nvPr/>
            </p:nvSpPr>
            <p:spPr>
              <a:xfrm rot="8100000">
                <a:off x="8214712" y="38021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">
  <p:cSld name="BLANK_1_1_1_2">
    <p:spTree>
      <p:nvGrpSpPr>
        <p:cNvPr id="1397" name="Shape 1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8" name="Google Shape;1398;p41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399" name="Google Shape;1399;p41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0" name="Google Shape;1400;p41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1" name="Google Shape;1401;p41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2" name="Google Shape;1402;p41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3" name="Google Shape;1403;p41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4" name="Google Shape;1404;p41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5" name="Google Shape;1405;p41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6" name="Google Shape;1406;p41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7" name="Google Shape;1407;p41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8" name="Google Shape;1408;p41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09" name="Google Shape;1409;p41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0" name="Google Shape;1410;p41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1" name="Google Shape;1411;p41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2" name="Google Shape;1412;p41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3" name="Google Shape;1413;p41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14" name="Google Shape;1414;p41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5" name="Google Shape;1415;p41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6" name="Google Shape;1416;p41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7" name="Google Shape;1417;p41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8" name="Google Shape;1418;p41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19" name="Google Shape;1419;p41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0" name="Google Shape;1420;p41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1" name="Google Shape;1421;p41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2" name="Google Shape;1422;p41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3" name="Google Shape;1423;p41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4" name="Google Shape;1424;p41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5" name="Google Shape;1425;p41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6" name="Google Shape;1426;p41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27" name="Google Shape;1427;p41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28" name="Google Shape;1428;p41"/>
          <p:cNvGrpSpPr/>
          <p:nvPr/>
        </p:nvGrpSpPr>
        <p:grpSpPr>
          <a:xfrm>
            <a:off x="-556655" y="-360775"/>
            <a:ext cx="10854778" cy="5696184"/>
            <a:chOff x="-556655" y="-360775"/>
            <a:chExt cx="10854778" cy="5696184"/>
          </a:xfrm>
        </p:grpSpPr>
        <p:sp>
          <p:nvSpPr>
            <p:cNvPr id="1429" name="Google Shape;1429;p41"/>
            <p:cNvSpPr/>
            <p:nvPr/>
          </p:nvSpPr>
          <p:spPr>
            <a:xfrm rot="5400000">
              <a:off x="2259293" y="1305953"/>
              <a:ext cx="1213506" cy="6845403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0" name="Google Shape;1430;p41"/>
            <p:cNvSpPr/>
            <p:nvPr/>
          </p:nvSpPr>
          <p:spPr>
            <a:xfrm rot="5400000">
              <a:off x="6953097" y="1990375"/>
              <a:ext cx="2237337" cy="4452715"/>
            </a:xfrm>
            <a:custGeom>
              <a:rect b="b" l="l" r="r" t="t"/>
              <a:pathLst>
                <a:path extrusionOk="0" h="91455" w="45953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1" name="Google Shape;1431;p41"/>
            <p:cNvSpPr/>
            <p:nvPr/>
          </p:nvSpPr>
          <p:spPr>
            <a:xfrm>
              <a:off x="-77125" y="-75200"/>
              <a:ext cx="1282800" cy="12828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1" sz="18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1432" name="Google Shape;1432;p41"/>
            <p:cNvSpPr/>
            <p:nvPr/>
          </p:nvSpPr>
          <p:spPr>
            <a:xfrm rot="1686316">
              <a:off x="7876426" y="-148349"/>
              <a:ext cx="1202947" cy="1202947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3" name="Google Shape;1433;p41"/>
          <p:cNvGrpSpPr/>
          <p:nvPr/>
        </p:nvGrpSpPr>
        <p:grpSpPr>
          <a:xfrm flipH="1" rot="10800000">
            <a:off x="193713" y="3970594"/>
            <a:ext cx="8843823" cy="1477830"/>
            <a:chOff x="297963" y="4573494"/>
            <a:chExt cx="8843823" cy="1477830"/>
          </a:xfrm>
        </p:grpSpPr>
        <p:grpSp>
          <p:nvGrpSpPr>
            <p:cNvPr id="1434" name="Google Shape;1434;p41"/>
            <p:cNvGrpSpPr/>
            <p:nvPr/>
          </p:nvGrpSpPr>
          <p:grpSpPr>
            <a:xfrm rot="10800000">
              <a:off x="297963" y="4573494"/>
              <a:ext cx="8843823" cy="1477830"/>
              <a:chOff x="-4411812" y="-327254"/>
              <a:chExt cx="8843823" cy="1477830"/>
            </a:xfrm>
          </p:grpSpPr>
          <p:sp>
            <p:nvSpPr>
              <p:cNvPr id="1435" name="Google Shape;1435;p41"/>
              <p:cNvSpPr/>
              <p:nvPr/>
            </p:nvSpPr>
            <p:spPr>
              <a:xfrm rot="-1583282">
                <a:off x="-4393549" y="-304186"/>
                <a:ext cx="130274" cy="112564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6" name="Google Shape;1436;p41"/>
              <p:cNvSpPr/>
              <p:nvPr/>
            </p:nvSpPr>
            <p:spPr>
              <a:xfrm rot="1151728">
                <a:off x="627374" y="1064525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7" name="Google Shape;1437;p41"/>
              <p:cNvSpPr/>
              <p:nvPr/>
            </p:nvSpPr>
            <p:spPr>
              <a:xfrm rot="1937948">
                <a:off x="1784360" y="666709"/>
                <a:ext cx="130254" cy="11244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8" name="Google Shape;1438;p41"/>
              <p:cNvSpPr/>
              <p:nvPr/>
            </p:nvSpPr>
            <p:spPr>
              <a:xfrm rot="1151394">
                <a:off x="-3859393" y="694985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39" name="Google Shape;1439;p41"/>
              <p:cNvSpPr/>
              <p:nvPr/>
            </p:nvSpPr>
            <p:spPr>
              <a:xfrm rot="-2700000">
                <a:off x="-487471" y="282648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0" name="Google Shape;1440;p41"/>
              <p:cNvSpPr/>
              <p:nvPr/>
            </p:nvSpPr>
            <p:spPr>
              <a:xfrm rot="-2700000">
                <a:off x="-2385248" y="70651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1" name="Google Shape;1441;p41"/>
              <p:cNvSpPr/>
              <p:nvPr/>
            </p:nvSpPr>
            <p:spPr>
              <a:xfrm rot="1151394">
                <a:off x="3031107" y="567110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2" name="Google Shape;1442;p41"/>
              <p:cNvSpPr/>
              <p:nvPr/>
            </p:nvSpPr>
            <p:spPr>
              <a:xfrm rot="-2700000">
                <a:off x="116379" y="69492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3" name="Google Shape;1443;p41"/>
              <p:cNvSpPr/>
              <p:nvPr/>
            </p:nvSpPr>
            <p:spPr>
              <a:xfrm rot="9216718">
                <a:off x="4103171" y="581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4" name="Google Shape;1444;p41"/>
              <p:cNvSpPr/>
              <p:nvPr/>
            </p:nvSpPr>
            <p:spPr>
              <a:xfrm rot="8100000">
                <a:off x="4356805" y="334320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5" name="Google Shape;1445;p41"/>
              <p:cNvSpPr/>
              <p:nvPr/>
            </p:nvSpPr>
            <p:spPr>
              <a:xfrm rot="-2700000">
                <a:off x="3607677" y="15421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46" name="Google Shape;1446;p41"/>
            <p:cNvGrpSpPr/>
            <p:nvPr/>
          </p:nvGrpSpPr>
          <p:grpSpPr>
            <a:xfrm flipH="1">
              <a:off x="6263222" y="5153615"/>
              <a:ext cx="930990" cy="353696"/>
              <a:chOff x="1117162" y="369160"/>
              <a:chExt cx="930990" cy="353696"/>
            </a:xfrm>
          </p:grpSpPr>
          <p:sp>
            <p:nvSpPr>
              <p:cNvPr id="1447" name="Google Shape;1447;p41"/>
              <p:cNvSpPr/>
              <p:nvPr/>
            </p:nvSpPr>
            <p:spPr>
              <a:xfrm rot="1937948">
                <a:off x="1137085" y="584284"/>
                <a:ext cx="130254" cy="112446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48" name="Google Shape;1448;p41"/>
              <p:cNvSpPr/>
              <p:nvPr/>
            </p:nvSpPr>
            <p:spPr>
              <a:xfrm rot="-2700000">
                <a:off x="1881952" y="40171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449" name="Google Shape;1449;p41"/>
          <p:cNvSpPr txBox="1"/>
          <p:nvPr>
            <p:ph type="title"/>
          </p:nvPr>
        </p:nvSpPr>
        <p:spPr>
          <a:xfrm>
            <a:off x="881250" y="2378400"/>
            <a:ext cx="2013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0" name="Google Shape;1450;p41"/>
          <p:cNvSpPr txBox="1"/>
          <p:nvPr>
            <p:ph idx="1" type="subTitle"/>
          </p:nvPr>
        </p:nvSpPr>
        <p:spPr>
          <a:xfrm>
            <a:off x="881250" y="2951100"/>
            <a:ext cx="2013900" cy="11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1" name="Google Shape;1451;p41"/>
          <p:cNvSpPr txBox="1"/>
          <p:nvPr>
            <p:ph idx="2" type="title"/>
          </p:nvPr>
        </p:nvSpPr>
        <p:spPr>
          <a:xfrm>
            <a:off x="3565050" y="2378400"/>
            <a:ext cx="2013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2" name="Google Shape;1452;p41"/>
          <p:cNvSpPr txBox="1"/>
          <p:nvPr>
            <p:ph idx="3" type="subTitle"/>
          </p:nvPr>
        </p:nvSpPr>
        <p:spPr>
          <a:xfrm>
            <a:off x="3565175" y="2951100"/>
            <a:ext cx="2013900" cy="11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3" name="Google Shape;1453;p41"/>
          <p:cNvSpPr txBox="1"/>
          <p:nvPr>
            <p:ph idx="4" type="title"/>
          </p:nvPr>
        </p:nvSpPr>
        <p:spPr>
          <a:xfrm>
            <a:off x="6248850" y="2378400"/>
            <a:ext cx="20139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454" name="Google Shape;1454;p41"/>
          <p:cNvSpPr txBox="1"/>
          <p:nvPr>
            <p:ph idx="5" type="subTitle"/>
          </p:nvPr>
        </p:nvSpPr>
        <p:spPr>
          <a:xfrm>
            <a:off x="6248900" y="2951100"/>
            <a:ext cx="2013900" cy="114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5" name="Google Shape;1455;p41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hree columns 1">
  <p:cSld name="BLANK_1_1_1_2_1">
    <p:spTree>
      <p:nvGrpSpPr>
        <p:cNvPr id="1456" name="Shape 1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7" name="Google Shape;1457;p42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458" name="Google Shape;1458;p42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59" name="Google Shape;1459;p42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0" name="Google Shape;1460;p42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1" name="Google Shape;1461;p42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2" name="Google Shape;1462;p42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3" name="Google Shape;1463;p42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4" name="Google Shape;1464;p42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5" name="Google Shape;1465;p42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6" name="Google Shape;1466;p42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7" name="Google Shape;1467;p42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8" name="Google Shape;1468;p42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69" name="Google Shape;1469;p42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0" name="Google Shape;1470;p42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1" name="Google Shape;1471;p42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2" name="Google Shape;1472;p42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73" name="Google Shape;1473;p42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4" name="Google Shape;1474;p42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5" name="Google Shape;1475;p42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6" name="Google Shape;1476;p42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7" name="Google Shape;1477;p42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8" name="Google Shape;1478;p42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9" name="Google Shape;1479;p42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0" name="Google Shape;1480;p42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1" name="Google Shape;1481;p42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2" name="Google Shape;1482;p42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3" name="Google Shape;1483;p42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4" name="Google Shape;1484;p42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5" name="Google Shape;1485;p42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6" name="Google Shape;1486;p42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87" name="Google Shape;1487;p42"/>
          <p:cNvSpPr/>
          <p:nvPr/>
        </p:nvSpPr>
        <p:spPr>
          <a:xfrm rot="-5119310">
            <a:off x="3789570" y="-5086170"/>
            <a:ext cx="1823058" cy="10283892"/>
          </a:xfrm>
          <a:custGeom>
            <a:rect b="b" l="l" r="r" t="t"/>
            <a:pathLst>
              <a:path extrusionOk="0" h="104810" w="18580">
                <a:moveTo>
                  <a:pt x="16356" y="1"/>
                </a:moveTo>
                <a:cubicBezTo>
                  <a:pt x="9946" y="1"/>
                  <a:pt x="4426" y="11281"/>
                  <a:pt x="3541" y="15650"/>
                </a:cubicBezTo>
                <a:cubicBezTo>
                  <a:pt x="1512" y="25875"/>
                  <a:pt x="9370" y="33752"/>
                  <a:pt x="10762" y="43341"/>
                </a:cubicBezTo>
                <a:cubicBezTo>
                  <a:pt x="11936" y="51397"/>
                  <a:pt x="10901" y="59633"/>
                  <a:pt x="7719" y="67132"/>
                </a:cubicBezTo>
                <a:cubicBezTo>
                  <a:pt x="5152" y="73120"/>
                  <a:pt x="1194" y="78750"/>
                  <a:pt x="677" y="85254"/>
                </a:cubicBezTo>
                <a:cubicBezTo>
                  <a:pt x="0" y="93590"/>
                  <a:pt x="9131" y="104550"/>
                  <a:pt x="18580" y="104809"/>
                </a:cubicBezTo>
                <a:lnTo>
                  <a:pt x="18580" y="104809"/>
                </a:lnTo>
                <a:cubicBezTo>
                  <a:pt x="18580" y="104809"/>
                  <a:pt x="18341" y="372"/>
                  <a:pt x="18341" y="372"/>
                </a:cubicBezTo>
                <a:cubicBezTo>
                  <a:pt x="17673" y="118"/>
                  <a:pt x="17010" y="1"/>
                  <a:pt x="1635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8" name="Google Shape;1488;p42"/>
          <p:cNvSpPr txBox="1"/>
          <p:nvPr>
            <p:ph idx="1" type="subTitle"/>
          </p:nvPr>
        </p:nvSpPr>
        <p:spPr>
          <a:xfrm>
            <a:off x="2662000" y="1383650"/>
            <a:ext cx="5480100" cy="7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9" name="Google Shape;1489;p42"/>
          <p:cNvSpPr txBox="1"/>
          <p:nvPr>
            <p:ph idx="2" type="subTitle"/>
          </p:nvPr>
        </p:nvSpPr>
        <p:spPr>
          <a:xfrm>
            <a:off x="2662000" y="3494950"/>
            <a:ext cx="5480100" cy="7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0" name="Google Shape;1490;p42"/>
          <p:cNvSpPr txBox="1"/>
          <p:nvPr>
            <p:ph idx="3" type="subTitle"/>
          </p:nvPr>
        </p:nvSpPr>
        <p:spPr>
          <a:xfrm>
            <a:off x="2662000" y="2439300"/>
            <a:ext cx="5480100" cy="7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91" name="Google Shape;1491;p42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1492" name="Google Shape;1492;p42"/>
          <p:cNvSpPr txBox="1"/>
          <p:nvPr>
            <p:ph idx="4" type="subTitle"/>
          </p:nvPr>
        </p:nvSpPr>
        <p:spPr>
          <a:xfrm>
            <a:off x="715100" y="1383650"/>
            <a:ext cx="1748400" cy="7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b="1" sz="2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3" name="Google Shape;1493;p42"/>
          <p:cNvSpPr txBox="1"/>
          <p:nvPr>
            <p:ph idx="5" type="subTitle"/>
          </p:nvPr>
        </p:nvSpPr>
        <p:spPr>
          <a:xfrm>
            <a:off x="715100" y="2439300"/>
            <a:ext cx="1748400" cy="7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b="1" sz="2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494" name="Google Shape;1494;p42"/>
          <p:cNvSpPr txBox="1"/>
          <p:nvPr>
            <p:ph idx="6" type="subTitle"/>
          </p:nvPr>
        </p:nvSpPr>
        <p:spPr>
          <a:xfrm>
            <a:off x="715100" y="3494950"/>
            <a:ext cx="1748400" cy="73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b="1" sz="2400">
                <a:latin typeface="Nunito"/>
                <a:ea typeface="Nunito"/>
                <a:cs typeface="Nunito"/>
                <a:sym typeface="Nunito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Font typeface="Montserrat SemiBold"/>
              <a:buNone/>
              <a:defRPr sz="25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grpSp>
        <p:nvGrpSpPr>
          <p:cNvPr id="1495" name="Google Shape;1495;p42"/>
          <p:cNvGrpSpPr/>
          <p:nvPr/>
        </p:nvGrpSpPr>
        <p:grpSpPr>
          <a:xfrm rot="764630">
            <a:off x="996332" y="-703513"/>
            <a:ext cx="7792630" cy="1734812"/>
            <a:chOff x="-2600300" y="4336698"/>
            <a:chExt cx="7792360" cy="1734752"/>
          </a:xfrm>
        </p:grpSpPr>
        <p:grpSp>
          <p:nvGrpSpPr>
            <p:cNvPr id="1496" name="Google Shape;1496;p42"/>
            <p:cNvGrpSpPr/>
            <p:nvPr/>
          </p:nvGrpSpPr>
          <p:grpSpPr>
            <a:xfrm flipH="1">
              <a:off x="3395900" y="4636010"/>
              <a:ext cx="1130796" cy="456783"/>
              <a:chOff x="4604752" y="481910"/>
              <a:chExt cx="1130796" cy="456783"/>
            </a:xfrm>
          </p:grpSpPr>
          <p:sp>
            <p:nvSpPr>
              <p:cNvPr id="1497" name="Google Shape;1497;p42"/>
              <p:cNvSpPr/>
              <p:nvPr/>
            </p:nvSpPr>
            <p:spPr>
              <a:xfrm rot="9216718">
                <a:off x="5097840" y="504978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8" name="Google Shape;1498;p42"/>
              <p:cNvSpPr/>
              <p:nvPr/>
            </p:nvSpPr>
            <p:spPr>
              <a:xfrm rot="8100000">
                <a:off x="5660342" y="867941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99" name="Google Shape;1499;p42"/>
              <p:cNvSpPr/>
              <p:nvPr/>
            </p:nvSpPr>
            <p:spPr>
              <a:xfrm rot="-2700000">
                <a:off x="4627552" y="749268"/>
                <a:ext cx="143401" cy="12388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00" name="Google Shape;1500;p42"/>
            <p:cNvGrpSpPr/>
            <p:nvPr/>
          </p:nvGrpSpPr>
          <p:grpSpPr>
            <a:xfrm flipH="1">
              <a:off x="-2600300" y="4336698"/>
              <a:ext cx="7792360" cy="1734752"/>
              <a:chOff x="-2886599" y="4034573"/>
              <a:chExt cx="7792360" cy="1734752"/>
            </a:xfrm>
          </p:grpSpPr>
          <p:sp>
            <p:nvSpPr>
              <p:cNvPr id="1501" name="Google Shape;1501;p42"/>
              <p:cNvSpPr/>
              <p:nvPr/>
            </p:nvSpPr>
            <p:spPr>
              <a:xfrm rot="-2700000">
                <a:off x="3777551" y="5373523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2" name="Google Shape;1502;p42"/>
              <p:cNvSpPr/>
              <p:nvPr/>
            </p:nvSpPr>
            <p:spPr>
              <a:xfrm rot="-2700000">
                <a:off x="4739560" y="5612883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3" name="Google Shape;1503;p42"/>
              <p:cNvSpPr/>
              <p:nvPr/>
            </p:nvSpPr>
            <p:spPr>
              <a:xfrm rot="1151728">
                <a:off x="-2876834" y="4544399"/>
                <a:ext cx="85769" cy="74003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4" name="Google Shape;1504;p42"/>
              <p:cNvSpPr/>
              <p:nvPr/>
            </p:nvSpPr>
            <p:spPr>
              <a:xfrm rot="1937948">
                <a:off x="-477395" y="4425166"/>
                <a:ext cx="130254" cy="11244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5" name="Google Shape;1505;p42"/>
              <p:cNvSpPr/>
              <p:nvPr/>
            </p:nvSpPr>
            <p:spPr>
              <a:xfrm rot="1151394">
                <a:off x="3993979" y="5607960"/>
                <a:ext cx="64801" cy="5588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6" name="Google Shape;1506;p42"/>
              <p:cNvSpPr/>
              <p:nvPr/>
            </p:nvSpPr>
            <p:spPr>
              <a:xfrm rot="-2700000">
                <a:off x="-2624750" y="4049322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four columns">
  <p:cSld name="BLANK_1_1_1_1">
    <p:spTree>
      <p:nvGrpSpPr>
        <p:cNvPr id="1507" name="Shape 1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8" name="Google Shape;1508;p43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509" name="Google Shape;1509;p43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0" name="Google Shape;1510;p43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1" name="Google Shape;1511;p43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2" name="Google Shape;1512;p43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3" name="Google Shape;1513;p43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4" name="Google Shape;1514;p43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5" name="Google Shape;1515;p43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6" name="Google Shape;1516;p43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7" name="Google Shape;1517;p43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8" name="Google Shape;1518;p43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19" name="Google Shape;1519;p43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0" name="Google Shape;1520;p43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1" name="Google Shape;1521;p43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2" name="Google Shape;1522;p43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23" name="Google Shape;1523;p43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24" name="Google Shape;1524;p43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5" name="Google Shape;1525;p43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6" name="Google Shape;1526;p43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7" name="Google Shape;1527;p43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8" name="Google Shape;1528;p43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29" name="Google Shape;1529;p43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0" name="Google Shape;1530;p43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1" name="Google Shape;1531;p43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2" name="Google Shape;1532;p43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3" name="Google Shape;1533;p43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4" name="Google Shape;1534;p43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5" name="Google Shape;1535;p43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6" name="Google Shape;1536;p43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37" name="Google Shape;1537;p43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38" name="Google Shape;1538;p43"/>
          <p:cNvGrpSpPr/>
          <p:nvPr/>
        </p:nvGrpSpPr>
        <p:grpSpPr>
          <a:xfrm>
            <a:off x="-483014" y="-110350"/>
            <a:ext cx="9689764" cy="6414202"/>
            <a:chOff x="-483014" y="-110350"/>
            <a:chExt cx="9689764" cy="6414202"/>
          </a:xfrm>
        </p:grpSpPr>
        <p:sp>
          <p:nvSpPr>
            <p:cNvPr id="1539" name="Google Shape;1539;p43"/>
            <p:cNvSpPr/>
            <p:nvPr/>
          </p:nvSpPr>
          <p:spPr>
            <a:xfrm>
              <a:off x="7571750" y="-110350"/>
              <a:ext cx="1635000" cy="1635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40" name="Google Shape;1540;p43"/>
            <p:cNvSpPr/>
            <p:nvPr/>
          </p:nvSpPr>
          <p:spPr>
            <a:xfrm rot="263237">
              <a:off x="-331570" y="2050702"/>
              <a:ext cx="3915249" cy="4109417"/>
            </a:xfrm>
            <a:custGeom>
              <a:rect b="b" l="l" r="r" t="t"/>
              <a:pathLst>
                <a:path extrusionOk="0" h="80657" w="76846">
                  <a:moveTo>
                    <a:pt x="7141" y="0"/>
                  </a:moveTo>
                  <a:cubicBezTo>
                    <a:pt x="4839" y="0"/>
                    <a:pt x="2528" y="478"/>
                    <a:pt x="359" y="1444"/>
                  </a:cubicBezTo>
                  <a:lnTo>
                    <a:pt x="1" y="80657"/>
                  </a:lnTo>
                  <a:lnTo>
                    <a:pt x="73405" y="80657"/>
                  </a:lnTo>
                  <a:cubicBezTo>
                    <a:pt x="76846" y="73555"/>
                    <a:pt x="76170" y="64623"/>
                    <a:pt x="71674" y="58138"/>
                  </a:cubicBezTo>
                  <a:cubicBezTo>
                    <a:pt x="67559" y="52158"/>
                    <a:pt x="60366" y="48464"/>
                    <a:pt x="53127" y="48464"/>
                  </a:cubicBezTo>
                  <a:cubicBezTo>
                    <a:pt x="52492" y="48464"/>
                    <a:pt x="51857" y="48492"/>
                    <a:pt x="51224" y="48550"/>
                  </a:cubicBezTo>
                  <a:cubicBezTo>
                    <a:pt x="45157" y="49107"/>
                    <a:pt x="39587" y="52051"/>
                    <a:pt x="33679" y="53483"/>
                  </a:cubicBezTo>
                  <a:cubicBezTo>
                    <a:pt x="31936" y="53899"/>
                    <a:pt x="30082" y="54135"/>
                    <a:pt x="28243" y="54135"/>
                  </a:cubicBezTo>
                  <a:cubicBezTo>
                    <a:pt x="23828" y="54135"/>
                    <a:pt x="19506" y="52771"/>
                    <a:pt x="17049" y="49246"/>
                  </a:cubicBezTo>
                  <a:cubicBezTo>
                    <a:pt x="13826" y="44651"/>
                    <a:pt x="15119" y="38285"/>
                    <a:pt x="17427" y="33173"/>
                  </a:cubicBezTo>
                  <a:cubicBezTo>
                    <a:pt x="19734" y="28060"/>
                    <a:pt x="22977" y="23147"/>
                    <a:pt x="23434" y="17557"/>
                  </a:cubicBezTo>
                  <a:cubicBezTo>
                    <a:pt x="23832" y="11808"/>
                    <a:pt x="21206" y="6238"/>
                    <a:pt x="16511" y="2896"/>
                  </a:cubicBezTo>
                  <a:cubicBezTo>
                    <a:pt x="13702" y="976"/>
                    <a:pt x="10431" y="0"/>
                    <a:pt x="71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41" name="Google Shape;1541;p43"/>
          <p:cNvSpPr txBox="1"/>
          <p:nvPr>
            <p:ph type="title"/>
          </p:nvPr>
        </p:nvSpPr>
        <p:spPr>
          <a:xfrm>
            <a:off x="1336725" y="1315375"/>
            <a:ext cx="2585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2" name="Google Shape;1542;p43"/>
          <p:cNvSpPr txBox="1"/>
          <p:nvPr>
            <p:ph idx="1" type="subTitle"/>
          </p:nvPr>
        </p:nvSpPr>
        <p:spPr>
          <a:xfrm>
            <a:off x="1336725" y="1690675"/>
            <a:ext cx="25851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3" name="Google Shape;1543;p43"/>
          <p:cNvSpPr txBox="1"/>
          <p:nvPr>
            <p:ph idx="2" type="title"/>
          </p:nvPr>
        </p:nvSpPr>
        <p:spPr>
          <a:xfrm>
            <a:off x="5221901" y="1315375"/>
            <a:ext cx="2585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4" name="Google Shape;1544;p43"/>
          <p:cNvSpPr txBox="1"/>
          <p:nvPr>
            <p:ph idx="3" type="subTitle"/>
          </p:nvPr>
        </p:nvSpPr>
        <p:spPr>
          <a:xfrm>
            <a:off x="5221963" y="1690675"/>
            <a:ext cx="25851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5" name="Google Shape;1545;p43"/>
          <p:cNvSpPr txBox="1"/>
          <p:nvPr>
            <p:ph idx="4" type="title"/>
          </p:nvPr>
        </p:nvSpPr>
        <p:spPr>
          <a:xfrm>
            <a:off x="1336725" y="3220150"/>
            <a:ext cx="2585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6" name="Google Shape;1546;p43"/>
          <p:cNvSpPr txBox="1"/>
          <p:nvPr>
            <p:ph idx="5" type="subTitle"/>
          </p:nvPr>
        </p:nvSpPr>
        <p:spPr>
          <a:xfrm>
            <a:off x="1336725" y="3595450"/>
            <a:ext cx="25851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7" name="Google Shape;1547;p43"/>
          <p:cNvSpPr txBox="1"/>
          <p:nvPr>
            <p:ph idx="6" type="title"/>
          </p:nvPr>
        </p:nvSpPr>
        <p:spPr>
          <a:xfrm>
            <a:off x="5221901" y="3220150"/>
            <a:ext cx="2585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48" name="Google Shape;1548;p43"/>
          <p:cNvSpPr txBox="1"/>
          <p:nvPr>
            <p:ph idx="7" type="subTitle"/>
          </p:nvPr>
        </p:nvSpPr>
        <p:spPr>
          <a:xfrm>
            <a:off x="5221963" y="3595450"/>
            <a:ext cx="2585100" cy="94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9" name="Google Shape;1549;p43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550" name="Google Shape;1550;p43"/>
          <p:cNvGrpSpPr/>
          <p:nvPr/>
        </p:nvGrpSpPr>
        <p:grpSpPr>
          <a:xfrm flipH="1" rot="10800000">
            <a:off x="9" y="2360007"/>
            <a:ext cx="2547799" cy="2783493"/>
            <a:chOff x="3784" y="-87193"/>
            <a:chExt cx="2547799" cy="2783493"/>
          </a:xfrm>
        </p:grpSpPr>
        <p:sp>
          <p:nvSpPr>
            <p:cNvPr id="1551" name="Google Shape;1551;p43"/>
            <p:cNvSpPr/>
            <p:nvPr/>
          </p:nvSpPr>
          <p:spPr>
            <a:xfrm rot="-1717892">
              <a:off x="227122" y="16566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2" name="Google Shape;1552;p43"/>
            <p:cNvSpPr/>
            <p:nvPr/>
          </p:nvSpPr>
          <p:spPr>
            <a:xfrm rot="1026164">
              <a:off x="460430" y="-73091"/>
              <a:ext cx="85689" cy="7402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3" name="Google Shape;1553;p43"/>
            <p:cNvSpPr/>
            <p:nvPr/>
          </p:nvSpPr>
          <p:spPr>
            <a:xfrm rot="-2834745">
              <a:off x="13903" y="2053206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4" name="Google Shape;1554;p43"/>
            <p:cNvSpPr/>
            <p:nvPr/>
          </p:nvSpPr>
          <p:spPr>
            <a:xfrm rot="-2834745">
              <a:off x="256607" y="2625378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5" name="Google Shape;1555;p43"/>
            <p:cNvSpPr/>
            <p:nvPr/>
          </p:nvSpPr>
          <p:spPr>
            <a:xfrm rot="-2834745">
              <a:off x="71631" y="736411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6" name="Google Shape;1556;p43"/>
            <p:cNvSpPr/>
            <p:nvPr/>
          </p:nvSpPr>
          <p:spPr>
            <a:xfrm rot="-1717892">
              <a:off x="2402322" y="54223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57" name="Google Shape;1557;p43"/>
            <p:cNvSpPr/>
            <p:nvPr/>
          </p:nvSpPr>
          <p:spPr>
            <a:xfrm rot="-2834745">
              <a:off x="1771481" y="-72314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six columns">
  <p:cSld name="BLANK_1_1_1_1_1">
    <p:spTree>
      <p:nvGrpSpPr>
        <p:cNvPr id="1558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9" name="Google Shape;1559;p44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560" name="Google Shape;1560;p44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1" name="Google Shape;1561;p44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2" name="Google Shape;1562;p44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3" name="Google Shape;1563;p44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4" name="Google Shape;1564;p44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5" name="Google Shape;1565;p44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6" name="Google Shape;1566;p44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7" name="Google Shape;1567;p44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8" name="Google Shape;1568;p44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69" name="Google Shape;1569;p44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0" name="Google Shape;1570;p44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1" name="Google Shape;1571;p44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2" name="Google Shape;1572;p44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3" name="Google Shape;1573;p44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74" name="Google Shape;1574;p44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75" name="Google Shape;1575;p44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6" name="Google Shape;1576;p44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7" name="Google Shape;1577;p44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8" name="Google Shape;1578;p44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79" name="Google Shape;1579;p44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0" name="Google Shape;1580;p44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1" name="Google Shape;1581;p44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2" name="Google Shape;1582;p44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3" name="Google Shape;1583;p44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4" name="Google Shape;1584;p44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5" name="Google Shape;1585;p44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6" name="Google Shape;1586;p44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7" name="Google Shape;1587;p44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88" name="Google Shape;1588;p44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9" name="Google Shape;1589;p44"/>
          <p:cNvGrpSpPr/>
          <p:nvPr/>
        </p:nvGrpSpPr>
        <p:grpSpPr>
          <a:xfrm>
            <a:off x="715100" y="-1241025"/>
            <a:ext cx="8528599" cy="2184300"/>
            <a:chOff x="715100" y="-1241025"/>
            <a:chExt cx="8528599" cy="2184300"/>
          </a:xfrm>
        </p:grpSpPr>
        <p:sp>
          <p:nvSpPr>
            <p:cNvPr id="1590" name="Google Shape;1590;p44"/>
            <p:cNvSpPr/>
            <p:nvPr/>
          </p:nvSpPr>
          <p:spPr>
            <a:xfrm>
              <a:off x="715100" y="-1241025"/>
              <a:ext cx="2184300" cy="2184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91" name="Google Shape;1591;p44"/>
            <p:cNvSpPr/>
            <p:nvPr/>
          </p:nvSpPr>
          <p:spPr>
            <a:xfrm rot="-5400000">
              <a:off x="6927360" y="-1769674"/>
              <a:ext cx="697586" cy="393509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2" name="Google Shape;1592;p44"/>
          <p:cNvSpPr txBox="1"/>
          <p:nvPr>
            <p:ph type="title"/>
          </p:nvPr>
        </p:nvSpPr>
        <p:spPr>
          <a:xfrm>
            <a:off x="724850" y="167302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93" name="Google Shape;1593;p44"/>
          <p:cNvSpPr txBox="1"/>
          <p:nvPr>
            <p:ph idx="1" type="subTitle"/>
          </p:nvPr>
        </p:nvSpPr>
        <p:spPr>
          <a:xfrm>
            <a:off x="724775" y="2112044"/>
            <a:ext cx="23055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4" name="Google Shape;1594;p44"/>
          <p:cNvSpPr txBox="1"/>
          <p:nvPr>
            <p:ph idx="2" type="title"/>
          </p:nvPr>
        </p:nvSpPr>
        <p:spPr>
          <a:xfrm>
            <a:off x="3424119" y="167302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95" name="Google Shape;1595;p44"/>
          <p:cNvSpPr txBox="1"/>
          <p:nvPr>
            <p:ph idx="3" type="subTitle"/>
          </p:nvPr>
        </p:nvSpPr>
        <p:spPr>
          <a:xfrm>
            <a:off x="3424025" y="2112044"/>
            <a:ext cx="23055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6" name="Google Shape;1596;p44"/>
          <p:cNvSpPr txBox="1"/>
          <p:nvPr>
            <p:ph idx="4" type="title"/>
          </p:nvPr>
        </p:nvSpPr>
        <p:spPr>
          <a:xfrm>
            <a:off x="724850" y="32438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97" name="Google Shape;1597;p44"/>
          <p:cNvSpPr txBox="1"/>
          <p:nvPr>
            <p:ph idx="5" type="subTitle"/>
          </p:nvPr>
        </p:nvSpPr>
        <p:spPr>
          <a:xfrm>
            <a:off x="724775" y="3682819"/>
            <a:ext cx="23055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98" name="Google Shape;1598;p44"/>
          <p:cNvSpPr txBox="1"/>
          <p:nvPr>
            <p:ph idx="6" type="title"/>
          </p:nvPr>
        </p:nvSpPr>
        <p:spPr>
          <a:xfrm>
            <a:off x="3424119" y="32438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599" name="Google Shape;1599;p44"/>
          <p:cNvSpPr txBox="1"/>
          <p:nvPr>
            <p:ph idx="7" type="subTitle"/>
          </p:nvPr>
        </p:nvSpPr>
        <p:spPr>
          <a:xfrm>
            <a:off x="3424025" y="3682819"/>
            <a:ext cx="23055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0" name="Google Shape;1600;p44"/>
          <p:cNvSpPr txBox="1"/>
          <p:nvPr>
            <p:ph idx="8" type="title"/>
          </p:nvPr>
        </p:nvSpPr>
        <p:spPr>
          <a:xfrm>
            <a:off x="6123395" y="1673025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01" name="Google Shape;1601;p44"/>
          <p:cNvSpPr txBox="1"/>
          <p:nvPr>
            <p:ph idx="9" type="subTitle"/>
          </p:nvPr>
        </p:nvSpPr>
        <p:spPr>
          <a:xfrm>
            <a:off x="6123400" y="2112044"/>
            <a:ext cx="23055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2" name="Google Shape;1602;p44"/>
          <p:cNvSpPr txBox="1"/>
          <p:nvPr>
            <p:ph idx="13" type="title"/>
          </p:nvPr>
        </p:nvSpPr>
        <p:spPr>
          <a:xfrm>
            <a:off x="6123395" y="3243800"/>
            <a:ext cx="230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/>
        </p:txBody>
      </p:sp>
      <p:sp>
        <p:nvSpPr>
          <p:cNvPr id="1603" name="Google Shape;1603;p44"/>
          <p:cNvSpPr txBox="1"/>
          <p:nvPr>
            <p:ph idx="14" type="subTitle"/>
          </p:nvPr>
        </p:nvSpPr>
        <p:spPr>
          <a:xfrm>
            <a:off x="6123401" y="3682819"/>
            <a:ext cx="2305500" cy="80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04" name="Google Shape;1604;p44"/>
          <p:cNvSpPr txBox="1"/>
          <p:nvPr>
            <p:ph idx="1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605" name="Google Shape;1605;p44"/>
          <p:cNvGrpSpPr/>
          <p:nvPr/>
        </p:nvGrpSpPr>
        <p:grpSpPr>
          <a:xfrm rot="5400000">
            <a:off x="7089287" y="-1505683"/>
            <a:ext cx="475040" cy="3286310"/>
            <a:chOff x="3784" y="-1580610"/>
            <a:chExt cx="475040" cy="3286310"/>
          </a:xfrm>
        </p:grpSpPr>
        <p:sp>
          <p:nvSpPr>
            <p:cNvPr id="1606" name="Google Shape;1606;p44"/>
            <p:cNvSpPr/>
            <p:nvPr/>
          </p:nvSpPr>
          <p:spPr>
            <a:xfrm rot="-1717892">
              <a:off x="227122" y="970807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7" name="Google Shape;1607;p44"/>
            <p:cNvSpPr/>
            <p:nvPr/>
          </p:nvSpPr>
          <p:spPr>
            <a:xfrm rot="1026164">
              <a:off x="384230" y="-1292291"/>
              <a:ext cx="85689" cy="7402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8" name="Google Shape;1608;p44"/>
            <p:cNvSpPr/>
            <p:nvPr/>
          </p:nvSpPr>
          <p:spPr>
            <a:xfrm rot="-2834745">
              <a:off x="13903" y="1443606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09" name="Google Shape;1609;p44"/>
            <p:cNvSpPr/>
            <p:nvPr/>
          </p:nvSpPr>
          <p:spPr>
            <a:xfrm rot="-2834745">
              <a:off x="256607" y="1634778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0" name="Google Shape;1610;p44"/>
            <p:cNvSpPr/>
            <p:nvPr/>
          </p:nvSpPr>
          <p:spPr>
            <a:xfrm rot="-2834745">
              <a:off x="71631" y="431611"/>
              <a:ext cx="64962" cy="5604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1" name="Google Shape;1611;p44"/>
            <p:cNvSpPr/>
            <p:nvPr/>
          </p:nvSpPr>
          <p:spPr>
            <a:xfrm rot="3682108">
              <a:off x="76951" y="-1552713"/>
              <a:ext cx="130224" cy="11250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12" name="Google Shape;1612;p44"/>
            <p:cNvSpPr/>
            <p:nvPr/>
          </p:nvSpPr>
          <p:spPr>
            <a:xfrm rot="5910275">
              <a:off x="111882" y="-489653"/>
              <a:ext cx="64914" cy="56132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">
  <p:cSld name="BLANK_1_1_1_1_1_1">
    <p:spTree>
      <p:nvGrpSpPr>
        <p:cNvPr id="1613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4" name="Google Shape;1614;p45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615" name="Google Shape;1615;p45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6" name="Google Shape;1616;p45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7" name="Google Shape;1617;p45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8" name="Google Shape;1618;p45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19" name="Google Shape;1619;p45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0" name="Google Shape;1620;p45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1" name="Google Shape;1621;p45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2" name="Google Shape;1622;p45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3" name="Google Shape;1623;p45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4" name="Google Shape;1624;p45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5" name="Google Shape;1625;p45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6" name="Google Shape;1626;p45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7" name="Google Shape;1627;p45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8" name="Google Shape;1628;p45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9" name="Google Shape;1629;p45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30" name="Google Shape;1630;p45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1" name="Google Shape;1631;p45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2" name="Google Shape;1632;p45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3" name="Google Shape;1633;p45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4" name="Google Shape;1634;p45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5" name="Google Shape;1635;p45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6" name="Google Shape;1636;p45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7" name="Google Shape;1637;p45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8" name="Google Shape;1638;p45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9" name="Google Shape;1639;p45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0" name="Google Shape;1640;p45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1" name="Google Shape;1641;p45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2" name="Google Shape;1642;p45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43" name="Google Shape;1643;p45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44" name="Google Shape;1644;p45"/>
          <p:cNvSpPr txBox="1"/>
          <p:nvPr>
            <p:ph hasCustomPrompt="1" type="title"/>
          </p:nvPr>
        </p:nvSpPr>
        <p:spPr>
          <a:xfrm>
            <a:off x="1800425" y="540000"/>
            <a:ext cx="55431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45" name="Google Shape;1645;p45"/>
          <p:cNvSpPr txBox="1"/>
          <p:nvPr>
            <p:ph idx="1" type="subTitle"/>
          </p:nvPr>
        </p:nvSpPr>
        <p:spPr>
          <a:xfrm>
            <a:off x="1800463" y="1368300"/>
            <a:ext cx="55431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6" name="Google Shape;1646;p45"/>
          <p:cNvSpPr txBox="1"/>
          <p:nvPr>
            <p:ph hasCustomPrompt="1" idx="2" type="title"/>
          </p:nvPr>
        </p:nvSpPr>
        <p:spPr>
          <a:xfrm>
            <a:off x="1800425" y="1935005"/>
            <a:ext cx="55431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47" name="Google Shape;1647;p45"/>
          <p:cNvSpPr txBox="1"/>
          <p:nvPr>
            <p:ph idx="3" type="subTitle"/>
          </p:nvPr>
        </p:nvSpPr>
        <p:spPr>
          <a:xfrm>
            <a:off x="1800463" y="2763300"/>
            <a:ext cx="55431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48" name="Google Shape;1648;p45"/>
          <p:cNvSpPr txBox="1"/>
          <p:nvPr>
            <p:ph hasCustomPrompt="1" idx="4" type="title"/>
          </p:nvPr>
        </p:nvSpPr>
        <p:spPr>
          <a:xfrm>
            <a:off x="1800425" y="3330022"/>
            <a:ext cx="5543100" cy="828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649" name="Google Shape;1649;p45"/>
          <p:cNvSpPr txBox="1"/>
          <p:nvPr>
            <p:ph idx="5" type="subTitle"/>
          </p:nvPr>
        </p:nvSpPr>
        <p:spPr>
          <a:xfrm>
            <a:off x="1800463" y="4158325"/>
            <a:ext cx="5543100" cy="445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grpSp>
        <p:nvGrpSpPr>
          <p:cNvPr id="1650" name="Google Shape;1650;p45"/>
          <p:cNvGrpSpPr/>
          <p:nvPr/>
        </p:nvGrpSpPr>
        <p:grpSpPr>
          <a:xfrm>
            <a:off x="-102025" y="-676942"/>
            <a:ext cx="9809736" cy="6147005"/>
            <a:chOff x="-102025" y="-676942"/>
            <a:chExt cx="9809736" cy="6147005"/>
          </a:xfrm>
        </p:grpSpPr>
        <p:sp>
          <p:nvSpPr>
            <p:cNvPr id="1651" name="Google Shape;1651;p45"/>
            <p:cNvSpPr/>
            <p:nvPr/>
          </p:nvSpPr>
          <p:spPr>
            <a:xfrm>
              <a:off x="-102025" y="-588276"/>
              <a:ext cx="2173286" cy="6058340"/>
            </a:xfrm>
            <a:custGeom>
              <a:rect b="b" l="l" r="r" t="t"/>
              <a:pathLst>
                <a:path extrusionOk="0" h="90891" w="32605">
                  <a:moveTo>
                    <a:pt x="0" y="1"/>
                  </a:moveTo>
                  <a:lnTo>
                    <a:pt x="0" y="90891"/>
                  </a:lnTo>
                  <a:cubicBezTo>
                    <a:pt x="7361" y="89777"/>
                    <a:pt x="16332" y="85082"/>
                    <a:pt x="19893" y="78557"/>
                  </a:cubicBezTo>
                  <a:cubicBezTo>
                    <a:pt x="23474" y="71913"/>
                    <a:pt x="23812" y="63976"/>
                    <a:pt x="20808" y="57053"/>
                  </a:cubicBezTo>
                  <a:cubicBezTo>
                    <a:pt x="18680" y="52259"/>
                    <a:pt x="15059" y="48280"/>
                    <a:pt x="12493" y="43725"/>
                  </a:cubicBezTo>
                  <a:cubicBezTo>
                    <a:pt x="9927" y="39150"/>
                    <a:pt x="8475" y="33361"/>
                    <a:pt x="10981" y="28746"/>
                  </a:cubicBezTo>
                  <a:cubicBezTo>
                    <a:pt x="12891" y="25225"/>
                    <a:pt x="16671" y="23176"/>
                    <a:pt x="20331" y="21465"/>
                  </a:cubicBezTo>
                  <a:cubicBezTo>
                    <a:pt x="23991" y="19754"/>
                    <a:pt x="27850" y="18043"/>
                    <a:pt x="30237" y="14801"/>
                  </a:cubicBezTo>
                  <a:cubicBezTo>
                    <a:pt x="32605" y="11538"/>
                    <a:pt x="29820" y="2209"/>
                    <a:pt x="26438" y="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6EC4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2" name="Google Shape;1652;p45"/>
            <p:cNvSpPr/>
            <p:nvPr/>
          </p:nvSpPr>
          <p:spPr>
            <a:xfrm rot="-10497473">
              <a:off x="7286600" y="-592540"/>
              <a:ext cx="2173236" cy="5736369"/>
            </a:xfrm>
            <a:custGeom>
              <a:rect b="b" l="l" r="r" t="t"/>
              <a:pathLst>
                <a:path extrusionOk="0" h="89948" w="34077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53" name="Google Shape;1653;p45"/>
          <p:cNvGrpSpPr/>
          <p:nvPr/>
        </p:nvGrpSpPr>
        <p:grpSpPr>
          <a:xfrm>
            <a:off x="-102300" y="-279615"/>
            <a:ext cx="1883374" cy="5292821"/>
            <a:chOff x="-102300" y="-279615"/>
            <a:chExt cx="1883374" cy="5292821"/>
          </a:xfrm>
        </p:grpSpPr>
        <p:grpSp>
          <p:nvGrpSpPr>
            <p:cNvPr id="1654" name="Google Shape;1654;p45"/>
            <p:cNvGrpSpPr/>
            <p:nvPr/>
          </p:nvGrpSpPr>
          <p:grpSpPr>
            <a:xfrm rot="-974526">
              <a:off x="25282" y="-74754"/>
              <a:ext cx="1628210" cy="1144630"/>
              <a:chOff x="3342483" y="-407075"/>
              <a:chExt cx="1628190" cy="1144616"/>
            </a:xfrm>
          </p:grpSpPr>
          <p:sp>
            <p:nvSpPr>
              <p:cNvPr id="1655" name="Google Shape;1655;p45"/>
              <p:cNvSpPr/>
              <p:nvPr/>
            </p:nvSpPr>
            <p:spPr>
              <a:xfrm rot="9939562">
                <a:off x="4776349" y="201959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6" name="Google Shape;1656;p45"/>
              <p:cNvSpPr/>
              <p:nvPr/>
            </p:nvSpPr>
            <p:spPr>
              <a:xfrm rot="-867018">
                <a:off x="3663436" y="65918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7" name="Google Shape;1657;p45"/>
              <p:cNvSpPr/>
              <p:nvPr/>
            </p:nvSpPr>
            <p:spPr>
              <a:xfrm rot="9932982">
                <a:off x="4317557" y="-39813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8" name="Google Shape;1658;p45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59" name="Google Shape;1659;p45"/>
            <p:cNvGrpSpPr/>
            <p:nvPr/>
          </p:nvGrpSpPr>
          <p:grpSpPr>
            <a:xfrm rot="-5400000">
              <a:off x="-1030442" y="2974614"/>
              <a:ext cx="3068957" cy="1008226"/>
              <a:chOff x="3342483" y="-193685"/>
              <a:chExt cx="3068957" cy="1008226"/>
            </a:xfrm>
          </p:grpSpPr>
          <p:sp>
            <p:nvSpPr>
              <p:cNvPr id="1660" name="Google Shape;1660;p45"/>
              <p:cNvSpPr/>
              <p:nvPr/>
            </p:nvSpPr>
            <p:spPr>
              <a:xfrm rot="9939562">
                <a:off x="5309749" y="201959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1" name="Google Shape;1661;p45"/>
              <p:cNvSpPr/>
              <p:nvPr/>
            </p:nvSpPr>
            <p:spPr>
              <a:xfrm rot="-6684311">
                <a:off x="4515670" y="729817"/>
                <a:ext cx="80557" cy="6924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2" name="Google Shape;1662;p45"/>
              <p:cNvSpPr/>
              <p:nvPr/>
            </p:nvSpPr>
            <p:spPr>
              <a:xfrm rot="-867018">
                <a:off x="4093070" y="241549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3" name="Google Shape;1663;p45"/>
              <p:cNvSpPr/>
              <p:nvPr/>
            </p:nvSpPr>
            <p:spPr>
              <a:xfrm rot="9932982">
                <a:off x="4591994" y="-18474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4" name="Google Shape;1664;p45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5" name="Google Shape;1665;p45"/>
              <p:cNvSpPr/>
              <p:nvPr/>
            </p:nvSpPr>
            <p:spPr>
              <a:xfrm rot="-7024157">
                <a:off x="6275911" y="-141721"/>
                <a:ext cx="121960" cy="10519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666" name="Google Shape;1666;p45"/>
          <p:cNvGrpSpPr/>
          <p:nvPr/>
        </p:nvGrpSpPr>
        <p:grpSpPr>
          <a:xfrm rot="10800000">
            <a:off x="7804949" y="177585"/>
            <a:ext cx="1301508" cy="4671611"/>
            <a:chOff x="-64758" y="36796"/>
            <a:chExt cx="1301508" cy="4671611"/>
          </a:xfrm>
        </p:grpSpPr>
        <p:grpSp>
          <p:nvGrpSpPr>
            <p:cNvPr id="1667" name="Google Shape;1667;p45"/>
            <p:cNvGrpSpPr/>
            <p:nvPr/>
          </p:nvGrpSpPr>
          <p:grpSpPr>
            <a:xfrm rot="-974526">
              <a:off x="57434" y="150563"/>
              <a:ext cx="957688" cy="1010405"/>
              <a:chOff x="3342483" y="-272852"/>
              <a:chExt cx="957677" cy="1010393"/>
            </a:xfrm>
          </p:grpSpPr>
          <p:sp>
            <p:nvSpPr>
              <p:cNvPr id="1668" name="Google Shape;1668;p45"/>
              <p:cNvSpPr/>
              <p:nvPr/>
            </p:nvSpPr>
            <p:spPr>
              <a:xfrm rot="9939562">
                <a:off x="4105836" y="324089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9" name="Google Shape;1669;p45"/>
              <p:cNvSpPr/>
              <p:nvPr/>
            </p:nvSpPr>
            <p:spPr>
              <a:xfrm rot="-867018">
                <a:off x="3663436" y="65918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0" name="Google Shape;1670;p45"/>
              <p:cNvSpPr/>
              <p:nvPr/>
            </p:nvSpPr>
            <p:spPr>
              <a:xfrm rot="9932982">
                <a:off x="3960988" y="-263910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1" name="Google Shape;1671;p45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72" name="Google Shape;1672;p45"/>
            <p:cNvGrpSpPr/>
            <p:nvPr/>
          </p:nvGrpSpPr>
          <p:grpSpPr>
            <a:xfrm rot="-5400000">
              <a:off x="-763742" y="2707914"/>
              <a:ext cx="2764157" cy="1236826"/>
              <a:chOff x="3647283" y="-193685"/>
              <a:chExt cx="2764157" cy="1236826"/>
            </a:xfrm>
          </p:grpSpPr>
          <p:sp>
            <p:nvSpPr>
              <p:cNvPr id="1673" name="Google Shape;1673;p45"/>
              <p:cNvSpPr/>
              <p:nvPr/>
            </p:nvSpPr>
            <p:spPr>
              <a:xfrm rot="9939562">
                <a:off x="5309749" y="201959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4" name="Google Shape;1674;p45"/>
              <p:cNvSpPr/>
              <p:nvPr/>
            </p:nvSpPr>
            <p:spPr>
              <a:xfrm rot="-6684311">
                <a:off x="4515670" y="958417"/>
                <a:ext cx="80557" cy="6924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5" name="Google Shape;1675;p45"/>
              <p:cNvSpPr/>
              <p:nvPr/>
            </p:nvSpPr>
            <p:spPr>
              <a:xfrm rot="-867018">
                <a:off x="4093070" y="546349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6" name="Google Shape;1676;p45"/>
              <p:cNvSpPr/>
              <p:nvPr/>
            </p:nvSpPr>
            <p:spPr>
              <a:xfrm rot="9932982">
                <a:off x="4591994" y="-18474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7" name="Google Shape;1677;p45"/>
              <p:cNvSpPr/>
              <p:nvPr/>
            </p:nvSpPr>
            <p:spPr>
              <a:xfrm rot="-7022431">
                <a:off x="36652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8" name="Google Shape;1678;p45"/>
              <p:cNvSpPr/>
              <p:nvPr/>
            </p:nvSpPr>
            <p:spPr>
              <a:xfrm rot="-7024157">
                <a:off x="6275911" y="-141721"/>
                <a:ext cx="121960" cy="10519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umbers and text 1">
  <p:cSld name="BLANK_1_1_1_1_1_1_3">
    <p:spTree>
      <p:nvGrpSpPr>
        <p:cNvPr id="1679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0" name="Google Shape;1680;p46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681" name="Google Shape;1681;p46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2" name="Google Shape;1682;p46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3" name="Google Shape;1683;p46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4" name="Google Shape;1684;p46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5" name="Google Shape;1685;p46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6" name="Google Shape;1686;p46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7" name="Google Shape;1687;p46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8" name="Google Shape;1688;p46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89" name="Google Shape;1689;p46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0" name="Google Shape;1690;p46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1" name="Google Shape;1691;p46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2" name="Google Shape;1692;p46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3" name="Google Shape;1693;p46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4" name="Google Shape;1694;p46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95" name="Google Shape;1695;p46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96" name="Google Shape;1696;p46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7" name="Google Shape;1697;p46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8" name="Google Shape;1698;p46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9" name="Google Shape;1699;p46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0" name="Google Shape;1700;p46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1" name="Google Shape;1701;p46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2" name="Google Shape;1702;p46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3" name="Google Shape;1703;p46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4" name="Google Shape;1704;p46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5" name="Google Shape;1705;p46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6" name="Google Shape;1706;p46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7" name="Google Shape;1707;p46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8" name="Google Shape;1708;p46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9" name="Google Shape;1709;p46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10" name="Google Shape;1710;p46"/>
          <p:cNvGrpSpPr/>
          <p:nvPr/>
        </p:nvGrpSpPr>
        <p:grpSpPr>
          <a:xfrm>
            <a:off x="-206924" y="-64865"/>
            <a:ext cx="10683496" cy="644587"/>
            <a:chOff x="-206924" y="-293465"/>
            <a:chExt cx="10683496" cy="644587"/>
          </a:xfrm>
        </p:grpSpPr>
        <p:sp>
          <p:nvSpPr>
            <p:cNvPr id="1711" name="Google Shape;1711;p46"/>
            <p:cNvSpPr/>
            <p:nvPr/>
          </p:nvSpPr>
          <p:spPr>
            <a:xfrm rot="-5400000">
              <a:off x="1288843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2" name="Google Shape;1712;p46"/>
            <p:cNvSpPr/>
            <p:nvPr/>
          </p:nvSpPr>
          <p:spPr>
            <a:xfrm flipH="1" rot="5400000">
              <a:off x="3657618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3" name="Google Shape;1713;p46"/>
            <p:cNvSpPr/>
            <p:nvPr/>
          </p:nvSpPr>
          <p:spPr>
            <a:xfrm rot="-5400000">
              <a:off x="5967443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4" name="Google Shape;1714;p46"/>
            <p:cNvSpPr/>
            <p:nvPr/>
          </p:nvSpPr>
          <p:spPr>
            <a:xfrm flipH="1" rot="5400000">
              <a:off x="8336218" y="-1789232"/>
              <a:ext cx="644587" cy="3636121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15" name="Google Shape;1715;p46"/>
          <p:cNvSpPr txBox="1"/>
          <p:nvPr>
            <p:ph hasCustomPrompt="1" type="title"/>
          </p:nvPr>
        </p:nvSpPr>
        <p:spPr>
          <a:xfrm>
            <a:off x="987050" y="3344900"/>
            <a:ext cx="20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16" name="Google Shape;1716;p46"/>
          <p:cNvSpPr txBox="1"/>
          <p:nvPr>
            <p:ph idx="1" type="subTitle"/>
          </p:nvPr>
        </p:nvSpPr>
        <p:spPr>
          <a:xfrm>
            <a:off x="987075" y="3917600"/>
            <a:ext cx="20058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7" name="Google Shape;1717;p46"/>
          <p:cNvSpPr txBox="1"/>
          <p:nvPr>
            <p:ph hasCustomPrompt="1" idx="2" type="title"/>
          </p:nvPr>
        </p:nvSpPr>
        <p:spPr>
          <a:xfrm>
            <a:off x="3569000" y="3344900"/>
            <a:ext cx="20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18" name="Google Shape;1718;p46"/>
          <p:cNvSpPr txBox="1"/>
          <p:nvPr>
            <p:ph idx="3" type="subTitle"/>
          </p:nvPr>
        </p:nvSpPr>
        <p:spPr>
          <a:xfrm>
            <a:off x="3569000" y="3917600"/>
            <a:ext cx="20058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9" name="Google Shape;1719;p46"/>
          <p:cNvSpPr txBox="1"/>
          <p:nvPr>
            <p:ph hasCustomPrompt="1" idx="4" type="title"/>
          </p:nvPr>
        </p:nvSpPr>
        <p:spPr>
          <a:xfrm>
            <a:off x="6151150" y="3344900"/>
            <a:ext cx="20058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24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720" name="Google Shape;1720;p46"/>
          <p:cNvSpPr txBox="1"/>
          <p:nvPr>
            <p:ph idx="5" type="subTitle"/>
          </p:nvPr>
        </p:nvSpPr>
        <p:spPr>
          <a:xfrm>
            <a:off x="6151150" y="3917600"/>
            <a:ext cx="2005800" cy="69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1" name="Google Shape;1721;p46"/>
          <p:cNvSpPr txBox="1"/>
          <p:nvPr>
            <p:ph idx="6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grpSp>
        <p:nvGrpSpPr>
          <p:cNvPr id="1722" name="Google Shape;1722;p46"/>
          <p:cNvGrpSpPr/>
          <p:nvPr/>
        </p:nvGrpSpPr>
        <p:grpSpPr>
          <a:xfrm rot="5400000">
            <a:off x="2397253" y="-3915431"/>
            <a:ext cx="3471833" cy="7999388"/>
            <a:chOff x="-1347275" y="-3030281"/>
            <a:chExt cx="3471833" cy="7999388"/>
          </a:xfrm>
        </p:grpSpPr>
        <p:grpSp>
          <p:nvGrpSpPr>
            <p:cNvPr id="1723" name="Google Shape;1723;p46"/>
            <p:cNvGrpSpPr/>
            <p:nvPr/>
          </p:nvGrpSpPr>
          <p:grpSpPr>
            <a:xfrm rot="-974526">
              <a:off x="-554041" y="-2885176"/>
              <a:ext cx="1885365" cy="5941139"/>
              <a:chOff x="2896437" y="-3327083"/>
              <a:chExt cx="1885342" cy="5941067"/>
            </a:xfrm>
          </p:grpSpPr>
          <p:sp>
            <p:nvSpPr>
              <p:cNvPr id="1724" name="Google Shape;1724;p46"/>
              <p:cNvSpPr/>
              <p:nvPr/>
            </p:nvSpPr>
            <p:spPr>
              <a:xfrm rot="9938864">
                <a:off x="3908732" y="-916782"/>
                <a:ext cx="131917" cy="113945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5" name="Google Shape;1725;p46"/>
              <p:cNvSpPr/>
              <p:nvPr/>
            </p:nvSpPr>
            <p:spPr>
              <a:xfrm rot="-867018">
                <a:off x="2903863" y="2535626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6" name="Google Shape;1726;p46"/>
              <p:cNvSpPr/>
              <p:nvPr/>
            </p:nvSpPr>
            <p:spPr>
              <a:xfrm rot="9932982">
                <a:off x="4609208" y="-3318141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7" name="Google Shape;1727;p46"/>
              <p:cNvSpPr/>
              <p:nvPr/>
            </p:nvSpPr>
            <p:spPr>
              <a:xfrm rot="-7022431">
                <a:off x="4602093" y="-2496919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28" name="Google Shape;1728;p46"/>
            <p:cNvGrpSpPr/>
            <p:nvPr/>
          </p:nvGrpSpPr>
          <p:grpSpPr>
            <a:xfrm rot="-5400000">
              <a:off x="-1861960" y="2350158"/>
              <a:ext cx="4785282" cy="452615"/>
              <a:chOff x="3386583" y="110765"/>
              <a:chExt cx="4785282" cy="452615"/>
            </a:xfrm>
          </p:grpSpPr>
          <p:sp>
            <p:nvSpPr>
              <p:cNvPr id="1729" name="Google Shape;1729;p46"/>
              <p:cNvSpPr/>
              <p:nvPr/>
            </p:nvSpPr>
            <p:spPr>
              <a:xfrm rot="9939562">
                <a:off x="5875724" y="389834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0" name="Google Shape;1730;p46"/>
              <p:cNvSpPr/>
              <p:nvPr/>
            </p:nvSpPr>
            <p:spPr>
              <a:xfrm rot="-867018">
                <a:off x="4093070" y="241549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1" name="Google Shape;1731;p46"/>
              <p:cNvSpPr/>
              <p:nvPr/>
            </p:nvSpPr>
            <p:spPr>
              <a:xfrm rot="9932982">
                <a:off x="6613369" y="119707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2" name="Google Shape;1732;p46"/>
              <p:cNvSpPr/>
              <p:nvPr/>
            </p:nvSpPr>
            <p:spPr>
              <a:xfrm rot="-7022431">
                <a:off x="3404597" y="206479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3" name="Google Shape;1733;p46"/>
              <p:cNvSpPr/>
              <p:nvPr/>
            </p:nvSpPr>
            <p:spPr>
              <a:xfrm rot="-7024157">
                <a:off x="8036336" y="315604"/>
                <a:ext cx="121960" cy="10519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anks">
  <p:cSld name="BLANK_1_1_1_1_1_1_2">
    <p:spTree>
      <p:nvGrpSpPr>
        <p:cNvPr id="1734" name="Shape 1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5" name="Google Shape;1735;p47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736" name="Google Shape;1736;p47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7" name="Google Shape;1737;p47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8" name="Google Shape;1738;p47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9" name="Google Shape;1739;p47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0" name="Google Shape;1740;p47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1" name="Google Shape;1741;p47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2" name="Google Shape;1742;p47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3" name="Google Shape;1743;p47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4" name="Google Shape;1744;p47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5" name="Google Shape;1745;p47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6" name="Google Shape;1746;p47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7" name="Google Shape;1747;p47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8" name="Google Shape;1748;p47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49" name="Google Shape;1749;p47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50" name="Google Shape;1750;p47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751" name="Google Shape;1751;p47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2" name="Google Shape;1752;p47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3" name="Google Shape;1753;p47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4" name="Google Shape;1754;p47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5" name="Google Shape;1755;p47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6" name="Google Shape;1756;p47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7" name="Google Shape;1757;p47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8" name="Google Shape;1758;p47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59" name="Google Shape;1759;p47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0" name="Google Shape;1760;p47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1" name="Google Shape;1761;p47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2" name="Google Shape;1762;p47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3" name="Google Shape;1763;p47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4" name="Google Shape;1764;p47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65" name="Google Shape;1765;p47"/>
          <p:cNvGrpSpPr/>
          <p:nvPr/>
        </p:nvGrpSpPr>
        <p:grpSpPr>
          <a:xfrm>
            <a:off x="-1" y="-464274"/>
            <a:ext cx="9241974" cy="5808315"/>
            <a:chOff x="-1" y="-464274"/>
            <a:chExt cx="9241974" cy="5808315"/>
          </a:xfrm>
        </p:grpSpPr>
        <p:sp>
          <p:nvSpPr>
            <p:cNvPr id="1766" name="Google Shape;1766;p47"/>
            <p:cNvSpPr/>
            <p:nvPr/>
          </p:nvSpPr>
          <p:spPr>
            <a:xfrm>
              <a:off x="-1" y="-273250"/>
              <a:ext cx="2015152" cy="5617291"/>
            </a:xfrm>
            <a:custGeom>
              <a:rect b="b" l="l" r="r" t="t"/>
              <a:pathLst>
                <a:path extrusionOk="0" h="90891" w="32605">
                  <a:moveTo>
                    <a:pt x="0" y="1"/>
                  </a:moveTo>
                  <a:lnTo>
                    <a:pt x="0" y="90891"/>
                  </a:lnTo>
                  <a:cubicBezTo>
                    <a:pt x="7361" y="89777"/>
                    <a:pt x="16332" y="85082"/>
                    <a:pt x="19893" y="78557"/>
                  </a:cubicBezTo>
                  <a:cubicBezTo>
                    <a:pt x="23474" y="71913"/>
                    <a:pt x="23812" y="63976"/>
                    <a:pt x="20808" y="57053"/>
                  </a:cubicBezTo>
                  <a:cubicBezTo>
                    <a:pt x="18680" y="52259"/>
                    <a:pt x="15059" y="48280"/>
                    <a:pt x="12493" y="43725"/>
                  </a:cubicBezTo>
                  <a:cubicBezTo>
                    <a:pt x="9927" y="39150"/>
                    <a:pt x="8475" y="33361"/>
                    <a:pt x="10981" y="28746"/>
                  </a:cubicBezTo>
                  <a:cubicBezTo>
                    <a:pt x="12891" y="25225"/>
                    <a:pt x="16671" y="23176"/>
                    <a:pt x="20331" y="21465"/>
                  </a:cubicBezTo>
                  <a:cubicBezTo>
                    <a:pt x="23991" y="19754"/>
                    <a:pt x="27850" y="18043"/>
                    <a:pt x="30237" y="14801"/>
                  </a:cubicBezTo>
                  <a:cubicBezTo>
                    <a:pt x="32605" y="11538"/>
                    <a:pt x="29820" y="2209"/>
                    <a:pt x="26438" y="4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67" name="Google Shape;1767;p47"/>
            <p:cNvSpPr/>
            <p:nvPr/>
          </p:nvSpPr>
          <p:spPr>
            <a:xfrm>
              <a:off x="6419425" y="-464274"/>
              <a:ext cx="2822548" cy="5617395"/>
            </a:xfrm>
            <a:custGeom>
              <a:rect b="b" l="l" r="r" t="t"/>
              <a:pathLst>
                <a:path extrusionOk="0" h="91455" w="45953">
                  <a:moveTo>
                    <a:pt x="45455" y="0"/>
                  </a:moveTo>
                  <a:lnTo>
                    <a:pt x="4158" y="2010"/>
                  </a:lnTo>
                  <a:cubicBezTo>
                    <a:pt x="2388" y="6505"/>
                    <a:pt x="1" y="11140"/>
                    <a:pt x="498" y="15934"/>
                  </a:cubicBezTo>
                  <a:cubicBezTo>
                    <a:pt x="3581" y="45614"/>
                    <a:pt x="39209" y="21962"/>
                    <a:pt x="34196" y="50170"/>
                  </a:cubicBezTo>
                  <a:cubicBezTo>
                    <a:pt x="32545" y="59480"/>
                    <a:pt x="25046" y="67596"/>
                    <a:pt x="25841" y="77025"/>
                  </a:cubicBezTo>
                  <a:cubicBezTo>
                    <a:pt x="26507" y="84939"/>
                    <a:pt x="35336" y="91454"/>
                    <a:pt x="43418" y="91454"/>
                  </a:cubicBezTo>
                  <a:cubicBezTo>
                    <a:pt x="44275" y="91454"/>
                    <a:pt x="45123" y="91381"/>
                    <a:pt x="45953" y="91228"/>
                  </a:cubicBezTo>
                  <a:lnTo>
                    <a:pt x="45455" y="13110"/>
                  </a:lnTo>
                  <a:lnTo>
                    <a:pt x="454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768" name="Google Shape;1768;p47"/>
          <p:cNvSpPr txBox="1"/>
          <p:nvPr>
            <p:ph type="ctrTitle"/>
          </p:nvPr>
        </p:nvSpPr>
        <p:spPr>
          <a:xfrm>
            <a:off x="2891688" y="669825"/>
            <a:ext cx="3360600" cy="997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769" name="Google Shape;1769;p47"/>
          <p:cNvSpPr txBox="1"/>
          <p:nvPr>
            <p:ph idx="1" type="subTitle"/>
          </p:nvPr>
        </p:nvSpPr>
        <p:spPr>
          <a:xfrm>
            <a:off x="2887788" y="1667625"/>
            <a:ext cx="3368400" cy="135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1770" name="Google Shape;1770;p47"/>
          <p:cNvSpPr txBox="1"/>
          <p:nvPr/>
        </p:nvSpPr>
        <p:spPr>
          <a:xfrm>
            <a:off x="1842888" y="3558200"/>
            <a:ext cx="5458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Slidesgo</a:t>
            </a: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Flaticon</a:t>
            </a: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and infographics &amp; images by </a:t>
            </a:r>
            <a:r>
              <a:rPr lang="pt-BR" sz="1200">
                <a:solidFill>
                  <a:schemeClr val="dk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Freepik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771" name="Google Shape;1771;p47"/>
          <p:cNvGrpSpPr/>
          <p:nvPr/>
        </p:nvGrpSpPr>
        <p:grpSpPr>
          <a:xfrm>
            <a:off x="50100" y="-177303"/>
            <a:ext cx="1532180" cy="5190510"/>
            <a:chOff x="-102300" y="-177303"/>
            <a:chExt cx="1532180" cy="5190510"/>
          </a:xfrm>
        </p:grpSpPr>
        <p:grpSp>
          <p:nvGrpSpPr>
            <p:cNvPr id="1772" name="Google Shape;1772;p47"/>
            <p:cNvGrpSpPr/>
            <p:nvPr/>
          </p:nvGrpSpPr>
          <p:grpSpPr>
            <a:xfrm rot="-974526">
              <a:off x="32582" y="-23599"/>
              <a:ext cx="1262416" cy="1144630"/>
              <a:chOff x="3342483" y="-407075"/>
              <a:chExt cx="1262401" cy="1144616"/>
            </a:xfrm>
          </p:grpSpPr>
          <p:sp>
            <p:nvSpPr>
              <p:cNvPr id="1773" name="Google Shape;1773;p47"/>
              <p:cNvSpPr/>
              <p:nvPr/>
            </p:nvSpPr>
            <p:spPr>
              <a:xfrm rot="9939562">
                <a:off x="4410560" y="95396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4" name="Google Shape;1774;p47"/>
              <p:cNvSpPr/>
              <p:nvPr/>
            </p:nvSpPr>
            <p:spPr>
              <a:xfrm rot="-867018">
                <a:off x="3663436" y="65918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5" name="Google Shape;1775;p47"/>
              <p:cNvSpPr/>
              <p:nvPr/>
            </p:nvSpPr>
            <p:spPr>
              <a:xfrm rot="9932982">
                <a:off x="4317557" y="-39813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6" name="Google Shape;1776;p47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77" name="Google Shape;1777;p47"/>
            <p:cNvGrpSpPr/>
            <p:nvPr/>
          </p:nvGrpSpPr>
          <p:grpSpPr>
            <a:xfrm rot="-5400000">
              <a:off x="-1030442" y="2974614"/>
              <a:ext cx="3068957" cy="1008226"/>
              <a:chOff x="3342483" y="-193685"/>
              <a:chExt cx="3068957" cy="1008226"/>
            </a:xfrm>
          </p:grpSpPr>
          <p:sp>
            <p:nvSpPr>
              <p:cNvPr id="1778" name="Google Shape;1778;p47"/>
              <p:cNvSpPr/>
              <p:nvPr/>
            </p:nvSpPr>
            <p:spPr>
              <a:xfrm rot="9939562">
                <a:off x="5309749" y="201959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9" name="Google Shape;1779;p47"/>
              <p:cNvSpPr/>
              <p:nvPr/>
            </p:nvSpPr>
            <p:spPr>
              <a:xfrm rot="-6684311">
                <a:off x="4515670" y="729817"/>
                <a:ext cx="80557" cy="6924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0" name="Google Shape;1780;p47"/>
              <p:cNvSpPr/>
              <p:nvPr/>
            </p:nvSpPr>
            <p:spPr>
              <a:xfrm rot="-867018">
                <a:off x="4093070" y="241549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1" name="Google Shape;1781;p47"/>
              <p:cNvSpPr/>
              <p:nvPr/>
            </p:nvSpPr>
            <p:spPr>
              <a:xfrm rot="9932982">
                <a:off x="4591994" y="-18474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2" name="Google Shape;1782;p47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83" name="Google Shape;1783;p47"/>
              <p:cNvSpPr/>
              <p:nvPr/>
            </p:nvSpPr>
            <p:spPr>
              <a:xfrm rot="-7024157">
                <a:off x="6275911" y="-141721"/>
                <a:ext cx="121960" cy="10519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1784" name="Google Shape;1784;p47"/>
          <p:cNvGrpSpPr/>
          <p:nvPr/>
        </p:nvGrpSpPr>
        <p:grpSpPr>
          <a:xfrm>
            <a:off x="6785710" y="177585"/>
            <a:ext cx="2320746" cy="4610224"/>
            <a:chOff x="6785710" y="177585"/>
            <a:chExt cx="2320746" cy="4610224"/>
          </a:xfrm>
        </p:grpSpPr>
        <p:grpSp>
          <p:nvGrpSpPr>
            <p:cNvPr id="1785" name="Google Shape;1785;p47"/>
            <p:cNvGrpSpPr/>
            <p:nvPr/>
          </p:nvGrpSpPr>
          <p:grpSpPr>
            <a:xfrm rot="10800000">
              <a:off x="7804949" y="177585"/>
              <a:ext cx="1301508" cy="4610224"/>
              <a:chOff x="-64758" y="98182"/>
              <a:chExt cx="1301508" cy="4610224"/>
            </a:xfrm>
          </p:grpSpPr>
          <p:grpSp>
            <p:nvGrpSpPr>
              <p:cNvPr id="1786" name="Google Shape;1786;p47"/>
              <p:cNvGrpSpPr/>
              <p:nvPr/>
            </p:nvGrpSpPr>
            <p:grpSpPr>
              <a:xfrm rot="-974526">
                <a:off x="61814" y="181257"/>
                <a:ext cx="738212" cy="1010405"/>
                <a:chOff x="3342483" y="-272852"/>
                <a:chExt cx="738203" cy="1010393"/>
              </a:xfrm>
            </p:grpSpPr>
            <p:sp>
              <p:nvSpPr>
                <p:cNvPr id="1787" name="Google Shape;1787;p47"/>
                <p:cNvSpPr/>
                <p:nvPr/>
              </p:nvSpPr>
              <p:spPr>
                <a:xfrm rot="9939562">
                  <a:off x="3886362" y="260151"/>
                  <a:ext cx="178048" cy="153891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8" name="Google Shape;1788;p47"/>
                <p:cNvSpPr/>
                <p:nvPr/>
              </p:nvSpPr>
              <p:spPr>
                <a:xfrm rot="-867018">
                  <a:off x="3663436" y="659183"/>
                  <a:ext cx="80548" cy="69416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89" name="Google Shape;1789;p47"/>
                <p:cNvSpPr/>
                <p:nvPr/>
              </p:nvSpPr>
              <p:spPr>
                <a:xfrm rot="9932982">
                  <a:off x="3960988" y="-263910"/>
                  <a:ext cx="80548" cy="69416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0" name="Google Shape;1790;p47"/>
                <p:cNvSpPr/>
                <p:nvPr/>
              </p:nvSpPr>
              <p:spPr>
                <a:xfrm rot="-7022431">
                  <a:off x="3360497" y="-6371"/>
                  <a:ext cx="161673" cy="139537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1791" name="Google Shape;1791;p47"/>
              <p:cNvGrpSpPr/>
              <p:nvPr/>
            </p:nvGrpSpPr>
            <p:grpSpPr>
              <a:xfrm rot="-5400000">
                <a:off x="-763742" y="2707914"/>
                <a:ext cx="2764157" cy="1236826"/>
                <a:chOff x="3647283" y="-193685"/>
                <a:chExt cx="2764157" cy="1236826"/>
              </a:xfrm>
            </p:grpSpPr>
            <p:sp>
              <p:nvSpPr>
                <p:cNvPr id="1792" name="Google Shape;1792;p47"/>
                <p:cNvSpPr/>
                <p:nvPr/>
              </p:nvSpPr>
              <p:spPr>
                <a:xfrm rot="9939562">
                  <a:off x="5309749" y="-102841"/>
                  <a:ext cx="178048" cy="153891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3" name="Google Shape;1793;p47"/>
                <p:cNvSpPr/>
                <p:nvPr/>
              </p:nvSpPr>
              <p:spPr>
                <a:xfrm rot="-6684311">
                  <a:off x="4515670" y="958417"/>
                  <a:ext cx="80557" cy="69248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4" name="Google Shape;1794;p47"/>
                <p:cNvSpPr/>
                <p:nvPr/>
              </p:nvSpPr>
              <p:spPr>
                <a:xfrm rot="-867018">
                  <a:off x="4093070" y="546349"/>
                  <a:ext cx="80548" cy="69416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5" name="Google Shape;1795;p47"/>
                <p:cNvSpPr/>
                <p:nvPr/>
              </p:nvSpPr>
              <p:spPr>
                <a:xfrm rot="9932982">
                  <a:off x="4591994" y="-184743"/>
                  <a:ext cx="80548" cy="69416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6" name="Google Shape;1796;p47"/>
                <p:cNvSpPr/>
                <p:nvPr/>
              </p:nvSpPr>
              <p:spPr>
                <a:xfrm rot="-7022431">
                  <a:off x="3665297" y="-6371"/>
                  <a:ext cx="161673" cy="139537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797" name="Google Shape;1797;p47"/>
                <p:cNvSpPr/>
                <p:nvPr/>
              </p:nvSpPr>
              <p:spPr>
                <a:xfrm rot="-7024157">
                  <a:off x="6275911" y="-141721"/>
                  <a:ext cx="121960" cy="105190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</p:grpSp>
        <p:sp>
          <p:nvSpPr>
            <p:cNvPr id="1798" name="Google Shape;1798;p47"/>
            <p:cNvSpPr/>
            <p:nvPr/>
          </p:nvSpPr>
          <p:spPr>
            <a:xfrm rot="-8575050">
              <a:off x="7230177" y="257592"/>
              <a:ext cx="161701" cy="13968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99" name="Google Shape;1799;p47"/>
            <p:cNvSpPr/>
            <p:nvPr/>
          </p:nvSpPr>
          <p:spPr>
            <a:xfrm rot="-6260438">
              <a:off x="6793286" y="831330"/>
              <a:ext cx="178048" cy="15389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">
  <p:cSld name="BLANK_1_1_1_1_1_1_1">
    <p:spTree>
      <p:nvGrpSpPr>
        <p:cNvPr id="1800" name="Shape 18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48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802" name="Google Shape;1802;p48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3" name="Google Shape;1803;p48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4" name="Google Shape;1804;p48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5" name="Google Shape;1805;p48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6" name="Google Shape;1806;p48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7" name="Google Shape;1807;p48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8" name="Google Shape;1808;p48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09" name="Google Shape;1809;p48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0" name="Google Shape;1810;p48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1" name="Google Shape;1811;p48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2" name="Google Shape;1812;p48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3" name="Google Shape;1813;p48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4" name="Google Shape;1814;p48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5" name="Google Shape;1815;p48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16" name="Google Shape;1816;p48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17" name="Google Shape;1817;p48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8" name="Google Shape;1818;p48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19" name="Google Shape;1819;p48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0" name="Google Shape;1820;p48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1" name="Google Shape;1821;p48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2" name="Google Shape;1822;p48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3" name="Google Shape;1823;p48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4" name="Google Shape;1824;p48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5" name="Google Shape;1825;p48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6" name="Google Shape;1826;p48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7" name="Google Shape;1827;p48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8" name="Google Shape;1828;p48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29" name="Google Shape;1829;p48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0" name="Google Shape;1830;p48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1">
  <p:cSld name="BLANK_1_1_1_1_1_1_1_1">
    <p:spTree>
      <p:nvGrpSpPr>
        <p:cNvPr id="1831" name="Shape 18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32" name="Google Shape;1832;p49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833" name="Google Shape;1833;p49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4" name="Google Shape;1834;p49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5" name="Google Shape;1835;p49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6" name="Google Shape;1836;p49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7" name="Google Shape;1837;p49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8" name="Google Shape;1838;p49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39" name="Google Shape;1839;p49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0" name="Google Shape;1840;p49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1" name="Google Shape;1841;p49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2" name="Google Shape;1842;p49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3" name="Google Shape;1843;p49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4" name="Google Shape;1844;p49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5" name="Google Shape;1845;p49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6" name="Google Shape;1846;p49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47" name="Google Shape;1847;p49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848" name="Google Shape;1848;p49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49" name="Google Shape;1849;p49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0" name="Google Shape;1850;p49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1" name="Google Shape;1851;p49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2" name="Google Shape;1852;p49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3" name="Google Shape;1853;p49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4" name="Google Shape;1854;p49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5" name="Google Shape;1855;p49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6" name="Google Shape;1856;p49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7" name="Google Shape;1857;p49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8" name="Google Shape;1858;p49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9" name="Google Shape;1859;p49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0" name="Google Shape;1860;p49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1" name="Google Shape;1861;p49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2" name="Google Shape;1862;p49"/>
          <p:cNvGrpSpPr/>
          <p:nvPr/>
        </p:nvGrpSpPr>
        <p:grpSpPr>
          <a:xfrm>
            <a:off x="-41403" y="-2011750"/>
            <a:ext cx="9760704" cy="7324550"/>
            <a:chOff x="-41403" y="-2011750"/>
            <a:chExt cx="9760704" cy="7324550"/>
          </a:xfrm>
        </p:grpSpPr>
        <p:sp>
          <p:nvSpPr>
            <p:cNvPr id="1863" name="Google Shape;1863;p49"/>
            <p:cNvSpPr/>
            <p:nvPr/>
          </p:nvSpPr>
          <p:spPr>
            <a:xfrm>
              <a:off x="3002200" y="-2011750"/>
              <a:ext cx="3184500" cy="3184500"/>
            </a:xfrm>
            <a:prstGeom prst="pie">
              <a:avLst>
                <a:gd fmla="val 0" name="adj1"/>
                <a:gd fmla="val 10834523" name="adj2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4" name="Google Shape;1864;p49"/>
            <p:cNvSpPr/>
            <p:nvPr/>
          </p:nvSpPr>
          <p:spPr>
            <a:xfrm rot="10800000">
              <a:off x="7663946" y="-165225"/>
              <a:ext cx="2055354" cy="5424989"/>
            </a:xfrm>
            <a:custGeom>
              <a:rect b="b" l="l" r="r" t="t"/>
              <a:pathLst>
                <a:path extrusionOk="0" h="89948" w="34077">
                  <a:moveTo>
                    <a:pt x="6785" y="0"/>
                  </a:moveTo>
                  <a:cubicBezTo>
                    <a:pt x="4466" y="0"/>
                    <a:pt x="2236" y="223"/>
                    <a:pt x="318" y="629"/>
                  </a:cubicBezTo>
                  <a:lnTo>
                    <a:pt x="0" y="89947"/>
                  </a:lnTo>
                  <a:lnTo>
                    <a:pt x="0" y="89947"/>
                  </a:lnTo>
                  <a:lnTo>
                    <a:pt x="8077" y="89788"/>
                  </a:lnTo>
                  <a:cubicBezTo>
                    <a:pt x="17287" y="89231"/>
                    <a:pt x="25960" y="83323"/>
                    <a:pt x="30018" y="75028"/>
                  </a:cubicBezTo>
                  <a:cubicBezTo>
                    <a:pt x="34076" y="66733"/>
                    <a:pt x="32743" y="55931"/>
                    <a:pt x="26318" y="49287"/>
                  </a:cubicBezTo>
                  <a:cubicBezTo>
                    <a:pt x="23652" y="46542"/>
                    <a:pt x="20251" y="44532"/>
                    <a:pt x="17625" y="41747"/>
                  </a:cubicBezTo>
                  <a:cubicBezTo>
                    <a:pt x="14979" y="38962"/>
                    <a:pt x="13109" y="34884"/>
                    <a:pt x="14482" y="31284"/>
                  </a:cubicBezTo>
                  <a:cubicBezTo>
                    <a:pt x="16073" y="27126"/>
                    <a:pt x="21086" y="25535"/>
                    <a:pt x="23991" y="22153"/>
                  </a:cubicBezTo>
                  <a:cubicBezTo>
                    <a:pt x="28307" y="17140"/>
                    <a:pt x="26776" y="8745"/>
                    <a:pt x="21822" y="4349"/>
                  </a:cubicBezTo>
                  <a:cubicBezTo>
                    <a:pt x="18334" y="1267"/>
                    <a:pt x="12309" y="0"/>
                    <a:pt x="67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5" name="Google Shape;1865;p49"/>
            <p:cNvSpPr/>
            <p:nvPr/>
          </p:nvSpPr>
          <p:spPr>
            <a:xfrm flipH="1">
              <a:off x="-41403" y="-169287"/>
              <a:ext cx="971827" cy="5482087"/>
            </a:xfrm>
            <a:custGeom>
              <a:rect b="b" l="l" r="r" t="t"/>
              <a:pathLst>
                <a:path extrusionOk="0" h="104810" w="18580">
                  <a:moveTo>
                    <a:pt x="16356" y="1"/>
                  </a:moveTo>
                  <a:cubicBezTo>
                    <a:pt x="9946" y="1"/>
                    <a:pt x="4426" y="11281"/>
                    <a:pt x="3541" y="15650"/>
                  </a:cubicBezTo>
                  <a:cubicBezTo>
                    <a:pt x="1512" y="25875"/>
                    <a:pt x="9370" y="33752"/>
                    <a:pt x="10762" y="43341"/>
                  </a:cubicBezTo>
                  <a:cubicBezTo>
                    <a:pt x="11936" y="51397"/>
                    <a:pt x="10901" y="59633"/>
                    <a:pt x="7719" y="67132"/>
                  </a:cubicBezTo>
                  <a:cubicBezTo>
                    <a:pt x="5152" y="73120"/>
                    <a:pt x="1194" y="78750"/>
                    <a:pt x="677" y="85254"/>
                  </a:cubicBezTo>
                  <a:cubicBezTo>
                    <a:pt x="0" y="93590"/>
                    <a:pt x="9131" y="104550"/>
                    <a:pt x="18580" y="104809"/>
                  </a:cubicBezTo>
                  <a:lnTo>
                    <a:pt x="18580" y="104809"/>
                  </a:lnTo>
                  <a:cubicBezTo>
                    <a:pt x="18580" y="104809"/>
                    <a:pt x="18341" y="372"/>
                    <a:pt x="18341" y="372"/>
                  </a:cubicBezTo>
                  <a:cubicBezTo>
                    <a:pt x="17673" y="118"/>
                    <a:pt x="17010" y="1"/>
                    <a:pt x="163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866" name="Google Shape;1866;p49"/>
          <p:cNvGrpSpPr/>
          <p:nvPr/>
        </p:nvGrpSpPr>
        <p:grpSpPr>
          <a:xfrm>
            <a:off x="25362" y="-41285"/>
            <a:ext cx="10101329" cy="4971010"/>
            <a:chOff x="25362" y="-41285"/>
            <a:chExt cx="10101329" cy="4971010"/>
          </a:xfrm>
        </p:grpSpPr>
        <p:grpSp>
          <p:nvGrpSpPr>
            <p:cNvPr id="1867" name="Google Shape;1867;p49"/>
            <p:cNvGrpSpPr/>
            <p:nvPr/>
          </p:nvGrpSpPr>
          <p:grpSpPr>
            <a:xfrm>
              <a:off x="8351761" y="398771"/>
              <a:ext cx="1167472" cy="1051553"/>
              <a:chOff x="7816586" y="206146"/>
              <a:chExt cx="1167472" cy="1051553"/>
            </a:xfrm>
          </p:grpSpPr>
          <p:sp>
            <p:nvSpPr>
              <p:cNvPr id="1868" name="Google Shape;1868;p49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9" name="Google Shape;1869;p49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0" name="Google Shape;1870;p49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1" name="Google Shape;1871;p49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2" name="Google Shape;1872;p49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3" name="Google Shape;1873;p49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74" name="Google Shape;1874;p49"/>
            <p:cNvGrpSpPr/>
            <p:nvPr/>
          </p:nvGrpSpPr>
          <p:grpSpPr>
            <a:xfrm rot="10800000">
              <a:off x="8428911" y="3878171"/>
              <a:ext cx="1167472" cy="1051553"/>
              <a:chOff x="7816586" y="206146"/>
              <a:chExt cx="1167472" cy="1051553"/>
            </a:xfrm>
          </p:grpSpPr>
          <p:sp>
            <p:nvSpPr>
              <p:cNvPr id="1875" name="Google Shape;1875;p49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6" name="Google Shape;1876;p49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7" name="Google Shape;1877;p49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8" name="Google Shape;1878;p49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9" name="Google Shape;1879;p49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0" name="Google Shape;1880;p49"/>
              <p:cNvSpPr/>
              <p:nvPr/>
            </p:nvSpPr>
            <p:spPr>
              <a:xfrm rot="8100000">
                <a:off x="7826880" y="2574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1" name="Google Shape;1881;p49"/>
            <p:cNvGrpSpPr/>
            <p:nvPr/>
          </p:nvGrpSpPr>
          <p:grpSpPr>
            <a:xfrm flipH="1" rot="6929944">
              <a:off x="8268592" y="1784838"/>
              <a:ext cx="1488076" cy="1758835"/>
              <a:chOff x="7495995" y="-501121"/>
              <a:chExt cx="1488063" cy="1758820"/>
            </a:xfrm>
          </p:grpSpPr>
          <p:sp>
            <p:nvSpPr>
              <p:cNvPr id="1882" name="Google Shape;1882;p49"/>
              <p:cNvSpPr/>
              <p:nvPr/>
            </p:nvSpPr>
            <p:spPr>
              <a:xfrm rot="9216718">
                <a:off x="8835521" y="1122067"/>
                <a:ext cx="130274" cy="112564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3" name="Google Shape;1883;p49"/>
              <p:cNvSpPr/>
              <p:nvPr/>
            </p:nvSpPr>
            <p:spPr>
              <a:xfrm rot="-9648272">
                <a:off x="8431104" y="325317"/>
                <a:ext cx="85769" cy="74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4" name="Google Shape;1884;p49"/>
              <p:cNvSpPr/>
              <p:nvPr/>
            </p:nvSpPr>
            <p:spPr>
              <a:xfrm rot="8100000">
                <a:off x="8441530" y="8580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5" name="Google Shape;1885;p49"/>
              <p:cNvSpPr/>
              <p:nvPr/>
            </p:nvSpPr>
            <p:spPr>
              <a:xfrm rot="8100000">
                <a:off x="8908830" y="22089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6" name="Google Shape;1886;p49"/>
              <p:cNvSpPr/>
              <p:nvPr/>
            </p:nvSpPr>
            <p:spPr>
              <a:xfrm rot="8100000">
                <a:off x="8833705" y="675445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7" name="Google Shape;1887;p49"/>
              <p:cNvSpPr/>
              <p:nvPr/>
            </p:nvSpPr>
            <p:spPr>
              <a:xfrm rot="8100000">
                <a:off x="7506289" y="-486372"/>
                <a:ext cx="64912" cy="56003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88" name="Google Shape;1888;p49"/>
            <p:cNvGrpSpPr/>
            <p:nvPr/>
          </p:nvGrpSpPr>
          <p:grpSpPr>
            <a:xfrm>
              <a:off x="25362" y="362910"/>
              <a:ext cx="732499" cy="4434391"/>
              <a:chOff x="25362" y="362910"/>
              <a:chExt cx="732499" cy="4434391"/>
            </a:xfrm>
          </p:grpSpPr>
          <p:grpSp>
            <p:nvGrpSpPr>
              <p:cNvPr id="1889" name="Google Shape;1889;p49"/>
              <p:cNvGrpSpPr/>
              <p:nvPr/>
            </p:nvGrpSpPr>
            <p:grpSpPr>
              <a:xfrm>
                <a:off x="25362" y="2071506"/>
                <a:ext cx="732499" cy="2725795"/>
                <a:chOff x="-113388" y="2221306"/>
                <a:chExt cx="732499" cy="2725795"/>
              </a:xfrm>
            </p:grpSpPr>
            <p:sp>
              <p:nvSpPr>
                <p:cNvPr id="1890" name="Google Shape;1890;p49"/>
                <p:cNvSpPr/>
                <p:nvPr/>
              </p:nvSpPr>
              <p:spPr>
                <a:xfrm rot="-2700000">
                  <a:off x="543904" y="4625798"/>
                  <a:ext cx="64912" cy="56003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1" name="Google Shape;1891;p49"/>
                <p:cNvSpPr/>
                <p:nvPr/>
              </p:nvSpPr>
              <p:spPr>
                <a:xfrm rot="-2700000">
                  <a:off x="79502" y="3821868"/>
                  <a:ext cx="143401" cy="123885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2" name="Google Shape;1892;p49"/>
                <p:cNvSpPr/>
                <p:nvPr/>
              </p:nvSpPr>
              <p:spPr>
                <a:xfrm rot="1151728">
                  <a:off x="160074" y="4861050"/>
                  <a:ext cx="85769" cy="74003"/>
                </a:xfrm>
                <a:prstGeom prst="star5">
                  <a:avLst>
                    <a:gd fmla="val 19098" name="adj"/>
                    <a:gd fmla="val 105146" name="hf"/>
                    <a:gd fmla="val 110557" name="vf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3" name="Google Shape;1893;p49"/>
                <p:cNvSpPr/>
                <p:nvPr/>
              </p:nvSpPr>
              <p:spPr>
                <a:xfrm rot="1937948">
                  <a:off x="-93465" y="2247434"/>
                  <a:ext cx="130254" cy="112446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4" name="Google Shape;1894;p49"/>
                <p:cNvSpPr/>
                <p:nvPr/>
              </p:nvSpPr>
              <p:spPr>
                <a:xfrm rot="1151394">
                  <a:off x="149557" y="3159135"/>
                  <a:ext cx="64801" cy="55881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1895" name="Google Shape;1895;p49"/>
                <p:cNvSpPr/>
                <p:nvPr/>
              </p:nvSpPr>
              <p:spPr>
                <a:xfrm rot="-2700000">
                  <a:off x="67004" y="4384723"/>
                  <a:ext cx="64912" cy="56003"/>
                </a:xfrm>
                <a:prstGeom prst="triangle">
                  <a:avLst>
                    <a:gd fmla="val 50000" name="adj"/>
                  </a:avLst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1896" name="Google Shape;1896;p49"/>
              <p:cNvSpPr/>
              <p:nvPr/>
            </p:nvSpPr>
            <p:spPr>
              <a:xfrm rot="1932993">
                <a:off x="343488" y="1209882"/>
                <a:ext cx="103541" cy="89390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97" name="Google Shape;1897;p49"/>
              <p:cNvSpPr/>
              <p:nvPr/>
            </p:nvSpPr>
            <p:spPr>
              <a:xfrm rot="-2700000">
                <a:off x="142052" y="395468"/>
                <a:ext cx="143401" cy="123885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8" name="Google Shape;1898;p49"/>
            <p:cNvGrpSpPr/>
            <p:nvPr/>
          </p:nvGrpSpPr>
          <p:grpSpPr>
            <a:xfrm>
              <a:off x="3342483" y="-41285"/>
              <a:ext cx="2383157" cy="855826"/>
              <a:chOff x="3342483" y="-41285"/>
              <a:chExt cx="2383157" cy="855826"/>
            </a:xfrm>
          </p:grpSpPr>
          <p:sp>
            <p:nvSpPr>
              <p:cNvPr id="1899" name="Google Shape;1899;p49"/>
              <p:cNvSpPr/>
              <p:nvPr/>
            </p:nvSpPr>
            <p:spPr>
              <a:xfrm rot="9939562">
                <a:off x="4776349" y="201959"/>
                <a:ext cx="178048" cy="153891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0" name="Google Shape;1900;p49"/>
              <p:cNvSpPr/>
              <p:nvPr/>
            </p:nvSpPr>
            <p:spPr>
              <a:xfrm rot="-7022431">
                <a:off x="3360497" y="-6371"/>
                <a:ext cx="161673" cy="139537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1" name="Google Shape;1901;p49"/>
              <p:cNvSpPr/>
              <p:nvPr/>
            </p:nvSpPr>
            <p:spPr>
              <a:xfrm rot="-867018">
                <a:off x="3864470" y="241549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2" name="Google Shape;1902;p49"/>
              <p:cNvSpPr/>
              <p:nvPr/>
            </p:nvSpPr>
            <p:spPr>
              <a:xfrm rot="9932982">
                <a:off x="4210994" y="-32343"/>
                <a:ext cx="80548" cy="69416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3" name="Google Shape;1903;p49"/>
              <p:cNvSpPr/>
              <p:nvPr/>
            </p:nvSpPr>
            <p:spPr>
              <a:xfrm rot="-6684311">
                <a:off x="4363270" y="729817"/>
                <a:ext cx="80557" cy="69248"/>
              </a:xfrm>
              <a:prstGeom prst="triangle">
                <a:avLst>
                  <a:gd fmla="val 50000" name="adj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04" name="Google Shape;1904;p49"/>
              <p:cNvSpPr/>
              <p:nvPr/>
            </p:nvSpPr>
            <p:spPr>
              <a:xfrm rot="-7024157">
                <a:off x="5590111" y="163079"/>
                <a:ext cx="121960" cy="105190"/>
              </a:xfrm>
              <a:prstGeom prst="star5">
                <a:avLst>
                  <a:gd fmla="val 19098" name="adj"/>
                  <a:gd fmla="val 105146" name="hf"/>
                  <a:gd fmla="val 110557" name="vf"/>
                </a:avLst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ckground 2">
  <p:cSld name="BLANK_1_1_1_1_1_1_1_1_1">
    <p:spTree>
      <p:nvGrpSpPr>
        <p:cNvPr id="1905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06" name="Google Shape;1906;p50"/>
          <p:cNvGrpSpPr/>
          <p:nvPr/>
        </p:nvGrpSpPr>
        <p:grpSpPr>
          <a:xfrm>
            <a:off x="-45625" y="228675"/>
            <a:ext cx="9231300" cy="4686150"/>
            <a:chOff x="-45625" y="228675"/>
            <a:chExt cx="9231300" cy="4686150"/>
          </a:xfrm>
        </p:grpSpPr>
        <p:cxnSp>
          <p:nvCxnSpPr>
            <p:cNvPr id="1907" name="Google Shape;1907;p50"/>
            <p:cNvCxnSpPr/>
            <p:nvPr/>
          </p:nvCxnSpPr>
          <p:spPr>
            <a:xfrm>
              <a:off x="-45625" y="2286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8" name="Google Shape;1908;p50"/>
            <p:cNvCxnSpPr/>
            <p:nvPr/>
          </p:nvCxnSpPr>
          <p:spPr>
            <a:xfrm>
              <a:off x="-45625" y="5634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09" name="Google Shape;1909;p50"/>
            <p:cNvCxnSpPr/>
            <p:nvPr/>
          </p:nvCxnSpPr>
          <p:spPr>
            <a:xfrm>
              <a:off x="-45625" y="8981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0" name="Google Shape;1910;p50"/>
            <p:cNvCxnSpPr/>
            <p:nvPr/>
          </p:nvCxnSpPr>
          <p:spPr>
            <a:xfrm>
              <a:off x="-45625" y="12328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1" name="Google Shape;1911;p50"/>
            <p:cNvCxnSpPr/>
            <p:nvPr/>
          </p:nvCxnSpPr>
          <p:spPr>
            <a:xfrm>
              <a:off x="-45625" y="15675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2" name="Google Shape;1912;p50"/>
            <p:cNvCxnSpPr/>
            <p:nvPr/>
          </p:nvCxnSpPr>
          <p:spPr>
            <a:xfrm>
              <a:off x="-45625" y="19023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3" name="Google Shape;1913;p50"/>
            <p:cNvCxnSpPr/>
            <p:nvPr/>
          </p:nvCxnSpPr>
          <p:spPr>
            <a:xfrm>
              <a:off x="-45625" y="22370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4" name="Google Shape;1914;p50"/>
            <p:cNvCxnSpPr/>
            <p:nvPr/>
          </p:nvCxnSpPr>
          <p:spPr>
            <a:xfrm>
              <a:off x="-45625" y="25717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5" name="Google Shape;1915;p50"/>
            <p:cNvCxnSpPr/>
            <p:nvPr/>
          </p:nvCxnSpPr>
          <p:spPr>
            <a:xfrm>
              <a:off x="-45625" y="29064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6" name="Google Shape;1916;p50"/>
            <p:cNvCxnSpPr/>
            <p:nvPr/>
          </p:nvCxnSpPr>
          <p:spPr>
            <a:xfrm>
              <a:off x="-45625" y="32412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7" name="Google Shape;1917;p50"/>
            <p:cNvCxnSpPr/>
            <p:nvPr/>
          </p:nvCxnSpPr>
          <p:spPr>
            <a:xfrm>
              <a:off x="-45625" y="35759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8" name="Google Shape;1918;p50"/>
            <p:cNvCxnSpPr/>
            <p:nvPr/>
          </p:nvCxnSpPr>
          <p:spPr>
            <a:xfrm>
              <a:off x="-45625" y="391065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19" name="Google Shape;1919;p50"/>
            <p:cNvCxnSpPr/>
            <p:nvPr/>
          </p:nvCxnSpPr>
          <p:spPr>
            <a:xfrm>
              <a:off x="-45625" y="424537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0" name="Google Shape;1920;p50"/>
            <p:cNvCxnSpPr/>
            <p:nvPr/>
          </p:nvCxnSpPr>
          <p:spPr>
            <a:xfrm>
              <a:off x="-45625" y="4580100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21" name="Google Shape;1921;p50"/>
            <p:cNvCxnSpPr/>
            <p:nvPr/>
          </p:nvCxnSpPr>
          <p:spPr>
            <a:xfrm>
              <a:off x="-45625" y="4914825"/>
              <a:ext cx="9231300" cy="0"/>
            </a:xfrm>
            <a:prstGeom prst="straightConnector1">
              <a:avLst/>
            </a:prstGeom>
            <a:noFill/>
            <a:ln cap="flat" cmpd="sng" w="9525">
              <a:solidFill>
                <a:schemeClr val="accent5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922" name="Google Shape;1922;p50"/>
            <p:cNvSpPr/>
            <p:nvPr/>
          </p:nvSpPr>
          <p:spPr>
            <a:xfrm>
              <a:off x="128175" y="31878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3" name="Google Shape;1923;p50"/>
            <p:cNvSpPr/>
            <p:nvPr/>
          </p:nvSpPr>
          <p:spPr>
            <a:xfrm>
              <a:off x="128175" y="65351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4" name="Google Shape;1924;p50"/>
            <p:cNvSpPr/>
            <p:nvPr/>
          </p:nvSpPr>
          <p:spPr>
            <a:xfrm>
              <a:off x="128175" y="98823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5" name="Google Shape;1925;p50"/>
            <p:cNvSpPr/>
            <p:nvPr/>
          </p:nvSpPr>
          <p:spPr>
            <a:xfrm>
              <a:off x="128175" y="132296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6" name="Google Shape;1926;p50"/>
            <p:cNvSpPr/>
            <p:nvPr/>
          </p:nvSpPr>
          <p:spPr>
            <a:xfrm>
              <a:off x="128175" y="165768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7" name="Google Shape;1927;p50"/>
            <p:cNvSpPr/>
            <p:nvPr/>
          </p:nvSpPr>
          <p:spPr>
            <a:xfrm>
              <a:off x="128175" y="199240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8" name="Google Shape;1928;p50"/>
            <p:cNvSpPr/>
            <p:nvPr/>
          </p:nvSpPr>
          <p:spPr>
            <a:xfrm>
              <a:off x="128175" y="232713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9" name="Google Shape;1929;p50"/>
            <p:cNvSpPr/>
            <p:nvPr/>
          </p:nvSpPr>
          <p:spPr>
            <a:xfrm>
              <a:off x="128175" y="266185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0" name="Google Shape;1930;p50"/>
            <p:cNvSpPr/>
            <p:nvPr/>
          </p:nvSpPr>
          <p:spPr>
            <a:xfrm>
              <a:off x="128175" y="299658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1" name="Google Shape;1931;p50"/>
            <p:cNvSpPr/>
            <p:nvPr/>
          </p:nvSpPr>
          <p:spPr>
            <a:xfrm>
              <a:off x="128175" y="3331304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2" name="Google Shape;1932;p50"/>
            <p:cNvSpPr/>
            <p:nvPr/>
          </p:nvSpPr>
          <p:spPr>
            <a:xfrm>
              <a:off x="128175" y="3666028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3" name="Google Shape;1933;p50"/>
            <p:cNvSpPr/>
            <p:nvPr/>
          </p:nvSpPr>
          <p:spPr>
            <a:xfrm>
              <a:off x="128175" y="4000752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4" name="Google Shape;1934;p50"/>
            <p:cNvSpPr/>
            <p:nvPr/>
          </p:nvSpPr>
          <p:spPr>
            <a:xfrm>
              <a:off x="128175" y="4335476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5" name="Google Shape;1935;p50"/>
            <p:cNvSpPr/>
            <p:nvPr/>
          </p:nvSpPr>
          <p:spPr>
            <a:xfrm>
              <a:off x="128175" y="4670200"/>
              <a:ext cx="154500" cy="1545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36" name="Google Shape;1936;p50"/>
          <p:cNvSpPr/>
          <p:nvPr/>
        </p:nvSpPr>
        <p:spPr>
          <a:xfrm>
            <a:off x="7709693" y="3789302"/>
            <a:ext cx="1438494" cy="1354272"/>
          </a:xfrm>
          <a:custGeom>
            <a:rect b="b" l="l" r="r" t="t"/>
            <a:pathLst>
              <a:path extrusionOk="0" h="55829" w="59301">
                <a:moveTo>
                  <a:pt x="54011" y="0"/>
                </a:moveTo>
                <a:cubicBezTo>
                  <a:pt x="47739" y="0"/>
                  <a:pt x="44084" y="6404"/>
                  <a:pt x="43068" y="10613"/>
                </a:cubicBezTo>
                <a:cubicBezTo>
                  <a:pt x="41775" y="15884"/>
                  <a:pt x="42451" y="21613"/>
                  <a:pt x="40442" y="26666"/>
                </a:cubicBezTo>
                <a:cubicBezTo>
                  <a:pt x="36842" y="35658"/>
                  <a:pt x="25940" y="39397"/>
                  <a:pt x="16253" y="39417"/>
                </a:cubicBezTo>
                <a:cubicBezTo>
                  <a:pt x="15436" y="39417"/>
                  <a:pt x="14610" y="39403"/>
                  <a:pt x="13784" y="39403"/>
                </a:cubicBezTo>
                <a:cubicBezTo>
                  <a:pt x="11148" y="39403"/>
                  <a:pt x="8519" y="39553"/>
                  <a:pt x="6247" y="40810"/>
                </a:cubicBezTo>
                <a:cubicBezTo>
                  <a:pt x="1293" y="43575"/>
                  <a:pt x="358" y="50179"/>
                  <a:pt x="0" y="55829"/>
                </a:cubicBezTo>
                <a:lnTo>
                  <a:pt x="59300" y="55829"/>
                </a:lnTo>
                <a:lnTo>
                  <a:pt x="59261" y="1363"/>
                </a:lnTo>
                <a:cubicBezTo>
                  <a:pt x="57344" y="408"/>
                  <a:pt x="55594" y="0"/>
                  <a:pt x="5401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37" name="Google Shape;1937;p50"/>
          <p:cNvGrpSpPr/>
          <p:nvPr/>
        </p:nvGrpSpPr>
        <p:grpSpPr>
          <a:xfrm flipH="1" rot="10800000">
            <a:off x="-45627" y="-58221"/>
            <a:ext cx="9212753" cy="1649812"/>
            <a:chOff x="-139211" y="3571038"/>
            <a:chExt cx="9305811" cy="1666477"/>
          </a:xfrm>
        </p:grpSpPr>
        <p:sp>
          <p:nvSpPr>
            <p:cNvPr id="1938" name="Google Shape;1938;p50"/>
            <p:cNvSpPr/>
            <p:nvPr/>
          </p:nvSpPr>
          <p:spPr>
            <a:xfrm flipH="1" rot="10800000">
              <a:off x="-139211" y="3641268"/>
              <a:ext cx="7017451" cy="1596247"/>
            </a:xfrm>
            <a:custGeom>
              <a:rect b="b" l="l" r="r" t="t"/>
              <a:pathLst>
                <a:path extrusionOk="0" h="57481" w="252699">
                  <a:moveTo>
                    <a:pt x="0" y="0"/>
                  </a:moveTo>
                  <a:lnTo>
                    <a:pt x="0" y="56215"/>
                  </a:lnTo>
                  <a:cubicBezTo>
                    <a:pt x="3031" y="57064"/>
                    <a:pt x="6179" y="57481"/>
                    <a:pt x="9057" y="57481"/>
                  </a:cubicBezTo>
                  <a:cubicBezTo>
                    <a:pt x="11003" y="57481"/>
                    <a:pt x="12825" y="57291"/>
                    <a:pt x="14403" y="56914"/>
                  </a:cubicBezTo>
                  <a:cubicBezTo>
                    <a:pt x="24905" y="54375"/>
                    <a:pt x="32782" y="45799"/>
                    <a:pt x="41088" y="38732"/>
                  </a:cubicBezTo>
                  <a:cubicBezTo>
                    <a:pt x="47685" y="33119"/>
                    <a:pt x="55978" y="28117"/>
                    <a:pt x="64214" y="28117"/>
                  </a:cubicBezTo>
                  <a:cubicBezTo>
                    <a:pt x="66346" y="28117"/>
                    <a:pt x="68475" y="28453"/>
                    <a:pt x="70569" y="29199"/>
                  </a:cubicBezTo>
                  <a:cubicBezTo>
                    <a:pt x="75575" y="30978"/>
                    <a:pt x="79562" y="34868"/>
                    <a:pt x="84163" y="37567"/>
                  </a:cubicBezTo>
                  <a:cubicBezTo>
                    <a:pt x="88748" y="40253"/>
                    <a:pt x="93963" y="41520"/>
                    <a:pt x="99209" y="41520"/>
                  </a:cubicBezTo>
                  <a:cubicBezTo>
                    <a:pt x="110063" y="41520"/>
                    <a:pt x="121052" y="36098"/>
                    <a:pt x="126883" y="26611"/>
                  </a:cubicBezTo>
                  <a:cubicBezTo>
                    <a:pt x="128306" y="24304"/>
                    <a:pt x="129717" y="21581"/>
                    <a:pt x="132281" y="20869"/>
                  </a:cubicBezTo>
                  <a:cubicBezTo>
                    <a:pt x="132714" y="20749"/>
                    <a:pt x="133149" y="20695"/>
                    <a:pt x="133583" y="20695"/>
                  </a:cubicBezTo>
                  <a:cubicBezTo>
                    <a:pt x="135500" y="20695"/>
                    <a:pt x="137411" y="21737"/>
                    <a:pt x="139151" y="22697"/>
                  </a:cubicBezTo>
                  <a:cubicBezTo>
                    <a:pt x="153080" y="30353"/>
                    <a:pt x="168868" y="34181"/>
                    <a:pt x="184654" y="34181"/>
                  </a:cubicBezTo>
                  <a:cubicBezTo>
                    <a:pt x="200389" y="34181"/>
                    <a:pt x="216123" y="30377"/>
                    <a:pt x="230013" y="22771"/>
                  </a:cubicBezTo>
                  <a:cubicBezTo>
                    <a:pt x="237755" y="18538"/>
                    <a:pt x="245104" y="13029"/>
                    <a:pt x="249864" y="5460"/>
                  </a:cubicBezTo>
                  <a:cubicBezTo>
                    <a:pt x="250956" y="3717"/>
                    <a:pt x="251901" y="1889"/>
                    <a:pt x="2526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9" name="Google Shape;1939;p50"/>
            <p:cNvSpPr/>
            <p:nvPr/>
          </p:nvSpPr>
          <p:spPr>
            <a:xfrm flipH="1" rot="10800000">
              <a:off x="2501826" y="3571038"/>
              <a:ext cx="6664774" cy="1665434"/>
            </a:xfrm>
            <a:custGeom>
              <a:rect b="b" l="l" r="r" t="t"/>
              <a:pathLst>
                <a:path extrusionOk="0" h="52057" w="208323">
                  <a:moveTo>
                    <a:pt x="1" y="0"/>
                  </a:moveTo>
                  <a:cubicBezTo>
                    <a:pt x="13709" y="7137"/>
                    <a:pt x="29108" y="10795"/>
                    <a:pt x="44488" y="10795"/>
                  </a:cubicBezTo>
                  <a:cubicBezTo>
                    <a:pt x="56843" y="10795"/>
                    <a:pt x="69186" y="8434"/>
                    <a:pt x="80630" y="3619"/>
                  </a:cubicBezTo>
                  <a:cubicBezTo>
                    <a:pt x="82272" y="2929"/>
                    <a:pt x="84057" y="2186"/>
                    <a:pt x="85785" y="2186"/>
                  </a:cubicBezTo>
                  <a:cubicBezTo>
                    <a:pt x="86421" y="2186"/>
                    <a:pt x="87050" y="2286"/>
                    <a:pt x="87660" y="2527"/>
                  </a:cubicBezTo>
                  <a:cubicBezTo>
                    <a:pt x="90139" y="3509"/>
                    <a:pt x="91267" y="6355"/>
                    <a:pt x="92445" y="8797"/>
                  </a:cubicBezTo>
                  <a:cubicBezTo>
                    <a:pt x="97812" y="19896"/>
                    <a:pt x="109909" y="26724"/>
                    <a:pt x="121854" y="26724"/>
                  </a:cubicBezTo>
                  <a:cubicBezTo>
                    <a:pt x="125965" y="26724"/>
                    <a:pt x="130058" y="25915"/>
                    <a:pt x="133852" y="24194"/>
                  </a:cubicBezTo>
                  <a:cubicBezTo>
                    <a:pt x="138698" y="21998"/>
                    <a:pt x="143054" y="18550"/>
                    <a:pt x="148206" y="17299"/>
                  </a:cubicBezTo>
                  <a:cubicBezTo>
                    <a:pt x="149661" y="16949"/>
                    <a:pt x="151112" y="16786"/>
                    <a:pt x="152552" y="16786"/>
                  </a:cubicBezTo>
                  <a:cubicBezTo>
                    <a:pt x="161513" y="16786"/>
                    <a:pt x="170071" y="23092"/>
                    <a:pt x="176572" y="29899"/>
                  </a:cubicBezTo>
                  <a:cubicBezTo>
                    <a:pt x="184129" y="37800"/>
                    <a:pt x="191122" y="47173"/>
                    <a:pt x="201305" y="50792"/>
                  </a:cubicBezTo>
                  <a:cubicBezTo>
                    <a:pt x="203293" y="51504"/>
                    <a:pt x="205722" y="51933"/>
                    <a:pt x="208323" y="52056"/>
                  </a:cubicBezTo>
                  <a:lnTo>
                    <a:pt x="20832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0" name="Google Shape;1940;p50"/>
          <p:cNvGrpSpPr/>
          <p:nvPr/>
        </p:nvGrpSpPr>
        <p:grpSpPr>
          <a:xfrm>
            <a:off x="7816586" y="206146"/>
            <a:ext cx="1167472" cy="1051553"/>
            <a:chOff x="7816586" y="206146"/>
            <a:chExt cx="1167472" cy="1051553"/>
          </a:xfrm>
        </p:grpSpPr>
        <p:sp>
          <p:nvSpPr>
            <p:cNvPr id="1941" name="Google Shape;1941;p50"/>
            <p:cNvSpPr/>
            <p:nvPr/>
          </p:nvSpPr>
          <p:spPr>
            <a:xfrm rot="9216718">
              <a:off x="8835521" y="1122067"/>
              <a:ext cx="130274" cy="112564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2" name="Google Shape;1942;p50"/>
            <p:cNvSpPr/>
            <p:nvPr/>
          </p:nvSpPr>
          <p:spPr>
            <a:xfrm rot="-9648272">
              <a:off x="8431104" y="325317"/>
              <a:ext cx="85769" cy="74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3" name="Google Shape;1943;p50"/>
            <p:cNvSpPr/>
            <p:nvPr/>
          </p:nvSpPr>
          <p:spPr>
            <a:xfrm rot="8100000">
              <a:off x="8441530" y="85809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4" name="Google Shape;1944;p50"/>
            <p:cNvSpPr/>
            <p:nvPr/>
          </p:nvSpPr>
          <p:spPr>
            <a:xfrm rot="8100000">
              <a:off x="8908830" y="22089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5" name="Google Shape;1945;p50"/>
            <p:cNvSpPr/>
            <p:nvPr/>
          </p:nvSpPr>
          <p:spPr>
            <a:xfrm rot="8100000">
              <a:off x="8833705" y="67544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6" name="Google Shape;1946;p50"/>
            <p:cNvSpPr/>
            <p:nvPr/>
          </p:nvSpPr>
          <p:spPr>
            <a:xfrm rot="8100000">
              <a:off x="7826880" y="25749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47" name="Google Shape;1947;p50"/>
          <p:cNvGrpSpPr/>
          <p:nvPr/>
        </p:nvGrpSpPr>
        <p:grpSpPr>
          <a:xfrm>
            <a:off x="8232352" y="4112056"/>
            <a:ext cx="846660" cy="940629"/>
            <a:chOff x="8232352" y="4112056"/>
            <a:chExt cx="846660" cy="940629"/>
          </a:xfrm>
        </p:grpSpPr>
        <p:sp>
          <p:nvSpPr>
            <p:cNvPr id="1948" name="Google Shape;1948;p50"/>
            <p:cNvSpPr/>
            <p:nvPr/>
          </p:nvSpPr>
          <p:spPr>
            <a:xfrm rot="-2700000">
              <a:off x="8255152" y="4896243"/>
              <a:ext cx="143401" cy="12388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49" name="Google Shape;1949;p50"/>
            <p:cNvSpPr/>
            <p:nvPr/>
          </p:nvSpPr>
          <p:spPr>
            <a:xfrm rot="1937948">
              <a:off x="8928835" y="4138184"/>
              <a:ext cx="130254" cy="11244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0" name="Google Shape;1950;p50"/>
            <p:cNvSpPr/>
            <p:nvPr/>
          </p:nvSpPr>
          <p:spPr>
            <a:xfrm rot="8100000">
              <a:off x="8961505" y="4537745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1" name="Google Shape;1951;p50"/>
            <p:cNvSpPr/>
            <p:nvPr/>
          </p:nvSpPr>
          <p:spPr>
            <a:xfrm rot="-2700000">
              <a:off x="8833704" y="487004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52" name="Google Shape;1952;p50"/>
          <p:cNvGrpSpPr/>
          <p:nvPr/>
        </p:nvGrpSpPr>
        <p:grpSpPr>
          <a:xfrm>
            <a:off x="160188" y="206146"/>
            <a:ext cx="5262423" cy="1051553"/>
            <a:chOff x="160188" y="206146"/>
            <a:chExt cx="5262423" cy="1051553"/>
          </a:xfrm>
        </p:grpSpPr>
        <p:sp>
          <p:nvSpPr>
            <p:cNvPr id="1953" name="Google Shape;1953;p50"/>
            <p:cNvSpPr/>
            <p:nvPr/>
          </p:nvSpPr>
          <p:spPr>
            <a:xfrm rot="-1583282">
              <a:off x="178451" y="229214"/>
              <a:ext cx="130274" cy="112564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4" name="Google Shape;1954;p50"/>
            <p:cNvSpPr/>
            <p:nvPr/>
          </p:nvSpPr>
          <p:spPr>
            <a:xfrm rot="1151728">
              <a:off x="627374" y="1064525"/>
              <a:ext cx="85769" cy="74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5" name="Google Shape;1955;p50"/>
            <p:cNvSpPr/>
            <p:nvPr/>
          </p:nvSpPr>
          <p:spPr>
            <a:xfrm rot="1937948">
              <a:off x="1137085" y="584284"/>
              <a:ext cx="130254" cy="112446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6" name="Google Shape;1956;p50"/>
            <p:cNvSpPr/>
            <p:nvPr/>
          </p:nvSpPr>
          <p:spPr>
            <a:xfrm rot="1151394">
              <a:off x="1169807" y="237785"/>
              <a:ext cx="64801" cy="5588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7" name="Google Shape;1957;p50"/>
            <p:cNvSpPr/>
            <p:nvPr/>
          </p:nvSpPr>
          <p:spPr>
            <a:xfrm rot="-2700000">
              <a:off x="170504" y="118694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8" name="Google Shape;1958;p50"/>
            <p:cNvSpPr/>
            <p:nvPr/>
          </p:nvSpPr>
          <p:spPr>
            <a:xfrm rot="-2700000">
              <a:off x="1881952" y="401718"/>
              <a:ext cx="143401" cy="12388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9" name="Google Shape;1959;p50"/>
            <p:cNvSpPr/>
            <p:nvPr/>
          </p:nvSpPr>
          <p:spPr>
            <a:xfrm rot="1151394">
              <a:off x="2661232" y="755860"/>
              <a:ext cx="64801" cy="5588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0" name="Google Shape;1960;p50"/>
            <p:cNvSpPr/>
            <p:nvPr/>
          </p:nvSpPr>
          <p:spPr>
            <a:xfrm rot="-2700000">
              <a:off x="380854" y="67544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1" name="Google Shape;1961;p50"/>
            <p:cNvSpPr/>
            <p:nvPr/>
          </p:nvSpPr>
          <p:spPr>
            <a:xfrm rot="9216718">
              <a:off x="5093771" y="581067"/>
              <a:ext cx="130274" cy="112564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2" name="Google Shape;1962;p50"/>
            <p:cNvSpPr/>
            <p:nvPr/>
          </p:nvSpPr>
          <p:spPr>
            <a:xfrm rot="8100000">
              <a:off x="5347405" y="334320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3" name="Google Shape;1963;p50"/>
            <p:cNvSpPr/>
            <p:nvPr/>
          </p:nvSpPr>
          <p:spPr>
            <a:xfrm rot="-2700000">
              <a:off x="4564302" y="401718"/>
              <a:ext cx="143401" cy="123885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964" name="Google Shape;1964;p50"/>
          <p:cNvSpPr/>
          <p:nvPr/>
        </p:nvSpPr>
        <p:spPr>
          <a:xfrm>
            <a:off x="-31648" y="3627067"/>
            <a:ext cx="1461995" cy="1534499"/>
          </a:xfrm>
          <a:custGeom>
            <a:rect b="b" l="l" r="r" t="t"/>
            <a:pathLst>
              <a:path extrusionOk="0" h="80657" w="76846">
                <a:moveTo>
                  <a:pt x="7141" y="0"/>
                </a:moveTo>
                <a:cubicBezTo>
                  <a:pt x="4839" y="0"/>
                  <a:pt x="2528" y="478"/>
                  <a:pt x="359" y="1444"/>
                </a:cubicBezTo>
                <a:lnTo>
                  <a:pt x="1" y="80657"/>
                </a:lnTo>
                <a:lnTo>
                  <a:pt x="73405" y="80657"/>
                </a:lnTo>
                <a:cubicBezTo>
                  <a:pt x="76846" y="73555"/>
                  <a:pt x="76170" y="64623"/>
                  <a:pt x="71674" y="58138"/>
                </a:cubicBezTo>
                <a:cubicBezTo>
                  <a:pt x="67559" y="52158"/>
                  <a:pt x="60366" y="48464"/>
                  <a:pt x="53127" y="48464"/>
                </a:cubicBezTo>
                <a:cubicBezTo>
                  <a:pt x="52492" y="48464"/>
                  <a:pt x="51857" y="48492"/>
                  <a:pt x="51224" y="48550"/>
                </a:cubicBezTo>
                <a:cubicBezTo>
                  <a:pt x="45157" y="49107"/>
                  <a:pt x="39587" y="52051"/>
                  <a:pt x="33679" y="53483"/>
                </a:cubicBezTo>
                <a:cubicBezTo>
                  <a:pt x="31936" y="53899"/>
                  <a:pt x="30082" y="54135"/>
                  <a:pt x="28243" y="54135"/>
                </a:cubicBezTo>
                <a:cubicBezTo>
                  <a:pt x="23828" y="54135"/>
                  <a:pt x="19506" y="52771"/>
                  <a:pt x="17049" y="49246"/>
                </a:cubicBezTo>
                <a:cubicBezTo>
                  <a:pt x="13826" y="44651"/>
                  <a:pt x="15119" y="38285"/>
                  <a:pt x="17427" y="33173"/>
                </a:cubicBezTo>
                <a:cubicBezTo>
                  <a:pt x="19734" y="28060"/>
                  <a:pt x="22977" y="23147"/>
                  <a:pt x="23434" y="17557"/>
                </a:cubicBezTo>
                <a:cubicBezTo>
                  <a:pt x="23832" y="11808"/>
                  <a:pt x="21206" y="6238"/>
                  <a:pt x="16511" y="2896"/>
                </a:cubicBezTo>
                <a:cubicBezTo>
                  <a:pt x="13702" y="976"/>
                  <a:pt x="10431" y="0"/>
                  <a:pt x="71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965" name="Google Shape;1965;p50"/>
          <p:cNvGrpSpPr/>
          <p:nvPr/>
        </p:nvGrpSpPr>
        <p:grpSpPr>
          <a:xfrm>
            <a:off x="56702" y="3789310"/>
            <a:ext cx="1185256" cy="1290221"/>
            <a:chOff x="56702" y="3789310"/>
            <a:chExt cx="1185256" cy="1290221"/>
          </a:xfrm>
        </p:grpSpPr>
        <p:sp>
          <p:nvSpPr>
            <p:cNvPr id="1966" name="Google Shape;1966;p50"/>
            <p:cNvSpPr/>
            <p:nvPr/>
          </p:nvSpPr>
          <p:spPr>
            <a:xfrm rot="-2700000">
              <a:off x="953379" y="4734798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7" name="Google Shape;1967;p50"/>
            <p:cNvSpPr/>
            <p:nvPr/>
          </p:nvSpPr>
          <p:spPr>
            <a:xfrm rot="-2700000">
              <a:off x="79502" y="3821868"/>
              <a:ext cx="143401" cy="123885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8" name="Google Shape;1968;p50"/>
            <p:cNvSpPr/>
            <p:nvPr/>
          </p:nvSpPr>
          <p:spPr>
            <a:xfrm rot="1151728">
              <a:off x="160074" y="4861050"/>
              <a:ext cx="85769" cy="74003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69" name="Google Shape;1969;p50"/>
            <p:cNvSpPr/>
            <p:nvPr/>
          </p:nvSpPr>
          <p:spPr>
            <a:xfrm rot="1937948">
              <a:off x="605135" y="4940959"/>
              <a:ext cx="130254" cy="112446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0" name="Google Shape;1970;p50"/>
            <p:cNvSpPr/>
            <p:nvPr/>
          </p:nvSpPr>
          <p:spPr>
            <a:xfrm rot="1151394">
              <a:off x="1169807" y="4969235"/>
              <a:ext cx="64801" cy="55881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1" name="Google Shape;1971;p50"/>
            <p:cNvSpPr/>
            <p:nvPr/>
          </p:nvSpPr>
          <p:spPr>
            <a:xfrm rot="-2700000">
              <a:off x="67004" y="4384723"/>
              <a:ext cx="64912" cy="56003"/>
            </a:xfrm>
            <a:prstGeom prst="triangle">
              <a:avLst>
                <a:gd fmla="val 50000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31.xml"/><Relationship Id="rId22" Type="http://schemas.openxmlformats.org/officeDocument/2006/relationships/slideLayout" Target="../slideLayouts/slideLayout33.xml"/><Relationship Id="rId2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35.xml"/><Relationship Id="rId23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37.xml"/><Relationship Id="rId25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39.xml"/><Relationship Id="rId27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29" Type="http://schemas.openxmlformats.org/officeDocument/2006/relationships/slideLayout" Target="../slideLayouts/slideLayout40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22.xml"/><Relationship Id="rId3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21.xml"/><Relationship Id="rId32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24.xml"/><Relationship Id="rId35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23.xml"/><Relationship Id="rId34" Type="http://schemas.openxmlformats.org/officeDocument/2006/relationships/slideLayout" Target="../slideLayouts/slideLayout45.xml"/><Relationship Id="rId15" Type="http://schemas.openxmlformats.org/officeDocument/2006/relationships/slideLayout" Target="../slideLayouts/slideLayout26.xml"/><Relationship Id="rId37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25.xml"/><Relationship Id="rId36" Type="http://schemas.openxmlformats.org/officeDocument/2006/relationships/slideLayout" Target="../slideLayouts/slideLayout47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38" Type="http://schemas.openxmlformats.org/officeDocument/2006/relationships/theme" Target="../theme/theme2.xml"/><Relationship Id="rId19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Nunito"/>
              <a:buNone/>
              <a:defRPr b="1" sz="35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15100" y="1152475"/>
            <a:ext cx="7713600" cy="34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  <p:sldLayoutId id="2147483679" r:id="rId21"/>
    <p:sldLayoutId id="2147483680" r:id="rId22"/>
    <p:sldLayoutId id="2147483681" r:id="rId23"/>
    <p:sldLayoutId id="2147483682" r:id="rId24"/>
    <p:sldLayoutId id="2147483683" r:id="rId25"/>
    <p:sldLayoutId id="2147483684" r:id="rId26"/>
    <p:sldLayoutId id="2147483685" r:id="rId27"/>
    <p:sldLayoutId id="2147483686" r:id="rId28"/>
    <p:sldLayoutId id="2147483687" r:id="rId29"/>
    <p:sldLayoutId id="2147483688" r:id="rId30"/>
    <p:sldLayoutId id="2147483689" r:id="rId31"/>
    <p:sldLayoutId id="2147483690" r:id="rId32"/>
    <p:sldLayoutId id="2147483691" r:id="rId33"/>
    <p:sldLayoutId id="2147483692" r:id="rId34"/>
    <p:sldLayoutId id="2147483693" r:id="rId35"/>
    <p:sldLayoutId id="2147483694" r:id="rId36"/>
    <p:sldLayoutId id="2147483695" r:id="rId3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youtu.be/CGR53E65DJE" TargetMode="Externa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6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3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12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4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0.png"/><Relationship Id="rId4" Type="http://schemas.openxmlformats.org/officeDocument/2006/relationships/image" Target="../media/image11.png"/><Relationship Id="rId5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3.xml"/><Relationship Id="rId3" Type="http://schemas.openxmlformats.org/officeDocument/2006/relationships/hyperlink" Target="https://wordwall.net/pt/resource/37138307" TargetMode="Externa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8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4.xml"/><Relationship Id="rId2" Type="http://schemas.openxmlformats.org/officeDocument/2006/relationships/notesSlide" Target="../notesSlides/notesSlide38.xml"/><Relationship Id="rId3" Type="http://schemas.openxmlformats.org/officeDocument/2006/relationships/hyperlink" Target="https://g1.globo.com/educacao/noticia/2019/08/16/metodos-de-alfabetizacao-entenda-a-diferenca-entre-o-fonico-o-global-e-os-demais.ghtml" TargetMode="External"/><Relationship Id="rId4" Type="http://schemas.openxmlformats.org/officeDocument/2006/relationships/hyperlink" Target="https://alfabetizacao.mec.gov.br/politica-nacional-de-alfabetizacao-2/o-que-e" TargetMode="External"/><Relationship Id="rId5" Type="http://schemas.openxmlformats.org/officeDocument/2006/relationships/hyperlink" Target="https://undime.org.br/noticia/07-05-2019-13-41-politica-nacional-de-alfabetizacao-entenda-as-polemicas-presentes-na-pna" TargetMode="External"/><Relationship Id="rId6" Type="http://schemas.openxmlformats.org/officeDocument/2006/relationships/hyperlink" Target="https://www.cenpec.org.br/tematicas/parecer-politica-nacional-de-alfabetizacao-e-a-bncc" TargetMode="External"/><Relationship Id="rId7" Type="http://schemas.openxmlformats.org/officeDocument/2006/relationships/hyperlink" Target="https://www.slideshare.net/marciagenesia/apostila-mtodo-fnico-ii-pdf" TargetMode="External"/><Relationship Id="rId8" Type="http://schemas.openxmlformats.org/officeDocument/2006/relationships/hyperlink" Target="https://www.espacoeducar.net/2009/02/apostila-de-exercicios-metodo-fonico.html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5" name="Shape 1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" name="Google Shape;1976;p51"/>
          <p:cNvSpPr txBox="1"/>
          <p:nvPr>
            <p:ph type="ctrTitle"/>
          </p:nvPr>
        </p:nvSpPr>
        <p:spPr>
          <a:xfrm>
            <a:off x="1063475" y="1257075"/>
            <a:ext cx="7290000" cy="184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7000">
                <a:solidFill>
                  <a:schemeClr val="dk1"/>
                </a:solidFill>
              </a:rPr>
              <a:t>Método Fonético </a:t>
            </a:r>
            <a:endParaRPr sz="70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900">
                <a:solidFill>
                  <a:schemeClr val="dk1"/>
                </a:solidFill>
              </a:rPr>
              <a:t>de Alfabetização</a:t>
            </a:r>
            <a:endParaRPr sz="4900">
              <a:solidFill>
                <a:schemeClr val="dk1"/>
              </a:solidFill>
            </a:endParaRPr>
          </a:p>
        </p:txBody>
      </p:sp>
      <p:sp>
        <p:nvSpPr>
          <p:cNvPr id="1977" name="Google Shape;1977;p51"/>
          <p:cNvSpPr txBox="1"/>
          <p:nvPr>
            <p:ph idx="1" type="subTitle"/>
          </p:nvPr>
        </p:nvSpPr>
        <p:spPr>
          <a:xfrm>
            <a:off x="1802000" y="3074425"/>
            <a:ext cx="5540100" cy="500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Amanda, Bianca, Bruna X., Felipe, Fernanda, Gabrielly, Juliana, Larissa, Nicole, Rebecca</a:t>
            </a:r>
            <a:endParaRPr/>
          </a:p>
        </p:txBody>
      </p:sp>
      <p:grpSp>
        <p:nvGrpSpPr>
          <p:cNvPr id="1978" name="Google Shape;1978;p51"/>
          <p:cNvGrpSpPr/>
          <p:nvPr/>
        </p:nvGrpSpPr>
        <p:grpSpPr>
          <a:xfrm rot="456010">
            <a:off x="2358341" y="3678898"/>
            <a:ext cx="1102240" cy="1188765"/>
            <a:chOff x="1001188" y="433025"/>
            <a:chExt cx="847075" cy="913500"/>
          </a:xfrm>
        </p:grpSpPr>
        <p:sp>
          <p:nvSpPr>
            <p:cNvPr id="1979" name="Google Shape;1979;p51"/>
            <p:cNvSpPr/>
            <p:nvPr/>
          </p:nvSpPr>
          <p:spPr>
            <a:xfrm>
              <a:off x="1001588" y="564925"/>
              <a:ext cx="846675" cy="744875"/>
            </a:xfrm>
            <a:custGeom>
              <a:rect b="b" l="l" r="r" t="t"/>
              <a:pathLst>
                <a:path extrusionOk="0" h="29795" w="33867">
                  <a:moveTo>
                    <a:pt x="17368" y="8047"/>
                  </a:moveTo>
                  <a:cubicBezTo>
                    <a:pt x="17537" y="8047"/>
                    <a:pt x="18037" y="10275"/>
                    <a:pt x="18083" y="10491"/>
                  </a:cubicBezTo>
                  <a:cubicBezTo>
                    <a:pt x="18351" y="11657"/>
                    <a:pt x="18556" y="12838"/>
                    <a:pt x="18792" y="14019"/>
                  </a:cubicBezTo>
                  <a:cubicBezTo>
                    <a:pt x="18949" y="14839"/>
                    <a:pt x="19958" y="16870"/>
                    <a:pt x="18477" y="16933"/>
                  </a:cubicBezTo>
                  <a:cubicBezTo>
                    <a:pt x="17705" y="16949"/>
                    <a:pt x="16949" y="17091"/>
                    <a:pt x="16224" y="17359"/>
                  </a:cubicBezTo>
                  <a:cubicBezTo>
                    <a:pt x="16130" y="17390"/>
                    <a:pt x="16035" y="17438"/>
                    <a:pt x="15925" y="17469"/>
                  </a:cubicBezTo>
                  <a:cubicBezTo>
                    <a:pt x="15743" y="17524"/>
                    <a:pt x="15556" y="17568"/>
                    <a:pt x="15398" y="17568"/>
                  </a:cubicBezTo>
                  <a:cubicBezTo>
                    <a:pt x="15106" y="17568"/>
                    <a:pt x="14909" y="17419"/>
                    <a:pt x="15012" y="16918"/>
                  </a:cubicBezTo>
                  <a:cubicBezTo>
                    <a:pt x="15516" y="14650"/>
                    <a:pt x="15909" y="12318"/>
                    <a:pt x="16476" y="10066"/>
                  </a:cubicBezTo>
                  <a:cubicBezTo>
                    <a:pt x="16650" y="9451"/>
                    <a:pt x="16760" y="8396"/>
                    <a:pt x="17358" y="8050"/>
                  </a:cubicBezTo>
                  <a:cubicBezTo>
                    <a:pt x="17362" y="8048"/>
                    <a:pt x="17365" y="8047"/>
                    <a:pt x="17368" y="8047"/>
                  </a:cubicBezTo>
                  <a:close/>
                  <a:moveTo>
                    <a:pt x="22872" y="1"/>
                  </a:moveTo>
                  <a:lnTo>
                    <a:pt x="11247" y="64"/>
                  </a:lnTo>
                  <a:cubicBezTo>
                    <a:pt x="10995" y="64"/>
                    <a:pt x="10759" y="79"/>
                    <a:pt x="10507" y="158"/>
                  </a:cubicBezTo>
                  <a:cubicBezTo>
                    <a:pt x="9813" y="394"/>
                    <a:pt x="9845" y="1292"/>
                    <a:pt x="9672" y="1906"/>
                  </a:cubicBezTo>
                  <a:cubicBezTo>
                    <a:pt x="9451" y="2726"/>
                    <a:pt x="9215" y="3529"/>
                    <a:pt x="8963" y="4332"/>
                  </a:cubicBezTo>
                  <a:cubicBezTo>
                    <a:pt x="8459" y="5939"/>
                    <a:pt x="7908" y="7530"/>
                    <a:pt x="7388" y="9136"/>
                  </a:cubicBezTo>
                  <a:cubicBezTo>
                    <a:pt x="6490" y="11924"/>
                    <a:pt x="5576" y="14697"/>
                    <a:pt x="4678" y="17469"/>
                  </a:cubicBezTo>
                  <a:cubicBezTo>
                    <a:pt x="4033" y="19422"/>
                    <a:pt x="3450" y="21391"/>
                    <a:pt x="2836" y="23360"/>
                  </a:cubicBezTo>
                  <a:cubicBezTo>
                    <a:pt x="2709" y="23848"/>
                    <a:pt x="2520" y="24337"/>
                    <a:pt x="2284" y="24809"/>
                  </a:cubicBezTo>
                  <a:cubicBezTo>
                    <a:pt x="2032" y="25313"/>
                    <a:pt x="1686" y="25581"/>
                    <a:pt x="1308" y="25975"/>
                  </a:cubicBezTo>
                  <a:cubicBezTo>
                    <a:pt x="583" y="26684"/>
                    <a:pt x="0" y="27944"/>
                    <a:pt x="599" y="28905"/>
                  </a:cubicBezTo>
                  <a:cubicBezTo>
                    <a:pt x="986" y="29524"/>
                    <a:pt x="1721" y="29794"/>
                    <a:pt x="2450" y="29794"/>
                  </a:cubicBezTo>
                  <a:cubicBezTo>
                    <a:pt x="2612" y="29794"/>
                    <a:pt x="2773" y="29781"/>
                    <a:pt x="2930" y="29755"/>
                  </a:cubicBezTo>
                  <a:cubicBezTo>
                    <a:pt x="4468" y="29492"/>
                    <a:pt x="6042" y="29313"/>
                    <a:pt x="7608" y="29313"/>
                  </a:cubicBezTo>
                  <a:cubicBezTo>
                    <a:pt x="8383" y="29313"/>
                    <a:pt x="9157" y="29357"/>
                    <a:pt x="9924" y="29456"/>
                  </a:cubicBezTo>
                  <a:cubicBezTo>
                    <a:pt x="10360" y="29510"/>
                    <a:pt x="10861" y="29592"/>
                    <a:pt x="11350" y="29592"/>
                  </a:cubicBezTo>
                  <a:cubicBezTo>
                    <a:pt x="11850" y="29592"/>
                    <a:pt x="12337" y="29507"/>
                    <a:pt x="12728" y="29220"/>
                  </a:cubicBezTo>
                  <a:cubicBezTo>
                    <a:pt x="13767" y="28464"/>
                    <a:pt x="13499" y="26920"/>
                    <a:pt x="13688" y="25817"/>
                  </a:cubicBezTo>
                  <a:cubicBezTo>
                    <a:pt x="13720" y="25597"/>
                    <a:pt x="13799" y="25392"/>
                    <a:pt x="13909" y="25219"/>
                  </a:cubicBezTo>
                  <a:cubicBezTo>
                    <a:pt x="14088" y="24944"/>
                    <a:pt x="14387" y="24885"/>
                    <a:pt x="14690" y="24885"/>
                  </a:cubicBezTo>
                  <a:cubicBezTo>
                    <a:pt x="14734" y="24885"/>
                    <a:pt x="14779" y="24886"/>
                    <a:pt x="14822" y="24888"/>
                  </a:cubicBezTo>
                  <a:cubicBezTo>
                    <a:pt x="16476" y="24888"/>
                    <a:pt x="18115" y="24841"/>
                    <a:pt x="19768" y="24841"/>
                  </a:cubicBezTo>
                  <a:cubicBezTo>
                    <a:pt x="19811" y="24837"/>
                    <a:pt x="19854" y="24835"/>
                    <a:pt x="19898" y="24835"/>
                  </a:cubicBezTo>
                  <a:cubicBezTo>
                    <a:pt x="20018" y="24835"/>
                    <a:pt x="20141" y="24849"/>
                    <a:pt x="20257" y="24872"/>
                  </a:cubicBezTo>
                  <a:cubicBezTo>
                    <a:pt x="21186" y="25172"/>
                    <a:pt x="20651" y="26936"/>
                    <a:pt x="20651" y="27613"/>
                  </a:cubicBezTo>
                  <a:cubicBezTo>
                    <a:pt x="20651" y="28290"/>
                    <a:pt x="20855" y="29031"/>
                    <a:pt x="21375" y="29424"/>
                  </a:cubicBezTo>
                  <a:cubicBezTo>
                    <a:pt x="21652" y="29625"/>
                    <a:pt x="21928" y="29692"/>
                    <a:pt x="22209" y="29692"/>
                  </a:cubicBezTo>
                  <a:cubicBezTo>
                    <a:pt x="22568" y="29692"/>
                    <a:pt x="22933" y="29583"/>
                    <a:pt x="23313" y="29503"/>
                  </a:cubicBezTo>
                  <a:cubicBezTo>
                    <a:pt x="24334" y="29286"/>
                    <a:pt x="25366" y="29212"/>
                    <a:pt x="26400" y="29212"/>
                  </a:cubicBezTo>
                  <a:cubicBezTo>
                    <a:pt x="27838" y="29212"/>
                    <a:pt x="29280" y="29355"/>
                    <a:pt x="30700" y="29456"/>
                  </a:cubicBezTo>
                  <a:cubicBezTo>
                    <a:pt x="30890" y="29472"/>
                    <a:pt x="31091" y="29482"/>
                    <a:pt x="31296" y="29482"/>
                  </a:cubicBezTo>
                  <a:cubicBezTo>
                    <a:pt x="32497" y="29482"/>
                    <a:pt x="33824" y="29136"/>
                    <a:pt x="33850" y="27629"/>
                  </a:cubicBezTo>
                  <a:cubicBezTo>
                    <a:pt x="33866" y="26904"/>
                    <a:pt x="33504" y="26243"/>
                    <a:pt x="33110" y="25644"/>
                  </a:cubicBezTo>
                  <a:cubicBezTo>
                    <a:pt x="32953" y="25392"/>
                    <a:pt x="32779" y="25140"/>
                    <a:pt x="32622" y="24904"/>
                  </a:cubicBezTo>
                  <a:cubicBezTo>
                    <a:pt x="32228" y="24226"/>
                    <a:pt x="31897" y="23502"/>
                    <a:pt x="31645" y="22762"/>
                  </a:cubicBezTo>
                  <a:cubicBezTo>
                    <a:pt x="30968" y="20982"/>
                    <a:pt x="30558" y="19123"/>
                    <a:pt x="29991" y="17312"/>
                  </a:cubicBezTo>
                  <a:cubicBezTo>
                    <a:pt x="29156" y="14571"/>
                    <a:pt x="28306" y="11830"/>
                    <a:pt x="27440" y="9089"/>
                  </a:cubicBezTo>
                  <a:cubicBezTo>
                    <a:pt x="26573" y="6348"/>
                    <a:pt x="25770" y="3560"/>
                    <a:pt x="24762" y="883"/>
                  </a:cubicBezTo>
                  <a:cubicBezTo>
                    <a:pt x="24462" y="79"/>
                    <a:pt x="23596" y="1"/>
                    <a:pt x="22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0" name="Google Shape;1980;p51"/>
            <p:cNvSpPr/>
            <p:nvPr/>
          </p:nvSpPr>
          <p:spPr>
            <a:xfrm>
              <a:off x="1517438" y="1193900"/>
              <a:ext cx="330025" cy="113100"/>
            </a:xfrm>
            <a:custGeom>
              <a:rect b="b" l="l" r="r" t="t"/>
              <a:pathLst>
                <a:path extrusionOk="0" h="4524" w="13201">
                  <a:moveTo>
                    <a:pt x="1710" y="1"/>
                  </a:moveTo>
                  <a:cubicBezTo>
                    <a:pt x="1160" y="1"/>
                    <a:pt x="608" y="58"/>
                    <a:pt x="48" y="154"/>
                  </a:cubicBezTo>
                  <a:cubicBezTo>
                    <a:pt x="300" y="800"/>
                    <a:pt x="1" y="1934"/>
                    <a:pt x="1" y="2454"/>
                  </a:cubicBezTo>
                  <a:cubicBezTo>
                    <a:pt x="1" y="3131"/>
                    <a:pt x="190" y="3856"/>
                    <a:pt x="725" y="4250"/>
                  </a:cubicBezTo>
                  <a:cubicBezTo>
                    <a:pt x="1000" y="4455"/>
                    <a:pt x="1274" y="4524"/>
                    <a:pt x="1552" y="4524"/>
                  </a:cubicBezTo>
                  <a:cubicBezTo>
                    <a:pt x="1913" y="4524"/>
                    <a:pt x="2280" y="4409"/>
                    <a:pt x="2663" y="4328"/>
                  </a:cubicBezTo>
                  <a:cubicBezTo>
                    <a:pt x="3670" y="4113"/>
                    <a:pt x="4693" y="4038"/>
                    <a:pt x="5720" y="4038"/>
                  </a:cubicBezTo>
                  <a:cubicBezTo>
                    <a:pt x="7167" y="4038"/>
                    <a:pt x="8622" y="4186"/>
                    <a:pt x="10050" y="4297"/>
                  </a:cubicBezTo>
                  <a:cubicBezTo>
                    <a:pt x="10222" y="4310"/>
                    <a:pt x="10404" y="4317"/>
                    <a:pt x="10589" y="4317"/>
                  </a:cubicBezTo>
                  <a:cubicBezTo>
                    <a:pt x="11793" y="4317"/>
                    <a:pt x="13160" y="3985"/>
                    <a:pt x="13201" y="2470"/>
                  </a:cubicBezTo>
                  <a:cubicBezTo>
                    <a:pt x="13201" y="2297"/>
                    <a:pt x="13185" y="2123"/>
                    <a:pt x="13153" y="1950"/>
                  </a:cubicBezTo>
                  <a:cubicBezTo>
                    <a:pt x="12225" y="2523"/>
                    <a:pt x="11197" y="2879"/>
                    <a:pt x="10123" y="2879"/>
                  </a:cubicBezTo>
                  <a:cubicBezTo>
                    <a:pt x="9721" y="2879"/>
                    <a:pt x="9313" y="2829"/>
                    <a:pt x="8900" y="2722"/>
                  </a:cubicBezTo>
                  <a:cubicBezTo>
                    <a:pt x="7373" y="2312"/>
                    <a:pt x="6081" y="1351"/>
                    <a:pt x="4663" y="658"/>
                  </a:cubicBezTo>
                  <a:cubicBezTo>
                    <a:pt x="3664" y="184"/>
                    <a:pt x="2690" y="1"/>
                    <a:pt x="1710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1" name="Google Shape;1981;p51"/>
            <p:cNvSpPr/>
            <p:nvPr/>
          </p:nvSpPr>
          <p:spPr>
            <a:xfrm>
              <a:off x="1001188" y="565725"/>
              <a:ext cx="439500" cy="744075"/>
            </a:xfrm>
            <a:custGeom>
              <a:rect b="b" l="l" r="r" t="t"/>
              <a:pathLst>
                <a:path extrusionOk="0" h="29763" w="17580">
                  <a:moveTo>
                    <a:pt x="17579" y="0"/>
                  </a:moveTo>
                  <a:lnTo>
                    <a:pt x="11247" y="32"/>
                  </a:lnTo>
                  <a:cubicBezTo>
                    <a:pt x="10995" y="32"/>
                    <a:pt x="10759" y="47"/>
                    <a:pt x="10523" y="126"/>
                  </a:cubicBezTo>
                  <a:cubicBezTo>
                    <a:pt x="9814" y="362"/>
                    <a:pt x="9845" y="1260"/>
                    <a:pt x="9688" y="1874"/>
                  </a:cubicBezTo>
                  <a:cubicBezTo>
                    <a:pt x="9467" y="2694"/>
                    <a:pt x="9215" y="3497"/>
                    <a:pt x="8963" y="4300"/>
                  </a:cubicBezTo>
                  <a:cubicBezTo>
                    <a:pt x="8459" y="5907"/>
                    <a:pt x="7908" y="7498"/>
                    <a:pt x="7388" y="9104"/>
                  </a:cubicBezTo>
                  <a:cubicBezTo>
                    <a:pt x="6490" y="11892"/>
                    <a:pt x="5577" y="14665"/>
                    <a:pt x="4679" y="17437"/>
                  </a:cubicBezTo>
                  <a:cubicBezTo>
                    <a:pt x="4033" y="19390"/>
                    <a:pt x="3450" y="21359"/>
                    <a:pt x="2836" y="23328"/>
                  </a:cubicBezTo>
                  <a:cubicBezTo>
                    <a:pt x="2710" y="23816"/>
                    <a:pt x="2521" y="24305"/>
                    <a:pt x="2284" y="24777"/>
                  </a:cubicBezTo>
                  <a:cubicBezTo>
                    <a:pt x="2032" y="25281"/>
                    <a:pt x="1686" y="25549"/>
                    <a:pt x="1308" y="25943"/>
                  </a:cubicBezTo>
                  <a:cubicBezTo>
                    <a:pt x="583" y="26652"/>
                    <a:pt x="0" y="27912"/>
                    <a:pt x="599" y="28873"/>
                  </a:cubicBezTo>
                  <a:cubicBezTo>
                    <a:pt x="986" y="29492"/>
                    <a:pt x="1721" y="29762"/>
                    <a:pt x="2450" y="29762"/>
                  </a:cubicBezTo>
                  <a:cubicBezTo>
                    <a:pt x="2612" y="29762"/>
                    <a:pt x="2773" y="29749"/>
                    <a:pt x="2930" y="29723"/>
                  </a:cubicBezTo>
                  <a:cubicBezTo>
                    <a:pt x="4468" y="29460"/>
                    <a:pt x="6042" y="29281"/>
                    <a:pt x="7608" y="29281"/>
                  </a:cubicBezTo>
                  <a:cubicBezTo>
                    <a:pt x="8384" y="29281"/>
                    <a:pt x="9157" y="29325"/>
                    <a:pt x="9924" y="29424"/>
                  </a:cubicBezTo>
                  <a:cubicBezTo>
                    <a:pt x="10360" y="29478"/>
                    <a:pt x="10861" y="29560"/>
                    <a:pt x="11350" y="29560"/>
                  </a:cubicBezTo>
                  <a:cubicBezTo>
                    <a:pt x="11850" y="29560"/>
                    <a:pt x="12337" y="29475"/>
                    <a:pt x="12728" y="29188"/>
                  </a:cubicBezTo>
                  <a:cubicBezTo>
                    <a:pt x="13279" y="28794"/>
                    <a:pt x="13452" y="28164"/>
                    <a:pt x="13547" y="27502"/>
                  </a:cubicBezTo>
                  <a:lnTo>
                    <a:pt x="13547" y="27502"/>
                  </a:lnTo>
                  <a:cubicBezTo>
                    <a:pt x="13232" y="27513"/>
                    <a:pt x="12917" y="27525"/>
                    <a:pt x="12604" y="27525"/>
                  </a:cubicBezTo>
                  <a:cubicBezTo>
                    <a:pt x="11977" y="27525"/>
                    <a:pt x="11357" y="27476"/>
                    <a:pt x="10759" y="27266"/>
                  </a:cubicBezTo>
                  <a:cubicBezTo>
                    <a:pt x="9231" y="26715"/>
                    <a:pt x="8081" y="25234"/>
                    <a:pt x="7561" y="23690"/>
                  </a:cubicBezTo>
                  <a:cubicBezTo>
                    <a:pt x="6333" y="20052"/>
                    <a:pt x="8191" y="15752"/>
                    <a:pt x="9562" y="12428"/>
                  </a:cubicBezTo>
                  <a:cubicBezTo>
                    <a:pt x="10444" y="10412"/>
                    <a:pt x="11420" y="8443"/>
                    <a:pt x="12507" y="6537"/>
                  </a:cubicBezTo>
                  <a:cubicBezTo>
                    <a:pt x="13342" y="4978"/>
                    <a:pt x="14145" y="3387"/>
                    <a:pt x="15264" y="2000"/>
                  </a:cubicBezTo>
                  <a:cubicBezTo>
                    <a:pt x="15894" y="1197"/>
                    <a:pt x="16681" y="520"/>
                    <a:pt x="17579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2" name="Google Shape;1982;p51"/>
            <p:cNvSpPr/>
            <p:nvPr/>
          </p:nvSpPr>
          <p:spPr>
            <a:xfrm>
              <a:off x="1498938" y="433025"/>
              <a:ext cx="167375" cy="218950"/>
            </a:xfrm>
            <a:custGeom>
              <a:rect b="b" l="l" r="r" t="t"/>
              <a:pathLst>
                <a:path extrusionOk="0" h="8758" w="6695">
                  <a:moveTo>
                    <a:pt x="4286" y="0"/>
                  </a:moveTo>
                  <a:cubicBezTo>
                    <a:pt x="4202" y="0"/>
                    <a:pt x="4117" y="10"/>
                    <a:pt x="4033" y="31"/>
                  </a:cubicBezTo>
                  <a:cubicBezTo>
                    <a:pt x="3371" y="268"/>
                    <a:pt x="3513" y="1228"/>
                    <a:pt x="3545" y="1780"/>
                  </a:cubicBezTo>
                  <a:cubicBezTo>
                    <a:pt x="3592" y="2741"/>
                    <a:pt x="3340" y="3701"/>
                    <a:pt x="2600" y="4331"/>
                  </a:cubicBezTo>
                  <a:cubicBezTo>
                    <a:pt x="2237" y="4646"/>
                    <a:pt x="1812" y="4835"/>
                    <a:pt x="1418" y="5103"/>
                  </a:cubicBezTo>
                  <a:cubicBezTo>
                    <a:pt x="1150" y="5277"/>
                    <a:pt x="930" y="5513"/>
                    <a:pt x="757" y="5781"/>
                  </a:cubicBezTo>
                  <a:cubicBezTo>
                    <a:pt x="1" y="6962"/>
                    <a:pt x="883" y="8411"/>
                    <a:pt x="2111" y="8695"/>
                  </a:cubicBezTo>
                  <a:cubicBezTo>
                    <a:pt x="2332" y="8737"/>
                    <a:pt x="2553" y="8758"/>
                    <a:pt x="2772" y="8758"/>
                  </a:cubicBezTo>
                  <a:cubicBezTo>
                    <a:pt x="3618" y="8758"/>
                    <a:pt x="4434" y="8448"/>
                    <a:pt x="5073" y="7860"/>
                  </a:cubicBezTo>
                  <a:cubicBezTo>
                    <a:pt x="6096" y="6899"/>
                    <a:pt x="6679" y="5544"/>
                    <a:pt x="6695" y="4142"/>
                  </a:cubicBezTo>
                  <a:cubicBezTo>
                    <a:pt x="6679" y="2709"/>
                    <a:pt x="6096" y="1354"/>
                    <a:pt x="5073" y="346"/>
                  </a:cubicBezTo>
                  <a:cubicBezTo>
                    <a:pt x="4876" y="125"/>
                    <a:pt x="4584" y="0"/>
                    <a:pt x="4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3" name="Google Shape;1983;p51"/>
            <p:cNvSpPr/>
            <p:nvPr/>
          </p:nvSpPr>
          <p:spPr>
            <a:xfrm>
              <a:off x="1632838" y="505475"/>
              <a:ext cx="33475" cy="86650"/>
            </a:xfrm>
            <a:custGeom>
              <a:rect b="b" l="l" r="r" t="t"/>
              <a:pathLst>
                <a:path extrusionOk="0" h="3466" w="1339">
                  <a:moveTo>
                    <a:pt x="1166" y="0"/>
                  </a:moveTo>
                  <a:cubicBezTo>
                    <a:pt x="299" y="567"/>
                    <a:pt x="0" y="2127"/>
                    <a:pt x="441" y="2993"/>
                  </a:cubicBezTo>
                  <a:cubicBezTo>
                    <a:pt x="536" y="3182"/>
                    <a:pt x="662" y="3339"/>
                    <a:pt x="803" y="3465"/>
                  </a:cubicBezTo>
                  <a:cubicBezTo>
                    <a:pt x="1150" y="2772"/>
                    <a:pt x="1339" y="2016"/>
                    <a:pt x="1339" y="1260"/>
                  </a:cubicBezTo>
                  <a:cubicBezTo>
                    <a:pt x="1323" y="835"/>
                    <a:pt x="1276" y="41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4" name="Google Shape;1984;p51"/>
            <p:cNvSpPr/>
            <p:nvPr/>
          </p:nvSpPr>
          <p:spPr>
            <a:xfrm>
              <a:off x="1553663" y="597000"/>
              <a:ext cx="45325" cy="33525"/>
            </a:xfrm>
            <a:custGeom>
              <a:rect b="b" l="l" r="r" t="t"/>
              <a:pathLst>
                <a:path extrusionOk="0" h="1341" w="1813">
                  <a:moveTo>
                    <a:pt x="1088" y="1"/>
                  </a:moveTo>
                  <a:cubicBezTo>
                    <a:pt x="593" y="1"/>
                    <a:pt x="15" y="293"/>
                    <a:pt x="1" y="781"/>
                  </a:cubicBezTo>
                  <a:cubicBezTo>
                    <a:pt x="17" y="938"/>
                    <a:pt x="95" y="1080"/>
                    <a:pt x="237" y="1175"/>
                  </a:cubicBezTo>
                  <a:cubicBezTo>
                    <a:pt x="389" y="1286"/>
                    <a:pt x="598" y="1340"/>
                    <a:pt x="814" y="1340"/>
                  </a:cubicBezTo>
                  <a:cubicBezTo>
                    <a:pt x="1272" y="1340"/>
                    <a:pt x="1759" y="1095"/>
                    <a:pt x="1781" y="623"/>
                  </a:cubicBezTo>
                  <a:cubicBezTo>
                    <a:pt x="1812" y="245"/>
                    <a:pt x="1545" y="56"/>
                    <a:pt x="1230" y="9"/>
                  </a:cubicBezTo>
                  <a:cubicBezTo>
                    <a:pt x="1184" y="4"/>
                    <a:pt x="1136" y="1"/>
                    <a:pt x="1088" y="1"/>
                  </a:cubicBezTo>
                  <a:close/>
                </a:path>
              </a:pathLst>
            </a:custGeom>
            <a:solidFill>
              <a:srgbClr val="385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5" name="Google Shape;1985;p51"/>
            <p:cNvSpPr/>
            <p:nvPr/>
          </p:nvSpPr>
          <p:spPr>
            <a:xfrm>
              <a:off x="1552088" y="516100"/>
              <a:ext cx="58700" cy="51650"/>
            </a:xfrm>
            <a:custGeom>
              <a:rect b="b" l="l" r="r" t="t"/>
              <a:pathLst>
                <a:path extrusionOk="0" h="2066" w="2348">
                  <a:moveTo>
                    <a:pt x="1198" y="0"/>
                  </a:moveTo>
                  <a:cubicBezTo>
                    <a:pt x="1041" y="394"/>
                    <a:pt x="804" y="741"/>
                    <a:pt x="489" y="1024"/>
                  </a:cubicBezTo>
                  <a:cubicBezTo>
                    <a:pt x="332" y="1150"/>
                    <a:pt x="174" y="1260"/>
                    <a:pt x="1" y="1355"/>
                  </a:cubicBezTo>
                  <a:cubicBezTo>
                    <a:pt x="1" y="1497"/>
                    <a:pt x="32" y="1654"/>
                    <a:pt x="111" y="1780"/>
                  </a:cubicBezTo>
                  <a:cubicBezTo>
                    <a:pt x="240" y="1986"/>
                    <a:pt x="442" y="2066"/>
                    <a:pt x="660" y="2066"/>
                  </a:cubicBezTo>
                  <a:cubicBezTo>
                    <a:pt x="977" y="2066"/>
                    <a:pt x="1330" y="1897"/>
                    <a:pt x="1545" y="1702"/>
                  </a:cubicBezTo>
                  <a:cubicBezTo>
                    <a:pt x="2348" y="961"/>
                    <a:pt x="1844" y="284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6" name="Google Shape;1986;p51"/>
            <p:cNvSpPr/>
            <p:nvPr/>
          </p:nvSpPr>
          <p:spPr>
            <a:xfrm>
              <a:off x="1583213" y="433025"/>
              <a:ext cx="47275" cy="49625"/>
            </a:xfrm>
            <a:custGeom>
              <a:rect b="b" l="l" r="r" t="t"/>
              <a:pathLst>
                <a:path extrusionOk="0" h="1985" w="1891">
                  <a:moveTo>
                    <a:pt x="904" y="0"/>
                  </a:moveTo>
                  <a:cubicBezTo>
                    <a:pt x="819" y="0"/>
                    <a:pt x="733" y="11"/>
                    <a:pt x="646" y="31"/>
                  </a:cubicBezTo>
                  <a:cubicBezTo>
                    <a:pt x="0" y="268"/>
                    <a:pt x="126" y="1228"/>
                    <a:pt x="158" y="1780"/>
                  </a:cubicBezTo>
                  <a:cubicBezTo>
                    <a:pt x="174" y="1843"/>
                    <a:pt x="174" y="1906"/>
                    <a:pt x="174" y="1969"/>
                  </a:cubicBezTo>
                  <a:cubicBezTo>
                    <a:pt x="237" y="1969"/>
                    <a:pt x="284" y="1984"/>
                    <a:pt x="300" y="1984"/>
                  </a:cubicBezTo>
                  <a:cubicBezTo>
                    <a:pt x="520" y="1984"/>
                    <a:pt x="725" y="1921"/>
                    <a:pt x="898" y="1795"/>
                  </a:cubicBezTo>
                  <a:cubicBezTo>
                    <a:pt x="1213" y="1591"/>
                    <a:pt x="1481" y="1323"/>
                    <a:pt x="1686" y="1008"/>
                  </a:cubicBezTo>
                  <a:cubicBezTo>
                    <a:pt x="1765" y="866"/>
                    <a:pt x="1828" y="724"/>
                    <a:pt x="1891" y="583"/>
                  </a:cubicBezTo>
                  <a:cubicBezTo>
                    <a:pt x="1828" y="504"/>
                    <a:pt x="1765" y="425"/>
                    <a:pt x="1702" y="362"/>
                  </a:cubicBezTo>
                  <a:cubicBezTo>
                    <a:pt x="1493" y="128"/>
                    <a:pt x="1207" y="0"/>
                    <a:pt x="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7" name="Google Shape;1987;p51"/>
            <p:cNvSpPr/>
            <p:nvPr/>
          </p:nvSpPr>
          <p:spPr>
            <a:xfrm>
              <a:off x="1499338" y="535400"/>
              <a:ext cx="166975" cy="116725"/>
            </a:xfrm>
            <a:custGeom>
              <a:rect b="b" l="l" r="r" t="t"/>
              <a:pathLst>
                <a:path extrusionOk="0" h="4669" w="6679">
                  <a:moveTo>
                    <a:pt x="6679" y="0"/>
                  </a:moveTo>
                  <a:cubicBezTo>
                    <a:pt x="6348" y="1008"/>
                    <a:pt x="5671" y="1859"/>
                    <a:pt x="4789" y="2457"/>
                  </a:cubicBezTo>
                  <a:cubicBezTo>
                    <a:pt x="4226" y="2832"/>
                    <a:pt x="3577" y="3146"/>
                    <a:pt x="2905" y="3146"/>
                  </a:cubicBezTo>
                  <a:cubicBezTo>
                    <a:pt x="2673" y="3146"/>
                    <a:pt x="2439" y="3109"/>
                    <a:pt x="2205" y="3024"/>
                  </a:cubicBezTo>
                  <a:cubicBezTo>
                    <a:pt x="1497" y="2788"/>
                    <a:pt x="1008" y="2127"/>
                    <a:pt x="993" y="1371"/>
                  </a:cubicBezTo>
                  <a:cubicBezTo>
                    <a:pt x="898" y="1465"/>
                    <a:pt x="819" y="1575"/>
                    <a:pt x="741" y="1686"/>
                  </a:cubicBezTo>
                  <a:cubicBezTo>
                    <a:pt x="0" y="2867"/>
                    <a:pt x="882" y="4316"/>
                    <a:pt x="2095" y="4600"/>
                  </a:cubicBezTo>
                  <a:cubicBezTo>
                    <a:pt x="2321" y="4646"/>
                    <a:pt x="2547" y="4669"/>
                    <a:pt x="2771" y="4669"/>
                  </a:cubicBezTo>
                  <a:cubicBezTo>
                    <a:pt x="3611" y="4669"/>
                    <a:pt x="4422" y="4349"/>
                    <a:pt x="5057" y="3765"/>
                  </a:cubicBezTo>
                  <a:cubicBezTo>
                    <a:pt x="6080" y="2804"/>
                    <a:pt x="6663" y="1465"/>
                    <a:pt x="6679" y="47"/>
                  </a:cubicBezTo>
                  <a:cubicBezTo>
                    <a:pt x="6679" y="32"/>
                    <a:pt x="6679" y="16"/>
                    <a:pt x="6679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205563" y="433200"/>
              <a:ext cx="167375" cy="219125"/>
            </a:xfrm>
            <a:custGeom>
              <a:rect b="b" l="l" r="r" t="t"/>
              <a:pathLst>
                <a:path extrusionOk="0" h="8765" w="6695">
                  <a:moveTo>
                    <a:pt x="2402" y="1"/>
                  </a:moveTo>
                  <a:cubicBezTo>
                    <a:pt x="2111" y="1"/>
                    <a:pt x="1826" y="128"/>
                    <a:pt x="1623" y="355"/>
                  </a:cubicBezTo>
                  <a:cubicBezTo>
                    <a:pt x="615" y="1363"/>
                    <a:pt x="32" y="2718"/>
                    <a:pt x="1" y="4151"/>
                  </a:cubicBezTo>
                  <a:cubicBezTo>
                    <a:pt x="32" y="5553"/>
                    <a:pt x="615" y="6892"/>
                    <a:pt x="1639" y="7869"/>
                  </a:cubicBezTo>
                  <a:cubicBezTo>
                    <a:pt x="2268" y="8447"/>
                    <a:pt x="3098" y="8765"/>
                    <a:pt x="3944" y="8765"/>
                  </a:cubicBezTo>
                  <a:cubicBezTo>
                    <a:pt x="4158" y="8765"/>
                    <a:pt x="4372" y="8745"/>
                    <a:pt x="4584" y="8703"/>
                  </a:cubicBezTo>
                  <a:cubicBezTo>
                    <a:pt x="5813" y="8420"/>
                    <a:pt x="6695" y="6971"/>
                    <a:pt x="5939" y="5774"/>
                  </a:cubicBezTo>
                  <a:cubicBezTo>
                    <a:pt x="5766" y="5506"/>
                    <a:pt x="5545" y="5285"/>
                    <a:pt x="5277" y="5112"/>
                  </a:cubicBezTo>
                  <a:cubicBezTo>
                    <a:pt x="4884" y="4844"/>
                    <a:pt x="4458" y="4639"/>
                    <a:pt x="4096" y="4340"/>
                  </a:cubicBezTo>
                  <a:cubicBezTo>
                    <a:pt x="3356" y="3694"/>
                    <a:pt x="3104" y="2734"/>
                    <a:pt x="3167" y="1773"/>
                  </a:cubicBezTo>
                  <a:cubicBezTo>
                    <a:pt x="3198" y="1237"/>
                    <a:pt x="3340" y="261"/>
                    <a:pt x="2678" y="40"/>
                  </a:cubicBezTo>
                  <a:cubicBezTo>
                    <a:pt x="2587" y="13"/>
                    <a:pt x="2494" y="1"/>
                    <a:pt x="2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205963" y="505475"/>
              <a:ext cx="33100" cy="86650"/>
            </a:xfrm>
            <a:custGeom>
              <a:rect b="b" l="l" r="r" t="t"/>
              <a:pathLst>
                <a:path extrusionOk="0" h="3466" w="1324">
                  <a:moveTo>
                    <a:pt x="158" y="0"/>
                  </a:moveTo>
                  <a:cubicBezTo>
                    <a:pt x="48" y="410"/>
                    <a:pt x="0" y="835"/>
                    <a:pt x="0" y="1260"/>
                  </a:cubicBezTo>
                  <a:cubicBezTo>
                    <a:pt x="0" y="2016"/>
                    <a:pt x="174" y="2772"/>
                    <a:pt x="520" y="3465"/>
                  </a:cubicBezTo>
                  <a:cubicBezTo>
                    <a:pt x="662" y="3339"/>
                    <a:pt x="788" y="3182"/>
                    <a:pt x="882" y="2993"/>
                  </a:cubicBezTo>
                  <a:cubicBezTo>
                    <a:pt x="1323" y="2127"/>
                    <a:pt x="1024" y="567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272913" y="597000"/>
              <a:ext cx="45300" cy="33525"/>
            </a:xfrm>
            <a:custGeom>
              <a:rect b="b" l="l" r="r" t="t"/>
              <a:pathLst>
                <a:path extrusionOk="0" h="1341" w="1812">
                  <a:moveTo>
                    <a:pt x="739" y="1"/>
                  </a:moveTo>
                  <a:cubicBezTo>
                    <a:pt x="692" y="1"/>
                    <a:pt x="645" y="4"/>
                    <a:pt x="599" y="9"/>
                  </a:cubicBezTo>
                  <a:cubicBezTo>
                    <a:pt x="268" y="56"/>
                    <a:pt x="0" y="245"/>
                    <a:pt x="32" y="623"/>
                  </a:cubicBezTo>
                  <a:cubicBezTo>
                    <a:pt x="53" y="1095"/>
                    <a:pt x="540" y="1340"/>
                    <a:pt x="999" y="1340"/>
                  </a:cubicBezTo>
                  <a:cubicBezTo>
                    <a:pt x="1215" y="1340"/>
                    <a:pt x="1424" y="1286"/>
                    <a:pt x="1575" y="1175"/>
                  </a:cubicBezTo>
                  <a:cubicBezTo>
                    <a:pt x="1717" y="1080"/>
                    <a:pt x="1796" y="938"/>
                    <a:pt x="1812" y="781"/>
                  </a:cubicBezTo>
                  <a:cubicBezTo>
                    <a:pt x="1797" y="293"/>
                    <a:pt x="1233" y="1"/>
                    <a:pt x="739" y="1"/>
                  </a:cubicBezTo>
                  <a:close/>
                </a:path>
              </a:pathLst>
            </a:custGeom>
            <a:solidFill>
              <a:srgbClr val="385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261088" y="516100"/>
              <a:ext cx="59100" cy="51650"/>
            </a:xfrm>
            <a:custGeom>
              <a:rect b="b" l="l" r="r" t="t"/>
              <a:pathLst>
                <a:path extrusionOk="0" h="2066" w="2364">
                  <a:moveTo>
                    <a:pt x="1166" y="0"/>
                  </a:moveTo>
                  <a:cubicBezTo>
                    <a:pt x="505" y="284"/>
                    <a:pt x="1" y="961"/>
                    <a:pt x="820" y="1702"/>
                  </a:cubicBezTo>
                  <a:cubicBezTo>
                    <a:pt x="1025" y="1897"/>
                    <a:pt x="1374" y="2066"/>
                    <a:pt x="1693" y="2066"/>
                  </a:cubicBezTo>
                  <a:cubicBezTo>
                    <a:pt x="1912" y="2066"/>
                    <a:pt x="2118" y="1986"/>
                    <a:pt x="2253" y="1780"/>
                  </a:cubicBezTo>
                  <a:cubicBezTo>
                    <a:pt x="2332" y="1654"/>
                    <a:pt x="2363" y="1497"/>
                    <a:pt x="2363" y="1355"/>
                  </a:cubicBezTo>
                  <a:cubicBezTo>
                    <a:pt x="2190" y="1260"/>
                    <a:pt x="2032" y="1150"/>
                    <a:pt x="1875" y="1024"/>
                  </a:cubicBezTo>
                  <a:cubicBezTo>
                    <a:pt x="1560" y="741"/>
                    <a:pt x="1308" y="394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241388" y="433025"/>
              <a:ext cx="47675" cy="49625"/>
            </a:xfrm>
            <a:custGeom>
              <a:rect b="b" l="l" r="r" t="t"/>
              <a:pathLst>
                <a:path extrusionOk="0" h="1985" w="1907">
                  <a:moveTo>
                    <a:pt x="994" y="0"/>
                  </a:moveTo>
                  <a:cubicBezTo>
                    <a:pt x="694" y="0"/>
                    <a:pt x="399" y="128"/>
                    <a:pt x="190" y="362"/>
                  </a:cubicBezTo>
                  <a:cubicBezTo>
                    <a:pt x="127" y="425"/>
                    <a:pt x="64" y="504"/>
                    <a:pt x="1" y="583"/>
                  </a:cubicBezTo>
                  <a:cubicBezTo>
                    <a:pt x="64" y="724"/>
                    <a:pt x="127" y="866"/>
                    <a:pt x="206" y="1008"/>
                  </a:cubicBezTo>
                  <a:cubicBezTo>
                    <a:pt x="410" y="1323"/>
                    <a:pt x="678" y="1591"/>
                    <a:pt x="993" y="1795"/>
                  </a:cubicBezTo>
                  <a:cubicBezTo>
                    <a:pt x="1182" y="1921"/>
                    <a:pt x="1387" y="1984"/>
                    <a:pt x="1592" y="1984"/>
                  </a:cubicBezTo>
                  <a:cubicBezTo>
                    <a:pt x="1608" y="1984"/>
                    <a:pt x="1671" y="1969"/>
                    <a:pt x="1718" y="1969"/>
                  </a:cubicBezTo>
                  <a:cubicBezTo>
                    <a:pt x="1718" y="1906"/>
                    <a:pt x="1718" y="1843"/>
                    <a:pt x="1734" y="1780"/>
                  </a:cubicBezTo>
                  <a:cubicBezTo>
                    <a:pt x="1765" y="1228"/>
                    <a:pt x="1907" y="268"/>
                    <a:pt x="1245" y="31"/>
                  </a:cubicBezTo>
                  <a:cubicBezTo>
                    <a:pt x="1162" y="11"/>
                    <a:pt x="1078" y="0"/>
                    <a:pt x="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205963" y="534200"/>
              <a:ext cx="166975" cy="118175"/>
            </a:xfrm>
            <a:custGeom>
              <a:rect b="b" l="l" r="r" t="t"/>
              <a:pathLst>
                <a:path extrusionOk="0" h="4727" w="6679">
                  <a:moveTo>
                    <a:pt x="0" y="1"/>
                  </a:moveTo>
                  <a:lnTo>
                    <a:pt x="0" y="111"/>
                  </a:lnTo>
                  <a:cubicBezTo>
                    <a:pt x="16" y="1513"/>
                    <a:pt x="599" y="2852"/>
                    <a:pt x="1623" y="3829"/>
                  </a:cubicBezTo>
                  <a:cubicBezTo>
                    <a:pt x="2261" y="4417"/>
                    <a:pt x="3078" y="4726"/>
                    <a:pt x="3923" y="4726"/>
                  </a:cubicBezTo>
                  <a:cubicBezTo>
                    <a:pt x="4143" y="4726"/>
                    <a:pt x="4364" y="4706"/>
                    <a:pt x="4584" y="4663"/>
                  </a:cubicBezTo>
                  <a:cubicBezTo>
                    <a:pt x="5781" y="4380"/>
                    <a:pt x="6679" y="2931"/>
                    <a:pt x="5923" y="1734"/>
                  </a:cubicBezTo>
                  <a:cubicBezTo>
                    <a:pt x="5828" y="1592"/>
                    <a:pt x="5718" y="1466"/>
                    <a:pt x="5592" y="1340"/>
                  </a:cubicBezTo>
                  <a:cubicBezTo>
                    <a:pt x="5004" y="2319"/>
                    <a:pt x="4046" y="3071"/>
                    <a:pt x="2981" y="3071"/>
                  </a:cubicBezTo>
                  <a:cubicBezTo>
                    <a:pt x="2591" y="3071"/>
                    <a:pt x="2186" y="2970"/>
                    <a:pt x="1780" y="2742"/>
                  </a:cubicBezTo>
                  <a:cubicBezTo>
                    <a:pt x="882" y="2222"/>
                    <a:pt x="268" y="1167"/>
                    <a:pt x="0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053563" y="1256975"/>
              <a:ext cx="69725" cy="83625"/>
            </a:xfrm>
            <a:custGeom>
              <a:rect b="b" l="l" r="r" t="t"/>
              <a:pathLst>
                <a:path extrusionOk="0" h="3345" w="2789">
                  <a:moveTo>
                    <a:pt x="1398" y="1"/>
                  </a:moveTo>
                  <a:cubicBezTo>
                    <a:pt x="1016" y="1"/>
                    <a:pt x="656" y="173"/>
                    <a:pt x="410" y="561"/>
                  </a:cubicBezTo>
                  <a:cubicBezTo>
                    <a:pt x="0" y="1223"/>
                    <a:pt x="32" y="2168"/>
                    <a:pt x="111" y="2877"/>
                  </a:cubicBezTo>
                  <a:cubicBezTo>
                    <a:pt x="146" y="3217"/>
                    <a:pt x="271" y="3344"/>
                    <a:pt x="439" y="3344"/>
                  </a:cubicBezTo>
                  <a:cubicBezTo>
                    <a:pt x="870" y="3344"/>
                    <a:pt x="1585" y="2513"/>
                    <a:pt x="1812" y="2310"/>
                  </a:cubicBezTo>
                  <a:cubicBezTo>
                    <a:pt x="2143" y="2026"/>
                    <a:pt x="2552" y="1758"/>
                    <a:pt x="2678" y="1317"/>
                  </a:cubicBezTo>
                  <a:cubicBezTo>
                    <a:pt x="2788" y="876"/>
                    <a:pt x="2568" y="419"/>
                    <a:pt x="2158" y="215"/>
                  </a:cubicBezTo>
                  <a:cubicBezTo>
                    <a:pt x="1913" y="76"/>
                    <a:pt x="1651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067738" y="1256950"/>
              <a:ext cx="55550" cy="82975"/>
            </a:xfrm>
            <a:custGeom>
              <a:rect b="b" l="l" r="r" t="t"/>
              <a:pathLst>
                <a:path extrusionOk="0" h="3319" w="2222">
                  <a:moveTo>
                    <a:pt x="839" y="1"/>
                  </a:moveTo>
                  <a:cubicBezTo>
                    <a:pt x="582" y="1"/>
                    <a:pt x="334" y="80"/>
                    <a:pt x="127" y="247"/>
                  </a:cubicBezTo>
                  <a:cubicBezTo>
                    <a:pt x="646" y="310"/>
                    <a:pt x="1229" y="468"/>
                    <a:pt x="1387" y="972"/>
                  </a:cubicBezTo>
                  <a:cubicBezTo>
                    <a:pt x="1513" y="1381"/>
                    <a:pt x="1276" y="1791"/>
                    <a:pt x="1072" y="2122"/>
                  </a:cubicBezTo>
                  <a:cubicBezTo>
                    <a:pt x="788" y="2563"/>
                    <a:pt x="426" y="2972"/>
                    <a:pt x="0" y="3319"/>
                  </a:cubicBezTo>
                  <a:cubicBezTo>
                    <a:pt x="442" y="3177"/>
                    <a:pt x="1040" y="2500"/>
                    <a:pt x="1245" y="2311"/>
                  </a:cubicBezTo>
                  <a:cubicBezTo>
                    <a:pt x="1560" y="2027"/>
                    <a:pt x="1985" y="1759"/>
                    <a:pt x="2111" y="1318"/>
                  </a:cubicBezTo>
                  <a:cubicBezTo>
                    <a:pt x="2221" y="877"/>
                    <a:pt x="2001" y="420"/>
                    <a:pt x="1591" y="216"/>
                  </a:cubicBezTo>
                  <a:cubicBezTo>
                    <a:pt x="1350" y="76"/>
                    <a:pt x="1090" y="1"/>
                    <a:pt x="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146488" y="1246775"/>
              <a:ext cx="66575" cy="98875"/>
            </a:xfrm>
            <a:custGeom>
              <a:rect b="b" l="l" r="r" t="t"/>
              <a:pathLst>
                <a:path extrusionOk="0" h="3955" w="2663">
                  <a:moveTo>
                    <a:pt x="1311" y="1"/>
                  </a:moveTo>
                  <a:cubicBezTo>
                    <a:pt x="722" y="1"/>
                    <a:pt x="182" y="333"/>
                    <a:pt x="95" y="985"/>
                  </a:cubicBezTo>
                  <a:cubicBezTo>
                    <a:pt x="1" y="1631"/>
                    <a:pt x="174" y="2418"/>
                    <a:pt x="363" y="3017"/>
                  </a:cubicBezTo>
                  <a:cubicBezTo>
                    <a:pt x="442" y="3300"/>
                    <a:pt x="568" y="3726"/>
                    <a:pt x="851" y="3883"/>
                  </a:cubicBezTo>
                  <a:cubicBezTo>
                    <a:pt x="937" y="3932"/>
                    <a:pt x="1022" y="3955"/>
                    <a:pt x="1103" y="3955"/>
                  </a:cubicBezTo>
                  <a:cubicBezTo>
                    <a:pt x="1860" y="3955"/>
                    <a:pt x="2420" y="2032"/>
                    <a:pt x="2505" y="1520"/>
                  </a:cubicBezTo>
                  <a:cubicBezTo>
                    <a:pt x="2663" y="701"/>
                    <a:pt x="2316" y="71"/>
                    <a:pt x="1466" y="8"/>
                  </a:cubicBezTo>
                  <a:cubicBezTo>
                    <a:pt x="1414" y="3"/>
                    <a:pt x="1362" y="1"/>
                    <a:pt x="1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147688" y="1246775"/>
              <a:ext cx="65375" cy="73075"/>
            </a:xfrm>
            <a:custGeom>
              <a:rect b="b" l="l" r="r" t="t"/>
              <a:pathLst>
                <a:path extrusionOk="0" h="2923" w="2615">
                  <a:moveTo>
                    <a:pt x="1263" y="1"/>
                  </a:moveTo>
                  <a:cubicBezTo>
                    <a:pt x="674" y="1"/>
                    <a:pt x="134" y="333"/>
                    <a:pt x="47" y="985"/>
                  </a:cubicBezTo>
                  <a:cubicBezTo>
                    <a:pt x="0" y="1379"/>
                    <a:pt x="16" y="1757"/>
                    <a:pt x="95" y="2150"/>
                  </a:cubicBezTo>
                  <a:cubicBezTo>
                    <a:pt x="126" y="1599"/>
                    <a:pt x="347" y="1142"/>
                    <a:pt x="945" y="1048"/>
                  </a:cubicBezTo>
                  <a:cubicBezTo>
                    <a:pt x="1008" y="1034"/>
                    <a:pt x="1072" y="1027"/>
                    <a:pt x="1134" y="1027"/>
                  </a:cubicBezTo>
                  <a:cubicBezTo>
                    <a:pt x="1569" y="1027"/>
                    <a:pt x="1965" y="1349"/>
                    <a:pt x="2048" y="1804"/>
                  </a:cubicBezTo>
                  <a:cubicBezTo>
                    <a:pt x="2111" y="2166"/>
                    <a:pt x="2095" y="2560"/>
                    <a:pt x="2016" y="2922"/>
                  </a:cubicBezTo>
                  <a:cubicBezTo>
                    <a:pt x="2205" y="2466"/>
                    <a:pt x="2363" y="1993"/>
                    <a:pt x="2457" y="1520"/>
                  </a:cubicBezTo>
                  <a:cubicBezTo>
                    <a:pt x="2615" y="701"/>
                    <a:pt x="2268" y="71"/>
                    <a:pt x="1418" y="8"/>
                  </a:cubicBezTo>
                  <a:cubicBezTo>
                    <a:pt x="1366" y="3"/>
                    <a:pt x="1314" y="1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229988" y="1251025"/>
              <a:ext cx="64600" cy="83100"/>
            </a:xfrm>
            <a:custGeom>
              <a:rect b="b" l="l" r="r" t="t"/>
              <a:pathLst>
                <a:path extrusionOk="0" h="3324" w="2584">
                  <a:moveTo>
                    <a:pt x="1247" y="1"/>
                  </a:moveTo>
                  <a:cubicBezTo>
                    <a:pt x="1163" y="1"/>
                    <a:pt x="1078" y="9"/>
                    <a:pt x="993" y="27"/>
                  </a:cubicBezTo>
                  <a:cubicBezTo>
                    <a:pt x="315" y="169"/>
                    <a:pt x="0" y="720"/>
                    <a:pt x="236" y="1382"/>
                  </a:cubicBezTo>
                  <a:cubicBezTo>
                    <a:pt x="473" y="1949"/>
                    <a:pt x="772" y="2485"/>
                    <a:pt x="1134" y="2989"/>
                  </a:cubicBezTo>
                  <a:cubicBezTo>
                    <a:pt x="1283" y="3219"/>
                    <a:pt x="1447" y="3324"/>
                    <a:pt x="1602" y="3324"/>
                  </a:cubicBezTo>
                  <a:cubicBezTo>
                    <a:pt x="1808" y="3324"/>
                    <a:pt x="2001" y="3139"/>
                    <a:pt x="2127" y="2815"/>
                  </a:cubicBezTo>
                  <a:cubicBezTo>
                    <a:pt x="2363" y="2248"/>
                    <a:pt x="2583" y="1413"/>
                    <a:pt x="2394" y="831"/>
                  </a:cubicBezTo>
                  <a:cubicBezTo>
                    <a:pt x="2232" y="317"/>
                    <a:pt x="1757" y="1"/>
                    <a:pt x="1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230363" y="1251025"/>
              <a:ext cx="57525" cy="82925"/>
            </a:xfrm>
            <a:custGeom>
              <a:rect b="b" l="l" r="r" t="t"/>
              <a:pathLst>
                <a:path extrusionOk="0" h="3317" w="2301">
                  <a:moveTo>
                    <a:pt x="1239" y="1"/>
                  </a:moveTo>
                  <a:cubicBezTo>
                    <a:pt x="1152" y="1"/>
                    <a:pt x="1065" y="9"/>
                    <a:pt x="978" y="27"/>
                  </a:cubicBezTo>
                  <a:cubicBezTo>
                    <a:pt x="300" y="169"/>
                    <a:pt x="1" y="720"/>
                    <a:pt x="237" y="1382"/>
                  </a:cubicBezTo>
                  <a:cubicBezTo>
                    <a:pt x="458" y="1949"/>
                    <a:pt x="757" y="2485"/>
                    <a:pt x="1119" y="2989"/>
                  </a:cubicBezTo>
                  <a:cubicBezTo>
                    <a:pt x="1271" y="3216"/>
                    <a:pt x="1430" y="3317"/>
                    <a:pt x="1581" y="3317"/>
                  </a:cubicBezTo>
                  <a:cubicBezTo>
                    <a:pt x="1650" y="3317"/>
                    <a:pt x="1717" y="3296"/>
                    <a:pt x="1781" y="3256"/>
                  </a:cubicBezTo>
                  <a:cubicBezTo>
                    <a:pt x="1686" y="3146"/>
                    <a:pt x="1576" y="3036"/>
                    <a:pt x="1482" y="2910"/>
                  </a:cubicBezTo>
                  <a:cubicBezTo>
                    <a:pt x="1135" y="2437"/>
                    <a:pt x="741" y="1870"/>
                    <a:pt x="788" y="1256"/>
                  </a:cubicBezTo>
                  <a:cubicBezTo>
                    <a:pt x="840" y="678"/>
                    <a:pt x="1229" y="425"/>
                    <a:pt x="1651" y="425"/>
                  </a:cubicBezTo>
                  <a:cubicBezTo>
                    <a:pt x="1873" y="425"/>
                    <a:pt x="2105" y="495"/>
                    <a:pt x="2301" y="626"/>
                  </a:cubicBezTo>
                  <a:cubicBezTo>
                    <a:pt x="2090" y="230"/>
                    <a:pt x="1680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573363" y="1256450"/>
              <a:ext cx="70525" cy="84700"/>
            </a:xfrm>
            <a:custGeom>
              <a:rect b="b" l="l" r="r" t="t"/>
              <a:pathLst>
                <a:path extrusionOk="0" h="3388" w="2821">
                  <a:moveTo>
                    <a:pt x="1420" y="0"/>
                  </a:moveTo>
                  <a:cubicBezTo>
                    <a:pt x="1028" y="0"/>
                    <a:pt x="658" y="181"/>
                    <a:pt x="410" y="582"/>
                  </a:cubicBezTo>
                  <a:cubicBezTo>
                    <a:pt x="1" y="1228"/>
                    <a:pt x="32" y="2205"/>
                    <a:pt x="111" y="2913"/>
                  </a:cubicBezTo>
                  <a:cubicBezTo>
                    <a:pt x="146" y="3259"/>
                    <a:pt x="273" y="3388"/>
                    <a:pt x="443" y="3388"/>
                  </a:cubicBezTo>
                  <a:cubicBezTo>
                    <a:pt x="878" y="3388"/>
                    <a:pt x="1601" y="2546"/>
                    <a:pt x="1828" y="2331"/>
                  </a:cubicBezTo>
                  <a:cubicBezTo>
                    <a:pt x="2159" y="2031"/>
                    <a:pt x="2584" y="1779"/>
                    <a:pt x="2710" y="1338"/>
                  </a:cubicBezTo>
                  <a:cubicBezTo>
                    <a:pt x="2820" y="897"/>
                    <a:pt x="2600" y="425"/>
                    <a:pt x="2190" y="220"/>
                  </a:cubicBezTo>
                  <a:cubicBezTo>
                    <a:pt x="1942" y="77"/>
                    <a:pt x="1676" y="0"/>
                    <a:pt x="1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587938" y="1256575"/>
              <a:ext cx="56325" cy="83750"/>
            </a:xfrm>
            <a:custGeom>
              <a:rect b="b" l="l" r="r" t="t"/>
              <a:pathLst>
                <a:path extrusionOk="0" h="3350" w="2253">
                  <a:moveTo>
                    <a:pt x="839" y="0"/>
                  </a:moveTo>
                  <a:cubicBezTo>
                    <a:pt x="578" y="0"/>
                    <a:pt x="326" y="79"/>
                    <a:pt x="111" y="246"/>
                  </a:cubicBezTo>
                  <a:cubicBezTo>
                    <a:pt x="646" y="309"/>
                    <a:pt x="1229" y="467"/>
                    <a:pt x="1387" y="987"/>
                  </a:cubicBezTo>
                  <a:cubicBezTo>
                    <a:pt x="1528" y="1396"/>
                    <a:pt x="1276" y="1806"/>
                    <a:pt x="1071" y="2137"/>
                  </a:cubicBezTo>
                  <a:cubicBezTo>
                    <a:pt x="788" y="2593"/>
                    <a:pt x="410" y="3003"/>
                    <a:pt x="0" y="3349"/>
                  </a:cubicBezTo>
                  <a:cubicBezTo>
                    <a:pt x="426" y="3223"/>
                    <a:pt x="1040" y="2515"/>
                    <a:pt x="1245" y="2326"/>
                  </a:cubicBezTo>
                  <a:cubicBezTo>
                    <a:pt x="1576" y="2042"/>
                    <a:pt x="2001" y="1774"/>
                    <a:pt x="2127" y="1349"/>
                  </a:cubicBezTo>
                  <a:cubicBezTo>
                    <a:pt x="2253" y="892"/>
                    <a:pt x="2032" y="420"/>
                    <a:pt x="1607" y="215"/>
                  </a:cubicBezTo>
                  <a:cubicBezTo>
                    <a:pt x="1358" y="75"/>
                    <a:pt x="1094" y="0"/>
                    <a:pt x="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667088" y="1246375"/>
              <a:ext cx="67350" cy="100150"/>
            </a:xfrm>
            <a:custGeom>
              <a:rect b="b" l="l" r="r" t="t"/>
              <a:pathLst>
                <a:path extrusionOk="0" h="4006" w="2694">
                  <a:moveTo>
                    <a:pt x="1339" y="1"/>
                  </a:moveTo>
                  <a:cubicBezTo>
                    <a:pt x="738" y="1"/>
                    <a:pt x="196" y="334"/>
                    <a:pt x="95" y="1001"/>
                  </a:cubicBezTo>
                  <a:cubicBezTo>
                    <a:pt x="0" y="1647"/>
                    <a:pt x="189" y="2450"/>
                    <a:pt x="378" y="3064"/>
                  </a:cubicBezTo>
                  <a:cubicBezTo>
                    <a:pt x="457" y="3348"/>
                    <a:pt x="599" y="3773"/>
                    <a:pt x="867" y="3931"/>
                  </a:cubicBezTo>
                  <a:cubicBezTo>
                    <a:pt x="956" y="3982"/>
                    <a:pt x="1043" y="4006"/>
                    <a:pt x="1127" y="4006"/>
                  </a:cubicBezTo>
                  <a:cubicBezTo>
                    <a:pt x="1893" y="4006"/>
                    <a:pt x="2453" y="2061"/>
                    <a:pt x="2552" y="1536"/>
                  </a:cubicBezTo>
                  <a:cubicBezTo>
                    <a:pt x="2694" y="702"/>
                    <a:pt x="2347" y="72"/>
                    <a:pt x="1497" y="9"/>
                  </a:cubicBezTo>
                  <a:cubicBezTo>
                    <a:pt x="1444" y="3"/>
                    <a:pt x="1391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68263" y="1246375"/>
              <a:ext cx="66175" cy="73875"/>
            </a:xfrm>
            <a:custGeom>
              <a:rect b="b" l="l" r="r" t="t"/>
              <a:pathLst>
                <a:path extrusionOk="0" h="2955" w="2647">
                  <a:moveTo>
                    <a:pt x="1292" y="1"/>
                  </a:moveTo>
                  <a:cubicBezTo>
                    <a:pt x="691" y="1"/>
                    <a:pt x="149" y="334"/>
                    <a:pt x="48" y="1001"/>
                  </a:cubicBezTo>
                  <a:cubicBezTo>
                    <a:pt x="1" y="1395"/>
                    <a:pt x="32" y="1788"/>
                    <a:pt x="111" y="2166"/>
                  </a:cubicBezTo>
                  <a:cubicBezTo>
                    <a:pt x="142" y="1615"/>
                    <a:pt x="363" y="1158"/>
                    <a:pt x="962" y="1064"/>
                  </a:cubicBezTo>
                  <a:cubicBezTo>
                    <a:pt x="1027" y="1050"/>
                    <a:pt x="1092" y="1043"/>
                    <a:pt x="1156" y="1043"/>
                  </a:cubicBezTo>
                  <a:cubicBezTo>
                    <a:pt x="1605" y="1043"/>
                    <a:pt x="2011" y="1367"/>
                    <a:pt x="2080" y="1836"/>
                  </a:cubicBezTo>
                  <a:cubicBezTo>
                    <a:pt x="2143" y="2198"/>
                    <a:pt x="2143" y="2592"/>
                    <a:pt x="2048" y="2954"/>
                  </a:cubicBezTo>
                  <a:cubicBezTo>
                    <a:pt x="2253" y="2497"/>
                    <a:pt x="2395" y="2025"/>
                    <a:pt x="2505" y="1536"/>
                  </a:cubicBezTo>
                  <a:cubicBezTo>
                    <a:pt x="2647" y="702"/>
                    <a:pt x="2300" y="72"/>
                    <a:pt x="1450" y="9"/>
                  </a:cubicBezTo>
                  <a:cubicBezTo>
                    <a:pt x="1397" y="3"/>
                    <a:pt x="1344" y="1"/>
                    <a:pt x="1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752538" y="1250275"/>
              <a:ext cx="65000" cy="84425"/>
            </a:xfrm>
            <a:custGeom>
              <a:rect b="b" l="l" r="r" t="t"/>
              <a:pathLst>
                <a:path extrusionOk="0" h="3377" w="2600">
                  <a:moveTo>
                    <a:pt x="1230" y="0"/>
                  </a:moveTo>
                  <a:cubicBezTo>
                    <a:pt x="1146" y="0"/>
                    <a:pt x="1062" y="8"/>
                    <a:pt x="977" y="26"/>
                  </a:cubicBezTo>
                  <a:cubicBezTo>
                    <a:pt x="284" y="183"/>
                    <a:pt x="1" y="735"/>
                    <a:pt x="221" y="1412"/>
                  </a:cubicBezTo>
                  <a:cubicBezTo>
                    <a:pt x="457" y="1979"/>
                    <a:pt x="757" y="2530"/>
                    <a:pt x="1119" y="3034"/>
                  </a:cubicBezTo>
                  <a:cubicBezTo>
                    <a:pt x="1274" y="3270"/>
                    <a:pt x="1440" y="3376"/>
                    <a:pt x="1598" y="3376"/>
                  </a:cubicBezTo>
                  <a:cubicBezTo>
                    <a:pt x="1810" y="3376"/>
                    <a:pt x="2007" y="3186"/>
                    <a:pt x="2143" y="2861"/>
                  </a:cubicBezTo>
                  <a:cubicBezTo>
                    <a:pt x="2363" y="2294"/>
                    <a:pt x="2600" y="1443"/>
                    <a:pt x="2411" y="845"/>
                  </a:cubicBezTo>
                  <a:cubicBezTo>
                    <a:pt x="2234" y="329"/>
                    <a:pt x="1753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52538" y="1250275"/>
              <a:ext cx="58300" cy="84450"/>
            </a:xfrm>
            <a:custGeom>
              <a:rect b="b" l="l" r="r" t="t"/>
              <a:pathLst>
                <a:path extrusionOk="0" h="3378" w="2332">
                  <a:moveTo>
                    <a:pt x="1229" y="0"/>
                  </a:moveTo>
                  <a:cubicBezTo>
                    <a:pt x="1146" y="0"/>
                    <a:pt x="1061" y="8"/>
                    <a:pt x="977" y="26"/>
                  </a:cubicBezTo>
                  <a:cubicBezTo>
                    <a:pt x="300" y="183"/>
                    <a:pt x="1" y="735"/>
                    <a:pt x="221" y="1412"/>
                  </a:cubicBezTo>
                  <a:cubicBezTo>
                    <a:pt x="457" y="1979"/>
                    <a:pt x="757" y="2530"/>
                    <a:pt x="1119" y="3034"/>
                  </a:cubicBezTo>
                  <a:cubicBezTo>
                    <a:pt x="1271" y="3274"/>
                    <a:pt x="1439" y="3378"/>
                    <a:pt x="1595" y="3378"/>
                  </a:cubicBezTo>
                  <a:cubicBezTo>
                    <a:pt x="1665" y="3378"/>
                    <a:pt x="1733" y="3357"/>
                    <a:pt x="1796" y="3318"/>
                  </a:cubicBezTo>
                  <a:cubicBezTo>
                    <a:pt x="1686" y="3208"/>
                    <a:pt x="1591" y="3082"/>
                    <a:pt x="1497" y="2956"/>
                  </a:cubicBezTo>
                  <a:cubicBezTo>
                    <a:pt x="1135" y="2483"/>
                    <a:pt x="741" y="1900"/>
                    <a:pt x="788" y="1270"/>
                  </a:cubicBezTo>
                  <a:cubicBezTo>
                    <a:pt x="840" y="693"/>
                    <a:pt x="1236" y="439"/>
                    <a:pt x="1667" y="439"/>
                  </a:cubicBezTo>
                  <a:cubicBezTo>
                    <a:pt x="1894" y="439"/>
                    <a:pt x="2131" y="510"/>
                    <a:pt x="2332" y="640"/>
                  </a:cubicBezTo>
                  <a:cubicBezTo>
                    <a:pt x="2106" y="242"/>
                    <a:pt x="1679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166963" y="768600"/>
              <a:ext cx="214650" cy="223875"/>
            </a:xfrm>
            <a:custGeom>
              <a:rect b="b" l="l" r="r" t="t"/>
              <a:pathLst>
                <a:path extrusionOk="0" h="8955" w="8586">
                  <a:moveTo>
                    <a:pt x="4929" y="1"/>
                  </a:moveTo>
                  <a:cubicBezTo>
                    <a:pt x="4028" y="1"/>
                    <a:pt x="3231" y="605"/>
                    <a:pt x="2663" y="1304"/>
                  </a:cubicBezTo>
                  <a:cubicBezTo>
                    <a:pt x="2600" y="1383"/>
                    <a:pt x="2521" y="1478"/>
                    <a:pt x="2458" y="1557"/>
                  </a:cubicBezTo>
                  <a:cubicBezTo>
                    <a:pt x="1875" y="2376"/>
                    <a:pt x="962" y="3084"/>
                    <a:pt x="552" y="4030"/>
                  </a:cubicBezTo>
                  <a:cubicBezTo>
                    <a:pt x="1" y="5337"/>
                    <a:pt x="442" y="7022"/>
                    <a:pt x="1419" y="7983"/>
                  </a:cubicBezTo>
                  <a:cubicBezTo>
                    <a:pt x="2101" y="8666"/>
                    <a:pt x="2896" y="8955"/>
                    <a:pt x="3697" y="8955"/>
                  </a:cubicBezTo>
                  <a:cubicBezTo>
                    <a:pt x="5262" y="8955"/>
                    <a:pt x="6854" y="7851"/>
                    <a:pt x="7688" y="6424"/>
                  </a:cubicBezTo>
                  <a:cubicBezTo>
                    <a:pt x="8586" y="4896"/>
                    <a:pt x="8349" y="2880"/>
                    <a:pt x="7310" y="1478"/>
                  </a:cubicBezTo>
                  <a:cubicBezTo>
                    <a:pt x="7262" y="1446"/>
                    <a:pt x="7247" y="1415"/>
                    <a:pt x="7215" y="1367"/>
                  </a:cubicBezTo>
                  <a:cubicBezTo>
                    <a:pt x="6711" y="722"/>
                    <a:pt x="5987" y="107"/>
                    <a:pt x="5152" y="13"/>
                  </a:cubicBezTo>
                  <a:cubicBezTo>
                    <a:pt x="5077" y="5"/>
                    <a:pt x="5003" y="1"/>
                    <a:pt x="4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205963" y="804950"/>
              <a:ext cx="132725" cy="149775"/>
            </a:xfrm>
            <a:custGeom>
              <a:rect b="b" l="l" r="r" t="t"/>
              <a:pathLst>
                <a:path extrusionOk="0" h="5991" w="5309">
                  <a:moveTo>
                    <a:pt x="3584" y="1"/>
                  </a:moveTo>
                  <a:cubicBezTo>
                    <a:pt x="2766" y="1"/>
                    <a:pt x="2024" y="752"/>
                    <a:pt x="1465" y="1268"/>
                  </a:cubicBezTo>
                  <a:cubicBezTo>
                    <a:pt x="678" y="1993"/>
                    <a:pt x="0" y="2812"/>
                    <a:pt x="111" y="3977"/>
                  </a:cubicBezTo>
                  <a:cubicBezTo>
                    <a:pt x="235" y="5274"/>
                    <a:pt x="1300" y="5990"/>
                    <a:pt x="2462" y="5990"/>
                  </a:cubicBezTo>
                  <a:cubicBezTo>
                    <a:pt x="2627" y="5990"/>
                    <a:pt x="2795" y="5976"/>
                    <a:pt x="2962" y="5946"/>
                  </a:cubicBezTo>
                  <a:cubicBezTo>
                    <a:pt x="4364" y="5710"/>
                    <a:pt x="5183" y="4308"/>
                    <a:pt x="5293" y="2938"/>
                  </a:cubicBezTo>
                  <a:cubicBezTo>
                    <a:pt x="5309" y="2544"/>
                    <a:pt x="5293" y="2150"/>
                    <a:pt x="5198" y="1756"/>
                  </a:cubicBezTo>
                  <a:cubicBezTo>
                    <a:pt x="5041" y="1048"/>
                    <a:pt x="4616" y="181"/>
                    <a:pt x="3828" y="24"/>
                  </a:cubicBezTo>
                  <a:cubicBezTo>
                    <a:pt x="3746" y="8"/>
                    <a:pt x="3665" y="1"/>
                    <a:pt x="3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221313" y="835225"/>
              <a:ext cx="105000" cy="88925"/>
            </a:xfrm>
            <a:custGeom>
              <a:rect b="b" l="l" r="r" t="t"/>
              <a:pathLst>
                <a:path extrusionOk="0" h="3557" w="4200">
                  <a:moveTo>
                    <a:pt x="2322" y="1"/>
                  </a:moveTo>
                  <a:cubicBezTo>
                    <a:pt x="2234" y="1"/>
                    <a:pt x="2143" y="9"/>
                    <a:pt x="2048" y="26"/>
                  </a:cubicBezTo>
                  <a:cubicBezTo>
                    <a:pt x="914" y="230"/>
                    <a:pt x="1" y="1664"/>
                    <a:pt x="694" y="2766"/>
                  </a:cubicBezTo>
                  <a:cubicBezTo>
                    <a:pt x="1027" y="3273"/>
                    <a:pt x="1584" y="3557"/>
                    <a:pt x="2165" y="3557"/>
                  </a:cubicBezTo>
                  <a:cubicBezTo>
                    <a:pt x="2325" y="3557"/>
                    <a:pt x="2487" y="3535"/>
                    <a:pt x="2647" y="3491"/>
                  </a:cubicBezTo>
                  <a:cubicBezTo>
                    <a:pt x="2757" y="3444"/>
                    <a:pt x="2867" y="3396"/>
                    <a:pt x="2962" y="3333"/>
                  </a:cubicBezTo>
                  <a:cubicBezTo>
                    <a:pt x="4200" y="2528"/>
                    <a:pt x="387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287863" y="813300"/>
              <a:ext cx="52800" cy="71275"/>
            </a:xfrm>
            <a:custGeom>
              <a:rect b="b" l="l" r="r" t="t"/>
              <a:pathLst>
                <a:path extrusionOk="0" h="2851" w="2112">
                  <a:moveTo>
                    <a:pt x="1248" y="0"/>
                  </a:moveTo>
                  <a:cubicBezTo>
                    <a:pt x="1065" y="0"/>
                    <a:pt x="879" y="74"/>
                    <a:pt x="741" y="225"/>
                  </a:cubicBezTo>
                  <a:cubicBezTo>
                    <a:pt x="221" y="745"/>
                    <a:pt x="1" y="1832"/>
                    <a:pt x="410" y="2478"/>
                  </a:cubicBezTo>
                  <a:cubicBezTo>
                    <a:pt x="567" y="2739"/>
                    <a:pt x="795" y="2851"/>
                    <a:pt x="1028" y="2851"/>
                  </a:cubicBezTo>
                  <a:cubicBezTo>
                    <a:pt x="1426" y="2851"/>
                    <a:pt x="1839" y="2525"/>
                    <a:pt x="1938" y="2068"/>
                  </a:cubicBezTo>
                  <a:cubicBezTo>
                    <a:pt x="2033" y="1580"/>
                    <a:pt x="2111" y="808"/>
                    <a:pt x="1828" y="351"/>
                  </a:cubicBezTo>
                  <a:cubicBezTo>
                    <a:pt x="1713" y="121"/>
                    <a:pt x="1483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1482013" y="768125"/>
              <a:ext cx="214625" cy="223675"/>
            </a:xfrm>
            <a:custGeom>
              <a:rect b="b" l="l" r="r" t="t"/>
              <a:pathLst>
                <a:path extrusionOk="0" h="8947" w="8585">
                  <a:moveTo>
                    <a:pt x="4901" y="0"/>
                  </a:moveTo>
                  <a:cubicBezTo>
                    <a:pt x="4011" y="0"/>
                    <a:pt x="3224" y="600"/>
                    <a:pt x="2662" y="1292"/>
                  </a:cubicBezTo>
                  <a:cubicBezTo>
                    <a:pt x="2583" y="1371"/>
                    <a:pt x="2520" y="1465"/>
                    <a:pt x="2457" y="1544"/>
                  </a:cubicBezTo>
                  <a:cubicBezTo>
                    <a:pt x="1875" y="2363"/>
                    <a:pt x="945" y="3072"/>
                    <a:pt x="551" y="4017"/>
                  </a:cubicBezTo>
                  <a:cubicBezTo>
                    <a:pt x="0" y="5324"/>
                    <a:pt x="441" y="7010"/>
                    <a:pt x="1418" y="7986"/>
                  </a:cubicBezTo>
                  <a:cubicBezTo>
                    <a:pt x="2092" y="8661"/>
                    <a:pt x="2881" y="8947"/>
                    <a:pt x="3679" y="8947"/>
                  </a:cubicBezTo>
                  <a:cubicBezTo>
                    <a:pt x="5248" y="8947"/>
                    <a:pt x="6852" y="7842"/>
                    <a:pt x="7687" y="6411"/>
                  </a:cubicBezTo>
                  <a:cubicBezTo>
                    <a:pt x="8585" y="4883"/>
                    <a:pt x="8333" y="2867"/>
                    <a:pt x="7309" y="1465"/>
                  </a:cubicBezTo>
                  <a:cubicBezTo>
                    <a:pt x="7262" y="1434"/>
                    <a:pt x="7246" y="1402"/>
                    <a:pt x="7230" y="1371"/>
                  </a:cubicBezTo>
                  <a:cubicBezTo>
                    <a:pt x="6710" y="709"/>
                    <a:pt x="5986" y="95"/>
                    <a:pt x="5151" y="16"/>
                  </a:cubicBezTo>
                  <a:cubicBezTo>
                    <a:pt x="5067" y="5"/>
                    <a:pt x="4984" y="0"/>
                    <a:pt x="4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1520988" y="804175"/>
              <a:ext cx="133125" cy="149750"/>
            </a:xfrm>
            <a:custGeom>
              <a:rect b="b" l="l" r="r" t="t"/>
              <a:pathLst>
                <a:path extrusionOk="0" h="5990" w="5325">
                  <a:moveTo>
                    <a:pt x="3585" y="0"/>
                  </a:moveTo>
                  <a:cubicBezTo>
                    <a:pt x="2769" y="0"/>
                    <a:pt x="2039" y="751"/>
                    <a:pt x="1465" y="1268"/>
                  </a:cubicBezTo>
                  <a:cubicBezTo>
                    <a:pt x="678" y="1992"/>
                    <a:pt x="1" y="2827"/>
                    <a:pt x="111" y="3977"/>
                  </a:cubicBezTo>
                  <a:cubicBezTo>
                    <a:pt x="235" y="5273"/>
                    <a:pt x="1301" y="5990"/>
                    <a:pt x="2462" y="5990"/>
                  </a:cubicBezTo>
                  <a:cubicBezTo>
                    <a:pt x="2628" y="5990"/>
                    <a:pt x="2795" y="5975"/>
                    <a:pt x="2962" y="5946"/>
                  </a:cubicBezTo>
                  <a:cubicBezTo>
                    <a:pt x="4364" y="5710"/>
                    <a:pt x="5183" y="4308"/>
                    <a:pt x="5293" y="2937"/>
                  </a:cubicBezTo>
                  <a:cubicBezTo>
                    <a:pt x="5325" y="2543"/>
                    <a:pt x="5293" y="2150"/>
                    <a:pt x="5199" y="1756"/>
                  </a:cubicBezTo>
                  <a:cubicBezTo>
                    <a:pt x="5041" y="1047"/>
                    <a:pt x="4616" y="181"/>
                    <a:pt x="3828" y="23"/>
                  </a:cubicBezTo>
                  <a:cubicBezTo>
                    <a:pt x="3746" y="8"/>
                    <a:pt x="3665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1536338" y="834450"/>
              <a:ext cx="105375" cy="88925"/>
            </a:xfrm>
            <a:custGeom>
              <a:rect b="b" l="l" r="r" t="t"/>
              <a:pathLst>
                <a:path extrusionOk="0" h="3557" w="4215">
                  <a:moveTo>
                    <a:pt x="2322" y="0"/>
                  </a:moveTo>
                  <a:cubicBezTo>
                    <a:pt x="2235" y="0"/>
                    <a:pt x="2144" y="8"/>
                    <a:pt x="2049" y="25"/>
                  </a:cubicBezTo>
                  <a:cubicBezTo>
                    <a:pt x="915" y="230"/>
                    <a:pt x="1" y="1663"/>
                    <a:pt x="710" y="2766"/>
                  </a:cubicBezTo>
                  <a:cubicBezTo>
                    <a:pt x="1031" y="3272"/>
                    <a:pt x="1585" y="3556"/>
                    <a:pt x="2166" y="3556"/>
                  </a:cubicBezTo>
                  <a:cubicBezTo>
                    <a:pt x="2326" y="3556"/>
                    <a:pt x="2488" y="3535"/>
                    <a:pt x="2647" y="3490"/>
                  </a:cubicBezTo>
                  <a:cubicBezTo>
                    <a:pt x="2757" y="3443"/>
                    <a:pt x="2868" y="3396"/>
                    <a:pt x="2962" y="3333"/>
                  </a:cubicBezTo>
                  <a:cubicBezTo>
                    <a:pt x="4215" y="2528"/>
                    <a:pt x="3872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1602888" y="812500"/>
              <a:ext cx="52800" cy="71400"/>
            </a:xfrm>
            <a:custGeom>
              <a:rect b="b" l="l" r="r" t="t"/>
              <a:pathLst>
                <a:path extrusionOk="0" h="2856" w="2112">
                  <a:moveTo>
                    <a:pt x="1248" y="1"/>
                  </a:moveTo>
                  <a:cubicBezTo>
                    <a:pt x="1065" y="1"/>
                    <a:pt x="879" y="74"/>
                    <a:pt x="741" y="226"/>
                  </a:cubicBezTo>
                  <a:cubicBezTo>
                    <a:pt x="221" y="746"/>
                    <a:pt x="1" y="1832"/>
                    <a:pt x="410" y="2494"/>
                  </a:cubicBezTo>
                  <a:cubicBezTo>
                    <a:pt x="572" y="2747"/>
                    <a:pt x="798" y="2855"/>
                    <a:pt x="1028" y="2855"/>
                  </a:cubicBezTo>
                  <a:cubicBezTo>
                    <a:pt x="1427" y="2855"/>
                    <a:pt x="1838" y="2529"/>
                    <a:pt x="1938" y="2069"/>
                  </a:cubicBezTo>
                  <a:cubicBezTo>
                    <a:pt x="2033" y="1565"/>
                    <a:pt x="2112" y="824"/>
                    <a:pt x="1828" y="352"/>
                  </a:cubicBezTo>
                  <a:cubicBezTo>
                    <a:pt x="1713" y="122"/>
                    <a:pt x="1483" y="1"/>
                    <a:pt x="1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1300863" y="1024875"/>
              <a:ext cx="226450" cy="133875"/>
            </a:xfrm>
            <a:custGeom>
              <a:rect b="b" l="l" r="r" t="t"/>
              <a:pathLst>
                <a:path extrusionOk="0" h="5355" w="9058">
                  <a:moveTo>
                    <a:pt x="5293" y="0"/>
                  </a:moveTo>
                  <a:cubicBezTo>
                    <a:pt x="4584" y="16"/>
                    <a:pt x="3875" y="205"/>
                    <a:pt x="3245" y="552"/>
                  </a:cubicBezTo>
                  <a:cubicBezTo>
                    <a:pt x="2095" y="1134"/>
                    <a:pt x="0" y="2552"/>
                    <a:pt x="757" y="4159"/>
                  </a:cubicBezTo>
                  <a:cubicBezTo>
                    <a:pt x="1056" y="4805"/>
                    <a:pt x="1749" y="5151"/>
                    <a:pt x="2426" y="5261"/>
                  </a:cubicBezTo>
                  <a:cubicBezTo>
                    <a:pt x="2602" y="5285"/>
                    <a:pt x="2777" y="5295"/>
                    <a:pt x="2952" y="5295"/>
                  </a:cubicBezTo>
                  <a:cubicBezTo>
                    <a:pt x="3469" y="5295"/>
                    <a:pt x="3984" y="5210"/>
                    <a:pt x="4490" y="5151"/>
                  </a:cubicBezTo>
                  <a:cubicBezTo>
                    <a:pt x="4607" y="5137"/>
                    <a:pt x="4725" y="5131"/>
                    <a:pt x="4842" y="5131"/>
                  </a:cubicBezTo>
                  <a:cubicBezTo>
                    <a:pt x="5561" y="5131"/>
                    <a:pt x="6265" y="5355"/>
                    <a:pt x="6975" y="5355"/>
                  </a:cubicBezTo>
                  <a:cubicBezTo>
                    <a:pt x="7076" y="5355"/>
                    <a:pt x="7177" y="5350"/>
                    <a:pt x="7278" y="5340"/>
                  </a:cubicBezTo>
                  <a:cubicBezTo>
                    <a:pt x="8302" y="5261"/>
                    <a:pt x="9058" y="4364"/>
                    <a:pt x="8963" y="3355"/>
                  </a:cubicBezTo>
                  <a:cubicBezTo>
                    <a:pt x="8837" y="2206"/>
                    <a:pt x="7892" y="1213"/>
                    <a:pt x="6994" y="615"/>
                  </a:cubicBezTo>
                  <a:cubicBezTo>
                    <a:pt x="6490" y="252"/>
                    <a:pt x="5907" y="48"/>
                    <a:pt x="5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1399713" y="1024875"/>
              <a:ext cx="39000" cy="79100"/>
            </a:xfrm>
            <a:custGeom>
              <a:rect b="b" l="l" r="r" t="t"/>
              <a:pathLst>
                <a:path extrusionOk="0" h="3164" w="1560">
                  <a:moveTo>
                    <a:pt x="1355" y="0"/>
                  </a:moveTo>
                  <a:cubicBezTo>
                    <a:pt x="898" y="0"/>
                    <a:pt x="441" y="79"/>
                    <a:pt x="0" y="237"/>
                  </a:cubicBezTo>
                  <a:cubicBezTo>
                    <a:pt x="32" y="300"/>
                    <a:pt x="47" y="363"/>
                    <a:pt x="63" y="426"/>
                  </a:cubicBezTo>
                  <a:cubicBezTo>
                    <a:pt x="142" y="662"/>
                    <a:pt x="205" y="898"/>
                    <a:pt x="268" y="1134"/>
                  </a:cubicBezTo>
                  <a:cubicBezTo>
                    <a:pt x="362" y="1623"/>
                    <a:pt x="441" y="2111"/>
                    <a:pt x="583" y="2599"/>
                  </a:cubicBezTo>
                  <a:cubicBezTo>
                    <a:pt x="620" y="2734"/>
                    <a:pt x="751" y="3164"/>
                    <a:pt x="919" y="3164"/>
                  </a:cubicBezTo>
                  <a:cubicBezTo>
                    <a:pt x="967" y="3164"/>
                    <a:pt x="1019" y="3128"/>
                    <a:pt x="1071" y="3040"/>
                  </a:cubicBezTo>
                  <a:cubicBezTo>
                    <a:pt x="1229" y="2804"/>
                    <a:pt x="1229" y="2473"/>
                    <a:pt x="1276" y="2190"/>
                  </a:cubicBezTo>
                  <a:cubicBezTo>
                    <a:pt x="1370" y="1702"/>
                    <a:pt x="1433" y="1229"/>
                    <a:pt x="1481" y="741"/>
                  </a:cubicBezTo>
                  <a:cubicBezTo>
                    <a:pt x="1497" y="489"/>
                    <a:pt x="1528" y="252"/>
                    <a:pt x="1560" y="16"/>
                  </a:cubicBezTo>
                  <a:cubicBezTo>
                    <a:pt x="1481" y="16"/>
                    <a:pt x="1418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1456413" y="1034325"/>
              <a:ext cx="38600" cy="65800"/>
            </a:xfrm>
            <a:custGeom>
              <a:rect b="b" l="l" r="r" t="t"/>
              <a:pathLst>
                <a:path extrusionOk="0" h="2632" w="1544">
                  <a:moveTo>
                    <a:pt x="378" y="0"/>
                  </a:moveTo>
                  <a:cubicBezTo>
                    <a:pt x="237" y="489"/>
                    <a:pt x="126" y="977"/>
                    <a:pt x="63" y="1481"/>
                  </a:cubicBezTo>
                  <a:cubicBezTo>
                    <a:pt x="16" y="1702"/>
                    <a:pt x="0" y="1938"/>
                    <a:pt x="0" y="2190"/>
                  </a:cubicBezTo>
                  <a:cubicBezTo>
                    <a:pt x="0" y="2300"/>
                    <a:pt x="16" y="2426"/>
                    <a:pt x="63" y="2536"/>
                  </a:cubicBezTo>
                  <a:cubicBezTo>
                    <a:pt x="98" y="2605"/>
                    <a:pt x="150" y="2631"/>
                    <a:pt x="209" y="2631"/>
                  </a:cubicBezTo>
                  <a:cubicBezTo>
                    <a:pt x="258" y="2631"/>
                    <a:pt x="312" y="2612"/>
                    <a:pt x="363" y="2584"/>
                  </a:cubicBezTo>
                  <a:cubicBezTo>
                    <a:pt x="520" y="2458"/>
                    <a:pt x="662" y="2316"/>
                    <a:pt x="756" y="2143"/>
                  </a:cubicBezTo>
                  <a:cubicBezTo>
                    <a:pt x="867" y="1969"/>
                    <a:pt x="977" y="1796"/>
                    <a:pt x="1087" y="1623"/>
                  </a:cubicBezTo>
                  <a:cubicBezTo>
                    <a:pt x="1245" y="1387"/>
                    <a:pt x="1386" y="1135"/>
                    <a:pt x="1528" y="898"/>
                  </a:cubicBezTo>
                  <a:lnTo>
                    <a:pt x="1544" y="851"/>
                  </a:lnTo>
                  <a:cubicBezTo>
                    <a:pt x="1308" y="615"/>
                    <a:pt x="1040" y="410"/>
                    <a:pt x="772" y="237"/>
                  </a:cubicBezTo>
                  <a:cubicBezTo>
                    <a:pt x="646" y="158"/>
                    <a:pt x="520" y="79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1499338" y="1071725"/>
              <a:ext cx="24425" cy="37600"/>
            </a:xfrm>
            <a:custGeom>
              <a:rect b="b" l="l" r="r" t="t"/>
              <a:pathLst>
                <a:path extrusionOk="0" h="1504" w="977">
                  <a:moveTo>
                    <a:pt x="410" y="1"/>
                  </a:moveTo>
                  <a:cubicBezTo>
                    <a:pt x="331" y="237"/>
                    <a:pt x="252" y="473"/>
                    <a:pt x="158" y="694"/>
                  </a:cubicBezTo>
                  <a:cubicBezTo>
                    <a:pt x="63" y="867"/>
                    <a:pt x="16" y="1072"/>
                    <a:pt x="0" y="1292"/>
                  </a:cubicBezTo>
                  <a:cubicBezTo>
                    <a:pt x="0" y="1455"/>
                    <a:pt x="114" y="1504"/>
                    <a:pt x="247" y="1504"/>
                  </a:cubicBezTo>
                  <a:cubicBezTo>
                    <a:pt x="346" y="1504"/>
                    <a:pt x="455" y="1477"/>
                    <a:pt x="536" y="1450"/>
                  </a:cubicBezTo>
                  <a:cubicBezTo>
                    <a:pt x="693" y="1387"/>
                    <a:pt x="835" y="1308"/>
                    <a:pt x="977" y="1214"/>
                  </a:cubicBezTo>
                  <a:cubicBezTo>
                    <a:pt x="867" y="773"/>
                    <a:pt x="678" y="363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354813" y="1041800"/>
              <a:ext cx="24450" cy="51800"/>
            </a:xfrm>
            <a:custGeom>
              <a:rect b="b" l="l" r="r" t="t"/>
              <a:pathLst>
                <a:path extrusionOk="0" h="2072" w="978">
                  <a:moveTo>
                    <a:pt x="835" y="1"/>
                  </a:moveTo>
                  <a:cubicBezTo>
                    <a:pt x="536" y="158"/>
                    <a:pt x="268" y="347"/>
                    <a:pt x="0" y="536"/>
                  </a:cubicBezTo>
                  <a:cubicBezTo>
                    <a:pt x="111" y="804"/>
                    <a:pt x="205" y="1088"/>
                    <a:pt x="315" y="1355"/>
                  </a:cubicBezTo>
                  <a:cubicBezTo>
                    <a:pt x="378" y="1497"/>
                    <a:pt x="457" y="1639"/>
                    <a:pt x="536" y="1781"/>
                  </a:cubicBezTo>
                  <a:cubicBezTo>
                    <a:pt x="583" y="1891"/>
                    <a:pt x="662" y="1970"/>
                    <a:pt x="756" y="2048"/>
                  </a:cubicBezTo>
                  <a:cubicBezTo>
                    <a:pt x="779" y="2064"/>
                    <a:pt x="798" y="2071"/>
                    <a:pt x="816" y="2071"/>
                  </a:cubicBezTo>
                  <a:cubicBezTo>
                    <a:pt x="885" y="2071"/>
                    <a:pt x="917" y="1963"/>
                    <a:pt x="930" y="1875"/>
                  </a:cubicBezTo>
                  <a:cubicBezTo>
                    <a:pt x="961" y="1655"/>
                    <a:pt x="977" y="1434"/>
                    <a:pt x="961" y="1198"/>
                  </a:cubicBezTo>
                  <a:cubicBezTo>
                    <a:pt x="946" y="804"/>
                    <a:pt x="883" y="410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362688" y="1101100"/>
              <a:ext cx="35850" cy="55825"/>
            </a:xfrm>
            <a:custGeom>
              <a:rect b="b" l="l" r="r" t="t"/>
              <a:pathLst>
                <a:path extrusionOk="0" h="2233" w="1434">
                  <a:moveTo>
                    <a:pt x="937" y="1"/>
                  </a:moveTo>
                  <a:cubicBezTo>
                    <a:pt x="853" y="1"/>
                    <a:pt x="771" y="56"/>
                    <a:pt x="709" y="117"/>
                  </a:cubicBezTo>
                  <a:cubicBezTo>
                    <a:pt x="568" y="291"/>
                    <a:pt x="441" y="495"/>
                    <a:pt x="378" y="716"/>
                  </a:cubicBezTo>
                  <a:cubicBezTo>
                    <a:pt x="268" y="984"/>
                    <a:pt x="189" y="1252"/>
                    <a:pt x="126" y="1535"/>
                  </a:cubicBezTo>
                  <a:cubicBezTo>
                    <a:pt x="79" y="1756"/>
                    <a:pt x="32" y="1976"/>
                    <a:pt x="0" y="2212"/>
                  </a:cubicBezTo>
                  <a:cubicBezTo>
                    <a:pt x="184" y="2225"/>
                    <a:pt x="369" y="2232"/>
                    <a:pt x="555" y="2232"/>
                  </a:cubicBezTo>
                  <a:cubicBezTo>
                    <a:pt x="849" y="2232"/>
                    <a:pt x="1144" y="2213"/>
                    <a:pt x="1434" y="2165"/>
                  </a:cubicBezTo>
                  <a:cubicBezTo>
                    <a:pt x="1434" y="2149"/>
                    <a:pt x="1434" y="2149"/>
                    <a:pt x="1434" y="2134"/>
                  </a:cubicBezTo>
                  <a:cubicBezTo>
                    <a:pt x="1418" y="1598"/>
                    <a:pt x="1355" y="1063"/>
                    <a:pt x="1261" y="543"/>
                  </a:cubicBezTo>
                  <a:cubicBezTo>
                    <a:pt x="1245" y="369"/>
                    <a:pt x="1182" y="196"/>
                    <a:pt x="1072" y="54"/>
                  </a:cubicBezTo>
                  <a:cubicBezTo>
                    <a:pt x="1028" y="16"/>
                    <a:pt x="982" y="1"/>
                    <a:pt x="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419788" y="1129975"/>
              <a:ext cx="20500" cy="24475"/>
            </a:xfrm>
            <a:custGeom>
              <a:rect b="b" l="l" r="r" t="t"/>
              <a:pathLst>
                <a:path extrusionOk="0" h="979" w="820">
                  <a:moveTo>
                    <a:pt x="662" y="1"/>
                  </a:moveTo>
                  <a:cubicBezTo>
                    <a:pt x="589" y="1"/>
                    <a:pt x="518" y="100"/>
                    <a:pt x="489" y="144"/>
                  </a:cubicBezTo>
                  <a:cubicBezTo>
                    <a:pt x="315" y="380"/>
                    <a:pt x="158" y="632"/>
                    <a:pt x="16" y="900"/>
                  </a:cubicBezTo>
                  <a:lnTo>
                    <a:pt x="0" y="931"/>
                  </a:lnTo>
                  <a:cubicBezTo>
                    <a:pt x="67" y="927"/>
                    <a:pt x="134" y="925"/>
                    <a:pt x="201" y="925"/>
                  </a:cubicBezTo>
                  <a:cubicBezTo>
                    <a:pt x="402" y="925"/>
                    <a:pt x="603" y="943"/>
                    <a:pt x="804" y="979"/>
                  </a:cubicBezTo>
                  <a:cubicBezTo>
                    <a:pt x="820" y="727"/>
                    <a:pt x="804" y="490"/>
                    <a:pt x="788" y="238"/>
                  </a:cubicBezTo>
                  <a:cubicBezTo>
                    <a:pt x="772" y="175"/>
                    <a:pt x="757" y="34"/>
                    <a:pt x="678" y="2"/>
                  </a:cubicBezTo>
                  <a:cubicBezTo>
                    <a:pt x="673" y="1"/>
                    <a:pt x="66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60338" y="1110875"/>
              <a:ext cx="29175" cy="47925"/>
            </a:xfrm>
            <a:custGeom>
              <a:rect b="b" l="l" r="r" t="t"/>
              <a:pathLst>
                <a:path extrusionOk="0" h="1917" w="1167">
                  <a:moveTo>
                    <a:pt x="613" y="1"/>
                  </a:moveTo>
                  <a:cubicBezTo>
                    <a:pt x="598" y="1"/>
                    <a:pt x="583" y="4"/>
                    <a:pt x="568" y="10"/>
                  </a:cubicBezTo>
                  <a:cubicBezTo>
                    <a:pt x="489" y="26"/>
                    <a:pt x="426" y="136"/>
                    <a:pt x="395" y="215"/>
                  </a:cubicBezTo>
                  <a:cubicBezTo>
                    <a:pt x="332" y="341"/>
                    <a:pt x="284" y="467"/>
                    <a:pt x="237" y="609"/>
                  </a:cubicBezTo>
                  <a:cubicBezTo>
                    <a:pt x="143" y="939"/>
                    <a:pt x="64" y="1270"/>
                    <a:pt x="32" y="1601"/>
                  </a:cubicBezTo>
                  <a:cubicBezTo>
                    <a:pt x="17" y="1695"/>
                    <a:pt x="1" y="1790"/>
                    <a:pt x="1" y="1869"/>
                  </a:cubicBezTo>
                  <a:cubicBezTo>
                    <a:pt x="194" y="1899"/>
                    <a:pt x="387" y="1917"/>
                    <a:pt x="581" y="1917"/>
                  </a:cubicBezTo>
                  <a:cubicBezTo>
                    <a:pt x="687" y="1917"/>
                    <a:pt x="793" y="1911"/>
                    <a:pt x="899" y="1900"/>
                  </a:cubicBezTo>
                  <a:cubicBezTo>
                    <a:pt x="993" y="1900"/>
                    <a:pt x="1072" y="1884"/>
                    <a:pt x="1166" y="1853"/>
                  </a:cubicBezTo>
                  <a:cubicBezTo>
                    <a:pt x="1166" y="1617"/>
                    <a:pt x="1151" y="1365"/>
                    <a:pt x="1119" y="1113"/>
                  </a:cubicBezTo>
                  <a:cubicBezTo>
                    <a:pt x="1072" y="845"/>
                    <a:pt x="1009" y="593"/>
                    <a:pt x="883" y="341"/>
                  </a:cubicBezTo>
                  <a:cubicBezTo>
                    <a:pt x="840" y="241"/>
                    <a:pt x="746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324488" y="1068975"/>
              <a:ext cx="27975" cy="49650"/>
            </a:xfrm>
            <a:custGeom>
              <a:rect b="b" l="l" r="r" t="t"/>
              <a:pathLst>
                <a:path extrusionOk="0" h="1986" w="1119">
                  <a:moveTo>
                    <a:pt x="536" y="1"/>
                  </a:moveTo>
                  <a:cubicBezTo>
                    <a:pt x="347" y="190"/>
                    <a:pt x="158" y="394"/>
                    <a:pt x="1" y="631"/>
                  </a:cubicBezTo>
                  <a:cubicBezTo>
                    <a:pt x="1" y="646"/>
                    <a:pt x="32" y="678"/>
                    <a:pt x="32" y="709"/>
                  </a:cubicBezTo>
                  <a:cubicBezTo>
                    <a:pt x="158" y="977"/>
                    <a:pt x="316" y="1245"/>
                    <a:pt x="505" y="1481"/>
                  </a:cubicBezTo>
                  <a:cubicBezTo>
                    <a:pt x="583" y="1591"/>
                    <a:pt x="678" y="1686"/>
                    <a:pt x="772" y="1780"/>
                  </a:cubicBezTo>
                  <a:cubicBezTo>
                    <a:pt x="851" y="1875"/>
                    <a:pt x="946" y="1954"/>
                    <a:pt x="1072" y="1985"/>
                  </a:cubicBezTo>
                  <a:cubicBezTo>
                    <a:pt x="1119" y="1576"/>
                    <a:pt x="914" y="1198"/>
                    <a:pt x="804" y="804"/>
                  </a:cubicBezTo>
                  <a:cubicBezTo>
                    <a:pt x="741" y="536"/>
                    <a:pt x="662" y="253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23" name="Google Shape;2023;p51"/>
          <p:cNvGrpSpPr/>
          <p:nvPr/>
        </p:nvGrpSpPr>
        <p:grpSpPr>
          <a:xfrm rot="-318292">
            <a:off x="5782067" y="3712878"/>
            <a:ext cx="921328" cy="1135987"/>
            <a:chOff x="3261138" y="441025"/>
            <a:chExt cx="708075" cy="872975"/>
          </a:xfrm>
        </p:grpSpPr>
        <p:sp>
          <p:nvSpPr>
            <p:cNvPr id="2024" name="Google Shape;2024;p51"/>
            <p:cNvSpPr/>
            <p:nvPr/>
          </p:nvSpPr>
          <p:spPr>
            <a:xfrm>
              <a:off x="3306438" y="441025"/>
              <a:ext cx="177225" cy="227150"/>
            </a:xfrm>
            <a:custGeom>
              <a:rect b="b" l="l" r="r" t="t"/>
              <a:pathLst>
                <a:path extrusionOk="0" h="9086" w="7089">
                  <a:moveTo>
                    <a:pt x="1296" y="1"/>
                  </a:moveTo>
                  <a:cubicBezTo>
                    <a:pt x="1115" y="1"/>
                    <a:pt x="938" y="39"/>
                    <a:pt x="788" y="121"/>
                  </a:cubicBezTo>
                  <a:cubicBezTo>
                    <a:pt x="237" y="420"/>
                    <a:pt x="0" y="1113"/>
                    <a:pt x="126" y="1743"/>
                  </a:cubicBezTo>
                  <a:cubicBezTo>
                    <a:pt x="189" y="2042"/>
                    <a:pt x="347" y="2326"/>
                    <a:pt x="552" y="2547"/>
                  </a:cubicBezTo>
                  <a:cubicBezTo>
                    <a:pt x="772" y="2783"/>
                    <a:pt x="1119" y="2783"/>
                    <a:pt x="1339" y="3019"/>
                  </a:cubicBezTo>
                  <a:cubicBezTo>
                    <a:pt x="1623" y="3318"/>
                    <a:pt x="2757" y="6043"/>
                    <a:pt x="3356" y="6862"/>
                  </a:cubicBezTo>
                  <a:cubicBezTo>
                    <a:pt x="3870" y="7548"/>
                    <a:pt x="5114" y="9085"/>
                    <a:pt x="6180" y="9085"/>
                  </a:cubicBezTo>
                  <a:cubicBezTo>
                    <a:pt x="6387" y="9085"/>
                    <a:pt x="6587" y="9027"/>
                    <a:pt x="6774" y="8894"/>
                  </a:cubicBezTo>
                  <a:cubicBezTo>
                    <a:pt x="7089" y="8705"/>
                    <a:pt x="7041" y="8233"/>
                    <a:pt x="6695" y="8138"/>
                  </a:cubicBezTo>
                  <a:cubicBezTo>
                    <a:pt x="5545" y="7792"/>
                    <a:pt x="4726" y="6910"/>
                    <a:pt x="4033" y="5965"/>
                  </a:cubicBezTo>
                  <a:cubicBezTo>
                    <a:pt x="3497" y="5240"/>
                    <a:pt x="2946" y="4437"/>
                    <a:pt x="2647" y="3539"/>
                  </a:cubicBezTo>
                  <a:cubicBezTo>
                    <a:pt x="2489" y="3082"/>
                    <a:pt x="2410" y="2610"/>
                    <a:pt x="2410" y="2121"/>
                  </a:cubicBezTo>
                  <a:cubicBezTo>
                    <a:pt x="2410" y="1664"/>
                    <a:pt x="2647" y="1160"/>
                    <a:pt x="2473" y="719"/>
                  </a:cubicBezTo>
                  <a:cubicBezTo>
                    <a:pt x="2302" y="273"/>
                    <a:pt x="1780" y="1"/>
                    <a:pt x="12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3752688" y="458475"/>
              <a:ext cx="145650" cy="171275"/>
            </a:xfrm>
            <a:custGeom>
              <a:rect b="b" l="l" r="r" t="t"/>
              <a:pathLst>
                <a:path extrusionOk="0" h="6851" w="5826">
                  <a:moveTo>
                    <a:pt x="4342" y="1"/>
                  </a:moveTo>
                  <a:cubicBezTo>
                    <a:pt x="4036" y="1"/>
                    <a:pt x="3719" y="102"/>
                    <a:pt x="3431" y="321"/>
                  </a:cubicBezTo>
                  <a:cubicBezTo>
                    <a:pt x="3084" y="588"/>
                    <a:pt x="2801" y="966"/>
                    <a:pt x="2659" y="1392"/>
                  </a:cubicBezTo>
                  <a:cubicBezTo>
                    <a:pt x="2517" y="1896"/>
                    <a:pt x="2769" y="2384"/>
                    <a:pt x="2722" y="2888"/>
                  </a:cubicBezTo>
                  <a:cubicBezTo>
                    <a:pt x="2706" y="3298"/>
                    <a:pt x="2297" y="3644"/>
                    <a:pt x="2092" y="3959"/>
                  </a:cubicBezTo>
                  <a:cubicBezTo>
                    <a:pt x="1572" y="4700"/>
                    <a:pt x="974" y="5393"/>
                    <a:pt x="344" y="6023"/>
                  </a:cubicBezTo>
                  <a:cubicBezTo>
                    <a:pt x="1" y="6365"/>
                    <a:pt x="324" y="6851"/>
                    <a:pt x="692" y="6851"/>
                  </a:cubicBezTo>
                  <a:cubicBezTo>
                    <a:pt x="797" y="6851"/>
                    <a:pt x="907" y="6811"/>
                    <a:pt x="1005" y="6716"/>
                  </a:cubicBezTo>
                  <a:cubicBezTo>
                    <a:pt x="1698" y="6070"/>
                    <a:pt x="2328" y="5345"/>
                    <a:pt x="2880" y="4589"/>
                  </a:cubicBezTo>
                  <a:cubicBezTo>
                    <a:pt x="3069" y="4322"/>
                    <a:pt x="3415" y="3518"/>
                    <a:pt x="3762" y="3471"/>
                  </a:cubicBezTo>
                  <a:cubicBezTo>
                    <a:pt x="3785" y="3466"/>
                    <a:pt x="3808" y="3464"/>
                    <a:pt x="3830" y="3464"/>
                  </a:cubicBezTo>
                  <a:cubicBezTo>
                    <a:pt x="3885" y="3464"/>
                    <a:pt x="3938" y="3476"/>
                    <a:pt x="3982" y="3487"/>
                  </a:cubicBezTo>
                  <a:cubicBezTo>
                    <a:pt x="4054" y="3498"/>
                    <a:pt x="4124" y="3504"/>
                    <a:pt x="4193" y="3504"/>
                  </a:cubicBezTo>
                  <a:cubicBezTo>
                    <a:pt x="5068" y="3504"/>
                    <a:pt x="5736" y="2614"/>
                    <a:pt x="5809" y="1738"/>
                  </a:cubicBezTo>
                  <a:cubicBezTo>
                    <a:pt x="5825" y="1581"/>
                    <a:pt x="5809" y="1407"/>
                    <a:pt x="5778" y="1250"/>
                  </a:cubicBezTo>
                  <a:cubicBezTo>
                    <a:pt x="5616" y="474"/>
                    <a:pt x="5005" y="1"/>
                    <a:pt x="43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3695888" y="838800"/>
              <a:ext cx="66200" cy="101550"/>
            </a:xfrm>
            <a:custGeom>
              <a:rect b="b" l="l" r="r" t="t"/>
              <a:pathLst>
                <a:path extrusionOk="0" h="4062" w="2648">
                  <a:moveTo>
                    <a:pt x="1515" y="1"/>
                  </a:moveTo>
                  <a:cubicBezTo>
                    <a:pt x="1253" y="1"/>
                    <a:pt x="985" y="48"/>
                    <a:pt x="804" y="103"/>
                  </a:cubicBezTo>
                  <a:cubicBezTo>
                    <a:pt x="1" y="355"/>
                    <a:pt x="363" y="1537"/>
                    <a:pt x="458" y="2151"/>
                  </a:cubicBezTo>
                  <a:cubicBezTo>
                    <a:pt x="519" y="2685"/>
                    <a:pt x="713" y="4061"/>
                    <a:pt x="1469" y="4061"/>
                  </a:cubicBezTo>
                  <a:cubicBezTo>
                    <a:pt x="1494" y="4061"/>
                    <a:pt x="1519" y="4060"/>
                    <a:pt x="1544" y="4057"/>
                  </a:cubicBezTo>
                  <a:cubicBezTo>
                    <a:pt x="1985" y="4010"/>
                    <a:pt x="2064" y="3474"/>
                    <a:pt x="2143" y="3127"/>
                  </a:cubicBezTo>
                  <a:cubicBezTo>
                    <a:pt x="2348" y="2308"/>
                    <a:pt x="2647" y="1222"/>
                    <a:pt x="2316" y="387"/>
                  </a:cubicBezTo>
                  <a:cubicBezTo>
                    <a:pt x="2285" y="308"/>
                    <a:pt x="2237" y="229"/>
                    <a:pt x="2190" y="182"/>
                  </a:cubicBezTo>
                  <a:cubicBezTo>
                    <a:pt x="2033" y="48"/>
                    <a:pt x="1777" y="1"/>
                    <a:pt x="15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3761663" y="843375"/>
              <a:ext cx="43725" cy="100150"/>
            </a:xfrm>
            <a:custGeom>
              <a:rect b="b" l="l" r="r" t="t"/>
              <a:pathLst>
                <a:path extrusionOk="0" h="4006" w="1749">
                  <a:moveTo>
                    <a:pt x="965" y="1"/>
                  </a:moveTo>
                  <a:cubicBezTo>
                    <a:pt x="780" y="1"/>
                    <a:pt x="594" y="47"/>
                    <a:pt x="457" y="125"/>
                  </a:cubicBezTo>
                  <a:cubicBezTo>
                    <a:pt x="0" y="361"/>
                    <a:pt x="126" y="1023"/>
                    <a:pt x="174" y="1432"/>
                  </a:cubicBezTo>
                  <a:cubicBezTo>
                    <a:pt x="202" y="1728"/>
                    <a:pt x="520" y="4006"/>
                    <a:pt x="1061" y="4006"/>
                  </a:cubicBezTo>
                  <a:cubicBezTo>
                    <a:pt x="1125" y="4006"/>
                    <a:pt x="1191" y="3975"/>
                    <a:pt x="1260" y="3905"/>
                  </a:cubicBezTo>
                  <a:cubicBezTo>
                    <a:pt x="1607" y="3559"/>
                    <a:pt x="1623" y="2976"/>
                    <a:pt x="1654" y="2519"/>
                  </a:cubicBezTo>
                  <a:cubicBezTo>
                    <a:pt x="1686" y="2141"/>
                    <a:pt x="1701" y="1763"/>
                    <a:pt x="1701" y="1401"/>
                  </a:cubicBezTo>
                  <a:cubicBezTo>
                    <a:pt x="1717" y="1369"/>
                    <a:pt x="1717" y="1338"/>
                    <a:pt x="1717" y="1306"/>
                  </a:cubicBezTo>
                  <a:cubicBezTo>
                    <a:pt x="1717" y="991"/>
                    <a:pt x="1749" y="582"/>
                    <a:pt x="1607" y="314"/>
                  </a:cubicBezTo>
                  <a:cubicBezTo>
                    <a:pt x="1487" y="92"/>
                    <a:pt x="1226" y="1"/>
                    <a:pt x="96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3811663" y="839450"/>
              <a:ext cx="47275" cy="99100"/>
            </a:xfrm>
            <a:custGeom>
              <a:rect b="b" l="l" r="r" t="t"/>
              <a:pathLst>
                <a:path extrusionOk="0" h="3964" w="1891">
                  <a:moveTo>
                    <a:pt x="1028" y="0"/>
                  </a:moveTo>
                  <a:cubicBezTo>
                    <a:pt x="959" y="0"/>
                    <a:pt x="889" y="10"/>
                    <a:pt x="820" y="30"/>
                  </a:cubicBezTo>
                  <a:cubicBezTo>
                    <a:pt x="521" y="93"/>
                    <a:pt x="253" y="282"/>
                    <a:pt x="111" y="550"/>
                  </a:cubicBezTo>
                  <a:cubicBezTo>
                    <a:pt x="1" y="865"/>
                    <a:pt x="158" y="1259"/>
                    <a:pt x="190" y="1574"/>
                  </a:cubicBezTo>
                  <a:cubicBezTo>
                    <a:pt x="269" y="2172"/>
                    <a:pt x="174" y="3464"/>
                    <a:pt x="741" y="3858"/>
                  </a:cubicBezTo>
                  <a:cubicBezTo>
                    <a:pt x="847" y="3931"/>
                    <a:pt x="941" y="3964"/>
                    <a:pt x="1026" y="3964"/>
                  </a:cubicBezTo>
                  <a:cubicBezTo>
                    <a:pt x="1614" y="3964"/>
                    <a:pt x="1737" y="2402"/>
                    <a:pt x="1765" y="2030"/>
                  </a:cubicBezTo>
                  <a:cubicBezTo>
                    <a:pt x="1812" y="1542"/>
                    <a:pt x="1891" y="991"/>
                    <a:pt x="1718" y="502"/>
                  </a:cubicBezTo>
                  <a:cubicBezTo>
                    <a:pt x="1628" y="193"/>
                    <a:pt x="1337" y="0"/>
                    <a:pt x="10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3868763" y="833475"/>
              <a:ext cx="55150" cy="102475"/>
            </a:xfrm>
            <a:custGeom>
              <a:rect b="b" l="l" r="r" t="t"/>
              <a:pathLst>
                <a:path extrusionOk="0" h="4099" w="2206">
                  <a:moveTo>
                    <a:pt x="1117" y="0"/>
                  </a:moveTo>
                  <a:cubicBezTo>
                    <a:pt x="1007" y="0"/>
                    <a:pt x="895" y="12"/>
                    <a:pt x="788" y="33"/>
                  </a:cubicBezTo>
                  <a:cubicBezTo>
                    <a:pt x="1" y="190"/>
                    <a:pt x="221" y="946"/>
                    <a:pt x="268" y="1561"/>
                  </a:cubicBezTo>
                  <a:cubicBezTo>
                    <a:pt x="316" y="2128"/>
                    <a:pt x="426" y="2695"/>
                    <a:pt x="505" y="3262"/>
                  </a:cubicBezTo>
                  <a:cubicBezTo>
                    <a:pt x="536" y="3482"/>
                    <a:pt x="599" y="4049"/>
                    <a:pt x="914" y="4049"/>
                  </a:cubicBezTo>
                  <a:cubicBezTo>
                    <a:pt x="967" y="4082"/>
                    <a:pt x="1028" y="4098"/>
                    <a:pt x="1090" y="4098"/>
                  </a:cubicBezTo>
                  <a:cubicBezTo>
                    <a:pt x="1177" y="4098"/>
                    <a:pt x="1266" y="4066"/>
                    <a:pt x="1340" y="4002"/>
                  </a:cubicBezTo>
                  <a:cubicBezTo>
                    <a:pt x="2017" y="3277"/>
                    <a:pt x="2206" y="1781"/>
                    <a:pt x="2111" y="820"/>
                  </a:cubicBezTo>
                  <a:lnTo>
                    <a:pt x="2111" y="757"/>
                  </a:lnTo>
                  <a:cubicBezTo>
                    <a:pt x="2048" y="208"/>
                    <a:pt x="1590" y="0"/>
                    <a:pt x="111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3261138" y="553050"/>
              <a:ext cx="708075" cy="760950"/>
            </a:xfrm>
            <a:custGeom>
              <a:rect b="b" l="l" r="r" t="t"/>
              <a:pathLst>
                <a:path extrusionOk="0" h="30438" w="28323">
                  <a:moveTo>
                    <a:pt x="15387" y="1"/>
                  </a:moveTo>
                  <a:cubicBezTo>
                    <a:pt x="15299" y="1"/>
                    <a:pt x="15211" y="2"/>
                    <a:pt x="15123" y="3"/>
                  </a:cubicBezTo>
                  <a:cubicBezTo>
                    <a:pt x="11452" y="3"/>
                    <a:pt x="4837" y="964"/>
                    <a:pt x="1671" y="7438"/>
                  </a:cubicBezTo>
                  <a:cubicBezTo>
                    <a:pt x="1088" y="8745"/>
                    <a:pt x="694" y="10115"/>
                    <a:pt x="489" y="11533"/>
                  </a:cubicBezTo>
                  <a:cubicBezTo>
                    <a:pt x="1" y="14431"/>
                    <a:pt x="127" y="17393"/>
                    <a:pt x="836" y="20260"/>
                  </a:cubicBezTo>
                  <a:cubicBezTo>
                    <a:pt x="1356" y="22339"/>
                    <a:pt x="2253" y="24371"/>
                    <a:pt x="3624" y="26025"/>
                  </a:cubicBezTo>
                  <a:cubicBezTo>
                    <a:pt x="4915" y="27553"/>
                    <a:pt x="6569" y="28734"/>
                    <a:pt x="8460" y="29458"/>
                  </a:cubicBezTo>
                  <a:cubicBezTo>
                    <a:pt x="10237" y="30106"/>
                    <a:pt x="12130" y="30437"/>
                    <a:pt x="14029" y="30437"/>
                  </a:cubicBezTo>
                  <a:cubicBezTo>
                    <a:pt x="14115" y="30437"/>
                    <a:pt x="14201" y="30436"/>
                    <a:pt x="14288" y="30435"/>
                  </a:cubicBezTo>
                  <a:cubicBezTo>
                    <a:pt x="14329" y="30435"/>
                    <a:pt x="14371" y="30435"/>
                    <a:pt x="14413" y="30435"/>
                  </a:cubicBezTo>
                  <a:cubicBezTo>
                    <a:pt x="16545" y="30435"/>
                    <a:pt x="18674" y="30042"/>
                    <a:pt x="20651" y="29254"/>
                  </a:cubicBezTo>
                  <a:cubicBezTo>
                    <a:pt x="22699" y="28419"/>
                    <a:pt x="24573" y="27096"/>
                    <a:pt x="25849" y="25237"/>
                  </a:cubicBezTo>
                  <a:cubicBezTo>
                    <a:pt x="26653" y="24056"/>
                    <a:pt x="27220" y="22717"/>
                    <a:pt x="27503" y="21299"/>
                  </a:cubicBezTo>
                  <a:cubicBezTo>
                    <a:pt x="27692" y="20401"/>
                    <a:pt x="28322" y="18070"/>
                    <a:pt x="26889" y="17881"/>
                  </a:cubicBezTo>
                  <a:lnTo>
                    <a:pt x="26794" y="17881"/>
                  </a:lnTo>
                  <a:cubicBezTo>
                    <a:pt x="26119" y="17881"/>
                    <a:pt x="25443" y="17882"/>
                    <a:pt x="24768" y="17882"/>
                  </a:cubicBezTo>
                  <a:cubicBezTo>
                    <a:pt x="22402" y="17882"/>
                    <a:pt x="20035" y="17872"/>
                    <a:pt x="17659" y="17787"/>
                  </a:cubicBezTo>
                  <a:cubicBezTo>
                    <a:pt x="17619" y="17784"/>
                    <a:pt x="17580" y="17783"/>
                    <a:pt x="17540" y="17783"/>
                  </a:cubicBezTo>
                  <a:cubicBezTo>
                    <a:pt x="17343" y="17783"/>
                    <a:pt x="17147" y="17815"/>
                    <a:pt x="16950" y="17881"/>
                  </a:cubicBezTo>
                  <a:cubicBezTo>
                    <a:pt x="16587" y="18023"/>
                    <a:pt x="16351" y="18417"/>
                    <a:pt x="16241" y="18810"/>
                  </a:cubicBezTo>
                  <a:cubicBezTo>
                    <a:pt x="15973" y="19708"/>
                    <a:pt x="15816" y="21567"/>
                    <a:pt x="14571" y="21567"/>
                  </a:cubicBezTo>
                  <a:cubicBezTo>
                    <a:pt x="14051" y="21551"/>
                    <a:pt x="12492" y="21488"/>
                    <a:pt x="12492" y="17188"/>
                  </a:cubicBezTo>
                  <a:cubicBezTo>
                    <a:pt x="12492" y="16022"/>
                    <a:pt x="12555" y="14857"/>
                    <a:pt x="12571" y="13691"/>
                  </a:cubicBezTo>
                  <a:cubicBezTo>
                    <a:pt x="12587" y="12620"/>
                    <a:pt x="12634" y="11502"/>
                    <a:pt x="12933" y="10462"/>
                  </a:cubicBezTo>
                  <a:cubicBezTo>
                    <a:pt x="13311" y="9170"/>
                    <a:pt x="13973" y="8588"/>
                    <a:pt x="15075" y="8588"/>
                  </a:cubicBezTo>
                  <a:cubicBezTo>
                    <a:pt x="15879" y="8588"/>
                    <a:pt x="16115" y="9107"/>
                    <a:pt x="16414" y="10557"/>
                  </a:cubicBezTo>
                  <a:cubicBezTo>
                    <a:pt x="16572" y="11439"/>
                    <a:pt x="16808" y="12525"/>
                    <a:pt x="17816" y="12525"/>
                  </a:cubicBezTo>
                  <a:cubicBezTo>
                    <a:pt x="19627" y="12525"/>
                    <a:pt x="21455" y="12541"/>
                    <a:pt x="23266" y="12573"/>
                  </a:cubicBezTo>
                  <a:cubicBezTo>
                    <a:pt x="23604" y="12577"/>
                    <a:pt x="23950" y="12584"/>
                    <a:pt x="24299" y="12584"/>
                  </a:cubicBezTo>
                  <a:cubicBezTo>
                    <a:pt x="25122" y="12584"/>
                    <a:pt x="25962" y="12550"/>
                    <a:pt x="26747" y="12384"/>
                  </a:cubicBezTo>
                  <a:cubicBezTo>
                    <a:pt x="27062" y="12321"/>
                    <a:pt x="27456" y="12210"/>
                    <a:pt x="27582" y="11864"/>
                  </a:cubicBezTo>
                  <a:cubicBezTo>
                    <a:pt x="27629" y="11706"/>
                    <a:pt x="27661" y="11533"/>
                    <a:pt x="27645" y="11360"/>
                  </a:cubicBezTo>
                  <a:cubicBezTo>
                    <a:pt x="27535" y="9013"/>
                    <a:pt x="27078" y="6619"/>
                    <a:pt x="25771" y="4665"/>
                  </a:cubicBezTo>
                  <a:cubicBezTo>
                    <a:pt x="24573" y="2886"/>
                    <a:pt x="22794" y="1641"/>
                    <a:pt x="20825" y="917"/>
                  </a:cubicBezTo>
                  <a:cubicBezTo>
                    <a:pt x="19081" y="315"/>
                    <a:pt x="17236" y="1"/>
                    <a:pt x="153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3261138" y="552725"/>
              <a:ext cx="565125" cy="761275"/>
            </a:xfrm>
            <a:custGeom>
              <a:rect b="b" l="l" r="r" t="t"/>
              <a:pathLst>
                <a:path extrusionOk="0" h="30451" w="22605">
                  <a:moveTo>
                    <a:pt x="15012" y="0"/>
                  </a:moveTo>
                  <a:cubicBezTo>
                    <a:pt x="11326" y="16"/>
                    <a:pt x="4805" y="1024"/>
                    <a:pt x="1671" y="7435"/>
                  </a:cubicBezTo>
                  <a:cubicBezTo>
                    <a:pt x="1088" y="8742"/>
                    <a:pt x="694" y="10113"/>
                    <a:pt x="489" y="11530"/>
                  </a:cubicBezTo>
                  <a:cubicBezTo>
                    <a:pt x="1" y="14429"/>
                    <a:pt x="111" y="17406"/>
                    <a:pt x="836" y="20273"/>
                  </a:cubicBezTo>
                  <a:cubicBezTo>
                    <a:pt x="1356" y="22352"/>
                    <a:pt x="2253" y="24384"/>
                    <a:pt x="3624" y="26038"/>
                  </a:cubicBezTo>
                  <a:cubicBezTo>
                    <a:pt x="4915" y="27566"/>
                    <a:pt x="6569" y="28747"/>
                    <a:pt x="8460" y="29471"/>
                  </a:cubicBezTo>
                  <a:cubicBezTo>
                    <a:pt x="10237" y="30119"/>
                    <a:pt x="12130" y="30450"/>
                    <a:pt x="14029" y="30450"/>
                  </a:cubicBezTo>
                  <a:cubicBezTo>
                    <a:pt x="14115" y="30450"/>
                    <a:pt x="14201" y="30449"/>
                    <a:pt x="14288" y="30448"/>
                  </a:cubicBezTo>
                  <a:cubicBezTo>
                    <a:pt x="14330" y="30448"/>
                    <a:pt x="14372" y="30448"/>
                    <a:pt x="14414" y="30448"/>
                  </a:cubicBezTo>
                  <a:cubicBezTo>
                    <a:pt x="16560" y="30448"/>
                    <a:pt x="18674" y="30055"/>
                    <a:pt x="20651" y="29267"/>
                  </a:cubicBezTo>
                  <a:cubicBezTo>
                    <a:pt x="21329" y="28999"/>
                    <a:pt x="21990" y="28668"/>
                    <a:pt x="22605" y="28290"/>
                  </a:cubicBezTo>
                  <a:cubicBezTo>
                    <a:pt x="22384" y="28070"/>
                    <a:pt x="22132" y="27912"/>
                    <a:pt x="21848" y="27786"/>
                  </a:cubicBezTo>
                  <a:cubicBezTo>
                    <a:pt x="21202" y="27494"/>
                    <a:pt x="20489" y="27412"/>
                    <a:pt x="19764" y="27412"/>
                  </a:cubicBezTo>
                  <a:cubicBezTo>
                    <a:pt x="19005" y="27412"/>
                    <a:pt x="18234" y="27502"/>
                    <a:pt x="17517" y="27534"/>
                  </a:cubicBezTo>
                  <a:cubicBezTo>
                    <a:pt x="16971" y="27558"/>
                    <a:pt x="16422" y="27571"/>
                    <a:pt x="15874" y="27571"/>
                  </a:cubicBezTo>
                  <a:cubicBezTo>
                    <a:pt x="15000" y="27571"/>
                    <a:pt x="14126" y="27539"/>
                    <a:pt x="13264" y="27471"/>
                  </a:cubicBezTo>
                  <a:cubicBezTo>
                    <a:pt x="10035" y="27235"/>
                    <a:pt x="7058" y="26463"/>
                    <a:pt x="5372" y="23376"/>
                  </a:cubicBezTo>
                  <a:cubicBezTo>
                    <a:pt x="3970" y="20824"/>
                    <a:pt x="3829" y="17705"/>
                    <a:pt x="4159" y="14854"/>
                  </a:cubicBezTo>
                  <a:cubicBezTo>
                    <a:pt x="4600" y="11105"/>
                    <a:pt x="5924" y="7514"/>
                    <a:pt x="8255" y="4584"/>
                  </a:cubicBezTo>
                  <a:cubicBezTo>
                    <a:pt x="9594" y="2914"/>
                    <a:pt x="11279" y="1371"/>
                    <a:pt x="13248" y="552"/>
                  </a:cubicBezTo>
                  <a:cubicBezTo>
                    <a:pt x="13815" y="315"/>
                    <a:pt x="14414" y="126"/>
                    <a:pt x="15012" y="0"/>
                  </a:cubicBezTo>
                  <a:close/>
                </a:path>
              </a:pathLst>
            </a:custGeom>
            <a:solidFill>
              <a:srgbClr val="3F101F">
                <a:alpha val="2849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3630513" y="752825"/>
              <a:ext cx="322150" cy="114450"/>
            </a:xfrm>
            <a:custGeom>
              <a:rect b="b" l="l" r="r" t="t"/>
              <a:pathLst>
                <a:path extrusionOk="0" h="4578" w="12886">
                  <a:moveTo>
                    <a:pt x="1856" y="0"/>
                  </a:moveTo>
                  <a:cubicBezTo>
                    <a:pt x="1500" y="0"/>
                    <a:pt x="1146" y="46"/>
                    <a:pt x="804" y="156"/>
                  </a:cubicBezTo>
                  <a:cubicBezTo>
                    <a:pt x="505" y="250"/>
                    <a:pt x="237" y="408"/>
                    <a:pt x="1" y="612"/>
                  </a:cubicBezTo>
                  <a:cubicBezTo>
                    <a:pt x="95" y="597"/>
                    <a:pt x="190" y="597"/>
                    <a:pt x="300" y="597"/>
                  </a:cubicBezTo>
                  <a:cubicBezTo>
                    <a:pt x="1104" y="597"/>
                    <a:pt x="1340" y="1101"/>
                    <a:pt x="1639" y="2566"/>
                  </a:cubicBezTo>
                  <a:cubicBezTo>
                    <a:pt x="1797" y="3432"/>
                    <a:pt x="2033" y="4519"/>
                    <a:pt x="3041" y="4519"/>
                  </a:cubicBezTo>
                  <a:cubicBezTo>
                    <a:pt x="4852" y="4519"/>
                    <a:pt x="6680" y="4550"/>
                    <a:pt x="8491" y="4566"/>
                  </a:cubicBezTo>
                  <a:cubicBezTo>
                    <a:pt x="8841" y="4571"/>
                    <a:pt x="9200" y="4577"/>
                    <a:pt x="9561" y="4577"/>
                  </a:cubicBezTo>
                  <a:cubicBezTo>
                    <a:pt x="10373" y="4577"/>
                    <a:pt x="11199" y="4545"/>
                    <a:pt x="11972" y="4393"/>
                  </a:cubicBezTo>
                  <a:cubicBezTo>
                    <a:pt x="12287" y="4330"/>
                    <a:pt x="12681" y="4204"/>
                    <a:pt x="12807" y="3873"/>
                  </a:cubicBezTo>
                  <a:cubicBezTo>
                    <a:pt x="12854" y="3700"/>
                    <a:pt x="12886" y="3526"/>
                    <a:pt x="12870" y="3369"/>
                  </a:cubicBezTo>
                  <a:lnTo>
                    <a:pt x="12870" y="3274"/>
                  </a:lnTo>
                  <a:cubicBezTo>
                    <a:pt x="12578" y="3295"/>
                    <a:pt x="12284" y="3305"/>
                    <a:pt x="11991" y="3305"/>
                  </a:cubicBezTo>
                  <a:cubicBezTo>
                    <a:pt x="10926" y="3305"/>
                    <a:pt x="9863" y="3171"/>
                    <a:pt x="8838" y="2912"/>
                  </a:cubicBezTo>
                  <a:cubicBezTo>
                    <a:pt x="7136" y="2455"/>
                    <a:pt x="5876" y="1179"/>
                    <a:pt x="4254" y="534"/>
                  </a:cubicBezTo>
                  <a:cubicBezTo>
                    <a:pt x="3517" y="248"/>
                    <a:pt x="2680" y="0"/>
                    <a:pt x="1856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3330863" y="676600"/>
              <a:ext cx="221725" cy="277775"/>
            </a:xfrm>
            <a:custGeom>
              <a:rect b="b" l="l" r="r" t="t"/>
              <a:pathLst>
                <a:path extrusionOk="0" h="11111" w="8869">
                  <a:moveTo>
                    <a:pt x="5084" y="0"/>
                  </a:moveTo>
                  <a:cubicBezTo>
                    <a:pt x="3756" y="0"/>
                    <a:pt x="2388" y="792"/>
                    <a:pt x="1607" y="1834"/>
                  </a:cubicBezTo>
                  <a:cubicBezTo>
                    <a:pt x="110" y="3819"/>
                    <a:pt x="0" y="6890"/>
                    <a:pt x="1087" y="9080"/>
                  </a:cubicBezTo>
                  <a:cubicBezTo>
                    <a:pt x="1544" y="10009"/>
                    <a:pt x="2300" y="10828"/>
                    <a:pt x="3308" y="11049"/>
                  </a:cubicBezTo>
                  <a:cubicBezTo>
                    <a:pt x="3509" y="11091"/>
                    <a:pt x="3705" y="11111"/>
                    <a:pt x="3894" y="11111"/>
                  </a:cubicBezTo>
                  <a:cubicBezTo>
                    <a:pt x="5696" y="11111"/>
                    <a:pt x="6980" y="9321"/>
                    <a:pt x="7592" y="7725"/>
                  </a:cubicBezTo>
                  <a:cubicBezTo>
                    <a:pt x="8474" y="5410"/>
                    <a:pt x="8868" y="684"/>
                    <a:pt x="5671" y="54"/>
                  </a:cubicBezTo>
                  <a:cubicBezTo>
                    <a:pt x="5477" y="18"/>
                    <a:pt x="5281" y="0"/>
                    <a:pt x="508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3388338" y="719950"/>
              <a:ext cx="121325" cy="190975"/>
            </a:xfrm>
            <a:custGeom>
              <a:rect b="b" l="l" r="r" t="t"/>
              <a:pathLst>
                <a:path extrusionOk="0" h="7639" w="4853">
                  <a:moveTo>
                    <a:pt x="2395" y="0"/>
                  </a:moveTo>
                  <a:cubicBezTo>
                    <a:pt x="2166" y="0"/>
                    <a:pt x="1924" y="46"/>
                    <a:pt x="1670" y="147"/>
                  </a:cubicBezTo>
                  <a:cubicBezTo>
                    <a:pt x="914" y="447"/>
                    <a:pt x="237" y="1203"/>
                    <a:pt x="143" y="2038"/>
                  </a:cubicBezTo>
                  <a:cubicBezTo>
                    <a:pt x="1" y="3329"/>
                    <a:pt x="2096" y="3313"/>
                    <a:pt x="1025" y="4826"/>
                  </a:cubicBezTo>
                  <a:cubicBezTo>
                    <a:pt x="788" y="5093"/>
                    <a:pt x="599" y="5393"/>
                    <a:pt x="458" y="5708"/>
                  </a:cubicBezTo>
                  <a:cubicBezTo>
                    <a:pt x="269" y="6228"/>
                    <a:pt x="410" y="6795"/>
                    <a:pt x="788" y="7173"/>
                  </a:cubicBezTo>
                  <a:cubicBezTo>
                    <a:pt x="1137" y="7502"/>
                    <a:pt x="1495" y="7638"/>
                    <a:pt x="1845" y="7638"/>
                  </a:cubicBezTo>
                  <a:cubicBezTo>
                    <a:pt x="2921" y="7638"/>
                    <a:pt x="3917" y="6347"/>
                    <a:pt x="4285" y="5361"/>
                  </a:cubicBezTo>
                  <a:cubicBezTo>
                    <a:pt x="4647" y="4353"/>
                    <a:pt x="4852" y="3061"/>
                    <a:pt x="4553" y="2022"/>
                  </a:cubicBezTo>
                  <a:cubicBezTo>
                    <a:pt x="4229" y="974"/>
                    <a:pt x="3449" y="0"/>
                    <a:pt x="23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3428388" y="750900"/>
              <a:ext cx="66300" cy="123525"/>
            </a:xfrm>
            <a:custGeom>
              <a:rect b="b" l="l" r="r" t="t"/>
              <a:pathLst>
                <a:path extrusionOk="0" h="4941" w="2652">
                  <a:moveTo>
                    <a:pt x="735" y="0"/>
                  </a:moveTo>
                  <a:cubicBezTo>
                    <a:pt x="340" y="0"/>
                    <a:pt x="1" y="441"/>
                    <a:pt x="100" y="863"/>
                  </a:cubicBezTo>
                  <a:cubicBezTo>
                    <a:pt x="194" y="1319"/>
                    <a:pt x="305" y="1776"/>
                    <a:pt x="383" y="2217"/>
                  </a:cubicBezTo>
                  <a:cubicBezTo>
                    <a:pt x="446" y="2548"/>
                    <a:pt x="494" y="2863"/>
                    <a:pt x="494" y="3178"/>
                  </a:cubicBezTo>
                  <a:cubicBezTo>
                    <a:pt x="478" y="3651"/>
                    <a:pt x="194" y="4202"/>
                    <a:pt x="541" y="4627"/>
                  </a:cubicBezTo>
                  <a:cubicBezTo>
                    <a:pt x="708" y="4820"/>
                    <a:pt x="943" y="4940"/>
                    <a:pt x="1173" y="4940"/>
                  </a:cubicBezTo>
                  <a:cubicBezTo>
                    <a:pt x="1356" y="4940"/>
                    <a:pt x="1536" y="4865"/>
                    <a:pt x="1675" y="4690"/>
                  </a:cubicBezTo>
                  <a:cubicBezTo>
                    <a:pt x="2652" y="3509"/>
                    <a:pt x="2289" y="973"/>
                    <a:pt x="1061" y="107"/>
                  </a:cubicBezTo>
                  <a:cubicBezTo>
                    <a:pt x="953" y="33"/>
                    <a:pt x="842" y="0"/>
                    <a:pt x="73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036" name="Google Shape;2036;p51"/>
          <p:cNvGrpSpPr/>
          <p:nvPr/>
        </p:nvGrpSpPr>
        <p:grpSpPr>
          <a:xfrm>
            <a:off x="4080373" y="3635992"/>
            <a:ext cx="980812" cy="1170259"/>
            <a:chOff x="2150638" y="400075"/>
            <a:chExt cx="753775" cy="899300"/>
          </a:xfrm>
        </p:grpSpPr>
        <p:sp>
          <p:nvSpPr>
            <p:cNvPr id="2037" name="Google Shape;2037;p51"/>
            <p:cNvSpPr/>
            <p:nvPr/>
          </p:nvSpPr>
          <p:spPr>
            <a:xfrm>
              <a:off x="2623963" y="438000"/>
              <a:ext cx="165850" cy="183825"/>
            </a:xfrm>
            <a:custGeom>
              <a:rect b="b" l="l" r="r" t="t"/>
              <a:pathLst>
                <a:path extrusionOk="0" h="7353" w="6634">
                  <a:moveTo>
                    <a:pt x="5233" y="0"/>
                  </a:moveTo>
                  <a:cubicBezTo>
                    <a:pt x="5148" y="0"/>
                    <a:pt x="5063" y="7"/>
                    <a:pt x="4979" y="21"/>
                  </a:cubicBezTo>
                  <a:cubicBezTo>
                    <a:pt x="4633" y="53"/>
                    <a:pt x="4302" y="226"/>
                    <a:pt x="4066" y="494"/>
                  </a:cubicBezTo>
                  <a:cubicBezTo>
                    <a:pt x="3845" y="746"/>
                    <a:pt x="3940" y="998"/>
                    <a:pt x="3845" y="1281"/>
                  </a:cubicBezTo>
                  <a:cubicBezTo>
                    <a:pt x="3719" y="1612"/>
                    <a:pt x="3577" y="1675"/>
                    <a:pt x="3231" y="1927"/>
                  </a:cubicBezTo>
                  <a:cubicBezTo>
                    <a:pt x="2632" y="2384"/>
                    <a:pt x="2081" y="2920"/>
                    <a:pt x="1609" y="3518"/>
                  </a:cubicBezTo>
                  <a:cubicBezTo>
                    <a:pt x="789" y="4510"/>
                    <a:pt x="96" y="5597"/>
                    <a:pt x="18" y="6920"/>
                  </a:cubicBezTo>
                  <a:cubicBezTo>
                    <a:pt x="0" y="7193"/>
                    <a:pt x="248" y="7353"/>
                    <a:pt x="481" y="7353"/>
                  </a:cubicBezTo>
                  <a:cubicBezTo>
                    <a:pt x="665" y="7353"/>
                    <a:pt x="840" y="7253"/>
                    <a:pt x="868" y="7031"/>
                  </a:cubicBezTo>
                  <a:cubicBezTo>
                    <a:pt x="1041" y="5834"/>
                    <a:pt x="1861" y="4762"/>
                    <a:pt x="2680" y="3912"/>
                  </a:cubicBezTo>
                  <a:cubicBezTo>
                    <a:pt x="3089" y="3471"/>
                    <a:pt x="3893" y="2636"/>
                    <a:pt x="4491" y="2494"/>
                  </a:cubicBezTo>
                  <a:cubicBezTo>
                    <a:pt x="4524" y="2487"/>
                    <a:pt x="4557" y="2483"/>
                    <a:pt x="4590" y="2483"/>
                  </a:cubicBezTo>
                  <a:cubicBezTo>
                    <a:pt x="4844" y="2483"/>
                    <a:pt x="5090" y="2684"/>
                    <a:pt x="5390" y="2684"/>
                  </a:cubicBezTo>
                  <a:cubicBezTo>
                    <a:pt x="5455" y="2684"/>
                    <a:pt x="5523" y="2675"/>
                    <a:pt x="5594" y="2652"/>
                  </a:cubicBezTo>
                  <a:cubicBezTo>
                    <a:pt x="6082" y="2494"/>
                    <a:pt x="6444" y="2100"/>
                    <a:pt x="6570" y="1596"/>
                  </a:cubicBezTo>
                  <a:cubicBezTo>
                    <a:pt x="6633" y="1313"/>
                    <a:pt x="6586" y="998"/>
                    <a:pt x="6460" y="730"/>
                  </a:cubicBezTo>
                  <a:cubicBezTo>
                    <a:pt x="6381" y="541"/>
                    <a:pt x="6240" y="384"/>
                    <a:pt x="6082" y="258"/>
                  </a:cubicBezTo>
                  <a:cubicBezTo>
                    <a:pt x="5825" y="86"/>
                    <a:pt x="5529" y="0"/>
                    <a:pt x="5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210013" y="400075"/>
              <a:ext cx="158825" cy="235900"/>
            </a:xfrm>
            <a:custGeom>
              <a:rect b="b" l="l" r="r" t="t"/>
              <a:pathLst>
                <a:path extrusionOk="0" h="9436" w="6353">
                  <a:moveTo>
                    <a:pt x="1626" y="0"/>
                  </a:moveTo>
                  <a:cubicBezTo>
                    <a:pt x="816" y="0"/>
                    <a:pt x="1" y="625"/>
                    <a:pt x="194" y="1554"/>
                  </a:cubicBezTo>
                  <a:cubicBezTo>
                    <a:pt x="367" y="2389"/>
                    <a:pt x="934" y="2720"/>
                    <a:pt x="1690" y="2767"/>
                  </a:cubicBezTo>
                  <a:cubicBezTo>
                    <a:pt x="2021" y="2783"/>
                    <a:pt x="2509" y="2877"/>
                    <a:pt x="2746" y="3129"/>
                  </a:cubicBezTo>
                  <a:cubicBezTo>
                    <a:pt x="2856" y="3287"/>
                    <a:pt x="2935" y="3444"/>
                    <a:pt x="2998" y="3617"/>
                  </a:cubicBezTo>
                  <a:cubicBezTo>
                    <a:pt x="3155" y="3917"/>
                    <a:pt x="3297" y="4232"/>
                    <a:pt x="3439" y="4531"/>
                  </a:cubicBezTo>
                  <a:cubicBezTo>
                    <a:pt x="3486" y="4626"/>
                    <a:pt x="3785" y="5476"/>
                    <a:pt x="3864" y="5476"/>
                  </a:cubicBezTo>
                  <a:cubicBezTo>
                    <a:pt x="4431" y="6658"/>
                    <a:pt x="4762" y="7839"/>
                    <a:pt x="5187" y="9068"/>
                  </a:cubicBezTo>
                  <a:cubicBezTo>
                    <a:pt x="5263" y="9294"/>
                    <a:pt x="5507" y="9435"/>
                    <a:pt x="5732" y="9435"/>
                  </a:cubicBezTo>
                  <a:cubicBezTo>
                    <a:pt x="5929" y="9435"/>
                    <a:pt x="6111" y="9326"/>
                    <a:pt x="6148" y="9068"/>
                  </a:cubicBezTo>
                  <a:cubicBezTo>
                    <a:pt x="6353" y="7666"/>
                    <a:pt x="5675" y="6295"/>
                    <a:pt x="5045" y="5098"/>
                  </a:cubicBezTo>
                  <a:lnTo>
                    <a:pt x="4667" y="4374"/>
                  </a:lnTo>
                  <a:cubicBezTo>
                    <a:pt x="4337" y="3743"/>
                    <a:pt x="4006" y="3129"/>
                    <a:pt x="3707" y="2483"/>
                  </a:cubicBezTo>
                  <a:cubicBezTo>
                    <a:pt x="3360" y="1759"/>
                    <a:pt x="3076" y="609"/>
                    <a:pt x="2336" y="184"/>
                  </a:cubicBezTo>
                  <a:cubicBezTo>
                    <a:pt x="2119" y="58"/>
                    <a:pt x="1873" y="0"/>
                    <a:pt x="162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150638" y="529825"/>
              <a:ext cx="753775" cy="769550"/>
            </a:xfrm>
            <a:custGeom>
              <a:rect b="b" l="l" r="r" t="t"/>
              <a:pathLst>
                <a:path extrusionOk="0" h="30782" w="30151">
                  <a:moveTo>
                    <a:pt x="6521" y="0"/>
                  </a:moveTo>
                  <a:cubicBezTo>
                    <a:pt x="6181" y="0"/>
                    <a:pt x="5961" y="539"/>
                    <a:pt x="6318" y="790"/>
                  </a:cubicBezTo>
                  <a:cubicBezTo>
                    <a:pt x="6664" y="1026"/>
                    <a:pt x="7011" y="1247"/>
                    <a:pt x="7389" y="1436"/>
                  </a:cubicBezTo>
                  <a:cubicBezTo>
                    <a:pt x="7090" y="1452"/>
                    <a:pt x="6790" y="1468"/>
                    <a:pt x="6507" y="1483"/>
                  </a:cubicBezTo>
                  <a:cubicBezTo>
                    <a:pt x="6113" y="1279"/>
                    <a:pt x="5625" y="1263"/>
                    <a:pt x="5199" y="1137"/>
                  </a:cubicBezTo>
                  <a:cubicBezTo>
                    <a:pt x="4695" y="979"/>
                    <a:pt x="4223" y="743"/>
                    <a:pt x="3719" y="585"/>
                  </a:cubicBezTo>
                  <a:cubicBezTo>
                    <a:pt x="3688" y="575"/>
                    <a:pt x="3656" y="569"/>
                    <a:pt x="3626" y="569"/>
                  </a:cubicBezTo>
                  <a:cubicBezTo>
                    <a:pt x="3350" y="569"/>
                    <a:pt x="3133" y="985"/>
                    <a:pt x="3388" y="1184"/>
                  </a:cubicBezTo>
                  <a:cubicBezTo>
                    <a:pt x="3593" y="1357"/>
                    <a:pt x="3813" y="1499"/>
                    <a:pt x="4050" y="1625"/>
                  </a:cubicBezTo>
                  <a:lnTo>
                    <a:pt x="3104" y="1672"/>
                  </a:lnTo>
                  <a:cubicBezTo>
                    <a:pt x="2837" y="1688"/>
                    <a:pt x="2585" y="1877"/>
                    <a:pt x="2490" y="2145"/>
                  </a:cubicBezTo>
                  <a:cubicBezTo>
                    <a:pt x="2459" y="2224"/>
                    <a:pt x="2459" y="2302"/>
                    <a:pt x="2443" y="2381"/>
                  </a:cubicBezTo>
                  <a:cubicBezTo>
                    <a:pt x="2411" y="3216"/>
                    <a:pt x="2254" y="4035"/>
                    <a:pt x="2002" y="4807"/>
                  </a:cubicBezTo>
                  <a:cubicBezTo>
                    <a:pt x="1797" y="5390"/>
                    <a:pt x="1356" y="5815"/>
                    <a:pt x="1183" y="6366"/>
                  </a:cubicBezTo>
                  <a:cubicBezTo>
                    <a:pt x="1125" y="6627"/>
                    <a:pt x="1319" y="6860"/>
                    <a:pt x="1571" y="6860"/>
                  </a:cubicBezTo>
                  <a:cubicBezTo>
                    <a:pt x="1593" y="6860"/>
                    <a:pt x="1616" y="6858"/>
                    <a:pt x="1640" y="6855"/>
                  </a:cubicBezTo>
                  <a:cubicBezTo>
                    <a:pt x="1955" y="6760"/>
                    <a:pt x="2222" y="6571"/>
                    <a:pt x="2411" y="6303"/>
                  </a:cubicBezTo>
                  <a:lnTo>
                    <a:pt x="2411" y="7264"/>
                  </a:lnTo>
                  <a:cubicBezTo>
                    <a:pt x="2270" y="7705"/>
                    <a:pt x="2065" y="8115"/>
                    <a:pt x="1797" y="8493"/>
                  </a:cubicBezTo>
                  <a:cubicBezTo>
                    <a:pt x="1340" y="9154"/>
                    <a:pt x="710" y="9611"/>
                    <a:pt x="238" y="10241"/>
                  </a:cubicBezTo>
                  <a:cubicBezTo>
                    <a:pt x="0" y="10558"/>
                    <a:pt x="337" y="10896"/>
                    <a:pt x="657" y="10896"/>
                  </a:cubicBezTo>
                  <a:cubicBezTo>
                    <a:pt x="719" y="10896"/>
                    <a:pt x="780" y="10884"/>
                    <a:pt x="836" y="10855"/>
                  </a:cubicBezTo>
                  <a:cubicBezTo>
                    <a:pt x="1277" y="10619"/>
                    <a:pt x="1687" y="10304"/>
                    <a:pt x="2018" y="9926"/>
                  </a:cubicBezTo>
                  <a:lnTo>
                    <a:pt x="2018" y="9926"/>
                  </a:lnTo>
                  <a:cubicBezTo>
                    <a:pt x="1970" y="10052"/>
                    <a:pt x="1923" y="10194"/>
                    <a:pt x="1876" y="10336"/>
                  </a:cubicBezTo>
                  <a:cubicBezTo>
                    <a:pt x="1687" y="10855"/>
                    <a:pt x="1293" y="11297"/>
                    <a:pt x="1120" y="11832"/>
                  </a:cubicBezTo>
                  <a:cubicBezTo>
                    <a:pt x="1069" y="12098"/>
                    <a:pt x="1273" y="12313"/>
                    <a:pt x="1503" y="12313"/>
                  </a:cubicBezTo>
                  <a:cubicBezTo>
                    <a:pt x="1559" y="12313"/>
                    <a:pt x="1616" y="12301"/>
                    <a:pt x="1671" y="12273"/>
                  </a:cubicBezTo>
                  <a:cubicBezTo>
                    <a:pt x="1986" y="12053"/>
                    <a:pt x="2222" y="11769"/>
                    <a:pt x="2396" y="11438"/>
                  </a:cubicBezTo>
                  <a:lnTo>
                    <a:pt x="2396" y="11438"/>
                  </a:lnTo>
                  <a:cubicBezTo>
                    <a:pt x="2396" y="11864"/>
                    <a:pt x="2380" y="12305"/>
                    <a:pt x="2380" y="12730"/>
                  </a:cubicBezTo>
                  <a:cubicBezTo>
                    <a:pt x="2144" y="13313"/>
                    <a:pt x="1892" y="13896"/>
                    <a:pt x="1592" y="14463"/>
                  </a:cubicBezTo>
                  <a:cubicBezTo>
                    <a:pt x="1262" y="15077"/>
                    <a:pt x="773" y="15644"/>
                    <a:pt x="584" y="16321"/>
                  </a:cubicBezTo>
                  <a:cubicBezTo>
                    <a:pt x="522" y="16556"/>
                    <a:pt x="732" y="16810"/>
                    <a:pt x="954" y="16810"/>
                  </a:cubicBezTo>
                  <a:cubicBezTo>
                    <a:pt x="1016" y="16810"/>
                    <a:pt x="1078" y="16791"/>
                    <a:pt x="1136" y="16747"/>
                  </a:cubicBezTo>
                  <a:cubicBezTo>
                    <a:pt x="1703" y="16353"/>
                    <a:pt x="2049" y="15675"/>
                    <a:pt x="2348" y="15045"/>
                  </a:cubicBezTo>
                  <a:cubicBezTo>
                    <a:pt x="2348" y="16054"/>
                    <a:pt x="2348" y="17030"/>
                    <a:pt x="2348" y="17975"/>
                  </a:cubicBezTo>
                  <a:cubicBezTo>
                    <a:pt x="2285" y="18227"/>
                    <a:pt x="2207" y="18463"/>
                    <a:pt x="2112" y="18716"/>
                  </a:cubicBezTo>
                  <a:cubicBezTo>
                    <a:pt x="1876" y="19298"/>
                    <a:pt x="1435" y="19724"/>
                    <a:pt x="1167" y="20291"/>
                  </a:cubicBezTo>
                  <a:cubicBezTo>
                    <a:pt x="1001" y="20571"/>
                    <a:pt x="1228" y="20883"/>
                    <a:pt x="1504" y="20883"/>
                  </a:cubicBezTo>
                  <a:cubicBezTo>
                    <a:pt x="1569" y="20883"/>
                    <a:pt x="1637" y="20865"/>
                    <a:pt x="1703" y="20826"/>
                  </a:cubicBezTo>
                  <a:cubicBezTo>
                    <a:pt x="1955" y="20716"/>
                    <a:pt x="2175" y="20543"/>
                    <a:pt x="2333" y="20322"/>
                  </a:cubicBezTo>
                  <a:lnTo>
                    <a:pt x="2333" y="20999"/>
                  </a:lnTo>
                  <a:lnTo>
                    <a:pt x="2333" y="21157"/>
                  </a:lnTo>
                  <a:cubicBezTo>
                    <a:pt x="2333" y="21173"/>
                    <a:pt x="2317" y="21189"/>
                    <a:pt x="2317" y="21204"/>
                  </a:cubicBezTo>
                  <a:cubicBezTo>
                    <a:pt x="2207" y="21630"/>
                    <a:pt x="2018" y="22039"/>
                    <a:pt x="1750" y="22401"/>
                  </a:cubicBezTo>
                  <a:cubicBezTo>
                    <a:pt x="1514" y="22732"/>
                    <a:pt x="1151" y="22968"/>
                    <a:pt x="994" y="23378"/>
                  </a:cubicBezTo>
                  <a:cubicBezTo>
                    <a:pt x="877" y="23655"/>
                    <a:pt x="1153" y="23838"/>
                    <a:pt x="1382" y="23838"/>
                  </a:cubicBezTo>
                  <a:cubicBezTo>
                    <a:pt x="1400" y="23838"/>
                    <a:pt x="1418" y="23837"/>
                    <a:pt x="1435" y="23835"/>
                  </a:cubicBezTo>
                  <a:cubicBezTo>
                    <a:pt x="1813" y="23788"/>
                    <a:pt x="2112" y="23425"/>
                    <a:pt x="2348" y="23094"/>
                  </a:cubicBezTo>
                  <a:cubicBezTo>
                    <a:pt x="2364" y="23961"/>
                    <a:pt x="2380" y="24796"/>
                    <a:pt x="2396" y="25615"/>
                  </a:cubicBezTo>
                  <a:cubicBezTo>
                    <a:pt x="2222" y="25977"/>
                    <a:pt x="2033" y="26339"/>
                    <a:pt x="1813" y="26670"/>
                  </a:cubicBezTo>
                  <a:cubicBezTo>
                    <a:pt x="1498" y="27143"/>
                    <a:pt x="1025" y="27568"/>
                    <a:pt x="821" y="28103"/>
                  </a:cubicBezTo>
                  <a:cubicBezTo>
                    <a:pt x="733" y="28390"/>
                    <a:pt x="961" y="28588"/>
                    <a:pt x="1201" y="28588"/>
                  </a:cubicBezTo>
                  <a:cubicBezTo>
                    <a:pt x="1264" y="28588"/>
                    <a:pt x="1328" y="28574"/>
                    <a:pt x="1388" y="28545"/>
                  </a:cubicBezTo>
                  <a:cubicBezTo>
                    <a:pt x="1687" y="28387"/>
                    <a:pt x="1939" y="28151"/>
                    <a:pt x="2112" y="27851"/>
                  </a:cubicBezTo>
                  <a:lnTo>
                    <a:pt x="2112" y="27851"/>
                  </a:lnTo>
                  <a:cubicBezTo>
                    <a:pt x="2112" y="28072"/>
                    <a:pt x="2096" y="28308"/>
                    <a:pt x="2096" y="28529"/>
                  </a:cubicBezTo>
                  <a:cubicBezTo>
                    <a:pt x="2096" y="28986"/>
                    <a:pt x="2033" y="29490"/>
                    <a:pt x="2207" y="29915"/>
                  </a:cubicBezTo>
                  <a:cubicBezTo>
                    <a:pt x="2259" y="30083"/>
                    <a:pt x="2410" y="30174"/>
                    <a:pt x="2565" y="30174"/>
                  </a:cubicBezTo>
                  <a:cubicBezTo>
                    <a:pt x="2642" y="30174"/>
                    <a:pt x="2721" y="30151"/>
                    <a:pt x="2789" y="30104"/>
                  </a:cubicBezTo>
                  <a:cubicBezTo>
                    <a:pt x="2821" y="30198"/>
                    <a:pt x="2852" y="30293"/>
                    <a:pt x="2900" y="30387"/>
                  </a:cubicBezTo>
                  <a:cubicBezTo>
                    <a:pt x="3010" y="30624"/>
                    <a:pt x="3262" y="30781"/>
                    <a:pt x="3530" y="30781"/>
                  </a:cubicBezTo>
                  <a:lnTo>
                    <a:pt x="3546" y="30781"/>
                  </a:lnTo>
                  <a:cubicBezTo>
                    <a:pt x="6507" y="30702"/>
                    <a:pt x="9405" y="30624"/>
                    <a:pt x="12555" y="30624"/>
                  </a:cubicBezTo>
                  <a:cubicBezTo>
                    <a:pt x="13422" y="30624"/>
                    <a:pt x="14288" y="30639"/>
                    <a:pt x="15154" y="30655"/>
                  </a:cubicBezTo>
                  <a:cubicBezTo>
                    <a:pt x="16021" y="30687"/>
                    <a:pt x="16934" y="30702"/>
                    <a:pt x="17816" y="30702"/>
                  </a:cubicBezTo>
                  <a:cubicBezTo>
                    <a:pt x="20746" y="30702"/>
                    <a:pt x="23030" y="30151"/>
                    <a:pt x="24983" y="28970"/>
                  </a:cubicBezTo>
                  <a:cubicBezTo>
                    <a:pt x="25141" y="28875"/>
                    <a:pt x="25267" y="28781"/>
                    <a:pt x="25409" y="28686"/>
                  </a:cubicBezTo>
                  <a:lnTo>
                    <a:pt x="25409" y="28686"/>
                  </a:lnTo>
                  <a:cubicBezTo>
                    <a:pt x="25393" y="28907"/>
                    <a:pt x="25425" y="29127"/>
                    <a:pt x="25503" y="29316"/>
                  </a:cubicBezTo>
                  <a:cubicBezTo>
                    <a:pt x="25562" y="29455"/>
                    <a:pt x="25681" y="29512"/>
                    <a:pt x="25806" y="29512"/>
                  </a:cubicBezTo>
                  <a:cubicBezTo>
                    <a:pt x="25951" y="29512"/>
                    <a:pt x="26104" y="29435"/>
                    <a:pt x="26181" y="29316"/>
                  </a:cubicBezTo>
                  <a:cubicBezTo>
                    <a:pt x="26433" y="28938"/>
                    <a:pt x="26401" y="28434"/>
                    <a:pt x="26480" y="27993"/>
                  </a:cubicBezTo>
                  <a:cubicBezTo>
                    <a:pt x="26480" y="27930"/>
                    <a:pt x="26511" y="27883"/>
                    <a:pt x="26527" y="27836"/>
                  </a:cubicBezTo>
                  <a:cubicBezTo>
                    <a:pt x="26952" y="27442"/>
                    <a:pt x="27330" y="27017"/>
                    <a:pt x="27646" y="26544"/>
                  </a:cubicBezTo>
                  <a:cubicBezTo>
                    <a:pt x="27724" y="26765"/>
                    <a:pt x="27850" y="26985"/>
                    <a:pt x="28024" y="27127"/>
                  </a:cubicBezTo>
                  <a:cubicBezTo>
                    <a:pt x="28117" y="27216"/>
                    <a:pt x="28226" y="27255"/>
                    <a:pt x="28331" y="27255"/>
                  </a:cubicBezTo>
                  <a:cubicBezTo>
                    <a:pt x="28598" y="27255"/>
                    <a:pt x="28843" y="27006"/>
                    <a:pt x="28764" y="26702"/>
                  </a:cubicBezTo>
                  <a:cubicBezTo>
                    <a:pt x="28638" y="26245"/>
                    <a:pt x="28528" y="25788"/>
                    <a:pt x="28465" y="25331"/>
                  </a:cubicBezTo>
                  <a:lnTo>
                    <a:pt x="28433" y="25079"/>
                  </a:lnTo>
                  <a:cubicBezTo>
                    <a:pt x="28717" y="24355"/>
                    <a:pt x="28890" y="23599"/>
                    <a:pt x="28969" y="22811"/>
                  </a:cubicBezTo>
                  <a:cubicBezTo>
                    <a:pt x="29142" y="23110"/>
                    <a:pt x="29362" y="23378"/>
                    <a:pt x="29709" y="23425"/>
                  </a:cubicBezTo>
                  <a:cubicBezTo>
                    <a:pt x="29882" y="23425"/>
                    <a:pt x="30040" y="23315"/>
                    <a:pt x="30087" y="23142"/>
                  </a:cubicBezTo>
                  <a:cubicBezTo>
                    <a:pt x="30150" y="22653"/>
                    <a:pt x="29819" y="22370"/>
                    <a:pt x="29599" y="21992"/>
                  </a:cubicBezTo>
                  <a:cubicBezTo>
                    <a:pt x="29347" y="21567"/>
                    <a:pt x="29142" y="21141"/>
                    <a:pt x="28969" y="20684"/>
                  </a:cubicBezTo>
                  <a:cubicBezTo>
                    <a:pt x="28953" y="20621"/>
                    <a:pt x="28906" y="20558"/>
                    <a:pt x="28858" y="20511"/>
                  </a:cubicBezTo>
                  <a:cubicBezTo>
                    <a:pt x="28811" y="20259"/>
                    <a:pt x="28748" y="20007"/>
                    <a:pt x="28669" y="19771"/>
                  </a:cubicBezTo>
                  <a:lnTo>
                    <a:pt x="28669" y="19771"/>
                  </a:lnTo>
                  <a:cubicBezTo>
                    <a:pt x="28781" y="19827"/>
                    <a:pt x="28906" y="19855"/>
                    <a:pt x="29030" y="19855"/>
                  </a:cubicBezTo>
                  <a:cubicBezTo>
                    <a:pt x="29186" y="19855"/>
                    <a:pt x="29341" y="19811"/>
                    <a:pt x="29473" y="19724"/>
                  </a:cubicBezTo>
                  <a:cubicBezTo>
                    <a:pt x="29693" y="19550"/>
                    <a:pt x="29819" y="19188"/>
                    <a:pt x="29567" y="18983"/>
                  </a:cubicBezTo>
                  <a:cubicBezTo>
                    <a:pt x="29394" y="18826"/>
                    <a:pt x="29299" y="18889"/>
                    <a:pt x="29110" y="18857"/>
                  </a:cubicBezTo>
                  <a:cubicBezTo>
                    <a:pt x="28874" y="18779"/>
                    <a:pt x="28638" y="18653"/>
                    <a:pt x="28417" y="18495"/>
                  </a:cubicBezTo>
                  <a:cubicBezTo>
                    <a:pt x="28228" y="18369"/>
                    <a:pt x="28055" y="18243"/>
                    <a:pt x="27882" y="18085"/>
                  </a:cubicBezTo>
                  <a:cubicBezTo>
                    <a:pt x="27126" y="16967"/>
                    <a:pt x="26007" y="16069"/>
                    <a:pt x="24542" y="15423"/>
                  </a:cubicBezTo>
                  <a:cubicBezTo>
                    <a:pt x="25031" y="15108"/>
                    <a:pt x="25503" y="14746"/>
                    <a:pt x="25929" y="14368"/>
                  </a:cubicBezTo>
                  <a:cubicBezTo>
                    <a:pt x="25929" y="14573"/>
                    <a:pt x="25944" y="14793"/>
                    <a:pt x="25976" y="14982"/>
                  </a:cubicBezTo>
                  <a:cubicBezTo>
                    <a:pt x="25976" y="15234"/>
                    <a:pt x="26165" y="15360"/>
                    <a:pt x="26354" y="15360"/>
                  </a:cubicBezTo>
                  <a:cubicBezTo>
                    <a:pt x="26543" y="15360"/>
                    <a:pt x="26732" y="15234"/>
                    <a:pt x="26732" y="14982"/>
                  </a:cubicBezTo>
                  <a:cubicBezTo>
                    <a:pt x="26763" y="14526"/>
                    <a:pt x="26763" y="14069"/>
                    <a:pt x="26795" y="13596"/>
                  </a:cubicBezTo>
                  <a:cubicBezTo>
                    <a:pt x="26795" y="13533"/>
                    <a:pt x="26811" y="13454"/>
                    <a:pt x="26811" y="13407"/>
                  </a:cubicBezTo>
                  <a:cubicBezTo>
                    <a:pt x="26905" y="13281"/>
                    <a:pt x="26984" y="13171"/>
                    <a:pt x="27078" y="13045"/>
                  </a:cubicBezTo>
                  <a:cubicBezTo>
                    <a:pt x="27182" y="13223"/>
                    <a:pt x="27385" y="13346"/>
                    <a:pt x="27606" y="13346"/>
                  </a:cubicBezTo>
                  <a:cubicBezTo>
                    <a:pt x="27619" y="13346"/>
                    <a:pt x="27632" y="13345"/>
                    <a:pt x="27646" y="13344"/>
                  </a:cubicBezTo>
                  <a:cubicBezTo>
                    <a:pt x="27819" y="13328"/>
                    <a:pt x="27961" y="13202"/>
                    <a:pt x="27992" y="13029"/>
                  </a:cubicBezTo>
                  <a:cubicBezTo>
                    <a:pt x="28024" y="12809"/>
                    <a:pt x="27929" y="12683"/>
                    <a:pt x="27787" y="12525"/>
                  </a:cubicBezTo>
                  <a:cubicBezTo>
                    <a:pt x="27693" y="12383"/>
                    <a:pt x="27630" y="12242"/>
                    <a:pt x="27614" y="12068"/>
                  </a:cubicBezTo>
                  <a:cubicBezTo>
                    <a:pt x="27756" y="11753"/>
                    <a:pt x="27866" y="11423"/>
                    <a:pt x="27961" y="11092"/>
                  </a:cubicBezTo>
                  <a:cubicBezTo>
                    <a:pt x="28228" y="11520"/>
                    <a:pt x="28609" y="11902"/>
                    <a:pt x="29074" y="11902"/>
                  </a:cubicBezTo>
                  <a:cubicBezTo>
                    <a:pt x="29157" y="11902"/>
                    <a:pt x="29243" y="11890"/>
                    <a:pt x="29331" y="11864"/>
                  </a:cubicBezTo>
                  <a:cubicBezTo>
                    <a:pt x="29693" y="11738"/>
                    <a:pt x="29756" y="11249"/>
                    <a:pt x="29441" y="11044"/>
                  </a:cubicBezTo>
                  <a:cubicBezTo>
                    <a:pt x="28685" y="10588"/>
                    <a:pt x="28386" y="9895"/>
                    <a:pt x="28197" y="9139"/>
                  </a:cubicBezTo>
                  <a:cubicBezTo>
                    <a:pt x="28181" y="8178"/>
                    <a:pt x="28008" y="7233"/>
                    <a:pt x="27677" y="6351"/>
                  </a:cubicBezTo>
                  <a:lnTo>
                    <a:pt x="27677" y="6351"/>
                  </a:lnTo>
                  <a:cubicBezTo>
                    <a:pt x="27796" y="6434"/>
                    <a:pt x="27943" y="6472"/>
                    <a:pt x="28089" y="6472"/>
                  </a:cubicBezTo>
                  <a:cubicBezTo>
                    <a:pt x="28136" y="6472"/>
                    <a:pt x="28182" y="6468"/>
                    <a:pt x="28228" y="6461"/>
                  </a:cubicBezTo>
                  <a:cubicBezTo>
                    <a:pt x="28433" y="6398"/>
                    <a:pt x="28543" y="6177"/>
                    <a:pt x="28496" y="5988"/>
                  </a:cubicBezTo>
                  <a:cubicBezTo>
                    <a:pt x="28449" y="5642"/>
                    <a:pt x="28039" y="5453"/>
                    <a:pt x="27787" y="5279"/>
                  </a:cubicBezTo>
                  <a:cubicBezTo>
                    <a:pt x="27535" y="5106"/>
                    <a:pt x="27252" y="4886"/>
                    <a:pt x="26968" y="4697"/>
                  </a:cubicBezTo>
                  <a:cubicBezTo>
                    <a:pt x="26937" y="4665"/>
                    <a:pt x="26889" y="4634"/>
                    <a:pt x="26842" y="4634"/>
                  </a:cubicBezTo>
                  <a:cubicBezTo>
                    <a:pt x="26527" y="4145"/>
                    <a:pt x="26165" y="3704"/>
                    <a:pt x="25724" y="3326"/>
                  </a:cubicBezTo>
                  <a:cubicBezTo>
                    <a:pt x="25787" y="3310"/>
                    <a:pt x="25818" y="3279"/>
                    <a:pt x="25866" y="3247"/>
                  </a:cubicBezTo>
                  <a:cubicBezTo>
                    <a:pt x="26102" y="3106"/>
                    <a:pt x="26102" y="2775"/>
                    <a:pt x="25866" y="2617"/>
                  </a:cubicBezTo>
                  <a:cubicBezTo>
                    <a:pt x="25566" y="2444"/>
                    <a:pt x="25220" y="2491"/>
                    <a:pt x="24873" y="2476"/>
                  </a:cubicBezTo>
                  <a:cubicBezTo>
                    <a:pt x="24479" y="2444"/>
                    <a:pt x="24117" y="2350"/>
                    <a:pt x="23739" y="2287"/>
                  </a:cubicBezTo>
                  <a:lnTo>
                    <a:pt x="23692" y="2287"/>
                  </a:lnTo>
                  <a:cubicBezTo>
                    <a:pt x="22463" y="1846"/>
                    <a:pt x="21187" y="1562"/>
                    <a:pt x="19896" y="1452"/>
                  </a:cubicBezTo>
                  <a:lnTo>
                    <a:pt x="19203" y="995"/>
                  </a:lnTo>
                  <a:cubicBezTo>
                    <a:pt x="18919" y="822"/>
                    <a:pt x="18651" y="617"/>
                    <a:pt x="18321" y="601"/>
                  </a:cubicBezTo>
                  <a:cubicBezTo>
                    <a:pt x="18053" y="617"/>
                    <a:pt x="17895" y="900"/>
                    <a:pt x="18021" y="1137"/>
                  </a:cubicBezTo>
                  <a:cubicBezTo>
                    <a:pt x="18084" y="1231"/>
                    <a:pt x="18147" y="1310"/>
                    <a:pt x="18226" y="1373"/>
                  </a:cubicBezTo>
                  <a:lnTo>
                    <a:pt x="14446" y="1373"/>
                  </a:lnTo>
                  <a:cubicBezTo>
                    <a:pt x="14052" y="1137"/>
                    <a:pt x="13579" y="1074"/>
                    <a:pt x="13138" y="948"/>
                  </a:cubicBezTo>
                  <a:cubicBezTo>
                    <a:pt x="12666" y="806"/>
                    <a:pt x="12193" y="633"/>
                    <a:pt x="11736" y="444"/>
                  </a:cubicBezTo>
                  <a:cubicBezTo>
                    <a:pt x="11692" y="426"/>
                    <a:pt x="11650" y="418"/>
                    <a:pt x="11609" y="418"/>
                  </a:cubicBezTo>
                  <a:cubicBezTo>
                    <a:pt x="11257" y="418"/>
                    <a:pt x="11054" y="1030"/>
                    <a:pt x="11421" y="1200"/>
                  </a:cubicBezTo>
                  <a:lnTo>
                    <a:pt x="11768" y="1373"/>
                  </a:lnTo>
                  <a:lnTo>
                    <a:pt x="9594" y="1373"/>
                  </a:lnTo>
                  <a:cubicBezTo>
                    <a:pt x="9232" y="1200"/>
                    <a:pt x="8822" y="1105"/>
                    <a:pt x="8460" y="963"/>
                  </a:cubicBezTo>
                  <a:cubicBezTo>
                    <a:pt x="7861" y="711"/>
                    <a:pt x="7279" y="412"/>
                    <a:pt x="6727" y="66"/>
                  </a:cubicBezTo>
                  <a:cubicBezTo>
                    <a:pt x="6656" y="20"/>
                    <a:pt x="6586" y="0"/>
                    <a:pt x="6521" y="0"/>
                  </a:cubicBezTo>
                  <a:close/>
                </a:path>
              </a:pathLst>
            </a:custGeom>
            <a:solidFill>
              <a:srgbClr val="385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0" name="Google Shape;2040;p51"/>
            <p:cNvSpPr/>
            <p:nvPr/>
          </p:nvSpPr>
          <p:spPr>
            <a:xfrm>
              <a:off x="2150663" y="529825"/>
              <a:ext cx="720675" cy="769550"/>
            </a:xfrm>
            <a:custGeom>
              <a:rect b="b" l="l" r="r" t="t"/>
              <a:pathLst>
                <a:path extrusionOk="0" h="30782" w="28827">
                  <a:moveTo>
                    <a:pt x="6514" y="0"/>
                  </a:moveTo>
                  <a:cubicBezTo>
                    <a:pt x="6164" y="0"/>
                    <a:pt x="5944" y="539"/>
                    <a:pt x="6301" y="790"/>
                  </a:cubicBezTo>
                  <a:cubicBezTo>
                    <a:pt x="6648" y="1026"/>
                    <a:pt x="7010" y="1247"/>
                    <a:pt x="7372" y="1436"/>
                  </a:cubicBezTo>
                  <a:cubicBezTo>
                    <a:pt x="7073" y="1452"/>
                    <a:pt x="6774" y="1468"/>
                    <a:pt x="6506" y="1483"/>
                  </a:cubicBezTo>
                  <a:cubicBezTo>
                    <a:pt x="6112" y="1279"/>
                    <a:pt x="5608" y="1263"/>
                    <a:pt x="5183" y="1137"/>
                  </a:cubicBezTo>
                  <a:cubicBezTo>
                    <a:pt x="4679" y="979"/>
                    <a:pt x="4206" y="743"/>
                    <a:pt x="3718" y="585"/>
                  </a:cubicBezTo>
                  <a:cubicBezTo>
                    <a:pt x="3685" y="575"/>
                    <a:pt x="3653" y="569"/>
                    <a:pt x="3621" y="569"/>
                  </a:cubicBezTo>
                  <a:cubicBezTo>
                    <a:pt x="3336" y="569"/>
                    <a:pt x="3130" y="985"/>
                    <a:pt x="3371" y="1184"/>
                  </a:cubicBezTo>
                  <a:cubicBezTo>
                    <a:pt x="3576" y="1357"/>
                    <a:pt x="3797" y="1499"/>
                    <a:pt x="4049" y="1625"/>
                  </a:cubicBezTo>
                  <a:lnTo>
                    <a:pt x="3103" y="1672"/>
                  </a:lnTo>
                  <a:cubicBezTo>
                    <a:pt x="2820" y="1688"/>
                    <a:pt x="2584" y="1877"/>
                    <a:pt x="2489" y="2145"/>
                  </a:cubicBezTo>
                  <a:cubicBezTo>
                    <a:pt x="2458" y="2224"/>
                    <a:pt x="2442" y="2302"/>
                    <a:pt x="2442" y="2381"/>
                  </a:cubicBezTo>
                  <a:cubicBezTo>
                    <a:pt x="2395" y="3216"/>
                    <a:pt x="2253" y="4035"/>
                    <a:pt x="1985" y="4807"/>
                  </a:cubicBezTo>
                  <a:cubicBezTo>
                    <a:pt x="1780" y="5390"/>
                    <a:pt x="1355" y="5815"/>
                    <a:pt x="1166" y="6382"/>
                  </a:cubicBezTo>
                  <a:cubicBezTo>
                    <a:pt x="1108" y="6628"/>
                    <a:pt x="1316" y="6860"/>
                    <a:pt x="1557" y="6860"/>
                  </a:cubicBezTo>
                  <a:cubicBezTo>
                    <a:pt x="1579" y="6860"/>
                    <a:pt x="1601" y="6858"/>
                    <a:pt x="1623" y="6855"/>
                  </a:cubicBezTo>
                  <a:cubicBezTo>
                    <a:pt x="1938" y="6760"/>
                    <a:pt x="2206" y="6571"/>
                    <a:pt x="2395" y="6303"/>
                  </a:cubicBezTo>
                  <a:lnTo>
                    <a:pt x="2395" y="7264"/>
                  </a:lnTo>
                  <a:cubicBezTo>
                    <a:pt x="2253" y="7705"/>
                    <a:pt x="2048" y="8115"/>
                    <a:pt x="1780" y="8508"/>
                  </a:cubicBezTo>
                  <a:cubicBezTo>
                    <a:pt x="1324" y="9154"/>
                    <a:pt x="709" y="9611"/>
                    <a:pt x="237" y="10241"/>
                  </a:cubicBezTo>
                  <a:cubicBezTo>
                    <a:pt x="0" y="10569"/>
                    <a:pt x="333" y="10897"/>
                    <a:pt x="642" y="10897"/>
                  </a:cubicBezTo>
                  <a:cubicBezTo>
                    <a:pt x="704" y="10897"/>
                    <a:pt x="764" y="10884"/>
                    <a:pt x="820" y="10855"/>
                  </a:cubicBezTo>
                  <a:cubicBezTo>
                    <a:pt x="1276" y="10619"/>
                    <a:pt x="1670" y="10304"/>
                    <a:pt x="2001" y="9926"/>
                  </a:cubicBezTo>
                  <a:lnTo>
                    <a:pt x="2001" y="9926"/>
                  </a:lnTo>
                  <a:cubicBezTo>
                    <a:pt x="1969" y="10068"/>
                    <a:pt x="1922" y="10194"/>
                    <a:pt x="1859" y="10336"/>
                  </a:cubicBezTo>
                  <a:cubicBezTo>
                    <a:pt x="1670" y="10855"/>
                    <a:pt x="1276" y="11297"/>
                    <a:pt x="1103" y="11832"/>
                  </a:cubicBezTo>
                  <a:cubicBezTo>
                    <a:pt x="1052" y="12098"/>
                    <a:pt x="1257" y="12313"/>
                    <a:pt x="1494" y="12313"/>
                  </a:cubicBezTo>
                  <a:cubicBezTo>
                    <a:pt x="1552" y="12313"/>
                    <a:pt x="1612" y="12301"/>
                    <a:pt x="1670" y="12273"/>
                  </a:cubicBezTo>
                  <a:cubicBezTo>
                    <a:pt x="1969" y="12053"/>
                    <a:pt x="2221" y="11769"/>
                    <a:pt x="2379" y="11438"/>
                  </a:cubicBezTo>
                  <a:lnTo>
                    <a:pt x="2379" y="11438"/>
                  </a:lnTo>
                  <a:cubicBezTo>
                    <a:pt x="2379" y="11879"/>
                    <a:pt x="2379" y="12305"/>
                    <a:pt x="2363" y="12730"/>
                  </a:cubicBezTo>
                  <a:cubicBezTo>
                    <a:pt x="2143" y="13313"/>
                    <a:pt x="1875" y="13896"/>
                    <a:pt x="1576" y="14463"/>
                  </a:cubicBezTo>
                  <a:cubicBezTo>
                    <a:pt x="1245" y="15077"/>
                    <a:pt x="757" y="15644"/>
                    <a:pt x="583" y="16321"/>
                  </a:cubicBezTo>
                  <a:cubicBezTo>
                    <a:pt x="521" y="16556"/>
                    <a:pt x="721" y="16810"/>
                    <a:pt x="939" y="16810"/>
                  </a:cubicBezTo>
                  <a:cubicBezTo>
                    <a:pt x="1000" y="16810"/>
                    <a:pt x="1061" y="16791"/>
                    <a:pt x="1119" y="16747"/>
                  </a:cubicBezTo>
                  <a:cubicBezTo>
                    <a:pt x="1686" y="16353"/>
                    <a:pt x="2032" y="15675"/>
                    <a:pt x="2347" y="15045"/>
                  </a:cubicBezTo>
                  <a:lnTo>
                    <a:pt x="2347" y="15045"/>
                  </a:lnTo>
                  <a:cubicBezTo>
                    <a:pt x="2332" y="16054"/>
                    <a:pt x="2332" y="17030"/>
                    <a:pt x="2332" y="17975"/>
                  </a:cubicBezTo>
                  <a:cubicBezTo>
                    <a:pt x="2269" y="18227"/>
                    <a:pt x="2190" y="18463"/>
                    <a:pt x="2095" y="18716"/>
                  </a:cubicBezTo>
                  <a:cubicBezTo>
                    <a:pt x="1859" y="19298"/>
                    <a:pt x="1418" y="19724"/>
                    <a:pt x="1166" y="20291"/>
                  </a:cubicBezTo>
                  <a:cubicBezTo>
                    <a:pt x="985" y="20575"/>
                    <a:pt x="1218" y="20891"/>
                    <a:pt x="1498" y="20891"/>
                  </a:cubicBezTo>
                  <a:cubicBezTo>
                    <a:pt x="1560" y="20891"/>
                    <a:pt x="1624" y="20876"/>
                    <a:pt x="1686" y="20842"/>
                  </a:cubicBezTo>
                  <a:cubicBezTo>
                    <a:pt x="1938" y="20716"/>
                    <a:pt x="2158" y="20543"/>
                    <a:pt x="2332" y="20322"/>
                  </a:cubicBezTo>
                  <a:lnTo>
                    <a:pt x="2332" y="20999"/>
                  </a:lnTo>
                  <a:lnTo>
                    <a:pt x="2332" y="21157"/>
                  </a:lnTo>
                  <a:cubicBezTo>
                    <a:pt x="2316" y="21173"/>
                    <a:pt x="2316" y="21189"/>
                    <a:pt x="2300" y="21204"/>
                  </a:cubicBezTo>
                  <a:cubicBezTo>
                    <a:pt x="2190" y="21630"/>
                    <a:pt x="2001" y="22039"/>
                    <a:pt x="1749" y="22401"/>
                  </a:cubicBezTo>
                  <a:cubicBezTo>
                    <a:pt x="1497" y="22732"/>
                    <a:pt x="1135" y="22984"/>
                    <a:pt x="977" y="23378"/>
                  </a:cubicBezTo>
                  <a:cubicBezTo>
                    <a:pt x="875" y="23655"/>
                    <a:pt x="1138" y="23838"/>
                    <a:pt x="1365" y="23838"/>
                  </a:cubicBezTo>
                  <a:cubicBezTo>
                    <a:pt x="1383" y="23838"/>
                    <a:pt x="1401" y="23837"/>
                    <a:pt x="1418" y="23835"/>
                  </a:cubicBezTo>
                  <a:cubicBezTo>
                    <a:pt x="1796" y="23788"/>
                    <a:pt x="2111" y="23425"/>
                    <a:pt x="2347" y="23110"/>
                  </a:cubicBezTo>
                  <a:cubicBezTo>
                    <a:pt x="2347" y="23961"/>
                    <a:pt x="2379" y="24796"/>
                    <a:pt x="2395" y="25615"/>
                  </a:cubicBezTo>
                  <a:cubicBezTo>
                    <a:pt x="2221" y="25977"/>
                    <a:pt x="2017" y="26339"/>
                    <a:pt x="1796" y="26670"/>
                  </a:cubicBezTo>
                  <a:cubicBezTo>
                    <a:pt x="1481" y="27143"/>
                    <a:pt x="1009" y="27568"/>
                    <a:pt x="820" y="28103"/>
                  </a:cubicBezTo>
                  <a:cubicBezTo>
                    <a:pt x="720" y="28390"/>
                    <a:pt x="955" y="28588"/>
                    <a:pt x="1191" y="28588"/>
                  </a:cubicBezTo>
                  <a:cubicBezTo>
                    <a:pt x="1253" y="28588"/>
                    <a:pt x="1315" y="28574"/>
                    <a:pt x="1371" y="28545"/>
                  </a:cubicBezTo>
                  <a:cubicBezTo>
                    <a:pt x="1670" y="28387"/>
                    <a:pt x="1922" y="28151"/>
                    <a:pt x="2111" y="27851"/>
                  </a:cubicBezTo>
                  <a:lnTo>
                    <a:pt x="2111" y="27851"/>
                  </a:lnTo>
                  <a:cubicBezTo>
                    <a:pt x="2095" y="28072"/>
                    <a:pt x="2095" y="28308"/>
                    <a:pt x="2080" y="28529"/>
                  </a:cubicBezTo>
                  <a:cubicBezTo>
                    <a:pt x="2080" y="28986"/>
                    <a:pt x="2032" y="29490"/>
                    <a:pt x="2190" y="29915"/>
                  </a:cubicBezTo>
                  <a:cubicBezTo>
                    <a:pt x="2253" y="30083"/>
                    <a:pt x="2400" y="30174"/>
                    <a:pt x="2552" y="30174"/>
                  </a:cubicBezTo>
                  <a:cubicBezTo>
                    <a:pt x="2627" y="30174"/>
                    <a:pt x="2704" y="30151"/>
                    <a:pt x="2773" y="30104"/>
                  </a:cubicBezTo>
                  <a:cubicBezTo>
                    <a:pt x="2804" y="30198"/>
                    <a:pt x="2851" y="30293"/>
                    <a:pt x="2883" y="30387"/>
                  </a:cubicBezTo>
                  <a:cubicBezTo>
                    <a:pt x="3009" y="30624"/>
                    <a:pt x="3245" y="30781"/>
                    <a:pt x="3513" y="30781"/>
                  </a:cubicBezTo>
                  <a:lnTo>
                    <a:pt x="3545" y="30781"/>
                  </a:lnTo>
                  <a:cubicBezTo>
                    <a:pt x="6490" y="30702"/>
                    <a:pt x="9404" y="30624"/>
                    <a:pt x="12539" y="30624"/>
                  </a:cubicBezTo>
                  <a:cubicBezTo>
                    <a:pt x="13405" y="30624"/>
                    <a:pt x="14271" y="30639"/>
                    <a:pt x="15138" y="30655"/>
                  </a:cubicBezTo>
                  <a:cubicBezTo>
                    <a:pt x="16020" y="30687"/>
                    <a:pt x="16918" y="30702"/>
                    <a:pt x="17800" y="30702"/>
                  </a:cubicBezTo>
                  <a:cubicBezTo>
                    <a:pt x="20745" y="30702"/>
                    <a:pt x="23014" y="30151"/>
                    <a:pt x="24982" y="28970"/>
                  </a:cubicBezTo>
                  <a:cubicBezTo>
                    <a:pt x="25124" y="28891"/>
                    <a:pt x="25250" y="28781"/>
                    <a:pt x="25392" y="28686"/>
                  </a:cubicBezTo>
                  <a:lnTo>
                    <a:pt x="25392" y="28686"/>
                  </a:lnTo>
                  <a:cubicBezTo>
                    <a:pt x="25376" y="28907"/>
                    <a:pt x="25408" y="29127"/>
                    <a:pt x="25502" y="29316"/>
                  </a:cubicBezTo>
                  <a:cubicBezTo>
                    <a:pt x="25560" y="29460"/>
                    <a:pt x="25673" y="29519"/>
                    <a:pt x="25793" y="29519"/>
                  </a:cubicBezTo>
                  <a:cubicBezTo>
                    <a:pt x="25936" y="29519"/>
                    <a:pt x="26087" y="29436"/>
                    <a:pt x="26164" y="29316"/>
                  </a:cubicBezTo>
                  <a:cubicBezTo>
                    <a:pt x="26432" y="28954"/>
                    <a:pt x="26384" y="28434"/>
                    <a:pt x="26479" y="27993"/>
                  </a:cubicBezTo>
                  <a:cubicBezTo>
                    <a:pt x="26479" y="27930"/>
                    <a:pt x="26495" y="27883"/>
                    <a:pt x="26510" y="27836"/>
                  </a:cubicBezTo>
                  <a:cubicBezTo>
                    <a:pt x="26936" y="27442"/>
                    <a:pt x="27314" y="27017"/>
                    <a:pt x="27645" y="26544"/>
                  </a:cubicBezTo>
                  <a:cubicBezTo>
                    <a:pt x="27708" y="26765"/>
                    <a:pt x="27834" y="26985"/>
                    <a:pt x="28023" y="27127"/>
                  </a:cubicBezTo>
                  <a:cubicBezTo>
                    <a:pt x="28112" y="27216"/>
                    <a:pt x="28217" y="27255"/>
                    <a:pt x="28320" y="27255"/>
                  </a:cubicBezTo>
                  <a:cubicBezTo>
                    <a:pt x="28581" y="27255"/>
                    <a:pt x="28826" y="27006"/>
                    <a:pt x="28747" y="26702"/>
                  </a:cubicBezTo>
                  <a:cubicBezTo>
                    <a:pt x="28621" y="26245"/>
                    <a:pt x="28527" y="25788"/>
                    <a:pt x="28448" y="25331"/>
                  </a:cubicBezTo>
                  <a:cubicBezTo>
                    <a:pt x="28448" y="25252"/>
                    <a:pt x="28432" y="25174"/>
                    <a:pt x="28416" y="25095"/>
                  </a:cubicBezTo>
                  <a:cubicBezTo>
                    <a:pt x="27867" y="24936"/>
                    <a:pt x="27308" y="24853"/>
                    <a:pt x="26740" y="24853"/>
                  </a:cubicBezTo>
                  <a:cubicBezTo>
                    <a:pt x="26575" y="24853"/>
                    <a:pt x="26409" y="24860"/>
                    <a:pt x="26243" y="24874"/>
                  </a:cubicBezTo>
                  <a:cubicBezTo>
                    <a:pt x="23533" y="25079"/>
                    <a:pt x="21013" y="26402"/>
                    <a:pt x="18587" y="27552"/>
                  </a:cubicBezTo>
                  <a:cubicBezTo>
                    <a:pt x="16681" y="28434"/>
                    <a:pt x="14618" y="28923"/>
                    <a:pt x="12539" y="28986"/>
                  </a:cubicBezTo>
                  <a:cubicBezTo>
                    <a:pt x="12245" y="28996"/>
                    <a:pt x="11949" y="29003"/>
                    <a:pt x="11652" y="29003"/>
                  </a:cubicBezTo>
                  <a:cubicBezTo>
                    <a:pt x="10149" y="29003"/>
                    <a:pt x="8630" y="28824"/>
                    <a:pt x="7341" y="28009"/>
                  </a:cubicBezTo>
                  <a:cubicBezTo>
                    <a:pt x="4757" y="26402"/>
                    <a:pt x="3576" y="23079"/>
                    <a:pt x="3482" y="20102"/>
                  </a:cubicBezTo>
                  <a:cubicBezTo>
                    <a:pt x="3340" y="15612"/>
                    <a:pt x="3466" y="10777"/>
                    <a:pt x="5246" y="6618"/>
                  </a:cubicBezTo>
                  <a:cubicBezTo>
                    <a:pt x="6049" y="4760"/>
                    <a:pt x="7167" y="3137"/>
                    <a:pt x="8396" y="1546"/>
                  </a:cubicBezTo>
                  <a:cubicBezTo>
                    <a:pt x="8522" y="1389"/>
                    <a:pt x="8648" y="1231"/>
                    <a:pt x="8774" y="1089"/>
                  </a:cubicBezTo>
                  <a:cubicBezTo>
                    <a:pt x="8664" y="1042"/>
                    <a:pt x="8554" y="1011"/>
                    <a:pt x="8443" y="963"/>
                  </a:cubicBezTo>
                  <a:cubicBezTo>
                    <a:pt x="7845" y="711"/>
                    <a:pt x="7262" y="412"/>
                    <a:pt x="6726" y="66"/>
                  </a:cubicBezTo>
                  <a:cubicBezTo>
                    <a:pt x="6653" y="20"/>
                    <a:pt x="6581" y="0"/>
                    <a:pt x="6514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1" name="Google Shape;2041;p51"/>
            <p:cNvSpPr/>
            <p:nvPr/>
          </p:nvSpPr>
          <p:spPr>
            <a:xfrm>
              <a:off x="2264863" y="660825"/>
              <a:ext cx="161475" cy="200950"/>
            </a:xfrm>
            <a:custGeom>
              <a:rect b="b" l="l" r="r" t="t"/>
              <a:pathLst>
                <a:path extrusionOk="0" h="8038" w="6459">
                  <a:moveTo>
                    <a:pt x="2884" y="0"/>
                  </a:moveTo>
                  <a:cubicBezTo>
                    <a:pt x="2308" y="0"/>
                    <a:pt x="1729" y="191"/>
                    <a:pt x="1213" y="622"/>
                  </a:cubicBezTo>
                  <a:cubicBezTo>
                    <a:pt x="473" y="1237"/>
                    <a:pt x="284" y="2182"/>
                    <a:pt x="284" y="3095"/>
                  </a:cubicBezTo>
                  <a:cubicBezTo>
                    <a:pt x="284" y="3946"/>
                    <a:pt x="158" y="4733"/>
                    <a:pt x="95" y="5568"/>
                  </a:cubicBezTo>
                  <a:cubicBezTo>
                    <a:pt x="0" y="6592"/>
                    <a:pt x="504" y="7506"/>
                    <a:pt x="1450" y="7868"/>
                  </a:cubicBezTo>
                  <a:cubicBezTo>
                    <a:pt x="1758" y="7984"/>
                    <a:pt x="2071" y="8037"/>
                    <a:pt x="2381" y="8037"/>
                  </a:cubicBezTo>
                  <a:cubicBezTo>
                    <a:pt x="3628" y="8037"/>
                    <a:pt x="4839" y="7185"/>
                    <a:pt x="5545" y="6151"/>
                  </a:cubicBezTo>
                  <a:cubicBezTo>
                    <a:pt x="6411" y="4812"/>
                    <a:pt x="6459" y="3111"/>
                    <a:pt x="5671" y="1725"/>
                  </a:cubicBezTo>
                  <a:cubicBezTo>
                    <a:pt x="5639" y="1662"/>
                    <a:pt x="5608" y="1615"/>
                    <a:pt x="5576" y="1567"/>
                  </a:cubicBezTo>
                  <a:cubicBezTo>
                    <a:pt x="4958" y="624"/>
                    <a:pt x="3927" y="0"/>
                    <a:pt x="28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2" name="Google Shape;2042;p51"/>
            <p:cNvSpPr/>
            <p:nvPr/>
          </p:nvSpPr>
          <p:spPr>
            <a:xfrm>
              <a:off x="2290463" y="693125"/>
              <a:ext cx="107125" cy="119250"/>
            </a:xfrm>
            <a:custGeom>
              <a:rect b="b" l="l" r="r" t="t"/>
              <a:pathLst>
                <a:path extrusionOk="0" h="4770" w="4285">
                  <a:moveTo>
                    <a:pt x="2273" y="1"/>
                  </a:moveTo>
                  <a:cubicBezTo>
                    <a:pt x="1933" y="1"/>
                    <a:pt x="1564" y="140"/>
                    <a:pt x="1182" y="464"/>
                  </a:cubicBezTo>
                  <a:cubicBezTo>
                    <a:pt x="268" y="1252"/>
                    <a:pt x="0" y="2386"/>
                    <a:pt x="378" y="3552"/>
                  </a:cubicBezTo>
                  <a:cubicBezTo>
                    <a:pt x="648" y="4348"/>
                    <a:pt x="1292" y="4769"/>
                    <a:pt x="2005" y="4769"/>
                  </a:cubicBezTo>
                  <a:cubicBezTo>
                    <a:pt x="2293" y="4769"/>
                    <a:pt x="2593" y="4700"/>
                    <a:pt x="2883" y="4560"/>
                  </a:cubicBezTo>
                  <a:cubicBezTo>
                    <a:pt x="4237" y="3914"/>
                    <a:pt x="4285" y="2134"/>
                    <a:pt x="3670" y="1000"/>
                  </a:cubicBezTo>
                  <a:cubicBezTo>
                    <a:pt x="3352" y="412"/>
                    <a:pt x="2857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3" name="Google Shape;2043;p51"/>
            <p:cNvSpPr/>
            <p:nvPr/>
          </p:nvSpPr>
          <p:spPr>
            <a:xfrm>
              <a:off x="2332613" y="701950"/>
              <a:ext cx="55925" cy="88575"/>
            </a:xfrm>
            <a:custGeom>
              <a:rect b="b" l="l" r="r" t="t"/>
              <a:pathLst>
                <a:path extrusionOk="0" h="3543" w="2237">
                  <a:moveTo>
                    <a:pt x="531" y="1"/>
                  </a:moveTo>
                  <a:cubicBezTo>
                    <a:pt x="30" y="1"/>
                    <a:pt x="0" y="573"/>
                    <a:pt x="47" y="962"/>
                  </a:cubicBezTo>
                  <a:cubicBezTo>
                    <a:pt x="78" y="1293"/>
                    <a:pt x="173" y="1623"/>
                    <a:pt x="204" y="1970"/>
                  </a:cubicBezTo>
                  <a:cubicBezTo>
                    <a:pt x="252" y="2427"/>
                    <a:pt x="189" y="3088"/>
                    <a:pt x="582" y="3388"/>
                  </a:cubicBezTo>
                  <a:cubicBezTo>
                    <a:pt x="732" y="3492"/>
                    <a:pt x="903" y="3542"/>
                    <a:pt x="1072" y="3542"/>
                  </a:cubicBezTo>
                  <a:cubicBezTo>
                    <a:pt x="1313" y="3542"/>
                    <a:pt x="1550" y="3440"/>
                    <a:pt x="1717" y="3246"/>
                  </a:cubicBezTo>
                  <a:cubicBezTo>
                    <a:pt x="2236" y="2632"/>
                    <a:pt x="1937" y="1576"/>
                    <a:pt x="1669" y="930"/>
                  </a:cubicBezTo>
                  <a:cubicBezTo>
                    <a:pt x="1465" y="442"/>
                    <a:pt x="1087" y="17"/>
                    <a:pt x="551" y="1"/>
                  </a:cubicBezTo>
                  <a:cubicBezTo>
                    <a:pt x="544" y="1"/>
                    <a:pt x="537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4" name="Google Shape;2044;p51"/>
            <p:cNvSpPr/>
            <p:nvPr/>
          </p:nvSpPr>
          <p:spPr>
            <a:xfrm>
              <a:off x="2308188" y="701975"/>
              <a:ext cx="41325" cy="42150"/>
            </a:xfrm>
            <a:custGeom>
              <a:rect b="b" l="l" r="r" t="t"/>
              <a:pathLst>
                <a:path extrusionOk="0" h="1686" w="1653">
                  <a:moveTo>
                    <a:pt x="550" y="0"/>
                  </a:moveTo>
                  <a:cubicBezTo>
                    <a:pt x="259" y="0"/>
                    <a:pt x="8" y="149"/>
                    <a:pt x="0" y="536"/>
                  </a:cubicBezTo>
                  <a:cubicBezTo>
                    <a:pt x="0" y="866"/>
                    <a:pt x="268" y="929"/>
                    <a:pt x="457" y="1134"/>
                  </a:cubicBezTo>
                  <a:cubicBezTo>
                    <a:pt x="662" y="1323"/>
                    <a:pt x="866" y="1670"/>
                    <a:pt x="1181" y="1685"/>
                  </a:cubicBezTo>
                  <a:cubicBezTo>
                    <a:pt x="1190" y="1686"/>
                    <a:pt x="1198" y="1686"/>
                    <a:pt x="1206" y="1686"/>
                  </a:cubicBezTo>
                  <a:cubicBezTo>
                    <a:pt x="1578" y="1686"/>
                    <a:pt x="1653" y="1331"/>
                    <a:pt x="1591" y="977"/>
                  </a:cubicBezTo>
                  <a:cubicBezTo>
                    <a:pt x="1544" y="725"/>
                    <a:pt x="1433" y="488"/>
                    <a:pt x="1276" y="284"/>
                  </a:cubicBezTo>
                  <a:cubicBezTo>
                    <a:pt x="1092" y="114"/>
                    <a:pt x="805" y="0"/>
                    <a:pt x="5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5" name="Google Shape;2045;p51"/>
            <p:cNvSpPr/>
            <p:nvPr/>
          </p:nvSpPr>
          <p:spPr>
            <a:xfrm>
              <a:off x="2643288" y="660825"/>
              <a:ext cx="161100" cy="200950"/>
            </a:xfrm>
            <a:custGeom>
              <a:rect b="b" l="l" r="r" t="t"/>
              <a:pathLst>
                <a:path extrusionOk="0" h="8038" w="6444">
                  <a:moveTo>
                    <a:pt x="2869" y="0"/>
                  </a:moveTo>
                  <a:cubicBezTo>
                    <a:pt x="2293" y="0"/>
                    <a:pt x="1714" y="191"/>
                    <a:pt x="1198" y="622"/>
                  </a:cubicBezTo>
                  <a:cubicBezTo>
                    <a:pt x="473" y="1237"/>
                    <a:pt x="284" y="2182"/>
                    <a:pt x="284" y="3095"/>
                  </a:cubicBezTo>
                  <a:cubicBezTo>
                    <a:pt x="284" y="3946"/>
                    <a:pt x="158" y="4733"/>
                    <a:pt x="79" y="5568"/>
                  </a:cubicBezTo>
                  <a:cubicBezTo>
                    <a:pt x="1" y="6592"/>
                    <a:pt x="489" y="7506"/>
                    <a:pt x="1434" y="7868"/>
                  </a:cubicBezTo>
                  <a:cubicBezTo>
                    <a:pt x="1745" y="7984"/>
                    <a:pt x="2060" y="8037"/>
                    <a:pt x="2372" y="8037"/>
                  </a:cubicBezTo>
                  <a:cubicBezTo>
                    <a:pt x="3623" y="8037"/>
                    <a:pt x="4823" y="7185"/>
                    <a:pt x="5530" y="6151"/>
                  </a:cubicBezTo>
                  <a:cubicBezTo>
                    <a:pt x="6396" y="4812"/>
                    <a:pt x="6443" y="3111"/>
                    <a:pt x="5656" y="1725"/>
                  </a:cubicBezTo>
                  <a:cubicBezTo>
                    <a:pt x="5640" y="1662"/>
                    <a:pt x="5593" y="1615"/>
                    <a:pt x="5561" y="1567"/>
                  </a:cubicBezTo>
                  <a:cubicBezTo>
                    <a:pt x="4942" y="624"/>
                    <a:pt x="3911" y="0"/>
                    <a:pt x="286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6" name="Google Shape;2046;p51"/>
            <p:cNvSpPr/>
            <p:nvPr/>
          </p:nvSpPr>
          <p:spPr>
            <a:xfrm>
              <a:off x="2668488" y="693125"/>
              <a:ext cx="107525" cy="119250"/>
            </a:xfrm>
            <a:custGeom>
              <a:rect b="b" l="l" r="r" t="t"/>
              <a:pathLst>
                <a:path extrusionOk="0" h="4770" w="4301">
                  <a:moveTo>
                    <a:pt x="2273" y="1"/>
                  </a:moveTo>
                  <a:cubicBezTo>
                    <a:pt x="1934" y="1"/>
                    <a:pt x="1564" y="140"/>
                    <a:pt x="1182" y="464"/>
                  </a:cubicBezTo>
                  <a:cubicBezTo>
                    <a:pt x="269" y="1252"/>
                    <a:pt x="1" y="2386"/>
                    <a:pt x="379" y="3552"/>
                  </a:cubicBezTo>
                  <a:cubicBezTo>
                    <a:pt x="648" y="4348"/>
                    <a:pt x="1293" y="4769"/>
                    <a:pt x="2006" y="4769"/>
                  </a:cubicBezTo>
                  <a:cubicBezTo>
                    <a:pt x="2294" y="4769"/>
                    <a:pt x="2593" y="4700"/>
                    <a:pt x="2883" y="4560"/>
                  </a:cubicBezTo>
                  <a:cubicBezTo>
                    <a:pt x="4238" y="3914"/>
                    <a:pt x="4301" y="2134"/>
                    <a:pt x="3671" y="1000"/>
                  </a:cubicBezTo>
                  <a:cubicBezTo>
                    <a:pt x="3352" y="412"/>
                    <a:pt x="2857" y="1"/>
                    <a:pt x="227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7" name="Google Shape;2047;p51"/>
            <p:cNvSpPr/>
            <p:nvPr/>
          </p:nvSpPr>
          <p:spPr>
            <a:xfrm>
              <a:off x="2711038" y="701950"/>
              <a:ext cx="55525" cy="88575"/>
            </a:xfrm>
            <a:custGeom>
              <a:rect b="b" l="l" r="r" t="t"/>
              <a:pathLst>
                <a:path extrusionOk="0" h="3543" w="2221">
                  <a:moveTo>
                    <a:pt x="515" y="1"/>
                  </a:moveTo>
                  <a:cubicBezTo>
                    <a:pt x="15" y="1"/>
                    <a:pt x="0" y="573"/>
                    <a:pt x="31" y="962"/>
                  </a:cubicBezTo>
                  <a:cubicBezTo>
                    <a:pt x="63" y="1293"/>
                    <a:pt x="157" y="1623"/>
                    <a:pt x="189" y="1970"/>
                  </a:cubicBezTo>
                  <a:cubicBezTo>
                    <a:pt x="236" y="2427"/>
                    <a:pt x="173" y="3088"/>
                    <a:pt x="583" y="3388"/>
                  </a:cubicBezTo>
                  <a:cubicBezTo>
                    <a:pt x="726" y="3492"/>
                    <a:pt x="896" y="3542"/>
                    <a:pt x="1066" y="3542"/>
                  </a:cubicBezTo>
                  <a:cubicBezTo>
                    <a:pt x="1308" y="3542"/>
                    <a:pt x="1550" y="3440"/>
                    <a:pt x="1717" y="3246"/>
                  </a:cubicBezTo>
                  <a:cubicBezTo>
                    <a:pt x="2221" y="2632"/>
                    <a:pt x="1922" y="1576"/>
                    <a:pt x="1654" y="930"/>
                  </a:cubicBezTo>
                  <a:cubicBezTo>
                    <a:pt x="1465" y="442"/>
                    <a:pt x="1087" y="17"/>
                    <a:pt x="536" y="1"/>
                  </a:cubicBezTo>
                  <a:cubicBezTo>
                    <a:pt x="529" y="1"/>
                    <a:pt x="522" y="1"/>
                    <a:pt x="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8" name="Google Shape;2048;p51"/>
            <p:cNvSpPr/>
            <p:nvPr/>
          </p:nvSpPr>
          <p:spPr>
            <a:xfrm>
              <a:off x="2686613" y="701975"/>
              <a:ext cx="41325" cy="42150"/>
            </a:xfrm>
            <a:custGeom>
              <a:rect b="b" l="l" r="r" t="t"/>
              <a:pathLst>
                <a:path extrusionOk="0" h="1686" w="1653">
                  <a:moveTo>
                    <a:pt x="543" y="0"/>
                  </a:moveTo>
                  <a:cubicBezTo>
                    <a:pt x="251" y="0"/>
                    <a:pt x="0" y="149"/>
                    <a:pt x="0" y="536"/>
                  </a:cubicBezTo>
                  <a:cubicBezTo>
                    <a:pt x="0" y="866"/>
                    <a:pt x="252" y="929"/>
                    <a:pt x="457" y="1134"/>
                  </a:cubicBezTo>
                  <a:cubicBezTo>
                    <a:pt x="646" y="1323"/>
                    <a:pt x="867" y="1670"/>
                    <a:pt x="1166" y="1685"/>
                  </a:cubicBezTo>
                  <a:cubicBezTo>
                    <a:pt x="1175" y="1686"/>
                    <a:pt x="1183" y="1686"/>
                    <a:pt x="1191" y="1686"/>
                  </a:cubicBezTo>
                  <a:cubicBezTo>
                    <a:pt x="1579" y="1686"/>
                    <a:pt x="1653" y="1331"/>
                    <a:pt x="1576" y="977"/>
                  </a:cubicBezTo>
                  <a:cubicBezTo>
                    <a:pt x="1544" y="725"/>
                    <a:pt x="1434" y="488"/>
                    <a:pt x="1260" y="284"/>
                  </a:cubicBezTo>
                  <a:cubicBezTo>
                    <a:pt x="1084" y="114"/>
                    <a:pt x="798" y="0"/>
                    <a:pt x="5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49" name="Google Shape;2049;p51"/>
            <p:cNvSpPr/>
            <p:nvPr/>
          </p:nvSpPr>
          <p:spPr>
            <a:xfrm>
              <a:off x="2449938" y="864075"/>
              <a:ext cx="183525" cy="309700"/>
            </a:xfrm>
            <a:custGeom>
              <a:rect b="b" l="l" r="r" t="t"/>
              <a:pathLst>
                <a:path extrusionOk="0" h="12388" w="7341">
                  <a:moveTo>
                    <a:pt x="3465" y="1"/>
                  </a:moveTo>
                  <a:cubicBezTo>
                    <a:pt x="2866" y="1"/>
                    <a:pt x="2286" y="194"/>
                    <a:pt x="1828" y="652"/>
                  </a:cubicBezTo>
                  <a:cubicBezTo>
                    <a:pt x="1025" y="1439"/>
                    <a:pt x="583" y="2620"/>
                    <a:pt x="347" y="3723"/>
                  </a:cubicBezTo>
                  <a:cubicBezTo>
                    <a:pt x="111" y="4841"/>
                    <a:pt x="1" y="5991"/>
                    <a:pt x="32" y="7157"/>
                  </a:cubicBezTo>
                  <a:cubicBezTo>
                    <a:pt x="48" y="8228"/>
                    <a:pt x="111" y="9425"/>
                    <a:pt x="505" y="10418"/>
                  </a:cubicBezTo>
                  <a:cubicBezTo>
                    <a:pt x="968" y="11607"/>
                    <a:pt x="2113" y="12387"/>
                    <a:pt x="3390" y="12387"/>
                  </a:cubicBezTo>
                  <a:cubicBezTo>
                    <a:pt x="3416" y="12387"/>
                    <a:pt x="3441" y="12387"/>
                    <a:pt x="3466" y="12386"/>
                  </a:cubicBezTo>
                  <a:cubicBezTo>
                    <a:pt x="4458" y="12371"/>
                    <a:pt x="5372" y="11898"/>
                    <a:pt x="5971" y="11095"/>
                  </a:cubicBezTo>
                  <a:cubicBezTo>
                    <a:pt x="6742" y="10087"/>
                    <a:pt x="7105" y="8795"/>
                    <a:pt x="7262" y="7503"/>
                  </a:cubicBezTo>
                  <a:cubicBezTo>
                    <a:pt x="7309" y="6984"/>
                    <a:pt x="7341" y="6480"/>
                    <a:pt x="7341" y="5960"/>
                  </a:cubicBezTo>
                  <a:cubicBezTo>
                    <a:pt x="7325" y="4243"/>
                    <a:pt x="7215" y="2353"/>
                    <a:pt x="5955" y="1077"/>
                  </a:cubicBezTo>
                  <a:cubicBezTo>
                    <a:pt x="5320" y="442"/>
                    <a:pt x="4371" y="1"/>
                    <a:pt x="34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0" name="Google Shape;2050;p51"/>
            <p:cNvSpPr/>
            <p:nvPr/>
          </p:nvSpPr>
          <p:spPr>
            <a:xfrm>
              <a:off x="2457413" y="888625"/>
              <a:ext cx="35475" cy="127075"/>
            </a:xfrm>
            <a:custGeom>
              <a:rect b="b" l="l" r="r" t="t"/>
              <a:pathLst>
                <a:path extrusionOk="0" h="5083" w="1419">
                  <a:moveTo>
                    <a:pt x="1214" y="0"/>
                  </a:moveTo>
                  <a:cubicBezTo>
                    <a:pt x="615" y="772"/>
                    <a:pt x="253" y="1780"/>
                    <a:pt x="48" y="2725"/>
                  </a:cubicBezTo>
                  <a:cubicBezTo>
                    <a:pt x="32" y="2820"/>
                    <a:pt x="17" y="2899"/>
                    <a:pt x="1" y="2993"/>
                  </a:cubicBezTo>
                  <a:cubicBezTo>
                    <a:pt x="32" y="3229"/>
                    <a:pt x="80" y="3481"/>
                    <a:pt x="143" y="3718"/>
                  </a:cubicBezTo>
                  <a:cubicBezTo>
                    <a:pt x="207" y="3938"/>
                    <a:pt x="602" y="5082"/>
                    <a:pt x="959" y="5082"/>
                  </a:cubicBezTo>
                  <a:cubicBezTo>
                    <a:pt x="1036" y="5082"/>
                    <a:pt x="1112" y="5028"/>
                    <a:pt x="1182" y="4899"/>
                  </a:cubicBezTo>
                  <a:cubicBezTo>
                    <a:pt x="1308" y="4584"/>
                    <a:pt x="1371" y="4269"/>
                    <a:pt x="1371" y="3938"/>
                  </a:cubicBezTo>
                  <a:cubicBezTo>
                    <a:pt x="1403" y="3529"/>
                    <a:pt x="1419" y="3119"/>
                    <a:pt x="1403" y="2710"/>
                  </a:cubicBezTo>
                  <a:cubicBezTo>
                    <a:pt x="1387" y="1812"/>
                    <a:pt x="1293" y="898"/>
                    <a:pt x="12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1" name="Google Shape;2051;p51"/>
            <p:cNvSpPr/>
            <p:nvPr/>
          </p:nvSpPr>
          <p:spPr>
            <a:xfrm>
              <a:off x="2498388" y="864200"/>
              <a:ext cx="35450" cy="56400"/>
            </a:xfrm>
            <a:custGeom>
              <a:rect b="b" l="l" r="r" t="t"/>
              <a:pathLst>
                <a:path extrusionOk="0" h="2256" w="1418">
                  <a:moveTo>
                    <a:pt x="1418" y="1"/>
                  </a:moveTo>
                  <a:cubicBezTo>
                    <a:pt x="898" y="1"/>
                    <a:pt x="394" y="190"/>
                    <a:pt x="0" y="536"/>
                  </a:cubicBezTo>
                  <a:cubicBezTo>
                    <a:pt x="95" y="946"/>
                    <a:pt x="221" y="1340"/>
                    <a:pt x="394" y="1733"/>
                  </a:cubicBezTo>
                  <a:cubicBezTo>
                    <a:pt x="455" y="1893"/>
                    <a:pt x="546" y="2256"/>
                    <a:pt x="718" y="2256"/>
                  </a:cubicBezTo>
                  <a:cubicBezTo>
                    <a:pt x="766" y="2256"/>
                    <a:pt x="820" y="2227"/>
                    <a:pt x="882" y="2159"/>
                  </a:cubicBezTo>
                  <a:cubicBezTo>
                    <a:pt x="1040" y="1970"/>
                    <a:pt x="1150" y="1749"/>
                    <a:pt x="1197" y="1497"/>
                  </a:cubicBezTo>
                  <a:cubicBezTo>
                    <a:pt x="1307" y="1025"/>
                    <a:pt x="1386" y="536"/>
                    <a:pt x="1418" y="48"/>
                  </a:cubicBezTo>
                  <a:lnTo>
                    <a:pt x="1418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2" name="Google Shape;2052;p51"/>
            <p:cNvSpPr/>
            <p:nvPr/>
          </p:nvSpPr>
          <p:spPr>
            <a:xfrm>
              <a:off x="2552713" y="866175"/>
              <a:ext cx="37825" cy="52750"/>
            </a:xfrm>
            <a:custGeom>
              <a:rect b="b" l="l" r="r" t="t"/>
              <a:pathLst>
                <a:path extrusionOk="0" h="2110" w="1513">
                  <a:moveTo>
                    <a:pt x="80" y="0"/>
                  </a:moveTo>
                  <a:cubicBezTo>
                    <a:pt x="64" y="221"/>
                    <a:pt x="48" y="457"/>
                    <a:pt x="32" y="678"/>
                  </a:cubicBezTo>
                  <a:cubicBezTo>
                    <a:pt x="1" y="1024"/>
                    <a:pt x="1" y="1387"/>
                    <a:pt x="48" y="1749"/>
                  </a:cubicBezTo>
                  <a:cubicBezTo>
                    <a:pt x="64" y="1875"/>
                    <a:pt x="111" y="1985"/>
                    <a:pt x="190" y="2080"/>
                  </a:cubicBezTo>
                  <a:cubicBezTo>
                    <a:pt x="219" y="2101"/>
                    <a:pt x="251" y="2109"/>
                    <a:pt x="283" y="2109"/>
                  </a:cubicBezTo>
                  <a:cubicBezTo>
                    <a:pt x="371" y="2109"/>
                    <a:pt x="463" y="2043"/>
                    <a:pt x="521" y="1985"/>
                  </a:cubicBezTo>
                  <a:cubicBezTo>
                    <a:pt x="867" y="1670"/>
                    <a:pt x="1166" y="1308"/>
                    <a:pt x="1387" y="898"/>
                  </a:cubicBezTo>
                  <a:cubicBezTo>
                    <a:pt x="1434" y="835"/>
                    <a:pt x="1466" y="772"/>
                    <a:pt x="1513" y="694"/>
                  </a:cubicBezTo>
                  <a:cubicBezTo>
                    <a:pt x="1088" y="363"/>
                    <a:pt x="599" y="127"/>
                    <a:pt x="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3" name="Google Shape;2053;p51"/>
            <p:cNvSpPr/>
            <p:nvPr/>
          </p:nvSpPr>
          <p:spPr>
            <a:xfrm>
              <a:off x="2456238" y="1054400"/>
              <a:ext cx="173300" cy="119750"/>
            </a:xfrm>
            <a:custGeom>
              <a:rect b="b" l="l" r="r" t="t"/>
              <a:pathLst>
                <a:path extrusionOk="0" h="4790" w="6932">
                  <a:moveTo>
                    <a:pt x="4781" y="0"/>
                  </a:moveTo>
                  <a:cubicBezTo>
                    <a:pt x="4277" y="0"/>
                    <a:pt x="3773" y="58"/>
                    <a:pt x="3277" y="174"/>
                  </a:cubicBezTo>
                  <a:cubicBezTo>
                    <a:pt x="2316" y="395"/>
                    <a:pt x="1418" y="804"/>
                    <a:pt x="631" y="1403"/>
                  </a:cubicBezTo>
                  <a:cubicBezTo>
                    <a:pt x="410" y="1576"/>
                    <a:pt x="205" y="1749"/>
                    <a:pt x="1" y="1938"/>
                  </a:cubicBezTo>
                  <a:cubicBezTo>
                    <a:pt x="64" y="2237"/>
                    <a:pt x="142" y="2537"/>
                    <a:pt x="253" y="2820"/>
                  </a:cubicBezTo>
                  <a:cubicBezTo>
                    <a:pt x="721" y="4006"/>
                    <a:pt x="1883" y="4789"/>
                    <a:pt x="3175" y="4789"/>
                  </a:cubicBezTo>
                  <a:cubicBezTo>
                    <a:pt x="3188" y="4789"/>
                    <a:pt x="3201" y="4789"/>
                    <a:pt x="3214" y="4789"/>
                  </a:cubicBezTo>
                  <a:cubicBezTo>
                    <a:pt x="4206" y="4758"/>
                    <a:pt x="5120" y="4285"/>
                    <a:pt x="5719" y="3482"/>
                  </a:cubicBezTo>
                  <a:cubicBezTo>
                    <a:pt x="6364" y="2553"/>
                    <a:pt x="6790" y="1481"/>
                    <a:pt x="6931" y="363"/>
                  </a:cubicBezTo>
                  <a:cubicBezTo>
                    <a:pt x="6233" y="121"/>
                    <a:pt x="5508" y="0"/>
                    <a:pt x="47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4" name="Google Shape;2054;p51"/>
            <p:cNvSpPr/>
            <p:nvPr/>
          </p:nvSpPr>
          <p:spPr>
            <a:xfrm>
              <a:off x="2581063" y="895325"/>
              <a:ext cx="50825" cy="131900"/>
            </a:xfrm>
            <a:custGeom>
              <a:rect b="b" l="l" r="r" t="t"/>
              <a:pathLst>
                <a:path extrusionOk="0" h="5276" w="2033">
                  <a:moveTo>
                    <a:pt x="867" y="0"/>
                  </a:moveTo>
                  <a:cubicBezTo>
                    <a:pt x="757" y="992"/>
                    <a:pt x="552" y="1985"/>
                    <a:pt x="284" y="2961"/>
                  </a:cubicBezTo>
                  <a:cubicBezTo>
                    <a:pt x="143" y="3402"/>
                    <a:pt x="64" y="3859"/>
                    <a:pt x="17" y="4316"/>
                  </a:cubicBezTo>
                  <a:cubicBezTo>
                    <a:pt x="1" y="4615"/>
                    <a:pt x="1" y="5104"/>
                    <a:pt x="332" y="5245"/>
                  </a:cubicBezTo>
                  <a:cubicBezTo>
                    <a:pt x="383" y="5266"/>
                    <a:pt x="434" y="5276"/>
                    <a:pt x="485" y="5276"/>
                  </a:cubicBezTo>
                  <a:cubicBezTo>
                    <a:pt x="929" y="5276"/>
                    <a:pt x="1329" y="4533"/>
                    <a:pt x="1513" y="4222"/>
                  </a:cubicBezTo>
                  <a:cubicBezTo>
                    <a:pt x="1702" y="3859"/>
                    <a:pt x="1875" y="3497"/>
                    <a:pt x="2033" y="3119"/>
                  </a:cubicBezTo>
                  <a:cubicBezTo>
                    <a:pt x="1923" y="1985"/>
                    <a:pt x="1639" y="866"/>
                    <a:pt x="8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0" name="Shape 2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1" name="Google Shape;2141;p60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questão do fonocentrismo</a:t>
            </a:r>
            <a:endParaRPr/>
          </a:p>
        </p:txBody>
      </p:sp>
      <p:sp>
        <p:nvSpPr>
          <p:cNvPr id="2142" name="Google Shape;2142;p60"/>
          <p:cNvSpPr txBox="1"/>
          <p:nvPr/>
        </p:nvSpPr>
        <p:spPr>
          <a:xfrm>
            <a:off x="1088175" y="1107700"/>
            <a:ext cx="72279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lang="pt-BR" sz="1600">
                <a:latin typeface="Poppins"/>
                <a:ea typeface="Poppins"/>
                <a:cs typeface="Poppins"/>
                <a:sym typeface="Poppins"/>
              </a:rPr>
              <a:t>Construtivismo como orientação pedagógica e o “fracasso”;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pt-BR" sz="1600">
                <a:latin typeface="Poppins"/>
                <a:ea typeface="Poppins"/>
                <a:cs typeface="Poppins"/>
                <a:sym typeface="Poppins"/>
              </a:rPr>
              <a:t>Comparação com EUA,França e Inglaterra;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lang="pt-BR" sz="1600">
                <a:latin typeface="Poppins"/>
                <a:ea typeface="Poppins"/>
                <a:cs typeface="Poppins"/>
                <a:sym typeface="Poppins"/>
              </a:rPr>
              <a:t>Suposta neutralidade;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1" marL="914400" rtl="0" algn="just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○"/>
            </a:pPr>
            <a:r>
              <a:rPr lang="pt-BR" sz="1600">
                <a:latin typeface="Poppins"/>
                <a:ea typeface="Poppins"/>
                <a:cs typeface="Poppins"/>
                <a:sym typeface="Poppins"/>
              </a:rPr>
              <a:t>“Voloshinov (2007), a impossibilidade de neutralidade de uma ciência particular seria justificada tanto por uma razão lógica quanto por uma razão sociológica.”(Uma análise do método fônico)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-330200" lvl="0" marL="457200" rtl="0" algn="just">
              <a:spcBef>
                <a:spcPts val="0"/>
              </a:spcBef>
              <a:spcAft>
                <a:spcPts val="0"/>
              </a:spcAft>
              <a:buSzPts val="1600"/>
              <a:buFont typeface="Poppins"/>
              <a:buChar char="●"/>
            </a:pPr>
            <a:r>
              <a:rPr lang="pt-BR" sz="1600">
                <a:latin typeface="Poppins"/>
                <a:ea typeface="Poppins"/>
                <a:cs typeface="Poppins"/>
                <a:sym typeface="Poppins"/>
              </a:rPr>
              <a:t>“A simples adoção do método fônico em diretrizes e recomendações pedagógicas oficiais seria suficiente para solucionar os problemas da alfabetização brasileira?” (Uma análise do método fônico)</a:t>
            </a:r>
            <a:endParaRPr sz="16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6" name="Shape 2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7" name="Google Shape;2147;p61"/>
          <p:cNvSpPr txBox="1"/>
          <p:nvPr>
            <p:ph idx="8" type="title"/>
          </p:nvPr>
        </p:nvSpPr>
        <p:spPr>
          <a:xfrm>
            <a:off x="715100" y="2302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Documentação</a:t>
            </a:r>
            <a:endParaRPr/>
          </a:p>
        </p:txBody>
      </p:sp>
      <p:sp>
        <p:nvSpPr>
          <p:cNvPr id="2148" name="Google Shape;2148;p61"/>
          <p:cNvSpPr txBox="1"/>
          <p:nvPr>
            <p:ph idx="5" type="subTitle"/>
          </p:nvPr>
        </p:nvSpPr>
        <p:spPr>
          <a:xfrm>
            <a:off x="895550" y="802900"/>
            <a:ext cx="7572300" cy="363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PNA (Política Nacional de Alfabetização)</a:t>
            </a:r>
            <a:endParaRPr b="1" sz="2000"/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000"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Instituída em 2019 pelo decreto nº 9.765;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Diz buscar combater o analfabetismo absoluto e funcional no Brasil e proporcionar maior qualidade no processo de alfabetização;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Com base na ciência cognitiva da leitura, define alfabetização como o ensino das habilidades de leitura e de escrita em um sistema alfabético.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Por meio do programa governamental “Tempo de Aprender”, em consonância com a PNA, é fornecida formação continuada para professores e gestores, além de materiais e recursos para a alfabetização.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Implicitamente determina a utilização do método fônico de alfabetização, ao mencionar: “consciência fonêmica” e “instrução fônica sistemática”. 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Ao sugerir a utilização de um único método de alfabetização, impede que o professor analise e adapte a alfabetização a cada aluno. Além disso, não há um consenso sobre a eficácia do método fônico.</a:t>
            </a:r>
            <a:endParaRPr/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457200" rtl="0" algn="just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2" name="Shape 2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" name="Google Shape;2153;p62"/>
          <p:cNvSpPr txBox="1"/>
          <p:nvPr>
            <p:ph idx="8" type="title"/>
          </p:nvPr>
        </p:nvSpPr>
        <p:spPr>
          <a:xfrm>
            <a:off x="715100" y="2302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Documentação</a:t>
            </a:r>
            <a:endParaRPr/>
          </a:p>
        </p:txBody>
      </p:sp>
      <p:sp>
        <p:nvSpPr>
          <p:cNvPr id="2154" name="Google Shape;2154;p62"/>
          <p:cNvSpPr txBox="1"/>
          <p:nvPr>
            <p:ph idx="5" type="subTitle"/>
          </p:nvPr>
        </p:nvSpPr>
        <p:spPr>
          <a:xfrm>
            <a:off x="885825" y="704850"/>
            <a:ext cx="6696000" cy="407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000"/>
              <a:t>PNA (Política Nacional de Alfabetização)</a:t>
            </a:r>
            <a:endParaRPr sz="1800"/>
          </a:p>
          <a:p>
            <a:pPr indent="-31750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pt-BR">
                <a:solidFill>
                  <a:srgbClr val="000000"/>
                </a:solidFill>
              </a:rPr>
              <a:t>Art. 5º do decreto 9.765: Constituem diretrizes para a implementação da Política Nacional de Alfabetização:</a:t>
            </a:r>
            <a:endParaRPr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I - priorização da alfabetização no primeiro ano do ensino fundamental;</a:t>
            </a:r>
            <a:endParaRPr>
              <a:solidFill>
                <a:srgbClr val="000000"/>
              </a:solidFill>
            </a:endParaRPr>
          </a:p>
          <a:p>
            <a:pPr indent="0" lvl="0" marL="45720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0000"/>
                </a:solidFill>
              </a:rPr>
              <a:t>II. incentivo a práticas de ensino para o desenvolvimento da linguagem oral e da literacia emergente na educação infantil;</a:t>
            </a:r>
            <a:endParaRPr>
              <a:solidFill>
                <a:srgbClr val="000000"/>
              </a:solidFill>
            </a:endParaRPr>
          </a:p>
          <a:p>
            <a:pPr indent="-317500" lvl="0" marL="457200" rtl="0" algn="just">
              <a:spcBef>
                <a:spcPts val="60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Ao mencionar a literacia emergente e incluir no público alvo da política crianças na primeira infância (0 a 6 anos) é proposta uma antecipação da alfabetização a qual significa um retrocesso para as conquistas no âmbito da Educação Infantil. 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Além disso, de acordo com a BNCC, a alfabetização deve ocorrer até o 2º ano EFI e com o PNE (Plano Nacional de Educação) até o 3ª ano do EFI, em contraposição à PNA.</a:t>
            </a:r>
            <a:endParaRPr/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8" name="Shape 2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9" name="Google Shape;2159;p63"/>
          <p:cNvSpPr txBox="1"/>
          <p:nvPr>
            <p:ph idx="5" type="subTitle"/>
          </p:nvPr>
        </p:nvSpPr>
        <p:spPr>
          <a:xfrm>
            <a:off x="869150" y="1169025"/>
            <a:ext cx="7838100" cy="148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3ª edição - setembro de 2019</a:t>
            </a:r>
            <a:endParaRPr/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pt-BR"/>
              <a:t>VI – Conclusões e Recomendações :</a:t>
            </a:r>
            <a:endParaRPr/>
          </a:p>
          <a:p>
            <a:pPr indent="-317500" lvl="1" marL="914400" rtl="0" algn="just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BR"/>
              <a:t>Novas</a:t>
            </a:r>
            <a:r>
              <a:rPr lang="pt-BR"/>
              <a:t> políticas de países industrializados fazem  uso sistemático do método fônico e de livros didáticos (inclusive cartilhas) e outros modelos e orientações estruturados que servem para orientar e balizar o trabalho dos professores em sala de aula.</a:t>
            </a:r>
            <a:endParaRPr/>
          </a:p>
        </p:txBody>
      </p:sp>
      <p:sp>
        <p:nvSpPr>
          <p:cNvPr id="2160" name="Google Shape;2160;p63"/>
          <p:cNvSpPr txBox="1"/>
          <p:nvPr>
            <p:ph idx="8" type="title"/>
          </p:nvPr>
        </p:nvSpPr>
        <p:spPr>
          <a:xfrm>
            <a:off x="664550" y="206425"/>
            <a:ext cx="7713600" cy="766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 Relatório final Alfabetização Infantil: os novos caminhos, da Comissão de Educação e Cultura da Câmara dos Deputados</a:t>
            </a:r>
            <a:endParaRPr sz="2000"/>
          </a:p>
        </p:txBody>
      </p:sp>
      <p:sp>
        <p:nvSpPr>
          <p:cNvPr id="2161" name="Google Shape;2161;p63"/>
          <p:cNvSpPr txBox="1"/>
          <p:nvPr/>
        </p:nvSpPr>
        <p:spPr>
          <a:xfrm>
            <a:off x="1186700" y="2654025"/>
            <a:ext cx="7203000" cy="26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latin typeface="Poppins"/>
                <a:ea typeface="Poppins"/>
                <a:cs typeface="Poppins"/>
                <a:sym typeface="Poppins"/>
              </a:rPr>
              <a:t>BASE NACIONAL COMUM CURRICULAR (BNCC)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a alfabetização deve ocorrer até o 2º ano do EF;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práticas sociais de leitura e escrita;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propõe o multiletramento.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23850" lvl="0" marL="457200" rtl="0" algn="just">
              <a:spcBef>
                <a:spcPts val="0"/>
              </a:spcBef>
              <a:spcAft>
                <a:spcPts val="0"/>
              </a:spcAft>
              <a:buSzPts val="1500"/>
              <a:buFont typeface="Poppins"/>
              <a:buChar char="●"/>
            </a:pPr>
            <a:r>
              <a:rPr lang="pt-BR" sz="950"/>
              <a:t>Nos dois primeiros anos do Ensino Fundamental, a ação pedagógica deve ter como foco a alfabetização, a fim de garantir amplas oportunidades para que os alunos se apropriem do sistema de escrita alfabética de modo articulado ao desenvolvimento de outras habilidades de leitura e de escrita e ao seu envolvimento em práticas diversificadas de letramentos. Como aponta o Parecer CNE/CEB nº 11/2010</a:t>
            </a:r>
            <a:r>
              <a:rPr lang="pt-BR" sz="600"/>
              <a:t> </a:t>
            </a:r>
            <a:r>
              <a:rPr lang="pt-BR" sz="950"/>
              <a:t>, “os conteúdos dos diversos componentes curriculares [...], ao descortinarem às crianças o conhecimento do mundo por meio de novos olhares, lhes oferecem oportunidades de exercitar a leitura e a escrita de um modo mais significativo” (BRASIL, 2010).</a:t>
            </a:r>
            <a:endParaRPr sz="15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65" name="Shape 2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6" name="Google Shape;2166;p64"/>
          <p:cNvSpPr/>
          <p:nvPr/>
        </p:nvSpPr>
        <p:spPr>
          <a:xfrm>
            <a:off x="6059013" y="1908550"/>
            <a:ext cx="1859100" cy="1859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7" name="Google Shape;2167;p64"/>
          <p:cNvSpPr/>
          <p:nvPr/>
        </p:nvSpPr>
        <p:spPr>
          <a:xfrm>
            <a:off x="3627219" y="1908550"/>
            <a:ext cx="1859100" cy="18591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8" name="Google Shape;2168;p64"/>
          <p:cNvSpPr/>
          <p:nvPr/>
        </p:nvSpPr>
        <p:spPr>
          <a:xfrm>
            <a:off x="1225875" y="1908550"/>
            <a:ext cx="1859100" cy="18591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169" name="Google Shape;2169;p64"/>
          <p:cNvSpPr txBox="1"/>
          <p:nvPr>
            <p:ph type="title"/>
          </p:nvPr>
        </p:nvSpPr>
        <p:spPr>
          <a:xfrm>
            <a:off x="699975" y="7515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Processos do método fônico</a:t>
            </a:r>
            <a:endParaRPr/>
          </a:p>
        </p:txBody>
      </p:sp>
      <p:sp>
        <p:nvSpPr>
          <p:cNvPr id="2170" name="Google Shape;2170;p64"/>
          <p:cNvSpPr txBox="1"/>
          <p:nvPr>
            <p:ph type="title"/>
          </p:nvPr>
        </p:nvSpPr>
        <p:spPr>
          <a:xfrm>
            <a:off x="1309875" y="2152750"/>
            <a:ext cx="1691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1</a:t>
            </a:r>
            <a:endParaRPr sz="2400"/>
          </a:p>
        </p:txBody>
      </p:sp>
      <p:sp>
        <p:nvSpPr>
          <p:cNvPr id="2171" name="Google Shape;2171;p64"/>
          <p:cNvSpPr txBox="1"/>
          <p:nvPr>
            <p:ph idx="4294967295" type="subTitle"/>
          </p:nvPr>
        </p:nvSpPr>
        <p:spPr>
          <a:xfrm>
            <a:off x="1256325" y="2680450"/>
            <a:ext cx="17982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Conhecer os sons das letras</a:t>
            </a:r>
            <a:endParaRPr/>
          </a:p>
        </p:txBody>
      </p:sp>
      <p:sp>
        <p:nvSpPr>
          <p:cNvPr id="2172" name="Google Shape;2172;p64"/>
          <p:cNvSpPr txBox="1"/>
          <p:nvPr>
            <p:ph type="title"/>
          </p:nvPr>
        </p:nvSpPr>
        <p:spPr>
          <a:xfrm>
            <a:off x="3711219" y="2152750"/>
            <a:ext cx="1691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2</a:t>
            </a:r>
            <a:endParaRPr sz="2400"/>
          </a:p>
        </p:txBody>
      </p:sp>
      <p:sp>
        <p:nvSpPr>
          <p:cNvPr id="2173" name="Google Shape;2173;p64"/>
          <p:cNvSpPr txBox="1"/>
          <p:nvPr>
            <p:ph idx="4294967295" type="subTitle"/>
          </p:nvPr>
        </p:nvSpPr>
        <p:spPr>
          <a:xfrm>
            <a:off x="3657669" y="2680450"/>
            <a:ext cx="17982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Combinação dos sons</a:t>
            </a:r>
            <a:endParaRPr/>
          </a:p>
        </p:txBody>
      </p:sp>
      <p:sp>
        <p:nvSpPr>
          <p:cNvPr id="2174" name="Google Shape;2174;p64"/>
          <p:cNvSpPr txBox="1"/>
          <p:nvPr>
            <p:ph type="title"/>
          </p:nvPr>
        </p:nvSpPr>
        <p:spPr>
          <a:xfrm>
            <a:off x="6143013" y="2152750"/>
            <a:ext cx="1691100" cy="527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/>
              <a:t>3</a:t>
            </a:r>
            <a:endParaRPr sz="2400"/>
          </a:p>
        </p:txBody>
      </p:sp>
      <p:sp>
        <p:nvSpPr>
          <p:cNvPr id="2175" name="Google Shape;2175;p64"/>
          <p:cNvSpPr txBox="1"/>
          <p:nvPr>
            <p:ph idx="4294967295" type="subTitle"/>
          </p:nvPr>
        </p:nvSpPr>
        <p:spPr>
          <a:xfrm>
            <a:off x="6089475" y="2616700"/>
            <a:ext cx="1798200" cy="44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pt-BR"/>
              <a:t>Montar frases e textos</a:t>
            </a:r>
            <a:endParaRPr/>
          </a:p>
        </p:txBody>
      </p:sp>
      <p:cxnSp>
        <p:nvCxnSpPr>
          <p:cNvPr id="2176" name="Google Shape;2176;p64"/>
          <p:cNvCxnSpPr>
            <a:stCxn id="2168" idx="6"/>
            <a:endCxn id="2167" idx="2"/>
          </p:cNvCxnSpPr>
          <p:nvPr/>
        </p:nvCxnSpPr>
        <p:spPr>
          <a:xfrm>
            <a:off x="3084975" y="2838100"/>
            <a:ext cx="5421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77" name="Google Shape;2177;p64"/>
          <p:cNvCxnSpPr>
            <a:stCxn id="2167" idx="6"/>
            <a:endCxn id="2166" idx="2"/>
          </p:cNvCxnSpPr>
          <p:nvPr/>
        </p:nvCxnSpPr>
        <p:spPr>
          <a:xfrm>
            <a:off x="5486319" y="2838100"/>
            <a:ext cx="5727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178" name="Google Shape;2178;p64"/>
          <p:cNvGrpSpPr/>
          <p:nvPr/>
        </p:nvGrpSpPr>
        <p:grpSpPr>
          <a:xfrm rot="650312">
            <a:off x="7572594" y="3806580"/>
            <a:ext cx="1307401" cy="1064531"/>
            <a:chOff x="5971613" y="1773475"/>
            <a:chExt cx="1017575" cy="836100"/>
          </a:xfrm>
        </p:grpSpPr>
        <p:sp>
          <p:nvSpPr>
            <p:cNvPr id="2179" name="Google Shape;2179;p64"/>
            <p:cNvSpPr/>
            <p:nvPr/>
          </p:nvSpPr>
          <p:spPr>
            <a:xfrm>
              <a:off x="5971613" y="1773475"/>
              <a:ext cx="1017575" cy="792725"/>
            </a:xfrm>
            <a:custGeom>
              <a:rect b="b" l="l" r="r" t="t"/>
              <a:pathLst>
                <a:path extrusionOk="0" h="31709" w="40703">
                  <a:moveTo>
                    <a:pt x="40088" y="27943"/>
                  </a:moveTo>
                  <a:cubicBezTo>
                    <a:pt x="40435" y="28022"/>
                    <a:pt x="40702" y="27660"/>
                    <a:pt x="40529" y="27361"/>
                  </a:cubicBezTo>
                  <a:cubicBezTo>
                    <a:pt x="40198" y="26794"/>
                    <a:pt x="39600" y="26416"/>
                    <a:pt x="39238" y="25848"/>
                  </a:cubicBezTo>
                  <a:cubicBezTo>
                    <a:pt x="39175" y="25738"/>
                    <a:pt x="39127" y="25644"/>
                    <a:pt x="39080" y="25533"/>
                  </a:cubicBezTo>
                  <a:lnTo>
                    <a:pt x="39080" y="23738"/>
                  </a:lnTo>
                  <a:cubicBezTo>
                    <a:pt x="39080" y="23297"/>
                    <a:pt x="39064" y="22840"/>
                    <a:pt x="39064" y="22399"/>
                  </a:cubicBezTo>
                  <a:cubicBezTo>
                    <a:pt x="39285" y="22730"/>
                    <a:pt x="39600" y="22997"/>
                    <a:pt x="39962" y="23155"/>
                  </a:cubicBezTo>
                  <a:cubicBezTo>
                    <a:pt x="40246" y="23234"/>
                    <a:pt x="40513" y="22966"/>
                    <a:pt x="40435" y="22667"/>
                  </a:cubicBezTo>
                  <a:cubicBezTo>
                    <a:pt x="40230" y="22131"/>
                    <a:pt x="39773" y="21737"/>
                    <a:pt x="39505" y="21233"/>
                  </a:cubicBezTo>
                  <a:cubicBezTo>
                    <a:pt x="39348" y="20950"/>
                    <a:pt x="39238" y="20666"/>
                    <a:pt x="39127" y="20367"/>
                  </a:cubicBezTo>
                  <a:cubicBezTo>
                    <a:pt x="39253" y="20461"/>
                    <a:pt x="39379" y="20540"/>
                    <a:pt x="39521" y="20619"/>
                  </a:cubicBezTo>
                  <a:cubicBezTo>
                    <a:pt x="39852" y="20776"/>
                    <a:pt x="40214" y="20414"/>
                    <a:pt x="40041" y="20083"/>
                  </a:cubicBezTo>
                  <a:cubicBezTo>
                    <a:pt x="39805" y="19627"/>
                    <a:pt x="39364" y="19312"/>
                    <a:pt x="39049" y="18902"/>
                  </a:cubicBezTo>
                  <a:cubicBezTo>
                    <a:pt x="39033" y="18871"/>
                    <a:pt x="39017" y="18839"/>
                    <a:pt x="39001" y="18808"/>
                  </a:cubicBezTo>
                  <a:cubicBezTo>
                    <a:pt x="38970" y="18036"/>
                    <a:pt x="38954" y="17280"/>
                    <a:pt x="38923" y="16508"/>
                  </a:cubicBezTo>
                  <a:cubicBezTo>
                    <a:pt x="39285" y="16744"/>
                    <a:pt x="39710" y="16870"/>
                    <a:pt x="40135" y="16854"/>
                  </a:cubicBezTo>
                  <a:cubicBezTo>
                    <a:pt x="40419" y="16839"/>
                    <a:pt x="40561" y="16492"/>
                    <a:pt x="40372" y="16272"/>
                  </a:cubicBezTo>
                  <a:cubicBezTo>
                    <a:pt x="39978" y="15830"/>
                    <a:pt x="39348" y="15673"/>
                    <a:pt x="38891" y="15295"/>
                  </a:cubicBezTo>
                  <a:cubicBezTo>
                    <a:pt x="38875" y="14838"/>
                    <a:pt x="38860" y="14381"/>
                    <a:pt x="38860" y="13925"/>
                  </a:cubicBezTo>
                  <a:cubicBezTo>
                    <a:pt x="38844" y="13515"/>
                    <a:pt x="38844" y="13121"/>
                    <a:pt x="38828" y="12712"/>
                  </a:cubicBezTo>
                  <a:cubicBezTo>
                    <a:pt x="38938" y="12885"/>
                    <a:pt x="39096" y="13058"/>
                    <a:pt x="39253" y="13184"/>
                  </a:cubicBezTo>
                  <a:cubicBezTo>
                    <a:pt x="39537" y="13420"/>
                    <a:pt x="40041" y="13216"/>
                    <a:pt x="39915" y="12790"/>
                  </a:cubicBezTo>
                  <a:cubicBezTo>
                    <a:pt x="39694" y="12113"/>
                    <a:pt x="39316" y="11515"/>
                    <a:pt x="39190" y="10790"/>
                  </a:cubicBezTo>
                  <a:cubicBezTo>
                    <a:pt x="39127" y="10365"/>
                    <a:pt x="39080" y="9939"/>
                    <a:pt x="39064" y="9514"/>
                  </a:cubicBezTo>
                  <a:cubicBezTo>
                    <a:pt x="39206" y="9766"/>
                    <a:pt x="39395" y="9987"/>
                    <a:pt x="39600" y="10191"/>
                  </a:cubicBezTo>
                  <a:cubicBezTo>
                    <a:pt x="39883" y="10459"/>
                    <a:pt x="40403" y="10207"/>
                    <a:pt x="40277" y="9798"/>
                  </a:cubicBezTo>
                  <a:cubicBezTo>
                    <a:pt x="40025" y="9026"/>
                    <a:pt x="39584" y="8348"/>
                    <a:pt x="39379" y="7561"/>
                  </a:cubicBezTo>
                  <a:cubicBezTo>
                    <a:pt x="39238" y="7010"/>
                    <a:pt x="39159" y="6458"/>
                    <a:pt x="39143" y="5891"/>
                  </a:cubicBezTo>
                  <a:cubicBezTo>
                    <a:pt x="39269" y="5970"/>
                    <a:pt x="39442" y="6017"/>
                    <a:pt x="39600" y="6017"/>
                  </a:cubicBezTo>
                  <a:cubicBezTo>
                    <a:pt x="39899" y="6001"/>
                    <a:pt x="40072" y="5671"/>
                    <a:pt x="39931" y="5419"/>
                  </a:cubicBezTo>
                  <a:cubicBezTo>
                    <a:pt x="39663" y="5009"/>
                    <a:pt x="39206" y="4789"/>
                    <a:pt x="38923" y="4363"/>
                  </a:cubicBezTo>
                  <a:cubicBezTo>
                    <a:pt x="38623" y="3859"/>
                    <a:pt x="38387" y="3339"/>
                    <a:pt x="38214" y="2788"/>
                  </a:cubicBezTo>
                  <a:cubicBezTo>
                    <a:pt x="38182" y="2741"/>
                    <a:pt x="38166" y="2694"/>
                    <a:pt x="38135" y="2646"/>
                  </a:cubicBezTo>
                  <a:cubicBezTo>
                    <a:pt x="38103" y="2568"/>
                    <a:pt x="38072" y="2489"/>
                    <a:pt x="38040" y="2410"/>
                  </a:cubicBezTo>
                  <a:cubicBezTo>
                    <a:pt x="37851" y="1906"/>
                    <a:pt x="34496" y="1764"/>
                    <a:pt x="31015" y="1843"/>
                  </a:cubicBezTo>
                  <a:cubicBezTo>
                    <a:pt x="31346" y="1638"/>
                    <a:pt x="31630" y="1402"/>
                    <a:pt x="31897" y="1134"/>
                  </a:cubicBezTo>
                  <a:cubicBezTo>
                    <a:pt x="32149" y="866"/>
                    <a:pt x="31897" y="425"/>
                    <a:pt x="31567" y="520"/>
                  </a:cubicBezTo>
                  <a:cubicBezTo>
                    <a:pt x="31047" y="709"/>
                    <a:pt x="30558" y="961"/>
                    <a:pt x="30102" y="1260"/>
                  </a:cubicBezTo>
                  <a:cubicBezTo>
                    <a:pt x="29724" y="1481"/>
                    <a:pt x="29361" y="1701"/>
                    <a:pt x="28983" y="1922"/>
                  </a:cubicBezTo>
                  <a:lnTo>
                    <a:pt x="28936" y="1922"/>
                  </a:lnTo>
                  <a:cubicBezTo>
                    <a:pt x="29078" y="1796"/>
                    <a:pt x="29204" y="1654"/>
                    <a:pt x="29330" y="1497"/>
                  </a:cubicBezTo>
                  <a:cubicBezTo>
                    <a:pt x="29519" y="1229"/>
                    <a:pt x="29204" y="882"/>
                    <a:pt x="28936" y="961"/>
                  </a:cubicBezTo>
                  <a:cubicBezTo>
                    <a:pt x="28322" y="1150"/>
                    <a:pt x="27786" y="1528"/>
                    <a:pt x="27156" y="1686"/>
                  </a:cubicBezTo>
                  <a:cubicBezTo>
                    <a:pt x="26558" y="1827"/>
                    <a:pt x="25943" y="1875"/>
                    <a:pt x="25329" y="1843"/>
                  </a:cubicBezTo>
                  <a:cubicBezTo>
                    <a:pt x="25345" y="1780"/>
                    <a:pt x="25345" y="1717"/>
                    <a:pt x="25345" y="1654"/>
                  </a:cubicBezTo>
                  <a:cubicBezTo>
                    <a:pt x="25345" y="1371"/>
                    <a:pt x="25045" y="1182"/>
                    <a:pt x="24793" y="1323"/>
                  </a:cubicBezTo>
                  <a:cubicBezTo>
                    <a:pt x="24447" y="1528"/>
                    <a:pt x="24274" y="1969"/>
                    <a:pt x="24053" y="2300"/>
                  </a:cubicBezTo>
                  <a:lnTo>
                    <a:pt x="24006" y="2394"/>
                  </a:lnTo>
                  <a:lnTo>
                    <a:pt x="23801" y="2426"/>
                  </a:lnTo>
                  <a:cubicBezTo>
                    <a:pt x="23675" y="2410"/>
                    <a:pt x="23549" y="2442"/>
                    <a:pt x="23454" y="2520"/>
                  </a:cubicBezTo>
                  <a:cubicBezTo>
                    <a:pt x="23313" y="2552"/>
                    <a:pt x="23187" y="2631"/>
                    <a:pt x="23076" y="2725"/>
                  </a:cubicBezTo>
                  <a:cubicBezTo>
                    <a:pt x="22903" y="2993"/>
                    <a:pt x="22761" y="3276"/>
                    <a:pt x="22667" y="3592"/>
                  </a:cubicBezTo>
                  <a:cubicBezTo>
                    <a:pt x="22572" y="3670"/>
                    <a:pt x="22478" y="3749"/>
                    <a:pt x="22368" y="3812"/>
                  </a:cubicBezTo>
                  <a:cubicBezTo>
                    <a:pt x="21974" y="4064"/>
                    <a:pt x="21375" y="4096"/>
                    <a:pt x="21123" y="4521"/>
                  </a:cubicBezTo>
                  <a:cubicBezTo>
                    <a:pt x="21044" y="4663"/>
                    <a:pt x="21060" y="4836"/>
                    <a:pt x="21186" y="4962"/>
                  </a:cubicBezTo>
                  <a:cubicBezTo>
                    <a:pt x="21501" y="5245"/>
                    <a:pt x="21942" y="5167"/>
                    <a:pt x="22352" y="4978"/>
                  </a:cubicBezTo>
                  <a:cubicBezTo>
                    <a:pt x="22257" y="5592"/>
                    <a:pt x="22210" y="6222"/>
                    <a:pt x="22100" y="6821"/>
                  </a:cubicBezTo>
                  <a:cubicBezTo>
                    <a:pt x="21816" y="8396"/>
                    <a:pt x="21501" y="9971"/>
                    <a:pt x="21202" y="11546"/>
                  </a:cubicBezTo>
                  <a:lnTo>
                    <a:pt x="20903" y="13121"/>
                  </a:lnTo>
                  <a:cubicBezTo>
                    <a:pt x="20840" y="13468"/>
                    <a:pt x="20493" y="13657"/>
                    <a:pt x="20178" y="13531"/>
                  </a:cubicBezTo>
                  <a:cubicBezTo>
                    <a:pt x="19784" y="13373"/>
                    <a:pt x="19784" y="12790"/>
                    <a:pt x="19737" y="12428"/>
                  </a:cubicBezTo>
                  <a:cubicBezTo>
                    <a:pt x="19611" y="11782"/>
                    <a:pt x="19438" y="11137"/>
                    <a:pt x="19280" y="10491"/>
                  </a:cubicBezTo>
                  <a:cubicBezTo>
                    <a:pt x="19438" y="10601"/>
                    <a:pt x="19627" y="10695"/>
                    <a:pt x="19816" y="10758"/>
                  </a:cubicBezTo>
                  <a:cubicBezTo>
                    <a:pt x="20162" y="10837"/>
                    <a:pt x="20446" y="10459"/>
                    <a:pt x="20273" y="10144"/>
                  </a:cubicBezTo>
                  <a:cubicBezTo>
                    <a:pt x="19816" y="9483"/>
                    <a:pt x="19280" y="9026"/>
                    <a:pt x="18997" y="8222"/>
                  </a:cubicBezTo>
                  <a:cubicBezTo>
                    <a:pt x="18934" y="8033"/>
                    <a:pt x="18887" y="7829"/>
                    <a:pt x="18839" y="7640"/>
                  </a:cubicBezTo>
                  <a:cubicBezTo>
                    <a:pt x="18824" y="7325"/>
                    <a:pt x="18808" y="7010"/>
                    <a:pt x="18808" y="6710"/>
                  </a:cubicBezTo>
                  <a:cubicBezTo>
                    <a:pt x="19044" y="6884"/>
                    <a:pt x="19343" y="6978"/>
                    <a:pt x="19643" y="6947"/>
                  </a:cubicBezTo>
                  <a:cubicBezTo>
                    <a:pt x="20052" y="6915"/>
                    <a:pt x="20194" y="6395"/>
                    <a:pt x="19847" y="6159"/>
                  </a:cubicBezTo>
                  <a:cubicBezTo>
                    <a:pt x="19517" y="5938"/>
                    <a:pt x="19154" y="5828"/>
                    <a:pt x="18887" y="5497"/>
                  </a:cubicBezTo>
                  <a:cubicBezTo>
                    <a:pt x="18839" y="5434"/>
                    <a:pt x="18776" y="5340"/>
                    <a:pt x="18729" y="5261"/>
                  </a:cubicBezTo>
                  <a:cubicBezTo>
                    <a:pt x="18713" y="5025"/>
                    <a:pt x="18713" y="4804"/>
                    <a:pt x="18682" y="4568"/>
                  </a:cubicBezTo>
                  <a:cubicBezTo>
                    <a:pt x="18650" y="4127"/>
                    <a:pt x="18540" y="3702"/>
                    <a:pt x="18351" y="3308"/>
                  </a:cubicBezTo>
                  <a:cubicBezTo>
                    <a:pt x="17674" y="2048"/>
                    <a:pt x="16146" y="2678"/>
                    <a:pt x="15075" y="2237"/>
                  </a:cubicBezTo>
                  <a:cubicBezTo>
                    <a:pt x="14618" y="2032"/>
                    <a:pt x="14193" y="1764"/>
                    <a:pt x="13814" y="1449"/>
                  </a:cubicBezTo>
                  <a:cubicBezTo>
                    <a:pt x="14303" y="1371"/>
                    <a:pt x="14775" y="1166"/>
                    <a:pt x="14964" y="677"/>
                  </a:cubicBezTo>
                  <a:cubicBezTo>
                    <a:pt x="15090" y="378"/>
                    <a:pt x="14886" y="0"/>
                    <a:pt x="14539" y="110"/>
                  </a:cubicBezTo>
                  <a:cubicBezTo>
                    <a:pt x="13877" y="284"/>
                    <a:pt x="9971" y="1591"/>
                    <a:pt x="7089" y="1701"/>
                  </a:cubicBezTo>
                  <a:cubicBezTo>
                    <a:pt x="3088" y="1875"/>
                    <a:pt x="2615" y="1119"/>
                    <a:pt x="1182" y="2142"/>
                  </a:cubicBezTo>
                  <a:cubicBezTo>
                    <a:pt x="347" y="2741"/>
                    <a:pt x="567" y="8049"/>
                    <a:pt x="489" y="8474"/>
                  </a:cubicBezTo>
                  <a:cubicBezTo>
                    <a:pt x="378" y="9215"/>
                    <a:pt x="95" y="9908"/>
                    <a:pt x="32" y="10648"/>
                  </a:cubicBezTo>
                  <a:cubicBezTo>
                    <a:pt x="0" y="11089"/>
                    <a:pt x="583" y="11152"/>
                    <a:pt x="788" y="10853"/>
                  </a:cubicBezTo>
                  <a:cubicBezTo>
                    <a:pt x="1119" y="10317"/>
                    <a:pt x="1339" y="9719"/>
                    <a:pt x="1449" y="9089"/>
                  </a:cubicBezTo>
                  <a:cubicBezTo>
                    <a:pt x="1544" y="9325"/>
                    <a:pt x="1638" y="9561"/>
                    <a:pt x="1733" y="9798"/>
                  </a:cubicBezTo>
                  <a:cubicBezTo>
                    <a:pt x="1954" y="10380"/>
                    <a:pt x="2111" y="10979"/>
                    <a:pt x="2237" y="11578"/>
                  </a:cubicBezTo>
                  <a:cubicBezTo>
                    <a:pt x="2190" y="12003"/>
                    <a:pt x="2064" y="12428"/>
                    <a:pt x="1859" y="12806"/>
                  </a:cubicBezTo>
                  <a:cubicBezTo>
                    <a:pt x="1544" y="13420"/>
                    <a:pt x="1024" y="13720"/>
                    <a:pt x="615" y="14224"/>
                  </a:cubicBezTo>
                  <a:cubicBezTo>
                    <a:pt x="331" y="14523"/>
                    <a:pt x="599" y="15011"/>
                    <a:pt x="1008" y="14917"/>
                  </a:cubicBezTo>
                  <a:cubicBezTo>
                    <a:pt x="1591" y="14807"/>
                    <a:pt x="2095" y="14287"/>
                    <a:pt x="2442" y="13736"/>
                  </a:cubicBezTo>
                  <a:lnTo>
                    <a:pt x="2442" y="14980"/>
                  </a:lnTo>
                  <a:lnTo>
                    <a:pt x="2442" y="15909"/>
                  </a:lnTo>
                  <a:cubicBezTo>
                    <a:pt x="2158" y="16524"/>
                    <a:pt x="1701" y="17059"/>
                    <a:pt x="1150" y="17453"/>
                  </a:cubicBezTo>
                  <a:cubicBezTo>
                    <a:pt x="835" y="17658"/>
                    <a:pt x="898" y="18130"/>
                    <a:pt x="1260" y="18240"/>
                  </a:cubicBezTo>
                  <a:cubicBezTo>
                    <a:pt x="1733" y="18398"/>
                    <a:pt x="2127" y="18083"/>
                    <a:pt x="2442" y="17705"/>
                  </a:cubicBezTo>
                  <a:lnTo>
                    <a:pt x="2442" y="18682"/>
                  </a:lnTo>
                  <a:cubicBezTo>
                    <a:pt x="2300" y="19217"/>
                    <a:pt x="2143" y="19753"/>
                    <a:pt x="1969" y="20257"/>
                  </a:cubicBezTo>
                  <a:cubicBezTo>
                    <a:pt x="1591" y="21265"/>
                    <a:pt x="977" y="22163"/>
                    <a:pt x="678" y="23171"/>
                  </a:cubicBezTo>
                  <a:cubicBezTo>
                    <a:pt x="536" y="23580"/>
                    <a:pt x="1056" y="23895"/>
                    <a:pt x="1339" y="23565"/>
                  </a:cubicBezTo>
                  <a:cubicBezTo>
                    <a:pt x="1796" y="23092"/>
                    <a:pt x="2158" y="22541"/>
                    <a:pt x="2426" y="21942"/>
                  </a:cubicBezTo>
                  <a:cubicBezTo>
                    <a:pt x="2426" y="22572"/>
                    <a:pt x="2426" y="23218"/>
                    <a:pt x="2410" y="23848"/>
                  </a:cubicBezTo>
                  <a:lnTo>
                    <a:pt x="1607" y="25754"/>
                  </a:lnTo>
                  <a:cubicBezTo>
                    <a:pt x="1339" y="26368"/>
                    <a:pt x="1008" y="26951"/>
                    <a:pt x="945" y="27628"/>
                  </a:cubicBezTo>
                  <a:cubicBezTo>
                    <a:pt x="930" y="27991"/>
                    <a:pt x="1371" y="28180"/>
                    <a:pt x="1638" y="27928"/>
                  </a:cubicBezTo>
                  <a:cubicBezTo>
                    <a:pt x="2001" y="27471"/>
                    <a:pt x="2190" y="26904"/>
                    <a:pt x="2395" y="26353"/>
                  </a:cubicBezTo>
                  <a:lnTo>
                    <a:pt x="2395" y="27109"/>
                  </a:lnTo>
                  <a:cubicBezTo>
                    <a:pt x="2395" y="27975"/>
                    <a:pt x="2426" y="29424"/>
                    <a:pt x="2489" y="30227"/>
                  </a:cubicBezTo>
                  <a:cubicBezTo>
                    <a:pt x="2473" y="30275"/>
                    <a:pt x="2473" y="30306"/>
                    <a:pt x="2473" y="30353"/>
                  </a:cubicBezTo>
                  <a:lnTo>
                    <a:pt x="2473" y="30401"/>
                  </a:lnTo>
                  <a:cubicBezTo>
                    <a:pt x="2426" y="30527"/>
                    <a:pt x="2410" y="30653"/>
                    <a:pt x="2410" y="30779"/>
                  </a:cubicBezTo>
                  <a:cubicBezTo>
                    <a:pt x="2410" y="31015"/>
                    <a:pt x="2521" y="31251"/>
                    <a:pt x="2741" y="31377"/>
                  </a:cubicBezTo>
                  <a:cubicBezTo>
                    <a:pt x="2883" y="31488"/>
                    <a:pt x="3072" y="31519"/>
                    <a:pt x="3245" y="31472"/>
                  </a:cubicBezTo>
                  <a:lnTo>
                    <a:pt x="3749" y="31472"/>
                  </a:lnTo>
                  <a:cubicBezTo>
                    <a:pt x="4789" y="31472"/>
                    <a:pt x="5828" y="31472"/>
                    <a:pt x="6868" y="31456"/>
                  </a:cubicBezTo>
                  <a:cubicBezTo>
                    <a:pt x="7908" y="31440"/>
                    <a:pt x="8947" y="31425"/>
                    <a:pt x="10003" y="31425"/>
                  </a:cubicBezTo>
                  <a:lnTo>
                    <a:pt x="10192" y="31425"/>
                  </a:lnTo>
                  <a:cubicBezTo>
                    <a:pt x="10270" y="31425"/>
                    <a:pt x="10365" y="31440"/>
                    <a:pt x="10444" y="31440"/>
                  </a:cubicBezTo>
                  <a:lnTo>
                    <a:pt x="11735" y="31440"/>
                  </a:lnTo>
                  <a:cubicBezTo>
                    <a:pt x="11924" y="31425"/>
                    <a:pt x="12113" y="31346"/>
                    <a:pt x="12239" y="31204"/>
                  </a:cubicBezTo>
                  <a:cubicBezTo>
                    <a:pt x="12381" y="31062"/>
                    <a:pt x="12460" y="30873"/>
                    <a:pt x="12460" y="30668"/>
                  </a:cubicBezTo>
                  <a:cubicBezTo>
                    <a:pt x="12460" y="29597"/>
                    <a:pt x="12444" y="28132"/>
                    <a:pt x="12444" y="26762"/>
                  </a:cubicBezTo>
                  <a:cubicBezTo>
                    <a:pt x="12617" y="26920"/>
                    <a:pt x="12854" y="27014"/>
                    <a:pt x="13090" y="27030"/>
                  </a:cubicBezTo>
                  <a:cubicBezTo>
                    <a:pt x="13373" y="27014"/>
                    <a:pt x="13547" y="26699"/>
                    <a:pt x="13405" y="26447"/>
                  </a:cubicBezTo>
                  <a:cubicBezTo>
                    <a:pt x="13169" y="26038"/>
                    <a:pt x="12712" y="25817"/>
                    <a:pt x="12476" y="25376"/>
                  </a:cubicBezTo>
                  <a:cubicBezTo>
                    <a:pt x="12460" y="25360"/>
                    <a:pt x="12444" y="25329"/>
                    <a:pt x="12444" y="25297"/>
                  </a:cubicBezTo>
                  <a:lnTo>
                    <a:pt x="12444" y="24084"/>
                  </a:lnTo>
                  <a:lnTo>
                    <a:pt x="12444" y="22856"/>
                  </a:lnTo>
                  <a:cubicBezTo>
                    <a:pt x="12680" y="22934"/>
                    <a:pt x="12948" y="22745"/>
                    <a:pt x="12948" y="22478"/>
                  </a:cubicBezTo>
                  <a:cubicBezTo>
                    <a:pt x="13011" y="21659"/>
                    <a:pt x="12838" y="20792"/>
                    <a:pt x="12806" y="19973"/>
                  </a:cubicBezTo>
                  <a:cubicBezTo>
                    <a:pt x="12791" y="19595"/>
                    <a:pt x="12791" y="19233"/>
                    <a:pt x="12806" y="18871"/>
                  </a:cubicBezTo>
                  <a:lnTo>
                    <a:pt x="13216" y="20713"/>
                  </a:lnTo>
                  <a:cubicBezTo>
                    <a:pt x="13279" y="21391"/>
                    <a:pt x="13421" y="22052"/>
                    <a:pt x="13610" y="22698"/>
                  </a:cubicBezTo>
                  <a:cubicBezTo>
                    <a:pt x="13625" y="22730"/>
                    <a:pt x="13641" y="22777"/>
                    <a:pt x="13657" y="22808"/>
                  </a:cubicBezTo>
                  <a:cubicBezTo>
                    <a:pt x="13704" y="23202"/>
                    <a:pt x="13704" y="23612"/>
                    <a:pt x="13625" y="23990"/>
                  </a:cubicBezTo>
                  <a:cubicBezTo>
                    <a:pt x="13531" y="24431"/>
                    <a:pt x="13232" y="24714"/>
                    <a:pt x="13106" y="25124"/>
                  </a:cubicBezTo>
                  <a:cubicBezTo>
                    <a:pt x="13027" y="25439"/>
                    <a:pt x="13295" y="25707"/>
                    <a:pt x="13594" y="25644"/>
                  </a:cubicBezTo>
                  <a:cubicBezTo>
                    <a:pt x="13846" y="25549"/>
                    <a:pt x="14051" y="25392"/>
                    <a:pt x="14208" y="25187"/>
                  </a:cubicBezTo>
                  <a:lnTo>
                    <a:pt x="14838" y="28022"/>
                  </a:lnTo>
                  <a:cubicBezTo>
                    <a:pt x="14807" y="28164"/>
                    <a:pt x="14760" y="28306"/>
                    <a:pt x="14697" y="28448"/>
                  </a:cubicBezTo>
                  <a:cubicBezTo>
                    <a:pt x="14523" y="28857"/>
                    <a:pt x="14193" y="29156"/>
                    <a:pt x="14035" y="29582"/>
                  </a:cubicBezTo>
                  <a:cubicBezTo>
                    <a:pt x="13877" y="29991"/>
                    <a:pt x="14350" y="30196"/>
                    <a:pt x="14649" y="30054"/>
                  </a:cubicBezTo>
                  <a:cubicBezTo>
                    <a:pt x="14870" y="29944"/>
                    <a:pt x="15059" y="29771"/>
                    <a:pt x="15185" y="29550"/>
                  </a:cubicBezTo>
                  <a:lnTo>
                    <a:pt x="15405" y="30527"/>
                  </a:lnTo>
                  <a:cubicBezTo>
                    <a:pt x="15405" y="30605"/>
                    <a:pt x="15421" y="30684"/>
                    <a:pt x="15437" y="30763"/>
                  </a:cubicBezTo>
                  <a:cubicBezTo>
                    <a:pt x="15752" y="31614"/>
                    <a:pt x="16697" y="31614"/>
                    <a:pt x="17327" y="31598"/>
                  </a:cubicBezTo>
                  <a:lnTo>
                    <a:pt x="17500" y="31598"/>
                  </a:lnTo>
                  <a:cubicBezTo>
                    <a:pt x="17737" y="31598"/>
                    <a:pt x="17989" y="31598"/>
                    <a:pt x="18225" y="31598"/>
                  </a:cubicBezTo>
                  <a:cubicBezTo>
                    <a:pt x="18477" y="31582"/>
                    <a:pt x="18682" y="31598"/>
                    <a:pt x="18887" y="31598"/>
                  </a:cubicBezTo>
                  <a:lnTo>
                    <a:pt x="19721" y="31598"/>
                  </a:lnTo>
                  <a:cubicBezTo>
                    <a:pt x="19879" y="31598"/>
                    <a:pt x="20068" y="31598"/>
                    <a:pt x="20257" y="31582"/>
                  </a:cubicBezTo>
                  <a:cubicBezTo>
                    <a:pt x="20761" y="31566"/>
                    <a:pt x="21233" y="31582"/>
                    <a:pt x="21738" y="31598"/>
                  </a:cubicBezTo>
                  <a:cubicBezTo>
                    <a:pt x="22068" y="31614"/>
                    <a:pt x="22415" y="31629"/>
                    <a:pt x="22761" y="31629"/>
                  </a:cubicBezTo>
                  <a:lnTo>
                    <a:pt x="22998" y="31629"/>
                  </a:lnTo>
                  <a:cubicBezTo>
                    <a:pt x="24242" y="31629"/>
                    <a:pt x="25030" y="31598"/>
                    <a:pt x="25423" y="31094"/>
                  </a:cubicBezTo>
                  <a:cubicBezTo>
                    <a:pt x="25486" y="30999"/>
                    <a:pt x="25534" y="30889"/>
                    <a:pt x="25565" y="30779"/>
                  </a:cubicBezTo>
                  <a:cubicBezTo>
                    <a:pt x="25597" y="30621"/>
                    <a:pt x="25628" y="30479"/>
                    <a:pt x="25660" y="30322"/>
                  </a:cubicBezTo>
                  <a:cubicBezTo>
                    <a:pt x="25786" y="30511"/>
                    <a:pt x="25959" y="30668"/>
                    <a:pt x="26180" y="30747"/>
                  </a:cubicBezTo>
                  <a:cubicBezTo>
                    <a:pt x="26479" y="30873"/>
                    <a:pt x="26747" y="30511"/>
                    <a:pt x="26684" y="30227"/>
                  </a:cubicBezTo>
                  <a:cubicBezTo>
                    <a:pt x="26542" y="29755"/>
                    <a:pt x="26337" y="29408"/>
                    <a:pt x="26290" y="28889"/>
                  </a:cubicBezTo>
                  <a:cubicBezTo>
                    <a:pt x="26243" y="28243"/>
                    <a:pt x="26274" y="27597"/>
                    <a:pt x="26384" y="26967"/>
                  </a:cubicBezTo>
                  <a:cubicBezTo>
                    <a:pt x="26400" y="26904"/>
                    <a:pt x="26400" y="26857"/>
                    <a:pt x="26384" y="26794"/>
                  </a:cubicBezTo>
                  <a:cubicBezTo>
                    <a:pt x="26447" y="26951"/>
                    <a:pt x="26526" y="27109"/>
                    <a:pt x="26605" y="27266"/>
                  </a:cubicBezTo>
                  <a:cubicBezTo>
                    <a:pt x="26794" y="27628"/>
                    <a:pt x="27487" y="27502"/>
                    <a:pt x="27424" y="27030"/>
                  </a:cubicBezTo>
                  <a:cubicBezTo>
                    <a:pt x="27377" y="26557"/>
                    <a:pt x="27203" y="26069"/>
                    <a:pt x="27125" y="25581"/>
                  </a:cubicBezTo>
                  <a:cubicBezTo>
                    <a:pt x="27030" y="25029"/>
                    <a:pt x="27014" y="24462"/>
                    <a:pt x="27046" y="23895"/>
                  </a:cubicBezTo>
                  <a:cubicBezTo>
                    <a:pt x="27046" y="23880"/>
                    <a:pt x="27046" y="23848"/>
                    <a:pt x="27030" y="23817"/>
                  </a:cubicBezTo>
                  <a:cubicBezTo>
                    <a:pt x="27156" y="23281"/>
                    <a:pt x="27282" y="22714"/>
                    <a:pt x="27392" y="22163"/>
                  </a:cubicBezTo>
                  <a:cubicBezTo>
                    <a:pt x="27676" y="22005"/>
                    <a:pt x="27912" y="21800"/>
                    <a:pt x="28117" y="21548"/>
                  </a:cubicBezTo>
                  <a:lnTo>
                    <a:pt x="28117" y="22777"/>
                  </a:lnTo>
                  <a:cubicBezTo>
                    <a:pt x="28101" y="23785"/>
                    <a:pt x="28101" y="24872"/>
                    <a:pt x="28101" y="26132"/>
                  </a:cubicBezTo>
                  <a:cubicBezTo>
                    <a:pt x="28101" y="27392"/>
                    <a:pt x="28101" y="28448"/>
                    <a:pt x="28196" y="29314"/>
                  </a:cubicBezTo>
                  <a:cubicBezTo>
                    <a:pt x="28164" y="29408"/>
                    <a:pt x="28133" y="29519"/>
                    <a:pt x="28085" y="29629"/>
                  </a:cubicBezTo>
                  <a:cubicBezTo>
                    <a:pt x="27975" y="29912"/>
                    <a:pt x="27755" y="30164"/>
                    <a:pt x="27692" y="30479"/>
                  </a:cubicBezTo>
                  <a:cubicBezTo>
                    <a:pt x="27644" y="30794"/>
                    <a:pt x="27975" y="31173"/>
                    <a:pt x="28306" y="30952"/>
                  </a:cubicBezTo>
                  <a:cubicBezTo>
                    <a:pt x="28369" y="30905"/>
                    <a:pt x="28432" y="30842"/>
                    <a:pt x="28479" y="30779"/>
                  </a:cubicBezTo>
                  <a:cubicBezTo>
                    <a:pt x="28590" y="31078"/>
                    <a:pt x="28747" y="31330"/>
                    <a:pt x="28968" y="31535"/>
                  </a:cubicBezTo>
                  <a:cubicBezTo>
                    <a:pt x="29094" y="31645"/>
                    <a:pt x="29251" y="31708"/>
                    <a:pt x="29409" y="31708"/>
                  </a:cubicBezTo>
                  <a:cubicBezTo>
                    <a:pt x="31110" y="31708"/>
                    <a:pt x="32748" y="31708"/>
                    <a:pt x="34449" y="31677"/>
                  </a:cubicBezTo>
                  <a:lnTo>
                    <a:pt x="35363" y="31677"/>
                  </a:lnTo>
                  <a:cubicBezTo>
                    <a:pt x="35835" y="31677"/>
                    <a:pt x="36276" y="31661"/>
                    <a:pt x="36733" y="31645"/>
                  </a:cubicBezTo>
                  <a:lnTo>
                    <a:pt x="37647" y="31614"/>
                  </a:lnTo>
                  <a:cubicBezTo>
                    <a:pt x="38025" y="31582"/>
                    <a:pt x="38781" y="31551"/>
                    <a:pt x="38954" y="30794"/>
                  </a:cubicBezTo>
                  <a:cubicBezTo>
                    <a:pt x="38954" y="30747"/>
                    <a:pt x="38970" y="30716"/>
                    <a:pt x="38970" y="30668"/>
                  </a:cubicBezTo>
                  <a:cubicBezTo>
                    <a:pt x="38970" y="30527"/>
                    <a:pt x="38970" y="30385"/>
                    <a:pt x="38970" y="30259"/>
                  </a:cubicBezTo>
                  <a:cubicBezTo>
                    <a:pt x="39269" y="30495"/>
                    <a:pt x="39679" y="30747"/>
                    <a:pt x="40041" y="30621"/>
                  </a:cubicBezTo>
                  <a:cubicBezTo>
                    <a:pt x="40293" y="30527"/>
                    <a:pt x="40372" y="30212"/>
                    <a:pt x="40198" y="30023"/>
                  </a:cubicBezTo>
                  <a:cubicBezTo>
                    <a:pt x="40009" y="29802"/>
                    <a:pt x="39694" y="29723"/>
                    <a:pt x="39458" y="29550"/>
                  </a:cubicBezTo>
                  <a:cubicBezTo>
                    <a:pt x="39269" y="29393"/>
                    <a:pt x="39127" y="29204"/>
                    <a:pt x="39017" y="28983"/>
                  </a:cubicBezTo>
                  <a:cubicBezTo>
                    <a:pt x="39017" y="28432"/>
                    <a:pt x="39033" y="27849"/>
                    <a:pt x="39049" y="27282"/>
                  </a:cubicBezTo>
                  <a:cubicBezTo>
                    <a:pt x="39316" y="27597"/>
                    <a:pt x="39679" y="27833"/>
                    <a:pt x="40088" y="27943"/>
                  </a:cubicBezTo>
                  <a:close/>
                </a:path>
              </a:pathLst>
            </a:custGeom>
            <a:solidFill>
              <a:srgbClr val="FF7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0" name="Google Shape;2180;p64"/>
            <p:cNvSpPr/>
            <p:nvPr/>
          </p:nvSpPr>
          <p:spPr>
            <a:xfrm>
              <a:off x="5972313" y="1812600"/>
              <a:ext cx="310425" cy="747575"/>
            </a:xfrm>
            <a:custGeom>
              <a:rect b="b" l="l" r="r" t="t"/>
              <a:pathLst>
                <a:path extrusionOk="0" h="29903" w="12417">
                  <a:moveTo>
                    <a:pt x="2831" y="1"/>
                  </a:moveTo>
                  <a:cubicBezTo>
                    <a:pt x="2219" y="1"/>
                    <a:pt x="1782" y="114"/>
                    <a:pt x="1169" y="546"/>
                  </a:cubicBezTo>
                  <a:cubicBezTo>
                    <a:pt x="335" y="1144"/>
                    <a:pt x="539" y="6453"/>
                    <a:pt x="476" y="6878"/>
                  </a:cubicBezTo>
                  <a:cubicBezTo>
                    <a:pt x="366" y="7618"/>
                    <a:pt x="83" y="8311"/>
                    <a:pt x="20" y="9052"/>
                  </a:cubicBezTo>
                  <a:cubicBezTo>
                    <a:pt x="1" y="9313"/>
                    <a:pt x="193" y="9448"/>
                    <a:pt x="395" y="9448"/>
                  </a:cubicBezTo>
                  <a:cubicBezTo>
                    <a:pt x="533" y="9448"/>
                    <a:pt x="677" y="9385"/>
                    <a:pt x="760" y="9256"/>
                  </a:cubicBezTo>
                  <a:cubicBezTo>
                    <a:pt x="1106" y="8721"/>
                    <a:pt x="1327" y="8122"/>
                    <a:pt x="1437" y="7492"/>
                  </a:cubicBezTo>
                  <a:cubicBezTo>
                    <a:pt x="1532" y="7729"/>
                    <a:pt x="1626" y="7965"/>
                    <a:pt x="1721" y="8217"/>
                  </a:cubicBezTo>
                  <a:cubicBezTo>
                    <a:pt x="1941" y="8784"/>
                    <a:pt x="2099" y="9382"/>
                    <a:pt x="2225" y="9981"/>
                  </a:cubicBezTo>
                  <a:cubicBezTo>
                    <a:pt x="2178" y="10422"/>
                    <a:pt x="2052" y="10832"/>
                    <a:pt x="1847" y="11225"/>
                  </a:cubicBezTo>
                  <a:cubicBezTo>
                    <a:pt x="1516" y="11824"/>
                    <a:pt x="996" y="12123"/>
                    <a:pt x="602" y="12627"/>
                  </a:cubicBezTo>
                  <a:cubicBezTo>
                    <a:pt x="343" y="12901"/>
                    <a:pt x="545" y="13332"/>
                    <a:pt x="894" y="13332"/>
                  </a:cubicBezTo>
                  <a:cubicBezTo>
                    <a:pt x="927" y="13332"/>
                    <a:pt x="961" y="13329"/>
                    <a:pt x="996" y="13320"/>
                  </a:cubicBezTo>
                  <a:cubicBezTo>
                    <a:pt x="1579" y="13210"/>
                    <a:pt x="2083" y="12690"/>
                    <a:pt x="2430" y="12139"/>
                  </a:cubicBezTo>
                  <a:lnTo>
                    <a:pt x="2430" y="13399"/>
                  </a:lnTo>
                  <a:lnTo>
                    <a:pt x="2430" y="14313"/>
                  </a:lnTo>
                  <a:cubicBezTo>
                    <a:pt x="2146" y="14927"/>
                    <a:pt x="1689" y="15463"/>
                    <a:pt x="1138" y="15872"/>
                  </a:cubicBezTo>
                  <a:cubicBezTo>
                    <a:pt x="823" y="16061"/>
                    <a:pt x="886" y="16549"/>
                    <a:pt x="1248" y="16660"/>
                  </a:cubicBezTo>
                  <a:cubicBezTo>
                    <a:pt x="1327" y="16683"/>
                    <a:pt x="1404" y="16694"/>
                    <a:pt x="1479" y="16694"/>
                  </a:cubicBezTo>
                  <a:cubicBezTo>
                    <a:pt x="1850" y="16694"/>
                    <a:pt x="2167" y="16423"/>
                    <a:pt x="2430" y="16108"/>
                  </a:cubicBezTo>
                  <a:lnTo>
                    <a:pt x="2430" y="17101"/>
                  </a:lnTo>
                  <a:cubicBezTo>
                    <a:pt x="2288" y="17621"/>
                    <a:pt x="2130" y="18156"/>
                    <a:pt x="1941" y="18676"/>
                  </a:cubicBezTo>
                  <a:cubicBezTo>
                    <a:pt x="1579" y="19668"/>
                    <a:pt x="965" y="20566"/>
                    <a:pt x="665" y="21574"/>
                  </a:cubicBezTo>
                  <a:cubicBezTo>
                    <a:pt x="565" y="21864"/>
                    <a:pt x="796" y="22106"/>
                    <a:pt x="1040" y="22106"/>
                  </a:cubicBezTo>
                  <a:cubicBezTo>
                    <a:pt x="1141" y="22106"/>
                    <a:pt x="1244" y="22065"/>
                    <a:pt x="1327" y="21968"/>
                  </a:cubicBezTo>
                  <a:cubicBezTo>
                    <a:pt x="1784" y="21495"/>
                    <a:pt x="2146" y="20960"/>
                    <a:pt x="2414" y="20361"/>
                  </a:cubicBezTo>
                  <a:lnTo>
                    <a:pt x="2414" y="20361"/>
                  </a:lnTo>
                  <a:cubicBezTo>
                    <a:pt x="2414" y="20991"/>
                    <a:pt x="2414" y="21621"/>
                    <a:pt x="2398" y="22267"/>
                  </a:cubicBezTo>
                  <a:lnTo>
                    <a:pt x="1595" y="24157"/>
                  </a:lnTo>
                  <a:cubicBezTo>
                    <a:pt x="1327" y="24772"/>
                    <a:pt x="996" y="25370"/>
                    <a:pt x="917" y="26032"/>
                  </a:cubicBezTo>
                  <a:cubicBezTo>
                    <a:pt x="917" y="26280"/>
                    <a:pt x="1124" y="26446"/>
                    <a:pt x="1340" y="26446"/>
                  </a:cubicBezTo>
                  <a:cubicBezTo>
                    <a:pt x="1440" y="26446"/>
                    <a:pt x="1542" y="26411"/>
                    <a:pt x="1626" y="26331"/>
                  </a:cubicBezTo>
                  <a:cubicBezTo>
                    <a:pt x="1989" y="25874"/>
                    <a:pt x="2178" y="25307"/>
                    <a:pt x="2382" y="24756"/>
                  </a:cubicBezTo>
                  <a:lnTo>
                    <a:pt x="2382" y="25528"/>
                  </a:lnTo>
                  <a:cubicBezTo>
                    <a:pt x="2382" y="26378"/>
                    <a:pt x="2414" y="27828"/>
                    <a:pt x="2461" y="28631"/>
                  </a:cubicBezTo>
                  <a:cubicBezTo>
                    <a:pt x="2461" y="28678"/>
                    <a:pt x="2461" y="28725"/>
                    <a:pt x="2461" y="28757"/>
                  </a:cubicBezTo>
                  <a:lnTo>
                    <a:pt x="2461" y="28804"/>
                  </a:lnTo>
                  <a:cubicBezTo>
                    <a:pt x="2414" y="28930"/>
                    <a:pt x="2398" y="29056"/>
                    <a:pt x="2398" y="29182"/>
                  </a:cubicBezTo>
                  <a:cubicBezTo>
                    <a:pt x="2398" y="29434"/>
                    <a:pt x="2508" y="29655"/>
                    <a:pt x="2729" y="29797"/>
                  </a:cubicBezTo>
                  <a:cubicBezTo>
                    <a:pt x="2835" y="29867"/>
                    <a:pt x="2968" y="29903"/>
                    <a:pt x="3101" y="29903"/>
                  </a:cubicBezTo>
                  <a:cubicBezTo>
                    <a:pt x="3145" y="29903"/>
                    <a:pt x="3190" y="29899"/>
                    <a:pt x="3233" y="29891"/>
                  </a:cubicBezTo>
                  <a:lnTo>
                    <a:pt x="3721" y="29891"/>
                  </a:lnTo>
                  <a:cubicBezTo>
                    <a:pt x="4777" y="29891"/>
                    <a:pt x="5816" y="29875"/>
                    <a:pt x="6856" y="29860"/>
                  </a:cubicBezTo>
                  <a:cubicBezTo>
                    <a:pt x="7895" y="29844"/>
                    <a:pt x="8935" y="29828"/>
                    <a:pt x="9990" y="29828"/>
                  </a:cubicBezTo>
                  <a:lnTo>
                    <a:pt x="10179" y="29828"/>
                  </a:lnTo>
                  <a:cubicBezTo>
                    <a:pt x="10242" y="29828"/>
                    <a:pt x="10353" y="29844"/>
                    <a:pt x="10431" y="29844"/>
                  </a:cubicBezTo>
                  <a:lnTo>
                    <a:pt x="11707" y="29844"/>
                  </a:lnTo>
                  <a:cubicBezTo>
                    <a:pt x="11896" y="29828"/>
                    <a:pt x="12085" y="29749"/>
                    <a:pt x="12211" y="29608"/>
                  </a:cubicBezTo>
                  <a:cubicBezTo>
                    <a:pt x="12306" y="29513"/>
                    <a:pt x="12385" y="29387"/>
                    <a:pt x="12416" y="29261"/>
                  </a:cubicBezTo>
                  <a:cubicBezTo>
                    <a:pt x="12385" y="29245"/>
                    <a:pt x="12369" y="29229"/>
                    <a:pt x="12353" y="29214"/>
                  </a:cubicBezTo>
                  <a:cubicBezTo>
                    <a:pt x="11235" y="28064"/>
                    <a:pt x="9817" y="27670"/>
                    <a:pt x="8510" y="26867"/>
                  </a:cubicBezTo>
                  <a:cubicBezTo>
                    <a:pt x="6289" y="25481"/>
                    <a:pt x="4351" y="23732"/>
                    <a:pt x="3847" y="21039"/>
                  </a:cubicBezTo>
                  <a:cubicBezTo>
                    <a:pt x="3123" y="17085"/>
                    <a:pt x="3375" y="13005"/>
                    <a:pt x="3233" y="9020"/>
                  </a:cubicBezTo>
                  <a:cubicBezTo>
                    <a:pt x="3170" y="7162"/>
                    <a:pt x="3107" y="5287"/>
                    <a:pt x="3422" y="3460"/>
                  </a:cubicBezTo>
                  <a:cubicBezTo>
                    <a:pt x="3642" y="2216"/>
                    <a:pt x="4162" y="1192"/>
                    <a:pt x="4651" y="105"/>
                  </a:cubicBezTo>
                  <a:cubicBezTo>
                    <a:pt x="3847" y="64"/>
                    <a:pt x="3290" y="1"/>
                    <a:pt x="2831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1" name="Google Shape;2181;p64"/>
            <p:cNvSpPr/>
            <p:nvPr/>
          </p:nvSpPr>
          <p:spPr>
            <a:xfrm>
              <a:off x="6294513" y="2238325"/>
              <a:ext cx="158725" cy="324800"/>
            </a:xfrm>
            <a:custGeom>
              <a:rect b="b" l="l" r="r" t="t"/>
              <a:pathLst>
                <a:path extrusionOk="0" h="12992" w="6349">
                  <a:moveTo>
                    <a:pt x="496" y="0"/>
                  </a:moveTo>
                  <a:cubicBezTo>
                    <a:pt x="372" y="0"/>
                    <a:pt x="246" y="58"/>
                    <a:pt x="127" y="214"/>
                  </a:cubicBezTo>
                  <a:cubicBezTo>
                    <a:pt x="127" y="308"/>
                    <a:pt x="142" y="403"/>
                    <a:pt x="158" y="497"/>
                  </a:cubicBezTo>
                  <a:cubicBezTo>
                    <a:pt x="158" y="607"/>
                    <a:pt x="95" y="702"/>
                    <a:pt x="1" y="749"/>
                  </a:cubicBezTo>
                  <a:lnTo>
                    <a:pt x="300" y="2104"/>
                  </a:lnTo>
                  <a:cubicBezTo>
                    <a:pt x="363" y="2781"/>
                    <a:pt x="489" y="3443"/>
                    <a:pt x="694" y="4088"/>
                  </a:cubicBezTo>
                  <a:cubicBezTo>
                    <a:pt x="709" y="4120"/>
                    <a:pt x="709" y="4167"/>
                    <a:pt x="725" y="4199"/>
                  </a:cubicBezTo>
                  <a:cubicBezTo>
                    <a:pt x="788" y="4592"/>
                    <a:pt x="772" y="5002"/>
                    <a:pt x="709" y="5380"/>
                  </a:cubicBezTo>
                  <a:cubicBezTo>
                    <a:pt x="599" y="5821"/>
                    <a:pt x="316" y="6105"/>
                    <a:pt x="190" y="6514"/>
                  </a:cubicBezTo>
                  <a:cubicBezTo>
                    <a:pt x="105" y="6798"/>
                    <a:pt x="326" y="7043"/>
                    <a:pt x="589" y="7043"/>
                  </a:cubicBezTo>
                  <a:cubicBezTo>
                    <a:pt x="619" y="7043"/>
                    <a:pt x="648" y="7040"/>
                    <a:pt x="678" y="7034"/>
                  </a:cubicBezTo>
                  <a:cubicBezTo>
                    <a:pt x="930" y="6939"/>
                    <a:pt x="1135" y="6782"/>
                    <a:pt x="1277" y="6577"/>
                  </a:cubicBezTo>
                  <a:lnTo>
                    <a:pt x="1922" y="9412"/>
                  </a:lnTo>
                  <a:cubicBezTo>
                    <a:pt x="1875" y="9554"/>
                    <a:pt x="1828" y="9696"/>
                    <a:pt x="1765" y="9838"/>
                  </a:cubicBezTo>
                  <a:cubicBezTo>
                    <a:pt x="1592" y="10247"/>
                    <a:pt x="1261" y="10547"/>
                    <a:pt x="1103" y="10972"/>
                  </a:cubicBezTo>
                  <a:cubicBezTo>
                    <a:pt x="979" y="11294"/>
                    <a:pt x="1255" y="11489"/>
                    <a:pt x="1516" y="11489"/>
                  </a:cubicBezTo>
                  <a:cubicBezTo>
                    <a:pt x="1587" y="11489"/>
                    <a:pt x="1657" y="11475"/>
                    <a:pt x="1718" y="11444"/>
                  </a:cubicBezTo>
                  <a:cubicBezTo>
                    <a:pt x="1938" y="11334"/>
                    <a:pt x="2127" y="11161"/>
                    <a:pt x="2253" y="10940"/>
                  </a:cubicBezTo>
                  <a:lnTo>
                    <a:pt x="2474" y="11917"/>
                  </a:lnTo>
                  <a:cubicBezTo>
                    <a:pt x="2474" y="11996"/>
                    <a:pt x="2489" y="12074"/>
                    <a:pt x="2521" y="12153"/>
                  </a:cubicBezTo>
                  <a:cubicBezTo>
                    <a:pt x="2798" y="12902"/>
                    <a:pt x="3564" y="12992"/>
                    <a:pt x="4173" y="12992"/>
                  </a:cubicBezTo>
                  <a:cubicBezTo>
                    <a:pt x="4256" y="12992"/>
                    <a:pt x="4336" y="12990"/>
                    <a:pt x="4411" y="12988"/>
                  </a:cubicBezTo>
                  <a:lnTo>
                    <a:pt x="5309" y="12988"/>
                  </a:lnTo>
                  <a:cubicBezTo>
                    <a:pt x="5388" y="12983"/>
                    <a:pt x="5463" y="12981"/>
                    <a:pt x="5536" y="12981"/>
                  </a:cubicBezTo>
                  <a:cubicBezTo>
                    <a:pt x="5682" y="12981"/>
                    <a:pt x="5818" y="12988"/>
                    <a:pt x="5955" y="12988"/>
                  </a:cubicBezTo>
                  <a:lnTo>
                    <a:pt x="6349" y="12988"/>
                  </a:lnTo>
                  <a:cubicBezTo>
                    <a:pt x="5655" y="12264"/>
                    <a:pt x="5025" y="11460"/>
                    <a:pt x="4474" y="10625"/>
                  </a:cubicBezTo>
                  <a:cubicBezTo>
                    <a:pt x="3340" y="8956"/>
                    <a:pt x="2568" y="7081"/>
                    <a:pt x="2206" y="5097"/>
                  </a:cubicBezTo>
                  <a:cubicBezTo>
                    <a:pt x="1985" y="3884"/>
                    <a:pt x="2048" y="2608"/>
                    <a:pt x="1639" y="1442"/>
                  </a:cubicBezTo>
                  <a:cubicBezTo>
                    <a:pt x="1513" y="1080"/>
                    <a:pt x="1324" y="544"/>
                    <a:pt x="1040" y="292"/>
                  </a:cubicBezTo>
                  <a:cubicBezTo>
                    <a:pt x="894" y="155"/>
                    <a:pt x="698" y="0"/>
                    <a:pt x="496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2" name="Google Shape;2182;p64"/>
            <p:cNvSpPr/>
            <p:nvPr/>
          </p:nvSpPr>
          <p:spPr>
            <a:xfrm>
              <a:off x="6496913" y="1797575"/>
              <a:ext cx="202450" cy="303075"/>
            </a:xfrm>
            <a:custGeom>
              <a:rect b="b" l="l" r="r" t="t"/>
              <a:pathLst>
                <a:path extrusionOk="0" h="12123" w="8098">
                  <a:moveTo>
                    <a:pt x="8019" y="1"/>
                  </a:moveTo>
                  <a:cubicBezTo>
                    <a:pt x="7991" y="1"/>
                    <a:pt x="7963" y="5"/>
                    <a:pt x="7940" y="13"/>
                  </a:cubicBezTo>
                  <a:cubicBezTo>
                    <a:pt x="7325" y="186"/>
                    <a:pt x="6806" y="564"/>
                    <a:pt x="6160" y="737"/>
                  </a:cubicBezTo>
                  <a:cubicBezTo>
                    <a:pt x="5635" y="848"/>
                    <a:pt x="5098" y="898"/>
                    <a:pt x="4570" y="898"/>
                  </a:cubicBezTo>
                  <a:cubicBezTo>
                    <a:pt x="4496" y="898"/>
                    <a:pt x="4422" y="897"/>
                    <a:pt x="4348" y="895"/>
                  </a:cubicBezTo>
                  <a:cubicBezTo>
                    <a:pt x="4348" y="832"/>
                    <a:pt x="4364" y="753"/>
                    <a:pt x="4348" y="690"/>
                  </a:cubicBezTo>
                  <a:cubicBezTo>
                    <a:pt x="4348" y="473"/>
                    <a:pt x="4173" y="311"/>
                    <a:pt x="3977" y="311"/>
                  </a:cubicBezTo>
                  <a:cubicBezTo>
                    <a:pt x="3918" y="311"/>
                    <a:pt x="3856" y="326"/>
                    <a:pt x="3797" y="359"/>
                  </a:cubicBezTo>
                  <a:cubicBezTo>
                    <a:pt x="3451" y="564"/>
                    <a:pt x="3277" y="1005"/>
                    <a:pt x="3073" y="1336"/>
                  </a:cubicBezTo>
                  <a:lnTo>
                    <a:pt x="3010" y="1430"/>
                  </a:lnTo>
                  <a:lnTo>
                    <a:pt x="2821" y="1478"/>
                  </a:lnTo>
                  <a:cubicBezTo>
                    <a:pt x="2789" y="1470"/>
                    <a:pt x="2757" y="1466"/>
                    <a:pt x="2724" y="1466"/>
                  </a:cubicBezTo>
                  <a:cubicBezTo>
                    <a:pt x="2627" y="1466"/>
                    <a:pt x="2529" y="1501"/>
                    <a:pt x="2458" y="1572"/>
                  </a:cubicBezTo>
                  <a:cubicBezTo>
                    <a:pt x="2316" y="1588"/>
                    <a:pt x="2190" y="1667"/>
                    <a:pt x="2080" y="1761"/>
                  </a:cubicBezTo>
                  <a:cubicBezTo>
                    <a:pt x="1907" y="2029"/>
                    <a:pt x="1781" y="2328"/>
                    <a:pt x="1671" y="2628"/>
                  </a:cubicBezTo>
                  <a:cubicBezTo>
                    <a:pt x="1576" y="2706"/>
                    <a:pt x="1482" y="2785"/>
                    <a:pt x="1371" y="2864"/>
                  </a:cubicBezTo>
                  <a:cubicBezTo>
                    <a:pt x="978" y="3116"/>
                    <a:pt x="395" y="3132"/>
                    <a:pt x="127" y="3557"/>
                  </a:cubicBezTo>
                  <a:cubicBezTo>
                    <a:pt x="48" y="3699"/>
                    <a:pt x="64" y="3888"/>
                    <a:pt x="190" y="3998"/>
                  </a:cubicBezTo>
                  <a:cubicBezTo>
                    <a:pt x="345" y="4138"/>
                    <a:pt x="525" y="4196"/>
                    <a:pt x="712" y="4196"/>
                  </a:cubicBezTo>
                  <a:cubicBezTo>
                    <a:pt x="924" y="4196"/>
                    <a:pt x="1147" y="4122"/>
                    <a:pt x="1356" y="4014"/>
                  </a:cubicBezTo>
                  <a:lnTo>
                    <a:pt x="1356" y="4014"/>
                  </a:lnTo>
                  <a:cubicBezTo>
                    <a:pt x="1261" y="4644"/>
                    <a:pt x="1214" y="5274"/>
                    <a:pt x="1104" y="5872"/>
                  </a:cubicBezTo>
                  <a:cubicBezTo>
                    <a:pt x="820" y="7447"/>
                    <a:pt x="521" y="9023"/>
                    <a:pt x="206" y="10598"/>
                  </a:cubicBezTo>
                  <a:cubicBezTo>
                    <a:pt x="143" y="10960"/>
                    <a:pt x="80" y="11338"/>
                    <a:pt x="1" y="11700"/>
                  </a:cubicBezTo>
                  <a:cubicBezTo>
                    <a:pt x="261" y="11986"/>
                    <a:pt x="612" y="12122"/>
                    <a:pt x="986" y="12122"/>
                  </a:cubicBezTo>
                  <a:cubicBezTo>
                    <a:pt x="1518" y="12122"/>
                    <a:pt x="2096" y="11847"/>
                    <a:pt x="2521" y="11338"/>
                  </a:cubicBezTo>
                  <a:cubicBezTo>
                    <a:pt x="3120" y="10629"/>
                    <a:pt x="3435" y="9700"/>
                    <a:pt x="3640" y="8802"/>
                  </a:cubicBezTo>
                  <a:cubicBezTo>
                    <a:pt x="3986" y="7211"/>
                    <a:pt x="4002" y="5542"/>
                    <a:pt x="4427" y="3966"/>
                  </a:cubicBezTo>
                  <a:cubicBezTo>
                    <a:pt x="4994" y="1966"/>
                    <a:pt x="6380" y="690"/>
                    <a:pt x="8097" y="13"/>
                  </a:cubicBezTo>
                  <a:cubicBezTo>
                    <a:pt x="8074" y="5"/>
                    <a:pt x="8046" y="1"/>
                    <a:pt x="8019" y="1"/>
                  </a:cubicBezTo>
                  <a:close/>
                </a:path>
              </a:pathLst>
            </a:custGeom>
            <a:solidFill>
              <a:srgbClr val="FF7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3" name="Google Shape;2183;p64"/>
            <p:cNvSpPr/>
            <p:nvPr/>
          </p:nvSpPr>
          <p:spPr>
            <a:xfrm>
              <a:off x="6663038" y="2296975"/>
              <a:ext cx="273775" cy="268425"/>
            </a:xfrm>
            <a:custGeom>
              <a:rect b="b" l="l" r="r" t="t"/>
              <a:pathLst>
                <a:path extrusionOk="0" h="10737" w="10951">
                  <a:moveTo>
                    <a:pt x="1550" y="0"/>
                  </a:moveTo>
                  <a:cubicBezTo>
                    <a:pt x="950" y="0"/>
                    <a:pt x="619" y="388"/>
                    <a:pt x="460" y="908"/>
                  </a:cubicBezTo>
                  <a:lnTo>
                    <a:pt x="460" y="1821"/>
                  </a:lnTo>
                  <a:cubicBezTo>
                    <a:pt x="460" y="2814"/>
                    <a:pt x="444" y="3900"/>
                    <a:pt x="444" y="5161"/>
                  </a:cubicBezTo>
                  <a:cubicBezTo>
                    <a:pt x="444" y="6436"/>
                    <a:pt x="460" y="7476"/>
                    <a:pt x="539" y="8342"/>
                  </a:cubicBezTo>
                  <a:cubicBezTo>
                    <a:pt x="507" y="8453"/>
                    <a:pt x="491" y="8563"/>
                    <a:pt x="444" y="8657"/>
                  </a:cubicBezTo>
                  <a:cubicBezTo>
                    <a:pt x="334" y="8941"/>
                    <a:pt x="113" y="9209"/>
                    <a:pt x="50" y="9508"/>
                  </a:cubicBezTo>
                  <a:cubicBezTo>
                    <a:pt x="0" y="9759"/>
                    <a:pt x="210" y="10060"/>
                    <a:pt x="457" y="10060"/>
                  </a:cubicBezTo>
                  <a:cubicBezTo>
                    <a:pt x="520" y="10060"/>
                    <a:pt x="585" y="10041"/>
                    <a:pt x="649" y="9996"/>
                  </a:cubicBezTo>
                  <a:cubicBezTo>
                    <a:pt x="728" y="9933"/>
                    <a:pt x="775" y="9886"/>
                    <a:pt x="838" y="9823"/>
                  </a:cubicBezTo>
                  <a:cubicBezTo>
                    <a:pt x="933" y="10107"/>
                    <a:pt x="1090" y="10374"/>
                    <a:pt x="1326" y="10579"/>
                  </a:cubicBezTo>
                  <a:cubicBezTo>
                    <a:pt x="1437" y="10674"/>
                    <a:pt x="1594" y="10737"/>
                    <a:pt x="1767" y="10737"/>
                  </a:cubicBezTo>
                  <a:cubicBezTo>
                    <a:pt x="3469" y="10737"/>
                    <a:pt x="5107" y="10737"/>
                    <a:pt x="6808" y="10721"/>
                  </a:cubicBezTo>
                  <a:lnTo>
                    <a:pt x="7706" y="10721"/>
                  </a:lnTo>
                  <a:cubicBezTo>
                    <a:pt x="8178" y="10721"/>
                    <a:pt x="8619" y="10705"/>
                    <a:pt x="9076" y="10689"/>
                  </a:cubicBezTo>
                  <a:lnTo>
                    <a:pt x="9990" y="10642"/>
                  </a:lnTo>
                  <a:cubicBezTo>
                    <a:pt x="10336" y="10642"/>
                    <a:pt x="10667" y="10563"/>
                    <a:pt x="10951" y="10390"/>
                  </a:cubicBezTo>
                  <a:cubicBezTo>
                    <a:pt x="10541" y="10201"/>
                    <a:pt x="10116" y="10075"/>
                    <a:pt x="9690" y="10012"/>
                  </a:cubicBezTo>
                  <a:cubicBezTo>
                    <a:pt x="8162" y="9791"/>
                    <a:pt x="6304" y="9886"/>
                    <a:pt x="5059" y="8831"/>
                  </a:cubicBezTo>
                  <a:cubicBezTo>
                    <a:pt x="3579" y="7555"/>
                    <a:pt x="4193" y="5460"/>
                    <a:pt x="3988" y="3759"/>
                  </a:cubicBezTo>
                  <a:cubicBezTo>
                    <a:pt x="3878" y="2814"/>
                    <a:pt x="3579" y="1900"/>
                    <a:pt x="3090" y="1097"/>
                  </a:cubicBezTo>
                  <a:cubicBezTo>
                    <a:pt x="2775" y="577"/>
                    <a:pt x="2334" y="89"/>
                    <a:pt x="1720" y="10"/>
                  </a:cubicBezTo>
                  <a:cubicBezTo>
                    <a:pt x="1661" y="3"/>
                    <a:pt x="1605" y="0"/>
                    <a:pt x="1550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4" name="Google Shape;2184;p64"/>
            <p:cNvSpPr/>
            <p:nvPr/>
          </p:nvSpPr>
          <p:spPr>
            <a:xfrm>
              <a:off x="6042888" y="2529975"/>
              <a:ext cx="62625" cy="75050"/>
            </a:xfrm>
            <a:custGeom>
              <a:rect b="b" l="l" r="r" t="t"/>
              <a:pathLst>
                <a:path extrusionOk="0" h="3002" w="2505">
                  <a:moveTo>
                    <a:pt x="1258" y="0"/>
                  </a:moveTo>
                  <a:cubicBezTo>
                    <a:pt x="904" y="0"/>
                    <a:pt x="575" y="162"/>
                    <a:pt x="363" y="519"/>
                  </a:cubicBezTo>
                  <a:cubicBezTo>
                    <a:pt x="0" y="1102"/>
                    <a:pt x="32" y="1952"/>
                    <a:pt x="95" y="2582"/>
                  </a:cubicBezTo>
                  <a:cubicBezTo>
                    <a:pt x="126" y="2888"/>
                    <a:pt x="238" y="3002"/>
                    <a:pt x="389" y="3002"/>
                  </a:cubicBezTo>
                  <a:cubicBezTo>
                    <a:pt x="776" y="3002"/>
                    <a:pt x="1419" y="2259"/>
                    <a:pt x="1623" y="2078"/>
                  </a:cubicBezTo>
                  <a:cubicBezTo>
                    <a:pt x="1906" y="1826"/>
                    <a:pt x="2284" y="1590"/>
                    <a:pt x="2410" y="1196"/>
                  </a:cubicBezTo>
                  <a:cubicBezTo>
                    <a:pt x="2505" y="787"/>
                    <a:pt x="2300" y="377"/>
                    <a:pt x="1938" y="188"/>
                  </a:cubicBezTo>
                  <a:cubicBezTo>
                    <a:pt x="1718" y="66"/>
                    <a:pt x="1483" y="0"/>
                    <a:pt x="1258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5" name="Google Shape;2185;p64"/>
            <p:cNvSpPr/>
            <p:nvPr/>
          </p:nvSpPr>
          <p:spPr>
            <a:xfrm>
              <a:off x="6055488" y="2530025"/>
              <a:ext cx="50025" cy="74350"/>
            </a:xfrm>
            <a:custGeom>
              <a:rect b="b" l="l" r="r" t="t"/>
              <a:pathLst>
                <a:path extrusionOk="0" h="2974" w="2001">
                  <a:moveTo>
                    <a:pt x="787" y="1"/>
                  </a:moveTo>
                  <a:cubicBezTo>
                    <a:pt x="549" y="1"/>
                    <a:pt x="313" y="72"/>
                    <a:pt x="111" y="217"/>
                  </a:cubicBezTo>
                  <a:cubicBezTo>
                    <a:pt x="583" y="280"/>
                    <a:pt x="1087" y="422"/>
                    <a:pt x="1245" y="879"/>
                  </a:cubicBezTo>
                  <a:cubicBezTo>
                    <a:pt x="1355" y="1241"/>
                    <a:pt x="1135" y="1604"/>
                    <a:pt x="946" y="1903"/>
                  </a:cubicBezTo>
                  <a:cubicBezTo>
                    <a:pt x="693" y="2312"/>
                    <a:pt x="378" y="2675"/>
                    <a:pt x="0" y="2974"/>
                  </a:cubicBezTo>
                  <a:cubicBezTo>
                    <a:pt x="394" y="2848"/>
                    <a:pt x="930" y="2234"/>
                    <a:pt x="1119" y="2076"/>
                  </a:cubicBezTo>
                  <a:cubicBezTo>
                    <a:pt x="1387" y="1824"/>
                    <a:pt x="1780" y="1588"/>
                    <a:pt x="1906" y="1194"/>
                  </a:cubicBezTo>
                  <a:cubicBezTo>
                    <a:pt x="2001" y="785"/>
                    <a:pt x="1796" y="375"/>
                    <a:pt x="1434" y="186"/>
                  </a:cubicBezTo>
                  <a:cubicBezTo>
                    <a:pt x="1235" y="64"/>
                    <a:pt x="1010" y="1"/>
                    <a:pt x="787" y="1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6" name="Google Shape;2186;p64"/>
            <p:cNvSpPr/>
            <p:nvPr/>
          </p:nvSpPr>
          <p:spPr>
            <a:xfrm>
              <a:off x="6125963" y="2520750"/>
              <a:ext cx="59500" cy="88825"/>
            </a:xfrm>
            <a:custGeom>
              <a:rect b="b" l="l" r="r" t="t"/>
              <a:pathLst>
                <a:path extrusionOk="0" h="3553" w="2380">
                  <a:moveTo>
                    <a:pt x="1192" y="1"/>
                  </a:moveTo>
                  <a:cubicBezTo>
                    <a:pt x="666" y="1"/>
                    <a:pt x="168" y="301"/>
                    <a:pt x="80" y="888"/>
                  </a:cubicBezTo>
                  <a:cubicBezTo>
                    <a:pt x="1" y="1471"/>
                    <a:pt x="158" y="2179"/>
                    <a:pt x="332" y="2715"/>
                  </a:cubicBezTo>
                  <a:cubicBezTo>
                    <a:pt x="395" y="2967"/>
                    <a:pt x="521" y="3345"/>
                    <a:pt x="757" y="3487"/>
                  </a:cubicBezTo>
                  <a:cubicBezTo>
                    <a:pt x="835" y="3532"/>
                    <a:pt x="910" y="3552"/>
                    <a:pt x="984" y="3552"/>
                  </a:cubicBezTo>
                  <a:cubicBezTo>
                    <a:pt x="1661" y="3552"/>
                    <a:pt x="2168" y="1830"/>
                    <a:pt x="2253" y="1376"/>
                  </a:cubicBezTo>
                  <a:cubicBezTo>
                    <a:pt x="2379" y="636"/>
                    <a:pt x="2064" y="69"/>
                    <a:pt x="1308" y="6"/>
                  </a:cubicBezTo>
                  <a:cubicBezTo>
                    <a:pt x="1270" y="2"/>
                    <a:pt x="1231" y="1"/>
                    <a:pt x="1192" y="1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7" name="Google Shape;2187;p64"/>
            <p:cNvSpPr/>
            <p:nvPr/>
          </p:nvSpPr>
          <p:spPr>
            <a:xfrm>
              <a:off x="6127163" y="2520750"/>
              <a:ext cx="58300" cy="65525"/>
            </a:xfrm>
            <a:custGeom>
              <a:rect b="b" l="l" r="r" t="t"/>
              <a:pathLst>
                <a:path extrusionOk="0" h="2621" w="2332">
                  <a:moveTo>
                    <a:pt x="1144" y="1"/>
                  </a:moveTo>
                  <a:cubicBezTo>
                    <a:pt x="618" y="1"/>
                    <a:pt x="120" y="301"/>
                    <a:pt x="32" y="888"/>
                  </a:cubicBezTo>
                  <a:cubicBezTo>
                    <a:pt x="0" y="1234"/>
                    <a:pt x="16" y="1597"/>
                    <a:pt x="79" y="1927"/>
                  </a:cubicBezTo>
                  <a:cubicBezTo>
                    <a:pt x="110" y="1439"/>
                    <a:pt x="315" y="1045"/>
                    <a:pt x="835" y="951"/>
                  </a:cubicBezTo>
                  <a:cubicBezTo>
                    <a:pt x="892" y="939"/>
                    <a:pt x="949" y="933"/>
                    <a:pt x="1005" y="933"/>
                  </a:cubicBezTo>
                  <a:cubicBezTo>
                    <a:pt x="1400" y="933"/>
                    <a:pt x="1758" y="1214"/>
                    <a:pt x="1827" y="1628"/>
                  </a:cubicBezTo>
                  <a:cubicBezTo>
                    <a:pt x="1890" y="1959"/>
                    <a:pt x="1875" y="2305"/>
                    <a:pt x="1796" y="2620"/>
                  </a:cubicBezTo>
                  <a:cubicBezTo>
                    <a:pt x="1969" y="2227"/>
                    <a:pt x="2095" y="1801"/>
                    <a:pt x="2190" y="1376"/>
                  </a:cubicBezTo>
                  <a:cubicBezTo>
                    <a:pt x="2331" y="636"/>
                    <a:pt x="2016" y="69"/>
                    <a:pt x="1260" y="6"/>
                  </a:cubicBezTo>
                  <a:cubicBezTo>
                    <a:pt x="1222" y="2"/>
                    <a:pt x="1183" y="1"/>
                    <a:pt x="1144" y="1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8" name="Google Shape;2188;p64"/>
            <p:cNvSpPr/>
            <p:nvPr/>
          </p:nvSpPr>
          <p:spPr>
            <a:xfrm>
              <a:off x="6201188" y="2524650"/>
              <a:ext cx="57900" cy="74675"/>
            </a:xfrm>
            <a:custGeom>
              <a:rect b="b" l="l" r="r" t="t"/>
              <a:pathLst>
                <a:path extrusionOk="0" h="2987" w="2316">
                  <a:moveTo>
                    <a:pt x="1105" y="0"/>
                  </a:moveTo>
                  <a:cubicBezTo>
                    <a:pt x="1031" y="0"/>
                    <a:pt x="957" y="8"/>
                    <a:pt x="883" y="23"/>
                  </a:cubicBezTo>
                  <a:cubicBezTo>
                    <a:pt x="268" y="149"/>
                    <a:pt x="1" y="653"/>
                    <a:pt x="205" y="1236"/>
                  </a:cubicBezTo>
                  <a:cubicBezTo>
                    <a:pt x="410" y="1756"/>
                    <a:pt x="678" y="2228"/>
                    <a:pt x="1009" y="2685"/>
                  </a:cubicBezTo>
                  <a:cubicBezTo>
                    <a:pt x="1143" y="2893"/>
                    <a:pt x="1289" y="2987"/>
                    <a:pt x="1427" y="2987"/>
                  </a:cubicBezTo>
                  <a:cubicBezTo>
                    <a:pt x="1614" y="2987"/>
                    <a:pt x="1789" y="2817"/>
                    <a:pt x="1906" y="2527"/>
                  </a:cubicBezTo>
                  <a:cubicBezTo>
                    <a:pt x="2111" y="2023"/>
                    <a:pt x="2316" y="1283"/>
                    <a:pt x="2143" y="747"/>
                  </a:cubicBezTo>
                  <a:cubicBezTo>
                    <a:pt x="1993" y="286"/>
                    <a:pt x="1564" y="0"/>
                    <a:pt x="1105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89" name="Google Shape;2189;p64"/>
            <p:cNvSpPr/>
            <p:nvPr/>
          </p:nvSpPr>
          <p:spPr>
            <a:xfrm>
              <a:off x="6201188" y="2524675"/>
              <a:ext cx="51600" cy="74550"/>
            </a:xfrm>
            <a:custGeom>
              <a:rect b="b" l="l" r="r" t="t"/>
              <a:pathLst>
                <a:path extrusionOk="0" h="2982" w="2064">
                  <a:moveTo>
                    <a:pt x="1100" y="0"/>
                  </a:moveTo>
                  <a:cubicBezTo>
                    <a:pt x="1028" y="0"/>
                    <a:pt x="955" y="7"/>
                    <a:pt x="883" y="22"/>
                  </a:cubicBezTo>
                  <a:cubicBezTo>
                    <a:pt x="284" y="148"/>
                    <a:pt x="1" y="652"/>
                    <a:pt x="221" y="1235"/>
                  </a:cubicBezTo>
                  <a:cubicBezTo>
                    <a:pt x="426" y="1755"/>
                    <a:pt x="694" y="2227"/>
                    <a:pt x="1009" y="2684"/>
                  </a:cubicBezTo>
                  <a:cubicBezTo>
                    <a:pt x="1148" y="2887"/>
                    <a:pt x="1294" y="2982"/>
                    <a:pt x="1428" y="2982"/>
                  </a:cubicBezTo>
                  <a:cubicBezTo>
                    <a:pt x="1491" y="2982"/>
                    <a:pt x="1552" y="2961"/>
                    <a:pt x="1607" y="2920"/>
                  </a:cubicBezTo>
                  <a:cubicBezTo>
                    <a:pt x="1513" y="2826"/>
                    <a:pt x="1418" y="2715"/>
                    <a:pt x="1324" y="2605"/>
                  </a:cubicBezTo>
                  <a:cubicBezTo>
                    <a:pt x="1024" y="2196"/>
                    <a:pt x="662" y="1676"/>
                    <a:pt x="709" y="1125"/>
                  </a:cubicBezTo>
                  <a:cubicBezTo>
                    <a:pt x="750" y="612"/>
                    <a:pt x="1098" y="387"/>
                    <a:pt x="1474" y="387"/>
                  </a:cubicBezTo>
                  <a:cubicBezTo>
                    <a:pt x="1677" y="387"/>
                    <a:pt x="1888" y="452"/>
                    <a:pt x="2064" y="573"/>
                  </a:cubicBezTo>
                  <a:cubicBezTo>
                    <a:pt x="1864" y="213"/>
                    <a:pt x="1495" y="0"/>
                    <a:pt x="1100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0" name="Google Shape;2190;p64"/>
            <p:cNvSpPr/>
            <p:nvPr/>
          </p:nvSpPr>
          <p:spPr>
            <a:xfrm>
              <a:off x="6703663" y="2529975"/>
              <a:ext cx="62650" cy="75050"/>
            </a:xfrm>
            <a:custGeom>
              <a:rect b="b" l="l" r="r" t="t"/>
              <a:pathLst>
                <a:path extrusionOk="0" h="3002" w="2506">
                  <a:moveTo>
                    <a:pt x="1259" y="0"/>
                  </a:moveTo>
                  <a:cubicBezTo>
                    <a:pt x="905" y="0"/>
                    <a:pt x="575" y="162"/>
                    <a:pt x="363" y="519"/>
                  </a:cubicBezTo>
                  <a:cubicBezTo>
                    <a:pt x="1" y="1102"/>
                    <a:pt x="16" y="1952"/>
                    <a:pt x="95" y="2582"/>
                  </a:cubicBezTo>
                  <a:cubicBezTo>
                    <a:pt x="126" y="2888"/>
                    <a:pt x="238" y="3002"/>
                    <a:pt x="390" y="3002"/>
                  </a:cubicBezTo>
                  <a:cubicBezTo>
                    <a:pt x="776" y="3002"/>
                    <a:pt x="1419" y="2259"/>
                    <a:pt x="1623" y="2078"/>
                  </a:cubicBezTo>
                  <a:cubicBezTo>
                    <a:pt x="1907" y="1826"/>
                    <a:pt x="2285" y="1590"/>
                    <a:pt x="2411" y="1196"/>
                  </a:cubicBezTo>
                  <a:cubicBezTo>
                    <a:pt x="2505" y="787"/>
                    <a:pt x="2300" y="377"/>
                    <a:pt x="1938" y="188"/>
                  </a:cubicBezTo>
                  <a:cubicBezTo>
                    <a:pt x="1718" y="66"/>
                    <a:pt x="1483" y="0"/>
                    <a:pt x="1259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1" name="Google Shape;2191;p64"/>
            <p:cNvSpPr/>
            <p:nvPr/>
          </p:nvSpPr>
          <p:spPr>
            <a:xfrm>
              <a:off x="6716263" y="2529875"/>
              <a:ext cx="49650" cy="74500"/>
            </a:xfrm>
            <a:custGeom>
              <a:rect b="b" l="l" r="r" t="t"/>
              <a:pathLst>
                <a:path extrusionOk="0" h="2980" w="1986">
                  <a:moveTo>
                    <a:pt x="796" y="1"/>
                  </a:moveTo>
                  <a:cubicBezTo>
                    <a:pt x="556" y="1"/>
                    <a:pt x="316" y="76"/>
                    <a:pt x="111" y="223"/>
                  </a:cubicBezTo>
                  <a:cubicBezTo>
                    <a:pt x="583" y="286"/>
                    <a:pt x="1087" y="428"/>
                    <a:pt x="1229" y="885"/>
                  </a:cubicBezTo>
                  <a:cubicBezTo>
                    <a:pt x="1355" y="1247"/>
                    <a:pt x="1135" y="1610"/>
                    <a:pt x="946" y="1909"/>
                  </a:cubicBezTo>
                  <a:cubicBezTo>
                    <a:pt x="694" y="2318"/>
                    <a:pt x="379" y="2681"/>
                    <a:pt x="1" y="2980"/>
                  </a:cubicBezTo>
                  <a:cubicBezTo>
                    <a:pt x="394" y="2854"/>
                    <a:pt x="930" y="2240"/>
                    <a:pt x="1103" y="2082"/>
                  </a:cubicBezTo>
                  <a:cubicBezTo>
                    <a:pt x="1387" y="1830"/>
                    <a:pt x="1781" y="1594"/>
                    <a:pt x="1891" y="1200"/>
                  </a:cubicBezTo>
                  <a:cubicBezTo>
                    <a:pt x="1985" y="791"/>
                    <a:pt x="1796" y="381"/>
                    <a:pt x="1434" y="192"/>
                  </a:cubicBezTo>
                  <a:cubicBezTo>
                    <a:pt x="1238" y="64"/>
                    <a:pt x="1017" y="1"/>
                    <a:pt x="796" y="1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2" name="Google Shape;2192;p64"/>
            <p:cNvSpPr/>
            <p:nvPr/>
          </p:nvSpPr>
          <p:spPr>
            <a:xfrm>
              <a:off x="6786763" y="2520750"/>
              <a:ext cx="59475" cy="88825"/>
            </a:xfrm>
            <a:custGeom>
              <a:rect b="b" l="l" r="r" t="t"/>
              <a:pathLst>
                <a:path extrusionOk="0" h="3553" w="2379">
                  <a:moveTo>
                    <a:pt x="1192" y="1"/>
                  </a:moveTo>
                  <a:cubicBezTo>
                    <a:pt x="665" y="1"/>
                    <a:pt x="167" y="301"/>
                    <a:pt x="79" y="888"/>
                  </a:cubicBezTo>
                  <a:cubicBezTo>
                    <a:pt x="0" y="1471"/>
                    <a:pt x="158" y="2179"/>
                    <a:pt x="331" y="2715"/>
                  </a:cubicBezTo>
                  <a:cubicBezTo>
                    <a:pt x="394" y="2967"/>
                    <a:pt x="520" y="3345"/>
                    <a:pt x="756" y="3487"/>
                  </a:cubicBezTo>
                  <a:cubicBezTo>
                    <a:pt x="834" y="3532"/>
                    <a:pt x="910" y="3552"/>
                    <a:pt x="984" y="3552"/>
                  </a:cubicBezTo>
                  <a:cubicBezTo>
                    <a:pt x="1660" y="3552"/>
                    <a:pt x="2167" y="1830"/>
                    <a:pt x="2253" y="1376"/>
                  </a:cubicBezTo>
                  <a:cubicBezTo>
                    <a:pt x="2379" y="636"/>
                    <a:pt x="2064" y="69"/>
                    <a:pt x="1308" y="6"/>
                  </a:cubicBezTo>
                  <a:cubicBezTo>
                    <a:pt x="1269" y="2"/>
                    <a:pt x="1230" y="1"/>
                    <a:pt x="1192" y="1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3" name="Google Shape;2193;p64"/>
            <p:cNvSpPr/>
            <p:nvPr/>
          </p:nvSpPr>
          <p:spPr>
            <a:xfrm>
              <a:off x="6787938" y="2520750"/>
              <a:ext cx="58300" cy="65525"/>
            </a:xfrm>
            <a:custGeom>
              <a:rect b="b" l="l" r="r" t="t"/>
              <a:pathLst>
                <a:path extrusionOk="0" h="2621" w="2332">
                  <a:moveTo>
                    <a:pt x="1145" y="1"/>
                  </a:moveTo>
                  <a:cubicBezTo>
                    <a:pt x="618" y="1"/>
                    <a:pt x="120" y="301"/>
                    <a:pt x="32" y="888"/>
                  </a:cubicBezTo>
                  <a:cubicBezTo>
                    <a:pt x="0" y="1234"/>
                    <a:pt x="16" y="1597"/>
                    <a:pt x="79" y="1927"/>
                  </a:cubicBezTo>
                  <a:cubicBezTo>
                    <a:pt x="111" y="1439"/>
                    <a:pt x="315" y="1045"/>
                    <a:pt x="835" y="951"/>
                  </a:cubicBezTo>
                  <a:cubicBezTo>
                    <a:pt x="892" y="939"/>
                    <a:pt x="949" y="933"/>
                    <a:pt x="1005" y="933"/>
                  </a:cubicBezTo>
                  <a:cubicBezTo>
                    <a:pt x="1400" y="933"/>
                    <a:pt x="1759" y="1214"/>
                    <a:pt x="1828" y="1628"/>
                  </a:cubicBezTo>
                  <a:cubicBezTo>
                    <a:pt x="1891" y="1959"/>
                    <a:pt x="1875" y="2305"/>
                    <a:pt x="1796" y="2620"/>
                  </a:cubicBezTo>
                  <a:cubicBezTo>
                    <a:pt x="1969" y="2227"/>
                    <a:pt x="2095" y="1801"/>
                    <a:pt x="2190" y="1376"/>
                  </a:cubicBezTo>
                  <a:cubicBezTo>
                    <a:pt x="2332" y="636"/>
                    <a:pt x="2017" y="69"/>
                    <a:pt x="1261" y="6"/>
                  </a:cubicBezTo>
                  <a:cubicBezTo>
                    <a:pt x="1222" y="2"/>
                    <a:pt x="1183" y="1"/>
                    <a:pt x="1145" y="1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4" name="Google Shape;2194;p64"/>
            <p:cNvSpPr/>
            <p:nvPr/>
          </p:nvSpPr>
          <p:spPr>
            <a:xfrm>
              <a:off x="6861963" y="2524650"/>
              <a:ext cx="57525" cy="74675"/>
            </a:xfrm>
            <a:custGeom>
              <a:rect b="b" l="l" r="r" t="t"/>
              <a:pathLst>
                <a:path extrusionOk="0" h="2987" w="2301">
                  <a:moveTo>
                    <a:pt x="1105" y="0"/>
                  </a:moveTo>
                  <a:cubicBezTo>
                    <a:pt x="1032" y="0"/>
                    <a:pt x="957" y="8"/>
                    <a:pt x="883" y="23"/>
                  </a:cubicBezTo>
                  <a:cubicBezTo>
                    <a:pt x="268" y="149"/>
                    <a:pt x="1" y="653"/>
                    <a:pt x="205" y="1236"/>
                  </a:cubicBezTo>
                  <a:cubicBezTo>
                    <a:pt x="410" y="1756"/>
                    <a:pt x="678" y="2228"/>
                    <a:pt x="1009" y="2685"/>
                  </a:cubicBezTo>
                  <a:cubicBezTo>
                    <a:pt x="1143" y="2893"/>
                    <a:pt x="1289" y="2987"/>
                    <a:pt x="1428" y="2987"/>
                  </a:cubicBezTo>
                  <a:cubicBezTo>
                    <a:pt x="1615" y="2987"/>
                    <a:pt x="1789" y="2817"/>
                    <a:pt x="1907" y="2527"/>
                  </a:cubicBezTo>
                  <a:cubicBezTo>
                    <a:pt x="2111" y="2023"/>
                    <a:pt x="2300" y="1283"/>
                    <a:pt x="2143" y="747"/>
                  </a:cubicBezTo>
                  <a:cubicBezTo>
                    <a:pt x="1994" y="286"/>
                    <a:pt x="1564" y="0"/>
                    <a:pt x="1105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5" name="Google Shape;2195;p64"/>
            <p:cNvSpPr/>
            <p:nvPr/>
          </p:nvSpPr>
          <p:spPr>
            <a:xfrm>
              <a:off x="6861563" y="2524675"/>
              <a:ext cx="52025" cy="74550"/>
            </a:xfrm>
            <a:custGeom>
              <a:rect b="b" l="l" r="r" t="t"/>
              <a:pathLst>
                <a:path extrusionOk="0" h="2982" w="2081">
                  <a:moveTo>
                    <a:pt x="1102" y="0"/>
                  </a:moveTo>
                  <a:cubicBezTo>
                    <a:pt x="1029" y="0"/>
                    <a:pt x="956" y="7"/>
                    <a:pt x="883" y="22"/>
                  </a:cubicBezTo>
                  <a:cubicBezTo>
                    <a:pt x="284" y="148"/>
                    <a:pt x="1" y="652"/>
                    <a:pt x="206" y="1235"/>
                  </a:cubicBezTo>
                  <a:cubicBezTo>
                    <a:pt x="426" y="1755"/>
                    <a:pt x="694" y="2227"/>
                    <a:pt x="1009" y="2684"/>
                  </a:cubicBezTo>
                  <a:cubicBezTo>
                    <a:pt x="1148" y="2887"/>
                    <a:pt x="1287" y="2982"/>
                    <a:pt x="1422" y="2982"/>
                  </a:cubicBezTo>
                  <a:cubicBezTo>
                    <a:pt x="1485" y="2982"/>
                    <a:pt x="1547" y="2961"/>
                    <a:pt x="1608" y="2920"/>
                  </a:cubicBezTo>
                  <a:cubicBezTo>
                    <a:pt x="1513" y="2826"/>
                    <a:pt x="1419" y="2715"/>
                    <a:pt x="1340" y="2605"/>
                  </a:cubicBezTo>
                  <a:cubicBezTo>
                    <a:pt x="1025" y="2196"/>
                    <a:pt x="663" y="1676"/>
                    <a:pt x="726" y="1125"/>
                  </a:cubicBezTo>
                  <a:cubicBezTo>
                    <a:pt x="767" y="612"/>
                    <a:pt x="1107" y="387"/>
                    <a:pt x="1483" y="387"/>
                  </a:cubicBezTo>
                  <a:cubicBezTo>
                    <a:pt x="1686" y="387"/>
                    <a:pt x="1898" y="452"/>
                    <a:pt x="2080" y="573"/>
                  </a:cubicBezTo>
                  <a:cubicBezTo>
                    <a:pt x="1880" y="213"/>
                    <a:pt x="1500" y="0"/>
                    <a:pt x="1102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6" name="Google Shape;2196;p64"/>
            <p:cNvSpPr/>
            <p:nvPr/>
          </p:nvSpPr>
          <p:spPr>
            <a:xfrm>
              <a:off x="6086588" y="1851225"/>
              <a:ext cx="243400" cy="276925"/>
            </a:xfrm>
            <a:custGeom>
              <a:rect b="b" l="l" r="r" t="t"/>
              <a:pathLst>
                <a:path extrusionOk="0" h="11077" w="9736">
                  <a:moveTo>
                    <a:pt x="4495" y="1"/>
                  </a:moveTo>
                  <a:cubicBezTo>
                    <a:pt x="1826" y="1"/>
                    <a:pt x="116" y="3625"/>
                    <a:pt x="64" y="6247"/>
                  </a:cubicBezTo>
                  <a:cubicBezTo>
                    <a:pt x="1" y="8625"/>
                    <a:pt x="1891" y="10452"/>
                    <a:pt x="4080" y="10956"/>
                  </a:cubicBezTo>
                  <a:cubicBezTo>
                    <a:pt x="4424" y="11037"/>
                    <a:pt x="4756" y="11076"/>
                    <a:pt x="5076" y="11076"/>
                  </a:cubicBezTo>
                  <a:cubicBezTo>
                    <a:pt x="6929" y="11076"/>
                    <a:pt x="8357" y="9772"/>
                    <a:pt x="8948" y="7837"/>
                  </a:cubicBezTo>
                  <a:cubicBezTo>
                    <a:pt x="9735" y="5175"/>
                    <a:pt x="8680" y="1836"/>
                    <a:pt x="6223" y="482"/>
                  </a:cubicBezTo>
                  <a:cubicBezTo>
                    <a:pt x="5612" y="148"/>
                    <a:pt x="5034" y="1"/>
                    <a:pt x="449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7" name="Google Shape;2197;p64"/>
            <p:cNvSpPr/>
            <p:nvPr/>
          </p:nvSpPr>
          <p:spPr>
            <a:xfrm>
              <a:off x="6119663" y="1905775"/>
              <a:ext cx="146125" cy="174950"/>
            </a:xfrm>
            <a:custGeom>
              <a:rect b="b" l="l" r="r" t="t"/>
              <a:pathLst>
                <a:path extrusionOk="0" h="6998" w="5845">
                  <a:moveTo>
                    <a:pt x="3710" y="1"/>
                  </a:moveTo>
                  <a:cubicBezTo>
                    <a:pt x="2575" y="1"/>
                    <a:pt x="1373" y="672"/>
                    <a:pt x="773" y="1592"/>
                  </a:cubicBezTo>
                  <a:cubicBezTo>
                    <a:pt x="1" y="2789"/>
                    <a:pt x="111" y="4411"/>
                    <a:pt x="867" y="5577"/>
                  </a:cubicBezTo>
                  <a:cubicBezTo>
                    <a:pt x="1391" y="6413"/>
                    <a:pt x="2437" y="6998"/>
                    <a:pt x="3411" y="6998"/>
                  </a:cubicBezTo>
                  <a:cubicBezTo>
                    <a:pt x="3960" y="6998"/>
                    <a:pt x="4486" y="6812"/>
                    <a:pt x="4884" y="6380"/>
                  </a:cubicBezTo>
                  <a:cubicBezTo>
                    <a:pt x="5010" y="6223"/>
                    <a:pt x="5120" y="6065"/>
                    <a:pt x="5199" y="5892"/>
                  </a:cubicBezTo>
                  <a:cubicBezTo>
                    <a:pt x="5845" y="4647"/>
                    <a:pt x="5703" y="3041"/>
                    <a:pt x="5593" y="1686"/>
                  </a:cubicBezTo>
                  <a:cubicBezTo>
                    <a:pt x="5530" y="1025"/>
                    <a:pt x="5262" y="426"/>
                    <a:pt x="4648" y="174"/>
                  </a:cubicBezTo>
                  <a:cubicBezTo>
                    <a:pt x="4351" y="55"/>
                    <a:pt x="4033" y="1"/>
                    <a:pt x="3710" y="1"/>
                  </a:cubicBezTo>
                  <a:close/>
                </a:path>
              </a:pathLst>
            </a:custGeom>
            <a:solidFill>
              <a:srgbClr val="8F2E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8" name="Google Shape;2198;p64"/>
            <p:cNvSpPr/>
            <p:nvPr/>
          </p:nvSpPr>
          <p:spPr>
            <a:xfrm>
              <a:off x="6167263" y="1941800"/>
              <a:ext cx="71350" cy="87150"/>
            </a:xfrm>
            <a:custGeom>
              <a:rect b="b" l="l" r="r" t="t"/>
              <a:pathLst>
                <a:path extrusionOk="0" h="3486" w="2854">
                  <a:moveTo>
                    <a:pt x="1762" y="0"/>
                  </a:moveTo>
                  <a:cubicBezTo>
                    <a:pt x="1151" y="0"/>
                    <a:pt x="526" y="541"/>
                    <a:pt x="318" y="1143"/>
                  </a:cubicBezTo>
                  <a:cubicBezTo>
                    <a:pt x="0" y="2054"/>
                    <a:pt x="385" y="3486"/>
                    <a:pt x="1376" y="3486"/>
                  </a:cubicBezTo>
                  <a:cubicBezTo>
                    <a:pt x="1515" y="3486"/>
                    <a:pt x="1667" y="3458"/>
                    <a:pt x="1830" y="3395"/>
                  </a:cubicBezTo>
                  <a:cubicBezTo>
                    <a:pt x="2429" y="3159"/>
                    <a:pt x="2728" y="2387"/>
                    <a:pt x="2791" y="1789"/>
                  </a:cubicBezTo>
                  <a:cubicBezTo>
                    <a:pt x="2854" y="1316"/>
                    <a:pt x="2854" y="733"/>
                    <a:pt x="2523" y="355"/>
                  </a:cubicBezTo>
                  <a:cubicBezTo>
                    <a:pt x="2297" y="105"/>
                    <a:pt x="2031" y="0"/>
                    <a:pt x="1762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9" name="Google Shape;2199;p64"/>
            <p:cNvSpPr/>
            <p:nvPr/>
          </p:nvSpPr>
          <p:spPr>
            <a:xfrm>
              <a:off x="6148038" y="1905375"/>
              <a:ext cx="72400" cy="67800"/>
            </a:xfrm>
            <a:custGeom>
              <a:rect b="b" l="l" r="r" t="t"/>
              <a:pathLst>
                <a:path extrusionOk="0" h="2712" w="2896">
                  <a:moveTo>
                    <a:pt x="1040" y="1"/>
                  </a:moveTo>
                  <a:cubicBezTo>
                    <a:pt x="605" y="1"/>
                    <a:pt x="224" y="309"/>
                    <a:pt x="126" y="741"/>
                  </a:cubicBezTo>
                  <a:cubicBezTo>
                    <a:pt x="0" y="1293"/>
                    <a:pt x="362" y="1954"/>
                    <a:pt x="709" y="2348"/>
                  </a:cubicBezTo>
                  <a:cubicBezTo>
                    <a:pt x="950" y="2604"/>
                    <a:pt x="1212" y="2712"/>
                    <a:pt x="1461" y="2712"/>
                  </a:cubicBezTo>
                  <a:cubicBezTo>
                    <a:pt x="2240" y="2712"/>
                    <a:pt x="2895" y="1663"/>
                    <a:pt x="2394" y="804"/>
                  </a:cubicBezTo>
                  <a:cubicBezTo>
                    <a:pt x="2127" y="379"/>
                    <a:pt x="1701" y="95"/>
                    <a:pt x="1213" y="17"/>
                  </a:cubicBezTo>
                  <a:cubicBezTo>
                    <a:pt x="1155" y="6"/>
                    <a:pt x="1097" y="1"/>
                    <a:pt x="104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0" name="Google Shape;2200;p64"/>
            <p:cNvSpPr/>
            <p:nvPr/>
          </p:nvSpPr>
          <p:spPr>
            <a:xfrm>
              <a:off x="6618938" y="1864450"/>
              <a:ext cx="243450" cy="269300"/>
            </a:xfrm>
            <a:custGeom>
              <a:rect b="b" l="l" r="r" t="t"/>
              <a:pathLst>
                <a:path extrusionOk="0" h="10772" w="9738">
                  <a:moveTo>
                    <a:pt x="4203" y="0"/>
                  </a:moveTo>
                  <a:cubicBezTo>
                    <a:pt x="875" y="0"/>
                    <a:pt x="0" y="4606"/>
                    <a:pt x="743" y="7419"/>
                  </a:cubicBezTo>
                  <a:cubicBezTo>
                    <a:pt x="1322" y="9584"/>
                    <a:pt x="3408" y="10772"/>
                    <a:pt x="5504" y="10772"/>
                  </a:cubicBezTo>
                  <a:cubicBezTo>
                    <a:pt x="5634" y="10772"/>
                    <a:pt x="5764" y="10767"/>
                    <a:pt x="5894" y="10758"/>
                  </a:cubicBezTo>
                  <a:cubicBezTo>
                    <a:pt x="8288" y="10601"/>
                    <a:pt x="9674" y="8726"/>
                    <a:pt x="9706" y="6348"/>
                  </a:cubicBezTo>
                  <a:cubicBezTo>
                    <a:pt x="9737" y="3560"/>
                    <a:pt x="7800" y="661"/>
                    <a:pt x="5059" y="94"/>
                  </a:cubicBezTo>
                  <a:cubicBezTo>
                    <a:pt x="4757" y="31"/>
                    <a:pt x="4472" y="0"/>
                    <a:pt x="42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1" name="Google Shape;2201;p64"/>
            <p:cNvSpPr/>
            <p:nvPr/>
          </p:nvSpPr>
          <p:spPr>
            <a:xfrm>
              <a:off x="6659163" y="1913425"/>
              <a:ext cx="153225" cy="175700"/>
            </a:xfrm>
            <a:custGeom>
              <a:rect b="b" l="l" r="r" t="t"/>
              <a:pathLst>
                <a:path extrusionOk="0" h="7028" w="6129">
                  <a:moveTo>
                    <a:pt x="3530" y="1"/>
                  </a:moveTo>
                  <a:cubicBezTo>
                    <a:pt x="2149" y="1"/>
                    <a:pt x="800" y="1192"/>
                    <a:pt x="410" y="2498"/>
                  </a:cubicBezTo>
                  <a:cubicBezTo>
                    <a:pt x="1" y="3869"/>
                    <a:pt x="552" y="5397"/>
                    <a:pt x="1592" y="6295"/>
                  </a:cubicBezTo>
                  <a:cubicBezTo>
                    <a:pt x="2133" y="6763"/>
                    <a:pt x="2897" y="7028"/>
                    <a:pt x="3631" y="7028"/>
                  </a:cubicBezTo>
                  <a:cubicBezTo>
                    <a:pt x="4476" y="7028"/>
                    <a:pt x="5283" y="6677"/>
                    <a:pt x="5671" y="5885"/>
                  </a:cubicBezTo>
                  <a:cubicBezTo>
                    <a:pt x="5750" y="5712"/>
                    <a:pt x="5813" y="5523"/>
                    <a:pt x="5844" y="5334"/>
                  </a:cubicBezTo>
                  <a:cubicBezTo>
                    <a:pt x="6128" y="3948"/>
                    <a:pt x="5529" y="2435"/>
                    <a:pt x="5041" y="1175"/>
                  </a:cubicBezTo>
                  <a:cubicBezTo>
                    <a:pt x="4805" y="561"/>
                    <a:pt x="4395" y="73"/>
                    <a:pt x="3734" y="10"/>
                  </a:cubicBezTo>
                  <a:cubicBezTo>
                    <a:pt x="3666" y="4"/>
                    <a:pt x="3598" y="1"/>
                    <a:pt x="3530" y="1"/>
                  </a:cubicBezTo>
                  <a:close/>
                </a:path>
              </a:pathLst>
            </a:custGeom>
            <a:solidFill>
              <a:srgbClr val="8F2EF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2" name="Google Shape;2202;p64"/>
            <p:cNvSpPr/>
            <p:nvPr/>
          </p:nvSpPr>
          <p:spPr>
            <a:xfrm>
              <a:off x="6709813" y="1950150"/>
              <a:ext cx="67125" cy="88225"/>
            </a:xfrm>
            <a:custGeom>
              <a:rect b="b" l="l" r="r" t="t"/>
              <a:pathLst>
                <a:path extrusionOk="0" h="3529" w="2685">
                  <a:moveTo>
                    <a:pt x="1383" y="0"/>
                  </a:moveTo>
                  <a:cubicBezTo>
                    <a:pt x="674" y="0"/>
                    <a:pt x="89" y="805"/>
                    <a:pt x="38" y="1549"/>
                  </a:cubicBezTo>
                  <a:cubicBezTo>
                    <a:pt x="1" y="2431"/>
                    <a:pt x="610" y="3528"/>
                    <a:pt x="1425" y="3528"/>
                  </a:cubicBezTo>
                  <a:cubicBezTo>
                    <a:pt x="1644" y="3528"/>
                    <a:pt x="1877" y="3449"/>
                    <a:pt x="2117" y="3266"/>
                  </a:cubicBezTo>
                  <a:cubicBezTo>
                    <a:pt x="2637" y="2872"/>
                    <a:pt x="2684" y="2053"/>
                    <a:pt x="2606" y="1455"/>
                  </a:cubicBezTo>
                  <a:cubicBezTo>
                    <a:pt x="2527" y="966"/>
                    <a:pt x="2369" y="415"/>
                    <a:pt x="1928" y="163"/>
                  </a:cubicBezTo>
                  <a:cubicBezTo>
                    <a:pt x="1743" y="50"/>
                    <a:pt x="1559" y="0"/>
                    <a:pt x="138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3" name="Google Shape;2203;p64"/>
            <p:cNvSpPr/>
            <p:nvPr/>
          </p:nvSpPr>
          <p:spPr>
            <a:xfrm>
              <a:off x="6674138" y="1925500"/>
              <a:ext cx="75300" cy="64225"/>
            </a:xfrm>
            <a:custGeom>
              <a:rect b="b" l="l" r="r" t="t"/>
              <a:pathLst>
                <a:path extrusionOk="0" h="2569" w="3012">
                  <a:moveTo>
                    <a:pt x="1109" y="0"/>
                  </a:moveTo>
                  <a:cubicBezTo>
                    <a:pt x="1033" y="0"/>
                    <a:pt x="958" y="5"/>
                    <a:pt x="882" y="15"/>
                  </a:cubicBezTo>
                  <a:cubicBezTo>
                    <a:pt x="378" y="78"/>
                    <a:pt x="0" y="535"/>
                    <a:pt x="47" y="1039"/>
                  </a:cubicBezTo>
                  <a:cubicBezTo>
                    <a:pt x="63" y="1606"/>
                    <a:pt x="599" y="2126"/>
                    <a:pt x="1040" y="2393"/>
                  </a:cubicBezTo>
                  <a:cubicBezTo>
                    <a:pt x="1244" y="2515"/>
                    <a:pt x="1438" y="2568"/>
                    <a:pt x="1617" y="2568"/>
                  </a:cubicBezTo>
                  <a:cubicBezTo>
                    <a:pt x="2524" y="2568"/>
                    <a:pt x="3011" y="1188"/>
                    <a:pt x="2221" y="425"/>
                  </a:cubicBezTo>
                  <a:cubicBezTo>
                    <a:pt x="1915" y="145"/>
                    <a:pt x="1519" y="0"/>
                    <a:pt x="110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4" name="Google Shape;2204;p64"/>
            <p:cNvSpPr/>
            <p:nvPr/>
          </p:nvSpPr>
          <p:spPr>
            <a:xfrm>
              <a:off x="6369738" y="2222250"/>
              <a:ext cx="260325" cy="152975"/>
            </a:xfrm>
            <a:custGeom>
              <a:rect b="b" l="l" r="r" t="t"/>
              <a:pathLst>
                <a:path extrusionOk="0" h="6119" w="10413">
                  <a:moveTo>
                    <a:pt x="7095" y="1"/>
                  </a:moveTo>
                  <a:cubicBezTo>
                    <a:pt x="6459" y="1"/>
                    <a:pt x="5810" y="124"/>
                    <a:pt x="5182" y="226"/>
                  </a:cubicBezTo>
                  <a:cubicBezTo>
                    <a:pt x="5010" y="252"/>
                    <a:pt x="4839" y="262"/>
                    <a:pt x="4668" y="262"/>
                  </a:cubicBezTo>
                  <a:cubicBezTo>
                    <a:pt x="3929" y="262"/>
                    <a:pt x="3195" y="71"/>
                    <a:pt x="2456" y="71"/>
                  </a:cubicBezTo>
                  <a:cubicBezTo>
                    <a:pt x="2299" y="71"/>
                    <a:pt x="2142" y="80"/>
                    <a:pt x="1985" y="100"/>
                  </a:cubicBezTo>
                  <a:cubicBezTo>
                    <a:pt x="835" y="226"/>
                    <a:pt x="0" y="1282"/>
                    <a:pt x="142" y="2447"/>
                  </a:cubicBezTo>
                  <a:cubicBezTo>
                    <a:pt x="315" y="3739"/>
                    <a:pt x="1434" y="4842"/>
                    <a:pt x="2473" y="5488"/>
                  </a:cubicBezTo>
                  <a:cubicBezTo>
                    <a:pt x="3114" y="5884"/>
                    <a:pt x="3799" y="6118"/>
                    <a:pt x="4371" y="6118"/>
                  </a:cubicBezTo>
                  <a:cubicBezTo>
                    <a:pt x="4390" y="6118"/>
                    <a:pt x="4408" y="6118"/>
                    <a:pt x="4426" y="6118"/>
                  </a:cubicBezTo>
                  <a:cubicBezTo>
                    <a:pt x="5245" y="6086"/>
                    <a:pt x="6049" y="5834"/>
                    <a:pt x="6758" y="5424"/>
                  </a:cubicBezTo>
                  <a:cubicBezTo>
                    <a:pt x="8065" y="4716"/>
                    <a:pt x="10412" y="3030"/>
                    <a:pt x="9483" y="1203"/>
                  </a:cubicBezTo>
                  <a:cubicBezTo>
                    <a:pt x="9120" y="494"/>
                    <a:pt x="8317" y="100"/>
                    <a:pt x="7529" y="22"/>
                  </a:cubicBezTo>
                  <a:cubicBezTo>
                    <a:pt x="7386" y="7"/>
                    <a:pt x="7241" y="1"/>
                    <a:pt x="7095" y="1"/>
                  </a:cubicBezTo>
                  <a:close/>
                </a:path>
              </a:pathLst>
            </a:custGeom>
            <a:solidFill>
              <a:srgbClr val="3F10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5" name="Google Shape;2205;p64"/>
            <p:cNvSpPr/>
            <p:nvPr/>
          </p:nvSpPr>
          <p:spPr>
            <a:xfrm>
              <a:off x="6474863" y="2284550"/>
              <a:ext cx="44150" cy="90650"/>
            </a:xfrm>
            <a:custGeom>
              <a:rect b="b" l="l" r="r" t="t"/>
              <a:pathLst>
                <a:path extrusionOk="0" h="3626" w="1766">
                  <a:moveTo>
                    <a:pt x="618" y="0"/>
                  </a:moveTo>
                  <a:cubicBezTo>
                    <a:pt x="562" y="0"/>
                    <a:pt x="502" y="42"/>
                    <a:pt x="442" y="144"/>
                  </a:cubicBezTo>
                  <a:cubicBezTo>
                    <a:pt x="269" y="428"/>
                    <a:pt x="284" y="806"/>
                    <a:pt x="237" y="1137"/>
                  </a:cubicBezTo>
                  <a:cubicBezTo>
                    <a:pt x="158" y="1688"/>
                    <a:pt x="95" y="2239"/>
                    <a:pt x="64" y="2806"/>
                  </a:cubicBezTo>
                  <a:cubicBezTo>
                    <a:pt x="48" y="3074"/>
                    <a:pt x="17" y="3358"/>
                    <a:pt x="1" y="3626"/>
                  </a:cubicBezTo>
                  <a:lnTo>
                    <a:pt x="221" y="3626"/>
                  </a:lnTo>
                  <a:cubicBezTo>
                    <a:pt x="757" y="3610"/>
                    <a:pt x="1277" y="3500"/>
                    <a:pt x="1765" y="3311"/>
                  </a:cubicBezTo>
                  <a:cubicBezTo>
                    <a:pt x="1734" y="3232"/>
                    <a:pt x="1702" y="3169"/>
                    <a:pt x="1671" y="3106"/>
                  </a:cubicBezTo>
                  <a:cubicBezTo>
                    <a:pt x="1576" y="2838"/>
                    <a:pt x="1497" y="2570"/>
                    <a:pt x="1434" y="2302"/>
                  </a:cubicBezTo>
                  <a:cubicBezTo>
                    <a:pt x="1293" y="1751"/>
                    <a:pt x="1198" y="1184"/>
                    <a:pt x="1025" y="649"/>
                  </a:cubicBezTo>
                  <a:cubicBezTo>
                    <a:pt x="976" y="490"/>
                    <a:pt x="814" y="0"/>
                    <a:pt x="61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6" name="Google Shape;2206;p64"/>
            <p:cNvSpPr/>
            <p:nvPr/>
          </p:nvSpPr>
          <p:spPr>
            <a:xfrm>
              <a:off x="6409113" y="2290600"/>
              <a:ext cx="42950" cy="75150"/>
            </a:xfrm>
            <a:custGeom>
              <a:rect b="b" l="l" r="r" t="t"/>
              <a:pathLst>
                <a:path extrusionOk="0" h="3006" w="1718">
                  <a:moveTo>
                    <a:pt x="1470" y="0"/>
                  </a:moveTo>
                  <a:cubicBezTo>
                    <a:pt x="1412" y="0"/>
                    <a:pt x="1350" y="23"/>
                    <a:pt x="1292" y="60"/>
                  </a:cubicBezTo>
                  <a:cubicBezTo>
                    <a:pt x="1119" y="202"/>
                    <a:pt x="961" y="375"/>
                    <a:pt x="851" y="580"/>
                  </a:cubicBezTo>
                  <a:cubicBezTo>
                    <a:pt x="741" y="769"/>
                    <a:pt x="615" y="974"/>
                    <a:pt x="489" y="1178"/>
                  </a:cubicBezTo>
                  <a:cubicBezTo>
                    <a:pt x="331" y="1462"/>
                    <a:pt x="174" y="1745"/>
                    <a:pt x="16" y="2029"/>
                  </a:cubicBezTo>
                  <a:lnTo>
                    <a:pt x="0" y="2076"/>
                  </a:lnTo>
                  <a:cubicBezTo>
                    <a:pt x="284" y="2328"/>
                    <a:pt x="583" y="2564"/>
                    <a:pt x="898" y="2754"/>
                  </a:cubicBezTo>
                  <a:cubicBezTo>
                    <a:pt x="1056" y="2848"/>
                    <a:pt x="1197" y="2927"/>
                    <a:pt x="1355" y="3006"/>
                  </a:cubicBezTo>
                  <a:cubicBezTo>
                    <a:pt x="1497" y="2454"/>
                    <a:pt x="1607" y="1887"/>
                    <a:pt x="1670" y="1320"/>
                  </a:cubicBezTo>
                  <a:cubicBezTo>
                    <a:pt x="1717" y="1037"/>
                    <a:pt x="1717" y="769"/>
                    <a:pt x="1717" y="501"/>
                  </a:cubicBezTo>
                  <a:cubicBezTo>
                    <a:pt x="1717" y="359"/>
                    <a:pt x="1686" y="233"/>
                    <a:pt x="1639" y="107"/>
                  </a:cubicBezTo>
                  <a:cubicBezTo>
                    <a:pt x="1596" y="31"/>
                    <a:pt x="1536" y="0"/>
                    <a:pt x="147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7" name="Google Shape;2207;p64"/>
            <p:cNvSpPr/>
            <p:nvPr/>
          </p:nvSpPr>
          <p:spPr>
            <a:xfrm>
              <a:off x="6374838" y="2281375"/>
              <a:ext cx="28000" cy="43025"/>
            </a:xfrm>
            <a:custGeom>
              <a:rect b="b" l="l" r="r" t="t"/>
              <a:pathLst>
                <a:path extrusionOk="0" h="1721" w="1120">
                  <a:moveTo>
                    <a:pt x="832" y="0"/>
                  </a:moveTo>
                  <a:cubicBezTo>
                    <a:pt x="713" y="0"/>
                    <a:pt x="582" y="40"/>
                    <a:pt x="489" y="82"/>
                  </a:cubicBezTo>
                  <a:cubicBezTo>
                    <a:pt x="316" y="145"/>
                    <a:pt x="143" y="240"/>
                    <a:pt x="1" y="366"/>
                  </a:cubicBezTo>
                  <a:cubicBezTo>
                    <a:pt x="127" y="854"/>
                    <a:pt x="363" y="1327"/>
                    <a:pt x="678" y="1721"/>
                  </a:cubicBezTo>
                  <a:cubicBezTo>
                    <a:pt x="773" y="1453"/>
                    <a:pt x="836" y="1185"/>
                    <a:pt x="930" y="933"/>
                  </a:cubicBezTo>
                  <a:cubicBezTo>
                    <a:pt x="1041" y="713"/>
                    <a:pt x="1104" y="476"/>
                    <a:pt x="1119" y="240"/>
                  </a:cubicBezTo>
                  <a:cubicBezTo>
                    <a:pt x="1102" y="59"/>
                    <a:pt x="976" y="0"/>
                    <a:pt x="83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8" name="Google Shape;2208;p64"/>
            <p:cNvSpPr/>
            <p:nvPr/>
          </p:nvSpPr>
          <p:spPr>
            <a:xfrm>
              <a:off x="6540638" y="2294950"/>
              <a:ext cx="29175" cy="58975"/>
            </a:xfrm>
            <a:custGeom>
              <a:rect b="b" l="l" r="r" t="t"/>
              <a:pathLst>
                <a:path extrusionOk="0" h="2359" w="1167">
                  <a:moveTo>
                    <a:pt x="160" y="1"/>
                  </a:moveTo>
                  <a:cubicBezTo>
                    <a:pt x="72" y="1"/>
                    <a:pt x="32" y="129"/>
                    <a:pt x="32" y="217"/>
                  </a:cubicBezTo>
                  <a:cubicBezTo>
                    <a:pt x="0" y="485"/>
                    <a:pt x="0" y="737"/>
                    <a:pt x="32" y="1004"/>
                  </a:cubicBezTo>
                  <a:cubicBezTo>
                    <a:pt x="63" y="1461"/>
                    <a:pt x="142" y="1902"/>
                    <a:pt x="221" y="2359"/>
                  </a:cubicBezTo>
                  <a:cubicBezTo>
                    <a:pt x="552" y="2170"/>
                    <a:pt x="851" y="1965"/>
                    <a:pt x="1166" y="1729"/>
                  </a:cubicBezTo>
                  <a:cubicBezTo>
                    <a:pt x="1009" y="1430"/>
                    <a:pt x="898" y="1115"/>
                    <a:pt x="772" y="800"/>
                  </a:cubicBezTo>
                  <a:cubicBezTo>
                    <a:pt x="693" y="626"/>
                    <a:pt x="599" y="469"/>
                    <a:pt x="489" y="311"/>
                  </a:cubicBezTo>
                  <a:cubicBezTo>
                    <a:pt x="426" y="201"/>
                    <a:pt x="331" y="107"/>
                    <a:pt x="237" y="28"/>
                  </a:cubicBezTo>
                  <a:cubicBezTo>
                    <a:pt x="208" y="9"/>
                    <a:pt x="183" y="1"/>
                    <a:pt x="1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9" name="Google Shape;2209;p64"/>
            <p:cNvSpPr/>
            <p:nvPr/>
          </p:nvSpPr>
          <p:spPr>
            <a:xfrm>
              <a:off x="6515838" y="2222100"/>
              <a:ext cx="40975" cy="64725"/>
            </a:xfrm>
            <a:custGeom>
              <a:rect b="b" l="l" r="r" t="t"/>
              <a:pathLst>
                <a:path extrusionOk="0" h="2589" w="1639">
                  <a:moveTo>
                    <a:pt x="1225" y="0"/>
                  </a:moveTo>
                  <a:cubicBezTo>
                    <a:pt x="812" y="0"/>
                    <a:pt x="402" y="36"/>
                    <a:pt x="0" y="106"/>
                  </a:cubicBezTo>
                  <a:lnTo>
                    <a:pt x="0" y="154"/>
                  </a:lnTo>
                  <a:cubicBezTo>
                    <a:pt x="47" y="768"/>
                    <a:pt x="126" y="1367"/>
                    <a:pt x="252" y="1981"/>
                  </a:cubicBezTo>
                  <a:cubicBezTo>
                    <a:pt x="284" y="2170"/>
                    <a:pt x="362" y="2375"/>
                    <a:pt x="488" y="2532"/>
                  </a:cubicBezTo>
                  <a:cubicBezTo>
                    <a:pt x="533" y="2572"/>
                    <a:pt x="581" y="2588"/>
                    <a:pt x="629" y="2588"/>
                  </a:cubicBezTo>
                  <a:cubicBezTo>
                    <a:pt x="732" y="2588"/>
                    <a:pt x="833" y="2513"/>
                    <a:pt x="898" y="2438"/>
                  </a:cubicBezTo>
                  <a:cubicBezTo>
                    <a:pt x="1055" y="2217"/>
                    <a:pt x="1181" y="1997"/>
                    <a:pt x="1260" y="1745"/>
                  </a:cubicBezTo>
                  <a:cubicBezTo>
                    <a:pt x="1370" y="1430"/>
                    <a:pt x="1449" y="1115"/>
                    <a:pt x="1512" y="800"/>
                  </a:cubicBezTo>
                  <a:cubicBezTo>
                    <a:pt x="1559" y="548"/>
                    <a:pt x="1607" y="280"/>
                    <a:pt x="1638" y="12"/>
                  </a:cubicBezTo>
                  <a:cubicBezTo>
                    <a:pt x="1500" y="4"/>
                    <a:pt x="1363" y="0"/>
                    <a:pt x="12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0" name="Google Shape;2210;p64"/>
            <p:cNvSpPr/>
            <p:nvPr/>
          </p:nvSpPr>
          <p:spPr>
            <a:xfrm>
              <a:off x="6468563" y="2227900"/>
              <a:ext cx="23275" cy="27625"/>
            </a:xfrm>
            <a:custGeom>
              <a:rect b="b" l="l" r="r" t="t"/>
              <a:pathLst>
                <a:path extrusionOk="0" h="1105" w="931">
                  <a:moveTo>
                    <a:pt x="1" y="0"/>
                  </a:moveTo>
                  <a:cubicBezTo>
                    <a:pt x="1" y="284"/>
                    <a:pt x="17" y="552"/>
                    <a:pt x="48" y="835"/>
                  </a:cubicBezTo>
                  <a:cubicBezTo>
                    <a:pt x="64" y="914"/>
                    <a:pt x="80" y="1072"/>
                    <a:pt x="174" y="1103"/>
                  </a:cubicBezTo>
                  <a:cubicBezTo>
                    <a:pt x="180" y="1104"/>
                    <a:pt x="185" y="1104"/>
                    <a:pt x="190" y="1104"/>
                  </a:cubicBezTo>
                  <a:cubicBezTo>
                    <a:pt x="278" y="1104"/>
                    <a:pt x="350" y="990"/>
                    <a:pt x="395" y="946"/>
                  </a:cubicBezTo>
                  <a:cubicBezTo>
                    <a:pt x="599" y="662"/>
                    <a:pt x="757" y="379"/>
                    <a:pt x="914" y="63"/>
                  </a:cubicBezTo>
                  <a:lnTo>
                    <a:pt x="930" y="32"/>
                  </a:lnTo>
                  <a:lnTo>
                    <a:pt x="930" y="32"/>
                  </a:lnTo>
                  <a:cubicBezTo>
                    <a:pt x="846" y="36"/>
                    <a:pt x="763" y="38"/>
                    <a:pt x="680" y="38"/>
                  </a:cubicBezTo>
                  <a:cubicBezTo>
                    <a:pt x="454" y="38"/>
                    <a:pt x="231" y="24"/>
                    <a:pt x="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1" name="Google Shape;2211;p64"/>
            <p:cNvSpPr/>
            <p:nvPr/>
          </p:nvSpPr>
          <p:spPr>
            <a:xfrm>
              <a:off x="6411863" y="2224150"/>
              <a:ext cx="33500" cy="54775"/>
            </a:xfrm>
            <a:custGeom>
              <a:rect b="b" l="l" r="r" t="t"/>
              <a:pathLst>
                <a:path extrusionOk="0" h="2191" w="1340">
                  <a:moveTo>
                    <a:pt x="820" y="1"/>
                  </a:moveTo>
                  <a:cubicBezTo>
                    <a:pt x="646" y="1"/>
                    <a:pt x="473" y="9"/>
                    <a:pt x="300" y="24"/>
                  </a:cubicBezTo>
                  <a:cubicBezTo>
                    <a:pt x="205" y="40"/>
                    <a:pt x="111" y="56"/>
                    <a:pt x="16" y="87"/>
                  </a:cubicBezTo>
                  <a:cubicBezTo>
                    <a:pt x="1" y="371"/>
                    <a:pt x="32" y="639"/>
                    <a:pt x="79" y="922"/>
                  </a:cubicBezTo>
                  <a:cubicBezTo>
                    <a:pt x="127" y="1222"/>
                    <a:pt x="237" y="1521"/>
                    <a:pt x="379" y="1804"/>
                  </a:cubicBezTo>
                  <a:cubicBezTo>
                    <a:pt x="422" y="1905"/>
                    <a:pt x="544" y="2190"/>
                    <a:pt x="697" y="2190"/>
                  </a:cubicBezTo>
                  <a:cubicBezTo>
                    <a:pt x="711" y="2190"/>
                    <a:pt x="726" y="2188"/>
                    <a:pt x="741" y="2182"/>
                  </a:cubicBezTo>
                  <a:cubicBezTo>
                    <a:pt x="835" y="2135"/>
                    <a:pt x="898" y="2025"/>
                    <a:pt x="946" y="1930"/>
                  </a:cubicBezTo>
                  <a:cubicBezTo>
                    <a:pt x="1009" y="1789"/>
                    <a:pt x="1056" y="1631"/>
                    <a:pt x="1103" y="1489"/>
                  </a:cubicBezTo>
                  <a:cubicBezTo>
                    <a:pt x="1198" y="1111"/>
                    <a:pt x="1277" y="718"/>
                    <a:pt x="1308" y="339"/>
                  </a:cubicBezTo>
                  <a:cubicBezTo>
                    <a:pt x="1324" y="229"/>
                    <a:pt x="1324" y="135"/>
                    <a:pt x="1340" y="24"/>
                  </a:cubicBezTo>
                  <a:cubicBezTo>
                    <a:pt x="1166" y="9"/>
                    <a:pt x="993" y="1"/>
                    <a:pt x="8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2" name="Google Shape;2212;p64"/>
            <p:cNvSpPr/>
            <p:nvPr/>
          </p:nvSpPr>
          <p:spPr>
            <a:xfrm>
              <a:off x="6569788" y="2265700"/>
              <a:ext cx="32700" cy="56350"/>
            </a:xfrm>
            <a:custGeom>
              <a:rect b="b" l="l" r="r" t="t"/>
              <a:pathLst>
                <a:path extrusionOk="0" h="2254" w="1308">
                  <a:moveTo>
                    <a:pt x="47" y="1"/>
                  </a:moveTo>
                  <a:lnTo>
                    <a:pt x="47" y="1"/>
                  </a:lnTo>
                  <a:cubicBezTo>
                    <a:pt x="0" y="457"/>
                    <a:pt x="252" y="898"/>
                    <a:pt x="394" y="1324"/>
                  </a:cubicBezTo>
                  <a:cubicBezTo>
                    <a:pt x="473" y="1639"/>
                    <a:pt x="583" y="1954"/>
                    <a:pt x="725" y="2253"/>
                  </a:cubicBezTo>
                  <a:cubicBezTo>
                    <a:pt x="945" y="2017"/>
                    <a:pt x="1150" y="1781"/>
                    <a:pt x="1307" y="1513"/>
                  </a:cubicBezTo>
                  <a:lnTo>
                    <a:pt x="1276" y="1418"/>
                  </a:lnTo>
                  <a:cubicBezTo>
                    <a:pt x="1118" y="1103"/>
                    <a:pt x="929" y="820"/>
                    <a:pt x="709" y="552"/>
                  </a:cubicBezTo>
                  <a:cubicBezTo>
                    <a:pt x="614" y="426"/>
                    <a:pt x="520" y="316"/>
                    <a:pt x="410" y="205"/>
                  </a:cubicBezTo>
                  <a:cubicBezTo>
                    <a:pt x="315" y="95"/>
                    <a:pt x="189" y="32"/>
                    <a:pt x="4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13" name="Google Shape;2213;p64"/>
          <p:cNvGrpSpPr/>
          <p:nvPr/>
        </p:nvGrpSpPr>
        <p:grpSpPr>
          <a:xfrm rot="-694170">
            <a:off x="641631" y="3706085"/>
            <a:ext cx="977439" cy="1116108"/>
            <a:chOff x="7321913" y="1682325"/>
            <a:chExt cx="797850" cy="882750"/>
          </a:xfrm>
        </p:grpSpPr>
        <p:sp>
          <p:nvSpPr>
            <p:cNvPr id="2214" name="Google Shape;2214;p64"/>
            <p:cNvSpPr/>
            <p:nvPr/>
          </p:nvSpPr>
          <p:spPr>
            <a:xfrm>
              <a:off x="7321913" y="1792375"/>
              <a:ext cx="797850" cy="772625"/>
            </a:xfrm>
            <a:custGeom>
              <a:rect b="b" l="l" r="r" t="t"/>
              <a:pathLst>
                <a:path extrusionOk="0" h="30905" w="31914">
                  <a:moveTo>
                    <a:pt x="30732" y="25029"/>
                  </a:moveTo>
                  <a:cubicBezTo>
                    <a:pt x="30574" y="24746"/>
                    <a:pt x="30433" y="24462"/>
                    <a:pt x="30338" y="24179"/>
                  </a:cubicBezTo>
                  <a:lnTo>
                    <a:pt x="30338" y="23187"/>
                  </a:lnTo>
                  <a:cubicBezTo>
                    <a:pt x="30559" y="23533"/>
                    <a:pt x="30874" y="23801"/>
                    <a:pt x="31252" y="23990"/>
                  </a:cubicBezTo>
                  <a:cubicBezTo>
                    <a:pt x="31520" y="24100"/>
                    <a:pt x="31850" y="23754"/>
                    <a:pt x="31740" y="23470"/>
                  </a:cubicBezTo>
                  <a:cubicBezTo>
                    <a:pt x="31551" y="22966"/>
                    <a:pt x="31094" y="22588"/>
                    <a:pt x="30795" y="22131"/>
                  </a:cubicBezTo>
                  <a:cubicBezTo>
                    <a:pt x="30622" y="21895"/>
                    <a:pt x="30480" y="21643"/>
                    <a:pt x="30338" y="21375"/>
                  </a:cubicBezTo>
                  <a:lnTo>
                    <a:pt x="30338" y="18713"/>
                  </a:lnTo>
                  <a:cubicBezTo>
                    <a:pt x="30574" y="18965"/>
                    <a:pt x="30858" y="19186"/>
                    <a:pt x="31173" y="19170"/>
                  </a:cubicBezTo>
                  <a:cubicBezTo>
                    <a:pt x="31441" y="19170"/>
                    <a:pt x="31646" y="18902"/>
                    <a:pt x="31567" y="18650"/>
                  </a:cubicBezTo>
                  <a:cubicBezTo>
                    <a:pt x="31425" y="18256"/>
                    <a:pt x="31047" y="18052"/>
                    <a:pt x="30811" y="17737"/>
                  </a:cubicBezTo>
                  <a:cubicBezTo>
                    <a:pt x="30574" y="17406"/>
                    <a:pt x="30417" y="17043"/>
                    <a:pt x="30354" y="16650"/>
                  </a:cubicBezTo>
                  <a:cubicBezTo>
                    <a:pt x="30354" y="14429"/>
                    <a:pt x="30354" y="12318"/>
                    <a:pt x="30338" y="10255"/>
                  </a:cubicBezTo>
                  <a:cubicBezTo>
                    <a:pt x="30637" y="10365"/>
                    <a:pt x="31031" y="10128"/>
                    <a:pt x="30905" y="9766"/>
                  </a:cubicBezTo>
                  <a:cubicBezTo>
                    <a:pt x="30779" y="9388"/>
                    <a:pt x="30527" y="9057"/>
                    <a:pt x="30370" y="8695"/>
                  </a:cubicBezTo>
                  <a:cubicBezTo>
                    <a:pt x="30354" y="8648"/>
                    <a:pt x="30338" y="8601"/>
                    <a:pt x="30322" y="8553"/>
                  </a:cubicBezTo>
                  <a:cubicBezTo>
                    <a:pt x="30322" y="7813"/>
                    <a:pt x="30307" y="7057"/>
                    <a:pt x="30291" y="6317"/>
                  </a:cubicBezTo>
                  <a:cubicBezTo>
                    <a:pt x="30527" y="6663"/>
                    <a:pt x="30858" y="6931"/>
                    <a:pt x="31236" y="7120"/>
                  </a:cubicBezTo>
                  <a:cubicBezTo>
                    <a:pt x="31567" y="7246"/>
                    <a:pt x="31756" y="6821"/>
                    <a:pt x="31630" y="6569"/>
                  </a:cubicBezTo>
                  <a:cubicBezTo>
                    <a:pt x="31457" y="6254"/>
                    <a:pt x="31268" y="5954"/>
                    <a:pt x="31047" y="5671"/>
                  </a:cubicBezTo>
                  <a:cubicBezTo>
                    <a:pt x="30842" y="5372"/>
                    <a:pt x="30669" y="5041"/>
                    <a:pt x="30511" y="4710"/>
                  </a:cubicBezTo>
                  <a:cubicBezTo>
                    <a:pt x="30480" y="4600"/>
                    <a:pt x="30385" y="4505"/>
                    <a:pt x="30259" y="4474"/>
                  </a:cubicBezTo>
                  <a:cubicBezTo>
                    <a:pt x="30259" y="3781"/>
                    <a:pt x="30244" y="3072"/>
                    <a:pt x="30228" y="2363"/>
                  </a:cubicBezTo>
                  <a:cubicBezTo>
                    <a:pt x="30228" y="1985"/>
                    <a:pt x="29913" y="1670"/>
                    <a:pt x="29519" y="1654"/>
                  </a:cubicBezTo>
                  <a:lnTo>
                    <a:pt x="28936" y="1654"/>
                  </a:lnTo>
                  <a:cubicBezTo>
                    <a:pt x="28936" y="1449"/>
                    <a:pt x="28747" y="1276"/>
                    <a:pt x="28543" y="1292"/>
                  </a:cubicBezTo>
                  <a:cubicBezTo>
                    <a:pt x="28117" y="1323"/>
                    <a:pt x="27723" y="1544"/>
                    <a:pt x="27314" y="1638"/>
                  </a:cubicBezTo>
                  <a:lnTo>
                    <a:pt x="26526" y="1623"/>
                  </a:lnTo>
                  <a:cubicBezTo>
                    <a:pt x="25944" y="1607"/>
                    <a:pt x="25282" y="1591"/>
                    <a:pt x="24636" y="1575"/>
                  </a:cubicBezTo>
                  <a:cubicBezTo>
                    <a:pt x="24809" y="1276"/>
                    <a:pt x="24526" y="914"/>
                    <a:pt x="24195" y="1008"/>
                  </a:cubicBezTo>
                  <a:cubicBezTo>
                    <a:pt x="23723" y="1103"/>
                    <a:pt x="23313" y="1402"/>
                    <a:pt x="22840" y="1512"/>
                  </a:cubicBezTo>
                  <a:cubicBezTo>
                    <a:pt x="22730" y="1544"/>
                    <a:pt x="22620" y="1560"/>
                    <a:pt x="22510" y="1575"/>
                  </a:cubicBezTo>
                  <a:cubicBezTo>
                    <a:pt x="22147" y="1575"/>
                    <a:pt x="21848" y="1591"/>
                    <a:pt x="21596" y="1607"/>
                  </a:cubicBezTo>
                  <a:cubicBezTo>
                    <a:pt x="21502" y="1607"/>
                    <a:pt x="21407" y="1607"/>
                    <a:pt x="21313" y="1591"/>
                  </a:cubicBezTo>
                  <a:cubicBezTo>
                    <a:pt x="21202" y="1575"/>
                    <a:pt x="21076" y="1623"/>
                    <a:pt x="21013" y="1717"/>
                  </a:cubicBezTo>
                  <a:cubicBezTo>
                    <a:pt x="20651" y="1843"/>
                    <a:pt x="20525" y="2048"/>
                    <a:pt x="20525" y="2426"/>
                  </a:cubicBezTo>
                  <a:lnTo>
                    <a:pt x="20525" y="3718"/>
                  </a:lnTo>
                  <a:cubicBezTo>
                    <a:pt x="20478" y="3796"/>
                    <a:pt x="20430" y="3875"/>
                    <a:pt x="20383" y="3954"/>
                  </a:cubicBezTo>
                  <a:cubicBezTo>
                    <a:pt x="20115" y="4379"/>
                    <a:pt x="19659" y="4820"/>
                    <a:pt x="19564" y="5324"/>
                  </a:cubicBezTo>
                  <a:cubicBezTo>
                    <a:pt x="19470" y="5718"/>
                    <a:pt x="19879" y="6033"/>
                    <a:pt x="20226" y="5844"/>
                  </a:cubicBezTo>
                  <a:cubicBezTo>
                    <a:pt x="20336" y="5797"/>
                    <a:pt x="20430" y="5718"/>
                    <a:pt x="20525" y="5639"/>
                  </a:cubicBezTo>
                  <a:cubicBezTo>
                    <a:pt x="20525" y="6915"/>
                    <a:pt x="20509" y="8223"/>
                    <a:pt x="20493" y="9546"/>
                  </a:cubicBezTo>
                  <a:cubicBezTo>
                    <a:pt x="20478" y="11326"/>
                    <a:pt x="20478" y="13121"/>
                    <a:pt x="20462" y="14901"/>
                  </a:cubicBezTo>
                  <a:lnTo>
                    <a:pt x="20131" y="14035"/>
                  </a:lnTo>
                  <a:cubicBezTo>
                    <a:pt x="19958" y="13578"/>
                    <a:pt x="19785" y="13121"/>
                    <a:pt x="19611" y="12664"/>
                  </a:cubicBezTo>
                  <a:cubicBezTo>
                    <a:pt x="19596" y="12633"/>
                    <a:pt x="19580" y="12601"/>
                    <a:pt x="19580" y="12570"/>
                  </a:cubicBezTo>
                  <a:cubicBezTo>
                    <a:pt x="18903" y="10774"/>
                    <a:pt x="18005" y="8364"/>
                    <a:pt x="17123" y="5876"/>
                  </a:cubicBezTo>
                  <a:cubicBezTo>
                    <a:pt x="17548" y="6096"/>
                    <a:pt x="18036" y="6254"/>
                    <a:pt x="18477" y="6033"/>
                  </a:cubicBezTo>
                  <a:cubicBezTo>
                    <a:pt x="18698" y="5907"/>
                    <a:pt x="18745" y="5592"/>
                    <a:pt x="18556" y="5403"/>
                  </a:cubicBezTo>
                  <a:cubicBezTo>
                    <a:pt x="18225" y="5119"/>
                    <a:pt x="17768" y="5104"/>
                    <a:pt x="17390" y="4899"/>
                  </a:cubicBezTo>
                  <a:cubicBezTo>
                    <a:pt x="17075" y="4741"/>
                    <a:pt x="16792" y="4505"/>
                    <a:pt x="16540" y="4237"/>
                  </a:cubicBezTo>
                  <a:lnTo>
                    <a:pt x="16367" y="3733"/>
                  </a:lnTo>
                  <a:cubicBezTo>
                    <a:pt x="16760" y="4001"/>
                    <a:pt x="17280" y="4332"/>
                    <a:pt x="17705" y="4159"/>
                  </a:cubicBezTo>
                  <a:cubicBezTo>
                    <a:pt x="17942" y="4096"/>
                    <a:pt x="18036" y="3828"/>
                    <a:pt x="17926" y="3623"/>
                  </a:cubicBezTo>
                  <a:cubicBezTo>
                    <a:pt x="17705" y="3214"/>
                    <a:pt x="17154" y="3088"/>
                    <a:pt x="16776" y="2867"/>
                  </a:cubicBezTo>
                  <a:cubicBezTo>
                    <a:pt x="16461" y="2678"/>
                    <a:pt x="16146" y="2457"/>
                    <a:pt x="15862" y="2221"/>
                  </a:cubicBezTo>
                  <a:cubicBezTo>
                    <a:pt x="15784" y="1985"/>
                    <a:pt x="15658" y="1780"/>
                    <a:pt x="15469" y="1623"/>
                  </a:cubicBezTo>
                  <a:cubicBezTo>
                    <a:pt x="15343" y="1544"/>
                    <a:pt x="15217" y="1497"/>
                    <a:pt x="15075" y="1512"/>
                  </a:cubicBezTo>
                  <a:lnTo>
                    <a:pt x="14760" y="1512"/>
                  </a:lnTo>
                  <a:cubicBezTo>
                    <a:pt x="13642" y="1512"/>
                    <a:pt x="11137" y="1544"/>
                    <a:pt x="8711" y="1575"/>
                  </a:cubicBezTo>
                  <a:cubicBezTo>
                    <a:pt x="8254" y="1276"/>
                    <a:pt x="7829" y="914"/>
                    <a:pt x="7451" y="504"/>
                  </a:cubicBezTo>
                  <a:cubicBezTo>
                    <a:pt x="7026" y="32"/>
                    <a:pt x="6380" y="725"/>
                    <a:pt x="6774" y="1197"/>
                  </a:cubicBezTo>
                  <a:cubicBezTo>
                    <a:pt x="6900" y="1339"/>
                    <a:pt x="7026" y="1465"/>
                    <a:pt x="7152" y="1607"/>
                  </a:cubicBezTo>
                  <a:lnTo>
                    <a:pt x="5939" y="1638"/>
                  </a:lnTo>
                  <a:cubicBezTo>
                    <a:pt x="5561" y="1434"/>
                    <a:pt x="5151" y="1371"/>
                    <a:pt x="4758" y="1213"/>
                  </a:cubicBezTo>
                  <a:cubicBezTo>
                    <a:pt x="4269" y="1008"/>
                    <a:pt x="3813" y="725"/>
                    <a:pt x="3403" y="363"/>
                  </a:cubicBezTo>
                  <a:cubicBezTo>
                    <a:pt x="2978" y="0"/>
                    <a:pt x="2379" y="599"/>
                    <a:pt x="2789" y="993"/>
                  </a:cubicBezTo>
                  <a:cubicBezTo>
                    <a:pt x="3072" y="1260"/>
                    <a:pt x="3371" y="1497"/>
                    <a:pt x="3671" y="1701"/>
                  </a:cubicBezTo>
                  <a:cubicBezTo>
                    <a:pt x="3387" y="1717"/>
                    <a:pt x="3151" y="1749"/>
                    <a:pt x="2962" y="1764"/>
                  </a:cubicBezTo>
                  <a:cubicBezTo>
                    <a:pt x="2836" y="1575"/>
                    <a:pt x="2726" y="1371"/>
                    <a:pt x="2678" y="1276"/>
                  </a:cubicBezTo>
                  <a:cubicBezTo>
                    <a:pt x="2442" y="898"/>
                    <a:pt x="2285" y="426"/>
                    <a:pt x="1844" y="268"/>
                  </a:cubicBezTo>
                  <a:cubicBezTo>
                    <a:pt x="1639" y="221"/>
                    <a:pt x="1434" y="347"/>
                    <a:pt x="1371" y="552"/>
                  </a:cubicBezTo>
                  <a:cubicBezTo>
                    <a:pt x="1198" y="1134"/>
                    <a:pt x="1828" y="1938"/>
                    <a:pt x="2159" y="2394"/>
                  </a:cubicBezTo>
                  <a:cubicBezTo>
                    <a:pt x="2190" y="2426"/>
                    <a:pt x="2206" y="2442"/>
                    <a:pt x="2237" y="2473"/>
                  </a:cubicBezTo>
                  <a:lnTo>
                    <a:pt x="2237" y="2489"/>
                  </a:lnTo>
                  <a:lnTo>
                    <a:pt x="2222" y="3229"/>
                  </a:lnTo>
                  <a:cubicBezTo>
                    <a:pt x="2143" y="3844"/>
                    <a:pt x="2001" y="4458"/>
                    <a:pt x="1796" y="5056"/>
                  </a:cubicBezTo>
                  <a:cubicBezTo>
                    <a:pt x="1497" y="5891"/>
                    <a:pt x="961" y="6490"/>
                    <a:pt x="536" y="7246"/>
                  </a:cubicBezTo>
                  <a:cubicBezTo>
                    <a:pt x="379" y="7577"/>
                    <a:pt x="709" y="7923"/>
                    <a:pt x="1056" y="7782"/>
                  </a:cubicBezTo>
                  <a:cubicBezTo>
                    <a:pt x="1418" y="7561"/>
                    <a:pt x="1718" y="7262"/>
                    <a:pt x="1970" y="6931"/>
                  </a:cubicBezTo>
                  <a:cubicBezTo>
                    <a:pt x="1907" y="7608"/>
                    <a:pt x="1702" y="8270"/>
                    <a:pt x="1355" y="8868"/>
                  </a:cubicBezTo>
                  <a:cubicBezTo>
                    <a:pt x="1024" y="9435"/>
                    <a:pt x="473" y="9813"/>
                    <a:pt x="190" y="10381"/>
                  </a:cubicBezTo>
                  <a:cubicBezTo>
                    <a:pt x="1" y="10711"/>
                    <a:pt x="300" y="11168"/>
                    <a:pt x="678" y="11042"/>
                  </a:cubicBezTo>
                  <a:cubicBezTo>
                    <a:pt x="1276" y="10869"/>
                    <a:pt x="1718" y="10302"/>
                    <a:pt x="2064" y="9735"/>
                  </a:cubicBezTo>
                  <a:lnTo>
                    <a:pt x="2064" y="10522"/>
                  </a:lnTo>
                  <a:cubicBezTo>
                    <a:pt x="2001" y="10570"/>
                    <a:pt x="1954" y="10617"/>
                    <a:pt x="1922" y="10680"/>
                  </a:cubicBezTo>
                  <a:lnTo>
                    <a:pt x="1056" y="12318"/>
                  </a:lnTo>
                  <a:cubicBezTo>
                    <a:pt x="804" y="12791"/>
                    <a:pt x="442" y="13263"/>
                    <a:pt x="442" y="13830"/>
                  </a:cubicBezTo>
                  <a:cubicBezTo>
                    <a:pt x="442" y="14161"/>
                    <a:pt x="788" y="14366"/>
                    <a:pt x="1072" y="14192"/>
                  </a:cubicBezTo>
                  <a:cubicBezTo>
                    <a:pt x="1529" y="13877"/>
                    <a:pt x="1702" y="13326"/>
                    <a:pt x="1954" y="12854"/>
                  </a:cubicBezTo>
                  <a:lnTo>
                    <a:pt x="2033" y="12712"/>
                  </a:lnTo>
                  <a:lnTo>
                    <a:pt x="2033" y="13688"/>
                  </a:lnTo>
                  <a:cubicBezTo>
                    <a:pt x="1970" y="13720"/>
                    <a:pt x="1907" y="13751"/>
                    <a:pt x="1859" y="13814"/>
                  </a:cubicBezTo>
                  <a:cubicBezTo>
                    <a:pt x="1182" y="14555"/>
                    <a:pt x="694" y="15453"/>
                    <a:pt x="426" y="16429"/>
                  </a:cubicBezTo>
                  <a:cubicBezTo>
                    <a:pt x="237" y="17154"/>
                    <a:pt x="48" y="18099"/>
                    <a:pt x="741" y="18587"/>
                  </a:cubicBezTo>
                  <a:cubicBezTo>
                    <a:pt x="993" y="18729"/>
                    <a:pt x="1308" y="18556"/>
                    <a:pt x="1324" y="18256"/>
                  </a:cubicBezTo>
                  <a:cubicBezTo>
                    <a:pt x="1292" y="17138"/>
                    <a:pt x="1481" y="16177"/>
                    <a:pt x="2017" y="15279"/>
                  </a:cubicBezTo>
                  <a:lnTo>
                    <a:pt x="2017" y="18760"/>
                  </a:lnTo>
                  <a:cubicBezTo>
                    <a:pt x="1859" y="19028"/>
                    <a:pt x="1718" y="19312"/>
                    <a:pt x="1560" y="19579"/>
                  </a:cubicBezTo>
                  <a:cubicBezTo>
                    <a:pt x="1261" y="20099"/>
                    <a:pt x="898" y="20603"/>
                    <a:pt x="835" y="21202"/>
                  </a:cubicBezTo>
                  <a:cubicBezTo>
                    <a:pt x="804" y="21517"/>
                    <a:pt x="1229" y="21769"/>
                    <a:pt x="1466" y="21580"/>
                  </a:cubicBezTo>
                  <a:cubicBezTo>
                    <a:pt x="1686" y="21391"/>
                    <a:pt x="1875" y="21170"/>
                    <a:pt x="2017" y="20918"/>
                  </a:cubicBezTo>
                  <a:lnTo>
                    <a:pt x="2017" y="21580"/>
                  </a:lnTo>
                  <a:lnTo>
                    <a:pt x="2017" y="22131"/>
                  </a:lnTo>
                  <a:cubicBezTo>
                    <a:pt x="1859" y="22304"/>
                    <a:pt x="1702" y="22478"/>
                    <a:pt x="1529" y="22635"/>
                  </a:cubicBezTo>
                  <a:cubicBezTo>
                    <a:pt x="1198" y="22919"/>
                    <a:pt x="678" y="23139"/>
                    <a:pt x="552" y="23596"/>
                  </a:cubicBezTo>
                  <a:cubicBezTo>
                    <a:pt x="489" y="23801"/>
                    <a:pt x="615" y="24037"/>
                    <a:pt x="835" y="24100"/>
                  </a:cubicBezTo>
                  <a:cubicBezTo>
                    <a:pt x="1261" y="24195"/>
                    <a:pt x="1655" y="23911"/>
                    <a:pt x="1985" y="23596"/>
                  </a:cubicBezTo>
                  <a:lnTo>
                    <a:pt x="1985" y="24557"/>
                  </a:lnTo>
                  <a:cubicBezTo>
                    <a:pt x="1907" y="24667"/>
                    <a:pt x="1812" y="24793"/>
                    <a:pt x="1733" y="24903"/>
                  </a:cubicBezTo>
                  <a:cubicBezTo>
                    <a:pt x="1403" y="25297"/>
                    <a:pt x="946" y="25597"/>
                    <a:pt x="694" y="26053"/>
                  </a:cubicBezTo>
                  <a:cubicBezTo>
                    <a:pt x="536" y="26337"/>
                    <a:pt x="788" y="26683"/>
                    <a:pt x="1119" y="26620"/>
                  </a:cubicBezTo>
                  <a:cubicBezTo>
                    <a:pt x="1434" y="26557"/>
                    <a:pt x="1733" y="26384"/>
                    <a:pt x="1954" y="26148"/>
                  </a:cubicBezTo>
                  <a:lnTo>
                    <a:pt x="1938" y="27849"/>
                  </a:lnTo>
                  <a:cubicBezTo>
                    <a:pt x="1718" y="28448"/>
                    <a:pt x="1403" y="29015"/>
                    <a:pt x="1324" y="29660"/>
                  </a:cubicBezTo>
                  <a:cubicBezTo>
                    <a:pt x="1276" y="30007"/>
                    <a:pt x="1765" y="30165"/>
                    <a:pt x="1985" y="29944"/>
                  </a:cubicBezTo>
                  <a:cubicBezTo>
                    <a:pt x="2017" y="29912"/>
                    <a:pt x="2017" y="29897"/>
                    <a:pt x="2048" y="29865"/>
                  </a:cubicBezTo>
                  <a:cubicBezTo>
                    <a:pt x="2206" y="30149"/>
                    <a:pt x="2395" y="30401"/>
                    <a:pt x="2647" y="30606"/>
                  </a:cubicBezTo>
                  <a:lnTo>
                    <a:pt x="2710" y="30669"/>
                  </a:lnTo>
                  <a:cubicBezTo>
                    <a:pt x="2741" y="30700"/>
                    <a:pt x="2773" y="30716"/>
                    <a:pt x="2804" y="30747"/>
                  </a:cubicBezTo>
                  <a:lnTo>
                    <a:pt x="2852" y="30779"/>
                  </a:lnTo>
                  <a:cubicBezTo>
                    <a:pt x="2978" y="30858"/>
                    <a:pt x="3104" y="30905"/>
                    <a:pt x="3245" y="30905"/>
                  </a:cubicBezTo>
                  <a:cubicBezTo>
                    <a:pt x="3482" y="30905"/>
                    <a:pt x="3718" y="30889"/>
                    <a:pt x="3954" y="30873"/>
                  </a:cubicBezTo>
                  <a:cubicBezTo>
                    <a:pt x="4143" y="30873"/>
                    <a:pt x="4348" y="30858"/>
                    <a:pt x="4521" y="30858"/>
                  </a:cubicBezTo>
                  <a:lnTo>
                    <a:pt x="4868" y="30858"/>
                  </a:lnTo>
                  <a:cubicBezTo>
                    <a:pt x="5246" y="30858"/>
                    <a:pt x="5703" y="30842"/>
                    <a:pt x="6175" y="30826"/>
                  </a:cubicBezTo>
                  <a:cubicBezTo>
                    <a:pt x="6632" y="30810"/>
                    <a:pt x="7120" y="30795"/>
                    <a:pt x="7530" y="30795"/>
                  </a:cubicBezTo>
                  <a:lnTo>
                    <a:pt x="8081" y="30795"/>
                  </a:lnTo>
                  <a:cubicBezTo>
                    <a:pt x="9137" y="30795"/>
                    <a:pt x="10239" y="30810"/>
                    <a:pt x="11389" y="30842"/>
                  </a:cubicBezTo>
                  <a:cubicBezTo>
                    <a:pt x="11436" y="30858"/>
                    <a:pt x="11468" y="30858"/>
                    <a:pt x="11515" y="30842"/>
                  </a:cubicBezTo>
                  <a:cubicBezTo>
                    <a:pt x="12460" y="30700"/>
                    <a:pt x="12460" y="29708"/>
                    <a:pt x="12460" y="29330"/>
                  </a:cubicBezTo>
                  <a:lnTo>
                    <a:pt x="12460" y="27266"/>
                  </a:lnTo>
                  <a:lnTo>
                    <a:pt x="12460" y="26447"/>
                  </a:lnTo>
                  <a:cubicBezTo>
                    <a:pt x="12633" y="26652"/>
                    <a:pt x="12822" y="26841"/>
                    <a:pt x="13043" y="26983"/>
                  </a:cubicBezTo>
                  <a:cubicBezTo>
                    <a:pt x="13437" y="27250"/>
                    <a:pt x="13815" y="26762"/>
                    <a:pt x="13626" y="26384"/>
                  </a:cubicBezTo>
                  <a:cubicBezTo>
                    <a:pt x="13437" y="25959"/>
                    <a:pt x="13122" y="25612"/>
                    <a:pt x="12901" y="25203"/>
                  </a:cubicBezTo>
                  <a:cubicBezTo>
                    <a:pt x="12696" y="24762"/>
                    <a:pt x="12555" y="24305"/>
                    <a:pt x="12460" y="23832"/>
                  </a:cubicBezTo>
                  <a:cubicBezTo>
                    <a:pt x="12460" y="23801"/>
                    <a:pt x="12444" y="23754"/>
                    <a:pt x="12413" y="23722"/>
                  </a:cubicBezTo>
                  <a:cubicBezTo>
                    <a:pt x="12413" y="23328"/>
                    <a:pt x="12397" y="22935"/>
                    <a:pt x="12397" y="22541"/>
                  </a:cubicBezTo>
                  <a:cubicBezTo>
                    <a:pt x="12570" y="22761"/>
                    <a:pt x="12791" y="22966"/>
                    <a:pt x="13027" y="23124"/>
                  </a:cubicBezTo>
                  <a:cubicBezTo>
                    <a:pt x="13342" y="23313"/>
                    <a:pt x="13705" y="23013"/>
                    <a:pt x="13610" y="22667"/>
                  </a:cubicBezTo>
                  <a:cubicBezTo>
                    <a:pt x="13358" y="21958"/>
                    <a:pt x="12901" y="21359"/>
                    <a:pt x="12681" y="20635"/>
                  </a:cubicBezTo>
                  <a:cubicBezTo>
                    <a:pt x="12413" y="19800"/>
                    <a:pt x="12366" y="18902"/>
                    <a:pt x="12523" y="18052"/>
                  </a:cubicBezTo>
                  <a:lnTo>
                    <a:pt x="15059" y="24935"/>
                  </a:lnTo>
                  <a:lnTo>
                    <a:pt x="15091" y="25014"/>
                  </a:lnTo>
                  <a:cubicBezTo>
                    <a:pt x="15043" y="25219"/>
                    <a:pt x="15012" y="25423"/>
                    <a:pt x="14965" y="25628"/>
                  </a:cubicBezTo>
                  <a:cubicBezTo>
                    <a:pt x="14791" y="26368"/>
                    <a:pt x="14461" y="27093"/>
                    <a:pt x="14350" y="27849"/>
                  </a:cubicBezTo>
                  <a:cubicBezTo>
                    <a:pt x="14287" y="28337"/>
                    <a:pt x="14854" y="28637"/>
                    <a:pt x="15138" y="28196"/>
                  </a:cubicBezTo>
                  <a:cubicBezTo>
                    <a:pt x="15390" y="27802"/>
                    <a:pt x="15579" y="27392"/>
                    <a:pt x="15721" y="26951"/>
                  </a:cubicBezTo>
                  <a:cubicBezTo>
                    <a:pt x="15784" y="27140"/>
                    <a:pt x="15847" y="27313"/>
                    <a:pt x="15894" y="27471"/>
                  </a:cubicBezTo>
                  <a:cubicBezTo>
                    <a:pt x="15752" y="27707"/>
                    <a:pt x="15626" y="27959"/>
                    <a:pt x="15500" y="28196"/>
                  </a:cubicBezTo>
                  <a:cubicBezTo>
                    <a:pt x="15327" y="28558"/>
                    <a:pt x="15091" y="28936"/>
                    <a:pt x="15185" y="29345"/>
                  </a:cubicBezTo>
                  <a:cubicBezTo>
                    <a:pt x="15264" y="29629"/>
                    <a:pt x="15579" y="29771"/>
                    <a:pt x="15831" y="29613"/>
                  </a:cubicBezTo>
                  <a:cubicBezTo>
                    <a:pt x="16130" y="29440"/>
                    <a:pt x="16225" y="29093"/>
                    <a:pt x="16367" y="28778"/>
                  </a:cubicBezTo>
                  <a:cubicBezTo>
                    <a:pt x="16729" y="29786"/>
                    <a:pt x="16965" y="30259"/>
                    <a:pt x="17123" y="30448"/>
                  </a:cubicBezTo>
                  <a:cubicBezTo>
                    <a:pt x="17249" y="30590"/>
                    <a:pt x="17438" y="30684"/>
                    <a:pt x="17642" y="30684"/>
                  </a:cubicBezTo>
                  <a:cubicBezTo>
                    <a:pt x="20194" y="30716"/>
                    <a:pt x="22746" y="30716"/>
                    <a:pt x="25534" y="30669"/>
                  </a:cubicBezTo>
                  <a:cubicBezTo>
                    <a:pt x="26463" y="30653"/>
                    <a:pt x="27440" y="30621"/>
                    <a:pt x="28432" y="30621"/>
                  </a:cubicBezTo>
                  <a:lnTo>
                    <a:pt x="28889" y="30621"/>
                  </a:lnTo>
                  <a:cubicBezTo>
                    <a:pt x="29503" y="30621"/>
                    <a:pt x="30039" y="30590"/>
                    <a:pt x="30322" y="30180"/>
                  </a:cubicBezTo>
                  <a:cubicBezTo>
                    <a:pt x="30417" y="30054"/>
                    <a:pt x="30464" y="29912"/>
                    <a:pt x="30464" y="29771"/>
                  </a:cubicBezTo>
                  <a:lnTo>
                    <a:pt x="30464" y="29408"/>
                  </a:lnTo>
                  <a:lnTo>
                    <a:pt x="30464" y="28920"/>
                  </a:lnTo>
                  <a:lnTo>
                    <a:pt x="30464" y="28007"/>
                  </a:lnTo>
                  <a:cubicBezTo>
                    <a:pt x="30464" y="27565"/>
                    <a:pt x="30464" y="27030"/>
                    <a:pt x="30433" y="26463"/>
                  </a:cubicBezTo>
                  <a:lnTo>
                    <a:pt x="30433" y="26305"/>
                  </a:lnTo>
                  <a:cubicBezTo>
                    <a:pt x="30653" y="26589"/>
                    <a:pt x="30937" y="26794"/>
                    <a:pt x="31283" y="26888"/>
                  </a:cubicBezTo>
                  <a:cubicBezTo>
                    <a:pt x="31551" y="26951"/>
                    <a:pt x="31913" y="26699"/>
                    <a:pt x="31787" y="26368"/>
                  </a:cubicBezTo>
                  <a:cubicBezTo>
                    <a:pt x="31504" y="25849"/>
                    <a:pt x="31016" y="25502"/>
                    <a:pt x="30732" y="25029"/>
                  </a:cubicBez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5" name="Google Shape;2215;p64"/>
            <p:cNvSpPr/>
            <p:nvPr/>
          </p:nvSpPr>
          <p:spPr>
            <a:xfrm>
              <a:off x="7321988" y="1799025"/>
              <a:ext cx="295700" cy="766050"/>
            </a:xfrm>
            <a:custGeom>
              <a:rect b="b" l="l" r="r" t="t"/>
              <a:pathLst>
                <a:path extrusionOk="0" h="30642" w="11828">
                  <a:moveTo>
                    <a:pt x="3095" y="0"/>
                  </a:moveTo>
                  <a:cubicBezTo>
                    <a:pt x="2747" y="0"/>
                    <a:pt x="2449" y="434"/>
                    <a:pt x="2770" y="742"/>
                  </a:cubicBezTo>
                  <a:cubicBezTo>
                    <a:pt x="3053" y="994"/>
                    <a:pt x="3337" y="1246"/>
                    <a:pt x="3652" y="1451"/>
                  </a:cubicBezTo>
                  <a:cubicBezTo>
                    <a:pt x="3368" y="1467"/>
                    <a:pt x="3132" y="1483"/>
                    <a:pt x="2943" y="1514"/>
                  </a:cubicBezTo>
                  <a:cubicBezTo>
                    <a:pt x="2817" y="1325"/>
                    <a:pt x="2707" y="1120"/>
                    <a:pt x="2660" y="1010"/>
                  </a:cubicBezTo>
                  <a:cubicBezTo>
                    <a:pt x="2423" y="648"/>
                    <a:pt x="2266" y="175"/>
                    <a:pt x="1825" y="18"/>
                  </a:cubicBezTo>
                  <a:cubicBezTo>
                    <a:pt x="1796" y="11"/>
                    <a:pt x="1767" y="8"/>
                    <a:pt x="1738" y="8"/>
                  </a:cubicBezTo>
                  <a:cubicBezTo>
                    <a:pt x="1565" y="8"/>
                    <a:pt x="1406" y="126"/>
                    <a:pt x="1352" y="301"/>
                  </a:cubicBezTo>
                  <a:cubicBezTo>
                    <a:pt x="1179" y="884"/>
                    <a:pt x="1809" y="1687"/>
                    <a:pt x="2140" y="2144"/>
                  </a:cubicBezTo>
                  <a:cubicBezTo>
                    <a:pt x="2171" y="2160"/>
                    <a:pt x="2187" y="2191"/>
                    <a:pt x="2219" y="2223"/>
                  </a:cubicBezTo>
                  <a:lnTo>
                    <a:pt x="2219" y="2239"/>
                  </a:lnTo>
                  <a:lnTo>
                    <a:pt x="2187" y="2963"/>
                  </a:lnTo>
                  <a:cubicBezTo>
                    <a:pt x="2124" y="3593"/>
                    <a:pt x="1982" y="4208"/>
                    <a:pt x="1778" y="4806"/>
                  </a:cubicBezTo>
                  <a:cubicBezTo>
                    <a:pt x="1478" y="5641"/>
                    <a:pt x="943" y="6240"/>
                    <a:pt x="517" y="6996"/>
                  </a:cubicBezTo>
                  <a:cubicBezTo>
                    <a:pt x="374" y="7270"/>
                    <a:pt x="587" y="7555"/>
                    <a:pt x="862" y="7555"/>
                  </a:cubicBezTo>
                  <a:cubicBezTo>
                    <a:pt x="918" y="7555"/>
                    <a:pt x="978" y="7543"/>
                    <a:pt x="1037" y="7516"/>
                  </a:cubicBezTo>
                  <a:cubicBezTo>
                    <a:pt x="1400" y="7295"/>
                    <a:pt x="1699" y="7011"/>
                    <a:pt x="1935" y="6665"/>
                  </a:cubicBezTo>
                  <a:lnTo>
                    <a:pt x="1935" y="6665"/>
                  </a:lnTo>
                  <a:cubicBezTo>
                    <a:pt x="1888" y="7358"/>
                    <a:pt x="1683" y="8020"/>
                    <a:pt x="1321" y="8618"/>
                  </a:cubicBezTo>
                  <a:cubicBezTo>
                    <a:pt x="1006" y="9185"/>
                    <a:pt x="454" y="9563"/>
                    <a:pt x="155" y="10115"/>
                  </a:cubicBezTo>
                  <a:cubicBezTo>
                    <a:pt x="0" y="10424"/>
                    <a:pt x="223" y="10809"/>
                    <a:pt x="541" y="10809"/>
                  </a:cubicBezTo>
                  <a:cubicBezTo>
                    <a:pt x="579" y="10809"/>
                    <a:pt x="619" y="10804"/>
                    <a:pt x="659" y="10792"/>
                  </a:cubicBezTo>
                  <a:cubicBezTo>
                    <a:pt x="1258" y="10603"/>
                    <a:pt x="1699" y="10052"/>
                    <a:pt x="2045" y="9484"/>
                  </a:cubicBezTo>
                  <a:lnTo>
                    <a:pt x="2045" y="10272"/>
                  </a:lnTo>
                  <a:cubicBezTo>
                    <a:pt x="1982" y="10319"/>
                    <a:pt x="1935" y="10367"/>
                    <a:pt x="1904" y="10430"/>
                  </a:cubicBezTo>
                  <a:lnTo>
                    <a:pt x="1037" y="12052"/>
                  </a:lnTo>
                  <a:cubicBezTo>
                    <a:pt x="785" y="12540"/>
                    <a:pt x="423" y="13013"/>
                    <a:pt x="423" y="13564"/>
                  </a:cubicBezTo>
                  <a:cubicBezTo>
                    <a:pt x="411" y="13817"/>
                    <a:pt x="620" y="13996"/>
                    <a:pt x="846" y="13996"/>
                  </a:cubicBezTo>
                  <a:cubicBezTo>
                    <a:pt x="915" y="13996"/>
                    <a:pt x="986" y="13979"/>
                    <a:pt x="1053" y="13942"/>
                  </a:cubicBezTo>
                  <a:cubicBezTo>
                    <a:pt x="1494" y="13627"/>
                    <a:pt x="1683" y="13076"/>
                    <a:pt x="1935" y="12588"/>
                  </a:cubicBezTo>
                  <a:lnTo>
                    <a:pt x="2014" y="12462"/>
                  </a:lnTo>
                  <a:lnTo>
                    <a:pt x="2014" y="13438"/>
                  </a:lnTo>
                  <a:cubicBezTo>
                    <a:pt x="1951" y="13454"/>
                    <a:pt x="1888" y="13501"/>
                    <a:pt x="1841" y="13548"/>
                  </a:cubicBezTo>
                  <a:cubicBezTo>
                    <a:pt x="1163" y="14304"/>
                    <a:pt x="675" y="15202"/>
                    <a:pt x="407" y="16179"/>
                  </a:cubicBezTo>
                  <a:cubicBezTo>
                    <a:pt x="202" y="16903"/>
                    <a:pt x="29" y="17833"/>
                    <a:pt x="722" y="18337"/>
                  </a:cubicBezTo>
                  <a:cubicBezTo>
                    <a:pt x="781" y="18370"/>
                    <a:pt x="843" y="18385"/>
                    <a:pt x="905" y="18385"/>
                  </a:cubicBezTo>
                  <a:cubicBezTo>
                    <a:pt x="1105" y="18385"/>
                    <a:pt x="1293" y="18223"/>
                    <a:pt x="1305" y="18006"/>
                  </a:cubicBezTo>
                  <a:cubicBezTo>
                    <a:pt x="1273" y="16888"/>
                    <a:pt x="1463" y="15911"/>
                    <a:pt x="1998" y="15013"/>
                  </a:cubicBezTo>
                  <a:lnTo>
                    <a:pt x="1998" y="18510"/>
                  </a:lnTo>
                  <a:cubicBezTo>
                    <a:pt x="1841" y="18778"/>
                    <a:pt x="1699" y="19046"/>
                    <a:pt x="1541" y="19329"/>
                  </a:cubicBezTo>
                  <a:cubicBezTo>
                    <a:pt x="1242" y="19849"/>
                    <a:pt x="864" y="20337"/>
                    <a:pt x="817" y="20952"/>
                  </a:cubicBezTo>
                  <a:cubicBezTo>
                    <a:pt x="792" y="21181"/>
                    <a:pt x="1038" y="21393"/>
                    <a:pt x="1260" y="21393"/>
                  </a:cubicBezTo>
                  <a:cubicBezTo>
                    <a:pt x="1327" y="21393"/>
                    <a:pt x="1392" y="21373"/>
                    <a:pt x="1447" y="21330"/>
                  </a:cubicBezTo>
                  <a:cubicBezTo>
                    <a:pt x="1667" y="21141"/>
                    <a:pt x="1856" y="20920"/>
                    <a:pt x="1998" y="20652"/>
                  </a:cubicBezTo>
                  <a:lnTo>
                    <a:pt x="1998" y="21314"/>
                  </a:lnTo>
                  <a:lnTo>
                    <a:pt x="1998" y="21881"/>
                  </a:lnTo>
                  <a:cubicBezTo>
                    <a:pt x="1841" y="22054"/>
                    <a:pt x="1683" y="22227"/>
                    <a:pt x="1510" y="22369"/>
                  </a:cubicBezTo>
                  <a:cubicBezTo>
                    <a:pt x="1179" y="22669"/>
                    <a:pt x="659" y="22889"/>
                    <a:pt x="517" y="23330"/>
                  </a:cubicBezTo>
                  <a:cubicBezTo>
                    <a:pt x="470" y="23551"/>
                    <a:pt x="596" y="23787"/>
                    <a:pt x="801" y="23850"/>
                  </a:cubicBezTo>
                  <a:cubicBezTo>
                    <a:pt x="857" y="23862"/>
                    <a:pt x="913" y="23868"/>
                    <a:pt x="968" y="23868"/>
                  </a:cubicBezTo>
                  <a:cubicBezTo>
                    <a:pt x="1342" y="23868"/>
                    <a:pt x="1678" y="23607"/>
                    <a:pt x="1967" y="23346"/>
                  </a:cubicBezTo>
                  <a:lnTo>
                    <a:pt x="1967" y="23346"/>
                  </a:lnTo>
                  <a:lnTo>
                    <a:pt x="1951" y="24291"/>
                  </a:lnTo>
                  <a:cubicBezTo>
                    <a:pt x="1872" y="24417"/>
                    <a:pt x="1793" y="24527"/>
                    <a:pt x="1699" y="24637"/>
                  </a:cubicBezTo>
                  <a:cubicBezTo>
                    <a:pt x="1384" y="25031"/>
                    <a:pt x="911" y="25346"/>
                    <a:pt x="675" y="25803"/>
                  </a:cubicBezTo>
                  <a:cubicBezTo>
                    <a:pt x="533" y="26059"/>
                    <a:pt x="724" y="26366"/>
                    <a:pt x="1005" y="26366"/>
                  </a:cubicBezTo>
                  <a:cubicBezTo>
                    <a:pt x="1036" y="26366"/>
                    <a:pt x="1068" y="26362"/>
                    <a:pt x="1100" y="26354"/>
                  </a:cubicBezTo>
                  <a:cubicBezTo>
                    <a:pt x="1415" y="26291"/>
                    <a:pt x="1715" y="26134"/>
                    <a:pt x="1935" y="25898"/>
                  </a:cubicBezTo>
                  <a:lnTo>
                    <a:pt x="1935" y="25898"/>
                  </a:lnTo>
                  <a:lnTo>
                    <a:pt x="1919" y="27599"/>
                  </a:lnTo>
                  <a:cubicBezTo>
                    <a:pt x="1699" y="28197"/>
                    <a:pt x="1384" y="28764"/>
                    <a:pt x="1305" y="29410"/>
                  </a:cubicBezTo>
                  <a:cubicBezTo>
                    <a:pt x="1273" y="29643"/>
                    <a:pt x="1483" y="29791"/>
                    <a:pt x="1692" y="29791"/>
                  </a:cubicBezTo>
                  <a:cubicBezTo>
                    <a:pt x="1793" y="29791"/>
                    <a:pt x="1894" y="29755"/>
                    <a:pt x="1967" y="29678"/>
                  </a:cubicBezTo>
                  <a:cubicBezTo>
                    <a:pt x="1982" y="29662"/>
                    <a:pt x="1998" y="29631"/>
                    <a:pt x="2014" y="29615"/>
                  </a:cubicBezTo>
                  <a:cubicBezTo>
                    <a:pt x="2171" y="29899"/>
                    <a:pt x="2376" y="30135"/>
                    <a:pt x="2628" y="30355"/>
                  </a:cubicBezTo>
                  <a:lnTo>
                    <a:pt x="2691" y="30418"/>
                  </a:lnTo>
                  <a:cubicBezTo>
                    <a:pt x="2723" y="30450"/>
                    <a:pt x="2754" y="30466"/>
                    <a:pt x="2786" y="30481"/>
                  </a:cubicBezTo>
                  <a:lnTo>
                    <a:pt x="2833" y="30529"/>
                  </a:lnTo>
                  <a:cubicBezTo>
                    <a:pt x="2929" y="30597"/>
                    <a:pt x="3049" y="30642"/>
                    <a:pt x="3172" y="30642"/>
                  </a:cubicBezTo>
                  <a:cubicBezTo>
                    <a:pt x="3190" y="30642"/>
                    <a:pt x="3208" y="30641"/>
                    <a:pt x="3227" y="30639"/>
                  </a:cubicBezTo>
                  <a:cubicBezTo>
                    <a:pt x="3463" y="30639"/>
                    <a:pt x="3699" y="30639"/>
                    <a:pt x="3936" y="30623"/>
                  </a:cubicBezTo>
                  <a:cubicBezTo>
                    <a:pt x="4125" y="30623"/>
                    <a:pt x="4329" y="30607"/>
                    <a:pt x="4503" y="30607"/>
                  </a:cubicBezTo>
                  <a:lnTo>
                    <a:pt x="4849" y="30607"/>
                  </a:lnTo>
                  <a:cubicBezTo>
                    <a:pt x="5211" y="30607"/>
                    <a:pt x="5684" y="30592"/>
                    <a:pt x="6141" y="30576"/>
                  </a:cubicBezTo>
                  <a:cubicBezTo>
                    <a:pt x="6613" y="30560"/>
                    <a:pt x="7102" y="30544"/>
                    <a:pt x="7511" y="30544"/>
                  </a:cubicBezTo>
                  <a:lnTo>
                    <a:pt x="8062" y="30544"/>
                  </a:lnTo>
                  <a:cubicBezTo>
                    <a:pt x="9118" y="30544"/>
                    <a:pt x="10220" y="30560"/>
                    <a:pt x="11370" y="30592"/>
                  </a:cubicBezTo>
                  <a:lnTo>
                    <a:pt x="11496" y="30592"/>
                  </a:lnTo>
                  <a:cubicBezTo>
                    <a:pt x="11607" y="30576"/>
                    <a:pt x="11717" y="30544"/>
                    <a:pt x="11827" y="30481"/>
                  </a:cubicBezTo>
                  <a:cubicBezTo>
                    <a:pt x="11102" y="29883"/>
                    <a:pt x="10346" y="29331"/>
                    <a:pt x="9543" y="28859"/>
                  </a:cubicBezTo>
                  <a:cubicBezTo>
                    <a:pt x="7716" y="27693"/>
                    <a:pt x="5763" y="26528"/>
                    <a:pt x="4644" y="24559"/>
                  </a:cubicBezTo>
                  <a:cubicBezTo>
                    <a:pt x="2975" y="21629"/>
                    <a:pt x="2975" y="17880"/>
                    <a:pt x="3006" y="14588"/>
                  </a:cubicBezTo>
                  <a:cubicBezTo>
                    <a:pt x="3022" y="11674"/>
                    <a:pt x="3258" y="8004"/>
                    <a:pt x="5857" y="6192"/>
                  </a:cubicBezTo>
                  <a:cubicBezTo>
                    <a:pt x="7023" y="5373"/>
                    <a:pt x="8425" y="5027"/>
                    <a:pt x="9653" y="4381"/>
                  </a:cubicBezTo>
                  <a:cubicBezTo>
                    <a:pt x="10504" y="3924"/>
                    <a:pt x="11449" y="3420"/>
                    <a:pt x="11465" y="2333"/>
                  </a:cubicBezTo>
                  <a:cubicBezTo>
                    <a:pt x="11465" y="1987"/>
                    <a:pt x="11449" y="1640"/>
                    <a:pt x="11402" y="1294"/>
                  </a:cubicBezTo>
                  <a:cubicBezTo>
                    <a:pt x="10535" y="1294"/>
                    <a:pt x="9606" y="1309"/>
                    <a:pt x="8693" y="1325"/>
                  </a:cubicBezTo>
                  <a:cubicBezTo>
                    <a:pt x="8236" y="1010"/>
                    <a:pt x="7810" y="648"/>
                    <a:pt x="7432" y="238"/>
                  </a:cubicBezTo>
                  <a:cubicBezTo>
                    <a:pt x="7333" y="132"/>
                    <a:pt x="7222" y="87"/>
                    <a:pt x="7114" y="87"/>
                  </a:cubicBezTo>
                  <a:cubicBezTo>
                    <a:pt x="6762" y="87"/>
                    <a:pt x="6453" y="569"/>
                    <a:pt x="6755" y="931"/>
                  </a:cubicBezTo>
                  <a:cubicBezTo>
                    <a:pt x="6881" y="1073"/>
                    <a:pt x="7007" y="1215"/>
                    <a:pt x="7133" y="1357"/>
                  </a:cubicBezTo>
                  <a:lnTo>
                    <a:pt x="5920" y="1372"/>
                  </a:lnTo>
                  <a:cubicBezTo>
                    <a:pt x="5542" y="1183"/>
                    <a:pt x="5133" y="1120"/>
                    <a:pt x="4739" y="963"/>
                  </a:cubicBezTo>
                  <a:cubicBezTo>
                    <a:pt x="4235" y="758"/>
                    <a:pt x="3778" y="459"/>
                    <a:pt x="3384" y="112"/>
                  </a:cubicBezTo>
                  <a:cubicBezTo>
                    <a:pt x="3292" y="34"/>
                    <a:pt x="3191" y="0"/>
                    <a:pt x="3095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6" name="Google Shape;2216;p64"/>
            <p:cNvSpPr/>
            <p:nvPr/>
          </p:nvSpPr>
          <p:spPr>
            <a:xfrm>
              <a:off x="7641288" y="2245225"/>
              <a:ext cx="168550" cy="314275"/>
            </a:xfrm>
            <a:custGeom>
              <a:rect b="b" l="l" r="r" t="t"/>
              <a:pathLst>
                <a:path extrusionOk="0" h="12571" w="6742">
                  <a:moveTo>
                    <a:pt x="16" y="1"/>
                  </a:moveTo>
                  <a:cubicBezTo>
                    <a:pt x="0" y="268"/>
                    <a:pt x="0" y="536"/>
                    <a:pt x="16" y="820"/>
                  </a:cubicBezTo>
                  <a:lnTo>
                    <a:pt x="2221" y="6805"/>
                  </a:lnTo>
                  <a:lnTo>
                    <a:pt x="2253" y="6884"/>
                  </a:lnTo>
                  <a:cubicBezTo>
                    <a:pt x="2205" y="7089"/>
                    <a:pt x="2174" y="7294"/>
                    <a:pt x="2127" y="7498"/>
                  </a:cubicBezTo>
                  <a:cubicBezTo>
                    <a:pt x="1953" y="8239"/>
                    <a:pt x="1623" y="8963"/>
                    <a:pt x="1512" y="9719"/>
                  </a:cubicBezTo>
                  <a:cubicBezTo>
                    <a:pt x="1471" y="10041"/>
                    <a:pt x="1703" y="10281"/>
                    <a:pt x="1947" y="10281"/>
                  </a:cubicBezTo>
                  <a:cubicBezTo>
                    <a:pt x="2073" y="10281"/>
                    <a:pt x="2203" y="10216"/>
                    <a:pt x="2300" y="10066"/>
                  </a:cubicBezTo>
                  <a:cubicBezTo>
                    <a:pt x="2552" y="9672"/>
                    <a:pt x="2741" y="9262"/>
                    <a:pt x="2883" y="8821"/>
                  </a:cubicBezTo>
                  <a:cubicBezTo>
                    <a:pt x="2946" y="9010"/>
                    <a:pt x="3009" y="9184"/>
                    <a:pt x="3056" y="9357"/>
                  </a:cubicBezTo>
                  <a:cubicBezTo>
                    <a:pt x="2914" y="9593"/>
                    <a:pt x="2788" y="9830"/>
                    <a:pt x="2662" y="10082"/>
                  </a:cubicBezTo>
                  <a:cubicBezTo>
                    <a:pt x="2489" y="10428"/>
                    <a:pt x="2253" y="10806"/>
                    <a:pt x="2347" y="11216"/>
                  </a:cubicBezTo>
                  <a:cubicBezTo>
                    <a:pt x="2405" y="11423"/>
                    <a:pt x="2589" y="11555"/>
                    <a:pt x="2783" y="11555"/>
                  </a:cubicBezTo>
                  <a:cubicBezTo>
                    <a:pt x="2853" y="11555"/>
                    <a:pt x="2925" y="11537"/>
                    <a:pt x="2993" y="11499"/>
                  </a:cubicBezTo>
                  <a:cubicBezTo>
                    <a:pt x="3292" y="11310"/>
                    <a:pt x="3387" y="10964"/>
                    <a:pt x="3529" y="10649"/>
                  </a:cubicBezTo>
                  <a:cubicBezTo>
                    <a:pt x="3891" y="11657"/>
                    <a:pt x="4127" y="12129"/>
                    <a:pt x="4285" y="12318"/>
                  </a:cubicBezTo>
                  <a:cubicBezTo>
                    <a:pt x="4411" y="12460"/>
                    <a:pt x="4600" y="12555"/>
                    <a:pt x="4804" y="12555"/>
                  </a:cubicBezTo>
                  <a:lnTo>
                    <a:pt x="6742" y="12570"/>
                  </a:lnTo>
                  <a:cubicBezTo>
                    <a:pt x="6143" y="11594"/>
                    <a:pt x="5623" y="10570"/>
                    <a:pt x="5182" y="9499"/>
                  </a:cubicBezTo>
                  <a:cubicBezTo>
                    <a:pt x="4379" y="7577"/>
                    <a:pt x="3891" y="5529"/>
                    <a:pt x="3103" y="3592"/>
                  </a:cubicBezTo>
                  <a:cubicBezTo>
                    <a:pt x="2646" y="2489"/>
                    <a:pt x="2016" y="1450"/>
                    <a:pt x="1087" y="709"/>
                  </a:cubicBezTo>
                  <a:cubicBezTo>
                    <a:pt x="756" y="442"/>
                    <a:pt x="394" y="205"/>
                    <a:pt x="16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7" name="Google Shape;2217;p64"/>
            <p:cNvSpPr/>
            <p:nvPr/>
          </p:nvSpPr>
          <p:spPr>
            <a:xfrm>
              <a:off x="7910638" y="1689400"/>
              <a:ext cx="167375" cy="219150"/>
            </a:xfrm>
            <a:custGeom>
              <a:rect b="b" l="l" r="r" t="t"/>
              <a:pathLst>
                <a:path extrusionOk="0" h="8766" w="6695">
                  <a:moveTo>
                    <a:pt x="4274" y="0"/>
                  </a:moveTo>
                  <a:cubicBezTo>
                    <a:pt x="4190" y="0"/>
                    <a:pt x="4109" y="13"/>
                    <a:pt x="4033" y="40"/>
                  </a:cubicBezTo>
                  <a:cubicBezTo>
                    <a:pt x="3371" y="260"/>
                    <a:pt x="3513" y="1237"/>
                    <a:pt x="3544" y="1772"/>
                  </a:cubicBezTo>
                  <a:cubicBezTo>
                    <a:pt x="3592" y="2733"/>
                    <a:pt x="3340" y="3710"/>
                    <a:pt x="2599" y="4340"/>
                  </a:cubicBezTo>
                  <a:cubicBezTo>
                    <a:pt x="2237" y="4655"/>
                    <a:pt x="1812" y="4844"/>
                    <a:pt x="1418" y="5112"/>
                  </a:cubicBezTo>
                  <a:cubicBezTo>
                    <a:pt x="1150" y="5285"/>
                    <a:pt x="930" y="5521"/>
                    <a:pt x="756" y="5789"/>
                  </a:cubicBezTo>
                  <a:cubicBezTo>
                    <a:pt x="0" y="6970"/>
                    <a:pt x="898" y="8419"/>
                    <a:pt x="2111" y="8703"/>
                  </a:cubicBezTo>
                  <a:cubicBezTo>
                    <a:pt x="2331" y="8745"/>
                    <a:pt x="2552" y="8766"/>
                    <a:pt x="2772" y="8766"/>
                  </a:cubicBezTo>
                  <a:cubicBezTo>
                    <a:pt x="3617" y="8766"/>
                    <a:pt x="4434" y="8456"/>
                    <a:pt x="5072" y="7868"/>
                  </a:cubicBezTo>
                  <a:cubicBezTo>
                    <a:pt x="6096" y="6907"/>
                    <a:pt x="6679" y="5568"/>
                    <a:pt x="6695" y="4151"/>
                  </a:cubicBezTo>
                  <a:cubicBezTo>
                    <a:pt x="6679" y="2733"/>
                    <a:pt x="6096" y="1363"/>
                    <a:pt x="5072" y="355"/>
                  </a:cubicBezTo>
                  <a:cubicBezTo>
                    <a:pt x="4833" y="127"/>
                    <a:pt x="4540" y="0"/>
                    <a:pt x="4274" y="0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8" name="Google Shape;2218;p64"/>
            <p:cNvSpPr/>
            <p:nvPr/>
          </p:nvSpPr>
          <p:spPr>
            <a:xfrm>
              <a:off x="8044513" y="1761650"/>
              <a:ext cx="33500" cy="86650"/>
            </a:xfrm>
            <a:custGeom>
              <a:rect b="b" l="l" r="r" t="t"/>
              <a:pathLst>
                <a:path extrusionOk="0" h="3466" w="1340">
                  <a:moveTo>
                    <a:pt x="1166" y="1"/>
                  </a:moveTo>
                  <a:cubicBezTo>
                    <a:pt x="300" y="568"/>
                    <a:pt x="1" y="2143"/>
                    <a:pt x="442" y="3009"/>
                  </a:cubicBezTo>
                  <a:cubicBezTo>
                    <a:pt x="536" y="3182"/>
                    <a:pt x="662" y="3340"/>
                    <a:pt x="804" y="3466"/>
                  </a:cubicBezTo>
                  <a:cubicBezTo>
                    <a:pt x="1151" y="2789"/>
                    <a:pt x="1340" y="2033"/>
                    <a:pt x="1340" y="1261"/>
                  </a:cubicBezTo>
                  <a:cubicBezTo>
                    <a:pt x="1324" y="835"/>
                    <a:pt x="1277" y="410"/>
                    <a:pt x="1166" y="1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19" name="Google Shape;2219;p64"/>
            <p:cNvSpPr/>
            <p:nvPr/>
          </p:nvSpPr>
          <p:spPr>
            <a:xfrm>
              <a:off x="7965363" y="1853600"/>
              <a:ext cx="45325" cy="33200"/>
            </a:xfrm>
            <a:custGeom>
              <a:rect b="b" l="l" r="r" t="t"/>
              <a:pathLst>
                <a:path extrusionOk="0" h="1328" w="1813">
                  <a:moveTo>
                    <a:pt x="1088" y="0"/>
                  </a:moveTo>
                  <a:cubicBezTo>
                    <a:pt x="592" y="0"/>
                    <a:pt x="15" y="291"/>
                    <a:pt x="1" y="765"/>
                  </a:cubicBezTo>
                  <a:cubicBezTo>
                    <a:pt x="16" y="922"/>
                    <a:pt x="95" y="1080"/>
                    <a:pt x="237" y="1158"/>
                  </a:cubicBezTo>
                  <a:cubicBezTo>
                    <a:pt x="391" y="1271"/>
                    <a:pt x="604" y="1327"/>
                    <a:pt x="824" y="1327"/>
                  </a:cubicBezTo>
                  <a:cubicBezTo>
                    <a:pt x="1281" y="1327"/>
                    <a:pt x="1765" y="1085"/>
                    <a:pt x="1796" y="607"/>
                  </a:cubicBezTo>
                  <a:cubicBezTo>
                    <a:pt x="1812" y="229"/>
                    <a:pt x="1544" y="40"/>
                    <a:pt x="1229" y="8"/>
                  </a:cubicBezTo>
                  <a:cubicBezTo>
                    <a:pt x="1183" y="3"/>
                    <a:pt x="1136" y="0"/>
                    <a:pt x="1088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0" name="Google Shape;2220;p64"/>
            <p:cNvSpPr/>
            <p:nvPr/>
          </p:nvSpPr>
          <p:spPr>
            <a:xfrm>
              <a:off x="7963388" y="1772275"/>
              <a:ext cx="59100" cy="51700"/>
            </a:xfrm>
            <a:custGeom>
              <a:rect b="b" l="l" r="r" t="t"/>
              <a:pathLst>
                <a:path extrusionOk="0" h="2068" w="2364">
                  <a:moveTo>
                    <a:pt x="1214" y="1"/>
                  </a:moveTo>
                  <a:cubicBezTo>
                    <a:pt x="1056" y="395"/>
                    <a:pt x="804" y="757"/>
                    <a:pt x="489" y="1025"/>
                  </a:cubicBezTo>
                  <a:cubicBezTo>
                    <a:pt x="348" y="1151"/>
                    <a:pt x="174" y="1261"/>
                    <a:pt x="17" y="1371"/>
                  </a:cubicBezTo>
                  <a:cubicBezTo>
                    <a:pt x="1" y="1513"/>
                    <a:pt x="48" y="1655"/>
                    <a:pt x="127" y="1781"/>
                  </a:cubicBezTo>
                  <a:cubicBezTo>
                    <a:pt x="256" y="1988"/>
                    <a:pt x="460" y="2067"/>
                    <a:pt x="680" y="2067"/>
                  </a:cubicBezTo>
                  <a:cubicBezTo>
                    <a:pt x="997" y="2067"/>
                    <a:pt x="1347" y="1903"/>
                    <a:pt x="1560" y="1718"/>
                  </a:cubicBezTo>
                  <a:cubicBezTo>
                    <a:pt x="2364" y="962"/>
                    <a:pt x="1860" y="284"/>
                    <a:pt x="1214" y="1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1" name="Google Shape;2221;p64"/>
            <p:cNvSpPr/>
            <p:nvPr/>
          </p:nvSpPr>
          <p:spPr>
            <a:xfrm>
              <a:off x="7994913" y="1689400"/>
              <a:ext cx="47275" cy="49825"/>
            </a:xfrm>
            <a:custGeom>
              <a:rect b="b" l="l" r="r" t="t"/>
              <a:pathLst>
                <a:path extrusionOk="0" h="1993" w="1891">
                  <a:moveTo>
                    <a:pt x="890" y="0"/>
                  </a:moveTo>
                  <a:cubicBezTo>
                    <a:pt x="804" y="0"/>
                    <a:pt x="722" y="13"/>
                    <a:pt x="646" y="40"/>
                  </a:cubicBezTo>
                  <a:cubicBezTo>
                    <a:pt x="0" y="260"/>
                    <a:pt x="126" y="1237"/>
                    <a:pt x="158" y="1772"/>
                  </a:cubicBezTo>
                  <a:cubicBezTo>
                    <a:pt x="173" y="1835"/>
                    <a:pt x="173" y="1898"/>
                    <a:pt x="173" y="1977"/>
                  </a:cubicBezTo>
                  <a:cubicBezTo>
                    <a:pt x="221" y="1977"/>
                    <a:pt x="252" y="1977"/>
                    <a:pt x="299" y="1993"/>
                  </a:cubicBezTo>
                  <a:cubicBezTo>
                    <a:pt x="520" y="1977"/>
                    <a:pt x="725" y="1914"/>
                    <a:pt x="898" y="1804"/>
                  </a:cubicBezTo>
                  <a:cubicBezTo>
                    <a:pt x="1213" y="1599"/>
                    <a:pt x="1481" y="1331"/>
                    <a:pt x="1686" y="1016"/>
                  </a:cubicBezTo>
                  <a:cubicBezTo>
                    <a:pt x="1764" y="874"/>
                    <a:pt x="1827" y="733"/>
                    <a:pt x="1890" y="591"/>
                  </a:cubicBezTo>
                  <a:cubicBezTo>
                    <a:pt x="1827" y="512"/>
                    <a:pt x="1764" y="433"/>
                    <a:pt x="1701" y="355"/>
                  </a:cubicBezTo>
                  <a:cubicBezTo>
                    <a:pt x="1462" y="127"/>
                    <a:pt x="1160" y="0"/>
                    <a:pt x="890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2" name="Google Shape;2222;p64"/>
            <p:cNvSpPr/>
            <p:nvPr/>
          </p:nvSpPr>
          <p:spPr>
            <a:xfrm>
              <a:off x="7911038" y="1791975"/>
              <a:ext cx="166975" cy="116575"/>
            </a:xfrm>
            <a:custGeom>
              <a:rect b="b" l="l" r="r" t="t"/>
              <a:pathLst>
                <a:path extrusionOk="0" h="4663" w="6679">
                  <a:moveTo>
                    <a:pt x="6679" y="0"/>
                  </a:moveTo>
                  <a:cubicBezTo>
                    <a:pt x="6348" y="1009"/>
                    <a:pt x="5671" y="1859"/>
                    <a:pt x="4789" y="2442"/>
                  </a:cubicBezTo>
                  <a:cubicBezTo>
                    <a:pt x="4225" y="2829"/>
                    <a:pt x="3575" y="3146"/>
                    <a:pt x="2902" y="3146"/>
                  </a:cubicBezTo>
                  <a:cubicBezTo>
                    <a:pt x="2671" y="3146"/>
                    <a:pt x="2438" y="3109"/>
                    <a:pt x="2205" y="3025"/>
                  </a:cubicBezTo>
                  <a:cubicBezTo>
                    <a:pt x="1496" y="2789"/>
                    <a:pt x="1008" y="2127"/>
                    <a:pt x="992" y="1371"/>
                  </a:cubicBezTo>
                  <a:cubicBezTo>
                    <a:pt x="898" y="1465"/>
                    <a:pt x="819" y="1576"/>
                    <a:pt x="740" y="1686"/>
                  </a:cubicBezTo>
                  <a:cubicBezTo>
                    <a:pt x="0" y="2867"/>
                    <a:pt x="882" y="4316"/>
                    <a:pt x="2095" y="4600"/>
                  </a:cubicBezTo>
                  <a:cubicBezTo>
                    <a:pt x="2315" y="4642"/>
                    <a:pt x="2536" y="4663"/>
                    <a:pt x="2756" y="4663"/>
                  </a:cubicBezTo>
                  <a:cubicBezTo>
                    <a:pt x="3601" y="4663"/>
                    <a:pt x="4418" y="4353"/>
                    <a:pt x="5056" y="3765"/>
                  </a:cubicBezTo>
                  <a:cubicBezTo>
                    <a:pt x="6080" y="2804"/>
                    <a:pt x="6663" y="1465"/>
                    <a:pt x="6679" y="48"/>
                  </a:cubicBezTo>
                  <a:cubicBezTo>
                    <a:pt x="6679" y="32"/>
                    <a:pt x="6679" y="16"/>
                    <a:pt x="6679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3" name="Google Shape;2223;p64"/>
            <p:cNvSpPr/>
            <p:nvPr/>
          </p:nvSpPr>
          <p:spPr>
            <a:xfrm>
              <a:off x="7428238" y="1682525"/>
              <a:ext cx="167375" cy="218950"/>
            </a:xfrm>
            <a:custGeom>
              <a:rect b="b" l="l" r="r" t="t"/>
              <a:pathLst>
                <a:path extrusionOk="0" h="8758" w="6695">
                  <a:moveTo>
                    <a:pt x="2416" y="0"/>
                  </a:moveTo>
                  <a:cubicBezTo>
                    <a:pt x="2111" y="0"/>
                    <a:pt x="1819" y="125"/>
                    <a:pt x="1623" y="346"/>
                  </a:cubicBezTo>
                  <a:cubicBezTo>
                    <a:pt x="599" y="1354"/>
                    <a:pt x="16" y="2709"/>
                    <a:pt x="1" y="4142"/>
                  </a:cubicBezTo>
                  <a:cubicBezTo>
                    <a:pt x="16" y="5544"/>
                    <a:pt x="599" y="6899"/>
                    <a:pt x="1623" y="7860"/>
                  </a:cubicBezTo>
                  <a:cubicBezTo>
                    <a:pt x="2261" y="8448"/>
                    <a:pt x="3078" y="8757"/>
                    <a:pt x="3924" y="8757"/>
                  </a:cubicBezTo>
                  <a:cubicBezTo>
                    <a:pt x="4143" y="8757"/>
                    <a:pt x="4364" y="8737"/>
                    <a:pt x="4584" y="8694"/>
                  </a:cubicBezTo>
                  <a:cubicBezTo>
                    <a:pt x="5813" y="8411"/>
                    <a:pt x="6695" y="6962"/>
                    <a:pt x="5939" y="5780"/>
                  </a:cubicBezTo>
                  <a:cubicBezTo>
                    <a:pt x="5766" y="5513"/>
                    <a:pt x="5545" y="5276"/>
                    <a:pt x="5277" y="5103"/>
                  </a:cubicBezTo>
                  <a:cubicBezTo>
                    <a:pt x="4884" y="4835"/>
                    <a:pt x="4458" y="4646"/>
                    <a:pt x="4096" y="4331"/>
                  </a:cubicBezTo>
                  <a:cubicBezTo>
                    <a:pt x="3356" y="3701"/>
                    <a:pt x="3119" y="2725"/>
                    <a:pt x="3151" y="1764"/>
                  </a:cubicBezTo>
                  <a:cubicBezTo>
                    <a:pt x="3182" y="1228"/>
                    <a:pt x="3324" y="252"/>
                    <a:pt x="2678" y="31"/>
                  </a:cubicBezTo>
                  <a:cubicBezTo>
                    <a:pt x="2591" y="10"/>
                    <a:pt x="2503" y="0"/>
                    <a:pt x="2416" y="0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4" name="Google Shape;2224;p64"/>
            <p:cNvSpPr/>
            <p:nvPr/>
          </p:nvSpPr>
          <p:spPr>
            <a:xfrm>
              <a:off x="7428238" y="1754575"/>
              <a:ext cx="33500" cy="86650"/>
            </a:xfrm>
            <a:custGeom>
              <a:rect b="b" l="l" r="r" t="t"/>
              <a:pathLst>
                <a:path extrusionOk="0" h="3466" w="1340">
                  <a:moveTo>
                    <a:pt x="174" y="0"/>
                  </a:moveTo>
                  <a:cubicBezTo>
                    <a:pt x="64" y="410"/>
                    <a:pt x="1" y="835"/>
                    <a:pt x="1" y="1260"/>
                  </a:cubicBezTo>
                  <a:cubicBezTo>
                    <a:pt x="1" y="2032"/>
                    <a:pt x="190" y="2788"/>
                    <a:pt x="536" y="3465"/>
                  </a:cubicBezTo>
                  <a:cubicBezTo>
                    <a:pt x="678" y="3339"/>
                    <a:pt x="804" y="3182"/>
                    <a:pt x="898" y="3009"/>
                  </a:cubicBezTo>
                  <a:cubicBezTo>
                    <a:pt x="1339" y="2142"/>
                    <a:pt x="1040" y="567"/>
                    <a:pt x="174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5" name="Google Shape;2225;p64"/>
            <p:cNvSpPr/>
            <p:nvPr/>
          </p:nvSpPr>
          <p:spPr>
            <a:xfrm>
              <a:off x="7495588" y="1846500"/>
              <a:ext cx="45300" cy="33200"/>
            </a:xfrm>
            <a:custGeom>
              <a:rect b="b" l="l" r="r" t="t"/>
              <a:pathLst>
                <a:path extrusionOk="0" h="1328" w="1812">
                  <a:moveTo>
                    <a:pt x="740" y="1"/>
                  </a:moveTo>
                  <a:cubicBezTo>
                    <a:pt x="692" y="1"/>
                    <a:pt x="645" y="3"/>
                    <a:pt x="599" y="9"/>
                  </a:cubicBezTo>
                  <a:cubicBezTo>
                    <a:pt x="252" y="40"/>
                    <a:pt x="0" y="229"/>
                    <a:pt x="32" y="608"/>
                  </a:cubicBezTo>
                  <a:cubicBezTo>
                    <a:pt x="53" y="1086"/>
                    <a:pt x="533" y="1328"/>
                    <a:pt x="989" y="1328"/>
                  </a:cubicBezTo>
                  <a:cubicBezTo>
                    <a:pt x="1208" y="1328"/>
                    <a:pt x="1422" y="1271"/>
                    <a:pt x="1575" y="1159"/>
                  </a:cubicBezTo>
                  <a:cubicBezTo>
                    <a:pt x="1717" y="1080"/>
                    <a:pt x="1796" y="923"/>
                    <a:pt x="1812" y="765"/>
                  </a:cubicBezTo>
                  <a:cubicBezTo>
                    <a:pt x="1797" y="291"/>
                    <a:pt x="1233" y="1"/>
                    <a:pt x="740" y="1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6" name="Google Shape;2226;p64"/>
            <p:cNvSpPr/>
            <p:nvPr/>
          </p:nvSpPr>
          <p:spPr>
            <a:xfrm>
              <a:off x="7483763" y="1765200"/>
              <a:ext cx="58700" cy="51675"/>
            </a:xfrm>
            <a:custGeom>
              <a:rect b="b" l="l" r="r" t="t"/>
              <a:pathLst>
                <a:path extrusionOk="0" h="2067" w="2348">
                  <a:moveTo>
                    <a:pt x="1150" y="0"/>
                  </a:moveTo>
                  <a:cubicBezTo>
                    <a:pt x="505" y="284"/>
                    <a:pt x="1" y="961"/>
                    <a:pt x="804" y="1717"/>
                  </a:cubicBezTo>
                  <a:cubicBezTo>
                    <a:pt x="1017" y="1903"/>
                    <a:pt x="1368" y="2067"/>
                    <a:pt x="1684" y="2067"/>
                  </a:cubicBezTo>
                  <a:cubicBezTo>
                    <a:pt x="1904" y="2067"/>
                    <a:pt x="2108" y="1987"/>
                    <a:pt x="2237" y="1780"/>
                  </a:cubicBezTo>
                  <a:cubicBezTo>
                    <a:pt x="2316" y="1654"/>
                    <a:pt x="2348" y="1513"/>
                    <a:pt x="2348" y="1355"/>
                  </a:cubicBezTo>
                  <a:cubicBezTo>
                    <a:pt x="2174" y="1260"/>
                    <a:pt x="2017" y="1150"/>
                    <a:pt x="1875" y="1024"/>
                  </a:cubicBezTo>
                  <a:cubicBezTo>
                    <a:pt x="1544" y="756"/>
                    <a:pt x="1308" y="394"/>
                    <a:pt x="1150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7" name="Google Shape;2227;p64"/>
            <p:cNvSpPr/>
            <p:nvPr/>
          </p:nvSpPr>
          <p:spPr>
            <a:xfrm>
              <a:off x="7464063" y="1682325"/>
              <a:ext cx="47300" cy="49425"/>
            </a:xfrm>
            <a:custGeom>
              <a:rect b="b" l="l" r="r" t="t"/>
              <a:pathLst>
                <a:path extrusionOk="0" h="1977" w="1892">
                  <a:moveTo>
                    <a:pt x="1014" y="0"/>
                  </a:moveTo>
                  <a:cubicBezTo>
                    <a:pt x="701" y="0"/>
                    <a:pt x="405" y="126"/>
                    <a:pt x="190" y="354"/>
                  </a:cubicBezTo>
                  <a:cubicBezTo>
                    <a:pt x="127" y="433"/>
                    <a:pt x="64" y="512"/>
                    <a:pt x="1" y="575"/>
                  </a:cubicBezTo>
                  <a:cubicBezTo>
                    <a:pt x="48" y="732"/>
                    <a:pt x="127" y="874"/>
                    <a:pt x="206" y="1016"/>
                  </a:cubicBezTo>
                  <a:cubicBezTo>
                    <a:pt x="410" y="1331"/>
                    <a:pt x="678" y="1598"/>
                    <a:pt x="993" y="1803"/>
                  </a:cubicBezTo>
                  <a:cubicBezTo>
                    <a:pt x="1167" y="1913"/>
                    <a:pt x="1371" y="1976"/>
                    <a:pt x="1592" y="1976"/>
                  </a:cubicBezTo>
                  <a:cubicBezTo>
                    <a:pt x="1623" y="1976"/>
                    <a:pt x="1671" y="1976"/>
                    <a:pt x="1718" y="1961"/>
                  </a:cubicBezTo>
                  <a:cubicBezTo>
                    <a:pt x="1718" y="1898"/>
                    <a:pt x="1718" y="1835"/>
                    <a:pt x="1718" y="1772"/>
                  </a:cubicBezTo>
                  <a:cubicBezTo>
                    <a:pt x="1765" y="1220"/>
                    <a:pt x="1891" y="260"/>
                    <a:pt x="1245" y="23"/>
                  </a:cubicBezTo>
                  <a:cubicBezTo>
                    <a:pt x="1168" y="8"/>
                    <a:pt x="1090" y="0"/>
                    <a:pt x="1014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8" name="Google Shape;2228;p64"/>
            <p:cNvSpPr/>
            <p:nvPr/>
          </p:nvSpPr>
          <p:spPr>
            <a:xfrm>
              <a:off x="7428638" y="1783300"/>
              <a:ext cx="166600" cy="118325"/>
            </a:xfrm>
            <a:custGeom>
              <a:rect b="b" l="l" r="r" t="t"/>
              <a:pathLst>
                <a:path extrusionOk="0" h="4733" w="6664">
                  <a:moveTo>
                    <a:pt x="0" y="1"/>
                  </a:moveTo>
                  <a:lnTo>
                    <a:pt x="0" y="111"/>
                  </a:lnTo>
                  <a:cubicBezTo>
                    <a:pt x="16" y="1529"/>
                    <a:pt x="599" y="2868"/>
                    <a:pt x="1623" y="3829"/>
                  </a:cubicBezTo>
                  <a:cubicBezTo>
                    <a:pt x="2245" y="4413"/>
                    <a:pt x="3063" y="4733"/>
                    <a:pt x="3899" y="4733"/>
                  </a:cubicBezTo>
                  <a:cubicBezTo>
                    <a:pt x="4122" y="4733"/>
                    <a:pt x="4346" y="4710"/>
                    <a:pt x="4568" y="4663"/>
                  </a:cubicBezTo>
                  <a:cubicBezTo>
                    <a:pt x="5781" y="4380"/>
                    <a:pt x="6663" y="2946"/>
                    <a:pt x="5923" y="1749"/>
                  </a:cubicBezTo>
                  <a:cubicBezTo>
                    <a:pt x="5828" y="1592"/>
                    <a:pt x="5718" y="1466"/>
                    <a:pt x="5592" y="1356"/>
                  </a:cubicBezTo>
                  <a:cubicBezTo>
                    <a:pt x="5005" y="2323"/>
                    <a:pt x="4038" y="3072"/>
                    <a:pt x="2976" y="3072"/>
                  </a:cubicBezTo>
                  <a:cubicBezTo>
                    <a:pt x="2586" y="3072"/>
                    <a:pt x="2182" y="2970"/>
                    <a:pt x="1780" y="2742"/>
                  </a:cubicBezTo>
                  <a:cubicBezTo>
                    <a:pt x="882" y="2222"/>
                    <a:pt x="268" y="1167"/>
                    <a:pt x="0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29" name="Google Shape;2229;p64"/>
            <p:cNvSpPr/>
            <p:nvPr/>
          </p:nvSpPr>
          <p:spPr>
            <a:xfrm>
              <a:off x="7460913" y="1956700"/>
              <a:ext cx="210325" cy="227950"/>
            </a:xfrm>
            <a:custGeom>
              <a:rect b="b" l="l" r="r" t="t"/>
              <a:pathLst>
                <a:path extrusionOk="0" h="9118" w="8413">
                  <a:moveTo>
                    <a:pt x="3693" y="1"/>
                  </a:moveTo>
                  <a:cubicBezTo>
                    <a:pt x="2525" y="1"/>
                    <a:pt x="1393" y="626"/>
                    <a:pt x="726" y="1634"/>
                  </a:cubicBezTo>
                  <a:cubicBezTo>
                    <a:pt x="1" y="2721"/>
                    <a:pt x="64" y="4201"/>
                    <a:pt x="300" y="5446"/>
                  </a:cubicBezTo>
                  <a:cubicBezTo>
                    <a:pt x="458" y="6328"/>
                    <a:pt x="347" y="7352"/>
                    <a:pt x="867" y="8123"/>
                  </a:cubicBezTo>
                  <a:cubicBezTo>
                    <a:pt x="1277" y="8706"/>
                    <a:pt x="1923" y="9069"/>
                    <a:pt x="2631" y="9116"/>
                  </a:cubicBezTo>
                  <a:cubicBezTo>
                    <a:pt x="2672" y="9117"/>
                    <a:pt x="2712" y="9117"/>
                    <a:pt x="2752" y="9117"/>
                  </a:cubicBezTo>
                  <a:cubicBezTo>
                    <a:pt x="4032" y="9117"/>
                    <a:pt x="5259" y="8631"/>
                    <a:pt x="6160" y="7730"/>
                  </a:cubicBezTo>
                  <a:cubicBezTo>
                    <a:pt x="8412" y="5461"/>
                    <a:pt x="7782" y="1051"/>
                    <a:pt x="4569" y="122"/>
                  </a:cubicBezTo>
                  <a:cubicBezTo>
                    <a:pt x="4279" y="40"/>
                    <a:pt x="3985" y="1"/>
                    <a:pt x="369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0" name="Google Shape;2230;p64"/>
            <p:cNvSpPr/>
            <p:nvPr/>
          </p:nvSpPr>
          <p:spPr>
            <a:xfrm>
              <a:off x="7498738" y="1984725"/>
              <a:ext cx="132325" cy="161025"/>
            </a:xfrm>
            <a:custGeom>
              <a:rect b="b" l="l" r="r" t="t"/>
              <a:pathLst>
                <a:path extrusionOk="0" h="6441" w="5293">
                  <a:moveTo>
                    <a:pt x="2061" y="0"/>
                  </a:moveTo>
                  <a:cubicBezTo>
                    <a:pt x="1349" y="0"/>
                    <a:pt x="869" y="354"/>
                    <a:pt x="567" y="875"/>
                  </a:cubicBezTo>
                  <a:cubicBezTo>
                    <a:pt x="47" y="1741"/>
                    <a:pt x="0" y="3080"/>
                    <a:pt x="110" y="4057"/>
                  </a:cubicBezTo>
                  <a:cubicBezTo>
                    <a:pt x="205" y="4970"/>
                    <a:pt x="410" y="6089"/>
                    <a:pt x="1418" y="6357"/>
                  </a:cubicBezTo>
                  <a:cubicBezTo>
                    <a:pt x="1618" y="6414"/>
                    <a:pt x="1818" y="6440"/>
                    <a:pt x="2015" y="6440"/>
                  </a:cubicBezTo>
                  <a:cubicBezTo>
                    <a:pt x="3070" y="6440"/>
                    <a:pt x="4040" y="5677"/>
                    <a:pt x="4584" y="4734"/>
                  </a:cubicBezTo>
                  <a:cubicBezTo>
                    <a:pt x="5293" y="3521"/>
                    <a:pt x="5214" y="1978"/>
                    <a:pt x="4222" y="938"/>
                  </a:cubicBezTo>
                  <a:cubicBezTo>
                    <a:pt x="3733" y="450"/>
                    <a:pt x="3087" y="119"/>
                    <a:pt x="2394" y="24"/>
                  </a:cubicBezTo>
                  <a:cubicBezTo>
                    <a:pt x="2278" y="8"/>
                    <a:pt x="2167" y="0"/>
                    <a:pt x="2061" y="0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1" name="Google Shape;2231;p64"/>
            <p:cNvSpPr/>
            <p:nvPr/>
          </p:nvSpPr>
          <p:spPr>
            <a:xfrm>
              <a:off x="7535338" y="2008075"/>
              <a:ext cx="72100" cy="88375"/>
            </a:xfrm>
            <a:custGeom>
              <a:rect b="b" l="l" r="r" t="t"/>
              <a:pathLst>
                <a:path extrusionOk="0" h="3535" w="2884">
                  <a:moveTo>
                    <a:pt x="1333" y="0"/>
                  </a:moveTo>
                  <a:cubicBezTo>
                    <a:pt x="1142" y="0"/>
                    <a:pt x="949" y="50"/>
                    <a:pt x="773" y="162"/>
                  </a:cubicBezTo>
                  <a:cubicBezTo>
                    <a:pt x="678" y="225"/>
                    <a:pt x="584" y="303"/>
                    <a:pt x="505" y="382"/>
                  </a:cubicBezTo>
                  <a:cubicBezTo>
                    <a:pt x="111" y="839"/>
                    <a:pt x="1" y="1548"/>
                    <a:pt x="64" y="2131"/>
                  </a:cubicBezTo>
                  <a:cubicBezTo>
                    <a:pt x="113" y="2746"/>
                    <a:pt x="710" y="3534"/>
                    <a:pt x="1345" y="3534"/>
                  </a:cubicBezTo>
                  <a:cubicBezTo>
                    <a:pt x="1523" y="3534"/>
                    <a:pt x="1703" y="3472"/>
                    <a:pt x="1875" y="3328"/>
                  </a:cubicBezTo>
                  <a:cubicBezTo>
                    <a:pt x="2647" y="2698"/>
                    <a:pt x="2884" y="1611"/>
                    <a:pt x="2442" y="697"/>
                  </a:cubicBezTo>
                  <a:cubicBezTo>
                    <a:pt x="2242" y="286"/>
                    <a:pt x="1792" y="0"/>
                    <a:pt x="133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2" name="Google Shape;2232;p64"/>
            <p:cNvSpPr/>
            <p:nvPr/>
          </p:nvSpPr>
          <p:spPr>
            <a:xfrm>
              <a:off x="7523713" y="1986025"/>
              <a:ext cx="40800" cy="53500"/>
            </a:xfrm>
            <a:custGeom>
              <a:rect b="b" l="l" r="r" t="t"/>
              <a:pathLst>
                <a:path extrusionOk="0" h="2140" w="1632">
                  <a:moveTo>
                    <a:pt x="660" y="1"/>
                  </a:moveTo>
                  <a:cubicBezTo>
                    <a:pt x="0" y="1"/>
                    <a:pt x="46" y="1318"/>
                    <a:pt x="277" y="1737"/>
                  </a:cubicBezTo>
                  <a:cubicBezTo>
                    <a:pt x="356" y="1894"/>
                    <a:pt x="497" y="2036"/>
                    <a:pt x="671" y="2099"/>
                  </a:cubicBezTo>
                  <a:cubicBezTo>
                    <a:pt x="737" y="2127"/>
                    <a:pt x="804" y="2139"/>
                    <a:pt x="869" y="2139"/>
                  </a:cubicBezTo>
                  <a:cubicBezTo>
                    <a:pt x="1173" y="2139"/>
                    <a:pt x="1446" y="1862"/>
                    <a:pt x="1537" y="1563"/>
                  </a:cubicBezTo>
                  <a:cubicBezTo>
                    <a:pt x="1632" y="1170"/>
                    <a:pt x="1569" y="744"/>
                    <a:pt x="1332" y="398"/>
                  </a:cubicBezTo>
                  <a:cubicBezTo>
                    <a:pt x="1222" y="225"/>
                    <a:pt x="1049" y="99"/>
                    <a:pt x="860" y="36"/>
                  </a:cubicBezTo>
                  <a:cubicBezTo>
                    <a:pt x="787" y="12"/>
                    <a:pt x="721" y="1"/>
                    <a:pt x="66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3" name="Google Shape;2233;p64"/>
            <p:cNvSpPr/>
            <p:nvPr/>
          </p:nvSpPr>
          <p:spPr>
            <a:xfrm>
              <a:off x="7857088" y="1957200"/>
              <a:ext cx="199675" cy="216450"/>
            </a:xfrm>
            <a:custGeom>
              <a:rect b="b" l="l" r="r" t="t"/>
              <a:pathLst>
                <a:path extrusionOk="0" h="8658" w="7987">
                  <a:moveTo>
                    <a:pt x="3495" y="0"/>
                  </a:moveTo>
                  <a:cubicBezTo>
                    <a:pt x="2387" y="0"/>
                    <a:pt x="1306" y="595"/>
                    <a:pt x="677" y="1551"/>
                  </a:cubicBezTo>
                  <a:cubicBezTo>
                    <a:pt x="0" y="2575"/>
                    <a:pt x="63" y="3977"/>
                    <a:pt x="284" y="5158"/>
                  </a:cubicBezTo>
                  <a:cubicBezTo>
                    <a:pt x="425" y="6008"/>
                    <a:pt x="331" y="6969"/>
                    <a:pt x="819" y="7725"/>
                  </a:cubicBezTo>
                  <a:cubicBezTo>
                    <a:pt x="1197" y="8277"/>
                    <a:pt x="1827" y="8623"/>
                    <a:pt x="2489" y="8655"/>
                  </a:cubicBezTo>
                  <a:cubicBezTo>
                    <a:pt x="2546" y="8657"/>
                    <a:pt x="2604" y="8658"/>
                    <a:pt x="2661" y="8658"/>
                  </a:cubicBezTo>
                  <a:cubicBezTo>
                    <a:pt x="3859" y="8658"/>
                    <a:pt x="5003" y="8189"/>
                    <a:pt x="5860" y="7347"/>
                  </a:cubicBezTo>
                  <a:cubicBezTo>
                    <a:pt x="7986" y="5189"/>
                    <a:pt x="7403" y="999"/>
                    <a:pt x="4332" y="117"/>
                  </a:cubicBezTo>
                  <a:cubicBezTo>
                    <a:pt x="4056" y="38"/>
                    <a:pt x="3775" y="0"/>
                    <a:pt x="3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4" name="Google Shape;2234;p64"/>
            <p:cNvSpPr/>
            <p:nvPr/>
          </p:nvSpPr>
          <p:spPr>
            <a:xfrm>
              <a:off x="7892913" y="1983625"/>
              <a:ext cx="125650" cy="153225"/>
            </a:xfrm>
            <a:custGeom>
              <a:rect b="b" l="l" r="r" t="t"/>
              <a:pathLst>
                <a:path extrusionOk="0" h="6129" w="5026">
                  <a:moveTo>
                    <a:pt x="1964" y="1"/>
                  </a:moveTo>
                  <a:cubicBezTo>
                    <a:pt x="1284" y="1"/>
                    <a:pt x="826" y="328"/>
                    <a:pt x="536" y="825"/>
                  </a:cubicBezTo>
                  <a:cubicBezTo>
                    <a:pt x="48" y="1659"/>
                    <a:pt x="0" y="2920"/>
                    <a:pt x="95" y="3849"/>
                  </a:cubicBezTo>
                  <a:cubicBezTo>
                    <a:pt x="205" y="4715"/>
                    <a:pt x="394" y="5786"/>
                    <a:pt x="1339" y="6054"/>
                  </a:cubicBezTo>
                  <a:cubicBezTo>
                    <a:pt x="1528" y="6105"/>
                    <a:pt x="1715" y="6128"/>
                    <a:pt x="1899" y="6128"/>
                  </a:cubicBezTo>
                  <a:cubicBezTo>
                    <a:pt x="2917" y="6128"/>
                    <a:pt x="3843" y="5404"/>
                    <a:pt x="4364" y="4510"/>
                  </a:cubicBezTo>
                  <a:cubicBezTo>
                    <a:pt x="5025" y="3345"/>
                    <a:pt x="4962" y="1896"/>
                    <a:pt x="4017" y="888"/>
                  </a:cubicBezTo>
                  <a:cubicBezTo>
                    <a:pt x="3545" y="415"/>
                    <a:pt x="2930" y="116"/>
                    <a:pt x="2269" y="21"/>
                  </a:cubicBezTo>
                  <a:cubicBezTo>
                    <a:pt x="2163" y="7"/>
                    <a:pt x="2061" y="1"/>
                    <a:pt x="1964" y="1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5" name="Google Shape;2235;p64"/>
            <p:cNvSpPr/>
            <p:nvPr/>
          </p:nvSpPr>
          <p:spPr>
            <a:xfrm>
              <a:off x="7927963" y="2005850"/>
              <a:ext cx="68550" cy="84025"/>
            </a:xfrm>
            <a:custGeom>
              <a:rect b="b" l="l" r="r" t="t"/>
              <a:pathLst>
                <a:path extrusionOk="0" h="3361" w="2742">
                  <a:moveTo>
                    <a:pt x="1251" y="1"/>
                  </a:moveTo>
                  <a:cubicBezTo>
                    <a:pt x="1069" y="1"/>
                    <a:pt x="888" y="49"/>
                    <a:pt x="725" y="156"/>
                  </a:cubicBezTo>
                  <a:cubicBezTo>
                    <a:pt x="630" y="203"/>
                    <a:pt x="552" y="282"/>
                    <a:pt x="473" y="361"/>
                  </a:cubicBezTo>
                  <a:cubicBezTo>
                    <a:pt x="95" y="786"/>
                    <a:pt x="0" y="1463"/>
                    <a:pt x="48" y="2015"/>
                  </a:cubicBezTo>
                  <a:cubicBezTo>
                    <a:pt x="97" y="2606"/>
                    <a:pt x="666" y="3361"/>
                    <a:pt x="1274" y="3361"/>
                  </a:cubicBezTo>
                  <a:cubicBezTo>
                    <a:pt x="1443" y="3361"/>
                    <a:pt x="1615" y="3302"/>
                    <a:pt x="1780" y="3165"/>
                  </a:cubicBezTo>
                  <a:cubicBezTo>
                    <a:pt x="2521" y="2550"/>
                    <a:pt x="2741" y="1526"/>
                    <a:pt x="2316" y="660"/>
                  </a:cubicBezTo>
                  <a:cubicBezTo>
                    <a:pt x="2116" y="272"/>
                    <a:pt x="1682" y="1"/>
                    <a:pt x="1251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6" name="Google Shape;2236;p64"/>
            <p:cNvSpPr/>
            <p:nvPr/>
          </p:nvSpPr>
          <p:spPr>
            <a:xfrm>
              <a:off x="7916713" y="1984900"/>
              <a:ext cx="38825" cy="50925"/>
            </a:xfrm>
            <a:custGeom>
              <a:rect b="b" l="l" r="r" t="t"/>
              <a:pathLst>
                <a:path extrusionOk="0" h="2037" w="1553">
                  <a:moveTo>
                    <a:pt x="625" y="0"/>
                  </a:moveTo>
                  <a:cubicBezTo>
                    <a:pt x="0" y="0"/>
                    <a:pt x="45" y="1250"/>
                    <a:pt x="261" y="1640"/>
                  </a:cubicBezTo>
                  <a:cubicBezTo>
                    <a:pt x="340" y="1797"/>
                    <a:pt x="466" y="1923"/>
                    <a:pt x="639" y="2002"/>
                  </a:cubicBezTo>
                  <a:cubicBezTo>
                    <a:pt x="700" y="2026"/>
                    <a:pt x="761" y="2037"/>
                    <a:pt x="821" y="2037"/>
                  </a:cubicBezTo>
                  <a:cubicBezTo>
                    <a:pt x="1116" y="2037"/>
                    <a:pt x="1380" y="1771"/>
                    <a:pt x="1458" y="1482"/>
                  </a:cubicBezTo>
                  <a:cubicBezTo>
                    <a:pt x="1553" y="1104"/>
                    <a:pt x="1490" y="695"/>
                    <a:pt x="1269" y="380"/>
                  </a:cubicBezTo>
                  <a:cubicBezTo>
                    <a:pt x="1159" y="222"/>
                    <a:pt x="1002" y="96"/>
                    <a:pt x="813" y="33"/>
                  </a:cubicBezTo>
                  <a:cubicBezTo>
                    <a:pt x="744" y="11"/>
                    <a:pt x="682" y="0"/>
                    <a:pt x="62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7" name="Google Shape;2237;p64"/>
            <p:cNvSpPr/>
            <p:nvPr/>
          </p:nvSpPr>
          <p:spPr>
            <a:xfrm>
              <a:off x="7846063" y="2231525"/>
              <a:ext cx="150825" cy="252825"/>
            </a:xfrm>
            <a:custGeom>
              <a:rect b="b" l="l" r="r" t="t"/>
              <a:pathLst>
                <a:path extrusionOk="0" h="10113" w="6033">
                  <a:moveTo>
                    <a:pt x="2583" y="0"/>
                  </a:moveTo>
                  <a:cubicBezTo>
                    <a:pt x="2001" y="0"/>
                    <a:pt x="1438" y="204"/>
                    <a:pt x="1040" y="690"/>
                  </a:cubicBezTo>
                  <a:cubicBezTo>
                    <a:pt x="457" y="1399"/>
                    <a:pt x="205" y="2407"/>
                    <a:pt x="95" y="3321"/>
                  </a:cubicBezTo>
                  <a:cubicBezTo>
                    <a:pt x="0" y="4250"/>
                    <a:pt x="0" y="5195"/>
                    <a:pt x="126" y="6125"/>
                  </a:cubicBezTo>
                  <a:cubicBezTo>
                    <a:pt x="236" y="7007"/>
                    <a:pt x="378" y="7968"/>
                    <a:pt x="788" y="8755"/>
                  </a:cubicBezTo>
                  <a:cubicBezTo>
                    <a:pt x="1228" y="9594"/>
                    <a:pt x="2106" y="10112"/>
                    <a:pt x="3049" y="10112"/>
                  </a:cubicBezTo>
                  <a:cubicBezTo>
                    <a:pt x="3150" y="10112"/>
                    <a:pt x="3253" y="10106"/>
                    <a:pt x="3355" y="10094"/>
                  </a:cubicBezTo>
                  <a:cubicBezTo>
                    <a:pt x="4158" y="9984"/>
                    <a:pt x="4867" y="9511"/>
                    <a:pt x="5277" y="8818"/>
                  </a:cubicBezTo>
                  <a:cubicBezTo>
                    <a:pt x="5812" y="7920"/>
                    <a:pt x="6017" y="6849"/>
                    <a:pt x="6033" y="5778"/>
                  </a:cubicBezTo>
                  <a:cubicBezTo>
                    <a:pt x="6033" y="5369"/>
                    <a:pt x="6017" y="4943"/>
                    <a:pt x="5970" y="4534"/>
                  </a:cubicBezTo>
                  <a:cubicBezTo>
                    <a:pt x="5812" y="3132"/>
                    <a:pt x="5576" y="1604"/>
                    <a:pt x="4426" y="675"/>
                  </a:cubicBezTo>
                  <a:cubicBezTo>
                    <a:pt x="3932" y="264"/>
                    <a:pt x="3245" y="0"/>
                    <a:pt x="2583" y="0"/>
                  </a:cubicBezTo>
                  <a:close/>
                </a:path>
              </a:pathLst>
            </a:custGeom>
            <a:solidFill>
              <a:srgbClr val="3F101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8" name="Google Shape;2238;p64"/>
            <p:cNvSpPr/>
            <p:nvPr/>
          </p:nvSpPr>
          <p:spPr>
            <a:xfrm>
              <a:off x="7848013" y="2256250"/>
              <a:ext cx="30750" cy="103950"/>
            </a:xfrm>
            <a:custGeom>
              <a:rect b="b" l="l" r="r" t="t"/>
              <a:pathLst>
                <a:path extrusionOk="0" h="4158" w="1230">
                  <a:moveTo>
                    <a:pt x="741" y="1"/>
                  </a:moveTo>
                  <a:cubicBezTo>
                    <a:pt x="332" y="709"/>
                    <a:pt x="80" y="1513"/>
                    <a:pt x="17" y="2332"/>
                  </a:cubicBezTo>
                  <a:cubicBezTo>
                    <a:pt x="17" y="2411"/>
                    <a:pt x="1" y="2474"/>
                    <a:pt x="1" y="2552"/>
                  </a:cubicBezTo>
                  <a:cubicBezTo>
                    <a:pt x="64" y="2726"/>
                    <a:pt x="111" y="2930"/>
                    <a:pt x="174" y="3104"/>
                  </a:cubicBezTo>
                  <a:cubicBezTo>
                    <a:pt x="238" y="3282"/>
                    <a:pt x="650" y="4157"/>
                    <a:pt x="939" y="4157"/>
                  </a:cubicBezTo>
                  <a:cubicBezTo>
                    <a:pt x="1008" y="4157"/>
                    <a:pt x="1071" y="4107"/>
                    <a:pt x="1119" y="3986"/>
                  </a:cubicBezTo>
                  <a:cubicBezTo>
                    <a:pt x="1198" y="3718"/>
                    <a:pt x="1229" y="3450"/>
                    <a:pt x="1198" y="3182"/>
                  </a:cubicBezTo>
                  <a:cubicBezTo>
                    <a:pt x="1198" y="2852"/>
                    <a:pt x="1166" y="2521"/>
                    <a:pt x="1119" y="2190"/>
                  </a:cubicBezTo>
                  <a:cubicBezTo>
                    <a:pt x="1025" y="1450"/>
                    <a:pt x="883" y="725"/>
                    <a:pt x="74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39" name="Google Shape;2239;p64"/>
            <p:cNvSpPr/>
            <p:nvPr/>
          </p:nvSpPr>
          <p:spPr>
            <a:xfrm>
              <a:off x="7874013" y="2232225"/>
              <a:ext cx="27975" cy="47525"/>
            </a:xfrm>
            <a:custGeom>
              <a:rect b="b" l="l" r="r" t="t"/>
              <a:pathLst>
                <a:path extrusionOk="0" h="1901" w="1119">
                  <a:moveTo>
                    <a:pt x="1119" y="1"/>
                  </a:moveTo>
                  <a:cubicBezTo>
                    <a:pt x="693" y="48"/>
                    <a:pt x="300" y="253"/>
                    <a:pt x="0" y="552"/>
                  </a:cubicBezTo>
                  <a:cubicBezTo>
                    <a:pt x="111" y="883"/>
                    <a:pt x="252" y="1198"/>
                    <a:pt x="426" y="1497"/>
                  </a:cubicBezTo>
                  <a:cubicBezTo>
                    <a:pt x="486" y="1630"/>
                    <a:pt x="583" y="1901"/>
                    <a:pt x="724" y="1901"/>
                  </a:cubicBezTo>
                  <a:cubicBezTo>
                    <a:pt x="767" y="1901"/>
                    <a:pt x="815" y="1875"/>
                    <a:pt x="867" y="1812"/>
                  </a:cubicBezTo>
                  <a:cubicBezTo>
                    <a:pt x="977" y="1639"/>
                    <a:pt x="1040" y="1434"/>
                    <a:pt x="1056" y="1245"/>
                  </a:cubicBezTo>
                  <a:cubicBezTo>
                    <a:pt x="1103" y="836"/>
                    <a:pt x="1119" y="442"/>
                    <a:pt x="1119" y="32"/>
                  </a:cubicBezTo>
                  <a:lnTo>
                    <a:pt x="111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0" name="Google Shape;2240;p64"/>
            <p:cNvSpPr/>
            <p:nvPr/>
          </p:nvSpPr>
          <p:spPr>
            <a:xfrm>
              <a:off x="7919288" y="2232225"/>
              <a:ext cx="30350" cy="42125"/>
            </a:xfrm>
            <a:custGeom>
              <a:rect b="b" l="l" r="r" t="t"/>
              <a:pathLst>
                <a:path extrusionOk="0" h="1685" w="1214">
                  <a:moveTo>
                    <a:pt x="1" y="1"/>
                  </a:moveTo>
                  <a:cubicBezTo>
                    <a:pt x="1" y="174"/>
                    <a:pt x="1" y="363"/>
                    <a:pt x="17" y="552"/>
                  </a:cubicBezTo>
                  <a:cubicBezTo>
                    <a:pt x="17" y="836"/>
                    <a:pt x="48" y="1135"/>
                    <a:pt x="111" y="1418"/>
                  </a:cubicBezTo>
                  <a:cubicBezTo>
                    <a:pt x="143" y="1497"/>
                    <a:pt x="174" y="1623"/>
                    <a:pt x="253" y="1670"/>
                  </a:cubicBezTo>
                  <a:cubicBezTo>
                    <a:pt x="273" y="1680"/>
                    <a:pt x="293" y="1685"/>
                    <a:pt x="314" y="1685"/>
                  </a:cubicBezTo>
                  <a:cubicBezTo>
                    <a:pt x="391" y="1685"/>
                    <a:pt x="471" y="1622"/>
                    <a:pt x="521" y="1560"/>
                  </a:cubicBezTo>
                  <a:cubicBezTo>
                    <a:pt x="773" y="1277"/>
                    <a:pt x="977" y="962"/>
                    <a:pt x="1135" y="599"/>
                  </a:cubicBezTo>
                  <a:lnTo>
                    <a:pt x="1214" y="442"/>
                  </a:lnTo>
                  <a:cubicBezTo>
                    <a:pt x="851" y="206"/>
                    <a:pt x="426" y="64"/>
                    <a:pt x="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1" name="Google Shape;2241;p64"/>
            <p:cNvSpPr/>
            <p:nvPr/>
          </p:nvSpPr>
          <p:spPr>
            <a:xfrm>
              <a:off x="7858663" y="2382550"/>
              <a:ext cx="137450" cy="101800"/>
            </a:xfrm>
            <a:custGeom>
              <a:rect b="b" l="l" r="r" t="t"/>
              <a:pathLst>
                <a:path extrusionOk="0" h="4072" w="5498">
                  <a:moveTo>
                    <a:pt x="4304" y="0"/>
                  </a:moveTo>
                  <a:cubicBezTo>
                    <a:pt x="3701" y="0"/>
                    <a:pt x="3099" y="99"/>
                    <a:pt x="2520" y="288"/>
                  </a:cubicBezTo>
                  <a:cubicBezTo>
                    <a:pt x="1748" y="556"/>
                    <a:pt x="1055" y="981"/>
                    <a:pt x="473" y="1533"/>
                  </a:cubicBezTo>
                  <a:cubicBezTo>
                    <a:pt x="315" y="1690"/>
                    <a:pt x="158" y="1848"/>
                    <a:pt x="0" y="2021"/>
                  </a:cubicBezTo>
                  <a:cubicBezTo>
                    <a:pt x="79" y="2257"/>
                    <a:pt x="173" y="2494"/>
                    <a:pt x="284" y="2714"/>
                  </a:cubicBezTo>
                  <a:cubicBezTo>
                    <a:pt x="724" y="3553"/>
                    <a:pt x="1602" y="4071"/>
                    <a:pt x="2545" y="4071"/>
                  </a:cubicBezTo>
                  <a:cubicBezTo>
                    <a:pt x="2646" y="4071"/>
                    <a:pt x="2749" y="4065"/>
                    <a:pt x="2851" y="4053"/>
                  </a:cubicBezTo>
                  <a:cubicBezTo>
                    <a:pt x="3654" y="3943"/>
                    <a:pt x="4363" y="3470"/>
                    <a:pt x="4773" y="2777"/>
                  </a:cubicBezTo>
                  <a:cubicBezTo>
                    <a:pt x="5230" y="1958"/>
                    <a:pt x="5482" y="1060"/>
                    <a:pt x="5497" y="131"/>
                  </a:cubicBezTo>
                  <a:cubicBezTo>
                    <a:pt x="5103" y="43"/>
                    <a:pt x="4703" y="0"/>
                    <a:pt x="4304" y="0"/>
                  </a:cubicBezTo>
                  <a:close/>
                </a:path>
              </a:pathLst>
            </a:custGeom>
            <a:solidFill>
              <a:srgbClr val="2F7AE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42" name="Google Shape;2242;p64"/>
            <p:cNvSpPr/>
            <p:nvPr/>
          </p:nvSpPr>
          <p:spPr>
            <a:xfrm>
              <a:off x="7952363" y="2251525"/>
              <a:ext cx="38225" cy="107950"/>
            </a:xfrm>
            <a:custGeom>
              <a:rect b="b" l="l" r="r" t="t"/>
              <a:pathLst>
                <a:path extrusionOk="0" h="4318" w="1529">
                  <a:moveTo>
                    <a:pt x="332" y="1"/>
                  </a:moveTo>
                  <a:cubicBezTo>
                    <a:pt x="316" y="820"/>
                    <a:pt x="237" y="1639"/>
                    <a:pt x="95" y="2458"/>
                  </a:cubicBezTo>
                  <a:cubicBezTo>
                    <a:pt x="32" y="2820"/>
                    <a:pt x="1" y="3198"/>
                    <a:pt x="1" y="3576"/>
                  </a:cubicBezTo>
                  <a:cubicBezTo>
                    <a:pt x="1" y="3828"/>
                    <a:pt x="48" y="4222"/>
                    <a:pt x="332" y="4301"/>
                  </a:cubicBezTo>
                  <a:cubicBezTo>
                    <a:pt x="367" y="4312"/>
                    <a:pt x="401" y="4318"/>
                    <a:pt x="435" y="4318"/>
                  </a:cubicBezTo>
                  <a:cubicBezTo>
                    <a:pt x="808" y="4318"/>
                    <a:pt x="1082" y="3646"/>
                    <a:pt x="1198" y="3371"/>
                  </a:cubicBezTo>
                  <a:cubicBezTo>
                    <a:pt x="1324" y="3072"/>
                    <a:pt x="1434" y="2757"/>
                    <a:pt x="1529" y="2426"/>
                  </a:cubicBezTo>
                  <a:cubicBezTo>
                    <a:pt x="1340" y="1513"/>
                    <a:pt x="1025" y="646"/>
                    <a:pt x="3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6" name="Shape 2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7" name="Google Shape;2247;p65"/>
          <p:cNvSpPr txBox="1"/>
          <p:nvPr>
            <p:ph idx="4" type="title"/>
          </p:nvPr>
        </p:nvSpPr>
        <p:spPr>
          <a:xfrm>
            <a:off x="1101525" y="1766175"/>
            <a:ext cx="6818100" cy="233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Apresentar as 26 letras do alfabeto;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Mudando de letra, muda-se o som;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Depois das vogais, iniciar pelas consoantes mais fáceis, não necessariamente na ordem do alfabeto;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Como apresentar:</a:t>
            </a:r>
            <a:endParaRPr b="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Letra - imagem;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Letra - palavra;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Contação de história…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</p:txBody>
      </p:sp>
      <p:sp>
        <p:nvSpPr>
          <p:cNvPr id="2248" name="Google Shape;2248;p65"/>
          <p:cNvSpPr txBox="1"/>
          <p:nvPr>
            <p:ph idx="8" type="title"/>
          </p:nvPr>
        </p:nvSpPr>
        <p:spPr>
          <a:xfrm>
            <a:off x="13122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Conhecer os sons das letras</a:t>
            </a:r>
            <a:endParaRPr/>
          </a:p>
        </p:txBody>
      </p:sp>
      <p:grpSp>
        <p:nvGrpSpPr>
          <p:cNvPr id="2249" name="Google Shape;2249;p65"/>
          <p:cNvGrpSpPr/>
          <p:nvPr/>
        </p:nvGrpSpPr>
        <p:grpSpPr>
          <a:xfrm>
            <a:off x="348514" y="143356"/>
            <a:ext cx="524444" cy="964348"/>
            <a:chOff x="3269314" y="1398144"/>
            <a:chExt cx="524444" cy="964348"/>
          </a:xfrm>
        </p:grpSpPr>
        <p:sp>
          <p:nvSpPr>
            <p:cNvPr id="2250" name="Google Shape;2250;p65"/>
            <p:cNvSpPr/>
            <p:nvPr/>
          </p:nvSpPr>
          <p:spPr>
            <a:xfrm>
              <a:off x="3653937" y="1883996"/>
              <a:ext cx="139821" cy="178096"/>
            </a:xfrm>
            <a:custGeom>
              <a:rect b="b" l="l" r="r" t="t"/>
              <a:pathLst>
                <a:path extrusionOk="0" h="11814" w="9275">
                  <a:moveTo>
                    <a:pt x="6119" y="1"/>
                  </a:moveTo>
                  <a:cubicBezTo>
                    <a:pt x="3747" y="1"/>
                    <a:pt x="18" y="1877"/>
                    <a:pt x="18" y="1877"/>
                  </a:cubicBezTo>
                  <a:lnTo>
                    <a:pt x="1" y="9352"/>
                  </a:lnTo>
                  <a:cubicBezTo>
                    <a:pt x="1" y="9352"/>
                    <a:pt x="4037" y="11813"/>
                    <a:pt x="6071" y="11813"/>
                  </a:cubicBezTo>
                  <a:cubicBezTo>
                    <a:pt x="6284" y="11813"/>
                    <a:pt x="6475" y="11786"/>
                    <a:pt x="6637" y="11727"/>
                  </a:cubicBezTo>
                  <a:cubicBezTo>
                    <a:pt x="8331" y="11116"/>
                    <a:pt x="5380" y="8479"/>
                    <a:pt x="5380" y="8479"/>
                  </a:cubicBezTo>
                  <a:cubicBezTo>
                    <a:pt x="5380" y="8479"/>
                    <a:pt x="9117" y="8321"/>
                    <a:pt x="9117" y="6523"/>
                  </a:cubicBezTo>
                  <a:cubicBezTo>
                    <a:pt x="9117" y="4741"/>
                    <a:pt x="5083" y="3903"/>
                    <a:pt x="5083" y="3903"/>
                  </a:cubicBezTo>
                  <a:cubicBezTo>
                    <a:pt x="5083" y="3903"/>
                    <a:pt x="9274" y="1179"/>
                    <a:pt x="7266" y="218"/>
                  </a:cubicBezTo>
                  <a:cubicBezTo>
                    <a:pt x="6952" y="65"/>
                    <a:pt x="6559" y="1"/>
                    <a:pt x="611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1" name="Google Shape;2251;p65"/>
            <p:cNvSpPr/>
            <p:nvPr/>
          </p:nvSpPr>
          <p:spPr>
            <a:xfrm>
              <a:off x="3654209" y="1917387"/>
              <a:ext cx="89530" cy="114480"/>
            </a:xfrm>
            <a:custGeom>
              <a:rect b="b" l="l" r="r" t="t"/>
              <a:pathLst>
                <a:path extrusionOk="0" h="7594" w="5939">
                  <a:moveTo>
                    <a:pt x="3928" y="1"/>
                  </a:moveTo>
                  <a:cubicBezTo>
                    <a:pt x="2407" y="1"/>
                    <a:pt x="0" y="1216"/>
                    <a:pt x="0" y="1216"/>
                  </a:cubicBezTo>
                  <a:lnTo>
                    <a:pt x="0" y="6002"/>
                  </a:lnTo>
                  <a:cubicBezTo>
                    <a:pt x="0" y="6002"/>
                    <a:pt x="2581" y="7593"/>
                    <a:pt x="3885" y="7593"/>
                  </a:cubicBezTo>
                  <a:cubicBezTo>
                    <a:pt x="4020" y="7593"/>
                    <a:pt x="4141" y="7576"/>
                    <a:pt x="4244" y="7538"/>
                  </a:cubicBezTo>
                  <a:cubicBezTo>
                    <a:pt x="5344" y="7137"/>
                    <a:pt x="3458" y="5443"/>
                    <a:pt x="3458" y="5443"/>
                  </a:cubicBezTo>
                  <a:cubicBezTo>
                    <a:pt x="3458" y="5443"/>
                    <a:pt x="5833" y="5338"/>
                    <a:pt x="5833" y="4203"/>
                  </a:cubicBezTo>
                  <a:cubicBezTo>
                    <a:pt x="5833" y="3050"/>
                    <a:pt x="3249" y="2509"/>
                    <a:pt x="3249" y="2509"/>
                  </a:cubicBezTo>
                  <a:cubicBezTo>
                    <a:pt x="3249" y="2509"/>
                    <a:pt x="5938" y="762"/>
                    <a:pt x="4646" y="134"/>
                  </a:cubicBezTo>
                  <a:cubicBezTo>
                    <a:pt x="4448" y="40"/>
                    <a:pt x="4203" y="1"/>
                    <a:pt x="392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2" name="Google Shape;2252;p65"/>
            <p:cNvSpPr/>
            <p:nvPr/>
          </p:nvSpPr>
          <p:spPr>
            <a:xfrm>
              <a:off x="3339337" y="1883876"/>
              <a:ext cx="139806" cy="178247"/>
            </a:xfrm>
            <a:custGeom>
              <a:rect b="b" l="l" r="r" t="t"/>
              <a:pathLst>
                <a:path extrusionOk="0" h="11824" w="9274">
                  <a:moveTo>
                    <a:pt x="3213" y="0"/>
                  </a:moveTo>
                  <a:cubicBezTo>
                    <a:pt x="3003" y="0"/>
                    <a:pt x="2815" y="27"/>
                    <a:pt x="2655" y="86"/>
                  </a:cubicBezTo>
                  <a:cubicBezTo>
                    <a:pt x="944" y="715"/>
                    <a:pt x="3878" y="3352"/>
                    <a:pt x="3878" y="3352"/>
                  </a:cubicBezTo>
                  <a:cubicBezTo>
                    <a:pt x="3878" y="3352"/>
                    <a:pt x="175" y="3527"/>
                    <a:pt x="175" y="5308"/>
                  </a:cubicBezTo>
                  <a:cubicBezTo>
                    <a:pt x="175" y="7089"/>
                    <a:pt x="4209" y="7928"/>
                    <a:pt x="4209" y="7928"/>
                  </a:cubicBezTo>
                  <a:cubicBezTo>
                    <a:pt x="4209" y="7928"/>
                    <a:pt x="1" y="10635"/>
                    <a:pt x="2026" y="11613"/>
                  </a:cubicBezTo>
                  <a:cubicBezTo>
                    <a:pt x="2336" y="11761"/>
                    <a:pt x="2722" y="11823"/>
                    <a:pt x="3154" y="11823"/>
                  </a:cubicBezTo>
                  <a:cubicBezTo>
                    <a:pt x="5525" y="11823"/>
                    <a:pt x="9274" y="9936"/>
                    <a:pt x="9274" y="9936"/>
                  </a:cubicBezTo>
                  <a:lnTo>
                    <a:pt x="9274" y="2479"/>
                  </a:lnTo>
                  <a:cubicBezTo>
                    <a:pt x="9274" y="2479"/>
                    <a:pt x="5234" y="0"/>
                    <a:pt x="321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3" name="Google Shape;2253;p65"/>
            <p:cNvSpPr/>
            <p:nvPr/>
          </p:nvSpPr>
          <p:spPr>
            <a:xfrm>
              <a:off x="3389356" y="1914357"/>
              <a:ext cx="89787" cy="114404"/>
            </a:xfrm>
            <a:custGeom>
              <a:rect b="b" l="l" r="r" t="t"/>
              <a:pathLst>
                <a:path extrusionOk="0" h="7589" w="5956">
                  <a:moveTo>
                    <a:pt x="2071" y="0"/>
                  </a:moveTo>
                  <a:cubicBezTo>
                    <a:pt x="1936" y="0"/>
                    <a:pt x="1815" y="17"/>
                    <a:pt x="1712" y="55"/>
                  </a:cubicBezTo>
                  <a:cubicBezTo>
                    <a:pt x="612" y="457"/>
                    <a:pt x="2498" y="2151"/>
                    <a:pt x="2498" y="2151"/>
                  </a:cubicBezTo>
                  <a:cubicBezTo>
                    <a:pt x="2498" y="2151"/>
                    <a:pt x="105" y="2238"/>
                    <a:pt x="105" y="3391"/>
                  </a:cubicBezTo>
                  <a:cubicBezTo>
                    <a:pt x="105" y="4543"/>
                    <a:pt x="2690" y="5085"/>
                    <a:pt x="2690" y="5085"/>
                  </a:cubicBezTo>
                  <a:cubicBezTo>
                    <a:pt x="2690" y="5085"/>
                    <a:pt x="1" y="6814"/>
                    <a:pt x="1293" y="7442"/>
                  </a:cubicBezTo>
                  <a:cubicBezTo>
                    <a:pt x="1498" y="7545"/>
                    <a:pt x="1756" y="7588"/>
                    <a:pt x="2044" y="7588"/>
                  </a:cubicBezTo>
                  <a:cubicBezTo>
                    <a:pt x="3571" y="7588"/>
                    <a:pt x="5956" y="6377"/>
                    <a:pt x="5956" y="6377"/>
                  </a:cubicBezTo>
                  <a:lnTo>
                    <a:pt x="5956" y="1575"/>
                  </a:lnTo>
                  <a:cubicBezTo>
                    <a:pt x="5956" y="1575"/>
                    <a:pt x="3365" y="0"/>
                    <a:pt x="207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4" name="Google Shape;2254;p65"/>
            <p:cNvSpPr/>
            <p:nvPr/>
          </p:nvSpPr>
          <p:spPr>
            <a:xfrm>
              <a:off x="3300896" y="1433600"/>
              <a:ext cx="462320" cy="928891"/>
            </a:xfrm>
            <a:custGeom>
              <a:rect b="b" l="l" r="r" t="t"/>
              <a:pathLst>
                <a:path extrusionOk="0" h="61618" w="30668">
                  <a:moveTo>
                    <a:pt x="17483" y="1"/>
                  </a:moveTo>
                  <a:cubicBezTo>
                    <a:pt x="15671" y="1"/>
                    <a:pt x="13910" y="827"/>
                    <a:pt x="12749" y="2310"/>
                  </a:cubicBezTo>
                  <a:lnTo>
                    <a:pt x="2027" y="16141"/>
                  </a:lnTo>
                  <a:cubicBezTo>
                    <a:pt x="1" y="18743"/>
                    <a:pt x="472" y="22498"/>
                    <a:pt x="3074" y="24507"/>
                  </a:cubicBezTo>
                  <a:cubicBezTo>
                    <a:pt x="4163" y="25354"/>
                    <a:pt x="5454" y="25765"/>
                    <a:pt x="6734" y="25765"/>
                  </a:cubicBezTo>
                  <a:cubicBezTo>
                    <a:pt x="8513" y="25765"/>
                    <a:pt x="10272" y="24972"/>
                    <a:pt x="11440" y="23459"/>
                  </a:cubicBezTo>
                  <a:lnTo>
                    <a:pt x="11510" y="23389"/>
                  </a:lnTo>
                  <a:lnTo>
                    <a:pt x="11510" y="49690"/>
                  </a:lnTo>
                  <a:lnTo>
                    <a:pt x="10217" y="49690"/>
                  </a:lnTo>
                  <a:cubicBezTo>
                    <a:pt x="6917" y="49690"/>
                    <a:pt x="4262" y="52362"/>
                    <a:pt x="4262" y="55645"/>
                  </a:cubicBezTo>
                  <a:cubicBezTo>
                    <a:pt x="4262" y="58946"/>
                    <a:pt x="6917" y="61617"/>
                    <a:pt x="10217" y="61617"/>
                  </a:cubicBezTo>
                  <a:lnTo>
                    <a:pt x="24712" y="61617"/>
                  </a:lnTo>
                  <a:cubicBezTo>
                    <a:pt x="28013" y="61617"/>
                    <a:pt x="30667" y="58946"/>
                    <a:pt x="30667" y="55645"/>
                  </a:cubicBezTo>
                  <a:cubicBezTo>
                    <a:pt x="30667" y="52362"/>
                    <a:pt x="28013" y="49690"/>
                    <a:pt x="24712" y="49690"/>
                  </a:cubicBezTo>
                  <a:lnTo>
                    <a:pt x="23437" y="49690"/>
                  </a:lnTo>
                  <a:lnTo>
                    <a:pt x="23437" y="5977"/>
                  </a:lnTo>
                  <a:cubicBezTo>
                    <a:pt x="23437" y="3428"/>
                    <a:pt x="21813" y="1157"/>
                    <a:pt x="19403" y="319"/>
                  </a:cubicBezTo>
                  <a:cubicBezTo>
                    <a:pt x="18773" y="104"/>
                    <a:pt x="18125" y="1"/>
                    <a:pt x="174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5" name="Google Shape;2255;p65"/>
            <p:cNvSpPr/>
            <p:nvPr/>
          </p:nvSpPr>
          <p:spPr>
            <a:xfrm>
              <a:off x="3435953" y="1398144"/>
              <a:ext cx="191875" cy="158604"/>
            </a:xfrm>
            <a:custGeom>
              <a:rect b="b" l="l" r="r" t="t"/>
              <a:pathLst>
                <a:path extrusionOk="0" h="10521" w="12728">
                  <a:moveTo>
                    <a:pt x="6455" y="1"/>
                  </a:moveTo>
                  <a:cubicBezTo>
                    <a:pt x="5848" y="1"/>
                    <a:pt x="5231" y="107"/>
                    <a:pt x="4629" y="331"/>
                  </a:cubicBezTo>
                  <a:cubicBezTo>
                    <a:pt x="228" y="1955"/>
                    <a:pt x="1" y="8085"/>
                    <a:pt x="4262" y="10023"/>
                  </a:cubicBezTo>
                  <a:cubicBezTo>
                    <a:pt x="5003" y="10365"/>
                    <a:pt x="5753" y="10520"/>
                    <a:pt x="6476" y="10520"/>
                  </a:cubicBezTo>
                  <a:cubicBezTo>
                    <a:pt x="9893" y="10520"/>
                    <a:pt x="12728" y="7057"/>
                    <a:pt x="11387" y="3439"/>
                  </a:cubicBezTo>
                  <a:cubicBezTo>
                    <a:pt x="10598" y="1317"/>
                    <a:pt x="8591" y="1"/>
                    <a:pt x="645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6" name="Google Shape;2256;p65"/>
            <p:cNvSpPr/>
            <p:nvPr/>
          </p:nvSpPr>
          <p:spPr>
            <a:xfrm>
              <a:off x="3474138" y="1429108"/>
              <a:ext cx="116650" cy="96510"/>
            </a:xfrm>
            <a:custGeom>
              <a:rect b="b" l="l" r="r" t="t"/>
              <a:pathLst>
                <a:path extrusionOk="0" h="6402" w="7738">
                  <a:moveTo>
                    <a:pt x="3915" y="0"/>
                  </a:moveTo>
                  <a:cubicBezTo>
                    <a:pt x="3549" y="0"/>
                    <a:pt x="3176" y="64"/>
                    <a:pt x="2812" y="198"/>
                  </a:cubicBezTo>
                  <a:cubicBezTo>
                    <a:pt x="140" y="1193"/>
                    <a:pt x="0" y="4913"/>
                    <a:pt x="2585" y="6101"/>
                  </a:cubicBezTo>
                  <a:cubicBezTo>
                    <a:pt x="3035" y="6308"/>
                    <a:pt x="3490" y="6402"/>
                    <a:pt x="3929" y="6402"/>
                  </a:cubicBezTo>
                  <a:cubicBezTo>
                    <a:pt x="6011" y="6402"/>
                    <a:pt x="7738" y="4290"/>
                    <a:pt x="6916" y="2084"/>
                  </a:cubicBezTo>
                  <a:cubicBezTo>
                    <a:pt x="6439" y="803"/>
                    <a:pt x="5217" y="0"/>
                    <a:pt x="39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7" name="Google Shape;2257;p65"/>
            <p:cNvSpPr/>
            <p:nvPr/>
          </p:nvSpPr>
          <p:spPr>
            <a:xfrm>
              <a:off x="3269314" y="1548969"/>
              <a:ext cx="191603" cy="158619"/>
            </a:xfrm>
            <a:custGeom>
              <a:rect b="b" l="l" r="r" t="t"/>
              <a:pathLst>
                <a:path extrusionOk="0" h="10522" w="12710">
                  <a:moveTo>
                    <a:pt x="6456" y="0"/>
                  </a:moveTo>
                  <a:cubicBezTo>
                    <a:pt x="5848" y="0"/>
                    <a:pt x="5230" y="107"/>
                    <a:pt x="4628" y="333"/>
                  </a:cubicBezTo>
                  <a:cubicBezTo>
                    <a:pt x="227" y="1957"/>
                    <a:pt x="0" y="8069"/>
                    <a:pt x="4261" y="10025"/>
                  </a:cubicBezTo>
                  <a:cubicBezTo>
                    <a:pt x="5002" y="10367"/>
                    <a:pt x="5751" y="10522"/>
                    <a:pt x="6473" y="10522"/>
                  </a:cubicBezTo>
                  <a:cubicBezTo>
                    <a:pt x="9886" y="10522"/>
                    <a:pt x="12710" y="7056"/>
                    <a:pt x="11369" y="3424"/>
                  </a:cubicBezTo>
                  <a:cubicBezTo>
                    <a:pt x="10582" y="1306"/>
                    <a:pt x="8580" y="0"/>
                    <a:pt x="6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8" name="Google Shape;2258;p65"/>
            <p:cNvSpPr/>
            <p:nvPr/>
          </p:nvSpPr>
          <p:spPr>
            <a:xfrm>
              <a:off x="3307484" y="1579933"/>
              <a:ext cx="116439" cy="96540"/>
            </a:xfrm>
            <a:custGeom>
              <a:rect b="b" l="l" r="r" t="t"/>
              <a:pathLst>
                <a:path extrusionOk="0" h="6404" w="7724">
                  <a:moveTo>
                    <a:pt x="3910" y="0"/>
                  </a:moveTo>
                  <a:cubicBezTo>
                    <a:pt x="3539" y="0"/>
                    <a:pt x="3162" y="64"/>
                    <a:pt x="2795" y="200"/>
                  </a:cubicBezTo>
                  <a:cubicBezTo>
                    <a:pt x="123" y="1195"/>
                    <a:pt x="0" y="4915"/>
                    <a:pt x="2585" y="6103"/>
                  </a:cubicBezTo>
                  <a:cubicBezTo>
                    <a:pt x="3035" y="6309"/>
                    <a:pt x="3490" y="6403"/>
                    <a:pt x="3928" y="6403"/>
                  </a:cubicBezTo>
                  <a:cubicBezTo>
                    <a:pt x="6007" y="6403"/>
                    <a:pt x="7724" y="4292"/>
                    <a:pt x="6916" y="2086"/>
                  </a:cubicBezTo>
                  <a:cubicBezTo>
                    <a:pt x="6440" y="794"/>
                    <a:pt x="5213" y="0"/>
                    <a:pt x="39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59" name="Google Shape;2259;p65"/>
            <p:cNvSpPr/>
            <p:nvPr/>
          </p:nvSpPr>
          <p:spPr>
            <a:xfrm>
              <a:off x="3479128" y="1609797"/>
              <a:ext cx="117434" cy="71621"/>
            </a:xfrm>
            <a:custGeom>
              <a:rect b="b" l="l" r="r" t="t"/>
              <a:pathLst>
                <a:path extrusionOk="0" h="4751" w="7790">
                  <a:moveTo>
                    <a:pt x="2638" y="0"/>
                  </a:moveTo>
                  <a:lnTo>
                    <a:pt x="1904" y="3231"/>
                  </a:lnTo>
                  <a:lnTo>
                    <a:pt x="88" y="594"/>
                  </a:lnTo>
                  <a:lnTo>
                    <a:pt x="1" y="4576"/>
                  </a:lnTo>
                  <a:lnTo>
                    <a:pt x="7790" y="4750"/>
                  </a:lnTo>
                  <a:lnTo>
                    <a:pt x="7528" y="437"/>
                  </a:lnTo>
                  <a:lnTo>
                    <a:pt x="6026" y="3406"/>
                  </a:lnTo>
                  <a:lnTo>
                    <a:pt x="5345" y="140"/>
                  </a:lnTo>
                  <a:lnTo>
                    <a:pt x="4227" y="3196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0" name="Google Shape;2260;p65"/>
            <p:cNvSpPr/>
            <p:nvPr/>
          </p:nvSpPr>
          <p:spPr>
            <a:xfrm>
              <a:off x="3584984" y="1751623"/>
              <a:ext cx="22899" cy="41682"/>
            </a:xfrm>
            <a:custGeom>
              <a:rect b="b" l="l" r="r" t="t"/>
              <a:pathLst>
                <a:path extrusionOk="0" h="2765" w="1519">
                  <a:moveTo>
                    <a:pt x="643" y="0"/>
                  </a:moveTo>
                  <a:cubicBezTo>
                    <a:pt x="325" y="0"/>
                    <a:pt x="0" y="246"/>
                    <a:pt x="69" y="669"/>
                  </a:cubicBezTo>
                  <a:lnTo>
                    <a:pt x="349" y="2293"/>
                  </a:lnTo>
                  <a:cubicBezTo>
                    <a:pt x="401" y="2572"/>
                    <a:pt x="628" y="2764"/>
                    <a:pt x="908" y="2764"/>
                  </a:cubicBezTo>
                  <a:lnTo>
                    <a:pt x="1012" y="2764"/>
                  </a:lnTo>
                  <a:cubicBezTo>
                    <a:pt x="1309" y="2712"/>
                    <a:pt x="1519" y="2415"/>
                    <a:pt x="1466" y="2101"/>
                  </a:cubicBezTo>
                  <a:lnTo>
                    <a:pt x="1187" y="477"/>
                  </a:lnTo>
                  <a:cubicBezTo>
                    <a:pt x="1134" y="148"/>
                    <a:pt x="890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1" name="Google Shape;2261;p65"/>
            <p:cNvSpPr/>
            <p:nvPr/>
          </p:nvSpPr>
          <p:spPr>
            <a:xfrm>
              <a:off x="3603662" y="1829832"/>
              <a:ext cx="19763" cy="41924"/>
            </a:xfrm>
            <a:custGeom>
              <a:rect b="b" l="l" r="r" t="t"/>
              <a:pathLst>
                <a:path extrusionOk="0" h="2781" w="1311">
                  <a:moveTo>
                    <a:pt x="709" y="1"/>
                  </a:moveTo>
                  <a:cubicBezTo>
                    <a:pt x="420" y="1"/>
                    <a:pt x="174" y="234"/>
                    <a:pt x="158" y="528"/>
                  </a:cubicBezTo>
                  <a:lnTo>
                    <a:pt x="35" y="2169"/>
                  </a:lnTo>
                  <a:cubicBezTo>
                    <a:pt x="0" y="2484"/>
                    <a:pt x="245" y="2763"/>
                    <a:pt x="559" y="2781"/>
                  </a:cubicBezTo>
                  <a:lnTo>
                    <a:pt x="594" y="2781"/>
                  </a:lnTo>
                  <a:cubicBezTo>
                    <a:pt x="891" y="2781"/>
                    <a:pt x="1135" y="2554"/>
                    <a:pt x="1170" y="2257"/>
                  </a:cubicBezTo>
                  <a:lnTo>
                    <a:pt x="1293" y="615"/>
                  </a:lnTo>
                  <a:cubicBezTo>
                    <a:pt x="1310" y="301"/>
                    <a:pt x="1083" y="21"/>
                    <a:pt x="769" y="4"/>
                  </a:cubicBezTo>
                  <a:cubicBezTo>
                    <a:pt x="749" y="2"/>
                    <a:pt x="729" y="1"/>
                    <a:pt x="7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2" name="Google Shape;2262;p65"/>
            <p:cNvSpPr/>
            <p:nvPr/>
          </p:nvSpPr>
          <p:spPr>
            <a:xfrm>
              <a:off x="3614712" y="1953658"/>
              <a:ext cx="19914" cy="42104"/>
            </a:xfrm>
            <a:custGeom>
              <a:rect b="b" l="l" r="r" t="t"/>
              <a:pathLst>
                <a:path extrusionOk="0" h="2793" w="1321">
                  <a:moveTo>
                    <a:pt x="715" y="0"/>
                  </a:moveTo>
                  <a:cubicBezTo>
                    <a:pt x="448" y="0"/>
                    <a:pt x="183" y="168"/>
                    <a:pt x="158" y="522"/>
                  </a:cubicBezTo>
                  <a:lnTo>
                    <a:pt x="36" y="2181"/>
                  </a:lnTo>
                  <a:cubicBezTo>
                    <a:pt x="1" y="2495"/>
                    <a:pt x="245" y="2757"/>
                    <a:pt x="560" y="2792"/>
                  </a:cubicBezTo>
                  <a:lnTo>
                    <a:pt x="595" y="2792"/>
                  </a:lnTo>
                  <a:cubicBezTo>
                    <a:pt x="891" y="2775"/>
                    <a:pt x="1136" y="2548"/>
                    <a:pt x="1171" y="2268"/>
                  </a:cubicBezTo>
                  <a:lnTo>
                    <a:pt x="1293" y="609"/>
                  </a:lnTo>
                  <a:cubicBezTo>
                    <a:pt x="1321" y="212"/>
                    <a:pt x="1016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3" name="Google Shape;2263;p65"/>
            <p:cNvSpPr/>
            <p:nvPr/>
          </p:nvSpPr>
          <p:spPr>
            <a:xfrm>
              <a:off x="3545473" y="2108719"/>
              <a:ext cx="19914" cy="42104"/>
            </a:xfrm>
            <a:custGeom>
              <a:rect b="b" l="l" r="r" t="t"/>
              <a:pathLst>
                <a:path extrusionOk="0" h="2793" w="1321">
                  <a:moveTo>
                    <a:pt x="715" y="1"/>
                  </a:moveTo>
                  <a:cubicBezTo>
                    <a:pt x="448" y="1"/>
                    <a:pt x="183" y="168"/>
                    <a:pt x="158" y="522"/>
                  </a:cubicBezTo>
                  <a:lnTo>
                    <a:pt x="36" y="2181"/>
                  </a:lnTo>
                  <a:cubicBezTo>
                    <a:pt x="1" y="2496"/>
                    <a:pt x="245" y="2758"/>
                    <a:pt x="560" y="2792"/>
                  </a:cubicBezTo>
                  <a:lnTo>
                    <a:pt x="595" y="2792"/>
                  </a:lnTo>
                  <a:cubicBezTo>
                    <a:pt x="891" y="2792"/>
                    <a:pt x="1136" y="2565"/>
                    <a:pt x="1171" y="2269"/>
                  </a:cubicBezTo>
                  <a:lnTo>
                    <a:pt x="1293" y="609"/>
                  </a:lnTo>
                  <a:cubicBezTo>
                    <a:pt x="1321" y="212"/>
                    <a:pt x="1016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4" name="Google Shape;2264;p65"/>
            <p:cNvSpPr/>
            <p:nvPr/>
          </p:nvSpPr>
          <p:spPr>
            <a:xfrm>
              <a:off x="3601552" y="2283800"/>
              <a:ext cx="19914" cy="42104"/>
            </a:xfrm>
            <a:custGeom>
              <a:rect b="b" l="l" r="r" t="t"/>
              <a:pathLst>
                <a:path extrusionOk="0" h="2793" w="1321">
                  <a:moveTo>
                    <a:pt x="715" y="0"/>
                  </a:moveTo>
                  <a:cubicBezTo>
                    <a:pt x="447" y="0"/>
                    <a:pt x="182" y="168"/>
                    <a:pt x="158" y="522"/>
                  </a:cubicBezTo>
                  <a:lnTo>
                    <a:pt x="36" y="2181"/>
                  </a:lnTo>
                  <a:cubicBezTo>
                    <a:pt x="1" y="2495"/>
                    <a:pt x="245" y="2757"/>
                    <a:pt x="559" y="2792"/>
                  </a:cubicBezTo>
                  <a:lnTo>
                    <a:pt x="594" y="2792"/>
                  </a:lnTo>
                  <a:cubicBezTo>
                    <a:pt x="891" y="2792"/>
                    <a:pt x="1136" y="2565"/>
                    <a:pt x="1171" y="2268"/>
                  </a:cubicBezTo>
                  <a:lnTo>
                    <a:pt x="1293" y="609"/>
                  </a:lnTo>
                  <a:cubicBezTo>
                    <a:pt x="1321" y="212"/>
                    <a:pt x="1016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5" name="Google Shape;2265;p65"/>
            <p:cNvSpPr/>
            <p:nvPr/>
          </p:nvSpPr>
          <p:spPr>
            <a:xfrm>
              <a:off x="3490720" y="2283800"/>
              <a:ext cx="19914" cy="42104"/>
            </a:xfrm>
            <a:custGeom>
              <a:rect b="b" l="l" r="r" t="t"/>
              <a:pathLst>
                <a:path extrusionOk="0" h="2793" w="1321">
                  <a:moveTo>
                    <a:pt x="715" y="0"/>
                  </a:moveTo>
                  <a:cubicBezTo>
                    <a:pt x="447" y="0"/>
                    <a:pt x="182" y="168"/>
                    <a:pt x="157" y="522"/>
                  </a:cubicBezTo>
                  <a:lnTo>
                    <a:pt x="35" y="2181"/>
                  </a:lnTo>
                  <a:cubicBezTo>
                    <a:pt x="0" y="2495"/>
                    <a:pt x="245" y="2757"/>
                    <a:pt x="559" y="2792"/>
                  </a:cubicBezTo>
                  <a:lnTo>
                    <a:pt x="594" y="2792"/>
                  </a:lnTo>
                  <a:cubicBezTo>
                    <a:pt x="891" y="2792"/>
                    <a:pt x="1135" y="2565"/>
                    <a:pt x="1170" y="2268"/>
                  </a:cubicBezTo>
                  <a:lnTo>
                    <a:pt x="1293" y="609"/>
                  </a:lnTo>
                  <a:cubicBezTo>
                    <a:pt x="1320" y="212"/>
                    <a:pt x="1016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6" name="Google Shape;2266;p65"/>
            <p:cNvSpPr/>
            <p:nvPr/>
          </p:nvSpPr>
          <p:spPr>
            <a:xfrm>
              <a:off x="3607341" y="2138477"/>
              <a:ext cx="19658" cy="41833"/>
            </a:xfrm>
            <a:custGeom>
              <a:rect b="b" l="l" r="r" t="t"/>
              <a:pathLst>
                <a:path extrusionOk="0" h="2775" w="1304">
                  <a:moveTo>
                    <a:pt x="698" y="0"/>
                  </a:moveTo>
                  <a:cubicBezTo>
                    <a:pt x="430" y="0"/>
                    <a:pt x="165" y="168"/>
                    <a:pt x="141" y="522"/>
                  </a:cubicBezTo>
                  <a:lnTo>
                    <a:pt x="18" y="2163"/>
                  </a:lnTo>
                  <a:cubicBezTo>
                    <a:pt x="1" y="2478"/>
                    <a:pt x="228" y="2757"/>
                    <a:pt x="542" y="2774"/>
                  </a:cubicBezTo>
                  <a:lnTo>
                    <a:pt x="595" y="2774"/>
                  </a:lnTo>
                  <a:cubicBezTo>
                    <a:pt x="874" y="2774"/>
                    <a:pt x="1136" y="2547"/>
                    <a:pt x="1153" y="2251"/>
                  </a:cubicBezTo>
                  <a:lnTo>
                    <a:pt x="1276" y="609"/>
                  </a:lnTo>
                  <a:cubicBezTo>
                    <a:pt x="1303" y="212"/>
                    <a:pt x="999" y="0"/>
                    <a:pt x="69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7" name="Google Shape;2267;p65"/>
            <p:cNvSpPr/>
            <p:nvPr/>
          </p:nvSpPr>
          <p:spPr>
            <a:xfrm>
              <a:off x="3492831" y="2187350"/>
              <a:ext cx="19899" cy="41924"/>
            </a:xfrm>
            <a:custGeom>
              <a:rect b="b" l="l" r="r" t="t"/>
              <a:pathLst>
                <a:path extrusionOk="0" h="2781" w="1320">
                  <a:moveTo>
                    <a:pt x="720" y="0"/>
                  </a:moveTo>
                  <a:cubicBezTo>
                    <a:pt x="450" y="0"/>
                    <a:pt x="182" y="172"/>
                    <a:pt x="157" y="528"/>
                  </a:cubicBezTo>
                  <a:lnTo>
                    <a:pt x="35" y="2170"/>
                  </a:lnTo>
                  <a:cubicBezTo>
                    <a:pt x="0" y="2484"/>
                    <a:pt x="245" y="2763"/>
                    <a:pt x="559" y="2781"/>
                  </a:cubicBezTo>
                  <a:lnTo>
                    <a:pt x="594" y="2781"/>
                  </a:lnTo>
                  <a:cubicBezTo>
                    <a:pt x="891" y="2781"/>
                    <a:pt x="1135" y="2554"/>
                    <a:pt x="1170" y="2257"/>
                  </a:cubicBezTo>
                  <a:lnTo>
                    <a:pt x="1292" y="615"/>
                  </a:lnTo>
                  <a:cubicBezTo>
                    <a:pt x="1320" y="211"/>
                    <a:pt x="1019" y="0"/>
                    <a:pt x="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8" name="Google Shape;2268;p65"/>
            <p:cNvSpPr/>
            <p:nvPr/>
          </p:nvSpPr>
          <p:spPr>
            <a:xfrm>
              <a:off x="3569698" y="2218767"/>
              <a:ext cx="19658" cy="42104"/>
            </a:xfrm>
            <a:custGeom>
              <a:rect b="b" l="l" r="r" t="t"/>
              <a:pathLst>
                <a:path extrusionOk="0" h="2793" w="1304">
                  <a:moveTo>
                    <a:pt x="698" y="1"/>
                  </a:moveTo>
                  <a:cubicBezTo>
                    <a:pt x="430" y="1"/>
                    <a:pt x="165" y="168"/>
                    <a:pt x="140" y="522"/>
                  </a:cubicBezTo>
                  <a:lnTo>
                    <a:pt x="18" y="2181"/>
                  </a:lnTo>
                  <a:cubicBezTo>
                    <a:pt x="0" y="2496"/>
                    <a:pt x="228" y="2757"/>
                    <a:pt x="542" y="2792"/>
                  </a:cubicBezTo>
                  <a:lnTo>
                    <a:pt x="577" y="2792"/>
                  </a:lnTo>
                  <a:cubicBezTo>
                    <a:pt x="874" y="2792"/>
                    <a:pt x="1136" y="2565"/>
                    <a:pt x="1153" y="2268"/>
                  </a:cubicBezTo>
                  <a:lnTo>
                    <a:pt x="1275" y="609"/>
                  </a:lnTo>
                  <a:cubicBezTo>
                    <a:pt x="1303" y="212"/>
                    <a:pt x="998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9" name="Google Shape;2269;p65"/>
            <p:cNvSpPr/>
            <p:nvPr/>
          </p:nvSpPr>
          <p:spPr>
            <a:xfrm>
              <a:off x="3644199" y="2215616"/>
              <a:ext cx="19914" cy="42089"/>
            </a:xfrm>
            <a:custGeom>
              <a:rect b="b" l="l" r="r" t="t"/>
              <a:pathLst>
                <a:path extrusionOk="0" h="2792" w="1321">
                  <a:moveTo>
                    <a:pt x="715" y="0"/>
                  </a:moveTo>
                  <a:cubicBezTo>
                    <a:pt x="448" y="0"/>
                    <a:pt x="183" y="168"/>
                    <a:pt x="158" y="522"/>
                  </a:cubicBezTo>
                  <a:lnTo>
                    <a:pt x="36" y="2181"/>
                  </a:lnTo>
                  <a:cubicBezTo>
                    <a:pt x="1" y="2495"/>
                    <a:pt x="245" y="2757"/>
                    <a:pt x="560" y="2792"/>
                  </a:cubicBezTo>
                  <a:lnTo>
                    <a:pt x="595" y="2792"/>
                  </a:lnTo>
                  <a:cubicBezTo>
                    <a:pt x="891" y="2792"/>
                    <a:pt x="1136" y="2565"/>
                    <a:pt x="1171" y="2268"/>
                  </a:cubicBezTo>
                  <a:lnTo>
                    <a:pt x="1293" y="609"/>
                  </a:lnTo>
                  <a:cubicBezTo>
                    <a:pt x="1321" y="212"/>
                    <a:pt x="1016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0" name="Google Shape;2270;p65"/>
            <p:cNvSpPr/>
            <p:nvPr/>
          </p:nvSpPr>
          <p:spPr>
            <a:xfrm>
              <a:off x="3674741" y="2259575"/>
              <a:ext cx="19658" cy="42104"/>
            </a:xfrm>
            <a:custGeom>
              <a:rect b="b" l="l" r="r" t="t"/>
              <a:pathLst>
                <a:path extrusionOk="0" h="2793" w="1304">
                  <a:moveTo>
                    <a:pt x="698" y="1"/>
                  </a:moveTo>
                  <a:cubicBezTo>
                    <a:pt x="430" y="1"/>
                    <a:pt x="165" y="168"/>
                    <a:pt x="140" y="522"/>
                  </a:cubicBezTo>
                  <a:lnTo>
                    <a:pt x="18" y="2164"/>
                  </a:lnTo>
                  <a:cubicBezTo>
                    <a:pt x="1" y="2478"/>
                    <a:pt x="228" y="2757"/>
                    <a:pt x="542" y="2792"/>
                  </a:cubicBezTo>
                  <a:lnTo>
                    <a:pt x="594" y="2792"/>
                  </a:lnTo>
                  <a:cubicBezTo>
                    <a:pt x="874" y="2775"/>
                    <a:pt x="1136" y="2548"/>
                    <a:pt x="1153" y="2251"/>
                  </a:cubicBezTo>
                  <a:lnTo>
                    <a:pt x="1275" y="609"/>
                  </a:lnTo>
                  <a:cubicBezTo>
                    <a:pt x="1303" y="212"/>
                    <a:pt x="999" y="1"/>
                    <a:pt x="6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1" name="Google Shape;2271;p65"/>
            <p:cNvSpPr/>
            <p:nvPr/>
          </p:nvSpPr>
          <p:spPr>
            <a:xfrm>
              <a:off x="3605773" y="1604038"/>
              <a:ext cx="19914" cy="41833"/>
            </a:xfrm>
            <a:custGeom>
              <a:rect b="b" l="l" r="r" t="t"/>
              <a:pathLst>
                <a:path extrusionOk="0" h="2775" w="1321">
                  <a:moveTo>
                    <a:pt x="715" y="0"/>
                  </a:moveTo>
                  <a:cubicBezTo>
                    <a:pt x="447" y="0"/>
                    <a:pt x="182" y="168"/>
                    <a:pt x="157" y="522"/>
                  </a:cubicBezTo>
                  <a:lnTo>
                    <a:pt x="35" y="2181"/>
                  </a:lnTo>
                  <a:cubicBezTo>
                    <a:pt x="0" y="2478"/>
                    <a:pt x="245" y="2757"/>
                    <a:pt x="559" y="2775"/>
                  </a:cubicBezTo>
                  <a:lnTo>
                    <a:pt x="594" y="2775"/>
                  </a:lnTo>
                  <a:cubicBezTo>
                    <a:pt x="891" y="2775"/>
                    <a:pt x="1135" y="2548"/>
                    <a:pt x="1170" y="2251"/>
                  </a:cubicBezTo>
                  <a:lnTo>
                    <a:pt x="1292" y="609"/>
                  </a:lnTo>
                  <a:cubicBezTo>
                    <a:pt x="1320" y="212"/>
                    <a:pt x="1016" y="0"/>
                    <a:pt x="71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2" name="Google Shape;2272;p65"/>
            <p:cNvSpPr/>
            <p:nvPr/>
          </p:nvSpPr>
          <p:spPr>
            <a:xfrm>
              <a:off x="3601552" y="1535055"/>
              <a:ext cx="19914" cy="42104"/>
            </a:xfrm>
            <a:custGeom>
              <a:rect b="b" l="l" r="r" t="t"/>
              <a:pathLst>
                <a:path extrusionOk="0" h="2793" w="1321">
                  <a:moveTo>
                    <a:pt x="715" y="1"/>
                  </a:moveTo>
                  <a:cubicBezTo>
                    <a:pt x="447" y="1"/>
                    <a:pt x="182" y="168"/>
                    <a:pt x="158" y="522"/>
                  </a:cubicBezTo>
                  <a:lnTo>
                    <a:pt x="36" y="2181"/>
                  </a:lnTo>
                  <a:cubicBezTo>
                    <a:pt x="1" y="2496"/>
                    <a:pt x="245" y="2775"/>
                    <a:pt x="559" y="2793"/>
                  </a:cubicBezTo>
                  <a:lnTo>
                    <a:pt x="594" y="2793"/>
                  </a:lnTo>
                  <a:cubicBezTo>
                    <a:pt x="891" y="2793"/>
                    <a:pt x="1136" y="2565"/>
                    <a:pt x="1171" y="2269"/>
                  </a:cubicBezTo>
                  <a:lnTo>
                    <a:pt x="1293" y="610"/>
                  </a:lnTo>
                  <a:cubicBezTo>
                    <a:pt x="1321" y="212"/>
                    <a:pt x="1016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3" name="Google Shape;2273;p65"/>
            <p:cNvSpPr/>
            <p:nvPr/>
          </p:nvSpPr>
          <p:spPr>
            <a:xfrm>
              <a:off x="3540212" y="1560592"/>
              <a:ext cx="19793" cy="41848"/>
            </a:xfrm>
            <a:custGeom>
              <a:rect b="b" l="l" r="r" t="t"/>
              <a:pathLst>
                <a:path extrusionOk="0" h="2776" w="1313">
                  <a:moveTo>
                    <a:pt x="713" y="1"/>
                  </a:moveTo>
                  <a:cubicBezTo>
                    <a:pt x="447" y="1"/>
                    <a:pt x="182" y="168"/>
                    <a:pt x="158" y="522"/>
                  </a:cubicBezTo>
                  <a:lnTo>
                    <a:pt x="18" y="2164"/>
                  </a:lnTo>
                  <a:cubicBezTo>
                    <a:pt x="1" y="2478"/>
                    <a:pt x="228" y="2758"/>
                    <a:pt x="542" y="2775"/>
                  </a:cubicBezTo>
                  <a:lnTo>
                    <a:pt x="594" y="2775"/>
                  </a:lnTo>
                  <a:cubicBezTo>
                    <a:pt x="891" y="2775"/>
                    <a:pt x="1136" y="2548"/>
                    <a:pt x="1153" y="2251"/>
                  </a:cubicBezTo>
                  <a:lnTo>
                    <a:pt x="1275" y="610"/>
                  </a:lnTo>
                  <a:cubicBezTo>
                    <a:pt x="1312" y="212"/>
                    <a:pt x="1012" y="1"/>
                    <a:pt x="7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4" name="Google Shape;2274;p65"/>
            <p:cNvSpPr/>
            <p:nvPr/>
          </p:nvSpPr>
          <p:spPr>
            <a:xfrm>
              <a:off x="3454917" y="1552165"/>
              <a:ext cx="19914" cy="42104"/>
            </a:xfrm>
            <a:custGeom>
              <a:rect b="b" l="l" r="r" t="t"/>
              <a:pathLst>
                <a:path extrusionOk="0" h="2793" w="1321">
                  <a:moveTo>
                    <a:pt x="715" y="1"/>
                  </a:moveTo>
                  <a:cubicBezTo>
                    <a:pt x="447" y="1"/>
                    <a:pt x="182" y="169"/>
                    <a:pt x="157" y="522"/>
                  </a:cubicBezTo>
                  <a:lnTo>
                    <a:pt x="35" y="2181"/>
                  </a:lnTo>
                  <a:cubicBezTo>
                    <a:pt x="0" y="2496"/>
                    <a:pt x="245" y="2758"/>
                    <a:pt x="559" y="2793"/>
                  </a:cubicBezTo>
                  <a:lnTo>
                    <a:pt x="594" y="2793"/>
                  </a:lnTo>
                  <a:cubicBezTo>
                    <a:pt x="891" y="2793"/>
                    <a:pt x="1135" y="2566"/>
                    <a:pt x="1170" y="2269"/>
                  </a:cubicBezTo>
                  <a:lnTo>
                    <a:pt x="1293" y="610"/>
                  </a:lnTo>
                  <a:cubicBezTo>
                    <a:pt x="1320" y="212"/>
                    <a:pt x="1016" y="1"/>
                    <a:pt x="71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5" name="Google Shape;2275;p65"/>
            <p:cNvSpPr/>
            <p:nvPr/>
          </p:nvSpPr>
          <p:spPr>
            <a:xfrm>
              <a:off x="3601944" y="1693177"/>
              <a:ext cx="23050" cy="41939"/>
            </a:xfrm>
            <a:custGeom>
              <a:rect b="b" l="l" r="r" t="t"/>
              <a:pathLst>
                <a:path extrusionOk="0" h="2782" w="1529">
                  <a:moveTo>
                    <a:pt x="640" y="0"/>
                  </a:moveTo>
                  <a:cubicBezTo>
                    <a:pt x="321" y="0"/>
                    <a:pt x="1" y="246"/>
                    <a:pt x="79" y="669"/>
                  </a:cubicBezTo>
                  <a:lnTo>
                    <a:pt x="359" y="2293"/>
                  </a:lnTo>
                  <a:cubicBezTo>
                    <a:pt x="394" y="2572"/>
                    <a:pt x="638" y="2764"/>
                    <a:pt x="918" y="2782"/>
                  </a:cubicBezTo>
                  <a:cubicBezTo>
                    <a:pt x="935" y="2764"/>
                    <a:pt x="970" y="2764"/>
                    <a:pt x="1005" y="2764"/>
                  </a:cubicBezTo>
                  <a:cubicBezTo>
                    <a:pt x="1319" y="2712"/>
                    <a:pt x="1529" y="2415"/>
                    <a:pt x="1477" y="2101"/>
                  </a:cubicBezTo>
                  <a:lnTo>
                    <a:pt x="1197" y="477"/>
                  </a:lnTo>
                  <a:cubicBezTo>
                    <a:pt x="1136" y="148"/>
                    <a:pt x="888" y="0"/>
                    <a:pt x="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6" name="Google Shape;2276;p65"/>
            <p:cNvSpPr/>
            <p:nvPr/>
          </p:nvSpPr>
          <p:spPr>
            <a:xfrm>
              <a:off x="3451088" y="1704754"/>
              <a:ext cx="23065" cy="41954"/>
            </a:xfrm>
            <a:custGeom>
              <a:rect b="b" l="l" r="r" t="t"/>
              <a:pathLst>
                <a:path extrusionOk="0" h="2783" w="1530">
                  <a:moveTo>
                    <a:pt x="640" y="1"/>
                  </a:moveTo>
                  <a:cubicBezTo>
                    <a:pt x="321" y="1"/>
                    <a:pt x="1" y="246"/>
                    <a:pt x="80" y="669"/>
                  </a:cubicBezTo>
                  <a:lnTo>
                    <a:pt x="359" y="2311"/>
                  </a:lnTo>
                  <a:cubicBezTo>
                    <a:pt x="394" y="2573"/>
                    <a:pt x="638" y="2782"/>
                    <a:pt x="918" y="2782"/>
                  </a:cubicBezTo>
                  <a:cubicBezTo>
                    <a:pt x="935" y="2782"/>
                    <a:pt x="970" y="2765"/>
                    <a:pt x="1005" y="2765"/>
                  </a:cubicBezTo>
                  <a:cubicBezTo>
                    <a:pt x="1320" y="2712"/>
                    <a:pt x="1529" y="2416"/>
                    <a:pt x="1477" y="2119"/>
                  </a:cubicBezTo>
                  <a:lnTo>
                    <a:pt x="1197" y="477"/>
                  </a:lnTo>
                  <a:cubicBezTo>
                    <a:pt x="1136" y="149"/>
                    <a:pt x="888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7" name="Google Shape;2277;p65"/>
            <p:cNvSpPr/>
            <p:nvPr/>
          </p:nvSpPr>
          <p:spPr>
            <a:xfrm>
              <a:off x="3399140" y="1733578"/>
              <a:ext cx="22613" cy="41562"/>
            </a:xfrm>
            <a:custGeom>
              <a:rect b="b" l="l" r="r" t="t"/>
              <a:pathLst>
                <a:path extrusionOk="0" h="2757" w="1500">
                  <a:moveTo>
                    <a:pt x="625" y="1"/>
                  </a:moveTo>
                  <a:cubicBezTo>
                    <a:pt x="315" y="1"/>
                    <a:pt x="1" y="238"/>
                    <a:pt x="50" y="643"/>
                  </a:cubicBezTo>
                  <a:lnTo>
                    <a:pt x="330" y="2285"/>
                  </a:lnTo>
                  <a:cubicBezTo>
                    <a:pt x="365" y="2564"/>
                    <a:pt x="609" y="2756"/>
                    <a:pt x="889" y="2756"/>
                  </a:cubicBezTo>
                  <a:cubicBezTo>
                    <a:pt x="923" y="2756"/>
                    <a:pt x="958" y="2739"/>
                    <a:pt x="976" y="2739"/>
                  </a:cubicBezTo>
                  <a:cubicBezTo>
                    <a:pt x="1290" y="2687"/>
                    <a:pt x="1500" y="2390"/>
                    <a:pt x="1447" y="2093"/>
                  </a:cubicBezTo>
                  <a:lnTo>
                    <a:pt x="1168" y="451"/>
                  </a:lnTo>
                  <a:cubicBezTo>
                    <a:pt x="1100" y="140"/>
                    <a:pt x="864" y="1"/>
                    <a:pt x="6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8" name="Google Shape;2278;p65"/>
            <p:cNvSpPr/>
            <p:nvPr/>
          </p:nvSpPr>
          <p:spPr>
            <a:xfrm>
              <a:off x="3352784" y="1721081"/>
              <a:ext cx="22899" cy="41682"/>
            </a:xfrm>
            <a:custGeom>
              <a:rect b="b" l="l" r="r" t="t"/>
              <a:pathLst>
                <a:path extrusionOk="0" h="2765" w="1519">
                  <a:moveTo>
                    <a:pt x="643" y="1"/>
                  </a:moveTo>
                  <a:cubicBezTo>
                    <a:pt x="324" y="1"/>
                    <a:pt x="0" y="246"/>
                    <a:pt x="69" y="669"/>
                  </a:cubicBezTo>
                  <a:lnTo>
                    <a:pt x="349" y="2293"/>
                  </a:lnTo>
                  <a:cubicBezTo>
                    <a:pt x="401" y="2573"/>
                    <a:pt x="628" y="2765"/>
                    <a:pt x="907" y="2765"/>
                  </a:cubicBezTo>
                  <a:lnTo>
                    <a:pt x="1012" y="2765"/>
                  </a:lnTo>
                  <a:cubicBezTo>
                    <a:pt x="1309" y="2712"/>
                    <a:pt x="1519" y="2415"/>
                    <a:pt x="1466" y="2101"/>
                  </a:cubicBezTo>
                  <a:lnTo>
                    <a:pt x="1187" y="477"/>
                  </a:lnTo>
                  <a:cubicBezTo>
                    <a:pt x="1133" y="149"/>
                    <a:pt x="890" y="1"/>
                    <a:pt x="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9" name="Google Shape;2279;p65"/>
            <p:cNvSpPr/>
            <p:nvPr/>
          </p:nvSpPr>
          <p:spPr>
            <a:xfrm>
              <a:off x="3495318" y="1757939"/>
              <a:ext cx="23065" cy="41954"/>
            </a:xfrm>
            <a:custGeom>
              <a:rect b="b" l="l" r="r" t="t"/>
              <a:pathLst>
                <a:path extrusionOk="0" h="2783" w="1530">
                  <a:moveTo>
                    <a:pt x="640" y="1"/>
                  </a:moveTo>
                  <a:cubicBezTo>
                    <a:pt x="321" y="1"/>
                    <a:pt x="1" y="246"/>
                    <a:pt x="80" y="669"/>
                  </a:cubicBezTo>
                  <a:lnTo>
                    <a:pt x="359" y="2310"/>
                  </a:lnTo>
                  <a:cubicBezTo>
                    <a:pt x="394" y="2572"/>
                    <a:pt x="638" y="2765"/>
                    <a:pt x="918" y="2782"/>
                  </a:cubicBezTo>
                  <a:cubicBezTo>
                    <a:pt x="953" y="2782"/>
                    <a:pt x="970" y="2765"/>
                    <a:pt x="1005" y="2765"/>
                  </a:cubicBezTo>
                  <a:cubicBezTo>
                    <a:pt x="1319" y="2712"/>
                    <a:pt x="1529" y="2415"/>
                    <a:pt x="1477" y="2118"/>
                  </a:cubicBezTo>
                  <a:lnTo>
                    <a:pt x="1197" y="477"/>
                  </a:lnTo>
                  <a:cubicBezTo>
                    <a:pt x="1136" y="149"/>
                    <a:pt x="888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0" name="Google Shape;2280;p65"/>
            <p:cNvSpPr/>
            <p:nvPr/>
          </p:nvSpPr>
          <p:spPr>
            <a:xfrm>
              <a:off x="3493358" y="1842449"/>
              <a:ext cx="22914" cy="41682"/>
            </a:xfrm>
            <a:custGeom>
              <a:rect b="b" l="l" r="r" t="t"/>
              <a:pathLst>
                <a:path extrusionOk="0" h="2765" w="1520">
                  <a:moveTo>
                    <a:pt x="643" y="0"/>
                  </a:moveTo>
                  <a:cubicBezTo>
                    <a:pt x="325" y="0"/>
                    <a:pt x="1" y="246"/>
                    <a:pt x="70" y="669"/>
                  </a:cubicBezTo>
                  <a:lnTo>
                    <a:pt x="349" y="2293"/>
                  </a:lnTo>
                  <a:cubicBezTo>
                    <a:pt x="384" y="2572"/>
                    <a:pt x="629" y="2764"/>
                    <a:pt x="908" y="2764"/>
                  </a:cubicBezTo>
                  <a:lnTo>
                    <a:pt x="1013" y="2764"/>
                  </a:lnTo>
                  <a:cubicBezTo>
                    <a:pt x="1310" y="2712"/>
                    <a:pt x="1519" y="2415"/>
                    <a:pt x="1467" y="2101"/>
                  </a:cubicBezTo>
                  <a:lnTo>
                    <a:pt x="1188" y="477"/>
                  </a:lnTo>
                  <a:cubicBezTo>
                    <a:pt x="1134" y="149"/>
                    <a:pt x="890" y="0"/>
                    <a:pt x="6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1" name="Google Shape;2281;p65"/>
            <p:cNvSpPr/>
            <p:nvPr/>
          </p:nvSpPr>
          <p:spPr>
            <a:xfrm>
              <a:off x="3541659" y="2004023"/>
              <a:ext cx="23050" cy="41758"/>
            </a:xfrm>
            <a:custGeom>
              <a:rect b="b" l="l" r="r" t="t"/>
              <a:pathLst>
                <a:path extrusionOk="0" h="2770" w="1529">
                  <a:moveTo>
                    <a:pt x="642" y="1"/>
                  </a:moveTo>
                  <a:cubicBezTo>
                    <a:pt x="322" y="1"/>
                    <a:pt x="0" y="242"/>
                    <a:pt x="79" y="656"/>
                  </a:cubicBezTo>
                  <a:lnTo>
                    <a:pt x="359" y="2298"/>
                  </a:lnTo>
                  <a:cubicBezTo>
                    <a:pt x="394" y="2577"/>
                    <a:pt x="638" y="2769"/>
                    <a:pt x="917" y="2769"/>
                  </a:cubicBezTo>
                  <a:lnTo>
                    <a:pt x="1005" y="2769"/>
                  </a:lnTo>
                  <a:cubicBezTo>
                    <a:pt x="1319" y="2717"/>
                    <a:pt x="1529" y="2420"/>
                    <a:pt x="1476" y="2106"/>
                  </a:cubicBezTo>
                  <a:lnTo>
                    <a:pt x="1197" y="464"/>
                  </a:lnTo>
                  <a:cubicBezTo>
                    <a:pt x="1136" y="145"/>
                    <a:pt x="890" y="1"/>
                    <a:pt x="6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2" name="Google Shape;2282;p65"/>
            <p:cNvSpPr/>
            <p:nvPr/>
          </p:nvSpPr>
          <p:spPr>
            <a:xfrm>
              <a:off x="3497308" y="2047756"/>
              <a:ext cx="23170" cy="41728"/>
            </a:xfrm>
            <a:custGeom>
              <a:rect b="b" l="l" r="r" t="t"/>
              <a:pathLst>
                <a:path extrusionOk="0" h="2768" w="1537">
                  <a:moveTo>
                    <a:pt x="649" y="0"/>
                  </a:moveTo>
                  <a:cubicBezTo>
                    <a:pt x="329" y="0"/>
                    <a:pt x="1" y="246"/>
                    <a:pt x="70" y="672"/>
                  </a:cubicBezTo>
                  <a:lnTo>
                    <a:pt x="367" y="2296"/>
                  </a:lnTo>
                  <a:cubicBezTo>
                    <a:pt x="419" y="2575"/>
                    <a:pt x="646" y="2767"/>
                    <a:pt x="926" y="2767"/>
                  </a:cubicBezTo>
                  <a:cubicBezTo>
                    <a:pt x="960" y="2767"/>
                    <a:pt x="995" y="2767"/>
                    <a:pt x="1030" y="2750"/>
                  </a:cubicBezTo>
                  <a:cubicBezTo>
                    <a:pt x="1345" y="2698"/>
                    <a:pt x="1537" y="2401"/>
                    <a:pt x="1484" y="2104"/>
                  </a:cubicBezTo>
                  <a:lnTo>
                    <a:pt x="1187" y="462"/>
                  </a:lnTo>
                  <a:cubicBezTo>
                    <a:pt x="1134" y="144"/>
                    <a:pt x="894" y="0"/>
                    <a:pt x="6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3" name="Google Shape;2283;p65"/>
            <p:cNvSpPr/>
            <p:nvPr/>
          </p:nvSpPr>
          <p:spPr>
            <a:xfrm>
              <a:off x="3542051" y="1705252"/>
              <a:ext cx="20592" cy="41728"/>
            </a:xfrm>
            <a:custGeom>
              <a:rect b="b" l="l" r="r" t="t"/>
              <a:pathLst>
                <a:path extrusionOk="0" h="2768" w="1366">
                  <a:moveTo>
                    <a:pt x="754" y="0"/>
                  </a:moveTo>
                  <a:cubicBezTo>
                    <a:pt x="489" y="0"/>
                    <a:pt x="225" y="165"/>
                    <a:pt x="193" y="514"/>
                  </a:cubicBezTo>
                  <a:lnTo>
                    <a:pt x="36" y="2156"/>
                  </a:lnTo>
                  <a:cubicBezTo>
                    <a:pt x="1" y="2470"/>
                    <a:pt x="245" y="2749"/>
                    <a:pt x="560" y="2767"/>
                  </a:cubicBezTo>
                  <a:lnTo>
                    <a:pt x="595" y="2767"/>
                  </a:lnTo>
                  <a:cubicBezTo>
                    <a:pt x="605" y="2767"/>
                    <a:pt x="616" y="2768"/>
                    <a:pt x="627" y="2768"/>
                  </a:cubicBezTo>
                  <a:cubicBezTo>
                    <a:pt x="909" y="2768"/>
                    <a:pt x="1137" y="2546"/>
                    <a:pt x="1171" y="2260"/>
                  </a:cubicBezTo>
                  <a:lnTo>
                    <a:pt x="1328" y="619"/>
                  </a:lnTo>
                  <a:cubicBezTo>
                    <a:pt x="1365" y="217"/>
                    <a:pt x="1058" y="0"/>
                    <a:pt x="7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4" name="Google Shape;2284;p65"/>
            <p:cNvSpPr/>
            <p:nvPr/>
          </p:nvSpPr>
          <p:spPr>
            <a:xfrm>
              <a:off x="3549287" y="1830073"/>
              <a:ext cx="23065" cy="41682"/>
            </a:xfrm>
            <a:custGeom>
              <a:rect b="b" l="l" r="r" t="t"/>
              <a:pathLst>
                <a:path extrusionOk="0" h="2765" w="1530">
                  <a:moveTo>
                    <a:pt x="640" y="1"/>
                  </a:moveTo>
                  <a:cubicBezTo>
                    <a:pt x="321" y="1"/>
                    <a:pt x="1" y="246"/>
                    <a:pt x="80" y="669"/>
                  </a:cubicBezTo>
                  <a:lnTo>
                    <a:pt x="342" y="2293"/>
                  </a:lnTo>
                  <a:cubicBezTo>
                    <a:pt x="394" y="2573"/>
                    <a:pt x="621" y="2765"/>
                    <a:pt x="900" y="2765"/>
                  </a:cubicBezTo>
                  <a:lnTo>
                    <a:pt x="1005" y="2765"/>
                  </a:lnTo>
                  <a:cubicBezTo>
                    <a:pt x="1320" y="2712"/>
                    <a:pt x="1529" y="2415"/>
                    <a:pt x="1477" y="2101"/>
                  </a:cubicBezTo>
                  <a:lnTo>
                    <a:pt x="1197" y="477"/>
                  </a:lnTo>
                  <a:cubicBezTo>
                    <a:pt x="1136" y="149"/>
                    <a:pt x="888" y="1"/>
                    <a:pt x="6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5" name="Google Shape;2285;p65"/>
            <p:cNvSpPr/>
            <p:nvPr/>
          </p:nvSpPr>
          <p:spPr>
            <a:xfrm>
              <a:off x="3491112" y="1941372"/>
              <a:ext cx="23050" cy="41743"/>
            </a:xfrm>
            <a:custGeom>
              <a:rect b="b" l="l" r="r" t="t"/>
              <a:pathLst>
                <a:path extrusionOk="0" h="2769" w="1529">
                  <a:moveTo>
                    <a:pt x="650" y="0"/>
                  </a:moveTo>
                  <a:cubicBezTo>
                    <a:pt x="327" y="0"/>
                    <a:pt x="0" y="242"/>
                    <a:pt x="79" y="656"/>
                  </a:cubicBezTo>
                  <a:lnTo>
                    <a:pt x="359" y="2297"/>
                  </a:lnTo>
                  <a:cubicBezTo>
                    <a:pt x="393" y="2559"/>
                    <a:pt x="638" y="2769"/>
                    <a:pt x="917" y="2769"/>
                  </a:cubicBezTo>
                  <a:cubicBezTo>
                    <a:pt x="952" y="2769"/>
                    <a:pt x="970" y="2751"/>
                    <a:pt x="1005" y="2751"/>
                  </a:cubicBezTo>
                  <a:cubicBezTo>
                    <a:pt x="1319" y="2699"/>
                    <a:pt x="1529" y="2402"/>
                    <a:pt x="1476" y="2105"/>
                  </a:cubicBezTo>
                  <a:lnTo>
                    <a:pt x="1197" y="464"/>
                  </a:lnTo>
                  <a:cubicBezTo>
                    <a:pt x="1144" y="144"/>
                    <a:pt x="898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6" name="Google Shape;2286;p65"/>
            <p:cNvSpPr/>
            <p:nvPr/>
          </p:nvSpPr>
          <p:spPr>
            <a:xfrm>
              <a:off x="3570226" y="1911840"/>
              <a:ext cx="22628" cy="41788"/>
            </a:xfrm>
            <a:custGeom>
              <a:rect b="b" l="l" r="r" t="t"/>
              <a:pathLst>
                <a:path extrusionOk="0" h="2772" w="1501">
                  <a:moveTo>
                    <a:pt x="861" y="1"/>
                  </a:moveTo>
                  <a:cubicBezTo>
                    <a:pt x="609" y="1"/>
                    <a:pt x="361" y="152"/>
                    <a:pt x="315" y="484"/>
                  </a:cubicBezTo>
                  <a:lnTo>
                    <a:pt x="53" y="2108"/>
                  </a:lnTo>
                  <a:cubicBezTo>
                    <a:pt x="0" y="2423"/>
                    <a:pt x="210" y="2720"/>
                    <a:pt x="524" y="2772"/>
                  </a:cubicBezTo>
                  <a:lnTo>
                    <a:pt x="612" y="2772"/>
                  </a:lnTo>
                  <a:cubicBezTo>
                    <a:pt x="891" y="2772"/>
                    <a:pt x="1136" y="2562"/>
                    <a:pt x="1171" y="2300"/>
                  </a:cubicBezTo>
                  <a:lnTo>
                    <a:pt x="1432" y="659"/>
                  </a:lnTo>
                  <a:cubicBezTo>
                    <a:pt x="1501" y="240"/>
                    <a:pt x="1178" y="1"/>
                    <a:pt x="8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7" name="Google Shape;2287;p65"/>
            <p:cNvSpPr/>
            <p:nvPr/>
          </p:nvSpPr>
          <p:spPr>
            <a:xfrm>
              <a:off x="3605321" y="2047620"/>
              <a:ext cx="20728" cy="42120"/>
            </a:xfrm>
            <a:custGeom>
              <a:rect b="b" l="l" r="r" t="t"/>
              <a:pathLst>
                <a:path extrusionOk="0" h="2794" w="1375">
                  <a:moveTo>
                    <a:pt x="616" y="0"/>
                  </a:moveTo>
                  <a:cubicBezTo>
                    <a:pt x="310" y="0"/>
                    <a:pt x="0" y="222"/>
                    <a:pt x="48" y="628"/>
                  </a:cubicBezTo>
                  <a:lnTo>
                    <a:pt x="205" y="2270"/>
                  </a:lnTo>
                  <a:cubicBezTo>
                    <a:pt x="240" y="2567"/>
                    <a:pt x="484" y="2776"/>
                    <a:pt x="781" y="2794"/>
                  </a:cubicBezTo>
                  <a:lnTo>
                    <a:pt x="833" y="2776"/>
                  </a:lnTo>
                  <a:cubicBezTo>
                    <a:pt x="1148" y="2759"/>
                    <a:pt x="1375" y="2479"/>
                    <a:pt x="1340" y="2165"/>
                  </a:cubicBezTo>
                  <a:lnTo>
                    <a:pt x="1165" y="506"/>
                  </a:lnTo>
                  <a:cubicBezTo>
                    <a:pt x="1133" y="161"/>
                    <a:pt x="876" y="0"/>
                    <a:pt x="6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88" name="Google Shape;2288;p65"/>
            <p:cNvSpPr/>
            <p:nvPr/>
          </p:nvSpPr>
          <p:spPr>
            <a:xfrm>
              <a:off x="3435259" y="2228098"/>
              <a:ext cx="20728" cy="41984"/>
            </a:xfrm>
            <a:custGeom>
              <a:rect b="b" l="l" r="r" t="t"/>
              <a:pathLst>
                <a:path extrusionOk="0" h="2785" w="1375">
                  <a:moveTo>
                    <a:pt x="608" y="1"/>
                  </a:moveTo>
                  <a:cubicBezTo>
                    <a:pt x="303" y="1"/>
                    <a:pt x="0" y="218"/>
                    <a:pt x="47" y="619"/>
                  </a:cubicBezTo>
                  <a:lnTo>
                    <a:pt x="221" y="2278"/>
                  </a:lnTo>
                  <a:cubicBezTo>
                    <a:pt x="239" y="2558"/>
                    <a:pt x="483" y="2785"/>
                    <a:pt x="780" y="2785"/>
                  </a:cubicBezTo>
                  <a:lnTo>
                    <a:pt x="833" y="2785"/>
                  </a:lnTo>
                  <a:cubicBezTo>
                    <a:pt x="1147" y="2750"/>
                    <a:pt x="1374" y="2470"/>
                    <a:pt x="1339" y="2156"/>
                  </a:cubicBezTo>
                  <a:lnTo>
                    <a:pt x="1182" y="514"/>
                  </a:lnTo>
                  <a:cubicBezTo>
                    <a:pt x="1141" y="165"/>
                    <a:pt x="874" y="1"/>
                    <a:pt x="6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2" name="Shape 2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" name="Google Shape;2293;p66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Alfabeto fônico</a:t>
            </a:r>
            <a:endParaRPr/>
          </a:p>
        </p:txBody>
      </p:sp>
      <p:grpSp>
        <p:nvGrpSpPr>
          <p:cNvPr id="2294" name="Google Shape;2294;p66"/>
          <p:cNvGrpSpPr/>
          <p:nvPr/>
        </p:nvGrpSpPr>
        <p:grpSpPr>
          <a:xfrm>
            <a:off x="2715081" y="1540190"/>
            <a:ext cx="697987" cy="1034272"/>
            <a:chOff x="5473063" y="459825"/>
            <a:chExt cx="567100" cy="840325"/>
          </a:xfrm>
        </p:grpSpPr>
        <p:sp>
          <p:nvSpPr>
            <p:cNvPr id="2295" name="Google Shape;2295;p66"/>
            <p:cNvSpPr/>
            <p:nvPr/>
          </p:nvSpPr>
          <p:spPr>
            <a:xfrm>
              <a:off x="5473063" y="561775"/>
              <a:ext cx="567100" cy="738375"/>
            </a:xfrm>
            <a:custGeom>
              <a:rect b="b" l="l" r="r" t="t"/>
              <a:pathLst>
                <a:path extrusionOk="0" h="29535" w="22684">
                  <a:moveTo>
                    <a:pt x="521" y="29015"/>
                  </a:moveTo>
                  <a:cubicBezTo>
                    <a:pt x="836" y="29377"/>
                    <a:pt x="1371" y="29519"/>
                    <a:pt x="1859" y="29535"/>
                  </a:cubicBezTo>
                  <a:cubicBezTo>
                    <a:pt x="3167" y="29535"/>
                    <a:pt x="4506" y="29409"/>
                    <a:pt x="5829" y="29377"/>
                  </a:cubicBezTo>
                  <a:cubicBezTo>
                    <a:pt x="8648" y="29314"/>
                    <a:pt x="11468" y="29204"/>
                    <a:pt x="14287" y="29188"/>
                  </a:cubicBezTo>
                  <a:cubicBezTo>
                    <a:pt x="16319" y="29172"/>
                    <a:pt x="18351" y="29188"/>
                    <a:pt x="20368" y="29251"/>
                  </a:cubicBezTo>
                  <a:cubicBezTo>
                    <a:pt x="20824" y="29298"/>
                    <a:pt x="21281" y="29251"/>
                    <a:pt x="21707" y="29109"/>
                  </a:cubicBezTo>
                  <a:cubicBezTo>
                    <a:pt x="22636" y="28731"/>
                    <a:pt x="22541" y="27613"/>
                    <a:pt x="22526" y="26762"/>
                  </a:cubicBezTo>
                  <a:cubicBezTo>
                    <a:pt x="22510" y="25628"/>
                    <a:pt x="22384" y="24478"/>
                    <a:pt x="22400" y="23329"/>
                  </a:cubicBezTo>
                  <a:cubicBezTo>
                    <a:pt x="22400" y="22620"/>
                    <a:pt x="22683" y="21391"/>
                    <a:pt x="21896" y="20966"/>
                  </a:cubicBezTo>
                  <a:cubicBezTo>
                    <a:pt x="21691" y="20871"/>
                    <a:pt x="21470" y="20824"/>
                    <a:pt x="21250" y="20808"/>
                  </a:cubicBezTo>
                  <a:cubicBezTo>
                    <a:pt x="19958" y="20667"/>
                    <a:pt x="18619" y="20793"/>
                    <a:pt x="17312" y="20840"/>
                  </a:cubicBezTo>
                  <a:cubicBezTo>
                    <a:pt x="15941" y="20903"/>
                    <a:pt x="14540" y="20982"/>
                    <a:pt x="13153" y="21045"/>
                  </a:cubicBezTo>
                  <a:cubicBezTo>
                    <a:pt x="12838" y="21092"/>
                    <a:pt x="12508" y="21045"/>
                    <a:pt x="12208" y="20934"/>
                  </a:cubicBezTo>
                  <a:cubicBezTo>
                    <a:pt x="11531" y="20635"/>
                    <a:pt x="11484" y="19391"/>
                    <a:pt x="11704" y="18776"/>
                  </a:cubicBezTo>
                  <a:cubicBezTo>
                    <a:pt x="12019" y="17894"/>
                    <a:pt x="12854" y="17973"/>
                    <a:pt x="13610" y="17957"/>
                  </a:cubicBezTo>
                  <a:lnTo>
                    <a:pt x="20005" y="17910"/>
                  </a:lnTo>
                  <a:cubicBezTo>
                    <a:pt x="20462" y="17910"/>
                    <a:pt x="21029" y="17863"/>
                    <a:pt x="21202" y="17327"/>
                  </a:cubicBezTo>
                  <a:cubicBezTo>
                    <a:pt x="21265" y="17122"/>
                    <a:pt x="21281" y="16918"/>
                    <a:pt x="21265" y="16697"/>
                  </a:cubicBezTo>
                  <a:cubicBezTo>
                    <a:pt x="21265" y="15327"/>
                    <a:pt x="21297" y="13925"/>
                    <a:pt x="21250" y="12523"/>
                  </a:cubicBezTo>
                  <a:cubicBezTo>
                    <a:pt x="21202" y="11357"/>
                    <a:pt x="20494" y="10853"/>
                    <a:pt x="19423" y="10759"/>
                  </a:cubicBezTo>
                  <a:cubicBezTo>
                    <a:pt x="18178" y="10649"/>
                    <a:pt x="16934" y="10633"/>
                    <a:pt x="15705" y="10712"/>
                  </a:cubicBezTo>
                  <a:cubicBezTo>
                    <a:pt x="14603" y="10775"/>
                    <a:pt x="13453" y="11137"/>
                    <a:pt x="12350" y="10916"/>
                  </a:cubicBezTo>
                  <a:cubicBezTo>
                    <a:pt x="11247" y="10680"/>
                    <a:pt x="11326" y="9357"/>
                    <a:pt x="11941" y="8585"/>
                  </a:cubicBezTo>
                  <a:cubicBezTo>
                    <a:pt x="13185" y="6994"/>
                    <a:pt x="21108" y="7183"/>
                    <a:pt x="21707" y="6632"/>
                  </a:cubicBezTo>
                  <a:cubicBezTo>
                    <a:pt x="22368" y="6018"/>
                    <a:pt x="22226" y="5041"/>
                    <a:pt x="22211" y="4222"/>
                  </a:cubicBezTo>
                  <a:cubicBezTo>
                    <a:pt x="22211" y="3198"/>
                    <a:pt x="22683" y="694"/>
                    <a:pt x="21502" y="174"/>
                  </a:cubicBezTo>
                  <a:cubicBezTo>
                    <a:pt x="21155" y="48"/>
                    <a:pt x="20777" y="1"/>
                    <a:pt x="20415" y="32"/>
                  </a:cubicBezTo>
                  <a:cubicBezTo>
                    <a:pt x="15485" y="158"/>
                    <a:pt x="10570" y="190"/>
                    <a:pt x="5640" y="221"/>
                  </a:cubicBezTo>
                  <a:lnTo>
                    <a:pt x="2301" y="253"/>
                  </a:lnTo>
                  <a:cubicBezTo>
                    <a:pt x="1812" y="221"/>
                    <a:pt x="1324" y="284"/>
                    <a:pt x="867" y="457"/>
                  </a:cubicBezTo>
                  <a:cubicBezTo>
                    <a:pt x="1" y="851"/>
                    <a:pt x="32" y="1654"/>
                    <a:pt x="80" y="2474"/>
                  </a:cubicBezTo>
                  <a:cubicBezTo>
                    <a:pt x="237" y="4978"/>
                    <a:pt x="363" y="7435"/>
                    <a:pt x="347" y="9940"/>
                  </a:cubicBezTo>
                  <a:cubicBezTo>
                    <a:pt x="332" y="14996"/>
                    <a:pt x="221" y="20068"/>
                    <a:pt x="174" y="25124"/>
                  </a:cubicBezTo>
                  <a:cubicBezTo>
                    <a:pt x="174" y="26054"/>
                    <a:pt x="174" y="26967"/>
                    <a:pt x="221" y="27897"/>
                  </a:cubicBezTo>
                  <a:cubicBezTo>
                    <a:pt x="206" y="28180"/>
                    <a:pt x="269" y="28479"/>
                    <a:pt x="379" y="28747"/>
                  </a:cubicBezTo>
                  <a:cubicBezTo>
                    <a:pt x="410" y="28842"/>
                    <a:pt x="458" y="28920"/>
                    <a:pt x="521" y="290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6" name="Google Shape;2296;p66"/>
            <p:cNvSpPr/>
            <p:nvPr/>
          </p:nvSpPr>
          <p:spPr>
            <a:xfrm>
              <a:off x="5473063" y="567300"/>
              <a:ext cx="565900" cy="732500"/>
            </a:xfrm>
            <a:custGeom>
              <a:rect b="b" l="l" r="r" t="t"/>
              <a:pathLst>
                <a:path extrusionOk="0" h="29300" w="22636">
                  <a:moveTo>
                    <a:pt x="10113" y="0"/>
                  </a:moveTo>
                  <a:lnTo>
                    <a:pt x="5656" y="47"/>
                  </a:lnTo>
                  <a:lnTo>
                    <a:pt x="2301" y="79"/>
                  </a:lnTo>
                  <a:cubicBezTo>
                    <a:pt x="2222" y="74"/>
                    <a:pt x="2143" y="71"/>
                    <a:pt x="2063" y="71"/>
                  </a:cubicBezTo>
                  <a:cubicBezTo>
                    <a:pt x="1666" y="71"/>
                    <a:pt x="1264" y="137"/>
                    <a:pt x="883" y="268"/>
                  </a:cubicBezTo>
                  <a:cubicBezTo>
                    <a:pt x="1" y="662"/>
                    <a:pt x="48" y="1465"/>
                    <a:pt x="95" y="2300"/>
                  </a:cubicBezTo>
                  <a:cubicBezTo>
                    <a:pt x="253" y="4789"/>
                    <a:pt x="379" y="7262"/>
                    <a:pt x="363" y="9750"/>
                  </a:cubicBezTo>
                  <a:cubicBezTo>
                    <a:pt x="332" y="14822"/>
                    <a:pt x="237" y="19879"/>
                    <a:pt x="190" y="24951"/>
                  </a:cubicBezTo>
                  <a:cubicBezTo>
                    <a:pt x="190" y="25864"/>
                    <a:pt x="190" y="26793"/>
                    <a:pt x="221" y="27707"/>
                  </a:cubicBezTo>
                  <a:cubicBezTo>
                    <a:pt x="221" y="28006"/>
                    <a:pt x="269" y="28290"/>
                    <a:pt x="379" y="28558"/>
                  </a:cubicBezTo>
                  <a:cubicBezTo>
                    <a:pt x="426" y="28636"/>
                    <a:pt x="473" y="28715"/>
                    <a:pt x="536" y="28778"/>
                  </a:cubicBezTo>
                  <a:cubicBezTo>
                    <a:pt x="836" y="29140"/>
                    <a:pt x="1371" y="29298"/>
                    <a:pt x="1859" y="29298"/>
                  </a:cubicBezTo>
                  <a:cubicBezTo>
                    <a:pt x="1937" y="29299"/>
                    <a:pt x="2014" y="29299"/>
                    <a:pt x="2091" y="29299"/>
                  </a:cubicBezTo>
                  <a:cubicBezTo>
                    <a:pt x="3339" y="29299"/>
                    <a:pt x="4599" y="29186"/>
                    <a:pt x="5845" y="29156"/>
                  </a:cubicBezTo>
                  <a:cubicBezTo>
                    <a:pt x="8664" y="29077"/>
                    <a:pt x="11484" y="28983"/>
                    <a:pt x="14303" y="28951"/>
                  </a:cubicBezTo>
                  <a:cubicBezTo>
                    <a:pt x="14652" y="28949"/>
                    <a:pt x="15000" y="28947"/>
                    <a:pt x="15348" y="28947"/>
                  </a:cubicBezTo>
                  <a:cubicBezTo>
                    <a:pt x="17028" y="28947"/>
                    <a:pt x="18700" y="28978"/>
                    <a:pt x="20383" y="29030"/>
                  </a:cubicBezTo>
                  <a:cubicBezTo>
                    <a:pt x="20481" y="29041"/>
                    <a:pt x="20579" y="29046"/>
                    <a:pt x="20678" y="29046"/>
                  </a:cubicBezTo>
                  <a:cubicBezTo>
                    <a:pt x="21026" y="29046"/>
                    <a:pt x="21379" y="28983"/>
                    <a:pt x="21722" y="28873"/>
                  </a:cubicBezTo>
                  <a:cubicBezTo>
                    <a:pt x="22636" y="28495"/>
                    <a:pt x="22541" y="27376"/>
                    <a:pt x="22541" y="26541"/>
                  </a:cubicBezTo>
                  <a:cubicBezTo>
                    <a:pt x="22526" y="26226"/>
                    <a:pt x="22510" y="25880"/>
                    <a:pt x="22494" y="25549"/>
                  </a:cubicBezTo>
                  <a:cubicBezTo>
                    <a:pt x="21604" y="25058"/>
                    <a:pt x="20602" y="24869"/>
                    <a:pt x="19583" y="24869"/>
                  </a:cubicBezTo>
                  <a:cubicBezTo>
                    <a:pt x="19393" y="24869"/>
                    <a:pt x="19203" y="24875"/>
                    <a:pt x="19013" y="24888"/>
                  </a:cubicBezTo>
                  <a:cubicBezTo>
                    <a:pt x="16351" y="25029"/>
                    <a:pt x="14067" y="26148"/>
                    <a:pt x="11688" y="27266"/>
                  </a:cubicBezTo>
                  <a:cubicBezTo>
                    <a:pt x="10685" y="27736"/>
                    <a:pt x="9591" y="27972"/>
                    <a:pt x="8500" y="27972"/>
                  </a:cubicBezTo>
                  <a:cubicBezTo>
                    <a:pt x="6560" y="27972"/>
                    <a:pt x="4633" y="27225"/>
                    <a:pt x="3261" y="25722"/>
                  </a:cubicBezTo>
                  <a:cubicBezTo>
                    <a:pt x="1324" y="23643"/>
                    <a:pt x="851" y="20556"/>
                    <a:pt x="899" y="17784"/>
                  </a:cubicBezTo>
                  <a:cubicBezTo>
                    <a:pt x="946" y="14665"/>
                    <a:pt x="1481" y="10743"/>
                    <a:pt x="3183" y="8096"/>
                  </a:cubicBezTo>
                  <a:cubicBezTo>
                    <a:pt x="4269" y="6379"/>
                    <a:pt x="6018" y="6127"/>
                    <a:pt x="7703" y="5277"/>
                  </a:cubicBezTo>
                  <a:cubicBezTo>
                    <a:pt x="9751" y="4237"/>
                    <a:pt x="10728" y="2095"/>
                    <a:pt x="10113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7" name="Google Shape;2297;p66"/>
            <p:cNvSpPr/>
            <p:nvPr/>
          </p:nvSpPr>
          <p:spPr>
            <a:xfrm>
              <a:off x="5811338" y="459975"/>
              <a:ext cx="167375" cy="219125"/>
            </a:xfrm>
            <a:custGeom>
              <a:rect b="b" l="l" r="r" t="t"/>
              <a:pathLst>
                <a:path extrusionOk="0" h="8765" w="6695">
                  <a:moveTo>
                    <a:pt x="4275" y="1"/>
                  </a:moveTo>
                  <a:cubicBezTo>
                    <a:pt x="4190" y="1"/>
                    <a:pt x="4109" y="14"/>
                    <a:pt x="4033" y="40"/>
                  </a:cubicBezTo>
                  <a:cubicBezTo>
                    <a:pt x="3371" y="261"/>
                    <a:pt x="3497" y="1221"/>
                    <a:pt x="3545" y="1773"/>
                  </a:cubicBezTo>
                  <a:cubicBezTo>
                    <a:pt x="3592" y="2734"/>
                    <a:pt x="3340" y="3710"/>
                    <a:pt x="2599" y="4340"/>
                  </a:cubicBezTo>
                  <a:cubicBezTo>
                    <a:pt x="2237" y="4640"/>
                    <a:pt x="1812" y="4844"/>
                    <a:pt x="1418" y="5096"/>
                  </a:cubicBezTo>
                  <a:cubicBezTo>
                    <a:pt x="1150" y="5285"/>
                    <a:pt x="930" y="5506"/>
                    <a:pt x="756" y="5774"/>
                  </a:cubicBezTo>
                  <a:cubicBezTo>
                    <a:pt x="0" y="6955"/>
                    <a:pt x="883" y="8420"/>
                    <a:pt x="2111" y="8703"/>
                  </a:cubicBezTo>
                  <a:cubicBezTo>
                    <a:pt x="2324" y="8745"/>
                    <a:pt x="2538" y="8765"/>
                    <a:pt x="2751" y="8765"/>
                  </a:cubicBezTo>
                  <a:cubicBezTo>
                    <a:pt x="3598" y="8765"/>
                    <a:pt x="4428" y="8447"/>
                    <a:pt x="5057" y="7869"/>
                  </a:cubicBezTo>
                  <a:cubicBezTo>
                    <a:pt x="6081" y="6892"/>
                    <a:pt x="6679" y="5553"/>
                    <a:pt x="6695" y="4151"/>
                  </a:cubicBezTo>
                  <a:cubicBezTo>
                    <a:pt x="6663" y="2718"/>
                    <a:pt x="6096" y="1347"/>
                    <a:pt x="5072" y="355"/>
                  </a:cubicBezTo>
                  <a:cubicBezTo>
                    <a:pt x="4833" y="128"/>
                    <a:pt x="4540" y="1"/>
                    <a:pt x="42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8" name="Google Shape;2298;p66"/>
            <p:cNvSpPr/>
            <p:nvPr/>
          </p:nvSpPr>
          <p:spPr>
            <a:xfrm>
              <a:off x="5945213" y="532250"/>
              <a:ext cx="33500" cy="86650"/>
            </a:xfrm>
            <a:custGeom>
              <a:rect b="b" l="l" r="r" t="t"/>
              <a:pathLst>
                <a:path extrusionOk="0" h="3466" w="1340">
                  <a:moveTo>
                    <a:pt x="1182" y="0"/>
                  </a:moveTo>
                  <a:cubicBezTo>
                    <a:pt x="316" y="567"/>
                    <a:pt x="1" y="2142"/>
                    <a:pt x="458" y="3009"/>
                  </a:cubicBezTo>
                  <a:cubicBezTo>
                    <a:pt x="552" y="3182"/>
                    <a:pt x="663" y="3339"/>
                    <a:pt x="820" y="3465"/>
                  </a:cubicBezTo>
                  <a:cubicBezTo>
                    <a:pt x="1167" y="2788"/>
                    <a:pt x="1340" y="2032"/>
                    <a:pt x="1340" y="1260"/>
                  </a:cubicBezTo>
                  <a:cubicBezTo>
                    <a:pt x="1340" y="835"/>
                    <a:pt x="1277" y="410"/>
                    <a:pt x="11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9" name="Google Shape;2299;p66"/>
            <p:cNvSpPr/>
            <p:nvPr/>
          </p:nvSpPr>
          <p:spPr>
            <a:xfrm>
              <a:off x="5866063" y="624175"/>
              <a:ext cx="45325" cy="33200"/>
            </a:xfrm>
            <a:custGeom>
              <a:rect b="b" l="l" r="r" t="t"/>
              <a:pathLst>
                <a:path extrusionOk="0" h="1328" w="1813">
                  <a:moveTo>
                    <a:pt x="1073" y="1"/>
                  </a:moveTo>
                  <a:cubicBezTo>
                    <a:pt x="579" y="1"/>
                    <a:pt x="15" y="291"/>
                    <a:pt x="1" y="765"/>
                  </a:cubicBezTo>
                  <a:cubicBezTo>
                    <a:pt x="17" y="923"/>
                    <a:pt x="95" y="1080"/>
                    <a:pt x="237" y="1159"/>
                  </a:cubicBezTo>
                  <a:cubicBezTo>
                    <a:pt x="391" y="1272"/>
                    <a:pt x="604" y="1328"/>
                    <a:pt x="824" y="1328"/>
                  </a:cubicBezTo>
                  <a:cubicBezTo>
                    <a:pt x="1279" y="1328"/>
                    <a:pt x="1760" y="1086"/>
                    <a:pt x="1781" y="608"/>
                  </a:cubicBezTo>
                  <a:cubicBezTo>
                    <a:pt x="1812" y="230"/>
                    <a:pt x="1545" y="41"/>
                    <a:pt x="1214" y="9"/>
                  </a:cubicBezTo>
                  <a:cubicBezTo>
                    <a:pt x="1168" y="3"/>
                    <a:pt x="1121" y="1"/>
                    <a:pt x="10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0" name="Google Shape;2300;p66"/>
            <p:cNvSpPr/>
            <p:nvPr/>
          </p:nvSpPr>
          <p:spPr>
            <a:xfrm>
              <a:off x="5864113" y="542875"/>
              <a:ext cx="59075" cy="51675"/>
            </a:xfrm>
            <a:custGeom>
              <a:rect b="b" l="l" r="r" t="t"/>
              <a:pathLst>
                <a:path extrusionOk="0" h="2067" w="2363">
                  <a:moveTo>
                    <a:pt x="1197" y="0"/>
                  </a:moveTo>
                  <a:cubicBezTo>
                    <a:pt x="1055" y="394"/>
                    <a:pt x="803" y="757"/>
                    <a:pt x="488" y="1024"/>
                  </a:cubicBezTo>
                  <a:cubicBezTo>
                    <a:pt x="331" y="1150"/>
                    <a:pt x="173" y="1261"/>
                    <a:pt x="0" y="1371"/>
                  </a:cubicBezTo>
                  <a:cubicBezTo>
                    <a:pt x="0" y="1513"/>
                    <a:pt x="32" y="1654"/>
                    <a:pt x="110" y="1780"/>
                  </a:cubicBezTo>
                  <a:cubicBezTo>
                    <a:pt x="246" y="1987"/>
                    <a:pt x="454" y="2067"/>
                    <a:pt x="676" y="2067"/>
                  </a:cubicBezTo>
                  <a:cubicBezTo>
                    <a:pt x="996" y="2067"/>
                    <a:pt x="1346" y="1903"/>
                    <a:pt x="1560" y="1717"/>
                  </a:cubicBezTo>
                  <a:cubicBezTo>
                    <a:pt x="2363" y="961"/>
                    <a:pt x="1859" y="284"/>
                    <a:pt x="11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1" name="Google Shape;2301;p66"/>
            <p:cNvSpPr/>
            <p:nvPr/>
          </p:nvSpPr>
          <p:spPr>
            <a:xfrm>
              <a:off x="5895213" y="459825"/>
              <a:ext cx="47675" cy="49600"/>
            </a:xfrm>
            <a:custGeom>
              <a:rect b="b" l="l" r="r" t="t"/>
              <a:pathLst>
                <a:path extrusionOk="0" h="1984" w="1907">
                  <a:moveTo>
                    <a:pt x="913" y="0"/>
                  </a:moveTo>
                  <a:cubicBezTo>
                    <a:pt x="825" y="0"/>
                    <a:pt x="740" y="15"/>
                    <a:pt x="662" y="46"/>
                  </a:cubicBezTo>
                  <a:cubicBezTo>
                    <a:pt x="1" y="267"/>
                    <a:pt x="142" y="1227"/>
                    <a:pt x="174" y="1779"/>
                  </a:cubicBezTo>
                  <a:cubicBezTo>
                    <a:pt x="190" y="1842"/>
                    <a:pt x="190" y="1905"/>
                    <a:pt x="190" y="1968"/>
                  </a:cubicBezTo>
                  <a:cubicBezTo>
                    <a:pt x="237" y="1984"/>
                    <a:pt x="300" y="1984"/>
                    <a:pt x="316" y="1984"/>
                  </a:cubicBezTo>
                  <a:cubicBezTo>
                    <a:pt x="520" y="1984"/>
                    <a:pt x="741" y="1921"/>
                    <a:pt x="914" y="1810"/>
                  </a:cubicBezTo>
                  <a:cubicBezTo>
                    <a:pt x="1229" y="1606"/>
                    <a:pt x="1497" y="1338"/>
                    <a:pt x="1702" y="1023"/>
                  </a:cubicBezTo>
                  <a:cubicBezTo>
                    <a:pt x="1780" y="881"/>
                    <a:pt x="1843" y="739"/>
                    <a:pt x="1906" y="582"/>
                  </a:cubicBezTo>
                  <a:cubicBezTo>
                    <a:pt x="1843" y="519"/>
                    <a:pt x="1780" y="440"/>
                    <a:pt x="1717" y="361"/>
                  </a:cubicBezTo>
                  <a:cubicBezTo>
                    <a:pt x="1481" y="136"/>
                    <a:pt x="1181" y="0"/>
                    <a:pt x="9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2" name="Google Shape;2302;p66"/>
            <p:cNvSpPr/>
            <p:nvPr/>
          </p:nvSpPr>
          <p:spPr>
            <a:xfrm>
              <a:off x="5811738" y="562175"/>
              <a:ext cx="166975" cy="116925"/>
            </a:xfrm>
            <a:custGeom>
              <a:rect b="b" l="l" r="r" t="t"/>
              <a:pathLst>
                <a:path extrusionOk="0" h="4677" w="6679">
                  <a:moveTo>
                    <a:pt x="6679" y="0"/>
                  </a:moveTo>
                  <a:cubicBezTo>
                    <a:pt x="6348" y="1008"/>
                    <a:pt x="5671" y="1875"/>
                    <a:pt x="4789" y="2473"/>
                  </a:cubicBezTo>
                  <a:cubicBezTo>
                    <a:pt x="4226" y="2848"/>
                    <a:pt x="3568" y="3162"/>
                    <a:pt x="2898" y="3162"/>
                  </a:cubicBezTo>
                  <a:cubicBezTo>
                    <a:pt x="2667" y="3162"/>
                    <a:pt x="2435" y="3125"/>
                    <a:pt x="2205" y="3040"/>
                  </a:cubicBezTo>
                  <a:cubicBezTo>
                    <a:pt x="1497" y="2804"/>
                    <a:pt x="1008" y="2127"/>
                    <a:pt x="1008" y="1386"/>
                  </a:cubicBezTo>
                  <a:cubicBezTo>
                    <a:pt x="898" y="1481"/>
                    <a:pt x="819" y="1575"/>
                    <a:pt x="756" y="1686"/>
                  </a:cubicBezTo>
                  <a:cubicBezTo>
                    <a:pt x="0" y="2867"/>
                    <a:pt x="882" y="4332"/>
                    <a:pt x="2111" y="4615"/>
                  </a:cubicBezTo>
                  <a:cubicBezTo>
                    <a:pt x="2323" y="4657"/>
                    <a:pt x="2538" y="4677"/>
                    <a:pt x="2751" y="4677"/>
                  </a:cubicBezTo>
                  <a:cubicBezTo>
                    <a:pt x="3597" y="4677"/>
                    <a:pt x="4427" y="4359"/>
                    <a:pt x="5056" y="3781"/>
                  </a:cubicBezTo>
                  <a:cubicBezTo>
                    <a:pt x="6080" y="2804"/>
                    <a:pt x="6663" y="1465"/>
                    <a:pt x="6679" y="63"/>
                  </a:cubicBezTo>
                  <a:lnTo>
                    <a:pt x="6679" y="0"/>
                  </a:ln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3" name="Google Shape;2303;p66"/>
            <p:cNvSpPr/>
            <p:nvPr/>
          </p:nvSpPr>
          <p:spPr>
            <a:xfrm>
              <a:off x="5532138" y="459975"/>
              <a:ext cx="167375" cy="219325"/>
            </a:xfrm>
            <a:custGeom>
              <a:rect b="b" l="l" r="r" t="t"/>
              <a:pathLst>
                <a:path extrusionOk="0" h="8773" w="6695">
                  <a:moveTo>
                    <a:pt x="2436" y="1"/>
                  </a:moveTo>
                  <a:cubicBezTo>
                    <a:pt x="2170" y="1"/>
                    <a:pt x="1874" y="128"/>
                    <a:pt x="1623" y="355"/>
                  </a:cubicBezTo>
                  <a:cubicBezTo>
                    <a:pt x="615" y="1363"/>
                    <a:pt x="32" y="2734"/>
                    <a:pt x="1" y="4151"/>
                  </a:cubicBezTo>
                  <a:cubicBezTo>
                    <a:pt x="32" y="5569"/>
                    <a:pt x="615" y="6908"/>
                    <a:pt x="1639" y="7869"/>
                  </a:cubicBezTo>
                  <a:cubicBezTo>
                    <a:pt x="2261" y="8453"/>
                    <a:pt x="3079" y="8773"/>
                    <a:pt x="3915" y="8773"/>
                  </a:cubicBezTo>
                  <a:cubicBezTo>
                    <a:pt x="4138" y="8773"/>
                    <a:pt x="4362" y="8750"/>
                    <a:pt x="4584" y="8703"/>
                  </a:cubicBezTo>
                  <a:cubicBezTo>
                    <a:pt x="5813" y="8420"/>
                    <a:pt x="6695" y="6971"/>
                    <a:pt x="5939" y="5789"/>
                  </a:cubicBezTo>
                  <a:cubicBezTo>
                    <a:pt x="5766" y="5522"/>
                    <a:pt x="5545" y="5285"/>
                    <a:pt x="5277" y="5112"/>
                  </a:cubicBezTo>
                  <a:cubicBezTo>
                    <a:pt x="4884" y="4844"/>
                    <a:pt x="4458" y="4655"/>
                    <a:pt x="4096" y="4340"/>
                  </a:cubicBezTo>
                  <a:cubicBezTo>
                    <a:pt x="3356" y="3710"/>
                    <a:pt x="3119" y="2734"/>
                    <a:pt x="3167" y="1789"/>
                  </a:cubicBezTo>
                  <a:cubicBezTo>
                    <a:pt x="3198" y="1237"/>
                    <a:pt x="3340" y="276"/>
                    <a:pt x="2678" y="40"/>
                  </a:cubicBezTo>
                  <a:cubicBezTo>
                    <a:pt x="2602" y="14"/>
                    <a:pt x="2521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4" name="Google Shape;2304;p66"/>
            <p:cNvSpPr/>
            <p:nvPr/>
          </p:nvSpPr>
          <p:spPr>
            <a:xfrm>
              <a:off x="5532138" y="532250"/>
              <a:ext cx="33500" cy="86650"/>
            </a:xfrm>
            <a:custGeom>
              <a:rect b="b" l="l" r="r" t="t"/>
              <a:pathLst>
                <a:path extrusionOk="0" h="3466" w="1340">
                  <a:moveTo>
                    <a:pt x="174" y="0"/>
                  </a:moveTo>
                  <a:cubicBezTo>
                    <a:pt x="64" y="410"/>
                    <a:pt x="16" y="835"/>
                    <a:pt x="1" y="1260"/>
                  </a:cubicBezTo>
                  <a:cubicBezTo>
                    <a:pt x="1" y="2032"/>
                    <a:pt x="190" y="2788"/>
                    <a:pt x="536" y="3465"/>
                  </a:cubicBezTo>
                  <a:cubicBezTo>
                    <a:pt x="678" y="3339"/>
                    <a:pt x="804" y="3182"/>
                    <a:pt x="898" y="3009"/>
                  </a:cubicBezTo>
                  <a:cubicBezTo>
                    <a:pt x="1339" y="2142"/>
                    <a:pt x="1040" y="567"/>
                    <a:pt x="1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5" name="Google Shape;2305;p66"/>
            <p:cNvSpPr/>
            <p:nvPr/>
          </p:nvSpPr>
          <p:spPr>
            <a:xfrm>
              <a:off x="5599488" y="624175"/>
              <a:ext cx="45300" cy="33200"/>
            </a:xfrm>
            <a:custGeom>
              <a:rect b="b" l="l" r="r" t="t"/>
              <a:pathLst>
                <a:path extrusionOk="0" h="1328" w="1812">
                  <a:moveTo>
                    <a:pt x="740" y="1"/>
                  </a:moveTo>
                  <a:cubicBezTo>
                    <a:pt x="692" y="1"/>
                    <a:pt x="645" y="3"/>
                    <a:pt x="599" y="9"/>
                  </a:cubicBezTo>
                  <a:cubicBezTo>
                    <a:pt x="268" y="41"/>
                    <a:pt x="0" y="230"/>
                    <a:pt x="32" y="608"/>
                  </a:cubicBezTo>
                  <a:cubicBezTo>
                    <a:pt x="53" y="1086"/>
                    <a:pt x="533" y="1328"/>
                    <a:pt x="989" y="1328"/>
                  </a:cubicBezTo>
                  <a:cubicBezTo>
                    <a:pt x="1208" y="1328"/>
                    <a:pt x="1422" y="1272"/>
                    <a:pt x="1575" y="1159"/>
                  </a:cubicBezTo>
                  <a:cubicBezTo>
                    <a:pt x="1717" y="1080"/>
                    <a:pt x="1796" y="923"/>
                    <a:pt x="1811" y="765"/>
                  </a:cubicBezTo>
                  <a:cubicBezTo>
                    <a:pt x="1811" y="291"/>
                    <a:pt x="1236" y="1"/>
                    <a:pt x="74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6" name="Google Shape;2306;p66"/>
            <p:cNvSpPr/>
            <p:nvPr/>
          </p:nvSpPr>
          <p:spPr>
            <a:xfrm>
              <a:off x="5587663" y="542875"/>
              <a:ext cx="59100" cy="51675"/>
            </a:xfrm>
            <a:custGeom>
              <a:rect b="b" l="l" r="r" t="t"/>
              <a:pathLst>
                <a:path extrusionOk="0" h="2067" w="2364">
                  <a:moveTo>
                    <a:pt x="1166" y="0"/>
                  </a:moveTo>
                  <a:cubicBezTo>
                    <a:pt x="505" y="284"/>
                    <a:pt x="1" y="961"/>
                    <a:pt x="820" y="1717"/>
                  </a:cubicBezTo>
                  <a:cubicBezTo>
                    <a:pt x="1024" y="1903"/>
                    <a:pt x="1370" y="2067"/>
                    <a:pt x="1688" y="2067"/>
                  </a:cubicBezTo>
                  <a:cubicBezTo>
                    <a:pt x="1910" y="2067"/>
                    <a:pt x="2117" y="1987"/>
                    <a:pt x="2253" y="1780"/>
                  </a:cubicBezTo>
                  <a:cubicBezTo>
                    <a:pt x="2332" y="1654"/>
                    <a:pt x="2363" y="1513"/>
                    <a:pt x="2347" y="1371"/>
                  </a:cubicBezTo>
                  <a:cubicBezTo>
                    <a:pt x="2190" y="1261"/>
                    <a:pt x="2032" y="1150"/>
                    <a:pt x="1875" y="1024"/>
                  </a:cubicBezTo>
                  <a:cubicBezTo>
                    <a:pt x="1560" y="757"/>
                    <a:pt x="1308" y="394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7" name="Google Shape;2307;p66"/>
            <p:cNvSpPr/>
            <p:nvPr/>
          </p:nvSpPr>
          <p:spPr>
            <a:xfrm>
              <a:off x="5567963" y="459825"/>
              <a:ext cx="47675" cy="49600"/>
            </a:xfrm>
            <a:custGeom>
              <a:rect b="b" l="l" r="r" t="t"/>
              <a:pathLst>
                <a:path extrusionOk="0" h="1984" w="1907">
                  <a:moveTo>
                    <a:pt x="996" y="0"/>
                  </a:moveTo>
                  <a:cubicBezTo>
                    <a:pt x="732" y="0"/>
                    <a:pt x="439" y="136"/>
                    <a:pt x="190" y="361"/>
                  </a:cubicBezTo>
                  <a:cubicBezTo>
                    <a:pt x="127" y="440"/>
                    <a:pt x="64" y="519"/>
                    <a:pt x="1" y="582"/>
                  </a:cubicBezTo>
                  <a:cubicBezTo>
                    <a:pt x="64" y="739"/>
                    <a:pt x="127" y="881"/>
                    <a:pt x="221" y="1023"/>
                  </a:cubicBezTo>
                  <a:cubicBezTo>
                    <a:pt x="410" y="1338"/>
                    <a:pt x="678" y="1606"/>
                    <a:pt x="1009" y="1810"/>
                  </a:cubicBezTo>
                  <a:cubicBezTo>
                    <a:pt x="1182" y="1921"/>
                    <a:pt x="1387" y="1984"/>
                    <a:pt x="1592" y="1984"/>
                  </a:cubicBezTo>
                  <a:cubicBezTo>
                    <a:pt x="1623" y="1984"/>
                    <a:pt x="1671" y="1984"/>
                    <a:pt x="1718" y="1968"/>
                  </a:cubicBezTo>
                  <a:cubicBezTo>
                    <a:pt x="1718" y="1905"/>
                    <a:pt x="1718" y="1842"/>
                    <a:pt x="1734" y="1779"/>
                  </a:cubicBezTo>
                  <a:cubicBezTo>
                    <a:pt x="1765" y="1227"/>
                    <a:pt x="1907" y="267"/>
                    <a:pt x="1245" y="46"/>
                  </a:cubicBezTo>
                  <a:cubicBezTo>
                    <a:pt x="1167" y="15"/>
                    <a:pt x="1083" y="0"/>
                    <a:pt x="9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8" name="Google Shape;2308;p66"/>
            <p:cNvSpPr/>
            <p:nvPr/>
          </p:nvSpPr>
          <p:spPr>
            <a:xfrm>
              <a:off x="5532538" y="561375"/>
              <a:ext cx="166975" cy="117925"/>
            </a:xfrm>
            <a:custGeom>
              <a:rect b="b" l="l" r="r" t="t"/>
              <a:pathLst>
                <a:path extrusionOk="0" h="4717" w="6679">
                  <a:moveTo>
                    <a:pt x="0" y="1"/>
                  </a:moveTo>
                  <a:lnTo>
                    <a:pt x="0" y="95"/>
                  </a:lnTo>
                  <a:cubicBezTo>
                    <a:pt x="16" y="1513"/>
                    <a:pt x="599" y="2852"/>
                    <a:pt x="1623" y="3813"/>
                  </a:cubicBezTo>
                  <a:cubicBezTo>
                    <a:pt x="2257" y="4397"/>
                    <a:pt x="3068" y="4717"/>
                    <a:pt x="3908" y="4717"/>
                  </a:cubicBezTo>
                  <a:cubicBezTo>
                    <a:pt x="4132" y="4717"/>
                    <a:pt x="4359" y="4694"/>
                    <a:pt x="4584" y="4647"/>
                  </a:cubicBezTo>
                  <a:cubicBezTo>
                    <a:pt x="5797" y="4364"/>
                    <a:pt x="6679" y="2915"/>
                    <a:pt x="5923" y="1733"/>
                  </a:cubicBezTo>
                  <a:cubicBezTo>
                    <a:pt x="5828" y="1592"/>
                    <a:pt x="5718" y="1450"/>
                    <a:pt x="5592" y="1340"/>
                  </a:cubicBezTo>
                  <a:cubicBezTo>
                    <a:pt x="5005" y="2306"/>
                    <a:pt x="4049" y="3062"/>
                    <a:pt x="2993" y="3062"/>
                  </a:cubicBezTo>
                  <a:cubicBezTo>
                    <a:pt x="2603" y="3062"/>
                    <a:pt x="2199" y="2959"/>
                    <a:pt x="1796" y="2726"/>
                  </a:cubicBezTo>
                  <a:cubicBezTo>
                    <a:pt x="882" y="2206"/>
                    <a:pt x="268" y="1151"/>
                    <a:pt x="0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09" name="Google Shape;2309;p66"/>
            <p:cNvSpPr/>
            <p:nvPr/>
          </p:nvSpPr>
          <p:spPr>
            <a:xfrm>
              <a:off x="5532938" y="784800"/>
              <a:ext cx="189825" cy="236900"/>
            </a:xfrm>
            <a:custGeom>
              <a:rect b="b" l="l" r="r" t="t"/>
              <a:pathLst>
                <a:path extrusionOk="0" h="9476" w="7593">
                  <a:moveTo>
                    <a:pt x="3381" y="0"/>
                  </a:moveTo>
                  <a:cubicBezTo>
                    <a:pt x="2704" y="0"/>
                    <a:pt x="2023" y="225"/>
                    <a:pt x="1418" y="735"/>
                  </a:cubicBezTo>
                  <a:cubicBezTo>
                    <a:pt x="551" y="1460"/>
                    <a:pt x="331" y="2562"/>
                    <a:pt x="331" y="3665"/>
                  </a:cubicBezTo>
                  <a:cubicBezTo>
                    <a:pt x="331" y="4657"/>
                    <a:pt x="173" y="5587"/>
                    <a:pt x="95" y="6563"/>
                  </a:cubicBezTo>
                  <a:cubicBezTo>
                    <a:pt x="0" y="7760"/>
                    <a:pt x="583" y="8847"/>
                    <a:pt x="1685" y="9273"/>
                  </a:cubicBezTo>
                  <a:cubicBezTo>
                    <a:pt x="2053" y="9412"/>
                    <a:pt x="2427" y="9476"/>
                    <a:pt x="2796" y="9476"/>
                  </a:cubicBezTo>
                  <a:cubicBezTo>
                    <a:pt x="4262" y="9476"/>
                    <a:pt x="5675" y="8477"/>
                    <a:pt x="6505" y="7256"/>
                  </a:cubicBezTo>
                  <a:cubicBezTo>
                    <a:pt x="7529" y="5681"/>
                    <a:pt x="7592" y="3665"/>
                    <a:pt x="6663" y="2043"/>
                  </a:cubicBezTo>
                  <a:cubicBezTo>
                    <a:pt x="6631" y="1980"/>
                    <a:pt x="6584" y="1917"/>
                    <a:pt x="6553" y="1854"/>
                  </a:cubicBezTo>
                  <a:cubicBezTo>
                    <a:pt x="5822" y="737"/>
                    <a:pt x="4608" y="0"/>
                    <a:pt x="338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0" name="Google Shape;2310;p66"/>
            <p:cNvSpPr/>
            <p:nvPr/>
          </p:nvSpPr>
          <p:spPr>
            <a:xfrm>
              <a:off x="5562863" y="823050"/>
              <a:ext cx="126425" cy="140425"/>
            </a:xfrm>
            <a:custGeom>
              <a:rect b="b" l="l" r="r" t="t"/>
              <a:pathLst>
                <a:path extrusionOk="0" h="5617" w="5057">
                  <a:moveTo>
                    <a:pt x="2670" y="1"/>
                  </a:moveTo>
                  <a:cubicBezTo>
                    <a:pt x="2271" y="1"/>
                    <a:pt x="1836" y="164"/>
                    <a:pt x="1386" y="544"/>
                  </a:cubicBezTo>
                  <a:cubicBezTo>
                    <a:pt x="299" y="1473"/>
                    <a:pt x="0" y="2828"/>
                    <a:pt x="441" y="4183"/>
                  </a:cubicBezTo>
                  <a:cubicBezTo>
                    <a:pt x="754" y="5122"/>
                    <a:pt x="1511" y="5616"/>
                    <a:pt x="2352" y="5616"/>
                  </a:cubicBezTo>
                  <a:cubicBezTo>
                    <a:pt x="2696" y="5616"/>
                    <a:pt x="3055" y="5533"/>
                    <a:pt x="3402" y="5364"/>
                  </a:cubicBezTo>
                  <a:cubicBezTo>
                    <a:pt x="4978" y="4608"/>
                    <a:pt x="5056" y="2513"/>
                    <a:pt x="4316" y="1190"/>
                  </a:cubicBezTo>
                  <a:cubicBezTo>
                    <a:pt x="3947" y="491"/>
                    <a:pt x="3362" y="1"/>
                    <a:pt x="26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1" name="Google Shape;2311;p66"/>
            <p:cNvSpPr/>
            <p:nvPr/>
          </p:nvSpPr>
          <p:spPr>
            <a:xfrm>
              <a:off x="5612488" y="833475"/>
              <a:ext cx="66175" cy="104225"/>
            </a:xfrm>
            <a:custGeom>
              <a:rect b="b" l="l" r="r" t="t"/>
              <a:pathLst>
                <a:path extrusionOk="0" h="4169" w="2647">
                  <a:moveTo>
                    <a:pt x="625" y="1"/>
                  </a:moveTo>
                  <a:cubicBezTo>
                    <a:pt x="31" y="1"/>
                    <a:pt x="0" y="684"/>
                    <a:pt x="47" y="1135"/>
                  </a:cubicBezTo>
                  <a:cubicBezTo>
                    <a:pt x="94" y="1529"/>
                    <a:pt x="205" y="1923"/>
                    <a:pt x="252" y="2317"/>
                  </a:cubicBezTo>
                  <a:cubicBezTo>
                    <a:pt x="299" y="2852"/>
                    <a:pt x="236" y="3624"/>
                    <a:pt x="693" y="3986"/>
                  </a:cubicBezTo>
                  <a:cubicBezTo>
                    <a:pt x="867" y="4109"/>
                    <a:pt x="1068" y="4168"/>
                    <a:pt x="1268" y="4168"/>
                  </a:cubicBezTo>
                  <a:cubicBezTo>
                    <a:pt x="1556" y="4168"/>
                    <a:pt x="1843" y="4045"/>
                    <a:pt x="2048" y="3813"/>
                  </a:cubicBezTo>
                  <a:cubicBezTo>
                    <a:pt x="2646" y="3104"/>
                    <a:pt x="2284" y="1860"/>
                    <a:pt x="1985" y="1104"/>
                  </a:cubicBezTo>
                  <a:cubicBezTo>
                    <a:pt x="1733" y="537"/>
                    <a:pt x="1291" y="17"/>
                    <a:pt x="646" y="1"/>
                  </a:cubicBezTo>
                  <a:cubicBezTo>
                    <a:pt x="639" y="1"/>
                    <a:pt x="632" y="1"/>
                    <a:pt x="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2" name="Google Shape;2312;p66"/>
            <p:cNvSpPr/>
            <p:nvPr/>
          </p:nvSpPr>
          <p:spPr>
            <a:xfrm>
              <a:off x="5583713" y="833525"/>
              <a:ext cx="48425" cy="49625"/>
            </a:xfrm>
            <a:custGeom>
              <a:rect b="b" l="l" r="r" t="t"/>
              <a:pathLst>
                <a:path extrusionOk="0" h="1985" w="1937">
                  <a:moveTo>
                    <a:pt x="653" y="0"/>
                  </a:moveTo>
                  <a:cubicBezTo>
                    <a:pt x="309" y="0"/>
                    <a:pt x="9" y="179"/>
                    <a:pt x="1" y="645"/>
                  </a:cubicBezTo>
                  <a:cubicBezTo>
                    <a:pt x="1" y="1023"/>
                    <a:pt x="300" y="1117"/>
                    <a:pt x="537" y="1338"/>
                  </a:cubicBezTo>
                  <a:cubicBezTo>
                    <a:pt x="773" y="1559"/>
                    <a:pt x="1025" y="1968"/>
                    <a:pt x="1387" y="1984"/>
                  </a:cubicBezTo>
                  <a:cubicBezTo>
                    <a:pt x="1396" y="1984"/>
                    <a:pt x="1405" y="1984"/>
                    <a:pt x="1413" y="1984"/>
                  </a:cubicBezTo>
                  <a:cubicBezTo>
                    <a:pt x="1863" y="1984"/>
                    <a:pt x="1937" y="1582"/>
                    <a:pt x="1860" y="1165"/>
                  </a:cubicBezTo>
                  <a:cubicBezTo>
                    <a:pt x="1812" y="850"/>
                    <a:pt x="1686" y="566"/>
                    <a:pt x="1482" y="330"/>
                  </a:cubicBezTo>
                  <a:cubicBezTo>
                    <a:pt x="1278" y="133"/>
                    <a:pt x="949" y="0"/>
                    <a:pt x="6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3" name="Google Shape;2313;p66"/>
            <p:cNvSpPr/>
            <p:nvPr/>
          </p:nvSpPr>
          <p:spPr>
            <a:xfrm>
              <a:off x="5810938" y="829475"/>
              <a:ext cx="128400" cy="159525"/>
            </a:xfrm>
            <a:custGeom>
              <a:rect b="b" l="l" r="r" t="t"/>
              <a:pathLst>
                <a:path extrusionOk="0" h="6381" w="5136">
                  <a:moveTo>
                    <a:pt x="2299" y="0"/>
                  </a:moveTo>
                  <a:cubicBezTo>
                    <a:pt x="1844" y="0"/>
                    <a:pt x="1386" y="151"/>
                    <a:pt x="977" y="492"/>
                  </a:cubicBezTo>
                  <a:cubicBezTo>
                    <a:pt x="394" y="980"/>
                    <a:pt x="253" y="1736"/>
                    <a:pt x="253" y="2461"/>
                  </a:cubicBezTo>
                  <a:cubicBezTo>
                    <a:pt x="253" y="3138"/>
                    <a:pt x="142" y="3768"/>
                    <a:pt x="95" y="4430"/>
                  </a:cubicBezTo>
                  <a:cubicBezTo>
                    <a:pt x="1" y="5202"/>
                    <a:pt x="442" y="5958"/>
                    <a:pt x="1166" y="6241"/>
                  </a:cubicBezTo>
                  <a:cubicBezTo>
                    <a:pt x="1415" y="6337"/>
                    <a:pt x="1667" y="6380"/>
                    <a:pt x="1917" y="6380"/>
                  </a:cubicBezTo>
                  <a:cubicBezTo>
                    <a:pt x="2904" y="6380"/>
                    <a:pt x="3858" y="5704"/>
                    <a:pt x="4411" y="4887"/>
                  </a:cubicBezTo>
                  <a:cubicBezTo>
                    <a:pt x="5104" y="3831"/>
                    <a:pt x="5136" y="2477"/>
                    <a:pt x="4521" y="1374"/>
                  </a:cubicBezTo>
                  <a:cubicBezTo>
                    <a:pt x="4490" y="1327"/>
                    <a:pt x="4458" y="1295"/>
                    <a:pt x="4443" y="1248"/>
                  </a:cubicBezTo>
                  <a:cubicBezTo>
                    <a:pt x="3945" y="496"/>
                    <a:pt x="3126" y="0"/>
                    <a:pt x="2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4" name="Google Shape;2314;p66"/>
            <p:cNvSpPr/>
            <p:nvPr/>
          </p:nvSpPr>
          <p:spPr>
            <a:xfrm>
              <a:off x="5831813" y="855300"/>
              <a:ext cx="84700" cy="94600"/>
            </a:xfrm>
            <a:custGeom>
              <a:rect b="b" l="l" r="r" t="t"/>
              <a:pathLst>
                <a:path extrusionOk="0" h="3784" w="3388">
                  <a:moveTo>
                    <a:pt x="1800" y="0"/>
                  </a:moveTo>
                  <a:cubicBezTo>
                    <a:pt x="1531" y="0"/>
                    <a:pt x="1237" y="112"/>
                    <a:pt x="930" y="372"/>
                  </a:cubicBezTo>
                  <a:cubicBezTo>
                    <a:pt x="205" y="987"/>
                    <a:pt x="1" y="1900"/>
                    <a:pt x="300" y="2814"/>
                  </a:cubicBezTo>
                  <a:cubicBezTo>
                    <a:pt x="511" y="3460"/>
                    <a:pt x="1015" y="3783"/>
                    <a:pt x="1575" y="3783"/>
                  </a:cubicBezTo>
                  <a:cubicBezTo>
                    <a:pt x="1807" y="3783"/>
                    <a:pt x="2049" y="3728"/>
                    <a:pt x="2284" y="3617"/>
                  </a:cubicBezTo>
                  <a:cubicBezTo>
                    <a:pt x="3356" y="3098"/>
                    <a:pt x="3387" y="1696"/>
                    <a:pt x="2899" y="798"/>
                  </a:cubicBezTo>
                  <a:cubicBezTo>
                    <a:pt x="2650" y="330"/>
                    <a:pt x="2262" y="0"/>
                    <a:pt x="1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5" name="Google Shape;2315;p66"/>
            <p:cNvSpPr/>
            <p:nvPr/>
          </p:nvSpPr>
          <p:spPr>
            <a:xfrm>
              <a:off x="5865313" y="862625"/>
              <a:ext cx="44500" cy="69750"/>
            </a:xfrm>
            <a:custGeom>
              <a:rect b="b" l="l" r="r" t="t"/>
              <a:pathLst>
                <a:path extrusionOk="0" h="2790" w="1780">
                  <a:moveTo>
                    <a:pt x="419" y="0"/>
                  </a:moveTo>
                  <a:cubicBezTo>
                    <a:pt x="15" y="0"/>
                    <a:pt x="0" y="447"/>
                    <a:pt x="47" y="757"/>
                  </a:cubicBezTo>
                  <a:cubicBezTo>
                    <a:pt x="62" y="1025"/>
                    <a:pt x="141" y="1292"/>
                    <a:pt x="173" y="1544"/>
                  </a:cubicBezTo>
                  <a:cubicBezTo>
                    <a:pt x="204" y="1907"/>
                    <a:pt x="157" y="2426"/>
                    <a:pt x="472" y="2663"/>
                  </a:cubicBezTo>
                  <a:cubicBezTo>
                    <a:pt x="590" y="2748"/>
                    <a:pt x="728" y="2790"/>
                    <a:pt x="864" y="2790"/>
                  </a:cubicBezTo>
                  <a:cubicBezTo>
                    <a:pt x="1054" y="2790"/>
                    <a:pt x="1241" y="2709"/>
                    <a:pt x="1370" y="2552"/>
                  </a:cubicBezTo>
                  <a:cubicBezTo>
                    <a:pt x="1779" y="2080"/>
                    <a:pt x="1543" y="1229"/>
                    <a:pt x="1323" y="725"/>
                  </a:cubicBezTo>
                  <a:cubicBezTo>
                    <a:pt x="1165" y="347"/>
                    <a:pt x="866" y="1"/>
                    <a:pt x="440" y="1"/>
                  </a:cubicBezTo>
                  <a:cubicBezTo>
                    <a:pt x="433" y="0"/>
                    <a:pt x="426" y="0"/>
                    <a:pt x="41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6" name="Google Shape;2316;p66"/>
            <p:cNvSpPr/>
            <p:nvPr/>
          </p:nvSpPr>
          <p:spPr>
            <a:xfrm>
              <a:off x="5845988" y="862350"/>
              <a:ext cx="32625" cy="33050"/>
            </a:xfrm>
            <a:custGeom>
              <a:rect b="b" l="l" r="r" t="t"/>
              <a:pathLst>
                <a:path extrusionOk="0" h="1322" w="1305">
                  <a:moveTo>
                    <a:pt x="431" y="1"/>
                  </a:moveTo>
                  <a:cubicBezTo>
                    <a:pt x="205" y="1"/>
                    <a:pt x="9" y="119"/>
                    <a:pt x="1" y="421"/>
                  </a:cubicBezTo>
                  <a:cubicBezTo>
                    <a:pt x="1" y="673"/>
                    <a:pt x="190" y="736"/>
                    <a:pt x="363" y="894"/>
                  </a:cubicBezTo>
                  <a:cubicBezTo>
                    <a:pt x="520" y="1036"/>
                    <a:pt x="678" y="1319"/>
                    <a:pt x="930" y="1319"/>
                  </a:cubicBezTo>
                  <a:cubicBezTo>
                    <a:pt x="946" y="1321"/>
                    <a:pt x="962" y="1322"/>
                    <a:pt x="976" y="1322"/>
                  </a:cubicBezTo>
                  <a:cubicBezTo>
                    <a:pt x="1251" y="1322"/>
                    <a:pt x="1305" y="1053"/>
                    <a:pt x="1245" y="784"/>
                  </a:cubicBezTo>
                  <a:cubicBezTo>
                    <a:pt x="1213" y="579"/>
                    <a:pt x="1135" y="390"/>
                    <a:pt x="993" y="232"/>
                  </a:cubicBezTo>
                  <a:cubicBezTo>
                    <a:pt x="853" y="92"/>
                    <a:pt x="630" y="1"/>
                    <a:pt x="4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7" name="Google Shape;2317;p66"/>
            <p:cNvSpPr/>
            <p:nvPr/>
          </p:nvSpPr>
          <p:spPr>
            <a:xfrm>
              <a:off x="5612088" y="1116100"/>
              <a:ext cx="237875" cy="140425"/>
            </a:xfrm>
            <a:custGeom>
              <a:rect b="b" l="l" r="r" t="t"/>
              <a:pathLst>
                <a:path extrusionOk="0" h="5617" w="9515">
                  <a:moveTo>
                    <a:pt x="6467" y="0"/>
                  </a:moveTo>
                  <a:cubicBezTo>
                    <a:pt x="5887" y="0"/>
                    <a:pt x="5301" y="121"/>
                    <a:pt x="4726" y="211"/>
                  </a:cubicBezTo>
                  <a:cubicBezTo>
                    <a:pt x="4551" y="239"/>
                    <a:pt x="4377" y="250"/>
                    <a:pt x="4203" y="250"/>
                  </a:cubicBezTo>
                  <a:cubicBezTo>
                    <a:pt x="3560" y="250"/>
                    <a:pt x="2917" y="99"/>
                    <a:pt x="2275" y="99"/>
                  </a:cubicBezTo>
                  <a:cubicBezTo>
                    <a:pt x="2115" y="99"/>
                    <a:pt x="1955" y="109"/>
                    <a:pt x="1796" y="132"/>
                  </a:cubicBezTo>
                  <a:cubicBezTo>
                    <a:pt x="740" y="258"/>
                    <a:pt x="0" y="1219"/>
                    <a:pt x="142" y="2274"/>
                  </a:cubicBezTo>
                  <a:cubicBezTo>
                    <a:pt x="315" y="3471"/>
                    <a:pt x="1339" y="4463"/>
                    <a:pt x="2300" y="5046"/>
                  </a:cubicBezTo>
                  <a:cubicBezTo>
                    <a:pt x="2861" y="5400"/>
                    <a:pt x="3463" y="5616"/>
                    <a:pt x="3977" y="5616"/>
                  </a:cubicBezTo>
                  <a:cubicBezTo>
                    <a:pt x="4012" y="5616"/>
                    <a:pt x="4046" y="5615"/>
                    <a:pt x="4080" y="5613"/>
                  </a:cubicBezTo>
                  <a:cubicBezTo>
                    <a:pt x="4836" y="5566"/>
                    <a:pt x="5560" y="5346"/>
                    <a:pt x="6206" y="4967"/>
                  </a:cubicBezTo>
                  <a:cubicBezTo>
                    <a:pt x="7388" y="4290"/>
                    <a:pt x="9514" y="2731"/>
                    <a:pt x="8663" y="1077"/>
                  </a:cubicBezTo>
                  <a:cubicBezTo>
                    <a:pt x="8317" y="431"/>
                    <a:pt x="7577" y="85"/>
                    <a:pt x="6868" y="21"/>
                  </a:cubicBezTo>
                  <a:cubicBezTo>
                    <a:pt x="6735" y="7"/>
                    <a:pt x="6601" y="0"/>
                    <a:pt x="64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8" name="Google Shape;2318;p66"/>
            <p:cNvSpPr/>
            <p:nvPr/>
          </p:nvSpPr>
          <p:spPr>
            <a:xfrm>
              <a:off x="5753063" y="1161125"/>
              <a:ext cx="45300" cy="81150"/>
            </a:xfrm>
            <a:custGeom>
              <a:rect b="b" l="l" r="r" t="t"/>
              <a:pathLst>
                <a:path extrusionOk="0" h="3246" w="1812">
                  <a:moveTo>
                    <a:pt x="95" y="0"/>
                  </a:moveTo>
                  <a:cubicBezTo>
                    <a:pt x="32" y="111"/>
                    <a:pt x="0" y="237"/>
                    <a:pt x="32" y="363"/>
                  </a:cubicBezTo>
                  <a:cubicBezTo>
                    <a:pt x="47" y="504"/>
                    <a:pt x="63" y="630"/>
                    <a:pt x="95" y="757"/>
                  </a:cubicBezTo>
                  <a:cubicBezTo>
                    <a:pt x="142" y="1056"/>
                    <a:pt x="173" y="1355"/>
                    <a:pt x="221" y="1639"/>
                  </a:cubicBezTo>
                  <a:cubicBezTo>
                    <a:pt x="268" y="2001"/>
                    <a:pt x="315" y="2347"/>
                    <a:pt x="362" y="2710"/>
                  </a:cubicBezTo>
                  <a:cubicBezTo>
                    <a:pt x="378" y="2883"/>
                    <a:pt x="394" y="3072"/>
                    <a:pt x="410" y="3245"/>
                  </a:cubicBezTo>
                  <a:lnTo>
                    <a:pt x="583" y="3151"/>
                  </a:lnTo>
                  <a:cubicBezTo>
                    <a:pt x="1008" y="2914"/>
                    <a:pt x="1434" y="2631"/>
                    <a:pt x="1812" y="2316"/>
                  </a:cubicBezTo>
                  <a:cubicBezTo>
                    <a:pt x="1591" y="1954"/>
                    <a:pt x="1323" y="1607"/>
                    <a:pt x="1087" y="1245"/>
                  </a:cubicBezTo>
                  <a:cubicBezTo>
                    <a:pt x="804" y="788"/>
                    <a:pt x="473" y="378"/>
                    <a:pt x="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9" name="Google Shape;2319;p66"/>
            <p:cNvSpPr/>
            <p:nvPr/>
          </p:nvSpPr>
          <p:spPr>
            <a:xfrm>
              <a:off x="5637288" y="1152575"/>
              <a:ext cx="37825" cy="92050"/>
            </a:xfrm>
            <a:custGeom>
              <a:rect b="b" l="l" r="r" t="t"/>
              <a:pathLst>
                <a:path extrusionOk="0" h="3682" w="1513">
                  <a:moveTo>
                    <a:pt x="1191" y="0"/>
                  </a:moveTo>
                  <a:cubicBezTo>
                    <a:pt x="1104" y="0"/>
                    <a:pt x="1029" y="88"/>
                    <a:pt x="977" y="153"/>
                  </a:cubicBezTo>
                  <a:cubicBezTo>
                    <a:pt x="851" y="374"/>
                    <a:pt x="756" y="594"/>
                    <a:pt x="678" y="815"/>
                  </a:cubicBezTo>
                  <a:cubicBezTo>
                    <a:pt x="425" y="1382"/>
                    <a:pt x="252" y="1981"/>
                    <a:pt x="0" y="2548"/>
                  </a:cubicBezTo>
                  <a:cubicBezTo>
                    <a:pt x="378" y="2957"/>
                    <a:pt x="804" y="3304"/>
                    <a:pt x="1276" y="3587"/>
                  </a:cubicBezTo>
                  <a:cubicBezTo>
                    <a:pt x="1339" y="3619"/>
                    <a:pt x="1386" y="3650"/>
                    <a:pt x="1434" y="3682"/>
                  </a:cubicBezTo>
                  <a:lnTo>
                    <a:pt x="1449" y="3477"/>
                  </a:lnTo>
                  <a:cubicBezTo>
                    <a:pt x="1449" y="3367"/>
                    <a:pt x="1449" y="3256"/>
                    <a:pt x="1434" y="3130"/>
                  </a:cubicBezTo>
                  <a:cubicBezTo>
                    <a:pt x="1434" y="2941"/>
                    <a:pt x="1449" y="2737"/>
                    <a:pt x="1449" y="2532"/>
                  </a:cubicBezTo>
                  <a:cubicBezTo>
                    <a:pt x="1465" y="2107"/>
                    <a:pt x="1465" y="1681"/>
                    <a:pt x="1497" y="1240"/>
                  </a:cubicBezTo>
                  <a:cubicBezTo>
                    <a:pt x="1512" y="941"/>
                    <a:pt x="1497" y="626"/>
                    <a:pt x="1449" y="311"/>
                  </a:cubicBezTo>
                  <a:cubicBezTo>
                    <a:pt x="1434" y="185"/>
                    <a:pt x="1355" y="75"/>
                    <a:pt x="1245" y="12"/>
                  </a:cubicBezTo>
                  <a:cubicBezTo>
                    <a:pt x="1226" y="4"/>
                    <a:pt x="1208" y="0"/>
                    <a:pt x="119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0" name="Google Shape;2320;p66"/>
            <p:cNvSpPr/>
            <p:nvPr/>
          </p:nvSpPr>
          <p:spPr>
            <a:xfrm>
              <a:off x="5758563" y="1116225"/>
              <a:ext cx="15000" cy="42950"/>
            </a:xfrm>
            <a:custGeom>
              <a:rect b="b" l="l" r="r" t="t"/>
              <a:pathLst>
                <a:path extrusionOk="0" h="1718" w="600">
                  <a:moveTo>
                    <a:pt x="552" y="1"/>
                  </a:moveTo>
                  <a:cubicBezTo>
                    <a:pt x="379" y="1"/>
                    <a:pt x="190" y="16"/>
                    <a:pt x="1" y="32"/>
                  </a:cubicBezTo>
                  <a:cubicBezTo>
                    <a:pt x="32" y="237"/>
                    <a:pt x="64" y="442"/>
                    <a:pt x="95" y="647"/>
                  </a:cubicBezTo>
                  <a:cubicBezTo>
                    <a:pt x="111" y="804"/>
                    <a:pt x="127" y="977"/>
                    <a:pt x="158" y="1135"/>
                  </a:cubicBezTo>
                  <a:cubicBezTo>
                    <a:pt x="174" y="1308"/>
                    <a:pt x="221" y="1481"/>
                    <a:pt x="300" y="1623"/>
                  </a:cubicBezTo>
                  <a:cubicBezTo>
                    <a:pt x="316" y="1655"/>
                    <a:pt x="347" y="1702"/>
                    <a:pt x="363" y="1718"/>
                  </a:cubicBezTo>
                  <a:cubicBezTo>
                    <a:pt x="394" y="1718"/>
                    <a:pt x="426" y="1670"/>
                    <a:pt x="442" y="1639"/>
                  </a:cubicBezTo>
                  <a:cubicBezTo>
                    <a:pt x="489" y="1560"/>
                    <a:pt x="521" y="1481"/>
                    <a:pt x="536" y="1387"/>
                  </a:cubicBezTo>
                  <a:cubicBezTo>
                    <a:pt x="568" y="1214"/>
                    <a:pt x="584" y="1025"/>
                    <a:pt x="584" y="836"/>
                  </a:cubicBezTo>
                  <a:cubicBezTo>
                    <a:pt x="599" y="552"/>
                    <a:pt x="584" y="269"/>
                    <a:pt x="5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1" name="Google Shape;2321;p66"/>
            <p:cNvSpPr/>
            <p:nvPr/>
          </p:nvSpPr>
          <p:spPr>
            <a:xfrm>
              <a:off x="5726663" y="1119000"/>
              <a:ext cx="18150" cy="38925"/>
            </a:xfrm>
            <a:custGeom>
              <a:rect b="b" l="l" r="r" t="t"/>
              <a:pathLst>
                <a:path extrusionOk="0" h="1557" w="726">
                  <a:moveTo>
                    <a:pt x="725" y="0"/>
                  </a:moveTo>
                  <a:lnTo>
                    <a:pt x="143" y="95"/>
                  </a:lnTo>
                  <a:lnTo>
                    <a:pt x="1" y="110"/>
                  </a:lnTo>
                  <a:lnTo>
                    <a:pt x="17" y="441"/>
                  </a:lnTo>
                  <a:lnTo>
                    <a:pt x="80" y="1481"/>
                  </a:lnTo>
                  <a:cubicBezTo>
                    <a:pt x="105" y="1535"/>
                    <a:pt x="133" y="1557"/>
                    <a:pt x="162" y="1557"/>
                  </a:cubicBezTo>
                  <a:cubicBezTo>
                    <a:pt x="275" y="1557"/>
                    <a:pt x="401" y="1213"/>
                    <a:pt x="426" y="1150"/>
                  </a:cubicBezTo>
                  <a:cubicBezTo>
                    <a:pt x="552" y="772"/>
                    <a:pt x="647" y="394"/>
                    <a:pt x="7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2" name="Google Shape;2322;p66"/>
            <p:cNvSpPr/>
            <p:nvPr/>
          </p:nvSpPr>
          <p:spPr>
            <a:xfrm>
              <a:off x="5688088" y="1120175"/>
              <a:ext cx="19700" cy="52475"/>
            </a:xfrm>
            <a:custGeom>
              <a:rect b="b" l="l" r="r" t="t"/>
              <a:pathLst>
                <a:path extrusionOk="0" h="2099" w="788">
                  <a:moveTo>
                    <a:pt x="0" y="0"/>
                  </a:moveTo>
                  <a:lnTo>
                    <a:pt x="0" y="0"/>
                  </a:lnTo>
                  <a:cubicBezTo>
                    <a:pt x="16" y="79"/>
                    <a:pt x="32" y="174"/>
                    <a:pt x="47" y="284"/>
                  </a:cubicBezTo>
                  <a:cubicBezTo>
                    <a:pt x="79" y="552"/>
                    <a:pt x="95" y="835"/>
                    <a:pt x="110" y="1103"/>
                  </a:cubicBezTo>
                  <a:cubicBezTo>
                    <a:pt x="110" y="1210"/>
                    <a:pt x="96" y="2098"/>
                    <a:pt x="266" y="2098"/>
                  </a:cubicBezTo>
                  <a:cubicBezTo>
                    <a:pt x="272" y="2098"/>
                    <a:pt x="278" y="2097"/>
                    <a:pt x="284" y="2095"/>
                  </a:cubicBezTo>
                  <a:cubicBezTo>
                    <a:pt x="347" y="2064"/>
                    <a:pt x="394" y="1922"/>
                    <a:pt x="410" y="1859"/>
                  </a:cubicBezTo>
                  <a:cubicBezTo>
                    <a:pt x="457" y="1701"/>
                    <a:pt x="504" y="1560"/>
                    <a:pt x="536" y="1402"/>
                  </a:cubicBezTo>
                  <a:cubicBezTo>
                    <a:pt x="630" y="1024"/>
                    <a:pt x="693" y="646"/>
                    <a:pt x="756" y="268"/>
                  </a:cubicBezTo>
                  <a:cubicBezTo>
                    <a:pt x="772" y="205"/>
                    <a:pt x="772" y="142"/>
                    <a:pt x="788" y="79"/>
                  </a:cubicBezTo>
                  <a:cubicBezTo>
                    <a:pt x="520" y="63"/>
                    <a:pt x="268" y="1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3" name="Google Shape;2323;p66"/>
            <p:cNvSpPr/>
            <p:nvPr/>
          </p:nvSpPr>
          <p:spPr>
            <a:xfrm>
              <a:off x="5779838" y="1116625"/>
              <a:ext cx="33500" cy="42600"/>
            </a:xfrm>
            <a:custGeom>
              <a:rect b="b" l="l" r="r" t="t"/>
              <a:pathLst>
                <a:path extrusionOk="0" h="1704" w="1340">
                  <a:moveTo>
                    <a:pt x="300" y="0"/>
                  </a:moveTo>
                  <a:cubicBezTo>
                    <a:pt x="252" y="205"/>
                    <a:pt x="189" y="394"/>
                    <a:pt x="158" y="568"/>
                  </a:cubicBezTo>
                  <a:cubicBezTo>
                    <a:pt x="111" y="820"/>
                    <a:pt x="48" y="1072"/>
                    <a:pt x="16" y="1339"/>
                  </a:cubicBezTo>
                  <a:cubicBezTo>
                    <a:pt x="0" y="1434"/>
                    <a:pt x="0" y="1544"/>
                    <a:pt x="32" y="1654"/>
                  </a:cubicBezTo>
                  <a:cubicBezTo>
                    <a:pt x="62" y="1690"/>
                    <a:pt x="101" y="1703"/>
                    <a:pt x="142" y="1703"/>
                  </a:cubicBezTo>
                  <a:cubicBezTo>
                    <a:pt x="209" y="1703"/>
                    <a:pt x="282" y="1668"/>
                    <a:pt x="331" y="1639"/>
                  </a:cubicBezTo>
                  <a:cubicBezTo>
                    <a:pt x="536" y="1497"/>
                    <a:pt x="709" y="1324"/>
                    <a:pt x="867" y="1119"/>
                  </a:cubicBezTo>
                  <a:cubicBezTo>
                    <a:pt x="1056" y="898"/>
                    <a:pt x="1213" y="662"/>
                    <a:pt x="1339" y="394"/>
                  </a:cubicBezTo>
                  <a:cubicBezTo>
                    <a:pt x="1024" y="190"/>
                    <a:pt x="678" y="64"/>
                    <a:pt x="3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4" name="Google Shape;2324;p66"/>
            <p:cNvSpPr/>
            <p:nvPr/>
          </p:nvSpPr>
          <p:spPr>
            <a:xfrm>
              <a:off x="5640813" y="1118600"/>
              <a:ext cx="24450" cy="49300"/>
            </a:xfrm>
            <a:custGeom>
              <a:rect b="b" l="l" r="r" t="t"/>
              <a:pathLst>
                <a:path extrusionOk="0" h="1972" w="978">
                  <a:moveTo>
                    <a:pt x="978" y="0"/>
                  </a:moveTo>
                  <a:cubicBezTo>
                    <a:pt x="867" y="0"/>
                    <a:pt x="757" y="16"/>
                    <a:pt x="663" y="32"/>
                  </a:cubicBezTo>
                  <a:cubicBezTo>
                    <a:pt x="458" y="63"/>
                    <a:pt x="253" y="126"/>
                    <a:pt x="64" y="205"/>
                  </a:cubicBezTo>
                  <a:cubicBezTo>
                    <a:pt x="48" y="473"/>
                    <a:pt x="48" y="741"/>
                    <a:pt x="48" y="1008"/>
                  </a:cubicBezTo>
                  <a:cubicBezTo>
                    <a:pt x="32" y="1276"/>
                    <a:pt x="17" y="1560"/>
                    <a:pt x="1" y="1843"/>
                  </a:cubicBezTo>
                  <a:cubicBezTo>
                    <a:pt x="1" y="1901"/>
                    <a:pt x="1" y="1971"/>
                    <a:pt x="73" y="1971"/>
                  </a:cubicBezTo>
                  <a:cubicBezTo>
                    <a:pt x="80" y="1971"/>
                    <a:pt x="87" y="1971"/>
                    <a:pt x="95" y="1969"/>
                  </a:cubicBezTo>
                  <a:cubicBezTo>
                    <a:pt x="127" y="1969"/>
                    <a:pt x="174" y="1938"/>
                    <a:pt x="206" y="1922"/>
                  </a:cubicBezTo>
                  <a:cubicBezTo>
                    <a:pt x="269" y="1843"/>
                    <a:pt x="332" y="1780"/>
                    <a:pt x="379" y="1686"/>
                  </a:cubicBezTo>
                  <a:cubicBezTo>
                    <a:pt x="505" y="1465"/>
                    <a:pt x="615" y="1213"/>
                    <a:pt x="694" y="961"/>
                  </a:cubicBezTo>
                  <a:cubicBezTo>
                    <a:pt x="789" y="693"/>
                    <a:pt x="867" y="410"/>
                    <a:pt x="946" y="126"/>
                  </a:cubicBezTo>
                  <a:cubicBezTo>
                    <a:pt x="946" y="79"/>
                    <a:pt x="978" y="48"/>
                    <a:pt x="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25" name="Google Shape;2325;p66"/>
          <p:cNvGrpSpPr/>
          <p:nvPr/>
        </p:nvGrpSpPr>
        <p:grpSpPr>
          <a:xfrm>
            <a:off x="4275651" y="1514226"/>
            <a:ext cx="694110" cy="1086212"/>
            <a:chOff x="2078588" y="1721025"/>
            <a:chExt cx="563950" cy="882525"/>
          </a:xfrm>
        </p:grpSpPr>
        <p:sp>
          <p:nvSpPr>
            <p:cNvPr id="2326" name="Google Shape;2326;p66"/>
            <p:cNvSpPr/>
            <p:nvPr/>
          </p:nvSpPr>
          <p:spPr>
            <a:xfrm>
              <a:off x="2078588" y="1721025"/>
              <a:ext cx="178825" cy="210900"/>
            </a:xfrm>
            <a:custGeom>
              <a:rect b="b" l="l" r="r" t="t"/>
              <a:pathLst>
                <a:path extrusionOk="0" h="8436" w="7153">
                  <a:moveTo>
                    <a:pt x="2014" y="0"/>
                  </a:moveTo>
                  <a:cubicBezTo>
                    <a:pt x="1686" y="0"/>
                    <a:pt x="1340" y="215"/>
                    <a:pt x="1103" y="554"/>
                  </a:cubicBezTo>
                  <a:cubicBezTo>
                    <a:pt x="773" y="1074"/>
                    <a:pt x="536" y="1641"/>
                    <a:pt x="410" y="2240"/>
                  </a:cubicBezTo>
                  <a:cubicBezTo>
                    <a:pt x="32" y="3673"/>
                    <a:pt x="1" y="5122"/>
                    <a:pt x="867" y="6367"/>
                  </a:cubicBezTo>
                  <a:cubicBezTo>
                    <a:pt x="1608" y="7359"/>
                    <a:pt x="2663" y="8052"/>
                    <a:pt x="3860" y="8320"/>
                  </a:cubicBezTo>
                  <a:cubicBezTo>
                    <a:pt x="4156" y="8391"/>
                    <a:pt x="4462" y="8435"/>
                    <a:pt x="4763" y="8435"/>
                  </a:cubicBezTo>
                  <a:cubicBezTo>
                    <a:pt x="5199" y="8435"/>
                    <a:pt x="5623" y="8342"/>
                    <a:pt x="5986" y="8099"/>
                  </a:cubicBezTo>
                  <a:cubicBezTo>
                    <a:pt x="6695" y="7611"/>
                    <a:pt x="6947" y="6682"/>
                    <a:pt x="7089" y="5816"/>
                  </a:cubicBezTo>
                  <a:cubicBezTo>
                    <a:pt x="7152" y="5595"/>
                    <a:pt x="7136" y="5374"/>
                    <a:pt x="7073" y="5154"/>
                  </a:cubicBezTo>
                  <a:cubicBezTo>
                    <a:pt x="6916" y="4713"/>
                    <a:pt x="6365" y="4587"/>
                    <a:pt x="5892" y="4508"/>
                  </a:cubicBezTo>
                  <a:cubicBezTo>
                    <a:pt x="5152" y="4382"/>
                    <a:pt x="4380" y="4162"/>
                    <a:pt x="3813" y="3642"/>
                  </a:cubicBezTo>
                  <a:cubicBezTo>
                    <a:pt x="3246" y="3122"/>
                    <a:pt x="2946" y="2319"/>
                    <a:pt x="2852" y="1531"/>
                  </a:cubicBezTo>
                  <a:cubicBezTo>
                    <a:pt x="2836" y="1232"/>
                    <a:pt x="2789" y="917"/>
                    <a:pt x="2710" y="617"/>
                  </a:cubicBezTo>
                  <a:cubicBezTo>
                    <a:pt x="2584" y="224"/>
                    <a:pt x="2348" y="35"/>
                    <a:pt x="2080" y="3"/>
                  </a:cubicBezTo>
                  <a:cubicBezTo>
                    <a:pt x="2058" y="1"/>
                    <a:pt x="2036" y="0"/>
                    <a:pt x="20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7" name="Google Shape;2327;p66"/>
            <p:cNvSpPr/>
            <p:nvPr/>
          </p:nvSpPr>
          <p:spPr>
            <a:xfrm>
              <a:off x="2082938" y="1747075"/>
              <a:ext cx="33100" cy="62650"/>
            </a:xfrm>
            <a:custGeom>
              <a:rect b="b" l="l" r="r" t="t"/>
              <a:pathLst>
                <a:path extrusionOk="0" h="2506" w="1324">
                  <a:moveTo>
                    <a:pt x="662" y="1"/>
                  </a:moveTo>
                  <a:cubicBezTo>
                    <a:pt x="473" y="379"/>
                    <a:pt x="331" y="788"/>
                    <a:pt x="236" y="1198"/>
                  </a:cubicBezTo>
                  <a:cubicBezTo>
                    <a:pt x="126" y="1623"/>
                    <a:pt x="47" y="2064"/>
                    <a:pt x="0" y="2505"/>
                  </a:cubicBezTo>
                  <a:cubicBezTo>
                    <a:pt x="599" y="2364"/>
                    <a:pt x="1260" y="1844"/>
                    <a:pt x="1308" y="1355"/>
                  </a:cubicBezTo>
                  <a:cubicBezTo>
                    <a:pt x="1323" y="1103"/>
                    <a:pt x="1008" y="332"/>
                    <a:pt x="6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8" name="Google Shape;2328;p66"/>
            <p:cNvSpPr/>
            <p:nvPr/>
          </p:nvSpPr>
          <p:spPr>
            <a:xfrm>
              <a:off x="2084113" y="1840650"/>
              <a:ext cx="29950" cy="54125"/>
            </a:xfrm>
            <a:custGeom>
              <a:rect b="b" l="l" r="r" t="t"/>
              <a:pathLst>
                <a:path extrusionOk="0" h="2165" w="1198">
                  <a:moveTo>
                    <a:pt x="83" y="1"/>
                  </a:moveTo>
                  <a:cubicBezTo>
                    <a:pt x="56" y="1"/>
                    <a:pt x="28" y="3"/>
                    <a:pt x="0" y="7"/>
                  </a:cubicBezTo>
                  <a:cubicBezTo>
                    <a:pt x="95" y="574"/>
                    <a:pt x="315" y="1109"/>
                    <a:pt x="646" y="1582"/>
                  </a:cubicBezTo>
                  <a:cubicBezTo>
                    <a:pt x="804" y="1787"/>
                    <a:pt x="977" y="1991"/>
                    <a:pt x="1150" y="2165"/>
                  </a:cubicBezTo>
                  <a:cubicBezTo>
                    <a:pt x="1182" y="1976"/>
                    <a:pt x="1198" y="1771"/>
                    <a:pt x="1166" y="1582"/>
                  </a:cubicBezTo>
                  <a:cubicBezTo>
                    <a:pt x="1135" y="1157"/>
                    <a:pt x="993" y="747"/>
                    <a:pt x="741" y="416"/>
                  </a:cubicBezTo>
                  <a:cubicBezTo>
                    <a:pt x="630" y="259"/>
                    <a:pt x="489" y="133"/>
                    <a:pt x="331" y="54"/>
                  </a:cubicBezTo>
                  <a:cubicBezTo>
                    <a:pt x="248" y="18"/>
                    <a:pt x="166" y="1"/>
                    <a:pt x="83" y="1"/>
                  </a:cubicBezTo>
                  <a:close/>
                </a:path>
              </a:pathLst>
            </a:custGeom>
            <a:solidFill>
              <a:srgbClr val="0024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29" name="Google Shape;2329;p66"/>
            <p:cNvSpPr/>
            <p:nvPr/>
          </p:nvSpPr>
          <p:spPr>
            <a:xfrm>
              <a:off x="2130963" y="1872675"/>
              <a:ext cx="76425" cy="58875"/>
            </a:xfrm>
            <a:custGeom>
              <a:rect b="b" l="l" r="r" t="t"/>
              <a:pathLst>
                <a:path extrusionOk="0" h="2355" w="3057">
                  <a:moveTo>
                    <a:pt x="1315" y="1"/>
                  </a:moveTo>
                  <a:cubicBezTo>
                    <a:pt x="656" y="1"/>
                    <a:pt x="109" y="757"/>
                    <a:pt x="1" y="1482"/>
                  </a:cubicBezTo>
                  <a:cubicBezTo>
                    <a:pt x="536" y="1844"/>
                    <a:pt x="1135" y="2097"/>
                    <a:pt x="1781" y="2254"/>
                  </a:cubicBezTo>
                  <a:cubicBezTo>
                    <a:pt x="2064" y="2319"/>
                    <a:pt x="2354" y="2354"/>
                    <a:pt x="2652" y="2354"/>
                  </a:cubicBezTo>
                  <a:cubicBezTo>
                    <a:pt x="2785" y="2354"/>
                    <a:pt x="2920" y="2347"/>
                    <a:pt x="3057" y="2333"/>
                  </a:cubicBezTo>
                  <a:cubicBezTo>
                    <a:pt x="2931" y="1923"/>
                    <a:pt x="2757" y="1545"/>
                    <a:pt x="2537" y="1183"/>
                  </a:cubicBezTo>
                  <a:cubicBezTo>
                    <a:pt x="2253" y="710"/>
                    <a:pt x="1970" y="33"/>
                    <a:pt x="1355" y="2"/>
                  </a:cubicBezTo>
                  <a:cubicBezTo>
                    <a:pt x="1342" y="1"/>
                    <a:pt x="1329" y="1"/>
                    <a:pt x="13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0" name="Google Shape;2330;p66"/>
            <p:cNvSpPr/>
            <p:nvPr/>
          </p:nvSpPr>
          <p:spPr>
            <a:xfrm>
              <a:off x="2220363" y="1839225"/>
              <a:ext cx="37050" cy="64225"/>
            </a:xfrm>
            <a:custGeom>
              <a:rect b="b" l="l" r="r" t="t"/>
              <a:pathLst>
                <a:path extrusionOk="0" h="2569" w="1482">
                  <a:moveTo>
                    <a:pt x="993" y="1"/>
                  </a:moveTo>
                  <a:cubicBezTo>
                    <a:pt x="725" y="16"/>
                    <a:pt x="457" y="142"/>
                    <a:pt x="268" y="363"/>
                  </a:cubicBezTo>
                  <a:cubicBezTo>
                    <a:pt x="48" y="646"/>
                    <a:pt x="0" y="1103"/>
                    <a:pt x="0" y="1481"/>
                  </a:cubicBezTo>
                  <a:cubicBezTo>
                    <a:pt x="16" y="2033"/>
                    <a:pt x="442" y="2505"/>
                    <a:pt x="993" y="2568"/>
                  </a:cubicBezTo>
                  <a:cubicBezTo>
                    <a:pt x="1213" y="2096"/>
                    <a:pt x="1355" y="1607"/>
                    <a:pt x="1418" y="1088"/>
                  </a:cubicBezTo>
                  <a:cubicBezTo>
                    <a:pt x="1481" y="867"/>
                    <a:pt x="1481" y="646"/>
                    <a:pt x="1418" y="426"/>
                  </a:cubicBezTo>
                  <a:cubicBezTo>
                    <a:pt x="1339" y="237"/>
                    <a:pt x="1182" y="79"/>
                    <a:pt x="993" y="1"/>
                  </a:cubicBezTo>
                  <a:close/>
                </a:path>
              </a:pathLst>
            </a:custGeom>
            <a:solidFill>
              <a:srgbClr val="0024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1" name="Google Shape;2331;p66"/>
            <p:cNvSpPr/>
            <p:nvPr/>
          </p:nvSpPr>
          <p:spPr>
            <a:xfrm>
              <a:off x="2175863" y="1819150"/>
              <a:ext cx="37825" cy="29400"/>
            </a:xfrm>
            <a:custGeom>
              <a:rect b="b" l="l" r="r" t="t"/>
              <a:pathLst>
                <a:path extrusionOk="0" h="1176" w="1513">
                  <a:moveTo>
                    <a:pt x="284" y="0"/>
                  </a:moveTo>
                  <a:lnTo>
                    <a:pt x="284" y="0"/>
                  </a:lnTo>
                  <a:cubicBezTo>
                    <a:pt x="32" y="347"/>
                    <a:pt x="1" y="1024"/>
                    <a:pt x="379" y="1150"/>
                  </a:cubicBezTo>
                  <a:cubicBezTo>
                    <a:pt x="424" y="1167"/>
                    <a:pt x="473" y="1176"/>
                    <a:pt x="524" y="1176"/>
                  </a:cubicBezTo>
                  <a:cubicBezTo>
                    <a:pt x="848" y="1176"/>
                    <a:pt x="1268" y="856"/>
                    <a:pt x="1513" y="489"/>
                  </a:cubicBezTo>
                  <a:cubicBezTo>
                    <a:pt x="1072" y="394"/>
                    <a:pt x="662" y="221"/>
                    <a:pt x="2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2" name="Google Shape;2332;p66"/>
            <p:cNvSpPr/>
            <p:nvPr/>
          </p:nvSpPr>
          <p:spPr>
            <a:xfrm>
              <a:off x="2117588" y="1813825"/>
              <a:ext cx="43250" cy="30700"/>
            </a:xfrm>
            <a:custGeom>
              <a:rect b="b" l="l" r="r" t="t"/>
              <a:pathLst>
                <a:path extrusionOk="0" h="1228" w="1730">
                  <a:moveTo>
                    <a:pt x="1105" y="0"/>
                  </a:moveTo>
                  <a:cubicBezTo>
                    <a:pt x="1028" y="0"/>
                    <a:pt x="950" y="25"/>
                    <a:pt x="882" y="72"/>
                  </a:cubicBezTo>
                  <a:cubicBezTo>
                    <a:pt x="426" y="308"/>
                    <a:pt x="0" y="1127"/>
                    <a:pt x="693" y="1221"/>
                  </a:cubicBezTo>
                  <a:cubicBezTo>
                    <a:pt x="719" y="1225"/>
                    <a:pt x="745" y="1227"/>
                    <a:pt x="770" y="1227"/>
                  </a:cubicBezTo>
                  <a:cubicBezTo>
                    <a:pt x="1251" y="1227"/>
                    <a:pt x="1730" y="553"/>
                    <a:pt x="1371" y="135"/>
                  </a:cubicBezTo>
                  <a:cubicBezTo>
                    <a:pt x="1307" y="44"/>
                    <a:pt x="1208" y="0"/>
                    <a:pt x="1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3" name="Google Shape;2333;p66"/>
            <p:cNvSpPr/>
            <p:nvPr/>
          </p:nvSpPr>
          <p:spPr>
            <a:xfrm>
              <a:off x="2127038" y="1725825"/>
              <a:ext cx="22850" cy="30900"/>
            </a:xfrm>
            <a:custGeom>
              <a:rect b="b" l="l" r="r" t="t"/>
              <a:pathLst>
                <a:path extrusionOk="0" h="1236" w="914">
                  <a:moveTo>
                    <a:pt x="520" y="0"/>
                  </a:moveTo>
                  <a:cubicBezTo>
                    <a:pt x="252" y="0"/>
                    <a:pt x="79" y="299"/>
                    <a:pt x="48" y="536"/>
                  </a:cubicBezTo>
                  <a:cubicBezTo>
                    <a:pt x="0" y="851"/>
                    <a:pt x="237" y="1087"/>
                    <a:pt x="520" y="1197"/>
                  </a:cubicBezTo>
                  <a:cubicBezTo>
                    <a:pt x="590" y="1223"/>
                    <a:pt x="659" y="1235"/>
                    <a:pt x="731" y="1235"/>
                  </a:cubicBezTo>
                  <a:cubicBezTo>
                    <a:pt x="790" y="1235"/>
                    <a:pt x="850" y="1227"/>
                    <a:pt x="914" y="1213"/>
                  </a:cubicBezTo>
                  <a:cubicBezTo>
                    <a:pt x="898" y="945"/>
                    <a:pt x="851" y="678"/>
                    <a:pt x="788" y="425"/>
                  </a:cubicBezTo>
                  <a:cubicBezTo>
                    <a:pt x="725" y="268"/>
                    <a:pt x="646" y="126"/>
                    <a:pt x="5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4" name="Google Shape;2334;p66"/>
            <p:cNvSpPr/>
            <p:nvPr/>
          </p:nvSpPr>
          <p:spPr>
            <a:xfrm>
              <a:off x="2078588" y="1721025"/>
              <a:ext cx="178825" cy="210900"/>
            </a:xfrm>
            <a:custGeom>
              <a:rect b="b" l="l" r="r" t="t"/>
              <a:pathLst>
                <a:path extrusionOk="0" h="8436" w="7153">
                  <a:moveTo>
                    <a:pt x="2001" y="0"/>
                  </a:moveTo>
                  <a:cubicBezTo>
                    <a:pt x="1686" y="0"/>
                    <a:pt x="1340" y="215"/>
                    <a:pt x="1103" y="554"/>
                  </a:cubicBezTo>
                  <a:cubicBezTo>
                    <a:pt x="773" y="1074"/>
                    <a:pt x="536" y="1641"/>
                    <a:pt x="410" y="2240"/>
                  </a:cubicBezTo>
                  <a:cubicBezTo>
                    <a:pt x="32" y="3673"/>
                    <a:pt x="1" y="5122"/>
                    <a:pt x="867" y="6367"/>
                  </a:cubicBezTo>
                  <a:cubicBezTo>
                    <a:pt x="1608" y="7359"/>
                    <a:pt x="2663" y="8052"/>
                    <a:pt x="3860" y="8320"/>
                  </a:cubicBezTo>
                  <a:cubicBezTo>
                    <a:pt x="4156" y="8391"/>
                    <a:pt x="4462" y="8435"/>
                    <a:pt x="4763" y="8435"/>
                  </a:cubicBezTo>
                  <a:cubicBezTo>
                    <a:pt x="5199" y="8435"/>
                    <a:pt x="5623" y="8342"/>
                    <a:pt x="5986" y="8099"/>
                  </a:cubicBezTo>
                  <a:cubicBezTo>
                    <a:pt x="6695" y="7611"/>
                    <a:pt x="6947" y="6682"/>
                    <a:pt x="7089" y="5816"/>
                  </a:cubicBezTo>
                  <a:cubicBezTo>
                    <a:pt x="7152" y="5595"/>
                    <a:pt x="7136" y="5374"/>
                    <a:pt x="7073" y="5154"/>
                  </a:cubicBezTo>
                  <a:cubicBezTo>
                    <a:pt x="6916" y="4713"/>
                    <a:pt x="6365" y="4587"/>
                    <a:pt x="5892" y="4508"/>
                  </a:cubicBezTo>
                  <a:cubicBezTo>
                    <a:pt x="5750" y="4492"/>
                    <a:pt x="5608" y="4461"/>
                    <a:pt x="5467" y="4429"/>
                  </a:cubicBezTo>
                  <a:cubicBezTo>
                    <a:pt x="5309" y="4540"/>
                    <a:pt x="5167" y="4697"/>
                    <a:pt x="5041" y="4855"/>
                  </a:cubicBezTo>
                  <a:cubicBezTo>
                    <a:pt x="4758" y="5248"/>
                    <a:pt x="4553" y="5768"/>
                    <a:pt x="4128" y="6052"/>
                  </a:cubicBezTo>
                  <a:cubicBezTo>
                    <a:pt x="3913" y="6190"/>
                    <a:pt x="3664" y="6250"/>
                    <a:pt x="3407" y="6250"/>
                  </a:cubicBezTo>
                  <a:cubicBezTo>
                    <a:pt x="2757" y="6250"/>
                    <a:pt x="2052" y="5869"/>
                    <a:pt x="1702" y="5406"/>
                  </a:cubicBezTo>
                  <a:cubicBezTo>
                    <a:pt x="993" y="4477"/>
                    <a:pt x="725" y="3280"/>
                    <a:pt x="977" y="2145"/>
                  </a:cubicBezTo>
                  <a:cubicBezTo>
                    <a:pt x="1119" y="1547"/>
                    <a:pt x="1356" y="870"/>
                    <a:pt x="1797" y="428"/>
                  </a:cubicBezTo>
                  <a:cubicBezTo>
                    <a:pt x="1954" y="255"/>
                    <a:pt x="2190" y="161"/>
                    <a:pt x="2427" y="161"/>
                  </a:cubicBezTo>
                  <a:cubicBezTo>
                    <a:pt x="2316" y="82"/>
                    <a:pt x="2206" y="19"/>
                    <a:pt x="2064" y="3"/>
                  </a:cubicBezTo>
                  <a:cubicBezTo>
                    <a:pt x="2043" y="1"/>
                    <a:pt x="2022" y="0"/>
                    <a:pt x="2001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5" name="Google Shape;2335;p66"/>
            <p:cNvSpPr/>
            <p:nvPr/>
          </p:nvSpPr>
          <p:spPr>
            <a:xfrm>
              <a:off x="2460563" y="1742350"/>
              <a:ext cx="181575" cy="202975"/>
            </a:xfrm>
            <a:custGeom>
              <a:rect b="b" l="l" r="r" t="t"/>
              <a:pathLst>
                <a:path extrusionOk="0" h="8119" w="7263">
                  <a:moveTo>
                    <a:pt x="5593" y="1"/>
                  </a:moveTo>
                  <a:cubicBezTo>
                    <a:pt x="5325" y="1"/>
                    <a:pt x="5073" y="158"/>
                    <a:pt x="4900" y="536"/>
                  </a:cubicBezTo>
                  <a:cubicBezTo>
                    <a:pt x="4789" y="836"/>
                    <a:pt x="4726" y="1135"/>
                    <a:pt x="4679" y="1434"/>
                  </a:cubicBezTo>
                  <a:cubicBezTo>
                    <a:pt x="4506" y="2206"/>
                    <a:pt x="4144" y="2962"/>
                    <a:pt x="3514" y="3435"/>
                  </a:cubicBezTo>
                  <a:cubicBezTo>
                    <a:pt x="2899" y="3907"/>
                    <a:pt x="2112" y="4033"/>
                    <a:pt x="1356" y="4080"/>
                  </a:cubicBezTo>
                  <a:cubicBezTo>
                    <a:pt x="883" y="4112"/>
                    <a:pt x="316" y="4175"/>
                    <a:pt x="111" y="4600"/>
                  </a:cubicBezTo>
                  <a:cubicBezTo>
                    <a:pt x="32" y="4805"/>
                    <a:pt x="1" y="5041"/>
                    <a:pt x="32" y="5262"/>
                  </a:cubicBezTo>
                  <a:cubicBezTo>
                    <a:pt x="95" y="6128"/>
                    <a:pt x="253" y="7089"/>
                    <a:pt x="915" y="7656"/>
                  </a:cubicBezTo>
                  <a:cubicBezTo>
                    <a:pt x="1339" y="7998"/>
                    <a:pt x="1895" y="8119"/>
                    <a:pt x="2451" y="8119"/>
                  </a:cubicBezTo>
                  <a:cubicBezTo>
                    <a:pt x="2639" y="8119"/>
                    <a:pt x="2827" y="8105"/>
                    <a:pt x="3010" y="8081"/>
                  </a:cubicBezTo>
                  <a:cubicBezTo>
                    <a:pt x="4222" y="7940"/>
                    <a:pt x="5341" y="7357"/>
                    <a:pt x="6176" y="6443"/>
                  </a:cubicBezTo>
                  <a:cubicBezTo>
                    <a:pt x="7152" y="5293"/>
                    <a:pt x="7262" y="3844"/>
                    <a:pt x="7026" y="2395"/>
                  </a:cubicBezTo>
                  <a:cubicBezTo>
                    <a:pt x="6947" y="1781"/>
                    <a:pt x="6774" y="1182"/>
                    <a:pt x="6506" y="647"/>
                  </a:cubicBezTo>
                  <a:cubicBezTo>
                    <a:pt x="6333" y="269"/>
                    <a:pt x="5987" y="32"/>
                    <a:pt x="55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6" name="Google Shape;2336;p66"/>
            <p:cNvSpPr/>
            <p:nvPr/>
          </p:nvSpPr>
          <p:spPr>
            <a:xfrm>
              <a:off x="2609038" y="1771100"/>
              <a:ext cx="29950" cy="63825"/>
            </a:xfrm>
            <a:custGeom>
              <a:rect b="b" l="l" r="r" t="t"/>
              <a:pathLst>
                <a:path extrusionOk="0" h="2553" w="1198">
                  <a:moveTo>
                    <a:pt x="788" y="1"/>
                  </a:moveTo>
                  <a:cubicBezTo>
                    <a:pt x="410" y="284"/>
                    <a:pt x="16" y="1024"/>
                    <a:pt x="16" y="1292"/>
                  </a:cubicBezTo>
                  <a:cubicBezTo>
                    <a:pt x="0" y="1765"/>
                    <a:pt x="615" y="2363"/>
                    <a:pt x="1197" y="2552"/>
                  </a:cubicBezTo>
                  <a:cubicBezTo>
                    <a:pt x="1197" y="2111"/>
                    <a:pt x="1166" y="1670"/>
                    <a:pt x="1087" y="1245"/>
                  </a:cubicBezTo>
                  <a:cubicBezTo>
                    <a:pt x="1024" y="820"/>
                    <a:pt x="930" y="394"/>
                    <a:pt x="78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7" name="Google Shape;2337;p66"/>
            <p:cNvSpPr/>
            <p:nvPr/>
          </p:nvSpPr>
          <p:spPr>
            <a:xfrm>
              <a:off x="2600363" y="1865450"/>
              <a:ext cx="34300" cy="51375"/>
            </a:xfrm>
            <a:custGeom>
              <a:rect b="b" l="l" r="r" t="t"/>
              <a:pathLst>
                <a:path extrusionOk="0" h="2055" w="1372">
                  <a:moveTo>
                    <a:pt x="1275" y="0"/>
                  </a:moveTo>
                  <a:cubicBezTo>
                    <a:pt x="1198" y="0"/>
                    <a:pt x="1123" y="12"/>
                    <a:pt x="1056" y="23"/>
                  </a:cubicBezTo>
                  <a:cubicBezTo>
                    <a:pt x="883" y="102"/>
                    <a:pt x="725" y="212"/>
                    <a:pt x="599" y="354"/>
                  </a:cubicBezTo>
                  <a:cubicBezTo>
                    <a:pt x="316" y="669"/>
                    <a:pt x="127" y="1047"/>
                    <a:pt x="64" y="1472"/>
                  </a:cubicBezTo>
                  <a:cubicBezTo>
                    <a:pt x="17" y="1661"/>
                    <a:pt x="1" y="1866"/>
                    <a:pt x="17" y="2055"/>
                  </a:cubicBezTo>
                  <a:cubicBezTo>
                    <a:pt x="221" y="1897"/>
                    <a:pt x="410" y="1724"/>
                    <a:pt x="584" y="1519"/>
                  </a:cubicBezTo>
                  <a:cubicBezTo>
                    <a:pt x="962" y="1078"/>
                    <a:pt x="1229" y="574"/>
                    <a:pt x="1371" y="7"/>
                  </a:cubicBezTo>
                  <a:cubicBezTo>
                    <a:pt x="1339" y="2"/>
                    <a:pt x="1307" y="0"/>
                    <a:pt x="127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8" name="Google Shape;2338;p66"/>
            <p:cNvSpPr/>
            <p:nvPr/>
          </p:nvSpPr>
          <p:spPr>
            <a:xfrm>
              <a:off x="2503888" y="1889575"/>
              <a:ext cx="77600" cy="55775"/>
            </a:xfrm>
            <a:custGeom>
              <a:rect b="b" l="l" r="r" t="t"/>
              <a:pathLst>
                <a:path extrusionOk="0" h="2231" w="3104">
                  <a:moveTo>
                    <a:pt x="1845" y="0"/>
                  </a:moveTo>
                  <a:cubicBezTo>
                    <a:pt x="1268" y="0"/>
                    <a:pt x="919" y="632"/>
                    <a:pt x="615" y="1058"/>
                  </a:cubicBezTo>
                  <a:cubicBezTo>
                    <a:pt x="363" y="1389"/>
                    <a:pt x="158" y="1751"/>
                    <a:pt x="1" y="2145"/>
                  </a:cubicBezTo>
                  <a:cubicBezTo>
                    <a:pt x="246" y="2202"/>
                    <a:pt x="503" y="2230"/>
                    <a:pt x="762" y="2230"/>
                  </a:cubicBezTo>
                  <a:cubicBezTo>
                    <a:pt x="934" y="2230"/>
                    <a:pt x="1106" y="2218"/>
                    <a:pt x="1277" y="2192"/>
                  </a:cubicBezTo>
                  <a:cubicBezTo>
                    <a:pt x="1907" y="2114"/>
                    <a:pt x="2537" y="1909"/>
                    <a:pt x="3104" y="1610"/>
                  </a:cubicBezTo>
                  <a:cubicBezTo>
                    <a:pt x="3072" y="869"/>
                    <a:pt x="2568" y="34"/>
                    <a:pt x="1907" y="3"/>
                  </a:cubicBezTo>
                  <a:cubicBezTo>
                    <a:pt x="1886" y="1"/>
                    <a:pt x="1865" y="0"/>
                    <a:pt x="18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9" name="Google Shape;2339;p66"/>
            <p:cNvSpPr/>
            <p:nvPr/>
          </p:nvSpPr>
          <p:spPr>
            <a:xfrm>
              <a:off x="2460963" y="1847900"/>
              <a:ext cx="36650" cy="63800"/>
            </a:xfrm>
            <a:custGeom>
              <a:rect b="b" l="l" r="r" t="t"/>
              <a:pathLst>
                <a:path extrusionOk="0" h="2552" w="1466">
                  <a:moveTo>
                    <a:pt x="552" y="0"/>
                  </a:moveTo>
                  <a:cubicBezTo>
                    <a:pt x="363" y="63"/>
                    <a:pt x="205" y="189"/>
                    <a:pt x="95" y="378"/>
                  </a:cubicBezTo>
                  <a:cubicBezTo>
                    <a:pt x="16" y="583"/>
                    <a:pt x="1" y="804"/>
                    <a:pt x="32" y="1040"/>
                  </a:cubicBezTo>
                  <a:cubicBezTo>
                    <a:pt x="48" y="1544"/>
                    <a:pt x="142" y="2064"/>
                    <a:pt x="316" y="2552"/>
                  </a:cubicBezTo>
                  <a:cubicBezTo>
                    <a:pt x="867" y="2536"/>
                    <a:pt x="1324" y="2111"/>
                    <a:pt x="1403" y="1575"/>
                  </a:cubicBezTo>
                  <a:cubicBezTo>
                    <a:pt x="1466" y="1182"/>
                    <a:pt x="1418" y="788"/>
                    <a:pt x="1245" y="425"/>
                  </a:cubicBezTo>
                  <a:cubicBezTo>
                    <a:pt x="1072" y="189"/>
                    <a:pt x="836" y="47"/>
                    <a:pt x="552" y="0"/>
                  </a:cubicBezTo>
                  <a:close/>
                </a:path>
              </a:pathLst>
            </a:custGeom>
            <a:solidFill>
              <a:srgbClr val="0024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0" name="Google Shape;2340;p66"/>
            <p:cNvSpPr/>
            <p:nvPr/>
          </p:nvSpPr>
          <p:spPr>
            <a:xfrm>
              <a:off x="2507038" y="1834100"/>
              <a:ext cx="37050" cy="29025"/>
            </a:xfrm>
            <a:custGeom>
              <a:rect b="b" l="l" r="r" t="t"/>
              <a:pathLst>
                <a:path extrusionOk="0" h="1161" w="1482">
                  <a:moveTo>
                    <a:pt x="1277" y="1"/>
                  </a:moveTo>
                  <a:lnTo>
                    <a:pt x="1277" y="1"/>
                  </a:lnTo>
                  <a:cubicBezTo>
                    <a:pt x="867" y="190"/>
                    <a:pt x="442" y="316"/>
                    <a:pt x="1" y="363"/>
                  </a:cubicBezTo>
                  <a:cubicBezTo>
                    <a:pt x="217" y="782"/>
                    <a:pt x="645" y="1161"/>
                    <a:pt x="982" y="1161"/>
                  </a:cubicBezTo>
                  <a:cubicBezTo>
                    <a:pt x="1013" y="1161"/>
                    <a:pt x="1043" y="1157"/>
                    <a:pt x="1072" y="1151"/>
                  </a:cubicBezTo>
                  <a:cubicBezTo>
                    <a:pt x="1450" y="1056"/>
                    <a:pt x="1481" y="379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1" name="Google Shape;2341;p66"/>
            <p:cNvSpPr/>
            <p:nvPr/>
          </p:nvSpPr>
          <p:spPr>
            <a:xfrm>
              <a:off x="2559613" y="1832925"/>
              <a:ext cx="41575" cy="31550"/>
            </a:xfrm>
            <a:custGeom>
              <a:rect b="b" l="l" r="r" t="t"/>
              <a:pathLst>
                <a:path extrusionOk="0" h="1262" w="1663">
                  <a:moveTo>
                    <a:pt x="663" y="0"/>
                  </a:moveTo>
                  <a:cubicBezTo>
                    <a:pt x="571" y="0"/>
                    <a:pt x="477" y="36"/>
                    <a:pt x="402" y="111"/>
                  </a:cubicBezTo>
                  <a:cubicBezTo>
                    <a:pt x="1" y="512"/>
                    <a:pt x="447" y="1262"/>
                    <a:pt x="954" y="1262"/>
                  </a:cubicBezTo>
                  <a:cubicBezTo>
                    <a:pt x="964" y="1262"/>
                    <a:pt x="975" y="1261"/>
                    <a:pt x="985" y="1261"/>
                  </a:cubicBezTo>
                  <a:cubicBezTo>
                    <a:pt x="1662" y="1214"/>
                    <a:pt x="1331" y="363"/>
                    <a:pt x="890" y="79"/>
                  </a:cubicBezTo>
                  <a:cubicBezTo>
                    <a:pt x="824" y="28"/>
                    <a:pt x="744" y="0"/>
                    <a:pt x="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2" name="Google Shape;2342;p66"/>
            <p:cNvSpPr/>
            <p:nvPr/>
          </p:nvSpPr>
          <p:spPr>
            <a:xfrm>
              <a:off x="2577913" y="1745900"/>
              <a:ext cx="23675" cy="30275"/>
            </a:xfrm>
            <a:custGeom>
              <a:rect b="b" l="l" r="r" t="t"/>
              <a:pathLst>
                <a:path extrusionOk="0" h="1211" w="947">
                  <a:moveTo>
                    <a:pt x="505" y="1"/>
                  </a:moveTo>
                  <a:cubicBezTo>
                    <a:pt x="363" y="111"/>
                    <a:pt x="269" y="253"/>
                    <a:pt x="206" y="410"/>
                  </a:cubicBezTo>
                  <a:cubicBezTo>
                    <a:pt x="111" y="646"/>
                    <a:pt x="32" y="898"/>
                    <a:pt x="1" y="1166"/>
                  </a:cubicBezTo>
                  <a:cubicBezTo>
                    <a:pt x="74" y="1194"/>
                    <a:pt x="153" y="1210"/>
                    <a:pt x="230" y="1210"/>
                  </a:cubicBezTo>
                  <a:cubicBezTo>
                    <a:pt x="286" y="1210"/>
                    <a:pt x="342" y="1202"/>
                    <a:pt x="395" y="1182"/>
                  </a:cubicBezTo>
                  <a:cubicBezTo>
                    <a:pt x="678" y="1103"/>
                    <a:pt x="946" y="914"/>
                    <a:pt x="930" y="583"/>
                  </a:cubicBezTo>
                  <a:cubicBezTo>
                    <a:pt x="915" y="331"/>
                    <a:pt x="773" y="16"/>
                    <a:pt x="5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3" name="Google Shape;2343;p66"/>
            <p:cNvSpPr/>
            <p:nvPr/>
          </p:nvSpPr>
          <p:spPr>
            <a:xfrm>
              <a:off x="2460563" y="1742350"/>
              <a:ext cx="181975" cy="203050"/>
            </a:xfrm>
            <a:custGeom>
              <a:rect b="b" l="l" r="r" t="t"/>
              <a:pathLst>
                <a:path extrusionOk="0" h="8122" w="7279">
                  <a:moveTo>
                    <a:pt x="5593" y="1"/>
                  </a:moveTo>
                  <a:cubicBezTo>
                    <a:pt x="5467" y="1"/>
                    <a:pt x="5341" y="48"/>
                    <a:pt x="5230" y="127"/>
                  </a:cubicBezTo>
                  <a:cubicBezTo>
                    <a:pt x="5467" y="143"/>
                    <a:pt x="5687" y="269"/>
                    <a:pt x="5829" y="458"/>
                  </a:cubicBezTo>
                  <a:cubicBezTo>
                    <a:pt x="6239" y="914"/>
                    <a:pt x="6380" y="1639"/>
                    <a:pt x="6475" y="2222"/>
                  </a:cubicBezTo>
                  <a:cubicBezTo>
                    <a:pt x="6617" y="3387"/>
                    <a:pt x="6239" y="4553"/>
                    <a:pt x="5451" y="5404"/>
                  </a:cubicBezTo>
                  <a:cubicBezTo>
                    <a:pt x="5083" y="5792"/>
                    <a:pt x="4436" y="6081"/>
                    <a:pt x="3838" y="6081"/>
                  </a:cubicBezTo>
                  <a:cubicBezTo>
                    <a:pt x="3515" y="6081"/>
                    <a:pt x="3206" y="5996"/>
                    <a:pt x="2962" y="5797"/>
                  </a:cubicBezTo>
                  <a:cubicBezTo>
                    <a:pt x="2568" y="5467"/>
                    <a:pt x="2411" y="4947"/>
                    <a:pt x="2159" y="4506"/>
                  </a:cubicBezTo>
                  <a:cubicBezTo>
                    <a:pt x="2064" y="4332"/>
                    <a:pt x="1938" y="4175"/>
                    <a:pt x="1781" y="4049"/>
                  </a:cubicBezTo>
                  <a:cubicBezTo>
                    <a:pt x="1639" y="4065"/>
                    <a:pt x="1497" y="4080"/>
                    <a:pt x="1356" y="4080"/>
                  </a:cubicBezTo>
                  <a:cubicBezTo>
                    <a:pt x="883" y="4112"/>
                    <a:pt x="332" y="4191"/>
                    <a:pt x="111" y="4600"/>
                  </a:cubicBezTo>
                  <a:cubicBezTo>
                    <a:pt x="32" y="4821"/>
                    <a:pt x="1" y="5041"/>
                    <a:pt x="32" y="5262"/>
                  </a:cubicBezTo>
                  <a:cubicBezTo>
                    <a:pt x="95" y="6144"/>
                    <a:pt x="253" y="7105"/>
                    <a:pt x="915" y="7656"/>
                  </a:cubicBezTo>
                  <a:cubicBezTo>
                    <a:pt x="1332" y="8004"/>
                    <a:pt x="1878" y="8121"/>
                    <a:pt x="2425" y="8121"/>
                  </a:cubicBezTo>
                  <a:cubicBezTo>
                    <a:pt x="2622" y="8121"/>
                    <a:pt x="2818" y="8106"/>
                    <a:pt x="3010" y="8081"/>
                  </a:cubicBezTo>
                  <a:cubicBezTo>
                    <a:pt x="4222" y="7940"/>
                    <a:pt x="5356" y="7357"/>
                    <a:pt x="6176" y="6459"/>
                  </a:cubicBezTo>
                  <a:cubicBezTo>
                    <a:pt x="7168" y="5293"/>
                    <a:pt x="7278" y="3844"/>
                    <a:pt x="7042" y="2395"/>
                  </a:cubicBezTo>
                  <a:cubicBezTo>
                    <a:pt x="6963" y="1781"/>
                    <a:pt x="6774" y="1198"/>
                    <a:pt x="6506" y="647"/>
                  </a:cubicBezTo>
                  <a:cubicBezTo>
                    <a:pt x="6349" y="284"/>
                    <a:pt x="6002" y="32"/>
                    <a:pt x="5593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4" name="Google Shape;2344;p66"/>
            <p:cNvSpPr/>
            <p:nvPr/>
          </p:nvSpPr>
          <p:spPr>
            <a:xfrm>
              <a:off x="2201863" y="1826500"/>
              <a:ext cx="322125" cy="741000"/>
            </a:xfrm>
            <a:custGeom>
              <a:rect b="b" l="l" r="r" t="t"/>
              <a:pathLst>
                <a:path extrusionOk="0" h="29640" w="12885">
                  <a:moveTo>
                    <a:pt x="2169" y="0"/>
                  </a:moveTo>
                  <a:cubicBezTo>
                    <a:pt x="1356" y="0"/>
                    <a:pt x="655" y="167"/>
                    <a:pt x="457" y="746"/>
                  </a:cubicBezTo>
                  <a:cubicBezTo>
                    <a:pt x="158" y="1675"/>
                    <a:pt x="425" y="2951"/>
                    <a:pt x="441" y="3928"/>
                  </a:cubicBezTo>
                  <a:cubicBezTo>
                    <a:pt x="473" y="5267"/>
                    <a:pt x="488" y="6606"/>
                    <a:pt x="488" y="7944"/>
                  </a:cubicBezTo>
                  <a:cubicBezTo>
                    <a:pt x="488" y="10307"/>
                    <a:pt x="441" y="12670"/>
                    <a:pt x="362" y="15017"/>
                  </a:cubicBezTo>
                  <a:cubicBezTo>
                    <a:pt x="236" y="19081"/>
                    <a:pt x="158" y="23145"/>
                    <a:pt x="47" y="27209"/>
                  </a:cubicBezTo>
                  <a:cubicBezTo>
                    <a:pt x="0" y="27713"/>
                    <a:pt x="47" y="28201"/>
                    <a:pt x="205" y="28689"/>
                  </a:cubicBezTo>
                  <a:cubicBezTo>
                    <a:pt x="515" y="29492"/>
                    <a:pt x="1315" y="29640"/>
                    <a:pt x="2077" y="29640"/>
                  </a:cubicBezTo>
                  <a:cubicBezTo>
                    <a:pt x="2168" y="29640"/>
                    <a:pt x="2258" y="29638"/>
                    <a:pt x="2347" y="29634"/>
                  </a:cubicBezTo>
                  <a:cubicBezTo>
                    <a:pt x="3560" y="29556"/>
                    <a:pt x="4773" y="29524"/>
                    <a:pt x="5986" y="29493"/>
                  </a:cubicBezTo>
                  <a:cubicBezTo>
                    <a:pt x="7177" y="29460"/>
                    <a:pt x="8360" y="29412"/>
                    <a:pt x="9541" y="29412"/>
                  </a:cubicBezTo>
                  <a:cubicBezTo>
                    <a:pt x="10063" y="29412"/>
                    <a:pt x="10584" y="29421"/>
                    <a:pt x="11105" y="29445"/>
                  </a:cubicBezTo>
                  <a:lnTo>
                    <a:pt x="11121" y="29445"/>
                  </a:lnTo>
                  <a:cubicBezTo>
                    <a:pt x="11151" y="29446"/>
                    <a:pt x="11181" y="29447"/>
                    <a:pt x="11212" y="29447"/>
                  </a:cubicBezTo>
                  <a:cubicBezTo>
                    <a:pt x="11693" y="29447"/>
                    <a:pt x="12225" y="29325"/>
                    <a:pt x="12491" y="28910"/>
                  </a:cubicBezTo>
                  <a:cubicBezTo>
                    <a:pt x="12885" y="28311"/>
                    <a:pt x="12649" y="27193"/>
                    <a:pt x="12649" y="26484"/>
                  </a:cubicBezTo>
                  <a:cubicBezTo>
                    <a:pt x="12649" y="25350"/>
                    <a:pt x="12601" y="24216"/>
                    <a:pt x="12586" y="23082"/>
                  </a:cubicBezTo>
                  <a:cubicBezTo>
                    <a:pt x="12554" y="20766"/>
                    <a:pt x="12507" y="18466"/>
                    <a:pt x="12475" y="16151"/>
                  </a:cubicBezTo>
                  <a:cubicBezTo>
                    <a:pt x="12397" y="11630"/>
                    <a:pt x="12349" y="7094"/>
                    <a:pt x="12318" y="2573"/>
                  </a:cubicBezTo>
                  <a:cubicBezTo>
                    <a:pt x="12318" y="2038"/>
                    <a:pt x="12523" y="903"/>
                    <a:pt x="12129" y="494"/>
                  </a:cubicBezTo>
                  <a:cubicBezTo>
                    <a:pt x="11948" y="298"/>
                    <a:pt x="11637" y="243"/>
                    <a:pt x="11304" y="243"/>
                  </a:cubicBezTo>
                  <a:cubicBezTo>
                    <a:pt x="10914" y="243"/>
                    <a:pt x="10495" y="319"/>
                    <a:pt x="10223" y="336"/>
                  </a:cubicBezTo>
                  <a:cubicBezTo>
                    <a:pt x="9567" y="360"/>
                    <a:pt x="8909" y="371"/>
                    <a:pt x="8250" y="371"/>
                  </a:cubicBezTo>
                  <a:cubicBezTo>
                    <a:pt x="7185" y="371"/>
                    <a:pt x="6118" y="344"/>
                    <a:pt x="5056" y="305"/>
                  </a:cubicBezTo>
                  <a:cubicBezTo>
                    <a:pt x="4493" y="287"/>
                    <a:pt x="3235" y="0"/>
                    <a:pt x="216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5" name="Google Shape;2345;p66"/>
            <p:cNvSpPr/>
            <p:nvPr/>
          </p:nvSpPr>
          <p:spPr>
            <a:xfrm>
              <a:off x="2201863" y="1826525"/>
              <a:ext cx="322125" cy="740725"/>
            </a:xfrm>
            <a:custGeom>
              <a:rect b="b" l="l" r="r" t="t"/>
              <a:pathLst>
                <a:path extrusionOk="0" h="29629" w="12885">
                  <a:moveTo>
                    <a:pt x="2180" y="0"/>
                  </a:moveTo>
                  <a:cubicBezTo>
                    <a:pt x="1366" y="0"/>
                    <a:pt x="659" y="158"/>
                    <a:pt x="473" y="745"/>
                  </a:cubicBezTo>
                  <a:cubicBezTo>
                    <a:pt x="158" y="1674"/>
                    <a:pt x="441" y="2950"/>
                    <a:pt x="457" y="3927"/>
                  </a:cubicBezTo>
                  <a:cubicBezTo>
                    <a:pt x="473" y="5266"/>
                    <a:pt x="488" y="6605"/>
                    <a:pt x="488" y="7943"/>
                  </a:cubicBezTo>
                  <a:cubicBezTo>
                    <a:pt x="488" y="10306"/>
                    <a:pt x="441" y="12669"/>
                    <a:pt x="362" y="15016"/>
                  </a:cubicBezTo>
                  <a:cubicBezTo>
                    <a:pt x="236" y="19080"/>
                    <a:pt x="158" y="23144"/>
                    <a:pt x="47" y="27208"/>
                  </a:cubicBezTo>
                  <a:cubicBezTo>
                    <a:pt x="0" y="27712"/>
                    <a:pt x="47" y="28200"/>
                    <a:pt x="205" y="28688"/>
                  </a:cubicBezTo>
                  <a:cubicBezTo>
                    <a:pt x="504" y="29464"/>
                    <a:pt x="1262" y="29628"/>
                    <a:pt x="2000" y="29628"/>
                  </a:cubicBezTo>
                  <a:cubicBezTo>
                    <a:pt x="2117" y="29628"/>
                    <a:pt x="2233" y="29624"/>
                    <a:pt x="2347" y="29618"/>
                  </a:cubicBezTo>
                  <a:cubicBezTo>
                    <a:pt x="3560" y="29555"/>
                    <a:pt x="4773" y="29523"/>
                    <a:pt x="5986" y="29492"/>
                  </a:cubicBezTo>
                  <a:cubicBezTo>
                    <a:pt x="7166" y="29459"/>
                    <a:pt x="8346" y="29411"/>
                    <a:pt x="9526" y="29411"/>
                  </a:cubicBezTo>
                  <a:cubicBezTo>
                    <a:pt x="10047" y="29411"/>
                    <a:pt x="10568" y="29420"/>
                    <a:pt x="11089" y="29444"/>
                  </a:cubicBezTo>
                  <a:lnTo>
                    <a:pt x="11121" y="29444"/>
                  </a:lnTo>
                  <a:cubicBezTo>
                    <a:pt x="11151" y="29445"/>
                    <a:pt x="11181" y="29446"/>
                    <a:pt x="11212" y="29446"/>
                  </a:cubicBezTo>
                  <a:cubicBezTo>
                    <a:pt x="11693" y="29446"/>
                    <a:pt x="12225" y="29324"/>
                    <a:pt x="12491" y="28909"/>
                  </a:cubicBezTo>
                  <a:cubicBezTo>
                    <a:pt x="12885" y="28310"/>
                    <a:pt x="12649" y="27192"/>
                    <a:pt x="12649" y="26483"/>
                  </a:cubicBezTo>
                  <a:cubicBezTo>
                    <a:pt x="12664" y="26089"/>
                    <a:pt x="12649" y="25695"/>
                    <a:pt x="12649" y="25286"/>
                  </a:cubicBezTo>
                  <a:cubicBezTo>
                    <a:pt x="11389" y="26326"/>
                    <a:pt x="10034" y="27160"/>
                    <a:pt x="8411" y="27412"/>
                  </a:cubicBezTo>
                  <a:cubicBezTo>
                    <a:pt x="8054" y="27466"/>
                    <a:pt x="7677" y="27493"/>
                    <a:pt x="7290" y="27493"/>
                  </a:cubicBezTo>
                  <a:cubicBezTo>
                    <a:pt x="5294" y="27493"/>
                    <a:pt x="3036" y="26769"/>
                    <a:pt x="1796" y="25239"/>
                  </a:cubicBezTo>
                  <a:cubicBezTo>
                    <a:pt x="945" y="24199"/>
                    <a:pt x="882" y="22970"/>
                    <a:pt x="1008" y="21663"/>
                  </a:cubicBezTo>
                  <a:cubicBezTo>
                    <a:pt x="1229" y="19552"/>
                    <a:pt x="1449" y="17583"/>
                    <a:pt x="1339" y="15441"/>
                  </a:cubicBezTo>
                  <a:cubicBezTo>
                    <a:pt x="1229" y="13519"/>
                    <a:pt x="1260" y="11582"/>
                    <a:pt x="1418" y="9660"/>
                  </a:cubicBezTo>
                  <a:cubicBezTo>
                    <a:pt x="1591" y="7534"/>
                    <a:pt x="1623" y="5439"/>
                    <a:pt x="1686" y="3312"/>
                  </a:cubicBezTo>
                  <a:cubicBezTo>
                    <a:pt x="1701" y="2163"/>
                    <a:pt x="1953" y="1044"/>
                    <a:pt x="2426" y="5"/>
                  </a:cubicBezTo>
                  <a:cubicBezTo>
                    <a:pt x="2343" y="2"/>
                    <a:pt x="2261" y="0"/>
                    <a:pt x="2180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6" name="Google Shape;2346;p66"/>
            <p:cNvSpPr/>
            <p:nvPr/>
          </p:nvSpPr>
          <p:spPr>
            <a:xfrm>
              <a:off x="2251088" y="2523675"/>
              <a:ext cx="62625" cy="75200"/>
            </a:xfrm>
            <a:custGeom>
              <a:rect b="b" l="l" r="r" t="t"/>
              <a:pathLst>
                <a:path extrusionOk="0" h="3008" w="2505">
                  <a:moveTo>
                    <a:pt x="1262" y="0"/>
                  </a:moveTo>
                  <a:cubicBezTo>
                    <a:pt x="912" y="0"/>
                    <a:pt x="584" y="162"/>
                    <a:pt x="362" y="519"/>
                  </a:cubicBezTo>
                  <a:cubicBezTo>
                    <a:pt x="0" y="1086"/>
                    <a:pt x="32" y="1952"/>
                    <a:pt x="95" y="2598"/>
                  </a:cubicBezTo>
                  <a:cubicBezTo>
                    <a:pt x="125" y="2896"/>
                    <a:pt x="235" y="3008"/>
                    <a:pt x="384" y="3008"/>
                  </a:cubicBezTo>
                  <a:cubicBezTo>
                    <a:pt x="771" y="3008"/>
                    <a:pt x="1418" y="2260"/>
                    <a:pt x="1623" y="2078"/>
                  </a:cubicBezTo>
                  <a:cubicBezTo>
                    <a:pt x="1906" y="1826"/>
                    <a:pt x="2284" y="1590"/>
                    <a:pt x="2410" y="1196"/>
                  </a:cubicBezTo>
                  <a:cubicBezTo>
                    <a:pt x="2505" y="786"/>
                    <a:pt x="2316" y="377"/>
                    <a:pt x="1938" y="188"/>
                  </a:cubicBezTo>
                  <a:cubicBezTo>
                    <a:pt x="1717" y="66"/>
                    <a:pt x="1485" y="0"/>
                    <a:pt x="12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7" name="Google Shape;2347;p66"/>
            <p:cNvSpPr/>
            <p:nvPr/>
          </p:nvSpPr>
          <p:spPr>
            <a:xfrm>
              <a:off x="2263688" y="2523775"/>
              <a:ext cx="50025" cy="74300"/>
            </a:xfrm>
            <a:custGeom>
              <a:rect b="b" l="l" r="r" t="t"/>
              <a:pathLst>
                <a:path extrusionOk="0" h="2972" w="2001">
                  <a:moveTo>
                    <a:pt x="796" y="0"/>
                  </a:moveTo>
                  <a:cubicBezTo>
                    <a:pt x="555" y="0"/>
                    <a:pt x="316" y="75"/>
                    <a:pt x="110" y="231"/>
                  </a:cubicBezTo>
                  <a:cubicBezTo>
                    <a:pt x="583" y="278"/>
                    <a:pt x="1087" y="420"/>
                    <a:pt x="1245" y="877"/>
                  </a:cubicBezTo>
                  <a:cubicBezTo>
                    <a:pt x="1355" y="1239"/>
                    <a:pt x="1134" y="1602"/>
                    <a:pt x="961" y="1901"/>
                  </a:cubicBezTo>
                  <a:cubicBezTo>
                    <a:pt x="693" y="2310"/>
                    <a:pt x="378" y="2673"/>
                    <a:pt x="0" y="2972"/>
                  </a:cubicBezTo>
                  <a:cubicBezTo>
                    <a:pt x="394" y="2862"/>
                    <a:pt x="929" y="2232"/>
                    <a:pt x="1119" y="2074"/>
                  </a:cubicBezTo>
                  <a:cubicBezTo>
                    <a:pt x="1402" y="1822"/>
                    <a:pt x="1780" y="1586"/>
                    <a:pt x="1906" y="1192"/>
                  </a:cubicBezTo>
                  <a:cubicBezTo>
                    <a:pt x="2001" y="782"/>
                    <a:pt x="1796" y="373"/>
                    <a:pt x="1434" y="184"/>
                  </a:cubicBezTo>
                  <a:cubicBezTo>
                    <a:pt x="1238" y="63"/>
                    <a:pt x="1016" y="0"/>
                    <a:pt x="7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8" name="Google Shape;2348;p66"/>
            <p:cNvSpPr/>
            <p:nvPr/>
          </p:nvSpPr>
          <p:spPr>
            <a:xfrm>
              <a:off x="2334163" y="2514450"/>
              <a:ext cx="59500" cy="89100"/>
            </a:xfrm>
            <a:custGeom>
              <a:rect b="b" l="l" r="r" t="t"/>
              <a:pathLst>
                <a:path extrusionOk="0" h="3564" w="2380">
                  <a:moveTo>
                    <a:pt x="1205" y="1"/>
                  </a:moveTo>
                  <a:cubicBezTo>
                    <a:pt x="666" y="1"/>
                    <a:pt x="167" y="302"/>
                    <a:pt x="79" y="903"/>
                  </a:cubicBezTo>
                  <a:cubicBezTo>
                    <a:pt x="1" y="1471"/>
                    <a:pt x="158" y="2179"/>
                    <a:pt x="331" y="2731"/>
                  </a:cubicBezTo>
                  <a:cubicBezTo>
                    <a:pt x="410" y="2967"/>
                    <a:pt x="520" y="3361"/>
                    <a:pt x="757" y="3502"/>
                  </a:cubicBezTo>
                  <a:cubicBezTo>
                    <a:pt x="833" y="3545"/>
                    <a:pt x="908" y="3564"/>
                    <a:pt x="981" y="3564"/>
                  </a:cubicBezTo>
                  <a:cubicBezTo>
                    <a:pt x="1670" y="3564"/>
                    <a:pt x="2168" y="1832"/>
                    <a:pt x="2253" y="1376"/>
                  </a:cubicBezTo>
                  <a:cubicBezTo>
                    <a:pt x="2379" y="636"/>
                    <a:pt x="2080" y="84"/>
                    <a:pt x="1324" y="6"/>
                  </a:cubicBezTo>
                  <a:cubicBezTo>
                    <a:pt x="1284" y="2"/>
                    <a:pt x="1244" y="1"/>
                    <a:pt x="1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49" name="Google Shape;2349;p66"/>
            <p:cNvSpPr/>
            <p:nvPr/>
          </p:nvSpPr>
          <p:spPr>
            <a:xfrm>
              <a:off x="2335338" y="2514450"/>
              <a:ext cx="58325" cy="65925"/>
            </a:xfrm>
            <a:custGeom>
              <a:rect b="b" l="l" r="r" t="t"/>
              <a:pathLst>
                <a:path extrusionOk="0" h="2637" w="2333">
                  <a:moveTo>
                    <a:pt x="1158" y="1"/>
                  </a:moveTo>
                  <a:cubicBezTo>
                    <a:pt x="619" y="1"/>
                    <a:pt x="120" y="302"/>
                    <a:pt x="32" y="903"/>
                  </a:cubicBezTo>
                  <a:cubicBezTo>
                    <a:pt x="1" y="1234"/>
                    <a:pt x="17" y="1597"/>
                    <a:pt x="80" y="1927"/>
                  </a:cubicBezTo>
                  <a:cubicBezTo>
                    <a:pt x="111" y="1439"/>
                    <a:pt x="316" y="1045"/>
                    <a:pt x="836" y="951"/>
                  </a:cubicBezTo>
                  <a:cubicBezTo>
                    <a:pt x="893" y="939"/>
                    <a:pt x="949" y="934"/>
                    <a:pt x="1004" y="934"/>
                  </a:cubicBezTo>
                  <a:cubicBezTo>
                    <a:pt x="1409" y="934"/>
                    <a:pt x="1759" y="1226"/>
                    <a:pt x="1828" y="1628"/>
                  </a:cubicBezTo>
                  <a:cubicBezTo>
                    <a:pt x="1891" y="1959"/>
                    <a:pt x="1875" y="2305"/>
                    <a:pt x="1797" y="2636"/>
                  </a:cubicBezTo>
                  <a:cubicBezTo>
                    <a:pt x="1970" y="2227"/>
                    <a:pt x="2112" y="1801"/>
                    <a:pt x="2206" y="1376"/>
                  </a:cubicBezTo>
                  <a:cubicBezTo>
                    <a:pt x="2332" y="636"/>
                    <a:pt x="2033" y="84"/>
                    <a:pt x="1277" y="6"/>
                  </a:cubicBezTo>
                  <a:cubicBezTo>
                    <a:pt x="1237" y="2"/>
                    <a:pt x="1197" y="1"/>
                    <a:pt x="11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0" name="Google Shape;2350;p66"/>
            <p:cNvSpPr/>
            <p:nvPr/>
          </p:nvSpPr>
          <p:spPr>
            <a:xfrm>
              <a:off x="2409388" y="2518350"/>
              <a:ext cx="57900" cy="74675"/>
            </a:xfrm>
            <a:custGeom>
              <a:rect b="b" l="l" r="r" t="t"/>
              <a:pathLst>
                <a:path extrusionOk="0" h="2987" w="2316">
                  <a:moveTo>
                    <a:pt x="1105" y="0"/>
                  </a:moveTo>
                  <a:cubicBezTo>
                    <a:pt x="1031" y="0"/>
                    <a:pt x="957" y="8"/>
                    <a:pt x="882" y="23"/>
                  </a:cubicBezTo>
                  <a:cubicBezTo>
                    <a:pt x="268" y="149"/>
                    <a:pt x="0" y="653"/>
                    <a:pt x="205" y="1252"/>
                  </a:cubicBezTo>
                  <a:cubicBezTo>
                    <a:pt x="426" y="1756"/>
                    <a:pt x="693" y="2228"/>
                    <a:pt x="1008" y="2685"/>
                  </a:cubicBezTo>
                  <a:cubicBezTo>
                    <a:pt x="1143" y="2893"/>
                    <a:pt x="1288" y="2987"/>
                    <a:pt x="1427" y="2987"/>
                  </a:cubicBezTo>
                  <a:cubicBezTo>
                    <a:pt x="1614" y="2987"/>
                    <a:pt x="1789" y="2817"/>
                    <a:pt x="1906" y="2527"/>
                  </a:cubicBezTo>
                  <a:cubicBezTo>
                    <a:pt x="2111" y="2023"/>
                    <a:pt x="2316" y="1283"/>
                    <a:pt x="2142" y="747"/>
                  </a:cubicBezTo>
                  <a:cubicBezTo>
                    <a:pt x="1993" y="286"/>
                    <a:pt x="1564" y="0"/>
                    <a:pt x="110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1" name="Google Shape;2351;p66"/>
            <p:cNvSpPr/>
            <p:nvPr/>
          </p:nvSpPr>
          <p:spPr>
            <a:xfrm>
              <a:off x="2409763" y="2518375"/>
              <a:ext cx="51625" cy="74675"/>
            </a:xfrm>
            <a:custGeom>
              <a:rect b="b" l="l" r="r" t="t"/>
              <a:pathLst>
                <a:path extrusionOk="0" h="2987" w="2065">
                  <a:moveTo>
                    <a:pt x="1096" y="0"/>
                  </a:moveTo>
                  <a:cubicBezTo>
                    <a:pt x="1025" y="0"/>
                    <a:pt x="953" y="7"/>
                    <a:pt x="883" y="22"/>
                  </a:cubicBezTo>
                  <a:cubicBezTo>
                    <a:pt x="269" y="148"/>
                    <a:pt x="1" y="652"/>
                    <a:pt x="206" y="1251"/>
                  </a:cubicBezTo>
                  <a:cubicBezTo>
                    <a:pt x="411" y="1755"/>
                    <a:pt x="678" y="2227"/>
                    <a:pt x="1009" y="2684"/>
                  </a:cubicBezTo>
                  <a:cubicBezTo>
                    <a:pt x="1141" y="2893"/>
                    <a:pt x="1288" y="2987"/>
                    <a:pt x="1424" y="2987"/>
                  </a:cubicBezTo>
                  <a:cubicBezTo>
                    <a:pt x="1483" y="2987"/>
                    <a:pt x="1540" y="2969"/>
                    <a:pt x="1592" y="2936"/>
                  </a:cubicBezTo>
                  <a:cubicBezTo>
                    <a:pt x="1497" y="2826"/>
                    <a:pt x="1403" y="2715"/>
                    <a:pt x="1324" y="2605"/>
                  </a:cubicBezTo>
                  <a:cubicBezTo>
                    <a:pt x="1009" y="2196"/>
                    <a:pt x="647" y="1676"/>
                    <a:pt x="694" y="1125"/>
                  </a:cubicBezTo>
                  <a:cubicBezTo>
                    <a:pt x="745" y="612"/>
                    <a:pt x="1089" y="387"/>
                    <a:pt x="1467" y="387"/>
                  </a:cubicBezTo>
                  <a:cubicBezTo>
                    <a:pt x="1670" y="387"/>
                    <a:pt x="1883" y="452"/>
                    <a:pt x="2064" y="573"/>
                  </a:cubicBezTo>
                  <a:cubicBezTo>
                    <a:pt x="1865" y="213"/>
                    <a:pt x="1484" y="0"/>
                    <a:pt x="109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2" name="Google Shape;2352;p66"/>
            <p:cNvSpPr/>
            <p:nvPr/>
          </p:nvSpPr>
          <p:spPr>
            <a:xfrm>
              <a:off x="2242413" y="1898725"/>
              <a:ext cx="239050" cy="249125"/>
            </a:xfrm>
            <a:custGeom>
              <a:rect b="b" l="l" r="r" t="t"/>
              <a:pathLst>
                <a:path extrusionOk="0" h="9965" w="9562">
                  <a:moveTo>
                    <a:pt x="5494" y="0"/>
                  </a:moveTo>
                  <a:cubicBezTo>
                    <a:pt x="4494" y="0"/>
                    <a:pt x="3602" y="663"/>
                    <a:pt x="2978" y="1433"/>
                  </a:cubicBezTo>
                  <a:cubicBezTo>
                    <a:pt x="2899" y="1527"/>
                    <a:pt x="2820" y="1637"/>
                    <a:pt x="2757" y="1716"/>
                  </a:cubicBezTo>
                  <a:cubicBezTo>
                    <a:pt x="2096" y="2630"/>
                    <a:pt x="1072" y="3417"/>
                    <a:pt x="631" y="4473"/>
                  </a:cubicBezTo>
                  <a:cubicBezTo>
                    <a:pt x="1" y="5922"/>
                    <a:pt x="505" y="7812"/>
                    <a:pt x="1591" y="8899"/>
                  </a:cubicBezTo>
                  <a:cubicBezTo>
                    <a:pt x="2345" y="9647"/>
                    <a:pt x="3223" y="9965"/>
                    <a:pt x="4109" y="9965"/>
                  </a:cubicBezTo>
                  <a:cubicBezTo>
                    <a:pt x="5852" y="9965"/>
                    <a:pt x="7630" y="8738"/>
                    <a:pt x="8569" y="7150"/>
                  </a:cubicBezTo>
                  <a:cubicBezTo>
                    <a:pt x="9562" y="5433"/>
                    <a:pt x="9294" y="3197"/>
                    <a:pt x="8144" y="1637"/>
                  </a:cubicBezTo>
                  <a:cubicBezTo>
                    <a:pt x="8113" y="1590"/>
                    <a:pt x="8081" y="1559"/>
                    <a:pt x="8050" y="1511"/>
                  </a:cubicBezTo>
                  <a:cubicBezTo>
                    <a:pt x="7483" y="787"/>
                    <a:pt x="6679" y="109"/>
                    <a:pt x="5750" y="15"/>
                  </a:cubicBezTo>
                  <a:cubicBezTo>
                    <a:pt x="5664" y="5"/>
                    <a:pt x="5578" y="0"/>
                    <a:pt x="54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3" name="Google Shape;2353;p66"/>
            <p:cNvSpPr/>
            <p:nvPr/>
          </p:nvSpPr>
          <p:spPr>
            <a:xfrm>
              <a:off x="2286513" y="1938925"/>
              <a:ext cx="147700" cy="166625"/>
            </a:xfrm>
            <a:custGeom>
              <a:rect b="b" l="l" r="r" t="t"/>
              <a:pathLst>
                <a:path extrusionOk="0" h="6665" w="5908">
                  <a:moveTo>
                    <a:pt x="3966" y="1"/>
                  </a:moveTo>
                  <a:cubicBezTo>
                    <a:pt x="3059" y="1"/>
                    <a:pt x="2251" y="829"/>
                    <a:pt x="1623" y="1400"/>
                  </a:cubicBezTo>
                  <a:cubicBezTo>
                    <a:pt x="741" y="2219"/>
                    <a:pt x="1" y="3132"/>
                    <a:pt x="127" y="4424"/>
                  </a:cubicBezTo>
                  <a:cubicBezTo>
                    <a:pt x="264" y="5868"/>
                    <a:pt x="1447" y="6664"/>
                    <a:pt x="2731" y="6664"/>
                  </a:cubicBezTo>
                  <a:cubicBezTo>
                    <a:pt x="2917" y="6664"/>
                    <a:pt x="3105" y="6647"/>
                    <a:pt x="3293" y="6613"/>
                  </a:cubicBezTo>
                  <a:cubicBezTo>
                    <a:pt x="4868" y="6346"/>
                    <a:pt x="5766" y="4786"/>
                    <a:pt x="5892" y="3258"/>
                  </a:cubicBezTo>
                  <a:cubicBezTo>
                    <a:pt x="5908" y="2817"/>
                    <a:pt x="5876" y="2376"/>
                    <a:pt x="5782" y="1951"/>
                  </a:cubicBezTo>
                  <a:cubicBezTo>
                    <a:pt x="5608" y="1163"/>
                    <a:pt x="5120" y="187"/>
                    <a:pt x="4254" y="29"/>
                  </a:cubicBezTo>
                  <a:cubicBezTo>
                    <a:pt x="4157" y="10"/>
                    <a:pt x="4061" y="1"/>
                    <a:pt x="396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4" name="Google Shape;2354;p66"/>
            <p:cNvSpPr/>
            <p:nvPr/>
          </p:nvSpPr>
          <p:spPr>
            <a:xfrm>
              <a:off x="2303463" y="1972775"/>
              <a:ext cx="116925" cy="98725"/>
            </a:xfrm>
            <a:custGeom>
              <a:rect b="b" l="l" r="r" t="t"/>
              <a:pathLst>
                <a:path extrusionOk="0" h="3949" w="4677">
                  <a:moveTo>
                    <a:pt x="2595" y="1"/>
                  </a:moveTo>
                  <a:cubicBezTo>
                    <a:pt x="2496" y="1"/>
                    <a:pt x="2392" y="10"/>
                    <a:pt x="2284" y="30"/>
                  </a:cubicBezTo>
                  <a:cubicBezTo>
                    <a:pt x="1008" y="250"/>
                    <a:pt x="0" y="1841"/>
                    <a:pt x="772" y="3070"/>
                  </a:cubicBezTo>
                  <a:cubicBezTo>
                    <a:pt x="1142" y="3626"/>
                    <a:pt x="1764" y="3949"/>
                    <a:pt x="2410" y="3949"/>
                  </a:cubicBezTo>
                  <a:cubicBezTo>
                    <a:pt x="2589" y="3949"/>
                    <a:pt x="2769" y="3924"/>
                    <a:pt x="2946" y="3873"/>
                  </a:cubicBezTo>
                  <a:cubicBezTo>
                    <a:pt x="3072" y="3826"/>
                    <a:pt x="3182" y="3779"/>
                    <a:pt x="3292" y="3700"/>
                  </a:cubicBezTo>
                  <a:cubicBezTo>
                    <a:pt x="4677" y="2807"/>
                    <a:pt x="4302" y="1"/>
                    <a:pt x="2595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5" name="Google Shape;2355;p66"/>
            <p:cNvSpPr/>
            <p:nvPr/>
          </p:nvSpPr>
          <p:spPr>
            <a:xfrm>
              <a:off x="2377488" y="1948200"/>
              <a:ext cx="58700" cy="79375"/>
            </a:xfrm>
            <a:custGeom>
              <a:rect b="b" l="l" r="r" t="t"/>
              <a:pathLst>
                <a:path extrusionOk="0" h="3175" w="2348">
                  <a:moveTo>
                    <a:pt x="1380" y="1"/>
                  </a:moveTo>
                  <a:cubicBezTo>
                    <a:pt x="1182" y="1"/>
                    <a:pt x="984" y="79"/>
                    <a:pt x="835" y="241"/>
                  </a:cubicBezTo>
                  <a:cubicBezTo>
                    <a:pt x="237" y="824"/>
                    <a:pt x="0" y="2037"/>
                    <a:pt x="457" y="2761"/>
                  </a:cubicBezTo>
                  <a:cubicBezTo>
                    <a:pt x="637" y="3051"/>
                    <a:pt x="892" y="3175"/>
                    <a:pt x="1150" y="3175"/>
                  </a:cubicBezTo>
                  <a:cubicBezTo>
                    <a:pt x="1594" y="3175"/>
                    <a:pt x="2049" y="2812"/>
                    <a:pt x="2158" y="2305"/>
                  </a:cubicBezTo>
                  <a:cubicBezTo>
                    <a:pt x="2269" y="1738"/>
                    <a:pt x="2347" y="903"/>
                    <a:pt x="2048" y="399"/>
                  </a:cubicBezTo>
                  <a:cubicBezTo>
                    <a:pt x="1904" y="138"/>
                    <a:pt x="1643" y="1"/>
                    <a:pt x="138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6" name="Google Shape;2356;p66"/>
            <p:cNvSpPr/>
            <p:nvPr/>
          </p:nvSpPr>
          <p:spPr>
            <a:xfrm>
              <a:off x="2300313" y="2204225"/>
              <a:ext cx="126825" cy="206875"/>
            </a:xfrm>
            <a:custGeom>
              <a:rect b="b" l="l" r="r" t="t"/>
              <a:pathLst>
                <a:path extrusionOk="0" h="8275" w="5073">
                  <a:moveTo>
                    <a:pt x="2060" y="0"/>
                  </a:moveTo>
                  <a:cubicBezTo>
                    <a:pt x="1540" y="0"/>
                    <a:pt x="1037" y="192"/>
                    <a:pt x="709" y="648"/>
                  </a:cubicBezTo>
                  <a:cubicBezTo>
                    <a:pt x="252" y="1247"/>
                    <a:pt x="95" y="2082"/>
                    <a:pt x="47" y="2838"/>
                  </a:cubicBezTo>
                  <a:cubicBezTo>
                    <a:pt x="0" y="3609"/>
                    <a:pt x="47" y="4381"/>
                    <a:pt x="189" y="5137"/>
                  </a:cubicBezTo>
                  <a:cubicBezTo>
                    <a:pt x="315" y="5846"/>
                    <a:pt x="488" y="6634"/>
                    <a:pt x="851" y="7248"/>
                  </a:cubicBezTo>
                  <a:cubicBezTo>
                    <a:pt x="1227" y="7893"/>
                    <a:pt x="1913" y="8275"/>
                    <a:pt x="2635" y="8275"/>
                  </a:cubicBezTo>
                  <a:cubicBezTo>
                    <a:pt x="2759" y="8275"/>
                    <a:pt x="2884" y="8264"/>
                    <a:pt x="3009" y="8240"/>
                  </a:cubicBezTo>
                  <a:cubicBezTo>
                    <a:pt x="3670" y="8114"/>
                    <a:pt x="4221" y="7689"/>
                    <a:pt x="4537" y="7106"/>
                  </a:cubicBezTo>
                  <a:cubicBezTo>
                    <a:pt x="4915" y="6319"/>
                    <a:pt x="5072" y="5452"/>
                    <a:pt x="5009" y="4586"/>
                  </a:cubicBezTo>
                  <a:cubicBezTo>
                    <a:pt x="4993" y="4240"/>
                    <a:pt x="4962" y="3893"/>
                    <a:pt x="4899" y="3562"/>
                  </a:cubicBezTo>
                  <a:cubicBezTo>
                    <a:pt x="4726" y="2428"/>
                    <a:pt x="4458" y="1184"/>
                    <a:pt x="3481" y="475"/>
                  </a:cubicBezTo>
                  <a:cubicBezTo>
                    <a:pt x="3086" y="180"/>
                    <a:pt x="2565" y="0"/>
                    <a:pt x="206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7" name="Google Shape;2357;p66"/>
            <p:cNvSpPr/>
            <p:nvPr/>
          </p:nvSpPr>
          <p:spPr>
            <a:xfrm>
              <a:off x="2301888" y="2226725"/>
              <a:ext cx="25600" cy="84775"/>
            </a:xfrm>
            <a:custGeom>
              <a:rect b="b" l="l" r="r" t="t"/>
              <a:pathLst>
                <a:path extrusionOk="0" h="3391" w="1024">
                  <a:moveTo>
                    <a:pt x="488" y="0"/>
                  </a:moveTo>
                  <a:cubicBezTo>
                    <a:pt x="189" y="599"/>
                    <a:pt x="16" y="1260"/>
                    <a:pt x="0" y="1922"/>
                  </a:cubicBezTo>
                  <a:lnTo>
                    <a:pt x="0" y="2111"/>
                  </a:lnTo>
                  <a:cubicBezTo>
                    <a:pt x="32" y="2268"/>
                    <a:pt x="79" y="2410"/>
                    <a:pt x="158" y="2568"/>
                  </a:cubicBezTo>
                  <a:cubicBezTo>
                    <a:pt x="208" y="2706"/>
                    <a:pt x="572" y="3391"/>
                    <a:pt x="812" y="3391"/>
                  </a:cubicBezTo>
                  <a:cubicBezTo>
                    <a:pt x="871" y="3391"/>
                    <a:pt x="923" y="3349"/>
                    <a:pt x="961" y="3245"/>
                  </a:cubicBezTo>
                  <a:cubicBezTo>
                    <a:pt x="1008" y="3025"/>
                    <a:pt x="1024" y="2804"/>
                    <a:pt x="992" y="2583"/>
                  </a:cubicBezTo>
                  <a:cubicBezTo>
                    <a:pt x="961" y="2316"/>
                    <a:pt x="929" y="2032"/>
                    <a:pt x="882" y="1764"/>
                  </a:cubicBezTo>
                  <a:cubicBezTo>
                    <a:pt x="772" y="1182"/>
                    <a:pt x="630" y="583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8" name="Google Shape;2358;p66"/>
            <p:cNvSpPr/>
            <p:nvPr/>
          </p:nvSpPr>
          <p:spPr>
            <a:xfrm>
              <a:off x="2319588" y="2205450"/>
              <a:ext cx="22875" cy="39125"/>
            </a:xfrm>
            <a:custGeom>
              <a:rect b="b" l="l" r="r" t="t"/>
              <a:pathLst>
                <a:path extrusionOk="0" h="1565" w="915">
                  <a:moveTo>
                    <a:pt x="899" y="1"/>
                  </a:moveTo>
                  <a:cubicBezTo>
                    <a:pt x="552" y="64"/>
                    <a:pt x="237" y="237"/>
                    <a:pt x="1" y="505"/>
                  </a:cubicBezTo>
                  <a:cubicBezTo>
                    <a:pt x="111" y="772"/>
                    <a:pt x="237" y="1009"/>
                    <a:pt x="379" y="1261"/>
                  </a:cubicBezTo>
                  <a:cubicBezTo>
                    <a:pt x="438" y="1355"/>
                    <a:pt x="532" y="1564"/>
                    <a:pt x="642" y="1564"/>
                  </a:cubicBezTo>
                  <a:cubicBezTo>
                    <a:pt x="679" y="1564"/>
                    <a:pt x="717" y="1541"/>
                    <a:pt x="757" y="1481"/>
                  </a:cubicBezTo>
                  <a:cubicBezTo>
                    <a:pt x="836" y="1340"/>
                    <a:pt x="883" y="1182"/>
                    <a:pt x="899" y="1024"/>
                  </a:cubicBezTo>
                  <a:cubicBezTo>
                    <a:pt x="914" y="694"/>
                    <a:pt x="914" y="363"/>
                    <a:pt x="899" y="32"/>
                  </a:cubicBezTo>
                  <a:lnTo>
                    <a:pt x="89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59" name="Google Shape;2359;p66"/>
            <p:cNvSpPr/>
            <p:nvPr/>
          </p:nvSpPr>
          <p:spPr>
            <a:xfrm>
              <a:off x="2355838" y="2204675"/>
              <a:ext cx="25600" cy="34050"/>
            </a:xfrm>
            <a:custGeom>
              <a:rect b="b" l="l" r="r" t="t"/>
              <a:pathLst>
                <a:path extrusionOk="0" h="1362" w="1024">
                  <a:moveTo>
                    <a:pt x="0" y="0"/>
                  </a:moveTo>
                  <a:cubicBezTo>
                    <a:pt x="16" y="142"/>
                    <a:pt x="16" y="299"/>
                    <a:pt x="32" y="441"/>
                  </a:cubicBezTo>
                  <a:cubicBezTo>
                    <a:pt x="47" y="677"/>
                    <a:pt x="95" y="914"/>
                    <a:pt x="158" y="1150"/>
                  </a:cubicBezTo>
                  <a:cubicBezTo>
                    <a:pt x="189" y="1213"/>
                    <a:pt x="221" y="1323"/>
                    <a:pt x="284" y="1355"/>
                  </a:cubicBezTo>
                  <a:cubicBezTo>
                    <a:pt x="294" y="1360"/>
                    <a:pt x="304" y="1362"/>
                    <a:pt x="316" y="1362"/>
                  </a:cubicBezTo>
                  <a:cubicBezTo>
                    <a:pt x="376" y="1362"/>
                    <a:pt x="451" y="1300"/>
                    <a:pt x="504" y="1260"/>
                  </a:cubicBezTo>
                  <a:cubicBezTo>
                    <a:pt x="693" y="1008"/>
                    <a:pt x="851" y="740"/>
                    <a:pt x="961" y="441"/>
                  </a:cubicBezTo>
                  <a:lnTo>
                    <a:pt x="1024" y="299"/>
                  </a:lnTo>
                  <a:cubicBezTo>
                    <a:pt x="709" y="126"/>
                    <a:pt x="362" y="1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0" name="Google Shape;2360;p66"/>
            <p:cNvSpPr/>
            <p:nvPr/>
          </p:nvSpPr>
          <p:spPr>
            <a:xfrm>
              <a:off x="2314863" y="2325125"/>
              <a:ext cx="111475" cy="85975"/>
            </a:xfrm>
            <a:custGeom>
              <a:rect b="b" l="l" r="r" t="t"/>
              <a:pathLst>
                <a:path extrusionOk="0" h="3439" w="4459">
                  <a:moveTo>
                    <a:pt x="3685" y="1"/>
                  </a:moveTo>
                  <a:cubicBezTo>
                    <a:pt x="3106" y="1"/>
                    <a:pt x="2534" y="113"/>
                    <a:pt x="1986" y="333"/>
                  </a:cubicBezTo>
                  <a:cubicBezTo>
                    <a:pt x="1371" y="585"/>
                    <a:pt x="820" y="963"/>
                    <a:pt x="379" y="1436"/>
                  </a:cubicBezTo>
                  <a:cubicBezTo>
                    <a:pt x="237" y="1577"/>
                    <a:pt x="127" y="1719"/>
                    <a:pt x="1" y="1877"/>
                  </a:cubicBezTo>
                  <a:cubicBezTo>
                    <a:pt x="80" y="2050"/>
                    <a:pt x="158" y="2239"/>
                    <a:pt x="269" y="2412"/>
                  </a:cubicBezTo>
                  <a:cubicBezTo>
                    <a:pt x="645" y="3057"/>
                    <a:pt x="1331" y="3439"/>
                    <a:pt x="2053" y="3439"/>
                  </a:cubicBezTo>
                  <a:cubicBezTo>
                    <a:pt x="2177" y="3439"/>
                    <a:pt x="2302" y="3428"/>
                    <a:pt x="2427" y="3404"/>
                  </a:cubicBezTo>
                  <a:cubicBezTo>
                    <a:pt x="3088" y="3278"/>
                    <a:pt x="3639" y="2853"/>
                    <a:pt x="3955" y="2270"/>
                  </a:cubicBezTo>
                  <a:cubicBezTo>
                    <a:pt x="4285" y="1577"/>
                    <a:pt x="4459" y="837"/>
                    <a:pt x="4443" y="65"/>
                  </a:cubicBezTo>
                  <a:cubicBezTo>
                    <a:pt x="4190" y="22"/>
                    <a:pt x="3937" y="1"/>
                    <a:pt x="368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1" name="Google Shape;2361;p66"/>
            <p:cNvSpPr/>
            <p:nvPr/>
          </p:nvSpPr>
          <p:spPr>
            <a:xfrm>
              <a:off x="2387338" y="2218450"/>
              <a:ext cx="30350" cy="88400"/>
            </a:xfrm>
            <a:custGeom>
              <a:rect b="b" l="l" r="r" t="t"/>
              <a:pathLst>
                <a:path extrusionOk="0" h="3536" w="1214">
                  <a:moveTo>
                    <a:pt x="126" y="0"/>
                  </a:moveTo>
                  <a:lnTo>
                    <a:pt x="126" y="0"/>
                  </a:lnTo>
                  <a:cubicBezTo>
                    <a:pt x="158" y="678"/>
                    <a:pt x="126" y="1355"/>
                    <a:pt x="47" y="2017"/>
                  </a:cubicBezTo>
                  <a:cubicBezTo>
                    <a:pt x="0" y="2332"/>
                    <a:pt x="0" y="2631"/>
                    <a:pt x="16" y="2946"/>
                  </a:cubicBezTo>
                  <a:cubicBezTo>
                    <a:pt x="32" y="3151"/>
                    <a:pt x="79" y="3466"/>
                    <a:pt x="315" y="3529"/>
                  </a:cubicBezTo>
                  <a:cubicBezTo>
                    <a:pt x="336" y="3533"/>
                    <a:pt x="357" y="3536"/>
                    <a:pt x="377" y="3536"/>
                  </a:cubicBezTo>
                  <a:cubicBezTo>
                    <a:pt x="703" y="3536"/>
                    <a:pt x="903" y="2963"/>
                    <a:pt x="992" y="2725"/>
                  </a:cubicBezTo>
                  <a:cubicBezTo>
                    <a:pt x="1071" y="2458"/>
                    <a:pt x="1150" y="2206"/>
                    <a:pt x="1213" y="1938"/>
                  </a:cubicBezTo>
                  <a:cubicBezTo>
                    <a:pt x="1024" y="1198"/>
                    <a:pt x="725" y="489"/>
                    <a:pt x="1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62" name="Google Shape;2362;p66"/>
          <p:cNvGrpSpPr/>
          <p:nvPr/>
        </p:nvGrpSpPr>
        <p:grpSpPr>
          <a:xfrm>
            <a:off x="5715544" y="1524666"/>
            <a:ext cx="896669" cy="1065319"/>
            <a:chOff x="1087038" y="2975725"/>
            <a:chExt cx="728525" cy="865550"/>
          </a:xfrm>
        </p:grpSpPr>
        <p:sp>
          <p:nvSpPr>
            <p:cNvPr id="2363" name="Google Shape;2363;p66"/>
            <p:cNvSpPr/>
            <p:nvPr/>
          </p:nvSpPr>
          <p:spPr>
            <a:xfrm>
              <a:off x="1087038" y="3076900"/>
              <a:ext cx="728525" cy="764375"/>
            </a:xfrm>
            <a:custGeom>
              <a:rect b="b" l="l" r="r" t="t"/>
              <a:pathLst>
                <a:path extrusionOk="0" h="30575" w="29141">
                  <a:moveTo>
                    <a:pt x="25628" y="4333"/>
                  </a:moveTo>
                  <a:cubicBezTo>
                    <a:pt x="23297" y="1135"/>
                    <a:pt x="18540" y="1"/>
                    <a:pt x="15201" y="1"/>
                  </a:cubicBezTo>
                  <a:cubicBezTo>
                    <a:pt x="9262" y="1"/>
                    <a:pt x="4395" y="2600"/>
                    <a:pt x="1828" y="7184"/>
                  </a:cubicBezTo>
                  <a:cubicBezTo>
                    <a:pt x="599" y="9546"/>
                    <a:pt x="252" y="12319"/>
                    <a:pt x="48" y="14729"/>
                  </a:cubicBezTo>
                  <a:lnTo>
                    <a:pt x="48" y="14792"/>
                  </a:lnTo>
                  <a:cubicBezTo>
                    <a:pt x="48" y="14855"/>
                    <a:pt x="32" y="14918"/>
                    <a:pt x="32" y="14981"/>
                  </a:cubicBezTo>
                  <a:cubicBezTo>
                    <a:pt x="16" y="15044"/>
                    <a:pt x="16" y="15122"/>
                    <a:pt x="0" y="15201"/>
                  </a:cubicBezTo>
                  <a:cubicBezTo>
                    <a:pt x="0" y="21329"/>
                    <a:pt x="1954" y="25723"/>
                    <a:pt x="5797" y="28291"/>
                  </a:cubicBezTo>
                  <a:cubicBezTo>
                    <a:pt x="8160" y="29866"/>
                    <a:pt x="10822" y="30575"/>
                    <a:pt x="14460" y="30575"/>
                  </a:cubicBezTo>
                  <a:cubicBezTo>
                    <a:pt x="18193" y="30512"/>
                    <a:pt x="23092" y="29141"/>
                    <a:pt x="25549" y="26212"/>
                  </a:cubicBezTo>
                  <a:lnTo>
                    <a:pt x="25581" y="26180"/>
                  </a:lnTo>
                  <a:lnTo>
                    <a:pt x="26384" y="25093"/>
                  </a:lnTo>
                  <a:cubicBezTo>
                    <a:pt x="28211" y="22699"/>
                    <a:pt x="29141" y="19218"/>
                    <a:pt x="29141" y="14760"/>
                  </a:cubicBezTo>
                  <a:cubicBezTo>
                    <a:pt x="29141" y="13358"/>
                    <a:pt x="28952" y="11137"/>
                    <a:pt x="28448" y="9468"/>
                  </a:cubicBezTo>
                  <a:cubicBezTo>
                    <a:pt x="27881" y="7467"/>
                    <a:pt x="26904" y="5955"/>
                    <a:pt x="25628" y="43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4" name="Google Shape;2364;p66"/>
            <p:cNvSpPr/>
            <p:nvPr/>
          </p:nvSpPr>
          <p:spPr>
            <a:xfrm>
              <a:off x="1087438" y="3078100"/>
              <a:ext cx="657650" cy="763175"/>
            </a:xfrm>
            <a:custGeom>
              <a:rect b="b" l="l" r="r" t="t"/>
              <a:pathLst>
                <a:path extrusionOk="0" h="30527" w="26306">
                  <a:moveTo>
                    <a:pt x="13877" y="0"/>
                  </a:moveTo>
                  <a:cubicBezTo>
                    <a:pt x="8537" y="362"/>
                    <a:pt x="4190" y="2914"/>
                    <a:pt x="1827" y="7136"/>
                  </a:cubicBezTo>
                  <a:cubicBezTo>
                    <a:pt x="583" y="9498"/>
                    <a:pt x="252" y="12271"/>
                    <a:pt x="32" y="14696"/>
                  </a:cubicBezTo>
                  <a:lnTo>
                    <a:pt x="32" y="14759"/>
                  </a:lnTo>
                  <a:cubicBezTo>
                    <a:pt x="32" y="14822"/>
                    <a:pt x="16" y="14885"/>
                    <a:pt x="16" y="14933"/>
                  </a:cubicBezTo>
                  <a:cubicBezTo>
                    <a:pt x="0" y="15011"/>
                    <a:pt x="0" y="15074"/>
                    <a:pt x="0" y="15153"/>
                  </a:cubicBezTo>
                  <a:cubicBezTo>
                    <a:pt x="0" y="21281"/>
                    <a:pt x="1938" y="25691"/>
                    <a:pt x="5781" y="28243"/>
                  </a:cubicBezTo>
                  <a:cubicBezTo>
                    <a:pt x="8144" y="29818"/>
                    <a:pt x="10806" y="30527"/>
                    <a:pt x="14444" y="30527"/>
                  </a:cubicBezTo>
                  <a:cubicBezTo>
                    <a:pt x="18177" y="30479"/>
                    <a:pt x="23076" y="29109"/>
                    <a:pt x="25533" y="26179"/>
                  </a:cubicBezTo>
                  <a:lnTo>
                    <a:pt x="25565" y="26132"/>
                  </a:lnTo>
                  <a:lnTo>
                    <a:pt x="26305" y="25155"/>
                  </a:lnTo>
                  <a:lnTo>
                    <a:pt x="26305" y="25155"/>
                  </a:lnTo>
                  <a:cubicBezTo>
                    <a:pt x="24210" y="26573"/>
                    <a:pt x="21911" y="27644"/>
                    <a:pt x="19390" y="27959"/>
                  </a:cubicBezTo>
                  <a:cubicBezTo>
                    <a:pt x="18398" y="28083"/>
                    <a:pt x="17340" y="28150"/>
                    <a:pt x="16271" y="28150"/>
                  </a:cubicBezTo>
                  <a:cubicBezTo>
                    <a:pt x="14611" y="28150"/>
                    <a:pt x="12925" y="27987"/>
                    <a:pt x="11420" y="27613"/>
                  </a:cubicBezTo>
                  <a:cubicBezTo>
                    <a:pt x="9593" y="27172"/>
                    <a:pt x="7970" y="26164"/>
                    <a:pt x="6758" y="24746"/>
                  </a:cubicBezTo>
                  <a:cubicBezTo>
                    <a:pt x="4064" y="21564"/>
                    <a:pt x="3371" y="16823"/>
                    <a:pt x="4489" y="12838"/>
                  </a:cubicBezTo>
                  <a:cubicBezTo>
                    <a:pt x="5025" y="10948"/>
                    <a:pt x="5986" y="9325"/>
                    <a:pt x="7734" y="8443"/>
                  </a:cubicBezTo>
                  <a:cubicBezTo>
                    <a:pt x="9073" y="7766"/>
                    <a:pt x="10569" y="7482"/>
                    <a:pt x="11436" y="6112"/>
                  </a:cubicBezTo>
                  <a:cubicBezTo>
                    <a:pt x="12066" y="5151"/>
                    <a:pt x="12192" y="3970"/>
                    <a:pt x="12523" y="2883"/>
                  </a:cubicBezTo>
                  <a:cubicBezTo>
                    <a:pt x="12822" y="1859"/>
                    <a:pt x="13279" y="882"/>
                    <a:pt x="13877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5" name="Google Shape;2365;p66"/>
            <p:cNvSpPr/>
            <p:nvPr/>
          </p:nvSpPr>
          <p:spPr>
            <a:xfrm>
              <a:off x="1222488" y="2986125"/>
              <a:ext cx="163450" cy="214450"/>
            </a:xfrm>
            <a:custGeom>
              <a:rect b="b" l="l" r="r" t="t"/>
              <a:pathLst>
                <a:path extrusionOk="0" h="8578" w="6538">
                  <a:moveTo>
                    <a:pt x="2363" y="0"/>
                  </a:moveTo>
                  <a:cubicBezTo>
                    <a:pt x="2064" y="0"/>
                    <a:pt x="1776" y="119"/>
                    <a:pt x="1576" y="356"/>
                  </a:cubicBezTo>
                  <a:cubicBezTo>
                    <a:pt x="584" y="1332"/>
                    <a:pt x="17" y="2671"/>
                    <a:pt x="1" y="4057"/>
                  </a:cubicBezTo>
                  <a:cubicBezTo>
                    <a:pt x="17" y="5443"/>
                    <a:pt x="584" y="6751"/>
                    <a:pt x="1592" y="7696"/>
                  </a:cubicBezTo>
                  <a:cubicBezTo>
                    <a:pt x="2204" y="8271"/>
                    <a:pt x="3005" y="8578"/>
                    <a:pt x="3829" y="8578"/>
                  </a:cubicBezTo>
                  <a:cubicBezTo>
                    <a:pt x="4044" y="8578"/>
                    <a:pt x="4260" y="8557"/>
                    <a:pt x="4474" y="8515"/>
                  </a:cubicBezTo>
                  <a:cubicBezTo>
                    <a:pt x="5671" y="8247"/>
                    <a:pt x="6538" y="6814"/>
                    <a:pt x="5797" y="5664"/>
                  </a:cubicBezTo>
                  <a:cubicBezTo>
                    <a:pt x="5624" y="5396"/>
                    <a:pt x="5404" y="5176"/>
                    <a:pt x="5152" y="5002"/>
                  </a:cubicBezTo>
                  <a:cubicBezTo>
                    <a:pt x="4774" y="4735"/>
                    <a:pt x="4348" y="4545"/>
                    <a:pt x="4002" y="4246"/>
                  </a:cubicBezTo>
                  <a:cubicBezTo>
                    <a:pt x="3277" y="3632"/>
                    <a:pt x="3025" y="2671"/>
                    <a:pt x="3072" y="1742"/>
                  </a:cubicBezTo>
                  <a:cubicBezTo>
                    <a:pt x="3104" y="1206"/>
                    <a:pt x="3246" y="261"/>
                    <a:pt x="2600" y="25"/>
                  </a:cubicBezTo>
                  <a:cubicBezTo>
                    <a:pt x="2521" y="8"/>
                    <a:pt x="2442" y="0"/>
                    <a:pt x="236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6" name="Google Shape;2366;p66"/>
            <p:cNvSpPr/>
            <p:nvPr/>
          </p:nvSpPr>
          <p:spPr>
            <a:xfrm>
              <a:off x="1517063" y="2975725"/>
              <a:ext cx="163425" cy="214575"/>
            </a:xfrm>
            <a:custGeom>
              <a:rect b="b" l="l" r="r" t="t"/>
              <a:pathLst>
                <a:path extrusionOk="0" h="8583" w="6537">
                  <a:moveTo>
                    <a:pt x="4187" y="0"/>
                  </a:moveTo>
                  <a:cubicBezTo>
                    <a:pt x="4105" y="0"/>
                    <a:pt x="4021" y="10"/>
                    <a:pt x="3938" y="31"/>
                  </a:cubicBezTo>
                  <a:cubicBezTo>
                    <a:pt x="3292" y="252"/>
                    <a:pt x="3434" y="1197"/>
                    <a:pt x="3450" y="1732"/>
                  </a:cubicBezTo>
                  <a:cubicBezTo>
                    <a:pt x="3513" y="2678"/>
                    <a:pt x="3261" y="3623"/>
                    <a:pt x="2536" y="4253"/>
                  </a:cubicBezTo>
                  <a:cubicBezTo>
                    <a:pt x="2190" y="4552"/>
                    <a:pt x="1764" y="4741"/>
                    <a:pt x="1386" y="4993"/>
                  </a:cubicBezTo>
                  <a:cubicBezTo>
                    <a:pt x="1134" y="5166"/>
                    <a:pt x="914" y="5403"/>
                    <a:pt x="740" y="5655"/>
                  </a:cubicBezTo>
                  <a:cubicBezTo>
                    <a:pt x="0" y="6820"/>
                    <a:pt x="866" y="8238"/>
                    <a:pt x="2064" y="8521"/>
                  </a:cubicBezTo>
                  <a:cubicBezTo>
                    <a:pt x="2273" y="8563"/>
                    <a:pt x="2485" y="8583"/>
                    <a:pt x="2694" y="8583"/>
                  </a:cubicBezTo>
                  <a:cubicBezTo>
                    <a:pt x="3523" y="8583"/>
                    <a:pt x="4330" y="8268"/>
                    <a:pt x="4946" y="7702"/>
                  </a:cubicBezTo>
                  <a:cubicBezTo>
                    <a:pt x="5954" y="6757"/>
                    <a:pt x="6521" y="5450"/>
                    <a:pt x="6537" y="4064"/>
                  </a:cubicBezTo>
                  <a:cubicBezTo>
                    <a:pt x="6521" y="2678"/>
                    <a:pt x="5954" y="1339"/>
                    <a:pt x="4962" y="362"/>
                  </a:cubicBezTo>
                  <a:cubicBezTo>
                    <a:pt x="4765" y="128"/>
                    <a:pt x="4482" y="0"/>
                    <a:pt x="418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7" name="Google Shape;2367;p66"/>
            <p:cNvSpPr/>
            <p:nvPr/>
          </p:nvSpPr>
          <p:spPr>
            <a:xfrm>
              <a:off x="1222488" y="2989875"/>
              <a:ext cx="141400" cy="210700"/>
            </a:xfrm>
            <a:custGeom>
              <a:rect b="b" l="l" r="r" t="t"/>
              <a:pathLst>
                <a:path extrusionOk="0" h="8428" w="5656">
                  <a:moveTo>
                    <a:pt x="1844" y="1"/>
                  </a:moveTo>
                  <a:cubicBezTo>
                    <a:pt x="1734" y="64"/>
                    <a:pt x="1655" y="127"/>
                    <a:pt x="1576" y="206"/>
                  </a:cubicBezTo>
                  <a:cubicBezTo>
                    <a:pt x="584" y="1182"/>
                    <a:pt x="17" y="2521"/>
                    <a:pt x="1" y="3923"/>
                  </a:cubicBezTo>
                  <a:cubicBezTo>
                    <a:pt x="17" y="5293"/>
                    <a:pt x="584" y="6601"/>
                    <a:pt x="1592" y="7546"/>
                  </a:cubicBezTo>
                  <a:cubicBezTo>
                    <a:pt x="2204" y="8121"/>
                    <a:pt x="3005" y="8428"/>
                    <a:pt x="3829" y="8428"/>
                  </a:cubicBezTo>
                  <a:cubicBezTo>
                    <a:pt x="4044" y="8428"/>
                    <a:pt x="4260" y="8407"/>
                    <a:pt x="4474" y="8365"/>
                  </a:cubicBezTo>
                  <a:cubicBezTo>
                    <a:pt x="4947" y="8255"/>
                    <a:pt x="5356" y="7971"/>
                    <a:pt x="5656" y="7577"/>
                  </a:cubicBezTo>
                  <a:lnTo>
                    <a:pt x="5656" y="7577"/>
                  </a:lnTo>
                  <a:cubicBezTo>
                    <a:pt x="5389" y="7681"/>
                    <a:pt x="5111" y="7736"/>
                    <a:pt x="4829" y="7736"/>
                  </a:cubicBezTo>
                  <a:cubicBezTo>
                    <a:pt x="4130" y="7736"/>
                    <a:pt x="3404" y="7400"/>
                    <a:pt x="2742" y="6648"/>
                  </a:cubicBezTo>
                  <a:cubicBezTo>
                    <a:pt x="1938" y="5703"/>
                    <a:pt x="1497" y="4521"/>
                    <a:pt x="1497" y="3293"/>
                  </a:cubicBezTo>
                  <a:cubicBezTo>
                    <a:pt x="1513" y="2332"/>
                    <a:pt x="2001" y="1040"/>
                    <a:pt x="1844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8" name="Google Shape;2368;p66"/>
            <p:cNvSpPr/>
            <p:nvPr/>
          </p:nvSpPr>
          <p:spPr>
            <a:xfrm>
              <a:off x="1541063" y="3021000"/>
              <a:ext cx="139425" cy="169300"/>
            </a:xfrm>
            <a:custGeom>
              <a:rect b="b" l="l" r="r" t="t"/>
              <a:pathLst>
                <a:path extrusionOk="0" h="6772" w="5577">
                  <a:moveTo>
                    <a:pt x="5041" y="0"/>
                  </a:moveTo>
                  <a:lnTo>
                    <a:pt x="5041" y="0"/>
                  </a:lnTo>
                  <a:cubicBezTo>
                    <a:pt x="5152" y="1560"/>
                    <a:pt x="4805" y="3182"/>
                    <a:pt x="4002" y="4237"/>
                  </a:cubicBezTo>
                  <a:cubicBezTo>
                    <a:pt x="3111" y="5389"/>
                    <a:pt x="1826" y="6063"/>
                    <a:pt x="563" y="6063"/>
                  </a:cubicBezTo>
                  <a:cubicBezTo>
                    <a:pt x="375" y="6063"/>
                    <a:pt x="187" y="6048"/>
                    <a:pt x="1" y="6017"/>
                  </a:cubicBezTo>
                  <a:lnTo>
                    <a:pt x="1" y="6017"/>
                  </a:lnTo>
                  <a:cubicBezTo>
                    <a:pt x="284" y="6364"/>
                    <a:pt x="678" y="6600"/>
                    <a:pt x="1104" y="6710"/>
                  </a:cubicBezTo>
                  <a:cubicBezTo>
                    <a:pt x="1313" y="6752"/>
                    <a:pt x="1525" y="6772"/>
                    <a:pt x="1734" y="6772"/>
                  </a:cubicBezTo>
                  <a:cubicBezTo>
                    <a:pt x="2563" y="6772"/>
                    <a:pt x="3370" y="6457"/>
                    <a:pt x="3986" y="5891"/>
                  </a:cubicBezTo>
                  <a:cubicBezTo>
                    <a:pt x="4994" y="4946"/>
                    <a:pt x="5561" y="3639"/>
                    <a:pt x="5577" y="2253"/>
                  </a:cubicBezTo>
                  <a:cubicBezTo>
                    <a:pt x="5561" y="1481"/>
                    <a:pt x="5388" y="709"/>
                    <a:pt x="5041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9" name="Google Shape;2369;p66"/>
            <p:cNvSpPr/>
            <p:nvPr/>
          </p:nvSpPr>
          <p:spPr>
            <a:xfrm>
              <a:off x="1149263" y="3254325"/>
              <a:ext cx="161475" cy="200975"/>
            </a:xfrm>
            <a:custGeom>
              <a:rect b="b" l="l" r="r" t="t"/>
              <a:pathLst>
                <a:path extrusionOk="0" h="8039" w="6459">
                  <a:moveTo>
                    <a:pt x="2876" y="0"/>
                  </a:moveTo>
                  <a:cubicBezTo>
                    <a:pt x="2301" y="0"/>
                    <a:pt x="1723" y="191"/>
                    <a:pt x="1213" y="622"/>
                  </a:cubicBezTo>
                  <a:cubicBezTo>
                    <a:pt x="473" y="1236"/>
                    <a:pt x="284" y="2182"/>
                    <a:pt x="284" y="3111"/>
                  </a:cubicBezTo>
                  <a:cubicBezTo>
                    <a:pt x="284" y="3962"/>
                    <a:pt x="158" y="4749"/>
                    <a:pt x="95" y="5584"/>
                  </a:cubicBezTo>
                  <a:cubicBezTo>
                    <a:pt x="0" y="6592"/>
                    <a:pt x="504" y="7506"/>
                    <a:pt x="1449" y="7868"/>
                  </a:cubicBezTo>
                  <a:cubicBezTo>
                    <a:pt x="1760" y="7985"/>
                    <a:pt x="2075" y="8039"/>
                    <a:pt x="2389" y="8039"/>
                  </a:cubicBezTo>
                  <a:cubicBezTo>
                    <a:pt x="3633" y="8039"/>
                    <a:pt x="4840" y="7195"/>
                    <a:pt x="5545" y="6151"/>
                  </a:cubicBezTo>
                  <a:cubicBezTo>
                    <a:pt x="6411" y="4828"/>
                    <a:pt x="6458" y="3111"/>
                    <a:pt x="5671" y="1741"/>
                  </a:cubicBezTo>
                  <a:cubicBezTo>
                    <a:pt x="5639" y="1678"/>
                    <a:pt x="5608" y="1630"/>
                    <a:pt x="5560" y="1567"/>
                  </a:cubicBezTo>
                  <a:cubicBezTo>
                    <a:pt x="4952" y="624"/>
                    <a:pt x="3918" y="0"/>
                    <a:pt x="28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0" name="Google Shape;2370;p66"/>
            <p:cNvSpPr/>
            <p:nvPr/>
          </p:nvSpPr>
          <p:spPr>
            <a:xfrm>
              <a:off x="1174838" y="3286850"/>
              <a:ext cx="107150" cy="119225"/>
            </a:xfrm>
            <a:custGeom>
              <a:rect b="b" l="l" r="r" t="t"/>
              <a:pathLst>
                <a:path extrusionOk="0" h="4769" w="4286">
                  <a:moveTo>
                    <a:pt x="2279" y="1"/>
                  </a:moveTo>
                  <a:cubicBezTo>
                    <a:pt x="1940" y="1"/>
                    <a:pt x="1570" y="141"/>
                    <a:pt x="1182" y="471"/>
                  </a:cubicBezTo>
                  <a:cubicBezTo>
                    <a:pt x="269" y="1259"/>
                    <a:pt x="1" y="2393"/>
                    <a:pt x="395" y="3543"/>
                  </a:cubicBezTo>
                  <a:cubicBezTo>
                    <a:pt x="653" y="4352"/>
                    <a:pt x="1297" y="4769"/>
                    <a:pt x="2011" y="4769"/>
                  </a:cubicBezTo>
                  <a:cubicBezTo>
                    <a:pt x="2298" y="4769"/>
                    <a:pt x="2595" y="4702"/>
                    <a:pt x="2883" y="4566"/>
                  </a:cubicBezTo>
                  <a:cubicBezTo>
                    <a:pt x="4238" y="3921"/>
                    <a:pt x="4285" y="2141"/>
                    <a:pt x="3671" y="1007"/>
                  </a:cubicBezTo>
                  <a:cubicBezTo>
                    <a:pt x="3352" y="418"/>
                    <a:pt x="2863" y="1"/>
                    <a:pt x="22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1" name="Google Shape;2371;p66"/>
            <p:cNvSpPr/>
            <p:nvPr/>
          </p:nvSpPr>
          <p:spPr>
            <a:xfrm>
              <a:off x="1217388" y="3295850"/>
              <a:ext cx="55550" cy="88475"/>
            </a:xfrm>
            <a:custGeom>
              <a:rect b="b" l="l" r="r" t="t"/>
              <a:pathLst>
                <a:path extrusionOk="0" h="3539" w="2222">
                  <a:moveTo>
                    <a:pt x="515" y="0"/>
                  </a:moveTo>
                  <a:cubicBezTo>
                    <a:pt x="15" y="0"/>
                    <a:pt x="1" y="573"/>
                    <a:pt x="32" y="962"/>
                  </a:cubicBezTo>
                  <a:cubicBezTo>
                    <a:pt x="63" y="1292"/>
                    <a:pt x="158" y="1623"/>
                    <a:pt x="189" y="1970"/>
                  </a:cubicBezTo>
                  <a:cubicBezTo>
                    <a:pt x="236" y="2411"/>
                    <a:pt x="173" y="3072"/>
                    <a:pt x="567" y="3372"/>
                  </a:cubicBezTo>
                  <a:cubicBezTo>
                    <a:pt x="720" y="3485"/>
                    <a:pt x="895" y="3539"/>
                    <a:pt x="1069" y="3539"/>
                  </a:cubicBezTo>
                  <a:cubicBezTo>
                    <a:pt x="1308" y="3539"/>
                    <a:pt x="1544" y="3437"/>
                    <a:pt x="1717" y="3246"/>
                  </a:cubicBezTo>
                  <a:cubicBezTo>
                    <a:pt x="2221" y="2631"/>
                    <a:pt x="1922" y="1576"/>
                    <a:pt x="1654" y="930"/>
                  </a:cubicBezTo>
                  <a:cubicBezTo>
                    <a:pt x="1465" y="442"/>
                    <a:pt x="1087" y="17"/>
                    <a:pt x="536" y="1"/>
                  </a:cubicBezTo>
                  <a:cubicBezTo>
                    <a:pt x="529" y="1"/>
                    <a:pt x="522" y="0"/>
                    <a:pt x="51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2" name="Google Shape;2372;p66"/>
            <p:cNvSpPr/>
            <p:nvPr/>
          </p:nvSpPr>
          <p:spPr>
            <a:xfrm>
              <a:off x="1192563" y="3295700"/>
              <a:ext cx="41350" cy="42325"/>
            </a:xfrm>
            <a:custGeom>
              <a:rect b="b" l="l" r="r" t="t"/>
              <a:pathLst>
                <a:path extrusionOk="0" h="1693" w="1654">
                  <a:moveTo>
                    <a:pt x="562" y="1"/>
                  </a:moveTo>
                  <a:cubicBezTo>
                    <a:pt x="267" y="1"/>
                    <a:pt x="9" y="154"/>
                    <a:pt x="1" y="542"/>
                  </a:cubicBezTo>
                  <a:cubicBezTo>
                    <a:pt x="1" y="873"/>
                    <a:pt x="269" y="936"/>
                    <a:pt x="458" y="1141"/>
                  </a:cubicBezTo>
                  <a:cubicBezTo>
                    <a:pt x="662" y="1330"/>
                    <a:pt x="867" y="1676"/>
                    <a:pt x="1182" y="1692"/>
                  </a:cubicBezTo>
                  <a:cubicBezTo>
                    <a:pt x="1191" y="1693"/>
                    <a:pt x="1199" y="1693"/>
                    <a:pt x="1208" y="1693"/>
                  </a:cubicBezTo>
                  <a:cubicBezTo>
                    <a:pt x="1594" y="1693"/>
                    <a:pt x="1653" y="1338"/>
                    <a:pt x="1592" y="983"/>
                  </a:cubicBezTo>
                  <a:cubicBezTo>
                    <a:pt x="1544" y="731"/>
                    <a:pt x="1434" y="495"/>
                    <a:pt x="1277" y="290"/>
                  </a:cubicBezTo>
                  <a:cubicBezTo>
                    <a:pt x="1101" y="115"/>
                    <a:pt x="818" y="1"/>
                    <a:pt x="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3" name="Google Shape;2373;p66"/>
            <p:cNvSpPr/>
            <p:nvPr/>
          </p:nvSpPr>
          <p:spPr>
            <a:xfrm>
              <a:off x="1602888" y="3246050"/>
              <a:ext cx="161500" cy="200950"/>
            </a:xfrm>
            <a:custGeom>
              <a:rect b="b" l="l" r="r" t="t"/>
              <a:pathLst>
                <a:path extrusionOk="0" h="8038" w="6460">
                  <a:moveTo>
                    <a:pt x="2885" y="1"/>
                  </a:moveTo>
                  <a:cubicBezTo>
                    <a:pt x="2309" y="1"/>
                    <a:pt x="1729" y="191"/>
                    <a:pt x="1214" y="622"/>
                  </a:cubicBezTo>
                  <a:cubicBezTo>
                    <a:pt x="473" y="1237"/>
                    <a:pt x="284" y="2166"/>
                    <a:pt x="284" y="3095"/>
                  </a:cubicBezTo>
                  <a:cubicBezTo>
                    <a:pt x="284" y="3946"/>
                    <a:pt x="158" y="4734"/>
                    <a:pt x="95" y="5568"/>
                  </a:cubicBezTo>
                  <a:cubicBezTo>
                    <a:pt x="1" y="6592"/>
                    <a:pt x="505" y="7506"/>
                    <a:pt x="1450" y="7868"/>
                  </a:cubicBezTo>
                  <a:cubicBezTo>
                    <a:pt x="1758" y="7984"/>
                    <a:pt x="2071" y="8037"/>
                    <a:pt x="2382" y="8037"/>
                  </a:cubicBezTo>
                  <a:cubicBezTo>
                    <a:pt x="3629" y="8037"/>
                    <a:pt x="4839" y="7185"/>
                    <a:pt x="5545" y="6151"/>
                  </a:cubicBezTo>
                  <a:cubicBezTo>
                    <a:pt x="6412" y="4812"/>
                    <a:pt x="6459" y="3111"/>
                    <a:pt x="5672" y="1725"/>
                  </a:cubicBezTo>
                  <a:cubicBezTo>
                    <a:pt x="5640" y="1678"/>
                    <a:pt x="5609" y="1615"/>
                    <a:pt x="5577" y="1567"/>
                  </a:cubicBezTo>
                  <a:cubicBezTo>
                    <a:pt x="4958" y="624"/>
                    <a:pt x="3927" y="1"/>
                    <a:pt x="288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4" name="Google Shape;2374;p66"/>
            <p:cNvSpPr/>
            <p:nvPr/>
          </p:nvSpPr>
          <p:spPr>
            <a:xfrm>
              <a:off x="1628488" y="3278475"/>
              <a:ext cx="107150" cy="119125"/>
            </a:xfrm>
            <a:custGeom>
              <a:rect b="b" l="l" r="r" t="t"/>
              <a:pathLst>
                <a:path extrusionOk="0" h="4765" w="4286">
                  <a:moveTo>
                    <a:pt x="2266" y="0"/>
                  </a:moveTo>
                  <a:cubicBezTo>
                    <a:pt x="1929" y="0"/>
                    <a:pt x="1562" y="137"/>
                    <a:pt x="1182" y="460"/>
                  </a:cubicBezTo>
                  <a:cubicBezTo>
                    <a:pt x="269" y="1247"/>
                    <a:pt x="1" y="2397"/>
                    <a:pt x="379" y="3547"/>
                  </a:cubicBezTo>
                  <a:cubicBezTo>
                    <a:pt x="648" y="4343"/>
                    <a:pt x="1293" y="4764"/>
                    <a:pt x="2006" y="4764"/>
                  </a:cubicBezTo>
                  <a:cubicBezTo>
                    <a:pt x="2294" y="4764"/>
                    <a:pt x="2593" y="4695"/>
                    <a:pt x="2883" y="4555"/>
                  </a:cubicBezTo>
                  <a:cubicBezTo>
                    <a:pt x="4238" y="3909"/>
                    <a:pt x="4285" y="2129"/>
                    <a:pt x="3671" y="995"/>
                  </a:cubicBezTo>
                  <a:cubicBezTo>
                    <a:pt x="3351" y="415"/>
                    <a:pt x="2853" y="0"/>
                    <a:pt x="22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5" name="Google Shape;2375;p66"/>
            <p:cNvSpPr/>
            <p:nvPr/>
          </p:nvSpPr>
          <p:spPr>
            <a:xfrm>
              <a:off x="1670638" y="3287175"/>
              <a:ext cx="55925" cy="88575"/>
            </a:xfrm>
            <a:custGeom>
              <a:rect b="b" l="l" r="r" t="t"/>
              <a:pathLst>
                <a:path extrusionOk="0" h="3543" w="2237">
                  <a:moveTo>
                    <a:pt x="531" y="1"/>
                  </a:moveTo>
                  <a:cubicBezTo>
                    <a:pt x="31" y="1"/>
                    <a:pt x="1" y="574"/>
                    <a:pt x="47" y="978"/>
                  </a:cubicBezTo>
                  <a:cubicBezTo>
                    <a:pt x="79" y="1309"/>
                    <a:pt x="173" y="1639"/>
                    <a:pt x="205" y="1970"/>
                  </a:cubicBezTo>
                  <a:cubicBezTo>
                    <a:pt x="252" y="2427"/>
                    <a:pt x="189" y="3089"/>
                    <a:pt x="583" y="3388"/>
                  </a:cubicBezTo>
                  <a:cubicBezTo>
                    <a:pt x="733" y="3492"/>
                    <a:pt x="904" y="3542"/>
                    <a:pt x="1073" y="3542"/>
                  </a:cubicBezTo>
                  <a:cubicBezTo>
                    <a:pt x="1314" y="3542"/>
                    <a:pt x="1551" y="3440"/>
                    <a:pt x="1717" y="3246"/>
                  </a:cubicBezTo>
                  <a:cubicBezTo>
                    <a:pt x="2237" y="2648"/>
                    <a:pt x="1938" y="1592"/>
                    <a:pt x="1670" y="946"/>
                  </a:cubicBezTo>
                  <a:cubicBezTo>
                    <a:pt x="1465" y="458"/>
                    <a:pt x="1087" y="17"/>
                    <a:pt x="552" y="1"/>
                  </a:cubicBezTo>
                  <a:cubicBezTo>
                    <a:pt x="545" y="1"/>
                    <a:pt x="538" y="1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6" name="Google Shape;2376;p66"/>
            <p:cNvSpPr/>
            <p:nvPr/>
          </p:nvSpPr>
          <p:spPr>
            <a:xfrm>
              <a:off x="1646213" y="3287250"/>
              <a:ext cx="41350" cy="42125"/>
            </a:xfrm>
            <a:custGeom>
              <a:rect b="b" l="l" r="r" t="t"/>
              <a:pathLst>
                <a:path extrusionOk="0" h="1685" w="1654">
                  <a:moveTo>
                    <a:pt x="554" y="0"/>
                  </a:moveTo>
                  <a:cubicBezTo>
                    <a:pt x="262" y="0"/>
                    <a:pt x="9" y="152"/>
                    <a:pt x="1" y="550"/>
                  </a:cubicBezTo>
                  <a:cubicBezTo>
                    <a:pt x="1" y="865"/>
                    <a:pt x="268" y="943"/>
                    <a:pt x="457" y="1132"/>
                  </a:cubicBezTo>
                  <a:cubicBezTo>
                    <a:pt x="662" y="1337"/>
                    <a:pt x="867" y="1684"/>
                    <a:pt x="1182" y="1684"/>
                  </a:cubicBezTo>
                  <a:cubicBezTo>
                    <a:pt x="1191" y="1684"/>
                    <a:pt x="1200" y="1684"/>
                    <a:pt x="1208" y="1684"/>
                  </a:cubicBezTo>
                  <a:cubicBezTo>
                    <a:pt x="1594" y="1684"/>
                    <a:pt x="1653" y="1345"/>
                    <a:pt x="1592" y="991"/>
                  </a:cubicBezTo>
                  <a:cubicBezTo>
                    <a:pt x="1544" y="723"/>
                    <a:pt x="1434" y="487"/>
                    <a:pt x="1261" y="282"/>
                  </a:cubicBezTo>
                  <a:cubicBezTo>
                    <a:pt x="1085" y="114"/>
                    <a:pt x="805" y="0"/>
                    <a:pt x="5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7" name="Google Shape;2377;p66"/>
            <p:cNvSpPr/>
            <p:nvPr/>
          </p:nvSpPr>
          <p:spPr>
            <a:xfrm>
              <a:off x="1352063" y="3296850"/>
              <a:ext cx="223300" cy="375500"/>
            </a:xfrm>
            <a:custGeom>
              <a:rect b="b" l="l" r="r" t="t"/>
              <a:pathLst>
                <a:path extrusionOk="0" h="15020" w="8932">
                  <a:moveTo>
                    <a:pt x="3951" y="1"/>
                  </a:moveTo>
                  <a:cubicBezTo>
                    <a:pt x="3125" y="1"/>
                    <a:pt x="2328" y="282"/>
                    <a:pt x="1749" y="953"/>
                  </a:cubicBezTo>
                  <a:cubicBezTo>
                    <a:pt x="851" y="1993"/>
                    <a:pt x="425" y="3458"/>
                    <a:pt x="236" y="4797"/>
                  </a:cubicBezTo>
                  <a:cubicBezTo>
                    <a:pt x="32" y="6183"/>
                    <a:pt x="0" y="7585"/>
                    <a:pt x="142" y="8971"/>
                  </a:cubicBezTo>
                  <a:cubicBezTo>
                    <a:pt x="268" y="10262"/>
                    <a:pt x="441" y="11711"/>
                    <a:pt x="1008" y="12893"/>
                  </a:cubicBezTo>
                  <a:cubicBezTo>
                    <a:pt x="1636" y="14206"/>
                    <a:pt x="2966" y="15019"/>
                    <a:pt x="4411" y="15019"/>
                  </a:cubicBezTo>
                  <a:cubicBezTo>
                    <a:pt x="4525" y="15019"/>
                    <a:pt x="4641" y="15014"/>
                    <a:pt x="4757" y="15004"/>
                  </a:cubicBezTo>
                  <a:cubicBezTo>
                    <a:pt x="5939" y="14878"/>
                    <a:pt x="7025" y="14216"/>
                    <a:pt x="7655" y="13192"/>
                  </a:cubicBezTo>
                  <a:cubicBezTo>
                    <a:pt x="8506" y="11900"/>
                    <a:pt x="8837" y="10310"/>
                    <a:pt x="8916" y="8734"/>
                  </a:cubicBezTo>
                  <a:cubicBezTo>
                    <a:pt x="8931" y="8120"/>
                    <a:pt x="8916" y="7490"/>
                    <a:pt x="8868" y="6876"/>
                  </a:cubicBezTo>
                  <a:cubicBezTo>
                    <a:pt x="8711" y="4797"/>
                    <a:pt x="8427" y="2513"/>
                    <a:pt x="6773" y="1079"/>
                  </a:cubicBezTo>
                  <a:cubicBezTo>
                    <a:pt x="6026" y="427"/>
                    <a:pt x="4967" y="1"/>
                    <a:pt x="39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8" name="Google Shape;2378;p66"/>
            <p:cNvSpPr/>
            <p:nvPr/>
          </p:nvSpPr>
          <p:spPr>
            <a:xfrm>
              <a:off x="1376088" y="3308075"/>
              <a:ext cx="37025" cy="166600"/>
            </a:xfrm>
            <a:custGeom>
              <a:rect b="b" l="l" r="r" t="t"/>
              <a:pathLst>
                <a:path extrusionOk="0" h="6664" w="1481">
                  <a:moveTo>
                    <a:pt x="1386" y="0"/>
                  </a:moveTo>
                  <a:cubicBezTo>
                    <a:pt x="1150" y="142"/>
                    <a:pt x="961" y="299"/>
                    <a:pt x="788" y="504"/>
                  </a:cubicBezTo>
                  <a:cubicBezTo>
                    <a:pt x="473" y="882"/>
                    <a:pt x="205" y="1292"/>
                    <a:pt x="0" y="1749"/>
                  </a:cubicBezTo>
                  <a:lnTo>
                    <a:pt x="0" y="1827"/>
                  </a:lnTo>
                  <a:cubicBezTo>
                    <a:pt x="0" y="2048"/>
                    <a:pt x="16" y="2268"/>
                    <a:pt x="32" y="2489"/>
                  </a:cubicBezTo>
                  <a:cubicBezTo>
                    <a:pt x="79" y="3087"/>
                    <a:pt x="110" y="3702"/>
                    <a:pt x="189" y="4300"/>
                  </a:cubicBezTo>
                  <a:cubicBezTo>
                    <a:pt x="252" y="4899"/>
                    <a:pt x="378" y="5482"/>
                    <a:pt x="583" y="6049"/>
                  </a:cubicBezTo>
                  <a:cubicBezTo>
                    <a:pt x="622" y="6180"/>
                    <a:pt x="859" y="6663"/>
                    <a:pt x="1065" y="6663"/>
                  </a:cubicBezTo>
                  <a:cubicBezTo>
                    <a:pt x="1106" y="6663"/>
                    <a:pt x="1145" y="6644"/>
                    <a:pt x="1181" y="6600"/>
                  </a:cubicBezTo>
                  <a:cubicBezTo>
                    <a:pt x="1339" y="6411"/>
                    <a:pt x="1339" y="5986"/>
                    <a:pt x="1370" y="5749"/>
                  </a:cubicBezTo>
                  <a:cubicBezTo>
                    <a:pt x="1418" y="5230"/>
                    <a:pt x="1433" y="4710"/>
                    <a:pt x="1449" y="4206"/>
                  </a:cubicBezTo>
                  <a:cubicBezTo>
                    <a:pt x="1481" y="2804"/>
                    <a:pt x="1418" y="1402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9" name="Google Shape;2379;p66"/>
            <p:cNvSpPr/>
            <p:nvPr/>
          </p:nvSpPr>
          <p:spPr>
            <a:xfrm>
              <a:off x="1422138" y="3297000"/>
              <a:ext cx="36650" cy="81775"/>
            </a:xfrm>
            <a:custGeom>
              <a:rect b="b" l="l" r="r" t="t"/>
              <a:pathLst>
                <a:path extrusionOk="0" h="3271" w="1466">
                  <a:moveTo>
                    <a:pt x="1128" y="0"/>
                  </a:moveTo>
                  <a:cubicBezTo>
                    <a:pt x="779" y="0"/>
                    <a:pt x="428" y="56"/>
                    <a:pt x="95" y="175"/>
                  </a:cubicBezTo>
                  <a:cubicBezTo>
                    <a:pt x="64" y="585"/>
                    <a:pt x="32" y="994"/>
                    <a:pt x="17" y="1404"/>
                  </a:cubicBezTo>
                  <a:cubicBezTo>
                    <a:pt x="17" y="1939"/>
                    <a:pt x="1" y="2601"/>
                    <a:pt x="300" y="3089"/>
                  </a:cubicBezTo>
                  <a:cubicBezTo>
                    <a:pt x="332" y="3152"/>
                    <a:pt x="379" y="3200"/>
                    <a:pt x="426" y="3247"/>
                  </a:cubicBezTo>
                  <a:cubicBezTo>
                    <a:pt x="458" y="3263"/>
                    <a:pt x="462" y="3270"/>
                    <a:pt x="468" y="3270"/>
                  </a:cubicBezTo>
                  <a:cubicBezTo>
                    <a:pt x="473" y="3270"/>
                    <a:pt x="481" y="3263"/>
                    <a:pt x="521" y="3247"/>
                  </a:cubicBezTo>
                  <a:cubicBezTo>
                    <a:pt x="615" y="3168"/>
                    <a:pt x="694" y="3074"/>
                    <a:pt x="757" y="2979"/>
                  </a:cubicBezTo>
                  <a:cubicBezTo>
                    <a:pt x="915" y="2711"/>
                    <a:pt x="1025" y="2444"/>
                    <a:pt x="1104" y="2144"/>
                  </a:cubicBezTo>
                  <a:cubicBezTo>
                    <a:pt x="1230" y="1609"/>
                    <a:pt x="1324" y="1073"/>
                    <a:pt x="1387" y="522"/>
                  </a:cubicBezTo>
                  <a:cubicBezTo>
                    <a:pt x="1403" y="349"/>
                    <a:pt x="1434" y="191"/>
                    <a:pt x="1466" y="18"/>
                  </a:cubicBezTo>
                  <a:cubicBezTo>
                    <a:pt x="1354" y="6"/>
                    <a:pt x="1241" y="0"/>
                    <a:pt x="112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0" name="Google Shape;2380;p66"/>
            <p:cNvSpPr/>
            <p:nvPr/>
          </p:nvSpPr>
          <p:spPr>
            <a:xfrm>
              <a:off x="1474913" y="3300975"/>
              <a:ext cx="50825" cy="76025"/>
            </a:xfrm>
            <a:custGeom>
              <a:rect b="b" l="l" r="r" t="t"/>
              <a:pathLst>
                <a:path extrusionOk="0" h="3041" w="2033">
                  <a:moveTo>
                    <a:pt x="142" y="1"/>
                  </a:moveTo>
                  <a:cubicBezTo>
                    <a:pt x="111" y="221"/>
                    <a:pt x="79" y="426"/>
                    <a:pt x="64" y="646"/>
                  </a:cubicBezTo>
                  <a:cubicBezTo>
                    <a:pt x="1" y="1229"/>
                    <a:pt x="1" y="1828"/>
                    <a:pt x="64" y="2411"/>
                  </a:cubicBezTo>
                  <a:cubicBezTo>
                    <a:pt x="79" y="2615"/>
                    <a:pt x="158" y="2820"/>
                    <a:pt x="300" y="2978"/>
                  </a:cubicBezTo>
                  <a:cubicBezTo>
                    <a:pt x="353" y="3022"/>
                    <a:pt x="410" y="3040"/>
                    <a:pt x="468" y="3040"/>
                  </a:cubicBezTo>
                  <a:cubicBezTo>
                    <a:pt x="616" y="3040"/>
                    <a:pt x="770" y="2922"/>
                    <a:pt x="883" y="2820"/>
                  </a:cubicBezTo>
                  <a:cubicBezTo>
                    <a:pt x="1371" y="2379"/>
                    <a:pt x="1670" y="1733"/>
                    <a:pt x="1985" y="1166"/>
                  </a:cubicBezTo>
                  <a:cubicBezTo>
                    <a:pt x="2001" y="1135"/>
                    <a:pt x="2017" y="1103"/>
                    <a:pt x="2033" y="1072"/>
                  </a:cubicBezTo>
                  <a:cubicBezTo>
                    <a:pt x="1970" y="1024"/>
                    <a:pt x="1922" y="977"/>
                    <a:pt x="1859" y="914"/>
                  </a:cubicBezTo>
                  <a:cubicBezTo>
                    <a:pt x="1355" y="489"/>
                    <a:pt x="772" y="174"/>
                    <a:pt x="14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1" name="Google Shape;2381;p66"/>
            <p:cNvSpPr/>
            <p:nvPr/>
          </p:nvSpPr>
          <p:spPr>
            <a:xfrm>
              <a:off x="1528463" y="3355725"/>
              <a:ext cx="42175" cy="115000"/>
            </a:xfrm>
            <a:custGeom>
              <a:rect b="b" l="l" r="r" t="t"/>
              <a:pathLst>
                <a:path extrusionOk="0" h="4600" w="1687">
                  <a:moveTo>
                    <a:pt x="741" y="0"/>
                  </a:moveTo>
                  <a:cubicBezTo>
                    <a:pt x="599" y="788"/>
                    <a:pt x="347" y="1544"/>
                    <a:pt x="190" y="2316"/>
                  </a:cubicBezTo>
                  <a:cubicBezTo>
                    <a:pt x="48" y="2883"/>
                    <a:pt x="1" y="3465"/>
                    <a:pt x="32" y="4048"/>
                  </a:cubicBezTo>
                  <a:cubicBezTo>
                    <a:pt x="64" y="4269"/>
                    <a:pt x="127" y="4599"/>
                    <a:pt x="379" y="4599"/>
                  </a:cubicBezTo>
                  <a:cubicBezTo>
                    <a:pt x="710" y="4599"/>
                    <a:pt x="1025" y="4221"/>
                    <a:pt x="1214" y="3985"/>
                  </a:cubicBezTo>
                  <a:cubicBezTo>
                    <a:pt x="1387" y="3749"/>
                    <a:pt x="1560" y="3513"/>
                    <a:pt x="1686" y="3245"/>
                  </a:cubicBezTo>
                  <a:cubicBezTo>
                    <a:pt x="1545" y="2111"/>
                    <a:pt x="1293" y="977"/>
                    <a:pt x="7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2" name="Google Shape;2382;p66"/>
            <p:cNvSpPr/>
            <p:nvPr/>
          </p:nvSpPr>
          <p:spPr>
            <a:xfrm>
              <a:off x="1378438" y="3529075"/>
              <a:ext cx="28775" cy="122000"/>
            </a:xfrm>
            <a:custGeom>
              <a:rect b="b" l="l" r="r" t="t"/>
              <a:pathLst>
                <a:path extrusionOk="0" h="4880" w="1151">
                  <a:moveTo>
                    <a:pt x="835" y="1"/>
                  </a:moveTo>
                  <a:cubicBezTo>
                    <a:pt x="738" y="1"/>
                    <a:pt x="637" y="114"/>
                    <a:pt x="568" y="233"/>
                  </a:cubicBezTo>
                  <a:cubicBezTo>
                    <a:pt x="379" y="643"/>
                    <a:pt x="253" y="1084"/>
                    <a:pt x="205" y="1525"/>
                  </a:cubicBezTo>
                  <a:cubicBezTo>
                    <a:pt x="127" y="1903"/>
                    <a:pt x="79" y="2265"/>
                    <a:pt x="48" y="2643"/>
                  </a:cubicBezTo>
                  <a:cubicBezTo>
                    <a:pt x="1" y="3021"/>
                    <a:pt x="16" y="3368"/>
                    <a:pt x="16" y="3730"/>
                  </a:cubicBezTo>
                  <a:cubicBezTo>
                    <a:pt x="253" y="4171"/>
                    <a:pt x="568" y="4565"/>
                    <a:pt x="961" y="4880"/>
                  </a:cubicBezTo>
                  <a:cubicBezTo>
                    <a:pt x="961" y="4801"/>
                    <a:pt x="961" y="4722"/>
                    <a:pt x="977" y="4659"/>
                  </a:cubicBezTo>
                  <a:cubicBezTo>
                    <a:pt x="1009" y="3793"/>
                    <a:pt x="1087" y="2942"/>
                    <a:pt x="1119" y="2092"/>
                  </a:cubicBezTo>
                  <a:cubicBezTo>
                    <a:pt x="1135" y="1698"/>
                    <a:pt x="1150" y="1304"/>
                    <a:pt x="1119" y="895"/>
                  </a:cubicBezTo>
                  <a:cubicBezTo>
                    <a:pt x="1135" y="643"/>
                    <a:pt x="1087" y="375"/>
                    <a:pt x="993" y="138"/>
                  </a:cubicBezTo>
                  <a:cubicBezTo>
                    <a:pt x="946" y="40"/>
                    <a:pt x="891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3" name="Google Shape;2383;p66"/>
            <p:cNvSpPr/>
            <p:nvPr/>
          </p:nvSpPr>
          <p:spPr>
            <a:xfrm>
              <a:off x="1421363" y="3571200"/>
              <a:ext cx="27975" cy="99575"/>
            </a:xfrm>
            <a:custGeom>
              <a:rect b="b" l="l" r="r" t="t"/>
              <a:pathLst>
                <a:path extrusionOk="0" h="3983" w="1119">
                  <a:moveTo>
                    <a:pt x="672" y="1"/>
                  </a:moveTo>
                  <a:cubicBezTo>
                    <a:pt x="649" y="1"/>
                    <a:pt x="625" y="9"/>
                    <a:pt x="599" y="29"/>
                  </a:cubicBezTo>
                  <a:cubicBezTo>
                    <a:pt x="441" y="155"/>
                    <a:pt x="378" y="501"/>
                    <a:pt x="347" y="659"/>
                  </a:cubicBezTo>
                  <a:cubicBezTo>
                    <a:pt x="189" y="1383"/>
                    <a:pt x="95" y="2108"/>
                    <a:pt x="48" y="2848"/>
                  </a:cubicBezTo>
                  <a:cubicBezTo>
                    <a:pt x="32" y="3116"/>
                    <a:pt x="16" y="3399"/>
                    <a:pt x="0" y="3667"/>
                  </a:cubicBezTo>
                  <a:cubicBezTo>
                    <a:pt x="300" y="3825"/>
                    <a:pt x="631" y="3919"/>
                    <a:pt x="977" y="3982"/>
                  </a:cubicBezTo>
                  <a:lnTo>
                    <a:pt x="977" y="3856"/>
                  </a:lnTo>
                  <a:cubicBezTo>
                    <a:pt x="993" y="3494"/>
                    <a:pt x="1009" y="3132"/>
                    <a:pt x="1024" y="2769"/>
                  </a:cubicBezTo>
                  <a:cubicBezTo>
                    <a:pt x="1056" y="2013"/>
                    <a:pt x="1119" y="1210"/>
                    <a:pt x="946" y="470"/>
                  </a:cubicBezTo>
                  <a:cubicBezTo>
                    <a:pt x="918" y="347"/>
                    <a:pt x="820" y="1"/>
                    <a:pt x="6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4" name="Google Shape;2384;p66"/>
            <p:cNvSpPr/>
            <p:nvPr/>
          </p:nvSpPr>
          <p:spPr>
            <a:xfrm>
              <a:off x="1472563" y="3574675"/>
              <a:ext cx="32700" cy="96100"/>
            </a:xfrm>
            <a:custGeom>
              <a:rect b="b" l="l" r="r" t="t"/>
              <a:pathLst>
                <a:path extrusionOk="0" h="3844" w="1308">
                  <a:moveTo>
                    <a:pt x="488" y="0"/>
                  </a:moveTo>
                  <a:cubicBezTo>
                    <a:pt x="326" y="0"/>
                    <a:pt x="241" y="224"/>
                    <a:pt x="189" y="394"/>
                  </a:cubicBezTo>
                  <a:cubicBezTo>
                    <a:pt x="0" y="1103"/>
                    <a:pt x="47" y="1922"/>
                    <a:pt x="95" y="2646"/>
                  </a:cubicBezTo>
                  <a:cubicBezTo>
                    <a:pt x="126" y="3008"/>
                    <a:pt x="158" y="3371"/>
                    <a:pt x="205" y="3733"/>
                  </a:cubicBezTo>
                  <a:cubicBezTo>
                    <a:pt x="205" y="3765"/>
                    <a:pt x="221" y="3812"/>
                    <a:pt x="221" y="3843"/>
                  </a:cubicBezTo>
                  <a:cubicBezTo>
                    <a:pt x="599" y="3780"/>
                    <a:pt x="961" y="3654"/>
                    <a:pt x="1308" y="3481"/>
                  </a:cubicBezTo>
                  <a:cubicBezTo>
                    <a:pt x="1308" y="3276"/>
                    <a:pt x="1292" y="3071"/>
                    <a:pt x="1276" y="2851"/>
                  </a:cubicBezTo>
                  <a:cubicBezTo>
                    <a:pt x="1260" y="2237"/>
                    <a:pt x="1197" y="1638"/>
                    <a:pt x="1071" y="1024"/>
                  </a:cubicBezTo>
                  <a:cubicBezTo>
                    <a:pt x="1024" y="724"/>
                    <a:pt x="914" y="173"/>
                    <a:pt x="599" y="31"/>
                  </a:cubicBezTo>
                  <a:cubicBezTo>
                    <a:pt x="558" y="10"/>
                    <a:pt x="521" y="0"/>
                    <a:pt x="4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5" name="Google Shape;2385;p66"/>
            <p:cNvSpPr/>
            <p:nvPr/>
          </p:nvSpPr>
          <p:spPr>
            <a:xfrm>
              <a:off x="1535563" y="3501225"/>
              <a:ext cx="37825" cy="125450"/>
            </a:xfrm>
            <a:custGeom>
              <a:rect b="b" l="l" r="r" t="t"/>
              <a:pathLst>
                <a:path extrusionOk="0" h="5018" w="1513">
                  <a:moveTo>
                    <a:pt x="507" y="1"/>
                  </a:moveTo>
                  <a:cubicBezTo>
                    <a:pt x="388" y="1"/>
                    <a:pt x="274" y="60"/>
                    <a:pt x="189" y="213"/>
                  </a:cubicBezTo>
                  <a:cubicBezTo>
                    <a:pt x="0" y="544"/>
                    <a:pt x="32" y="1000"/>
                    <a:pt x="63" y="1363"/>
                  </a:cubicBezTo>
                  <a:cubicBezTo>
                    <a:pt x="95" y="1772"/>
                    <a:pt x="95" y="2198"/>
                    <a:pt x="111" y="2607"/>
                  </a:cubicBezTo>
                  <a:cubicBezTo>
                    <a:pt x="95" y="3426"/>
                    <a:pt x="174" y="4230"/>
                    <a:pt x="331" y="5017"/>
                  </a:cubicBezTo>
                  <a:cubicBezTo>
                    <a:pt x="1024" y="3930"/>
                    <a:pt x="1387" y="2639"/>
                    <a:pt x="1513" y="1331"/>
                  </a:cubicBezTo>
                  <a:cubicBezTo>
                    <a:pt x="1418" y="985"/>
                    <a:pt x="1261" y="670"/>
                    <a:pt x="1072" y="370"/>
                  </a:cubicBezTo>
                  <a:cubicBezTo>
                    <a:pt x="950" y="189"/>
                    <a:pt x="720" y="1"/>
                    <a:pt x="5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86" name="Google Shape;2386;p66"/>
          <p:cNvGrpSpPr/>
          <p:nvPr/>
        </p:nvGrpSpPr>
        <p:grpSpPr>
          <a:xfrm>
            <a:off x="7100445" y="1518624"/>
            <a:ext cx="1024578" cy="1077390"/>
            <a:chOff x="7263145" y="1828449"/>
            <a:chExt cx="1024578" cy="1077390"/>
          </a:xfrm>
        </p:grpSpPr>
        <p:grpSp>
          <p:nvGrpSpPr>
            <p:cNvPr id="2387" name="Google Shape;2387;p66"/>
            <p:cNvGrpSpPr/>
            <p:nvPr/>
          </p:nvGrpSpPr>
          <p:grpSpPr>
            <a:xfrm>
              <a:off x="7263145" y="1828449"/>
              <a:ext cx="1024578" cy="1077390"/>
              <a:chOff x="1158975" y="4226613"/>
              <a:chExt cx="832449" cy="875357"/>
            </a:xfrm>
          </p:grpSpPr>
          <p:sp>
            <p:nvSpPr>
              <p:cNvPr id="2388" name="Google Shape;2388;p66"/>
              <p:cNvSpPr/>
              <p:nvPr/>
            </p:nvSpPr>
            <p:spPr>
              <a:xfrm>
                <a:off x="1158975" y="4268000"/>
                <a:ext cx="832449" cy="833970"/>
              </a:xfrm>
              <a:custGeom>
                <a:rect b="b" l="l" r="r" t="t"/>
                <a:pathLst>
                  <a:path extrusionOk="0" h="206684" w="206307">
                    <a:moveTo>
                      <a:pt x="58133" y="26805"/>
                    </a:moveTo>
                    <a:cubicBezTo>
                      <a:pt x="58318" y="26805"/>
                      <a:pt x="58503" y="26898"/>
                      <a:pt x="58503" y="27082"/>
                    </a:cubicBezTo>
                    <a:cubicBezTo>
                      <a:pt x="58503" y="27545"/>
                      <a:pt x="58595" y="28007"/>
                      <a:pt x="58595" y="28469"/>
                    </a:cubicBezTo>
                    <a:lnTo>
                      <a:pt x="57671" y="28007"/>
                    </a:lnTo>
                    <a:cubicBezTo>
                      <a:pt x="57671" y="27729"/>
                      <a:pt x="57763" y="27360"/>
                      <a:pt x="57763" y="27082"/>
                    </a:cubicBezTo>
                    <a:cubicBezTo>
                      <a:pt x="57763" y="26898"/>
                      <a:pt x="57948" y="26805"/>
                      <a:pt x="58133" y="26805"/>
                    </a:cubicBezTo>
                    <a:close/>
                    <a:moveTo>
                      <a:pt x="144522" y="47267"/>
                    </a:moveTo>
                    <a:cubicBezTo>
                      <a:pt x="144744" y="47267"/>
                      <a:pt x="144978" y="47382"/>
                      <a:pt x="145022" y="47603"/>
                    </a:cubicBezTo>
                    <a:lnTo>
                      <a:pt x="145022" y="47695"/>
                    </a:lnTo>
                    <a:cubicBezTo>
                      <a:pt x="145299" y="50006"/>
                      <a:pt x="145669" y="52317"/>
                      <a:pt x="145946" y="54720"/>
                    </a:cubicBezTo>
                    <a:cubicBezTo>
                      <a:pt x="146316" y="57031"/>
                      <a:pt x="146408" y="59342"/>
                      <a:pt x="146316" y="61653"/>
                    </a:cubicBezTo>
                    <a:cubicBezTo>
                      <a:pt x="146316" y="61861"/>
                      <a:pt x="146112" y="61981"/>
                      <a:pt x="145917" y="61981"/>
                    </a:cubicBezTo>
                    <a:cubicBezTo>
                      <a:pt x="145764" y="61981"/>
                      <a:pt x="145617" y="61908"/>
                      <a:pt x="145576" y="61746"/>
                    </a:cubicBezTo>
                    <a:cubicBezTo>
                      <a:pt x="145022" y="59527"/>
                      <a:pt x="144652" y="57216"/>
                      <a:pt x="144560" y="54813"/>
                    </a:cubicBezTo>
                    <a:cubicBezTo>
                      <a:pt x="144375" y="52502"/>
                      <a:pt x="144282" y="50099"/>
                      <a:pt x="144097" y="47695"/>
                    </a:cubicBezTo>
                    <a:cubicBezTo>
                      <a:pt x="144049" y="47405"/>
                      <a:pt x="144279" y="47267"/>
                      <a:pt x="144522" y="47267"/>
                    </a:cubicBezTo>
                    <a:close/>
                    <a:moveTo>
                      <a:pt x="152278" y="61445"/>
                    </a:moveTo>
                    <a:cubicBezTo>
                      <a:pt x="152417" y="61445"/>
                      <a:pt x="152555" y="61514"/>
                      <a:pt x="152601" y="61653"/>
                    </a:cubicBezTo>
                    <a:cubicBezTo>
                      <a:pt x="152694" y="62762"/>
                      <a:pt x="152879" y="63872"/>
                      <a:pt x="152971" y="64888"/>
                    </a:cubicBezTo>
                    <a:lnTo>
                      <a:pt x="153064" y="65628"/>
                    </a:lnTo>
                    <a:cubicBezTo>
                      <a:pt x="153064" y="66275"/>
                      <a:pt x="153156" y="66922"/>
                      <a:pt x="153156" y="67569"/>
                    </a:cubicBezTo>
                    <a:cubicBezTo>
                      <a:pt x="153156" y="67939"/>
                      <a:pt x="153156" y="68216"/>
                      <a:pt x="153156" y="68493"/>
                    </a:cubicBezTo>
                    <a:cubicBezTo>
                      <a:pt x="153064" y="68678"/>
                      <a:pt x="152971" y="68863"/>
                      <a:pt x="152971" y="69048"/>
                    </a:cubicBezTo>
                    <a:cubicBezTo>
                      <a:pt x="152879" y="69140"/>
                      <a:pt x="152786" y="69325"/>
                      <a:pt x="152786" y="69418"/>
                    </a:cubicBezTo>
                    <a:cubicBezTo>
                      <a:pt x="152648" y="69556"/>
                      <a:pt x="152486" y="69626"/>
                      <a:pt x="152336" y="69626"/>
                    </a:cubicBezTo>
                    <a:cubicBezTo>
                      <a:pt x="152186" y="69626"/>
                      <a:pt x="152047" y="69556"/>
                      <a:pt x="151954" y="69418"/>
                    </a:cubicBezTo>
                    <a:cubicBezTo>
                      <a:pt x="151862" y="69233"/>
                      <a:pt x="151770" y="69140"/>
                      <a:pt x="151770" y="68955"/>
                    </a:cubicBezTo>
                    <a:cubicBezTo>
                      <a:pt x="151770" y="68771"/>
                      <a:pt x="151585" y="68678"/>
                      <a:pt x="151585" y="68493"/>
                    </a:cubicBezTo>
                    <a:cubicBezTo>
                      <a:pt x="151492" y="68216"/>
                      <a:pt x="151400" y="67846"/>
                      <a:pt x="151400" y="67477"/>
                    </a:cubicBezTo>
                    <a:lnTo>
                      <a:pt x="151400" y="67477"/>
                    </a:lnTo>
                    <a:lnTo>
                      <a:pt x="151492" y="67569"/>
                    </a:lnTo>
                    <a:cubicBezTo>
                      <a:pt x="151492" y="66922"/>
                      <a:pt x="151492" y="66275"/>
                      <a:pt x="151585" y="65628"/>
                    </a:cubicBezTo>
                    <a:cubicBezTo>
                      <a:pt x="151585" y="65535"/>
                      <a:pt x="151585" y="65443"/>
                      <a:pt x="151585" y="65351"/>
                    </a:cubicBezTo>
                    <a:cubicBezTo>
                      <a:pt x="151677" y="64149"/>
                      <a:pt x="151862" y="62947"/>
                      <a:pt x="151954" y="61653"/>
                    </a:cubicBezTo>
                    <a:cubicBezTo>
                      <a:pt x="152001" y="61514"/>
                      <a:pt x="152139" y="61445"/>
                      <a:pt x="152278" y="61445"/>
                    </a:cubicBezTo>
                    <a:close/>
                    <a:moveTo>
                      <a:pt x="145992" y="71012"/>
                    </a:moveTo>
                    <a:cubicBezTo>
                      <a:pt x="146154" y="71012"/>
                      <a:pt x="146316" y="71128"/>
                      <a:pt x="146316" y="71359"/>
                    </a:cubicBezTo>
                    <a:cubicBezTo>
                      <a:pt x="146408" y="72098"/>
                      <a:pt x="146501" y="72838"/>
                      <a:pt x="146501" y="73577"/>
                    </a:cubicBezTo>
                    <a:cubicBezTo>
                      <a:pt x="146501" y="73947"/>
                      <a:pt x="146593" y="74317"/>
                      <a:pt x="146593" y="74686"/>
                    </a:cubicBezTo>
                    <a:cubicBezTo>
                      <a:pt x="146686" y="75056"/>
                      <a:pt x="146686" y="75518"/>
                      <a:pt x="146501" y="75888"/>
                    </a:cubicBezTo>
                    <a:cubicBezTo>
                      <a:pt x="146362" y="76027"/>
                      <a:pt x="146177" y="76096"/>
                      <a:pt x="146004" y="76096"/>
                    </a:cubicBezTo>
                    <a:cubicBezTo>
                      <a:pt x="145831" y="76096"/>
                      <a:pt x="145669" y="76027"/>
                      <a:pt x="145576" y="75888"/>
                    </a:cubicBezTo>
                    <a:cubicBezTo>
                      <a:pt x="145392" y="75518"/>
                      <a:pt x="145392" y="75056"/>
                      <a:pt x="145484" y="74686"/>
                    </a:cubicBezTo>
                    <a:cubicBezTo>
                      <a:pt x="145484" y="74317"/>
                      <a:pt x="145484" y="73947"/>
                      <a:pt x="145576" y="73577"/>
                    </a:cubicBezTo>
                    <a:cubicBezTo>
                      <a:pt x="145576" y="72838"/>
                      <a:pt x="145669" y="72098"/>
                      <a:pt x="145669" y="71359"/>
                    </a:cubicBezTo>
                    <a:cubicBezTo>
                      <a:pt x="145669" y="71128"/>
                      <a:pt x="145831" y="71012"/>
                      <a:pt x="145992" y="71012"/>
                    </a:cubicBezTo>
                    <a:close/>
                    <a:moveTo>
                      <a:pt x="151021" y="175674"/>
                    </a:moveTo>
                    <a:cubicBezTo>
                      <a:pt x="151348" y="175674"/>
                      <a:pt x="151581" y="175999"/>
                      <a:pt x="151307" y="176272"/>
                    </a:cubicBezTo>
                    <a:cubicBezTo>
                      <a:pt x="150845" y="176642"/>
                      <a:pt x="150475" y="177104"/>
                      <a:pt x="150013" y="177474"/>
                    </a:cubicBezTo>
                    <a:lnTo>
                      <a:pt x="148719" y="178491"/>
                    </a:lnTo>
                    <a:lnTo>
                      <a:pt x="146131" y="180524"/>
                    </a:lnTo>
                    <a:cubicBezTo>
                      <a:pt x="146051" y="180585"/>
                      <a:pt x="145962" y="180610"/>
                      <a:pt x="145876" y="180610"/>
                    </a:cubicBezTo>
                    <a:cubicBezTo>
                      <a:pt x="145564" y="180610"/>
                      <a:pt x="145287" y="180279"/>
                      <a:pt x="145576" y="180062"/>
                    </a:cubicBezTo>
                    <a:lnTo>
                      <a:pt x="148072" y="177844"/>
                    </a:lnTo>
                    <a:lnTo>
                      <a:pt x="149366" y="176827"/>
                    </a:lnTo>
                    <a:cubicBezTo>
                      <a:pt x="149736" y="176457"/>
                      <a:pt x="150198" y="176088"/>
                      <a:pt x="150660" y="175810"/>
                    </a:cubicBezTo>
                    <a:cubicBezTo>
                      <a:pt x="150780" y="175714"/>
                      <a:pt x="150907" y="175674"/>
                      <a:pt x="151021" y="175674"/>
                    </a:cubicBezTo>
                    <a:close/>
                    <a:moveTo>
                      <a:pt x="161383" y="181264"/>
                    </a:moveTo>
                    <a:cubicBezTo>
                      <a:pt x="161568" y="181264"/>
                      <a:pt x="161845" y="181449"/>
                      <a:pt x="161845" y="181634"/>
                    </a:cubicBezTo>
                    <a:cubicBezTo>
                      <a:pt x="161845" y="182003"/>
                      <a:pt x="161475" y="182188"/>
                      <a:pt x="161290" y="182466"/>
                    </a:cubicBezTo>
                    <a:lnTo>
                      <a:pt x="160551" y="183205"/>
                    </a:lnTo>
                    <a:cubicBezTo>
                      <a:pt x="160089" y="183575"/>
                      <a:pt x="159627" y="184037"/>
                      <a:pt x="159164" y="184499"/>
                    </a:cubicBezTo>
                    <a:cubicBezTo>
                      <a:pt x="158702" y="184869"/>
                      <a:pt x="158240" y="185331"/>
                      <a:pt x="157685" y="185793"/>
                    </a:cubicBezTo>
                    <a:cubicBezTo>
                      <a:pt x="157223" y="186163"/>
                      <a:pt x="156669" y="186533"/>
                      <a:pt x="156206" y="186995"/>
                    </a:cubicBezTo>
                    <a:cubicBezTo>
                      <a:pt x="156137" y="187064"/>
                      <a:pt x="156062" y="187093"/>
                      <a:pt x="155993" y="187093"/>
                    </a:cubicBezTo>
                    <a:cubicBezTo>
                      <a:pt x="155785" y="187093"/>
                      <a:pt x="155629" y="186833"/>
                      <a:pt x="155837" y="186625"/>
                    </a:cubicBezTo>
                    <a:cubicBezTo>
                      <a:pt x="156299" y="186163"/>
                      <a:pt x="156669" y="185701"/>
                      <a:pt x="157131" y="185146"/>
                    </a:cubicBezTo>
                    <a:cubicBezTo>
                      <a:pt x="157593" y="184684"/>
                      <a:pt x="157963" y="184222"/>
                      <a:pt x="158425" y="183760"/>
                    </a:cubicBezTo>
                    <a:cubicBezTo>
                      <a:pt x="158887" y="183390"/>
                      <a:pt x="159349" y="182928"/>
                      <a:pt x="159811" y="182466"/>
                    </a:cubicBezTo>
                    <a:lnTo>
                      <a:pt x="160551" y="181726"/>
                    </a:lnTo>
                    <a:cubicBezTo>
                      <a:pt x="160736" y="181449"/>
                      <a:pt x="161013" y="181264"/>
                      <a:pt x="161383" y="181264"/>
                    </a:cubicBezTo>
                    <a:close/>
                    <a:moveTo>
                      <a:pt x="147372" y="189810"/>
                    </a:moveTo>
                    <a:cubicBezTo>
                      <a:pt x="147632" y="189810"/>
                      <a:pt x="147649" y="190081"/>
                      <a:pt x="147425" y="190230"/>
                    </a:cubicBezTo>
                    <a:lnTo>
                      <a:pt x="147518" y="190323"/>
                    </a:lnTo>
                    <a:cubicBezTo>
                      <a:pt x="147148" y="190600"/>
                      <a:pt x="146686" y="190877"/>
                      <a:pt x="146408" y="191247"/>
                    </a:cubicBezTo>
                    <a:cubicBezTo>
                      <a:pt x="146223" y="191432"/>
                      <a:pt x="146039" y="191617"/>
                      <a:pt x="145761" y="191709"/>
                    </a:cubicBezTo>
                    <a:lnTo>
                      <a:pt x="145114" y="192171"/>
                    </a:lnTo>
                    <a:cubicBezTo>
                      <a:pt x="144282" y="192726"/>
                      <a:pt x="143358" y="193188"/>
                      <a:pt x="142526" y="193743"/>
                    </a:cubicBezTo>
                    <a:cubicBezTo>
                      <a:pt x="142447" y="193790"/>
                      <a:pt x="142366" y="193810"/>
                      <a:pt x="142287" y="193810"/>
                    </a:cubicBezTo>
                    <a:cubicBezTo>
                      <a:pt x="141902" y="193810"/>
                      <a:pt x="141572" y="193326"/>
                      <a:pt x="141879" y="193096"/>
                    </a:cubicBezTo>
                    <a:cubicBezTo>
                      <a:pt x="142711" y="192449"/>
                      <a:pt x="143543" y="191894"/>
                      <a:pt x="144467" y="191339"/>
                    </a:cubicBezTo>
                    <a:lnTo>
                      <a:pt x="145022" y="190877"/>
                    </a:lnTo>
                    <a:cubicBezTo>
                      <a:pt x="145299" y="190785"/>
                      <a:pt x="145484" y="190600"/>
                      <a:pt x="145761" y="190507"/>
                    </a:cubicBezTo>
                    <a:cubicBezTo>
                      <a:pt x="146223" y="190323"/>
                      <a:pt x="146686" y="190045"/>
                      <a:pt x="147148" y="189860"/>
                    </a:cubicBezTo>
                    <a:cubicBezTo>
                      <a:pt x="147236" y="189825"/>
                      <a:pt x="147311" y="189810"/>
                      <a:pt x="147372" y="189810"/>
                    </a:cubicBezTo>
                    <a:close/>
                    <a:moveTo>
                      <a:pt x="32378" y="0"/>
                    </a:moveTo>
                    <a:cubicBezTo>
                      <a:pt x="30976" y="0"/>
                      <a:pt x="29588" y="230"/>
                      <a:pt x="28276" y="738"/>
                    </a:cubicBezTo>
                    <a:cubicBezTo>
                      <a:pt x="23747" y="2402"/>
                      <a:pt x="21436" y="7024"/>
                      <a:pt x="21344" y="11553"/>
                    </a:cubicBezTo>
                    <a:cubicBezTo>
                      <a:pt x="20512" y="11553"/>
                      <a:pt x="19680" y="11738"/>
                      <a:pt x="18848" y="11923"/>
                    </a:cubicBezTo>
                    <a:cubicBezTo>
                      <a:pt x="17554" y="10814"/>
                      <a:pt x="16075" y="9982"/>
                      <a:pt x="14411" y="9520"/>
                    </a:cubicBezTo>
                    <a:cubicBezTo>
                      <a:pt x="13850" y="9375"/>
                      <a:pt x="13249" y="9305"/>
                      <a:pt x="12642" y="9305"/>
                    </a:cubicBezTo>
                    <a:cubicBezTo>
                      <a:pt x="10152" y="9305"/>
                      <a:pt x="7555" y="10489"/>
                      <a:pt x="7109" y="12570"/>
                    </a:cubicBezTo>
                    <a:cubicBezTo>
                      <a:pt x="6739" y="13957"/>
                      <a:pt x="7109" y="15436"/>
                      <a:pt x="8126" y="16452"/>
                    </a:cubicBezTo>
                    <a:cubicBezTo>
                      <a:pt x="9327" y="17654"/>
                      <a:pt x="10437" y="19133"/>
                      <a:pt x="11176" y="20612"/>
                    </a:cubicBezTo>
                    <a:cubicBezTo>
                      <a:pt x="10529" y="23200"/>
                      <a:pt x="10252" y="25788"/>
                      <a:pt x="10344" y="28377"/>
                    </a:cubicBezTo>
                    <a:cubicBezTo>
                      <a:pt x="10344" y="28931"/>
                      <a:pt x="10344" y="29486"/>
                      <a:pt x="10437" y="30040"/>
                    </a:cubicBezTo>
                    <a:cubicBezTo>
                      <a:pt x="9789" y="31889"/>
                      <a:pt x="8865" y="33738"/>
                      <a:pt x="7848" y="35494"/>
                    </a:cubicBezTo>
                    <a:cubicBezTo>
                      <a:pt x="5815" y="38637"/>
                      <a:pt x="2580" y="40670"/>
                      <a:pt x="823" y="43813"/>
                    </a:cubicBezTo>
                    <a:cubicBezTo>
                      <a:pt x="1" y="45541"/>
                      <a:pt x="1302" y="47415"/>
                      <a:pt x="3032" y="47415"/>
                    </a:cubicBezTo>
                    <a:cubicBezTo>
                      <a:pt x="3245" y="47415"/>
                      <a:pt x="3465" y="47387"/>
                      <a:pt x="3689" y="47326"/>
                    </a:cubicBezTo>
                    <a:cubicBezTo>
                      <a:pt x="6647" y="46586"/>
                      <a:pt x="9050" y="43906"/>
                      <a:pt x="10899" y="41225"/>
                    </a:cubicBezTo>
                    <a:cubicBezTo>
                      <a:pt x="11084" y="44922"/>
                      <a:pt x="11268" y="48620"/>
                      <a:pt x="11453" y="52317"/>
                    </a:cubicBezTo>
                    <a:cubicBezTo>
                      <a:pt x="10991" y="54166"/>
                      <a:pt x="10252" y="55922"/>
                      <a:pt x="9327" y="57586"/>
                    </a:cubicBezTo>
                    <a:cubicBezTo>
                      <a:pt x="7941" y="60267"/>
                      <a:pt x="5445" y="62208"/>
                      <a:pt x="4336" y="64888"/>
                    </a:cubicBezTo>
                    <a:cubicBezTo>
                      <a:pt x="3446" y="66587"/>
                      <a:pt x="4680" y="68427"/>
                      <a:pt x="6364" y="68427"/>
                    </a:cubicBezTo>
                    <a:cubicBezTo>
                      <a:pt x="6605" y="68427"/>
                      <a:pt x="6855" y="68389"/>
                      <a:pt x="7109" y="68308"/>
                    </a:cubicBezTo>
                    <a:cubicBezTo>
                      <a:pt x="9142" y="67569"/>
                      <a:pt x="10806" y="66275"/>
                      <a:pt x="12100" y="64611"/>
                    </a:cubicBezTo>
                    <a:cubicBezTo>
                      <a:pt x="12285" y="67477"/>
                      <a:pt x="12470" y="70342"/>
                      <a:pt x="12655" y="73115"/>
                    </a:cubicBezTo>
                    <a:cubicBezTo>
                      <a:pt x="12008" y="75149"/>
                      <a:pt x="11268" y="77182"/>
                      <a:pt x="10437" y="79123"/>
                    </a:cubicBezTo>
                    <a:cubicBezTo>
                      <a:pt x="9050" y="81989"/>
                      <a:pt x="7016" y="84577"/>
                      <a:pt x="6462" y="87720"/>
                    </a:cubicBezTo>
                    <a:cubicBezTo>
                      <a:pt x="6249" y="89211"/>
                      <a:pt x="7453" y="90647"/>
                      <a:pt x="8819" y="90647"/>
                    </a:cubicBezTo>
                    <a:cubicBezTo>
                      <a:pt x="9232" y="90647"/>
                      <a:pt x="9659" y="90516"/>
                      <a:pt x="10067" y="90216"/>
                    </a:cubicBezTo>
                    <a:cubicBezTo>
                      <a:pt x="11453" y="89106"/>
                      <a:pt x="12747" y="87812"/>
                      <a:pt x="13672" y="86333"/>
                    </a:cubicBezTo>
                    <a:cubicBezTo>
                      <a:pt x="13764" y="88829"/>
                      <a:pt x="13949" y="91232"/>
                      <a:pt x="14134" y="93728"/>
                    </a:cubicBezTo>
                    <a:cubicBezTo>
                      <a:pt x="13579" y="97980"/>
                      <a:pt x="13117" y="102232"/>
                      <a:pt x="12470" y="106392"/>
                    </a:cubicBezTo>
                    <a:cubicBezTo>
                      <a:pt x="11638" y="111383"/>
                      <a:pt x="9697" y="115635"/>
                      <a:pt x="8403" y="120349"/>
                    </a:cubicBezTo>
                    <a:cubicBezTo>
                      <a:pt x="7961" y="122055"/>
                      <a:pt x="9202" y="123069"/>
                      <a:pt x="10533" y="123069"/>
                    </a:cubicBezTo>
                    <a:cubicBezTo>
                      <a:pt x="11151" y="123069"/>
                      <a:pt x="11788" y="122851"/>
                      <a:pt x="12285" y="122383"/>
                    </a:cubicBezTo>
                    <a:cubicBezTo>
                      <a:pt x="13487" y="121274"/>
                      <a:pt x="14504" y="119980"/>
                      <a:pt x="15336" y="118501"/>
                    </a:cubicBezTo>
                    <a:lnTo>
                      <a:pt x="15336" y="118501"/>
                    </a:lnTo>
                    <a:cubicBezTo>
                      <a:pt x="15428" y="122753"/>
                      <a:pt x="14966" y="127005"/>
                      <a:pt x="14134" y="131072"/>
                    </a:cubicBezTo>
                    <a:cubicBezTo>
                      <a:pt x="13025" y="136156"/>
                      <a:pt x="10621" y="140685"/>
                      <a:pt x="9420" y="145676"/>
                    </a:cubicBezTo>
                    <a:cubicBezTo>
                      <a:pt x="9035" y="147345"/>
                      <a:pt x="10343" y="148613"/>
                      <a:pt x="11736" y="148613"/>
                    </a:cubicBezTo>
                    <a:cubicBezTo>
                      <a:pt x="12349" y="148613"/>
                      <a:pt x="12978" y="148367"/>
                      <a:pt x="13487" y="147802"/>
                    </a:cubicBezTo>
                    <a:cubicBezTo>
                      <a:pt x="14781" y="146324"/>
                      <a:pt x="15798" y="144567"/>
                      <a:pt x="16630" y="142811"/>
                    </a:cubicBezTo>
                    <a:cubicBezTo>
                      <a:pt x="16815" y="145676"/>
                      <a:pt x="17184" y="148634"/>
                      <a:pt x="17646" y="151407"/>
                    </a:cubicBezTo>
                    <a:cubicBezTo>
                      <a:pt x="20235" y="167029"/>
                      <a:pt x="27167" y="179415"/>
                      <a:pt x="38444" y="188751"/>
                    </a:cubicBezTo>
                    <a:cubicBezTo>
                      <a:pt x="46024" y="194759"/>
                      <a:pt x="54805" y="199289"/>
                      <a:pt x="64141" y="201969"/>
                    </a:cubicBezTo>
                    <a:cubicBezTo>
                      <a:pt x="74864" y="205112"/>
                      <a:pt x="87250" y="206684"/>
                      <a:pt x="101300" y="206684"/>
                    </a:cubicBezTo>
                    <a:cubicBezTo>
                      <a:pt x="129123" y="206684"/>
                      <a:pt x="150568" y="200583"/>
                      <a:pt x="165357" y="188197"/>
                    </a:cubicBezTo>
                    <a:cubicBezTo>
                      <a:pt x="173954" y="181079"/>
                      <a:pt x="180424" y="171651"/>
                      <a:pt x="183844" y="160928"/>
                    </a:cubicBezTo>
                    <a:cubicBezTo>
                      <a:pt x="186340" y="154920"/>
                      <a:pt x="188281" y="148542"/>
                      <a:pt x="189483" y="142164"/>
                    </a:cubicBezTo>
                    <a:cubicBezTo>
                      <a:pt x="190870" y="143643"/>
                      <a:pt x="192718" y="144660"/>
                      <a:pt x="194752" y="145029"/>
                    </a:cubicBezTo>
                    <a:cubicBezTo>
                      <a:pt x="196416" y="145029"/>
                      <a:pt x="197617" y="143273"/>
                      <a:pt x="196878" y="141794"/>
                    </a:cubicBezTo>
                    <a:cubicBezTo>
                      <a:pt x="195676" y="139576"/>
                      <a:pt x="193365" y="138097"/>
                      <a:pt x="191886" y="136063"/>
                    </a:cubicBezTo>
                    <a:cubicBezTo>
                      <a:pt x="191054" y="134954"/>
                      <a:pt x="190407" y="133845"/>
                      <a:pt x="189853" y="132643"/>
                    </a:cubicBezTo>
                    <a:lnTo>
                      <a:pt x="190500" y="120627"/>
                    </a:lnTo>
                    <a:cubicBezTo>
                      <a:pt x="191239" y="121921"/>
                      <a:pt x="192256" y="122937"/>
                      <a:pt x="193458" y="123677"/>
                    </a:cubicBezTo>
                    <a:cubicBezTo>
                      <a:pt x="193896" y="123976"/>
                      <a:pt x="194360" y="124107"/>
                      <a:pt x="194806" y="124107"/>
                    </a:cubicBezTo>
                    <a:cubicBezTo>
                      <a:pt x="196431" y="124107"/>
                      <a:pt x="197820" y="122367"/>
                      <a:pt x="196878" y="120627"/>
                    </a:cubicBezTo>
                    <a:cubicBezTo>
                      <a:pt x="194290" y="114711"/>
                      <a:pt x="192441" y="108425"/>
                      <a:pt x="191517" y="102047"/>
                    </a:cubicBezTo>
                    <a:cubicBezTo>
                      <a:pt x="191794" y="97610"/>
                      <a:pt x="192164" y="93266"/>
                      <a:pt x="192441" y="88829"/>
                    </a:cubicBezTo>
                    <a:cubicBezTo>
                      <a:pt x="193888" y="91554"/>
                      <a:pt x="195885" y="93494"/>
                      <a:pt x="198864" y="93494"/>
                    </a:cubicBezTo>
                    <a:cubicBezTo>
                      <a:pt x="199119" y="93494"/>
                      <a:pt x="199381" y="93480"/>
                      <a:pt x="199651" y="93451"/>
                    </a:cubicBezTo>
                    <a:cubicBezTo>
                      <a:pt x="201130" y="93173"/>
                      <a:pt x="201869" y="91510"/>
                      <a:pt x="201222" y="90216"/>
                    </a:cubicBezTo>
                    <a:cubicBezTo>
                      <a:pt x="199466" y="87442"/>
                      <a:pt x="197340" y="85779"/>
                      <a:pt x="196138" y="82543"/>
                    </a:cubicBezTo>
                    <a:cubicBezTo>
                      <a:pt x="195306" y="80048"/>
                      <a:pt x="194659" y="77552"/>
                      <a:pt x="194382" y="74871"/>
                    </a:cubicBezTo>
                    <a:lnTo>
                      <a:pt x="194382" y="74871"/>
                    </a:lnTo>
                    <a:cubicBezTo>
                      <a:pt x="195718" y="76374"/>
                      <a:pt x="197279" y="77499"/>
                      <a:pt x="199135" y="77499"/>
                    </a:cubicBezTo>
                    <a:cubicBezTo>
                      <a:pt x="199334" y="77499"/>
                      <a:pt x="199537" y="77486"/>
                      <a:pt x="199743" y="77459"/>
                    </a:cubicBezTo>
                    <a:cubicBezTo>
                      <a:pt x="201315" y="77090"/>
                      <a:pt x="202147" y="75426"/>
                      <a:pt x="201407" y="74039"/>
                    </a:cubicBezTo>
                    <a:cubicBezTo>
                      <a:pt x="200668" y="72098"/>
                      <a:pt x="198542" y="71174"/>
                      <a:pt x="197340" y="69510"/>
                    </a:cubicBezTo>
                    <a:cubicBezTo>
                      <a:pt x="196138" y="67846"/>
                      <a:pt x="195399" y="65813"/>
                      <a:pt x="195306" y="63779"/>
                    </a:cubicBezTo>
                    <a:cubicBezTo>
                      <a:pt x="195306" y="62947"/>
                      <a:pt x="195029" y="62300"/>
                      <a:pt x="194475" y="61746"/>
                    </a:cubicBezTo>
                    <a:cubicBezTo>
                      <a:pt x="194567" y="59712"/>
                      <a:pt x="194752" y="57678"/>
                      <a:pt x="194844" y="55737"/>
                    </a:cubicBezTo>
                    <a:cubicBezTo>
                      <a:pt x="195214" y="51300"/>
                      <a:pt x="195584" y="46864"/>
                      <a:pt x="196046" y="42427"/>
                    </a:cubicBezTo>
                    <a:cubicBezTo>
                      <a:pt x="197896" y="43447"/>
                      <a:pt x="200142" y="44292"/>
                      <a:pt x="202177" y="44292"/>
                    </a:cubicBezTo>
                    <a:cubicBezTo>
                      <a:pt x="203091" y="44292"/>
                      <a:pt x="203961" y="44122"/>
                      <a:pt x="204735" y="43721"/>
                    </a:cubicBezTo>
                    <a:cubicBezTo>
                      <a:pt x="206214" y="42889"/>
                      <a:pt x="206306" y="40855"/>
                      <a:pt x="205012" y="39746"/>
                    </a:cubicBezTo>
                    <a:cubicBezTo>
                      <a:pt x="202979" y="38175"/>
                      <a:pt x="200021" y="38360"/>
                      <a:pt x="197802" y="37065"/>
                    </a:cubicBezTo>
                    <a:cubicBezTo>
                      <a:pt x="197340" y="36881"/>
                      <a:pt x="196970" y="36603"/>
                      <a:pt x="196601" y="36326"/>
                    </a:cubicBezTo>
                    <a:lnTo>
                      <a:pt x="196878" y="33460"/>
                    </a:lnTo>
                    <a:cubicBezTo>
                      <a:pt x="197248" y="29763"/>
                      <a:pt x="197802" y="25973"/>
                      <a:pt x="197895" y="22091"/>
                    </a:cubicBezTo>
                    <a:cubicBezTo>
                      <a:pt x="198911" y="23108"/>
                      <a:pt x="200113" y="23940"/>
                      <a:pt x="201407" y="24402"/>
                    </a:cubicBezTo>
                    <a:cubicBezTo>
                      <a:pt x="201587" y="24450"/>
                      <a:pt x="201778" y="24473"/>
                      <a:pt x="201972" y="24473"/>
                    </a:cubicBezTo>
                    <a:cubicBezTo>
                      <a:pt x="203278" y="24473"/>
                      <a:pt x="204755" y="23434"/>
                      <a:pt x="204273" y="21906"/>
                    </a:cubicBezTo>
                    <a:cubicBezTo>
                      <a:pt x="203441" y="19225"/>
                      <a:pt x="200945" y="17562"/>
                      <a:pt x="198911" y="15805"/>
                    </a:cubicBezTo>
                    <a:cubicBezTo>
                      <a:pt x="198449" y="15436"/>
                      <a:pt x="197987" y="15066"/>
                      <a:pt x="197432" y="14604"/>
                    </a:cubicBezTo>
                    <a:cubicBezTo>
                      <a:pt x="197340" y="13679"/>
                      <a:pt x="197063" y="12755"/>
                      <a:pt x="196878" y="11831"/>
                    </a:cubicBezTo>
                    <a:cubicBezTo>
                      <a:pt x="196693" y="11461"/>
                      <a:pt x="196601" y="11091"/>
                      <a:pt x="196416" y="10629"/>
                    </a:cubicBezTo>
                    <a:cubicBezTo>
                      <a:pt x="194661" y="6181"/>
                      <a:pt x="191166" y="4705"/>
                      <a:pt x="187197" y="4705"/>
                    </a:cubicBezTo>
                    <a:cubicBezTo>
                      <a:pt x="185309" y="4705"/>
                      <a:pt x="183315" y="5039"/>
                      <a:pt x="181349" y="5545"/>
                    </a:cubicBezTo>
                    <a:cubicBezTo>
                      <a:pt x="180240" y="3327"/>
                      <a:pt x="178298" y="1570"/>
                      <a:pt x="175988" y="738"/>
                    </a:cubicBezTo>
                    <a:cubicBezTo>
                      <a:pt x="174676" y="230"/>
                      <a:pt x="173288" y="0"/>
                      <a:pt x="171886" y="0"/>
                    </a:cubicBezTo>
                    <a:cubicBezTo>
                      <a:pt x="168448" y="0"/>
                      <a:pt x="164934" y="1383"/>
                      <a:pt x="162307" y="3419"/>
                    </a:cubicBezTo>
                    <a:cubicBezTo>
                      <a:pt x="158887" y="6192"/>
                      <a:pt x="156669" y="9797"/>
                      <a:pt x="154635" y="13495"/>
                    </a:cubicBezTo>
                    <a:cubicBezTo>
                      <a:pt x="155837" y="10906"/>
                      <a:pt x="152971" y="7486"/>
                      <a:pt x="149551" y="7486"/>
                    </a:cubicBezTo>
                    <a:cubicBezTo>
                      <a:pt x="146039" y="7579"/>
                      <a:pt x="143173" y="10352"/>
                      <a:pt x="143081" y="13864"/>
                    </a:cubicBezTo>
                    <a:cubicBezTo>
                      <a:pt x="140475" y="11464"/>
                      <a:pt x="136649" y="8963"/>
                      <a:pt x="133224" y="8963"/>
                    </a:cubicBezTo>
                    <a:cubicBezTo>
                      <a:pt x="132032" y="8963"/>
                      <a:pt x="130889" y="9266"/>
                      <a:pt x="129862" y="9982"/>
                    </a:cubicBezTo>
                    <a:cubicBezTo>
                      <a:pt x="126812" y="12016"/>
                      <a:pt x="127459" y="17007"/>
                      <a:pt x="129770" y="23662"/>
                    </a:cubicBezTo>
                    <a:cubicBezTo>
                      <a:pt x="130534" y="25835"/>
                      <a:pt x="131211" y="28095"/>
                      <a:pt x="131785" y="28095"/>
                    </a:cubicBezTo>
                    <a:cubicBezTo>
                      <a:pt x="132530" y="28095"/>
                      <a:pt x="133102" y="24290"/>
                      <a:pt x="133467" y="11553"/>
                    </a:cubicBezTo>
                    <a:lnTo>
                      <a:pt x="133467" y="102972"/>
                    </a:lnTo>
                    <a:cubicBezTo>
                      <a:pt x="131619" y="123585"/>
                      <a:pt x="130787" y="124971"/>
                      <a:pt x="125795" y="130425"/>
                    </a:cubicBezTo>
                    <a:cubicBezTo>
                      <a:pt x="120896" y="135878"/>
                      <a:pt x="113039" y="137819"/>
                      <a:pt x="102040" y="137819"/>
                    </a:cubicBezTo>
                    <a:cubicBezTo>
                      <a:pt x="91779" y="137819"/>
                      <a:pt x="83922" y="135046"/>
                      <a:pt x="78654" y="129593"/>
                    </a:cubicBezTo>
                    <a:cubicBezTo>
                      <a:pt x="73385" y="124139"/>
                      <a:pt x="70704" y="115265"/>
                      <a:pt x="70704" y="103156"/>
                    </a:cubicBezTo>
                    <a:lnTo>
                      <a:pt x="70704" y="42334"/>
                    </a:lnTo>
                    <a:cubicBezTo>
                      <a:pt x="71074" y="35956"/>
                      <a:pt x="72368" y="29671"/>
                      <a:pt x="74494" y="23662"/>
                    </a:cubicBezTo>
                    <a:cubicBezTo>
                      <a:pt x="76805" y="17007"/>
                      <a:pt x="77452" y="12016"/>
                      <a:pt x="74402" y="9982"/>
                    </a:cubicBezTo>
                    <a:cubicBezTo>
                      <a:pt x="73351" y="9266"/>
                      <a:pt x="72196" y="8963"/>
                      <a:pt x="71000" y="8963"/>
                    </a:cubicBezTo>
                    <a:cubicBezTo>
                      <a:pt x="67564" y="8963"/>
                      <a:pt x="63789" y="11464"/>
                      <a:pt x="61183" y="13864"/>
                    </a:cubicBezTo>
                    <a:cubicBezTo>
                      <a:pt x="61091" y="10352"/>
                      <a:pt x="58133" y="7579"/>
                      <a:pt x="54620" y="7486"/>
                    </a:cubicBezTo>
                    <a:cubicBezTo>
                      <a:pt x="51293" y="7486"/>
                      <a:pt x="48427" y="10906"/>
                      <a:pt x="49537" y="13495"/>
                    </a:cubicBezTo>
                    <a:cubicBezTo>
                      <a:pt x="47503" y="9890"/>
                      <a:pt x="45377" y="6192"/>
                      <a:pt x="41957" y="3419"/>
                    </a:cubicBezTo>
                    <a:cubicBezTo>
                      <a:pt x="39330" y="1383"/>
                      <a:pt x="35816" y="0"/>
                      <a:pt x="323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grpSp>
            <p:nvGrpSpPr>
              <p:cNvPr id="2389" name="Google Shape;2389;p66"/>
              <p:cNvGrpSpPr/>
              <p:nvPr/>
            </p:nvGrpSpPr>
            <p:grpSpPr>
              <a:xfrm>
                <a:off x="1231362" y="4434842"/>
                <a:ext cx="216035" cy="264270"/>
                <a:chOff x="3267838" y="1891925"/>
                <a:chExt cx="250475" cy="306400"/>
              </a:xfrm>
            </p:grpSpPr>
            <p:sp>
              <p:nvSpPr>
                <p:cNvPr id="2390" name="Google Shape;2390;p66"/>
                <p:cNvSpPr/>
                <p:nvPr/>
              </p:nvSpPr>
              <p:spPr>
                <a:xfrm>
                  <a:off x="3267838" y="1891925"/>
                  <a:ext cx="250475" cy="306400"/>
                </a:xfrm>
                <a:custGeom>
                  <a:rect b="b" l="l" r="r" t="t"/>
                  <a:pathLst>
                    <a:path extrusionOk="0" h="12256" w="10019">
                      <a:moveTo>
                        <a:pt x="2984" y="0"/>
                      </a:moveTo>
                      <a:cubicBezTo>
                        <a:pt x="2867" y="0"/>
                        <a:pt x="2749" y="6"/>
                        <a:pt x="2631" y="19"/>
                      </a:cubicBezTo>
                      <a:cubicBezTo>
                        <a:pt x="741" y="255"/>
                        <a:pt x="316" y="2130"/>
                        <a:pt x="521" y="3784"/>
                      </a:cubicBezTo>
                      <a:cubicBezTo>
                        <a:pt x="694" y="5201"/>
                        <a:pt x="536" y="6367"/>
                        <a:pt x="253" y="7769"/>
                      </a:cubicBezTo>
                      <a:cubicBezTo>
                        <a:pt x="48" y="8824"/>
                        <a:pt x="1" y="10147"/>
                        <a:pt x="647" y="11077"/>
                      </a:cubicBezTo>
                      <a:cubicBezTo>
                        <a:pt x="1236" y="11928"/>
                        <a:pt x="2166" y="12255"/>
                        <a:pt x="3143" y="12255"/>
                      </a:cubicBezTo>
                      <a:cubicBezTo>
                        <a:pt x="4228" y="12255"/>
                        <a:pt x="5372" y="11852"/>
                        <a:pt x="6175" y="11313"/>
                      </a:cubicBezTo>
                      <a:cubicBezTo>
                        <a:pt x="10019" y="8777"/>
                        <a:pt x="8601" y="2823"/>
                        <a:pt x="5120" y="681"/>
                      </a:cubicBezTo>
                      <a:cubicBezTo>
                        <a:pt x="4868" y="539"/>
                        <a:pt x="4616" y="397"/>
                        <a:pt x="4348" y="287"/>
                      </a:cubicBezTo>
                      <a:cubicBezTo>
                        <a:pt x="3908" y="98"/>
                        <a:pt x="3448" y="0"/>
                        <a:pt x="29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1" name="Google Shape;2391;p66"/>
                <p:cNvSpPr/>
                <p:nvPr/>
              </p:nvSpPr>
              <p:spPr>
                <a:xfrm>
                  <a:off x="3312738" y="1923775"/>
                  <a:ext cx="140600" cy="249125"/>
                </a:xfrm>
                <a:custGeom>
                  <a:rect b="b" l="l" r="r" t="t"/>
                  <a:pathLst>
                    <a:path extrusionOk="0" h="9965" w="5624">
                      <a:moveTo>
                        <a:pt x="2153" y="1"/>
                      </a:moveTo>
                      <a:cubicBezTo>
                        <a:pt x="1627" y="1"/>
                        <a:pt x="1119" y="256"/>
                        <a:pt x="694" y="887"/>
                      </a:cubicBezTo>
                      <a:cubicBezTo>
                        <a:pt x="268" y="1533"/>
                        <a:pt x="378" y="2210"/>
                        <a:pt x="410" y="2935"/>
                      </a:cubicBezTo>
                      <a:cubicBezTo>
                        <a:pt x="441" y="3628"/>
                        <a:pt x="378" y="4305"/>
                        <a:pt x="237" y="4983"/>
                      </a:cubicBezTo>
                      <a:cubicBezTo>
                        <a:pt x="142" y="5503"/>
                        <a:pt x="0" y="6101"/>
                        <a:pt x="315" y="6558"/>
                      </a:cubicBezTo>
                      <a:cubicBezTo>
                        <a:pt x="470" y="6774"/>
                        <a:pt x="1536" y="7188"/>
                        <a:pt x="1575" y="7188"/>
                      </a:cubicBezTo>
                      <a:cubicBezTo>
                        <a:pt x="1575" y="7188"/>
                        <a:pt x="1575" y="7188"/>
                        <a:pt x="1575" y="7188"/>
                      </a:cubicBezTo>
                      <a:lnTo>
                        <a:pt x="1575" y="7188"/>
                      </a:lnTo>
                      <a:cubicBezTo>
                        <a:pt x="1355" y="7660"/>
                        <a:pt x="819" y="7550"/>
                        <a:pt x="678" y="8243"/>
                      </a:cubicBezTo>
                      <a:cubicBezTo>
                        <a:pt x="468" y="9368"/>
                        <a:pt x="1343" y="9965"/>
                        <a:pt x="2325" y="9965"/>
                      </a:cubicBezTo>
                      <a:cubicBezTo>
                        <a:pt x="2374" y="9965"/>
                        <a:pt x="2424" y="9963"/>
                        <a:pt x="2473" y="9960"/>
                      </a:cubicBezTo>
                      <a:cubicBezTo>
                        <a:pt x="3797" y="9897"/>
                        <a:pt x="4726" y="8921"/>
                        <a:pt x="5120" y="7676"/>
                      </a:cubicBezTo>
                      <a:cubicBezTo>
                        <a:pt x="5624" y="5928"/>
                        <a:pt x="5577" y="4069"/>
                        <a:pt x="4962" y="2352"/>
                      </a:cubicBezTo>
                      <a:cubicBezTo>
                        <a:pt x="4600" y="1423"/>
                        <a:pt x="3702" y="415"/>
                        <a:pt x="2741" y="100"/>
                      </a:cubicBezTo>
                      <a:cubicBezTo>
                        <a:pt x="2545" y="36"/>
                        <a:pt x="2348" y="1"/>
                        <a:pt x="21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2" name="Google Shape;2392;p66"/>
                <p:cNvSpPr/>
                <p:nvPr/>
              </p:nvSpPr>
              <p:spPr>
                <a:xfrm>
                  <a:off x="3341088" y="1959650"/>
                  <a:ext cx="88225" cy="148600"/>
                </a:xfrm>
                <a:custGeom>
                  <a:rect b="b" l="l" r="r" t="t"/>
                  <a:pathLst>
                    <a:path extrusionOk="0" h="5944" w="3529">
                      <a:moveTo>
                        <a:pt x="1613" y="0"/>
                      </a:moveTo>
                      <a:cubicBezTo>
                        <a:pt x="1141" y="0"/>
                        <a:pt x="689" y="220"/>
                        <a:pt x="394" y="618"/>
                      </a:cubicBezTo>
                      <a:cubicBezTo>
                        <a:pt x="1" y="1154"/>
                        <a:pt x="174" y="1862"/>
                        <a:pt x="284" y="2477"/>
                      </a:cubicBezTo>
                      <a:cubicBezTo>
                        <a:pt x="426" y="3170"/>
                        <a:pt x="410" y="3879"/>
                        <a:pt x="536" y="4587"/>
                      </a:cubicBezTo>
                      <a:cubicBezTo>
                        <a:pt x="615" y="5139"/>
                        <a:pt x="867" y="5643"/>
                        <a:pt x="1418" y="5847"/>
                      </a:cubicBezTo>
                      <a:cubicBezTo>
                        <a:pt x="1576" y="5914"/>
                        <a:pt x="1725" y="5944"/>
                        <a:pt x="1864" y="5944"/>
                      </a:cubicBezTo>
                      <a:cubicBezTo>
                        <a:pt x="2746" y="5944"/>
                        <a:pt x="3233" y="4729"/>
                        <a:pt x="3356" y="3926"/>
                      </a:cubicBezTo>
                      <a:cubicBezTo>
                        <a:pt x="3529" y="2792"/>
                        <a:pt x="3529" y="1106"/>
                        <a:pt x="2537" y="319"/>
                      </a:cubicBezTo>
                      <a:cubicBezTo>
                        <a:pt x="2363" y="177"/>
                        <a:pt x="2159" y="82"/>
                        <a:pt x="1938" y="35"/>
                      </a:cubicBezTo>
                      <a:cubicBezTo>
                        <a:pt x="1830" y="12"/>
                        <a:pt x="1721" y="0"/>
                        <a:pt x="1613" y="0"/>
                      </a:cubicBezTo>
                      <a:close/>
                    </a:path>
                  </a:pathLst>
                </a:custGeom>
                <a:solidFill>
                  <a:srgbClr val="2727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93" name="Google Shape;2393;p66"/>
              <p:cNvGrpSpPr/>
              <p:nvPr/>
            </p:nvGrpSpPr>
            <p:grpSpPr>
              <a:xfrm>
                <a:off x="1727831" y="4434842"/>
                <a:ext cx="216035" cy="264270"/>
                <a:chOff x="3267838" y="1891925"/>
                <a:chExt cx="250475" cy="306400"/>
              </a:xfrm>
            </p:grpSpPr>
            <p:sp>
              <p:nvSpPr>
                <p:cNvPr id="2394" name="Google Shape;2394;p66"/>
                <p:cNvSpPr/>
                <p:nvPr/>
              </p:nvSpPr>
              <p:spPr>
                <a:xfrm>
                  <a:off x="3267838" y="1891925"/>
                  <a:ext cx="250475" cy="306400"/>
                </a:xfrm>
                <a:custGeom>
                  <a:rect b="b" l="l" r="r" t="t"/>
                  <a:pathLst>
                    <a:path extrusionOk="0" h="12256" w="10019">
                      <a:moveTo>
                        <a:pt x="2984" y="0"/>
                      </a:moveTo>
                      <a:cubicBezTo>
                        <a:pt x="2867" y="0"/>
                        <a:pt x="2749" y="6"/>
                        <a:pt x="2631" y="19"/>
                      </a:cubicBezTo>
                      <a:cubicBezTo>
                        <a:pt x="741" y="255"/>
                        <a:pt x="316" y="2130"/>
                        <a:pt x="521" y="3784"/>
                      </a:cubicBezTo>
                      <a:cubicBezTo>
                        <a:pt x="694" y="5201"/>
                        <a:pt x="536" y="6367"/>
                        <a:pt x="253" y="7769"/>
                      </a:cubicBezTo>
                      <a:cubicBezTo>
                        <a:pt x="48" y="8824"/>
                        <a:pt x="1" y="10147"/>
                        <a:pt x="647" y="11077"/>
                      </a:cubicBezTo>
                      <a:cubicBezTo>
                        <a:pt x="1236" y="11928"/>
                        <a:pt x="2166" y="12255"/>
                        <a:pt x="3143" y="12255"/>
                      </a:cubicBezTo>
                      <a:cubicBezTo>
                        <a:pt x="4228" y="12255"/>
                        <a:pt x="5372" y="11852"/>
                        <a:pt x="6175" y="11313"/>
                      </a:cubicBezTo>
                      <a:cubicBezTo>
                        <a:pt x="10019" y="8777"/>
                        <a:pt x="8601" y="2823"/>
                        <a:pt x="5120" y="681"/>
                      </a:cubicBezTo>
                      <a:cubicBezTo>
                        <a:pt x="4868" y="539"/>
                        <a:pt x="4616" y="397"/>
                        <a:pt x="4348" y="287"/>
                      </a:cubicBezTo>
                      <a:cubicBezTo>
                        <a:pt x="3908" y="98"/>
                        <a:pt x="3448" y="0"/>
                        <a:pt x="2984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5" name="Google Shape;2395;p66"/>
                <p:cNvSpPr/>
                <p:nvPr/>
              </p:nvSpPr>
              <p:spPr>
                <a:xfrm>
                  <a:off x="3312738" y="1923775"/>
                  <a:ext cx="140600" cy="249125"/>
                </a:xfrm>
                <a:custGeom>
                  <a:rect b="b" l="l" r="r" t="t"/>
                  <a:pathLst>
                    <a:path extrusionOk="0" h="9965" w="5624">
                      <a:moveTo>
                        <a:pt x="2153" y="1"/>
                      </a:moveTo>
                      <a:cubicBezTo>
                        <a:pt x="1627" y="1"/>
                        <a:pt x="1119" y="256"/>
                        <a:pt x="694" y="887"/>
                      </a:cubicBezTo>
                      <a:cubicBezTo>
                        <a:pt x="268" y="1533"/>
                        <a:pt x="378" y="2210"/>
                        <a:pt x="410" y="2935"/>
                      </a:cubicBezTo>
                      <a:cubicBezTo>
                        <a:pt x="441" y="3628"/>
                        <a:pt x="378" y="4305"/>
                        <a:pt x="237" y="4983"/>
                      </a:cubicBezTo>
                      <a:cubicBezTo>
                        <a:pt x="142" y="5503"/>
                        <a:pt x="0" y="6101"/>
                        <a:pt x="315" y="6558"/>
                      </a:cubicBezTo>
                      <a:cubicBezTo>
                        <a:pt x="470" y="6774"/>
                        <a:pt x="1536" y="7188"/>
                        <a:pt x="1575" y="7188"/>
                      </a:cubicBezTo>
                      <a:cubicBezTo>
                        <a:pt x="1575" y="7188"/>
                        <a:pt x="1575" y="7188"/>
                        <a:pt x="1575" y="7188"/>
                      </a:cubicBezTo>
                      <a:lnTo>
                        <a:pt x="1575" y="7188"/>
                      </a:lnTo>
                      <a:cubicBezTo>
                        <a:pt x="1355" y="7660"/>
                        <a:pt x="819" y="7550"/>
                        <a:pt x="678" y="8243"/>
                      </a:cubicBezTo>
                      <a:cubicBezTo>
                        <a:pt x="468" y="9368"/>
                        <a:pt x="1343" y="9965"/>
                        <a:pt x="2325" y="9965"/>
                      </a:cubicBezTo>
                      <a:cubicBezTo>
                        <a:pt x="2374" y="9965"/>
                        <a:pt x="2424" y="9963"/>
                        <a:pt x="2473" y="9960"/>
                      </a:cubicBezTo>
                      <a:cubicBezTo>
                        <a:pt x="3797" y="9897"/>
                        <a:pt x="4726" y="8921"/>
                        <a:pt x="5120" y="7676"/>
                      </a:cubicBezTo>
                      <a:cubicBezTo>
                        <a:pt x="5624" y="5928"/>
                        <a:pt x="5577" y="4069"/>
                        <a:pt x="4962" y="2352"/>
                      </a:cubicBezTo>
                      <a:cubicBezTo>
                        <a:pt x="4600" y="1423"/>
                        <a:pt x="3702" y="415"/>
                        <a:pt x="2741" y="100"/>
                      </a:cubicBezTo>
                      <a:cubicBezTo>
                        <a:pt x="2545" y="36"/>
                        <a:pt x="2348" y="1"/>
                        <a:pt x="2153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6" name="Google Shape;2396;p66"/>
                <p:cNvSpPr/>
                <p:nvPr/>
              </p:nvSpPr>
              <p:spPr>
                <a:xfrm>
                  <a:off x="3341088" y="1959650"/>
                  <a:ext cx="88225" cy="148600"/>
                </a:xfrm>
                <a:custGeom>
                  <a:rect b="b" l="l" r="r" t="t"/>
                  <a:pathLst>
                    <a:path extrusionOk="0" h="5944" w="3529">
                      <a:moveTo>
                        <a:pt x="1613" y="0"/>
                      </a:moveTo>
                      <a:cubicBezTo>
                        <a:pt x="1141" y="0"/>
                        <a:pt x="689" y="220"/>
                        <a:pt x="394" y="618"/>
                      </a:cubicBezTo>
                      <a:cubicBezTo>
                        <a:pt x="1" y="1154"/>
                        <a:pt x="174" y="1862"/>
                        <a:pt x="284" y="2477"/>
                      </a:cubicBezTo>
                      <a:cubicBezTo>
                        <a:pt x="426" y="3170"/>
                        <a:pt x="410" y="3879"/>
                        <a:pt x="536" y="4587"/>
                      </a:cubicBezTo>
                      <a:cubicBezTo>
                        <a:pt x="615" y="5139"/>
                        <a:pt x="867" y="5643"/>
                        <a:pt x="1418" y="5847"/>
                      </a:cubicBezTo>
                      <a:cubicBezTo>
                        <a:pt x="1576" y="5914"/>
                        <a:pt x="1725" y="5944"/>
                        <a:pt x="1864" y="5944"/>
                      </a:cubicBezTo>
                      <a:cubicBezTo>
                        <a:pt x="2746" y="5944"/>
                        <a:pt x="3233" y="4729"/>
                        <a:pt x="3356" y="3926"/>
                      </a:cubicBezTo>
                      <a:cubicBezTo>
                        <a:pt x="3529" y="2792"/>
                        <a:pt x="3529" y="1106"/>
                        <a:pt x="2537" y="319"/>
                      </a:cubicBezTo>
                      <a:cubicBezTo>
                        <a:pt x="2363" y="177"/>
                        <a:pt x="2159" y="82"/>
                        <a:pt x="1938" y="35"/>
                      </a:cubicBezTo>
                      <a:cubicBezTo>
                        <a:pt x="1830" y="12"/>
                        <a:pt x="1721" y="0"/>
                        <a:pt x="1613" y="0"/>
                      </a:cubicBezTo>
                      <a:close/>
                    </a:path>
                  </a:pathLst>
                </a:custGeom>
                <a:solidFill>
                  <a:srgbClr val="272727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grpSp>
            <p:nvGrpSpPr>
              <p:cNvPr id="2397" name="Google Shape;2397;p66"/>
              <p:cNvGrpSpPr/>
              <p:nvPr/>
            </p:nvGrpSpPr>
            <p:grpSpPr>
              <a:xfrm>
                <a:off x="1384006" y="4865462"/>
                <a:ext cx="313860" cy="185620"/>
                <a:chOff x="1300863" y="1024875"/>
                <a:chExt cx="226450" cy="133925"/>
              </a:xfrm>
            </p:grpSpPr>
            <p:sp>
              <p:nvSpPr>
                <p:cNvPr id="2398" name="Google Shape;2398;p66"/>
                <p:cNvSpPr/>
                <p:nvPr/>
              </p:nvSpPr>
              <p:spPr>
                <a:xfrm>
                  <a:off x="1300863" y="1024875"/>
                  <a:ext cx="226450" cy="133875"/>
                </a:xfrm>
                <a:custGeom>
                  <a:rect b="b" l="l" r="r" t="t"/>
                  <a:pathLst>
                    <a:path extrusionOk="0" h="5355" w="9058">
                      <a:moveTo>
                        <a:pt x="5293" y="0"/>
                      </a:moveTo>
                      <a:cubicBezTo>
                        <a:pt x="4584" y="16"/>
                        <a:pt x="3875" y="205"/>
                        <a:pt x="3245" y="552"/>
                      </a:cubicBezTo>
                      <a:cubicBezTo>
                        <a:pt x="2095" y="1134"/>
                        <a:pt x="0" y="2552"/>
                        <a:pt x="757" y="4159"/>
                      </a:cubicBezTo>
                      <a:cubicBezTo>
                        <a:pt x="1056" y="4805"/>
                        <a:pt x="1749" y="5151"/>
                        <a:pt x="2426" y="5261"/>
                      </a:cubicBezTo>
                      <a:cubicBezTo>
                        <a:pt x="2602" y="5285"/>
                        <a:pt x="2777" y="5295"/>
                        <a:pt x="2952" y="5295"/>
                      </a:cubicBezTo>
                      <a:cubicBezTo>
                        <a:pt x="3469" y="5295"/>
                        <a:pt x="3984" y="5210"/>
                        <a:pt x="4490" y="5151"/>
                      </a:cubicBezTo>
                      <a:cubicBezTo>
                        <a:pt x="4607" y="5137"/>
                        <a:pt x="4725" y="5131"/>
                        <a:pt x="4842" y="5131"/>
                      </a:cubicBezTo>
                      <a:cubicBezTo>
                        <a:pt x="5561" y="5131"/>
                        <a:pt x="6265" y="5355"/>
                        <a:pt x="6975" y="5355"/>
                      </a:cubicBezTo>
                      <a:cubicBezTo>
                        <a:pt x="7076" y="5355"/>
                        <a:pt x="7177" y="5350"/>
                        <a:pt x="7278" y="5340"/>
                      </a:cubicBezTo>
                      <a:cubicBezTo>
                        <a:pt x="8302" y="5261"/>
                        <a:pt x="9058" y="4364"/>
                        <a:pt x="8963" y="3355"/>
                      </a:cubicBezTo>
                      <a:cubicBezTo>
                        <a:pt x="8837" y="2206"/>
                        <a:pt x="7892" y="1213"/>
                        <a:pt x="6994" y="615"/>
                      </a:cubicBezTo>
                      <a:cubicBezTo>
                        <a:pt x="6490" y="252"/>
                        <a:pt x="5907" y="48"/>
                        <a:pt x="5293" y="0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399" name="Google Shape;2399;p66"/>
                <p:cNvSpPr/>
                <p:nvPr/>
              </p:nvSpPr>
              <p:spPr>
                <a:xfrm>
                  <a:off x="1399713" y="1024875"/>
                  <a:ext cx="39000" cy="79100"/>
                </a:xfrm>
                <a:custGeom>
                  <a:rect b="b" l="l" r="r" t="t"/>
                  <a:pathLst>
                    <a:path extrusionOk="0" h="3164" w="1560">
                      <a:moveTo>
                        <a:pt x="1355" y="0"/>
                      </a:moveTo>
                      <a:cubicBezTo>
                        <a:pt x="898" y="0"/>
                        <a:pt x="441" y="79"/>
                        <a:pt x="0" y="237"/>
                      </a:cubicBezTo>
                      <a:cubicBezTo>
                        <a:pt x="32" y="300"/>
                        <a:pt x="47" y="363"/>
                        <a:pt x="63" y="426"/>
                      </a:cubicBezTo>
                      <a:cubicBezTo>
                        <a:pt x="142" y="662"/>
                        <a:pt x="205" y="898"/>
                        <a:pt x="268" y="1134"/>
                      </a:cubicBezTo>
                      <a:cubicBezTo>
                        <a:pt x="362" y="1623"/>
                        <a:pt x="441" y="2111"/>
                        <a:pt x="583" y="2599"/>
                      </a:cubicBezTo>
                      <a:cubicBezTo>
                        <a:pt x="620" y="2734"/>
                        <a:pt x="751" y="3164"/>
                        <a:pt x="919" y="3164"/>
                      </a:cubicBezTo>
                      <a:cubicBezTo>
                        <a:pt x="967" y="3164"/>
                        <a:pt x="1019" y="3128"/>
                        <a:pt x="1071" y="3040"/>
                      </a:cubicBezTo>
                      <a:cubicBezTo>
                        <a:pt x="1229" y="2804"/>
                        <a:pt x="1229" y="2473"/>
                        <a:pt x="1276" y="2190"/>
                      </a:cubicBezTo>
                      <a:cubicBezTo>
                        <a:pt x="1370" y="1702"/>
                        <a:pt x="1433" y="1229"/>
                        <a:pt x="1481" y="741"/>
                      </a:cubicBezTo>
                      <a:cubicBezTo>
                        <a:pt x="1497" y="489"/>
                        <a:pt x="1528" y="252"/>
                        <a:pt x="1560" y="16"/>
                      </a:cubicBezTo>
                      <a:cubicBezTo>
                        <a:pt x="1481" y="16"/>
                        <a:pt x="1418" y="0"/>
                        <a:pt x="1355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0" name="Google Shape;2400;p66"/>
                <p:cNvSpPr/>
                <p:nvPr/>
              </p:nvSpPr>
              <p:spPr>
                <a:xfrm>
                  <a:off x="1354813" y="1041800"/>
                  <a:ext cx="24450" cy="51800"/>
                </a:xfrm>
                <a:custGeom>
                  <a:rect b="b" l="l" r="r" t="t"/>
                  <a:pathLst>
                    <a:path extrusionOk="0" h="2072" w="978">
                      <a:moveTo>
                        <a:pt x="835" y="1"/>
                      </a:moveTo>
                      <a:cubicBezTo>
                        <a:pt x="536" y="158"/>
                        <a:pt x="268" y="347"/>
                        <a:pt x="0" y="536"/>
                      </a:cubicBezTo>
                      <a:cubicBezTo>
                        <a:pt x="111" y="804"/>
                        <a:pt x="205" y="1088"/>
                        <a:pt x="315" y="1355"/>
                      </a:cubicBezTo>
                      <a:cubicBezTo>
                        <a:pt x="378" y="1497"/>
                        <a:pt x="457" y="1639"/>
                        <a:pt x="536" y="1781"/>
                      </a:cubicBezTo>
                      <a:cubicBezTo>
                        <a:pt x="583" y="1891"/>
                        <a:pt x="662" y="1970"/>
                        <a:pt x="756" y="2048"/>
                      </a:cubicBezTo>
                      <a:cubicBezTo>
                        <a:pt x="779" y="2064"/>
                        <a:pt x="798" y="2071"/>
                        <a:pt x="816" y="2071"/>
                      </a:cubicBezTo>
                      <a:cubicBezTo>
                        <a:pt x="885" y="2071"/>
                        <a:pt x="917" y="1963"/>
                        <a:pt x="930" y="1875"/>
                      </a:cubicBezTo>
                      <a:cubicBezTo>
                        <a:pt x="961" y="1655"/>
                        <a:pt x="977" y="1434"/>
                        <a:pt x="961" y="1198"/>
                      </a:cubicBezTo>
                      <a:cubicBezTo>
                        <a:pt x="946" y="804"/>
                        <a:pt x="883" y="410"/>
                        <a:pt x="835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1" name="Google Shape;2401;p66"/>
                <p:cNvSpPr/>
                <p:nvPr/>
              </p:nvSpPr>
              <p:spPr>
                <a:xfrm>
                  <a:off x="1324488" y="1068975"/>
                  <a:ext cx="27975" cy="49650"/>
                </a:xfrm>
                <a:custGeom>
                  <a:rect b="b" l="l" r="r" t="t"/>
                  <a:pathLst>
                    <a:path extrusionOk="0" h="1986" w="1119">
                      <a:moveTo>
                        <a:pt x="536" y="1"/>
                      </a:moveTo>
                      <a:cubicBezTo>
                        <a:pt x="347" y="190"/>
                        <a:pt x="158" y="394"/>
                        <a:pt x="1" y="631"/>
                      </a:cubicBezTo>
                      <a:cubicBezTo>
                        <a:pt x="1" y="646"/>
                        <a:pt x="32" y="678"/>
                        <a:pt x="32" y="709"/>
                      </a:cubicBezTo>
                      <a:cubicBezTo>
                        <a:pt x="158" y="977"/>
                        <a:pt x="316" y="1245"/>
                        <a:pt x="505" y="1481"/>
                      </a:cubicBezTo>
                      <a:cubicBezTo>
                        <a:pt x="583" y="1591"/>
                        <a:pt x="678" y="1686"/>
                        <a:pt x="772" y="1780"/>
                      </a:cubicBezTo>
                      <a:cubicBezTo>
                        <a:pt x="851" y="1875"/>
                        <a:pt x="946" y="1954"/>
                        <a:pt x="1072" y="1985"/>
                      </a:cubicBezTo>
                      <a:cubicBezTo>
                        <a:pt x="1119" y="1576"/>
                        <a:pt x="914" y="1198"/>
                        <a:pt x="804" y="804"/>
                      </a:cubicBezTo>
                      <a:cubicBezTo>
                        <a:pt x="741" y="536"/>
                        <a:pt x="662" y="253"/>
                        <a:pt x="536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2" name="Google Shape;2402;p66"/>
                <p:cNvSpPr/>
                <p:nvPr/>
              </p:nvSpPr>
              <p:spPr>
                <a:xfrm>
                  <a:off x="1362688" y="1101100"/>
                  <a:ext cx="35850" cy="55825"/>
                </a:xfrm>
                <a:custGeom>
                  <a:rect b="b" l="l" r="r" t="t"/>
                  <a:pathLst>
                    <a:path extrusionOk="0" h="2233" w="1434">
                      <a:moveTo>
                        <a:pt x="937" y="1"/>
                      </a:moveTo>
                      <a:cubicBezTo>
                        <a:pt x="853" y="1"/>
                        <a:pt x="771" y="56"/>
                        <a:pt x="709" y="117"/>
                      </a:cubicBezTo>
                      <a:cubicBezTo>
                        <a:pt x="568" y="291"/>
                        <a:pt x="441" y="495"/>
                        <a:pt x="378" y="716"/>
                      </a:cubicBezTo>
                      <a:cubicBezTo>
                        <a:pt x="268" y="984"/>
                        <a:pt x="189" y="1252"/>
                        <a:pt x="126" y="1535"/>
                      </a:cubicBezTo>
                      <a:cubicBezTo>
                        <a:pt x="79" y="1756"/>
                        <a:pt x="32" y="1976"/>
                        <a:pt x="0" y="2212"/>
                      </a:cubicBezTo>
                      <a:cubicBezTo>
                        <a:pt x="184" y="2225"/>
                        <a:pt x="369" y="2232"/>
                        <a:pt x="555" y="2232"/>
                      </a:cubicBezTo>
                      <a:cubicBezTo>
                        <a:pt x="849" y="2232"/>
                        <a:pt x="1144" y="2213"/>
                        <a:pt x="1434" y="2165"/>
                      </a:cubicBezTo>
                      <a:cubicBezTo>
                        <a:pt x="1434" y="2149"/>
                        <a:pt x="1434" y="2149"/>
                        <a:pt x="1434" y="2134"/>
                      </a:cubicBezTo>
                      <a:cubicBezTo>
                        <a:pt x="1418" y="1598"/>
                        <a:pt x="1355" y="1063"/>
                        <a:pt x="1261" y="543"/>
                      </a:cubicBezTo>
                      <a:cubicBezTo>
                        <a:pt x="1245" y="369"/>
                        <a:pt x="1182" y="196"/>
                        <a:pt x="1072" y="54"/>
                      </a:cubicBezTo>
                      <a:cubicBezTo>
                        <a:pt x="1028" y="16"/>
                        <a:pt x="982" y="1"/>
                        <a:pt x="93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3" name="Google Shape;2403;p66"/>
                <p:cNvSpPr/>
                <p:nvPr/>
              </p:nvSpPr>
              <p:spPr>
                <a:xfrm>
                  <a:off x="1419788" y="1129975"/>
                  <a:ext cx="20500" cy="24475"/>
                </a:xfrm>
                <a:custGeom>
                  <a:rect b="b" l="l" r="r" t="t"/>
                  <a:pathLst>
                    <a:path extrusionOk="0" h="979" w="820">
                      <a:moveTo>
                        <a:pt x="662" y="1"/>
                      </a:moveTo>
                      <a:cubicBezTo>
                        <a:pt x="589" y="1"/>
                        <a:pt x="518" y="100"/>
                        <a:pt x="489" y="144"/>
                      </a:cubicBezTo>
                      <a:cubicBezTo>
                        <a:pt x="315" y="380"/>
                        <a:pt x="158" y="632"/>
                        <a:pt x="16" y="900"/>
                      </a:cubicBezTo>
                      <a:lnTo>
                        <a:pt x="0" y="931"/>
                      </a:lnTo>
                      <a:cubicBezTo>
                        <a:pt x="67" y="927"/>
                        <a:pt x="134" y="925"/>
                        <a:pt x="201" y="925"/>
                      </a:cubicBezTo>
                      <a:cubicBezTo>
                        <a:pt x="402" y="925"/>
                        <a:pt x="603" y="943"/>
                        <a:pt x="804" y="979"/>
                      </a:cubicBezTo>
                      <a:cubicBezTo>
                        <a:pt x="820" y="727"/>
                        <a:pt x="804" y="490"/>
                        <a:pt x="788" y="238"/>
                      </a:cubicBezTo>
                      <a:cubicBezTo>
                        <a:pt x="772" y="175"/>
                        <a:pt x="757" y="34"/>
                        <a:pt x="678" y="2"/>
                      </a:cubicBezTo>
                      <a:cubicBezTo>
                        <a:pt x="673" y="1"/>
                        <a:pt x="667" y="1"/>
                        <a:pt x="662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4" name="Google Shape;2404;p66"/>
                <p:cNvSpPr/>
                <p:nvPr/>
              </p:nvSpPr>
              <p:spPr>
                <a:xfrm>
                  <a:off x="1460338" y="1110875"/>
                  <a:ext cx="29175" cy="47925"/>
                </a:xfrm>
                <a:custGeom>
                  <a:rect b="b" l="l" r="r" t="t"/>
                  <a:pathLst>
                    <a:path extrusionOk="0" h="1917" w="1167">
                      <a:moveTo>
                        <a:pt x="613" y="1"/>
                      </a:moveTo>
                      <a:cubicBezTo>
                        <a:pt x="598" y="1"/>
                        <a:pt x="583" y="4"/>
                        <a:pt x="568" y="10"/>
                      </a:cubicBezTo>
                      <a:cubicBezTo>
                        <a:pt x="489" y="26"/>
                        <a:pt x="426" y="136"/>
                        <a:pt x="395" y="215"/>
                      </a:cubicBezTo>
                      <a:cubicBezTo>
                        <a:pt x="332" y="341"/>
                        <a:pt x="284" y="467"/>
                        <a:pt x="237" y="609"/>
                      </a:cubicBezTo>
                      <a:cubicBezTo>
                        <a:pt x="143" y="939"/>
                        <a:pt x="64" y="1270"/>
                        <a:pt x="32" y="1601"/>
                      </a:cubicBezTo>
                      <a:cubicBezTo>
                        <a:pt x="17" y="1695"/>
                        <a:pt x="1" y="1790"/>
                        <a:pt x="1" y="1869"/>
                      </a:cubicBezTo>
                      <a:cubicBezTo>
                        <a:pt x="194" y="1899"/>
                        <a:pt x="387" y="1917"/>
                        <a:pt x="581" y="1917"/>
                      </a:cubicBezTo>
                      <a:cubicBezTo>
                        <a:pt x="687" y="1917"/>
                        <a:pt x="793" y="1911"/>
                        <a:pt x="899" y="1900"/>
                      </a:cubicBezTo>
                      <a:cubicBezTo>
                        <a:pt x="993" y="1900"/>
                        <a:pt x="1072" y="1884"/>
                        <a:pt x="1166" y="1853"/>
                      </a:cubicBezTo>
                      <a:cubicBezTo>
                        <a:pt x="1166" y="1617"/>
                        <a:pt x="1151" y="1365"/>
                        <a:pt x="1119" y="1113"/>
                      </a:cubicBezTo>
                      <a:cubicBezTo>
                        <a:pt x="1072" y="845"/>
                        <a:pt x="1009" y="593"/>
                        <a:pt x="883" y="341"/>
                      </a:cubicBezTo>
                      <a:cubicBezTo>
                        <a:pt x="840" y="241"/>
                        <a:pt x="746" y="1"/>
                        <a:pt x="613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5" name="Google Shape;2405;p66"/>
                <p:cNvSpPr/>
                <p:nvPr/>
              </p:nvSpPr>
              <p:spPr>
                <a:xfrm>
                  <a:off x="1499338" y="1071725"/>
                  <a:ext cx="24425" cy="37600"/>
                </a:xfrm>
                <a:custGeom>
                  <a:rect b="b" l="l" r="r" t="t"/>
                  <a:pathLst>
                    <a:path extrusionOk="0" h="1504" w="977">
                      <a:moveTo>
                        <a:pt x="410" y="1"/>
                      </a:moveTo>
                      <a:cubicBezTo>
                        <a:pt x="331" y="237"/>
                        <a:pt x="252" y="473"/>
                        <a:pt x="158" y="694"/>
                      </a:cubicBezTo>
                      <a:cubicBezTo>
                        <a:pt x="63" y="867"/>
                        <a:pt x="16" y="1072"/>
                        <a:pt x="0" y="1292"/>
                      </a:cubicBezTo>
                      <a:cubicBezTo>
                        <a:pt x="0" y="1455"/>
                        <a:pt x="114" y="1504"/>
                        <a:pt x="247" y="1504"/>
                      </a:cubicBezTo>
                      <a:cubicBezTo>
                        <a:pt x="346" y="1504"/>
                        <a:pt x="455" y="1477"/>
                        <a:pt x="536" y="1450"/>
                      </a:cubicBezTo>
                      <a:cubicBezTo>
                        <a:pt x="693" y="1387"/>
                        <a:pt x="835" y="1308"/>
                        <a:pt x="977" y="1214"/>
                      </a:cubicBezTo>
                      <a:cubicBezTo>
                        <a:pt x="867" y="773"/>
                        <a:pt x="678" y="363"/>
                        <a:pt x="41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2406" name="Google Shape;2406;p66"/>
                <p:cNvSpPr/>
                <p:nvPr/>
              </p:nvSpPr>
              <p:spPr>
                <a:xfrm>
                  <a:off x="1456413" y="1034325"/>
                  <a:ext cx="38600" cy="65800"/>
                </a:xfrm>
                <a:custGeom>
                  <a:rect b="b" l="l" r="r" t="t"/>
                  <a:pathLst>
                    <a:path extrusionOk="0" h="2632" w="1544">
                      <a:moveTo>
                        <a:pt x="378" y="0"/>
                      </a:moveTo>
                      <a:cubicBezTo>
                        <a:pt x="237" y="489"/>
                        <a:pt x="126" y="977"/>
                        <a:pt x="63" y="1481"/>
                      </a:cubicBezTo>
                      <a:cubicBezTo>
                        <a:pt x="16" y="1702"/>
                        <a:pt x="0" y="1938"/>
                        <a:pt x="0" y="2190"/>
                      </a:cubicBezTo>
                      <a:cubicBezTo>
                        <a:pt x="0" y="2300"/>
                        <a:pt x="16" y="2426"/>
                        <a:pt x="63" y="2536"/>
                      </a:cubicBezTo>
                      <a:cubicBezTo>
                        <a:pt x="98" y="2605"/>
                        <a:pt x="150" y="2631"/>
                        <a:pt x="209" y="2631"/>
                      </a:cubicBezTo>
                      <a:cubicBezTo>
                        <a:pt x="258" y="2631"/>
                        <a:pt x="312" y="2612"/>
                        <a:pt x="363" y="2584"/>
                      </a:cubicBezTo>
                      <a:cubicBezTo>
                        <a:pt x="520" y="2458"/>
                        <a:pt x="662" y="2316"/>
                        <a:pt x="756" y="2143"/>
                      </a:cubicBezTo>
                      <a:cubicBezTo>
                        <a:pt x="867" y="1969"/>
                        <a:pt x="977" y="1796"/>
                        <a:pt x="1087" y="1623"/>
                      </a:cubicBezTo>
                      <a:cubicBezTo>
                        <a:pt x="1245" y="1387"/>
                        <a:pt x="1386" y="1135"/>
                        <a:pt x="1528" y="898"/>
                      </a:cubicBezTo>
                      <a:lnTo>
                        <a:pt x="1544" y="851"/>
                      </a:lnTo>
                      <a:cubicBezTo>
                        <a:pt x="1308" y="615"/>
                        <a:pt x="1040" y="410"/>
                        <a:pt x="772" y="237"/>
                      </a:cubicBezTo>
                      <a:cubicBezTo>
                        <a:pt x="646" y="158"/>
                        <a:pt x="520" y="79"/>
                        <a:pt x="37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sp>
            <p:nvSpPr>
              <p:cNvPr id="2407" name="Google Shape;2407;p66"/>
              <p:cNvSpPr/>
              <p:nvPr/>
            </p:nvSpPr>
            <p:spPr>
              <a:xfrm>
                <a:off x="1201138" y="4226613"/>
                <a:ext cx="87825" cy="102125"/>
              </a:xfrm>
              <a:custGeom>
                <a:rect b="b" l="l" r="r" t="t"/>
                <a:pathLst>
                  <a:path extrusionOk="0" h="4085" w="3513">
                    <a:moveTo>
                      <a:pt x="2984" y="1"/>
                    </a:moveTo>
                    <a:cubicBezTo>
                      <a:pt x="2938" y="1"/>
                      <a:pt x="2893" y="6"/>
                      <a:pt x="2851" y="18"/>
                    </a:cubicBezTo>
                    <a:cubicBezTo>
                      <a:pt x="1386" y="254"/>
                      <a:pt x="173" y="1325"/>
                      <a:pt x="32" y="2885"/>
                    </a:cubicBezTo>
                    <a:cubicBezTo>
                      <a:pt x="0" y="3121"/>
                      <a:pt x="47" y="3373"/>
                      <a:pt x="173" y="3594"/>
                    </a:cubicBezTo>
                    <a:cubicBezTo>
                      <a:pt x="397" y="3918"/>
                      <a:pt x="888" y="4084"/>
                      <a:pt x="1386" y="4084"/>
                    </a:cubicBezTo>
                    <a:cubicBezTo>
                      <a:pt x="1977" y="4084"/>
                      <a:pt x="2577" y="3851"/>
                      <a:pt x="2757" y="3373"/>
                    </a:cubicBezTo>
                    <a:cubicBezTo>
                      <a:pt x="2930" y="2885"/>
                      <a:pt x="2583" y="2318"/>
                      <a:pt x="2725" y="1814"/>
                    </a:cubicBezTo>
                    <a:cubicBezTo>
                      <a:pt x="2804" y="1593"/>
                      <a:pt x="2930" y="1388"/>
                      <a:pt x="3103" y="1231"/>
                    </a:cubicBezTo>
                    <a:cubicBezTo>
                      <a:pt x="3261" y="1058"/>
                      <a:pt x="3387" y="853"/>
                      <a:pt x="3450" y="632"/>
                    </a:cubicBezTo>
                    <a:cubicBezTo>
                      <a:pt x="3513" y="412"/>
                      <a:pt x="3434" y="191"/>
                      <a:pt x="3261" y="65"/>
                    </a:cubicBezTo>
                    <a:cubicBezTo>
                      <a:pt x="3245" y="50"/>
                      <a:pt x="3229" y="50"/>
                      <a:pt x="3213" y="34"/>
                    </a:cubicBezTo>
                    <a:cubicBezTo>
                      <a:pt x="3136" y="14"/>
                      <a:pt x="3058" y="1"/>
                      <a:pt x="298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8" name="Google Shape;2408;p66"/>
              <p:cNvSpPr/>
              <p:nvPr/>
            </p:nvSpPr>
            <p:spPr>
              <a:xfrm>
                <a:off x="1300363" y="4253563"/>
                <a:ext cx="84700" cy="90375"/>
              </a:xfrm>
              <a:custGeom>
                <a:rect b="b" l="l" r="r" t="t"/>
                <a:pathLst>
                  <a:path extrusionOk="0" h="3615" w="3388">
                    <a:moveTo>
                      <a:pt x="2479" y="0"/>
                    </a:moveTo>
                    <a:cubicBezTo>
                      <a:pt x="1817" y="0"/>
                      <a:pt x="1115" y="490"/>
                      <a:pt x="694" y="940"/>
                    </a:cubicBezTo>
                    <a:cubicBezTo>
                      <a:pt x="347" y="1319"/>
                      <a:pt x="1" y="1823"/>
                      <a:pt x="1" y="2358"/>
                    </a:cubicBezTo>
                    <a:cubicBezTo>
                      <a:pt x="1" y="3143"/>
                      <a:pt x="863" y="3614"/>
                      <a:pt x="1611" y="3614"/>
                    </a:cubicBezTo>
                    <a:cubicBezTo>
                      <a:pt x="1854" y="3614"/>
                      <a:pt x="2084" y="3565"/>
                      <a:pt x="2269" y="3461"/>
                    </a:cubicBezTo>
                    <a:cubicBezTo>
                      <a:pt x="2789" y="3177"/>
                      <a:pt x="2552" y="2736"/>
                      <a:pt x="2489" y="2279"/>
                    </a:cubicBezTo>
                    <a:cubicBezTo>
                      <a:pt x="2442" y="1775"/>
                      <a:pt x="2631" y="1271"/>
                      <a:pt x="3009" y="925"/>
                    </a:cubicBezTo>
                    <a:cubicBezTo>
                      <a:pt x="3387" y="578"/>
                      <a:pt x="3056" y="58"/>
                      <a:pt x="2647" y="11"/>
                    </a:cubicBezTo>
                    <a:cubicBezTo>
                      <a:pt x="2591" y="4"/>
                      <a:pt x="2535" y="0"/>
                      <a:pt x="247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09" name="Google Shape;2409;p66"/>
              <p:cNvSpPr/>
              <p:nvPr/>
            </p:nvSpPr>
            <p:spPr>
              <a:xfrm>
                <a:off x="1401963" y="4275113"/>
                <a:ext cx="75625" cy="97850"/>
              </a:xfrm>
              <a:custGeom>
                <a:rect b="b" l="l" r="r" t="t"/>
                <a:pathLst>
                  <a:path extrusionOk="0" h="3914" w="3025">
                    <a:moveTo>
                      <a:pt x="1730" y="1"/>
                    </a:moveTo>
                    <a:cubicBezTo>
                      <a:pt x="1313" y="1"/>
                      <a:pt x="1138" y="707"/>
                      <a:pt x="1024" y="1087"/>
                    </a:cubicBezTo>
                    <a:cubicBezTo>
                      <a:pt x="914" y="1512"/>
                      <a:pt x="709" y="1906"/>
                      <a:pt x="442" y="2268"/>
                    </a:cubicBezTo>
                    <a:cubicBezTo>
                      <a:pt x="268" y="2488"/>
                      <a:pt x="48" y="2709"/>
                      <a:pt x="32" y="3008"/>
                    </a:cubicBezTo>
                    <a:cubicBezTo>
                      <a:pt x="0" y="3449"/>
                      <a:pt x="442" y="3796"/>
                      <a:pt x="867" y="3875"/>
                    </a:cubicBezTo>
                    <a:cubicBezTo>
                      <a:pt x="990" y="3901"/>
                      <a:pt x="1116" y="3914"/>
                      <a:pt x="1242" y="3914"/>
                    </a:cubicBezTo>
                    <a:cubicBezTo>
                      <a:pt x="1566" y="3914"/>
                      <a:pt x="1891" y="3829"/>
                      <a:pt x="2174" y="3670"/>
                    </a:cubicBezTo>
                    <a:cubicBezTo>
                      <a:pt x="2568" y="3434"/>
                      <a:pt x="2852" y="3056"/>
                      <a:pt x="2962" y="2599"/>
                    </a:cubicBezTo>
                    <a:cubicBezTo>
                      <a:pt x="3025" y="2315"/>
                      <a:pt x="3025" y="2016"/>
                      <a:pt x="2946" y="1717"/>
                    </a:cubicBezTo>
                    <a:cubicBezTo>
                      <a:pt x="2836" y="1339"/>
                      <a:pt x="2678" y="961"/>
                      <a:pt x="2458" y="614"/>
                    </a:cubicBezTo>
                    <a:cubicBezTo>
                      <a:pt x="2363" y="425"/>
                      <a:pt x="2237" y="267"/>
                      <a:pt x="2080" y="141"/>
                    </a:cubicBezTo>
                    <a:cubicBezTo>
                      <a:pt x="1947" y="43"/>
                      <a:pt x="1831" y="1"/>
                      <a:pt x="173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0" name="Google Shape;2410;p66"/>
              <p:cNvSpPr/>
              <p:nvPr/>
            </p:nvSpPr>
            <p:spPr>
              <a:xfrm>
                <a:off x="1868438" y="4245300"/>
                <a:ext cx="87850" cy="102100"/>
              </a:xfrm>
              <a:custGeom>
                <a:rect b="b" l="l" r="r" t="t"/>
                <a:pathLst>
                  <a:path extrusionOk="0" h="4084" w="3514">
                    <a:moveTo>
                      <a:pt x="509" y="0"/>
                    </a:moveTo>
                    <a:cubicBezTo>
                      <a:pt x="442" y="0"/>
                      <a:pt x="376" y="12"/>
                      <a:pt x="316" y="38"/>
                    </a:cubicBezTo>
                    <a:cubicBezTo>
                      <a:pt x="300" y="38"/>
                      <a:pt x="284" y="54"/>
                      <a:pt x="268" y="69"/>
                    </a:cubicBezTo>
                    <a:cubicBezTo>
                      <a:pt x="79" y="195"/>
                      <a:pt x="1" y="416"/>
                      <a:pt x="64" y="637"/>
                    </a:cubicBezTo>
                    <a:cubicBezTo>
                      <a:pt x="127" y="857"/>
                      <a:pt x="253" y="1062"/>
                      <a:pt x="410" y="1219"/>
                    </a:cubicBezTo>
                    <a:cubicBezTo>
                      <a:pt x="583" y="1393"/>
                      <a:pt x="709" y="1597"/>
                      <a:pt x="788" y="1818"/>
                    </a:cubicBezTo>
                    <a:cubicBezTo>
                      <a:pt x="930" y="2322"/>
                      <a:pt x="583" y="2889"/>
                      <a:pt x="757" y="3377"/>
                    </a:cubicBezTo>
                    <a:cubicBezTo>
                      <a:pt x="937" y="3849"/>
                      <a:pt x="1543" y="4083"/>
                      <a:pt x="2139" y="4083"/>
                    </a:cubicBezTo>
                    <a:cubicBezTo>
                      <a:pt x="2636" y="4083"/>
                      <a:pt x="3126" y="3920"/>
                      <a:pt x="3356" y="3598"/>
                    </a:cubicBezTo>
                    <a:cubicBezTo>
                      <a:pt x="3466" y="3377"/>
                      <a:pt x="3513" y="3125"/>
                      <a:pt x="3482" y="2889"/>
                    </a:cubicBezTo>
                    <a:cubicBezTo>
                      <a:pt x="3340" y="1314"/>
                      <a:pt x="2127" y="258"/>
                      <a:pt x="678" y="22"/>
                    </a:cubicBezTo>
                    <a:cubicBezTo>
                      <a:pt x="621" y="8"/>
                      <a:pt x="565" y="0"/>
                      <a:pt x="50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1" name="Google Shape;2411;p66"/>
              <p:cNvSpPr/>
              <p:nvPr/>
            </p:nvSpPr>
            <p:spPr>
              <a:xfrm>
                <a:off x="1778288" y="4251025"/>
                <a:ext cx="84575" cy="90650"/>
              </a:xfrm>
              <a:custGeom>
                <a:rect b="b" l="l" r="r" t="t"/>
                <a:pathLst>
                  <a:path extrusionOk="0" h="3626" w="3383">
                    <a:moveTo>
                      <a:pt x="880" y="1"/>
                    </a:moveTo>
                    <a:cubicBezTo>
                      <a:pt x="833" y="1"/>
                      <a:pt x="786" y="3"/>
                      <a:pt x="740" y="9"/>
                    </a:cubicBezTo>
                    <a:cubicBezTo>
                      <a:pt x="315" y="56"/>
                      <a:pt x="0" y="591"/>
                      <a:pt x="362" y="938"/>
                    </a:cubicBezTo>
                    <a:cubicBezTo>
                      <a:pt x="740" y="1284"/>
                      <a:pt x="929" y="1788"/>
                      <a:pt x="882" y="2308"/>
                    </a:cubicBezTo>
                    <a:cubicBezTo>
                      <a:pt x="835" y="2749"/>
                      <a:pt x="583" y="3190"/>
                      <a:pt x="1103" y="3474"/>
                    </a:cubicBezTo>
                    <a:cubicBezTo>
                      <a:pt x="1285" y="3577"/>
                      <a:pt x="1513" y="3625"/>
                      <a:pt x="1753" y="3625"/>
                    </a:cubicBezTo>
                    <a:cubicBezTo>
                      <a:pt x="2507" y="3625"/>
                      <a:pt x="3383" y="3148"/>
                      <a:pt x="3371" y="2371"/>
                    </a:cubicBezTo>
                    <a:cubicBezTo>
                      <a:pt x="3371" y="1836"/>
                      <a:pt x="3024" y="1332"/>
                      <a:pt x="2678" y="954"/>
                    </a:cubicBezTo>
                    <a:cubicBezTo>
                      <a:pt x="2251" y="498"/>
                      <a:pt x="1537" y="1"/>
                      <a:pt x="88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2" name="Google Shape;2412;p66"/>
              <p:cNvSpPr/>
              <p:nvPr/>
            </p:nvSpPr>
            <p:spPr>
              <a:xfrm>
                <a:off x="1797963" y="4257925"/>
                <a:ext cx="64900" cy="83750"/>
              </a:xfrm>
              <a:custGeom>
                <a:rect b="b" l="l" r="r" t="t"/>
                <a:pathLst>
                  <a:path extrusionOk="0" h="3350" w="2596">
                    <a:moveTo>
                      <a:pt x="1024" y="0"/>
                    </a:moveTo>
                    <a:lnTo>
                      <a:pt x="1024" y="0"/>
                    </a:lnTo>
                    <a:cubicBezTo>
                      <a:pt x="1245" y="252"/>
                      <a:pt x="1418" y="536"/>
                      <a:pt x="1576" y="835"/>
                    </a:cubicBezTo>
                    <a:cubicBezTo>
                      <a:pt x="1922" y="1528"/>
                      <a:pt x="1875" y="2300"/>
                      <a:pt x="1135" y="2678"/>
                    </a:cubicBezTo>
                    <a:cubicBezTo>
                      <a:pt x="947" y="2789"/>
                      <a:pt x="736" y="2844"/>
                      <a:pt x="525" y="2844"/>
                    </a:cubicBezTo>
                    <a:cubicBezTo>
                      <a:pt x="346" y="2844"/>
                      <a:pt x="167" y="2805"/>
                      <a:pt x="1" y="2725"/>
                    </a:cubicBezTo>
                    <a:lnTo>
                      <a:pt x="1" y="2725"/>
                    </a:lnTo>
                    <a:cubicBezTo>
                      <a:pt x="1" y="2930"/>
                      <a:pt x="127" y="3119"/>
                      <a:pt x="316" y="3198"/>
                    </a:cubicBezTo>
                    <a:cubicBezTo>
                      <a:pt x="502" y="3301"/>
                      <a:pt x="732" y="3349"/>
                      <a:pt x="973" y="3349"/>
                    </a:cubicBezTo>
                    <a:cubicBezTo>
                      <a:pt x="1729" y="3349"/>
                      <a:pt x="2596" y="2872"/>
                      <a:pt x="2584" y="2095"/>
                    </a:cubicBezTo>
                    <a:cubicBezTo>
                      <a:pt x="2584" y="1560"/>
                      <a:pt x="2237" y="1056"/>
                      <a:pt x="1891" y="678"/>
                    </a:cubicBezTo>
                    <a:cubicBezTo>
                      <a:pt x="1639" y="410"/>
                      <a:pt x="1339" y="174"/>
                      <a:pt x="102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3" name="Google Shape;2413;p66"/>
              <p:cNvSpPr/>
              <p:nvPr/>
            </p:nvSpPr>
            <p:spPr>
              <a:xfrm>
                <a:off x="1685338" y="4272925"/>
                <a:ext cx="76025" cy="97925"/>
              </a:xfrm>
              <a:custGeom>
                <a:rect b="b" l="l" r="r" t="t"/>
                <a:pathLst>
                  <a:path extrusionOk="0" h="3917" w="3041">
                    <a:moveTo>
                      <a:pt x="1295" y="0"/>
                    </a:moveTo>
                    <a:cubicBezTo>
                      <a:pt x="1194" y="0"/>
                      <a:pt x="1078" y="42"/>
                      <a:pt x="946" y="141"/>
                    </a:cubicBezTo>
                    <a:cubicBezTo>
                      <a:pt x="788" y="267"/>
                      <a:pt x="662" y="440"/>
                      <a:pt x="568" y="613"/>
                    </a:cubicBezTo>
                    <a:cubicBezTo>
                      <a:pt x="347" y="960"/>
                      <a:pt x="190" y="1338"/>
                      <a:pt x="79" y="1732"/>
                    </a:cubicBezTo>
                    <a:cubicBezTo>
                      <a:pt x="16" y="2015"/>
                      <a:pt x="1" y="2314"/>
                      <a:pt x="64" y="2598"/>
                    </a:cubicBezTo>
                    <a:cubicBezTo>
                      <a:pt x="174" y="3055"/>
                      <a:pt x="457" y="3449"/>
                      <a:pt x="851" y="3685"/>
                    </a:cubicBezTo>
                    <a:cubicBezTo>
                      <a:pt x="1127" y="3839"/>
                      <a:pt x="1441" y="3916"/>
                      <a:pt x="1756" y="3916"/>
                    </a:cubicBezTo>
                    <a:cubicBezTo>
                      <a:pt x="1891" y="3916"/>
                      <a:pt x="2026" y="3902"/>
                      <a:pt x="2159" y="3874"/>
                    </a:cubicBezTo>
                    <a:cubicBezTo>
                      <a:pt x="2584" y="3779"/>
                      <a:pt x="3041" y="3449"/>
                      <a:pt x="2993" y="3007"/>
                    </a:cubicBezTo>
                    <a:cubicBezTo>
                      <a:pt x="2978" y="2724"/>
                      <a:pt x="2773" y="2488"/>
                      <a:pt x="2584" y="2267"/>
                    </a:cubicBezTo>
                    <a:cubicBezTo>
                      <a:pt x="2316" y="1921"/>
                      <a:pt x="2111" y="1511"/>
                      <a:pt x="2001" y="1102"/>
                    </a:cubicBezTo>
                    <a:cubicBezTo>
                      <a:pt x="1887" y="709"/>
                      <a:pt x="1712" y="0"/>
                      <a:pt x="1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4" name="Google Shape;2414;p66"/>
              <p:cNvSpPr/>
              <p:nvPr/>
            </p:nvSpPr>
            <p:spPr>
              <a:xfrm>
                <a:off x="1685738" y="4324475"/>
                <a:ext cx="75625" cy="46375"/>
              </a:xfrm>
              <a:custGeom>
                <a:rect b="b" l="l" r="r" t="t"/>
                <a:pathLst>
                  <a:path extrusionOk="0" h="1855" w="3025">
                    <a:moveTo>
                      <a:pt x="16" y="0"/>
                    </a:moveTo>
                    <a:lnTo>
                      <a:pt x="16" y="0"/>
                    </a:lnTo>
                    <a:cubicBezTo>
                      <a:pt x="0" y="189"/>
                      <a:pt x="16" y="363"/>
                      <a:pt x="48" y="536"/>
                    </a:cubicBezTo>
                    <a:cubicBezTo>
                      <a:pt x="158" y="993"/>
                      <a:pt x="441" y="1387"/>
                      <a:pt x="835" y="1623"/>
                    </a:cubicBezTo>
                    <a:cubicBezTo>
                      <a:pt x="1111" y="1777"/>
                      <a:pt x="1425" y="1854"/>
                      <a:pt x="1740" y="1854"/>
                    </a:cubicBezTo>
                    <a:cubicBezTo>
                      <a:pt x="1875" y="1854"/>
                      <a:pt x="2010" y="1840"/>
                      <a:pt x="2143" y="1812"/>
                    </a:cubicBezTo>
                    <a:cubicBezTo>
                      <a:pt x="2568" y="1717"/>
                      <a:pt x="3025" y="1387"/>
                      <a:pt x="2977" y="945"/>
                    </a:cubicBezTo>
                    <a:cubicBezTo>
                      <a:pt x="2962" y="662"/>
                      <a:pt x="2757" y="426"/>
                      <a:pt x="2568" y="205"/>
                    </a:cubicBezTo>
                    <a:cubicBezTo>
                      <a:pt x="2552" y="189"/>
                      <a:pt x="2536" y="158"/>
                      <a:pt x="2536" y="142"/>
                    </a:cubicBezTo>
                    <a:cubicBezTo>
                      <a:pt x="2521" y="221"/>
                      <a:pt x="2505" y="315"/>
                      <a:pt x="2489" y="394"/>
                    </a:cubicBezTo>
                    <a:cubicBezTo>
                      <a:pt x="2319" y="890"/>
                      <a:pt x="1792" y="1029"/>
                      <a:pt x="1321" y="1029"/>
                    </a:cubicBezTo>
                    <a:cubicBezTo>
                      <a:pt x="1269" y="1029"/>
                      <a:pt x="1217" y="1027"/>
                      <a:pt x="1166" y="1024"/>
                    </a:cubicBezTo>
                    <a:cubicBezTo>
                      <a:pt x="552" y="961"/>
                      <a:pt x="189" y="536"/>
                      <a:pt x="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2415" name="Google Shape;2415;p66"/>
            <p:cNvSpPr/>
            <p:nvPr/>
          </p:nvSpPr>
          <p:spPr>
            <a:xfrm rot="7227933">
              <a:off x="7921830" y="2700889"/>
              <a:ext cx="177508" cy="12611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6" name="Google Shape;2416;p66"/>
          <p:cNvGrpSpPr/>
          <p:nvPr/>
        </p:nvGrpSpPr>
        <p:grpSpPr>
          <a:xfrm>
            <a:off x="1102382" y="1450105"/>
            <a:ext cx="1042580" cy="1124336"/>
            <a:chOff x="1001188" y="433025"/>
            <a:chExt cx="847075" cy="913500"/>
          </a:xfrm>
        </p:grpSpPr>
        <p:sp>
          <p:nvSpPr>
            <p:cNvPr id="2417" name="Google Shape;2417;p66"/>
            <p:cNvSpPr/>
            <p:nvPr/>
          </p:nvSpPr>
          <p:spPr>
            <a:xfrm>
              <a:off x="1001588" y="564925"/>
              <a:ext cx="846675" cy="744875"/>
            </a:xfrm>
            <a:custGeom>
              <a:rect b="b" l="l" r="r" t="t"/>
              <a:pathLst>
                <a:path extrusionOk="0" h="29795" w="33867">
                  <a:moveTo>
                    <a:pt x="17368" y="8047"/>
                  </a:moveTo>
                  <a:cubicBezTo>
                    <a:pt x="17537" y="8047"/>
                    <a:pt x="18037" y="10275"/>
                    <a:pt x="18083" y="10491"/>
                  </a:cubicBezTo>
                  <a:cubicBezTo>
                    <a:pt x="18351" y="11657"/>
                    <a:pt x="18556" y="12838"/>
                    <a:pt x="18792" y="14019"/>
                  </a:cubicBezTo>
                  <a:cubicBezTo>
                    <a:pt x="18949" y="14839"/>
                    <a:pt x="19958" y="16870"/>
                    <a:pt x="18477" y="16933"/>
                  </a:cubicBezTo>
                  <a:cubicBezTo>
                    <a:pt x="17705" y="16949"/>
                    <a:pt x="16949" y="17091"/>
                    <a:pt x="16224" y="17359"/>
                  </a:cubicBezTo>
                  <a:cubicBezTo>
                    <a:pt x="16130" y="17390"/>
                    <a:pt x="16035" y="17438"/>
                    <a:pt x="15925" y="17469"/>
                  </a:cubicBezTo>
                  <a:cubicBezTo>
                    <a:pt x="15743" y="17524"/>
                    <a:pt x="15556" y="17568"/>
                    <a:pt x="15398" y="17568"/>
                  </a:cubicBezTo>
                  <a:cubicBezTo>
                    <a:pt x="15106" y="17568"/>
                    <a:pt x="14909" y="17419"/>
                    <a:pt x="15012" y="16918"/>
                  </a:cubicBezTo>
                  <a:cubicBezTo>
                    <a:pt x="15516" y="14650"/>
                    <a:pt x="15909" y="12318"/>
                    <a:pt x="16476" y="10066"/>
                  </a:cubicBezTo>
                  <a:cubicBezTo>
                    <a:pt x="16650" y="9451"/>
                    <a:pt x="16760" y="8396"/>
                    <a:pt x="17358" y="8050"/>
                  </a:cubicBezTo>
                  <a:cubicBezTo>
                    <a:pt x="17362" y="8048"/>
                    <a:pt x="17365" y="8047"/>
                    <a:pt x="17368" y="8047"/>
                  </a:cubicBezTo>
                  <a:close/>
                  <a:moveTo>
                    <a:pt x="22872" y="1"/>
                  </a:moveTo>
                  <a:lnTo>
                    <a:pt x="11247" y="64"/>
                  </a:lnTo>
                  <a:cubicBezTo>
                    <a:pt x="10995" y="64"/>
                    <a:pt x="10759" y="79"/>
                    <a:pt x="10507" y="158"/>
                  </a:cubicBezTo>
                  <a:cubicBezTo>
                    <a:pt x="9813" y="394"/>
                    <a:pt x="9845" y="1292"/>
                    <a:pt x="9672" y="1906"/>
                  </a:cubicBezTo>
                  <a:cubicBezTo>
                    <a:pt x="9451" y="2726"/>
                    <a:pt x="9215" y="3529"/>
                    <a:pt x="8963" y="4332"/>
                  </a:cubicBezTo>
                  <a:cubicBezTo>
                    <a:pt x="8459" y="5939"/>
                    <a:pt x="7908" y="7530"/>
                    <a:pt x="7388" y="9136"/>
                  </a:cubicBezTo>
                  <a:cubicBezTo>
                    <a:pt x="6490" y="11924"/>
                    <a:pt x="5576" y="14697"/>
                    <a:pt x="4678" y="17469"/>
                  </a:cubicBezTo>
                  <a:cubicBezTo>
                    <a:pt x="4033" y="19422"/>
                    <a:pt x="3450" y="21391"/>
                    <a:pt x="2836" y="23360"/>
                  </a:cubicBezTo>
                  <a:cubicBezTo>
                    <a:pt x="2709" y="23848"/>
                    <a:pt x="2520" y="24337"/>
                    <a:pt x="2284" y="24809"/>
                  </a:cubicBezTo>
                  <a:cubicBezTo>
                    <a:pt x="2032" y="25313"/>
                    <a:pt x="1686" y="25581"/>
                    <a:pt x="1308" y="25975"/>
                  </a:cubicBezTo>
                  <a:cubicBezTo>
                    <a:pt x="583" y="26684"/>
                    <a:pt x="0" y="27944"/>
                    <a:pt x="599" y="28905"/>
                  </a:cubicBezTo>
                  <a:cubicBezTo>
                    <a:pt x="986" y="29524"/>
                    <a:pt x="1721" y="29794"/>
                    <a:pt x="2450" y="29794"/>
                  </a:cubicBezTo>
                  <a:cubicBezTo>
                    <a:pt x="2612" y="29794"/>
                    <a:pt x="2773" y="29781"/>
                    <a:pt x="2930" y="29755"/>
                  </a:cubicBezTo>
                  <a:cubicBezTo>
                    <a:pt x="4468" y="29492"/>
                    <a:pt x="6042" y="29313"/>
                    <a:pt x="7608" y="29313"/>
                  </a:cubicBezTo>
                  <a:cubicBezTo>
                    <a:pt x="8383" y="29313"/>
                    <a:pt x="9157" y="29357"/>
                    <a:pt x="9924" y="29456"/>
                  </a:cubicBezTo>
                  <a:cubicBezTo>
                    <a:pt x="10360" y="29510"/>
                    <a:pt x="10861" y="29592"/>
                    <a:pt x="11350" y="29592"/>
                  </a:cubicBezTo>
                  <a:cubicBezTo>
                    <a:pt x="11850" y="29592"/>
                    <a:pt x="12337" y="29507"/>
                    <a:pt x="12728" y="29220"/>
                  </a:cubicBezTo>
                  <a:cubicBezTo>
                    <a:pt x="13767" y="28464"/>
                    <a:pt x="13499" y="26920"/>
                    <a:pt x="13688" y="25817"/>
                  </a:cubicBezTo>
                  <a:cubicBezTo>
                    <a:pt x="13720" y="25597"/>
                    <a:pt x="13799" y="25392"/>
                    <a:pt x="13909" y="25219"/>
                  </a:cubicBezTo>
                  <a:cubicBezTo>
                    <a:pt x="14088" y="24944"/>
                    <a:pt x="14387" y="24885"/>
                    <a:pt x="14690" y="24885"/>
                  </a:cubicBezTo>
                  <a:cubicBezTo>
                    <a:pt x="14734" y="24885"/>
                    <a:pt x="14779" y="24886"/>
                    <a:pt x="14822" y="24888"/>
                  </a:cubicBezTo>
                  <a:cubicBezTo>
                    <a:pt x="16476" y="24888"/>
                    <a:pt x="18115" y="24841"/>
                    <a:pt x="19768" y="24841"/>
                  </a:cubicBezTo>
                  <a:cubicBezTo>
                    <a:pt x="19811" y="24837"/>
                    <a:pt x="19854" y="24835"/>
                    <a:pt x="19898" y="24835"/>
                  </a:cubicBezTo>
                  <a:cubicBezTo>
                    <a:pt x="20018" y="24835"/>
                    <a:pt x="20141" y="24849"/>
                    <a:pt x="20257" y="24872"/>
                  </a:cubicBezTo>
                  <a:cubicBezTo>
                    <a:pt x="21186" y="25172"/>
                    <a:pt x="20651" y="26936"/>
                    <a:pt x="20651" y="27613"/>
                  </a:cubicBezTo>
                  <a:cubicBezTo>
                    <a:pt x="20651" y="28290"/>
                    <a:pt x="20855" y="29031"/>
                    <a:pt x="21375" y="29424"/>
                  </a:cubicBezTo>
                  <a:cubicBezTo>
                    <a:pt x="21652" y="29625"/>
                    <a:pt x="21928" y="29692"/>
                    <a:pt x="22209" y="29692"/>
                  </a:cubicBezTo>
                  <a:cubicBezTo>
                    <a:pt x="22568" y="29692"/>
                    <a:pt x="22933" y="29583"/>
                    <a:pt x="23313" y="29503"/>
                  </a:cubicBezTo>
                  <a:cubicBezTo>
                    <a:pt x="24334" y="29286"/>
                    <a:pt x="25366" y="29212"/>
                    <a:pt x="26400" y="29212"/>
                  </a:cubicBezTo>
                  <a:cubicBezTo>
                    <a:pt x="27838" y="29212"/>
                    <a:pt x="29280" y="29355"/>
                    <a:pt x="30700" y="29456"/>
                  </a:cubicBezTo>
                  <a:cubicBezTo>
                    <a:pt x="30890" y="29472"/>
                    <a:pt x="31091" y="29482"/>
                    <a:pt x="31296" y="29482"/>
                  </a:cubicBezTo>
                  <a:cubicBezTo>
                    <a:pt x="32497" y="29482"/>
                    <a:pt x="33824" y="29136"/>
                    <a:pt x="33850" y="27629"/>
                  </a:cubicBezTo>
                  <a:cubicBezTo>
                    <a:pt x="33866" y="26904"/>
                    <a:pt x="33504" y="26243"/>
                    <a:pt x="33110" y="25644"/>
                  </a:cubicBezTo>
                  <a:cubicBezTo>
                    <a:pt x="32953" y="25392"/>
                    <a:pt x="32779" y="25140"/>
                    <a:pt x="32622" y="24904"/>
                  </a:cubicBezTo>
                  <a:cubicBezTo>
                    <a:pt x="32228" y="24226"/>
                    <a:pt x="31897" y="23502"/>
                    <a:pt x="31645" y="22762"/>
                  </a:cubicBezTo>
                  <a:cubicBezTo>
                    <a:pt x="30968" y="20982"/>
                    <a:pt x="30558" y="19123"/>
                    <a:pt x="29991" y="17312"/>
                  </a:cubicBezTo>
                  <a:cubicBezTo>
                    <a:pt x="29156" y="14571"/>
                    <a:pt x="28306" y="11830"/>
                    <a:pt x="27440" y="9089"/>
                  </a:cubicBezTo>
                  <a:cubicBezTo>
                    <a:pt x="26573" y="6348"/>
                    <a:pt x="25770" y="3560"/>
                    <a:pt x="24762" y="883"/>
                  </a:cubicBezTo>
                  <a:cubicBezTo>
                    <a:pt x="24462" y="79"/>
                    <a:pt x="23596" y="1"/>
                    <a:pt x="228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8" name="Google Shape;2418;p66"/>
            <p:cNvSpPr/>
            <p:nvPr/>
          </p:nvSpPr>
          <p:spPr>
            <a:xfrm>
              <a:off x="1517438" y="1193900"/>
              <a:ext cx="330025" cy="113100"/>
            </a:xfrm>
            <a:custGeom>
              <a:rect b="b" l="l" r="r" t="t"/>
              <a:pathLst>
                <a:path extrusionOk="0" h="4524" w="13201">
                  <a:moveTo>
                    <a:pt x="1710" y="1"/>
                  </a:moveTo>
                  <a:cubicBezTo>
                    <a:pt x="1160" y="1"/>
                    <a:pt x="608" y="58"/>
                    <a:pt x="48" y="154"/>
                  </a:cubicBezTo>
                  <a:cubicBezTo>
                    <a:pt x="300" y="800"/>
                    <a:pt x="1" y="1934"/>
                    <a:pt x="1" y="2454"/>
                  </a:cubicBezTo>
                  <a:cubicBezTo>
                    <a:pt x="1" y="3131"/>
                    <a:pt x="190" y="3856"/>
                    <a:pt x="725" y="4250"/>
                  </a:cubicBezTo>
                  <a:cubicBezTo>
                    <a:pt x="1000" y="4455"/>
                    <a:pt x="1274" y="4524"/>
                    <a:pt x="1552" y="4524"/>
                  </a:cubicBezTo>
                  <a:cubicBezTo>
                    <a:pt x="1913" y="4524"/>
                    <a:pt x="2280" y="4409"/>
                    <a:pt x="2663" y="4328"/>
                  </a:cubicBezTo>
                  <a:cubicBezTo>
                    <a:pt x="3670" y="4113"/>
                    <a:pt x="4693" y="4038"/>
                    <a:pt x="5720" y="4038"/>
                  </a:cubicBezTo>
                  <a:cubicBezTo>
                    <a:pt x="7167" y="4038"/>
                    <a:pt x="8622" y="4186"/>
                    <a:pt x="10050" y="4297"/>
                  </a:cubicBezTo>
                  <a:cubicBezTo>
                    <a:pt x="10222" y="4310"/>
                    <a:pt x="10404" y="4317"/>
                    <a:pt x="10589" y="4317"/>
                  </a:cubicBezTo>
                  <a:cubicBezTo>
                    <a:pt x="11793" y="4317"/>
                    <a:pt x="13160" y="3985"/>
                    <a:pt x="13201" y="2470"/>
                  </a:cubicBezTo>
                  <a:cubicBezTo>
                    <a:pt x="13201" y="2297"/>
                    <a:pt x="13185" y="2123"/>
                    <a:pt x="13153" y="1950"/>
                  </a:cubicBezTo>
                  <a:cubicBezTo>
                    <a:pt x="12225" y="2523"/>
                    <a:pt x="11197" y="2879"/>
                    <a:pt x="10123" y="2879"/>
                  </a:cubicBezTo>
                  <a:cubicBezTo>
                    <a:pt x="9721" y="2879"/>
                    <a:pt x="9313" y="2829"/>
                    <a:pt x="8900" y="2722"/>
                  </a:cubicBezTo>
                  <a:cubicBezTo>
                    <a:pt x="7373" y="2312"/>
                    <a:pt x="6081" y="1351"/>
                    <a:pt x="4663" y="658"/>
                  </a:cubicBezTo>
                  <a:cubicBezTo>
                    <a:pt x="3664" y="184"/>
                    <a:pt x="2690" y="1"/>
                    <a:pt x="1710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9" name="Google Shape;2419;p66"/>
            <p:cNvSpPr/>
            <p:nvPr/>
          </p:nvSpPr>
          <p:spPr>
            <a:xfrm>
              <a:off x="1001188" y="565725"/>
              <a:ext cx="439500" cy="744075"/>
            </a:xfrm>
            <a:custGeom>
              <a:rect b="b" l="l" r="r" t="t"/>
              <a:pathLst>
                <a:path extrusionOk="0" h="29763" w="17580">
                  <a:moveTo>
                    <a:pt x="17579" y="0"/>
                  </a:moveTo>
                  <a:lnTo>
                    <a:pt x="11247" y="32"/>
                  </a:lnTo>
                  <a:cubicBezTo>
                    <a:pt x="10995" y="32"/>
                    <a:pt x="10759" y="47"/>
                    <a:pt x="10523" y="126"/>
                  </a:cubicBezTo>
                  <a:cubicBezTo>
                    <a:pt x="9814" y="362"/>
                    <a:pt x="9845" y="1260"/>
                    <a:pt x="9688" y="1874"/>
                  </a:cubicBezTo>
                  <a:cubicBezTo>
                    <a:pt x="9467" y="2694"/>
                    <a:pt x="9215" y="3497"/>
                    <a:pt x="8963" y="4300"/>
                  </a:cubicBezTo>
                  <a:cubicBezTo>
                    <a:pt x="8459" y="5907"/>
                    <a:pt x="7908" y="7498"/>
                    <a:pt x="7388" y="9104"/>
                  </a:cubicBezTo>
                  <a:cubicBezTo>
                    <a:pt x="6490" y="11892"/>
                    <a:pt x="5577" y="14665"/>
                    <a:pt x="4679" y="17437"/>
                  </a:cubicBezTo>
                  <a:cubicBezTo>
                    <a:pt x="4033" y="19390"/>
                    <a:pt x="3450" y="21359"/>
                    <a:pt x="2836" y="23328"/>
                  </a:cubicBezTo>
                  <a:cubicBezTo>
                    <a:pt x="2710" y="23816"/>
                    <a:pt x="2521" y="24305"/>
                    <a:pt x="2284" y="24777"/>
                  </a:cubicBezTo>
                  <a:cubicBezTo>
                    <a:pt x="2032" y="25281"/>
                    <a:pt x="1686" y="25549"/>
                    <a:pt x="1308" y="25943"/>
                  </a:cubicBezTo>
                  <a:cubicBezTo>
                    <a:pt x="583" y="26652"/>
                    <a:pt x="0" y="27912"/>
                    <a:pt x="599" y="28873"/>
                  </a:cubicBezTo>
                  <a:cubicBezTo>
                    <a:pt x="986" y="29492"/>
                    <a:pt x="1721" y="29762"/>
                    <a:pt x="2450" y="29762"/>
                  </a:cubicBezTo>
                  <a:cubicBezTo>
                    <a:pt x="2612" y="29762"/>
                    <a:pt x="2773" y="29749"/>
                    <a:pt x="2930" y="29723"/>
                  </a:cubicBezTo>
                  <a:cubicBezTo>
                    <a:pt x="4468" y="29460"/>
                    <a:pt x="6042" y="29281"/>
                    <a:pt x="7608" y="29281"/>
                  </a:cubicBezTo>
                  <a:cubicBezTo>
                    <a:pt x="8384" y="29281"/>
                    <a:pt x="9157" y="29325"/>
                    <a:pt x="9924" y="29424"/>
                  </a:cubicBezTo>
                  <a:cubicBezTo>
                    <a:pt x="10360" y="29478"/>
                    <a:pt x="10861" y="29560"/>
                    <a:pt x="11350" y="29560"/>
                  </a:cubicBezTo>
                  <a:cubicBezTo>
                    <a:pt x="11850" y="29560"/>
                    <a:pt x="12337" y="29475"/>
                    <a:pt x="12728" y="29188"/>
                  </a:cubicBezTo>
                  <a:cubicBezTo>
                    <a:pt x="13279" y="28794"/>
                    <a:pt x="13452" y="28164"/>
                    <a:pt x="13547" y="27502"/>
                  </a:cubicBezTo>
                  <a:lnTo>
                    <a:pt x="13547" y="27502"/>
                  </a:lnTo>
                  <a:cubicBezTo>
                    <a:pt x="13232" y="27513"/>
                    <a:pt x="12917" y="27525"/>
                    <a:pt x="12604" y="27525"/>
                  </a:cubicBezTo>
                  <a:cubicBezTo>
                    <a:pt x="11977" y="27525"/>
                    <a:pt x="11357" y="27476"/>
                    <a:pt x="10759" y="27266"/>
                  </a:cubicBezTo>
                  <a:cubicBezTo>
                    <a:pt x="9231" y="26715"/>
                    <a:pt x="8081" y="25234"/>
                    <a:pt x="7561" y="23690"/>
                  </a:cubicBezTo>
                  <a:cubicBezTo>
                    <a:pt x="6333" y="20052"/>
                    <a:pt x="8191" y="15752"/>
                    <a:pt x="9562" y="12428"/>
                  </a:cubicBezTo>
                  <a:cubicBezTo>
                    <a:pt x="10444" y="10412"/>
                    <a:pt x="11420" y="8443"/>
                    <a:pt x="12507" y="6537"/>
                  </a:cubicBezTo>
                  <a:cubicBezTo>
                    <a:pt x="13342" y="4978"/>
                    <a:pt x="14145" y="3387"/>
                    <a:pt x="15264" y="2000"/>
                  </a:cubicBezTo>
                  <a:cubicBezTo>
                    <a:pt x="15894" y="1197"/>
                    <a:pt x="16681" y="520"/>
                    <a:pt x="17579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0" name="Google Shape;2420;p66"/>
            <p:cNvSpPr/>
            <p:nvPr/>
          </p:nvSpPr>
          <p:spPr>
            <a:xfrm>
              <a:off x="1498938" y="433025"/>
              <a:ext cx="167375" cy="218950"/>
            </a:xfrm>
            <a:custGeom>
              <a:rect b="b" l="l" r="r" t="t"/>
              <a:pathLst>
                <a:path extrusionOk="0" h="8758" w="6695">
                  <a:moveTo>
                    <a:pt x="4286" y="0"/>
                  </a:moveTo>
                  <a:cubicBezTo>
                    <a:pt x="4202" y="0"/>
                    <a:pt x="4117" y="10"/>
                    <a:pt x="4033" y="31"/>
                  </a:cubicBezTo>
                  <a:cubicBezTo>
                    <a:pt x="3371" y="268"/>
                    <a:pt x="3513" y="1228"/>
                    <a:pt x="3545" y="1780"/>
                  </a:cubicBezTo>
                  <a:cubicBezTo>
                    <a:pt x="3592" y="2741"/>
                    <a:pt x="3340" y="3701"/>
                    <a:pt x="2600" y="4331"/>
                  </a:cubicBezTo>
                  <a:cubicBezTo>
                    <a:pt x="2237" y="4646"/>
                    <a:pt x="1812" y="4835"/>
                    <a:pt x="1418" y="5103"/>
                  </a:cubicBezTo>
                  <a:cubicBezTo>
                    <a:pt x="1150" y="5277"/>
                    <a:pt x="930" y="5513"/>
                    <a:pt x="757" y="5781"/>
                  </a:cubicBezTo>
                  <a:cubicBezTo>
                    <a:pt x="1" y="6962"/>
                    <a:pt x="883" y="8411"/>
                    <a:pt x="2111" y="8695"/>
                  </a:cubicBezTo>
                  <a:cubicBezTo>
                    <a:pt x="2332" y="8737"/>
                    <a:pt x="2553" y="8758"/>
                    <a:pt x="2772" y="8758"/>
                  </a:cubicBezTo>
                  <a:cubicBezTo>
                    <a:pt x="3618" y="8758"/>
                    <a:pt x="4434" y="8448"/>
                    <a:pt x="5073" y="7860"/>
                  </a:cubicBezTo>
                  <a:cubicBezTo>
                    <a:pt x="6096" y="6899"/>
                    <a:pt x="6679" y="5544"/>
                    <a:pt x="6695" y="4142"/>
                  </a:cubicBezTo>
                  <a:cubicBezTo>
                    <a:pt x="6679" y="2709"/>
                    <a:pt x="6096" y="1354"/>
                    <a:pt x="5073" y="346"/>
                  </a:cubicBezTo>
                  <a:cubicBezTo>
                    <a:pt x="4876" y="125"/>
                    <a:pt x="4584" y="0"/>
                    <a:pt x="428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1" name="Google Shape;2421;p66"/>
            <p:cNvSpPr/>
            <p:nvPr/>
          </p:nvSpPr>
          <p:spPr>
            <a:xfrm>
              <a:off x="1632838" y="505475"/>
              <a:ext cx="33475" cy="86650"/>
            </a:xfrm>
            <a:custGeom>
              <a:rect b="b" l="l" r="r" t="t"/>
              <a:pathLst>
                <a:path extrusionOk="0" h="3466" w="1339">
                  <a:moveTo>
                    <a:pt x="1166" y="0"/>
                  </a:moveTo>
                  <a:cubicBezTo>
                    <a:pt x="299" y="567"/>
                    <a:pt x="0" y="2127"/>
                    <a:pt x="441" y="2993"/>
                  </a:cubicBezTo>
                  <a:cubicBezTo>
                    <a:pt x="536" y="3182"/>
                    <a:pt x="662" y="3339"/>
                    <a:pt x="803" y="3465"/>
                  </a:cubicBezTo>
                  <a:cubicBezTo>
                    <a:pt x="1150" y="2772"/>
                    <a:pt x="1339" y="2016"/>
                    <a:pt x="1339" y="1260"/>
                  </a:cubicBezTo>
                  <a:cubicBezTo>
                    <a:pt x="1323" y="835"/>
                    <a:pt x="1276" y="410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2" name="Google Shape;2422;p66"/>
            <p:cNvSpPr/>
            <p:nvPr/>
          </p:nvSpPr>
          <p:spPr>
            <a:xfrm>
              <a:off x="1553663" y="597000"/>
              <a:ext cx="45325" cy="33525"/>
            </a:xfrm>
            <a:custGeom>
              <a:rect b="b" l="l" r="r" t="t"/>
              <a:pathLst>
                <a:path extrusionOk="0" h="1341" w="1813">
                  <a:moveTo>
                    <a:pt x="1088" y="1"/>
                  </a:moveTo>
                  <a:cubicBezTo>
                    <a:pt x="593" y="1"/>
                    <a:pt x="15" y="293"/>
                    <a:pt x="1" y="781"/>
                  </a:cubicBezTo>
                  <a:cubicBezTo>
                    <a:pt x="17" y="938"/>
                    <a:pt x="95" y="1080"/>
                    <a:pt x="237" y="1175"/>
                  </a:cubicBezTo>
                  <a:cubicBezTo>
                    <a:pt x="389" y="1286"/>
                    <a:pt x="598" y="1340"/>
                    <a:pt x="814" y="1340"/>
                  </a:cubicBezTo>
                  <a:cubicBezTo>
                    <a:pt x="1272" y="1340"/>
                    <a:pt x="1759" y="1095"/>
                    <a:pt x="1781" y="623"/>
                  </a:cubicBezTo>
                  <a:cubicBezTo>
                    <a:pt x="1812" y="245"/>
                    <a:pt x="1545" y="56"/>
                    <a:pt x="1230" y="9"/>
                  </a:cubicBezTo>
                  <a:cubicBezTo>
                    <a:pt x="1184" y="4"/>
                    <a:pt x="1136" y="1"/>
                    <a:pt x="1088" y="1"/>
                  </a:cubicBezTo>
                  <a:close/>
                </a:path>
              </a:pathLst>
            </a:custGeom>
            <a:solidFill>
              <a:srgbClr val="385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3" name="Google Shape;2423;p66"/>
            <p:cNvSpPr/>
            <p:nvPr/>
          </p:nvSpPr>
          <p:spPr>
            <a:xfrm>
              <a:off x="1552088" y="516100"/>
              <a:ext cx="58700" cy="51650"/>
            </a:xfrm>
            <a:custGeom>
              <a:rect b="b" l="l" r="r" t="t"/>
              <a:pathLst>
                <a:path extrusionOk="0" h="2066" w="2348">
                  <a:moveTo>
                    <a:pt x="1198" y="0"/>
                  </a:moveTo>
                  <a:cubicBezTo>
                    <a:pt x="1041" y="394"/>
                    <a:pt x="804" y="741"/>
                    <a:pt x="489" y="1024"/>
                  </a:cubicBezTo>
                  <a:cubicBezTo>
                    <a:pt x="332" y="1150"/>
                    <a:pt x="174" y="1260"/>
                    <a:pt x="1" y="1355"/>
                  </a:cubicBezTo>
                  <a:cubicBezTo>
                    <a:pt x="1" y="1497"/>
                    <a:pt x="32" y="1654"/>
                    <a:pt x="111" y="1780"/>
                  </a:cubicBezTo>
                  <a:cubicBezTo>
                    <a:pt x="240" y="1986"/>
                    <a:pt x="442" y="2066"/>
                    <a:pt x="660" y="2066"/>
                  </a:cubicBezTo>
                  <a:cubicBezTo>
                    <a:pt x="977" y="2066"/>
                    <a:pt x="1330" y="1897"/>
                    <a:pt x="1545" y="1702"/>
                  </a:cubicBezTo>
                  <a:cubicBezTo>
                    <a:pt x="2348" y="961"/>
                    <a:pt x="1844" y="284"/>
                    <a:pt x="11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4" name="Google Shape;2424;p66"/>
            <p:cNvSpPr/>
            <p:nvPr/>
          </p:nvSpPr>
          <p:spPr>
            <a:xfrm>
              <a:off x="1583213" y="433025"/>
              <a:ext cx="47275" cy="49625"/>
            </a:xfrm>
            <a:custGeom>
              <a:rect b="b" l="l" r="r" t="t"/>
              <a:pathLst>
                <a:path extrusionOk="0" h="1985" w="1891">
                  <a:moveTo>
                    <a:pt x="904" y="0"/>
                  </a:moveTo>
                  <a:cubicBezTo>
                    <a:pt x="819" y="0"/>
                    <a:pt x="733" y="11"/>
                    <a:pt x="646" y="31"/>
                  </a:cubicBezTo>
                  <a:cubicBezTo>
                    <a:pt x="0" y="268"/>
                    <a:pt x="126" y="1228"/>
                    <a:pt x="158" y="1780"/>
                  </a:cubicBezTo>
                  <a:cubicBezTo>
                    <a:pt x="174" y="1843"/>
                    <a:pt x="174" y="1906"/>
                    <a:pt x="174" y="1969"/>
                  </a:cubicBezTo>
                  <a:cubicBezTo>
                    <a:pt x="237" y="1969"/>
                    <a:pt x="284" y="1984"/>
                    <a:pt x="300" y="1984"/>
                  </a:cubicBezTo>
                  <a:cubicBezTo>
                    <a:pt x="520" y="1984"/>
                    <a:pt x="725" y="1921"/>
                    <a:pt x="898" y="1795"/>
                  </a:cubicBezTo>
                  <a:cubicBezTo>
                    <a:pt x="1213" y="1591"/>
                    <a:pt x="1481" y="1323"/>
                    <a:pt x="1686" y="1008"/>
                  </a:cubicBezTo>
                  <a:cubicBezTo>
                    <a:pt x="1765" y="866"/>
                    <a:pt x="1828" y="724"/>
                    <a:pt x="1891" y="583"/>
                  </a:cubicBezTo>
                  <a:cubicBezTo>
                    <a:pt x="1828" y="504"/>
                    <a:pt x="1765" y="425"/>
                    <a:pt x="1702" y="362"/>
                  </a:cubicBezTo>
                  <a:cubicBezTo>
                    <a:pt x="1493" y="128"/>
                    <a:pt x="1207" y="0"/>
                    <a:pt x="90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5" name="Google Shape;2425;p66"/>
            <p:cNvSpPr/>
            <p:nvPr/>
          </p:nvSpPr>
          <p:spPr>
            <a:xfrm>
              <a:off x="1499338" y="535400"/>
              <a:ext cx="166975" cy="116725"/>
            </a:xfrm>
            <a:custGeom>
              <a:rect b="b" l="l" r="r" t="t"/>
              <a:pathLst>
                <a:path extrusionOk="0" h="4669" w="6679">
                  <a:moveTo>
                    <a:pt x="6679" y="0"/>
                  </a:moveTo>
                  <a:cubicBezTo>
                    <a:pt x="6348" y="1008"/>
                    <a:pt x="5671" y="1859"/>
                    <a:pt x="4789" y="2457"/>
                  </a:cubicBezTo>
                  <a:cubicBezTo>
                    <a:pt x="4226" y="2832"/>
                    <a:pt x="3577" y="3146"/>
                    <a:pt x="2905" y="3146"/>
                  </a:cubicBezTo>
                  <a:cubicBezTo>
                    <a:pt x="2673" y="3146"/>
                    <a:pt x="2439" y="3109"/>
                    <a:pt x="2205" y="3024"/>
                  </a:cubicBezTo>
                  <a:cubicBezTo>
                    <a:pt x="1497" y="2788"/>
                    <a:pt x="1008" y="2127"/>
                    <a:pt x="993" y="1371"/>
                  </a:cubicBezTo>
                  <a:cubicBezTo>
                    <a:pt x="898" y="1465"/>
                    <a:pt x="819" y="1575"/>
                    <a:pt x="741" y="1686"/>
                  </a:cubicBezTo>
                  <a:cubicBezTo>
                    <a:pt x="0" y="2867"/>
                    <a:pt x="882" y="4316"/>
                    <a:pt x="2095" y="4600"/>
                  </a:cubicBezTo>
                  <a:cubicBezTo>
                    <a:pt x="2321" y="4646"/>
                    <a:pt x="2547" y="4669"/>
                    <a:pt x="2771" y="4669"/>
                  </a:cubicBezTo>
                  <a:cubicBezTo>
                    <a:pt x="3611" y="4669"/>
                    <a:pt x="4422" y="4349"/>
                    <a:pt x="5057" y="3765"/>
                  </a:cubicBezTo>
                  <a:cubicBezTo>
                    <a:pt x="6080" y="2804"/>
                    <a:pt x="6663" y="1465"/>
                    <a:pt x="6679" y="47"/>
                  </a:cubicBezTo>
                  <a:cubicBezTo>
                    <a:pt x="6679" y="32"/>
                    <a:pt x="6679" y="16"/>
                    <a:pt x="6679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6" name="Google Shape;2426;p66"/>
            <p:cNvSpPr/>
            <p:nvPr/>
          </p:nvSpPr>
          <p:spPr>
            <a:xfrm>
              <a:off x="1205563" y="433200"/>
              <a:ext cx="167375" cy="219125"/>
            </a:xfrm>
            <a:custGeom>
              <a:rect b="b" l="l" r="r" t="t"/>
              <a:pathLst>
                <a:path extrusionOk="0" h="8765" w="6695">
                  <a:moveTo>
                    <a:pt x="2402" y="1"/>
                  </a:moveTo>
                  <a:cubicBezTo>
                    <a:pt x="2111" y="1"/>
                    <a:pt x="1826" y="128"/>
                    <a:pt x="1623" y="355"/>
                  </a:cubicBezTo>
                  <a:cubicBezTo>
                    <a:pt x="615" y="1363"/>
                    <a:pt x="32" y="2718"/>
                    <a:pt x="1" y="4151"/>
                  </a:cubicBezTo>
                  <a:cubicBezTo>
                    <a:pt x="32" y="5553"/>
                    <a:pt x="615" y="6892"/>
                    <a:pt x="1639" y="7869"/>
                  </a:cubicBezTo>
                  <a:cubicBezTo>
                    <a:pt x="2268" y="8447"/>
                    <a:pt x="3098" y="8765"/>
                    <a:pt x="3944" y="8765"/>
                  </a:cubicBezTo>
                  <a:cubicBezTo>
                    <a:pt x="4158" y="8765"/>
                    <a:pt x="4372" y="8745"/>
                    <a:pt x="4584" y="8703"/>
                  </a:cubicBezTo>
                  <a:cubicBezTo>
                    <a:pt x="5813" y="8420"/>
                    <a:pt x="6695" y="6971"/>
                    <a:pt x="5939" y="5774"/>
                  </a:cubicBezTo>
                  <a:cubicBezTo>
                    <a:pt x="5766" y="5506"/>
                    <a:pt x="5545" y="5285"/>
                    <a:pt x="5277" y="5112"/>
                  </a:cubicBezTo>
                  <a:cubicBezTo>
                    <a:pt x="4884" y="4844"/>
                    <a:pt x="4458" y="4639"/>
                    <a:pt x="4096" y="4340"/>
                  </a:cubicBezTo>
                  <a:cubicBezTo>
                    <a:pt x="3356" y="3694"/>
                    <a:pt x="3104" y="2734"/>
                    <a:pt x="3167" y="1773"/>
                  </a:cubicBezTo>
                  <a:cubicBezTo>
                    <a:pt x="3198" y="1237"/>
                    <a:pt x="3340" y="261"/>
                    <a:pt x="2678" y="40"/>
                  </a:cubicBezTo>
                  <a:cubicBezTo>
                    <a:pt x="2587" y="13"/>
                    <a:pt x="2494" y="1"/>
                    <a:pt x="240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7" name="Google Shape;2427;p66"/>
            <p:cNvSpPr/>
            <p:nvPr/>
          </p:nvSpPr>
          <p:spPr>
            <a:xfrm>
              <a:off x="1205963" y="505475"/>
              <a:ext cx="33100" cy="86650"/>
            </a:xfrm>
            <a:custGeom>
              <a:rect b="b" l="l" r="r" t="t"/>
              <a:pathLst>
                <a:path extrusionOk="0" h="3466" w="1324">
                  <a:moveTo>
                    <a:pt x="158" y="0"/>
                  </a:moveTo>
                  <a:cubicBezTo>
                    <a:pt x="48" y="410"/>
                    <a:pt x="0" y="835"/>
                    <a:pt x="0" y="1260"/>
                  </a:cubicBezTo>
                  <a:cubicBezTo>
                    <a:pt x="0" y="2016"/>
                    <a:pt x="174" y="2772"/>
                    <a:pt x="520" y="3465"/>
                  </a:cubicBezTo>
                  <a:cubicBezTo>
                    <a:pt x="662" y="3339"/>
                    <a:pt x="788" y="3182"/>
                    <a:pt x="882" y="2993"/>
                  </a:cubicBezTo>
                  <a:cubicBezTo>
                    <a:pt x="1323" y="2127"/>
                    <a:pt x="1024" y="567"/>
                    <a:pt x="1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8" name="Google Shape;2428;p66"/>
            <p:cNvSpPr/>
            <p:nvPr/>
          </p:nvSpPr>
          <p:spPr>
            <a:xfrm>
              <a:off x="1272913" y="597000"/>
              <a:ext cx="45300" cy="33525"/>
            </a:xfrm>
            <a:custGeom>
              <a:rect b="b" l="l" r="r" t="t"/>
              <a:pathLst>
                <a:path extrusionOk="0" h="1341" w="1812">
                  <a:moveTo>
                    <a:pt x="739" y="1"/>
                  </a:moveTo>
                  <a:cubicBezTo>
                    <a:pt x="692" y="1"/>
                    <a:pt x="645" y="4"/>
                    <a:pt x="599" y="9"/>
                  </a:cubicBezTo>
                  <a:cubicBezTo>
                    <a:pt x="268" y="56"/>
                    <a:pt x="0" y="245"/>
                    <a:pt x="32" y="623"/>
                  </a:cubicBezTo>
                  <a:cubicBezTo>
                    <a:pt x="53" y="1095"/>
                    <a:pt x="540" y="1340"/>
                    <a:pt x="999" y="1340"/>
                  </a:cubicBezTo>
                  <a:cubicBezTo>
                    <a:pt x="1215" y="1340"/>
                    <a:pt x="1424" y="1286"/>
                    <a:pt x="1575" y="1175"/>
                  </a:cubicBezTo>
                  <a:cubicBezTo>
                    <a:pt x="1717" y="1080"/>
                    <a:pt x="1796" y="938"/>
                    <a:pt x="1812" y="781"/>
                  </a:cubicBezTo>
                  <a:cubicBezTo>
                    <a:pt x="1797" y="293"/>
                    <a:pt x="1233" y="1"/>
                    <a:pt x="739" y="1"/>
                  </a:cubicBezTo>
                  <a:close/>
                </a:path>
              </a:pathLst>
            </a:custGeom>
            <a:solidFill>
              <a:srgbClr val="385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9" name="Google Shape;2429;p66"/>
            <p:cNvSpPr/>
            <p:nvPr/>
          </p:nvSpPr>
          <p:spPr>
            <a:xfrm>
              <a:off x="1261088" y="516100"/>
              <a:ext cx="59100" cy="51650"/>
            </a:xfrm>
            <a:custGeom>
              <a:rect b="b" l="l" r="r" t="t"/>
              <a:pathLst>
                <a:path extrusionOk="0" h="2066" w="2364">
                  <a:moveTo>
                    <a:pt x="1166" y="0"/>
                  </a:moveTo>
                  <a:cubicBezTo>
                    <a:pt x="505" y="284"/>
                    <a:pt x="1" y="961"/>
                    <a:pt x="820" y="1702"/>
                  </a:cubicBezTo>
                  <a:cubicBezTo>
                    <a:pt x="1025" y="1897"/>
                    <a:pt x="1374" y="2066"/>
                    <a:pt x="1693" y="2066"/>
                  </a:cubicBezTo>
                  <a:cubicBezTo>
                    <a:pt x="1912" y="2066"/>
                    <a:pt x="2118" y="1986"/>
                    <a:pt x="2253" y="1780"/>
                  </a:cubicBezTo>
                  <a:cubicBezTo>
                    <a:pt x="2332" y="1654"/>
                    <a:pt x="2363" y="1497"/>
                    <a:pt x="2363" y="1355"/>
                  </a:cubicBezTo>
                  <a:cubicBezTo>
                    <a:pt x="2190" y="1260"/>
                    <a:pt x="2032" y="1150"/>
                    <a:pt x="1875" y="1024"/>
                  </a:cubicBezTo>
                  <a:cubicBezTo>
                    <a:pt x="1560" y="741"/>
                    <a:pt x="1308" y="394"/>
                    <a:pt x="116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0" name="Google Shape;2430;p66"/>
            <p:cNvSpPr/>
            <p:nvPr/>
          </p:nvSpPr>
          <p:spPr>
            <a:xfrm>
              <a:off x="1241388" y="433025"/>
              <a:ext cx="47675" cy="49625"/>
            </a:xfrm>
            <a:custGeom>
              <a:rect b="b" l="l" r="r" t="t"/>
              <a:pathLst>
                <a:path extrusionOk="0" h="1985" w="1907">
                  <a:moveTo>
                    <a:pt x="994" y="0"/>
                  </a:moveTo>
                  <a:cubicBezTo>
                    <a:pt x="694" y="0"/>
                    <a:pt x="399" y="128"/>
                    <a:pt x="190" y="362"/>
                  </a:cubicBezTo>
                  <a:cubicBezTo>
                    <a:pt x="127" y="425"/>
                    <a:pt x="64" y="504"/>
                    <a:pt x="1" y="583"/>
                  </a:cubicBezTo>
                  <a:cubicBezTo>
                    <a:pt x="64" y="724"/>
                    <a:pt x="127" y="866"/>
                    <a:pt x="206" y="1008"/>
                  </a:cubicBezTo>
                  <a:cubicBezTo>
                    <a:pt x="410" y="1323"/>
                    <a:pt x="678" y="1591"/>
                    <a:pt x="993" y="1795"/>
                  </a:cubicBezTo>
                  <a:cubicBezTo>
                    <a:pt x="1182" y="1921"/>
                    <a:pt x="1387" y="1984"/>
                    <a:pt x="1592" y="1984"/>
                  </a:cubicBezTo>
                  <a:cubicBezTo>
                    <a:pt x="1608" y="1984"/>
                    <a:pt x="1671" y="1969"/>
                    <a:pt x="1718" y="1969"/>
                  </a:cubicBezTo>
                  <a:cubicBezTo>
                    <a:pt x="1718" y="1906"/>
                    <a:pt x="1718" y="1843"/>
                    <a:pt x="1734" y="1780"/>
                  </a:cubicBezTo>
                  <a:cubicBezTo>
                    <a:pt x="1765" y="1228"/>
                    <a:pt x="1907" y="268"/>
                    <a:pt x="1245" y="31"/>
                  </a:cubicBezTo>
                  <a:cubicBezTo>
                    <a:pt x="1162" y="11"/>
                    <a:pt x="1078" y="0"/>
                    <a:pt x="9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1" name="Google Shape;2431;p66"/>
            <p:cNvSpPr/>
            <p:nvPr/>
          </p:nvSpPr>
          <p:spPr>
            <a:xfrm>
              <a:off x="1205963" y="534200"/>
              <a:ext cx="166975" cy="118175"/>
            </a:xfrm>
            <a:custGeom>
              <a:rect b="b" l="l" r="r" t="t"/>
              <a:pathLst>
                <a:path extrusionOk="0" h="4727" w="6679">
                  <a:moveTo>
                    <a:pt x="0" y="1"/>
                  </a:moveTo>
                  <a:lnTo>
                    <a:pt x="0" y="111"/>
                  </a:lnTo>
                  <a:cubicBezTo>
                    <a:pt x="16" y="1513"/>
                    <a:pt x="599" y="2852"/>
                    <a:pt x="1623" y="3829"/>
                  </a:cubicBezTo>
                  <a:cubicBezTo>
                    <a:pt x="2261" y="4417"/>
                    <a:pt x="3078" y="4726"/>
                    <a:pt x="3923" y="4726"/>
                  </a:cubicBezTo>
                  <a:cubicBezTo>
                    <a:pt x="4143" y="4726"/>
                    <a:pt x="4364" y="4706"/>
                    <a:pt x="4584" y="4663"/>
                  </a:cubicBezTo>
                  <a:cubicBezTo>
                    <a:pt x="5781" y="4380"/>
                    <a:pt x="6679" y="2931"/>
                    <a:pt x="5923" y="1734"/>
                  </a:cubicBezTo>
                  <a:cubicBezTo>
                    <a:pt x="5828" y="1592"/>
                    <a:pt x="5718" y="1466"/>
                    <a:pt x="5592" y="1340"/>
                  </a:cubicBezTo>
                  <a:cubicBezTo>
                    <a:pt x="5004" y="2319"/>
                    <a:pt x="4046" y="3071"/>
                    <a:pt x="2981" y="3071"/>
                  </a:cubicBezTo>
                  <a:cubicBezTo>
                    <a:pt x="2591" y="3071"/>
                    <a:pt x="2186" y="2970"/>
                    <a:pt x="1780" y="2742"/>
                  </a:cubicBezTo>
                  <a:cubicBezTo>
                    <a:pt x="882" y="2222"/>
                    <a:pt x="268" y="1167"/>
                    <a:pt x="0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2" name="Google Shape;2432;p66"/>
            <p:cNvSpPr/>
            <p:nvPr/>
          </p:nvSpPr>
          <p:spPr>
            <a:xfrm>
              <a:off x="1053563" y="1256975"/>
              <a:ext cx="69725" cy="83625"/>
            </a:xfrm>
            <a:custGeom>
              <a:rect b="b" l="l" r="r" t="t"/>
              <a:pathLst>
                <a:path extrusionOk="0" h="3345" w="2789">
                  <a:moveTo>
                    <a:pt x="1398" y="1"/>
                  </a:moveTo>
                  <a:cubicBezTo>
                    <a:pt x="1016" y="1"/>
                    <a:pt x="656" y="173"/>
                    <a:pt x="410" y="561"/>
                  </a:cubicBezTo>
                  <a:cubicBezTo>
                    <a:pt x="0" y="1223"/>
                    <a:pt x="32" y="2168"/>
                    <a:pt x="111" y="2877"/>
                  </a:cubicBezTo>
                  <a:cubicBezTo>
                    <a:pt x="146" y="3217"/>
                    <a:pt x="271" y="3344"/>
                    <a:pt x="439" y="3344"/>
                  </a:cubicBezTo>
                  <a:cubicBezTo>
                    <a:pt x="870" y="3344"/>
                    <a:pt x="1585" y="2513"/>
                    <a:pt x="1812" y="2310"/>
                  </a:cubicBezTo>
                  <a:cubicBezTo>
                    <a:pt x="2143" y="2026"/>
                    <a:pt x="2552" y="1758"/>
                    <a:pt x="2678" y="1317"/>
                  </a:cubicBezTo>
                  <a:cubicBezTo>
                    <a:pt x="2788" y="876"/>
                    <a:pt x="2568" y="419"/>
                    <a:pt x="2158" y="215"/>
                  </a:cubicBezTo>
                  <a:cubicBezTo>
                    <a:pt x="1913" y="76"/>
                    <a:pt x="1651" y="1"/>
                    <a:pt x="139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3" name="Google Shape;2433;p66"/>
            <p:cNvSpPr/>
            <p:nvPr/>
          </p:nvSpPr>
          <p:spPr>
            <a:xfrm>
              <a:off x="1067738" y="1256950"/>
              <a:ext cx="55550" cy="82975"/>
            </a:xfrm>
            <a:custGeom>
              <a:rect b="b" l="l" r="r" t="t"/>
              <a:pathLst>
                <a:path extrusionOk="0" h="3319" w="2222">
                  <a:moveTo>
                    <a:pt x="839" y="1"/>
                  </a:moveTo>
                  <a:cubicBezTo>
                    <a:pt x="582" y="1"/>
                    <a:pt x="334" y="80"/>
                    <a:pt x="127" y="247"/>
                  </a:cubicBezTo>
                  <a:cubicBezTo>
                    <a:pt x="646" y="310"/>
                    <a:pt x="1229" y="468"/>
                    <a:pt x="1387" y="972"/>
                  </a:cubicBezTo>
                  <a:cubicBezTo>
                    <a:pt x="1513" y="1381"/>
                    <a:pt x="1276" y="1791"/>
                    <a:pt x="1072" y="2122"/>
                  </a:cubicBezTo>
                  <a:cubicBezTo>
                    <a:pt x="788" y="2563"/>
                    <a:pt x="426" y="2972"/>
                    <a:pt x="0" y="3319"/>
                  </a:cubicBezTo>
                  <a:cubicBezTo>
                    <a:pt x="442" y="3177"/>
                    <a:pt x="1040" y="2500"/>
                    <a:pt x="1245" y="2311"/>
                  </a:cubicBezTo>
                  <a:cubicBezTo>
                    <a:pt x="1560" y="2027"/>
                    <a:pt x="1985" y="1759"/>
                    <a:pt x="2111" y="1318"/>
                  </a:cubicBezTo>
                  <a:cubicBezTo>
                    <a:pt x="2221" y="877"/>
                    <a:pt x="2001" y="420"/>
                    <a:pt x="1591" y="216"/>
                  </a:cubicBezTo>
                  <a:cubicBezTo>
                    <a:pt x="1350" y="76"/>
                    <a:pt x="1090" y="1"/>
                    <a:pt x="8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4" name="Google Shape;2434;p66"/>
            <p:cNvSpPr/>
            <p:nvPr/>
          </p:nvSpPr>
          <p:spPr>
            <a:xfrm>
              <a:off x="1146488" y="1246775"/>
              <a:ext cx="66575" cy="98875"/>
            </a:xfrm>
            <a:custGeom>
              <a:rect b="b" l="l" r="r" t="t"/>
              <a:pathLst>
                <a:path extrusionOk="0" h="3955" w="2663">
                  <a:moveTo>
                    <a:pt x="1311" y="1"/>
                  </a:moveTo>
                  <a:cubicBezTo>
                    <a:pt x="722" y="1"/>
                    <a:pt x="182" y="333"/>
                    <a:pt x="95" y="985"/>
                  </a:cubicBezTo>
                  <a:cubicBezTo>
                    <a:pt x="1" y="1631"/>
                    <a:pt x="174" y="2418"/>
                    <a:pt x="363" y="3017"/>
                  </a:cubicBezTo>
                  <a:cubicBezTo>
                    <a:pt x="442" y="3300"/>
                    <a:pt x="568" y="3726"/>
                    <a:pt x="851" y="3883"/>
                  </a:cubicBezTo>
                  <a:cubicBezTo>
                    <a:pt x="937" y="3932"/>
                    <a:pt x="1022" y="3955"/>
                    <a:pt x="1103" y="3955"/>
                  </a:cubicBezTo>
                  <a:cubicBezTo>
                    <a:pt x="1860" y="3955"/>
                    <a:pt x="2420" y="2032"/>
                    <a:pt x="2505" y="1520"/>
                  </a:cubicBezTo>
                  <a:cubicBezTo>
                    <a:pt x="2663" y="701"/>
                    <a:pt x="2316" y="71"/>
                    <a:pt x="1466" y="8"/>
                  </a:cubicBezTo>
                  <a:cubicBezTo>
                    <a:pt x="1414" y="3"/>
                    <a:pt x="1362" y="1"/>
                    <a:pt x="13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5" name="Google Shape;2435;p66"/>
            <p:cNvSpPr/>
            <p:nvPr/>
          </p:nvSpPr>
          <p:spPr>
            <a:xfrm>
              <a:off x="1147688" y="1246775"/>
              <a:ext cx="65375" cy="73075"/>
            </a:xfrm>
            <a:custGeom>
              <a:rect b="b" l="l" r="r" t="t"/>
              <a:pathLst>
                <a:path extrusionOk="0" h="2923" w="2615">
                  <a:moveTo>
                    <a:pt x="1263" y="1"/>
                  </a:moveTo>
                  <a:cubicBezTo>
                    <a:pt x="674" y="1"/>
                    <a:pt x="134" y="333"/>
                    <a:pt x="47" y="985"/>
                  </a:cubicBezTo>
                  <a:cubicBezTo>
                    <a:pt x="0" y="1379"/>
                    <a:pt x="16" y="1757"/>
                    <a:pt x="95" y="2150"/>
                  </a:cubicBezTo>
                  <a:cubicBezTo>
                    <a:pt x="126" y="1599"/>
                    <a:pt x="347" y="1142"/>
                    <a:pt x="945" y="1048"/>
                  </a:cubicBezTo>
                  <a:cubicBezTo>
                    <a:pt x="1008" y="1034"/>
                    <a:pt x="1072" y="1027"/>
                    <a:pt x="1134" y="1027"/>
                  </a:cubicBezTo>
                  <a:cubicBezTo>
                    <a:pt x="1569" y="1027"/>
                    <a:pt x="1965" y="1349"/>
                    <a:pt x="2048" y="1804"/>
                  </a:cubicBezTo>
                  <a:cubicBezTo>
                    <a:pt x="2111" y="2166"/>
                    <a:pt x="2095" y="2560"/>
                    <a:pt x="2016" y="2922"/>
                  </a:cubicBezTo>
                  <a:cubicBezTo>
                    <a:pt x="2205" y="2466"/>
                    <a:pt x="2363" y="1993"/>
                    <a:pt x="2457" y="1520"/>
                  </a:cubicBezTo>
                  <a:cubicBezTo>
                    <a:pt x="2615" y="701"/>
                    <a:pt x="2268" y="71"/>
                    <a:pt x="1418" y="8"/>
                  </a:cubicBezTo>
                  <a:cubicBezTo>
                    <a:pt x="1366" y="3"/>
                    <a:pt x="1314" y="1"/>
                    <a:pt x="12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6" name="Google Shape;2436;p66"/>
            <p:cNvSpPr/>
            <p:nvPr/>
          </p:nvSpPr>
          <p:spPr>
            <a:xfrm>
              <a:off x="1229988" y="1251025"/>
              <a:ext cx="64600" cy="83100"/>
            </a:xfrm>
            <a:custGeom>
              <a:rect b="b" l="l" r="r" t="t"/>
              <a:pathLst>
                <a:path extrusionOk="0" h="3324" w="2584">
                  <a:moveTo>
                    <a:pt x="1247" y="1"/>
                  </a:moveTo>
                  <a:cubicBezTo>
                    <a:pt x="1163" y="1"/>
                    <a:pt x="1078" y="9"/>
                    <a:pt x="993" y="27"/>
                  </a:cubicBezTo>
                  <a:cubicBezTo>
                    <a:pt x="315" y="169"/>
                    <a:pt x="0" y="720"/>
                    <a:pt x="236" y="1382"/>
                  </a:cubicBezTo>
                  <a:cubicBezTo>
                    <a:pt x="473" y="1949"/>
                    <a:pt x="772" y="2485"/>
                    <a:pt x="1134" y="2989"/>
                  </a:cubicBezTo>
                  <a:cubicBezTo>
                    <a:pt x="1283" y="3219"/>
                    <a:pt x="1447" y="3324"/>
                    <a:pt x="1602" y="3324"/>
                  </a:cubicBezTo>
                  <a:cubicBezTo>
                    <a:pt x="1808" y="3324"/>
                    <a:pt x="2001" y="3139"/>
                    <a:pt x="2127" y="2815"/>
                  </a:cubicBezTo>
                  <a:cubicBezTo>
                    <a:pt x="2363" y="2248"/>
                    <a:pt x="2583" y="1413"/>
                    <a:pt x="2394" y="831"/>
                  </a:cubicBezTo>
                  <a:cubicBezTo>
                    <a:pt x="2232" y="317"/>
                    <a:pt x="1757" y="1"/>
                    <a:pt x="12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7" name="Google Shape;2437;p66"/>
            <p:cNvSpPr/>
            <p:nvPr/>
          </p:nvSpPr>
          <p:spPr>
            <a:xfrm>
              <a:off x="1230363" y="1251025"/>
              <a:ext cx="57525" cy="82925"/>
            </a:xfrm>
            <a:custGeom>
              <a:rect b="b" l="l" r="r" t="t"/>
              <a:pathLst>
                <a:path extrusionOk="0" h="3317" w="2301">
                  <a:moveTo>
                    <a:pt x="1239" y="1"/>
                  </a:moveTo>
                  <a:cubicBezTo>
                    <a:pt x="1152" y="1"/>
                    <a:pt x="1065" y="9"/>
                    <a:pt x="978" y="27"/>
                  </a:cubicBezTo>
                  <a:cubicBezTo>
                    <a:pt x="300" y="169"/>
                    <a:pt x="1" y="720"/>
                    <a:pt x="237" y="1382"/>
                  </a:cubicBezTo>
                  <a:cubicBezTo>
                    <a:pt x="458" y="1949"/>
                    <a:pt x="757" y="2485"/>
                    <a:pt x="1119" y="2989"/>
                  </a:cubicBezTo>
                  <a:cubicBezTo>
                    <a:pt x="1271" y="3216"/>
                    <a:pt x="1430" y="3317"/>
                    <a:pt x="1581" y="3317"/>
                  </a:cubicBezTo>
                  <a:cubicBezTo>
                    <a:pt x="1650" y="3317"/>
                    <a:pt x="1717" y="3296"/>
                    <a:pt x="1781" y="3256"/>
                  </a:cubicBezTo>
                  <a:cubicBezTo>
                    <a:pt x="1686" y="3146"/>
                    <a:pt x="1576" y="3036"/>
                    <a:pt x="1482" y="2910"/>
                  </a:cubicBezTo>
                  <a:cubicBezTo>
                    <a:pt x="1135" y="2437"/>
                    <a:pt x="741" y="1870"/>
                    <a:pt x="788" y="1256"/>
                  </a:cubicBezTo>
                  <a:cubicBezTo>
                    <a:pt x="840" y="678"/>
                    <a:pt x="1229" y="425"/>
                    <a:pt x="1651" y="425"/>
                  </a:cubicBezTo>
                  <a:cubicBezTo>
                    <a:pt x="1873" y="425"/>
                    <a:pt x="2105" y="495"/>
                    <a:pt x="2301" y="626"/>
                  </a:cubicBezTo>
                  <a:cubicBezTo>
                    <a:pt x="2090" y="230"/>
                    <a:pt x="1680" y="1"/>
                    <a:pt x="12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8" name="Google Shape;2438;p66"/>
            <p:cNvSpPr/>
            <p:nvPr/>
          </p:nvSpPr>
          <p:spPr>
            <a:xfrm>
              <a:off x="1573363" y="1256450"/>
              <a:ext cx="70525" cy="84700"/>
            </a:xfrm>
            <a:custGeom>
              <a:rect b="b" l="l" r="r" t="t"/>
              <a:pathLst>
                <a:path extrusionOk="0" h="3388" w="2821">
                  <a:moveTo>
                    <a:pt x="1420" y="0"/>
                  </a:moveTo>
                  <a:cubicBezTo>
                    <a:pt x="1028" y="0"/>
                    <a:pt x="658" y="181"/>
                    <a:pt x="410" y="582"/>
                  </a:cubicBezTo>
                  <a:cubicBezTo>
                    <a:pt x="1" y="1228"/>
                    <a:pt x="32" y="2205"/>
                    <a:pt x="111" y="2913"/>
                  </a:cubicBezTo>
                  <a:cubicBezTo>
                    <a:pt x="146" y="3259"/>
                    <a:pt x="273" y="3388"/>
                    <a:pt x="443" y="3388"/>
                  </a:cubicBezTo>
                  <a:cubicBezTo>
                    <a:pt x="878" y="3388"/>
                    <a:pt x="1601" y="2546"/>
                    <a:pt x="1828" y="2331"/>
                  </a:cubicBezTo>
                  <a:cubicBezTo>
                    <a:pt x="2159" y="2031"/>
                    <a:pt x="2584" y="1779"/>
                    <a:pt x="2710" y="1338"/>
                  </a:cubicBezTo>
                  <a:cubicBezTo>
                    <a:pt x="2820" y="897"/>
                    <a:pt x="2600" y="425"/>
                    <a:pt x="2190" y="220"/>
                  </a:cubicBezTo>
                  <a:cubicBezTo>
                    <a:pt x="1942" y="77"/>
                    <a:pt x="1676" y="0"/>
                    <a:pt x="142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9" name="Google Shape;2439;p66"/>
            <p:cNvSpPr/>
            <p:nvPr/>
          </p:nvSpPr>
          <p:spPr>
            <a:xfrm>
              <a:off x="1587938" y="1256575"/>
              <a:ext cx="56325" cy="83750"/>
            </a:xfrm>
            <a:custGeom>
              <a:rect b="b" l="l" r="r" t="t"/>
              <a:pathLst>
                <a:path extrusionOk="0" h="3350" w="2253">
                  <a:moveTo>
                    <a:pt x="839" y="0"/>
                  </a:moveTo>
                  <a:cubicBezTo>
                    <a:pt x="578" y="0"/>
                    <a:pt x="326" y="79"/>
                    <a:pt x="111" y="246"/>
                  </a:cubicBezTo>
                  <a:cubicBezTo>
                    <a:pt x="646" y="309"/>
                    <a:pt x="1229" y="467"/>
                    <a:pt x="1387" y="987"/>
                  </a:cubicBezTo>
                  <a:cubicBezTo>
                    <a:pt x="1528" y="1396"/>
                    <a:pt x="1276" y="1806"/>
                    <a:pt x="1071" y="2137"/>
                  </a:cubicBezTo>
                  <a:cubicBezTo>
                    <a:pt x="788" y="2593"/>
                    <a:pt x="410" y="3003"/>
                    <a:pt x="0" y="3349"/>
                  </a:cubicBezTo>
                  <a:cubicBezTo>
                    <a:pt x="426" y="3223"/>
                    <a:pt x="1040" y="2515"/>
                    <a:pt x="1245" y="2326"/>
                  </a:cubicBezTo>
                  <a:cubicBezTo>
                    <a:pt x="1576" y="2042"/>
                    <a:pt x="2001" y="1774"/>
                    <a:pt x="2127" y="1349"/>
                  </a:cubicBezTo>
                  <a:cubicBezTo>
                    <a:pt x="2253" y="892"/>
                    <a:pt x="2032" y="420"/>
                    <a:pt x="1607" y="215"/>
                  </a:cubicBezTo>
                  <a:cubicBezTo>
                    <a:pt x="1358" y="75"/>
                    <a:pt x="1094" y="0"/>
                    <a:pt x="8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0" name="Google Shape;2440;p66"/>
            <p:cNvSpPr/>
            <p:nvPr/>
          </p:nvSpPr>
          <p:spPr>
            <a:xfrm>
              <a:off x="1667088" y="1246375"/>
              <a:ext cx="67350" cy="100150"/>
            </a:xfrm>
            <a:custGeom>
              <a:rect b="b" l="l" r="r" t="t"/>
              <a:pathLst>
                <a:path extrusionOk="0" h="4006" w="2694">
                  <a:moveTo>
                    <a:pt x="1339" y="1"/>
                  </a:moveTo>
                  <a:cubicBezTo>
                    <a:pt x="738" y="1"/>
                    <a:pt x="196" y="334"/>
                    <a:pt x="95" y="1001"/>
                  </a:cubicBezTo>
                  <a:cubicBezTo>
                    <a:pt x="0" y="1647"/>
                    <a:pt x="189" y="2450"/>
                    <a:pt x="378" y="3064"/>
                  </a:cubicBezTo>
                  <a:cubicBezTo>
                    <a:pt x="457" y="3348"/>
                    <a:pt x="599" y="3773"/>
                    <a:pt x="867" y="3931"/>
                  </a:cubicBezTo>
                  <a:cubicBezTo>
                    <a:pt x="956" y="3982"/>
                    <a:pt x="1043" y="4006"/>
                    <a:pt x="1127" y="4006"/>
                  </a:cubicBezTo>
                  <a:cubicBezTo>
                    <a:pt x="1893" y="4006"/>
                    <a:pt x="2453" y="2061"/>
                    <a:pt x="2552" y="1536"/>
                  </a:cubicBezTo>
                  <a:cubicBezTo>
                    <a:pt x="2694" y="702"/>
                    <a:pt x="2347" y="72"/>
                    <a:pt x="1497" y="9"/>
                  </a:cubicBezTo>
                  <a:cubicBezTo>
                    <a:pt x="1444" y="3"/>
                    <a:pt x="1391" y="1"/>
                    <a:pt x="13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1" name="Google Shape;2441;p66"/>
            <p:cNvSpPr/>
            <p:nvPr/>
          </p:nvSpPr>
          <p:spPr>
            <a:xfrm>
              <a:off x="1668263" y="1246375"/>
              <a:ext cx="66175" cy="73875"/>
            </a:xfrm>
            <a:custGeom>
              <a:rect b="b" l="l" r="r" t="t"/>
              <a:pathLst>
                <a:path extrusionOk="0" h="2955" w="2647">
                  <a:moveTo>
                    <a:pt x="1292" y="1"/>
                  </a:moveTo>
                  <a:cubicBezTo>
                    <a:pt x="691" y="1"/>
                    <a:pt x="149" y="334"/>
                    <a:pt x="48" y="1001"/>
                  </a:cubicBezTo>
                  <a:cubicBezTo>
                    <a:pt x="1" y="1395"/>
                    <a:pt x="32" y="1788"/>
                    <a:pt x="111" y="2166"/>
                  </a:cubicBezTo>
                  <a:cubicBezTo>
                    <a:pt x="142" y="1615"/>
                    <a:pt x="363" y="1158"/>
                    <a:pt x="962" y="1064"/>
                  </a:cubicBezTo>
                  <a:cubicBezTo>
                    <a:pt x="1027" y="1050"/>
                    <a:pt x="1092" y="1043"/>
                    <a:pt x="1156" y="1043"/>
                  </a:cubicBezTo>
                  <a:cubicBezTo>
                    <a:pt x="1605" y="1043"/>
                    <a:pt x="2011" y="1367"/>
                    <a:pt x="2080" y="1836"/>
                  </a:cubicBezTo>
                  <a:cubicBezTo>
                    <a:pt x="2143" y="2198"/>
                    <a:pt x="2143" y="2592"/>
                    <a:pt x="2048" y="2954"/>
                  </a:cubicBezTo>
                  <a:cubicBezTo>
                    <a:pt x="2253" y="2497"/>
                    <a:pt x="2395" y="2025"/>
                    <a:pt x="2505" y="1536"/>
                  </a:cubicBezTo>
                  <a:cubicBezTo>
                    <a:pt x="2647" y="702"/>
                    <a:pt x="2300" y="72"/>
                    <a:pt x="1450" y="9"/>
                  </a:cubicBezTo>
                  <a:cubicBezTo>
                    <a:pt x="1397" y="3"/>
                    <a:pt x="1344" y="1"/>
                    <a:pt x="1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2" name="Google Shape;2442;p66"/>
            <p:cNvSpPr/>
            <p:nvPr/>
          </p:nvSpPr>
          <p:spPr>
            <a:xfrm>
              <a:off x="1752538" y="1250275"/>
              <a:ext cx="65000" cy="84425"/>
            </a:xfrm>
            <a:custGeom>
              <a:rect b="b" l="l" r="r" t="t"/>
              <a:pathLst>
                <a:path extrusionOk="0" h="3377" w="2600">
                  <a:moveTo>
                    <a:pt x="1230" y="0"/>
                  </a:moveTo>
                  <a:cubicBezTo>
                    <a:pt x="1146" y="0"/>
                    <a:pt x="1062" y="8"/>
                    <a:pt x="977" y="26"/>
                  </a:cubicBezTo>
                  <a:cubicBezTo>
                    <a:pt x="284" y="183"/>
                    <a:pt x="1" y="735"/>
                    <a:pt x="221" y="1412"/>
                  </a:cubicBezTo>
                  <a:cubicBezTo>
                    <a:pt x="457" y="1979"/>
                    <a:pt x="757" y="2530"/>
                    <a:pt x="1119" y="3034"/>
                  </a:cubicBezTo>
                  <a:cubicBezTo>
                    <a:pt x="1274" y="3270"/>
                    <a:pt x="1440" y="3376"/>
                    <a:pt x="1598" y="3376"/>
                  </a:cubicBezTo>
                  <a:cubicBezTo>
                    <a:pt x="1810" y="3376"/>
                    <a:pt x="2007" y="3186"/>
                    <a:pt x="2143" y="2861"/>
                  </a:cubicBezTo>
                  <a:cubicBezTo>
                    <a:pt x="2363" y="2294"/>
                    <a:pt x="2600" y="1443"/>
                    <a:pt x="2411" y="845"/>
                  </a:cubicBezTo>
                  <a:cubicBezTo>
                    <a:pt x="2234" y="329"/>
                    <a:pt x="1753" y="0"/>
                    <a:pt x="1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3" name="Google Shape;2443;p66"/>
            <p:cNvSpPr/>
            <p:nvPr/>
          </p:nvSpPr>
          <p:spPr>
            <a:xfrm>
              <a:off x="1752538" y="1250275"/>
              <a:ext cx="58300" cy="84450"/>
            </a:xfrm>
            <a:custGeom>
              <a:rect b="b" l="l" r="r" t="t"/>
              <a:pathLst>
                <a:path extrusionOk="0" h="3378" w="2332">
                  <a:moveTo>
                    <a:pt x="1229" y="0"/>
                  </a:moveTo>
                  <a:cubicBezTo>
                    <a:pt x="1146" y="0"/>
                    <a:pt x="1061" y="8"/>
                    <a:pt x="977" y="26"/>
                  </a:cubicBezTo>
                  <a:cubicBezTo>
                    <a:pt x="300" y="183"/>
                    <a:pt x="1" y="735"/>
                    <a:pt x="221" y="1412"/>
                  </a:cubicBezTo>
                  <a:cubicBezTo>
                    <a:pt x="457" y="1979"/>
                    <a:pt x="757" y="2530"/>
                    <a:pt x="1119" y="3034"/>
                  </a:cubicBezTo>
                  <a:cubicBezTo>
                    <a:pt x="1271" y="3274"/>
                    <a:pt x="1439" y="3378"/>
                    <a:pt x="1595" y="3378"/>
                  </a:cubicBezTo>
                  <a:cubicBezTo>
                    <a:pt x="1665" y="3378"/>
                    <a:pt x="1733" y="3357"/>
                    <a:pt x="1796" y="3318"/>
                  </a:cubicBezTo>
                  <a:cubicBezTo>
                    <a:pt x="1686" y="3208"/>
                    <a:pt x="1591" y="3082"/>
                    <a:pt x="1497" y="2956"/>
                  </a:cubicBezTo>
                  <a:cubicBezTo>
                    <a:pt x="1135" y="2483"/>
                    <a:pt x="741" y="1900"/>
                    <a:pt x="788" y="1270"/>
                  </a:cubicBezTo>
                  <a:cubicBezTo>
                    <a:pt x="840" y="693"/>
                    <a:pt x="1236" y="439"/>
                    <a:pt x="1667" y="439"/>
                  </a:cubicBezTo>
                  <a:cubicBezTo>
                    <a:pt x="1894" y="439"/>
                    <a:pt x="2131" y="510"/>
                    <a:pt x="2332" y="640"/>
                  </a:cubicBezTo>
                  <a:cubicBezTo>
                    <a:pt x="2106" y="242"/>
                    <a:pt x="1679" y="0"/>
                    <a:pt x="122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4" name="Google Shape;2444;p66"/>
            <p:cNvSpPr/>
            <p:nvPr/>
          </p:nvSpPr>
          <p:spPr>
            <a:xfrm>
              <a:off x="1166963" y="768600"/>
              <a:ext cx="214650" cy="223875"/>
            </a:xfrm>
            <a:custGeom>
              <a:rect b="b" l="l" r="r" t="t"/>
              <a:pathLst>
                <a:path extrusionOk="0" h="8955" w="8586">
                  <a:moveTo>
                    <a:pt x="4929" y="1"/>
                  </a:moveTo>
                  <a:cubicBezTo>
                    <a:pt x="4028" y="1"/>
                    <a:pt x="3231" y="605"/>
                    <a:pt x="2663" y="1304"/>
                  </a:cubicBezTo>
                  <a:cubicBezTo>
                    <a:pt x="2600" y="1383"/>
                    <a:pt x="2521" y="1478"/>
                    <a:pt x="2458" y="1557"/>
                  </a:cubicBezTo>
                  <a:cubicBezTo>
                    <a:pt x="1875" y="2376"/>
                    <a:pt x="962" y="3084"/>
                    <a:pt x="552" y="4030"/>
                  </a:cubicBezTo>
                  <a:cubicBezTo>
                    <a:pt x="1" y="5337"/>
                    <a:pt x="442" y="7022"/>
                    <a:pt x="1419" y="7983"/>
                  </a:cubicBezTo>
                  <a:cubicBezTo>
                    <a:pt x="2101" y="8666"/>
                    <a:pt x="2896" y="8955"/>
                    <a:pt x="3697" y="8955"/>
                  </a:cubicBezTo>
                  <a:cubicBezTo>
                    <a:pt x="5262" y="8955"/>
                    <a:pt x="6854" y="7851"/>
                    <a:pt x="7688" y="6424"/>
                  </a:cubicBezTo>
                  <a:cubicBezTo>
                    <a:pt x="8586" y="4896"/>
                    <a:pt x="8349" y="2880"/>
                    <a:pt x="7310" y="1478"/>
                  </a:cubicBezTo>
                  <a:cubicBezTo>
                    <a:pt x="7262" y="1446"/>
                    <a:pt x="7247" y="1415"/>
                    <a:pt x="7215" y="1367"/>
                  </a:cubicBezTo>
                  <a:cubicBezTo>
                    <a:pt x="6711" y="722"/>
                    <a:pt x="5987" y="107"/>
                    <a:pt x="5152" y="13"/>
                  </a:cubicBezTo>
                  <a:cubicBezTo>
                    <a:pt x="5077" y="5"/>
                    <a:pt x="5003" y="1"/>
                    <a:pt x="49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5" name="Google Shape;2445;p66"/>
            <p:cNvSpPr/>
            <p:nvPr/>
          </p:nvSpPr>
          <p:spPr>
            <a:xfrm>
              <a:off x="1205963" y="804950"/>
              <a:ext cx="132725" cy="149775"/>
            </a:xfrm>
            <a:custGeom>
              <a:rect b="b" l="l" r="r" t="t"/>
              <a:pathLst>
                <a:path extrusionOk="0" h="5991" w="5309">
                  <a:moveTo>
                    <a:pt x="3584" y="1"/>
                  </a:moveTo>
                  <a:cubicBezTo>
                    <a:pt x="2766" y="1"/>
                    <a:pt x="2024" y="752"/>
                    <a:pt x="1465" y="1268"/>
                  </a:cubicBezTo>
                  <a:cubicBezTo>
                    <a:pt x="678" y="1993"/>
                    <a:pt x="0" y="2812"/>
                    <a:pt x="111" y="3977"/>
                  </a:cubicBezTo>
                  <a:cubicBezTo>
                    <a:pt x="235" y="5274"/>
                    <a:pt x="1300" y="5990"/>
                    <a:pt x="2462" y="5990"/>
                  </a:cubicBezTo>
                  <a:cubicBezTo>
                    <a:pt x="2627" y="5990"/>
                    <a:pt x="2795" y="5976"/>
                    <a:pt x="2962" y="5946"/>
                  </a:cubicBezTo>
                  <a:cubicBezTo>
                    <a:pt x="4364" y="5710"/>
                    <a:pt x="5183" y="4308"/>
                    <a:pt x="5293" y="2938"/>
                  </a:cubicBezTo>
                  <a:cubicBezTo>
                    <a:pt x="5309" y="2544"/>
                    <a:pt x="5293" y="2150"/>
                    <a:pt x="5198" y="1756"/>
                  </a:cubicBezTo>
                  <a:cubicBezTo>
                    <a:pt x="5041" y="1048"/>
                    <a:pt x="4616" y="181"/>
                    <a:pt x="3828" y="24"/>
                  </a:cubicBezTo>
                  <a:cubicBezTo>
                    <a:pt x="3746" y="8"/>
                    <a:pt x="3665" y="1"/>
                    <a:pt x="35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6" name="Google Shape;2446;p66"/>
            <p:cNvSpPr/>
            <p:nvPr/>
          </p:nvSpPr>
          <p:spPr>
            <a:xfrm>
              <a:off x="1221313" y="835225"/>
              <a:ext cx="105000" cy="88925"/>
            </a:xfrm>
            <a:custGeom>
              <a:rect b="b" l="l" r="r" t="t"/>
              <a:pathLst>
                <a:path extrusionOk="0" h="3557" w="4200">
                  <a:moveTo>
                    <a:pt x="2322" y="1"/>
                  </a:moveTo>
                  <a:cubicBezTo>
                    <a:pt x="2234" y="1"/>
                    <a:pt x="2143" y="9"/>
                    <a:pt x="2048" y="26"/>
                  </a:cubicBezTo>
                  <a:cubicBezTo>
                    <a:pt x="914" y="230"/>
                    <a:pt x="1" y="1664"/>
                    <a:pt x="694" y="2766"/>
                  </a:cubicBezTo>
                  <a:cubicBezTo>
                    <a:pt x="1027" y="3273"/>
                    <a:pt x="1584" y="3557"/>
                    <a:pt x="2165" y="3557"/>
                  </a:cubicBezTo>
                  <a:cubicBezTo>
                    <a:pt x="2325" y="3557"/>
                    <a:pt x="2487" y="3535"/>
                    <a:pt x="2647" y="3491"/>
                  </a:cubicBezTo>
                  <a:cubicBezTo>
                    <a:pt x="2757" y="3444"/>
                    <a:pt x="2867" y="3396"/>
                    <a:pt x="2962" y="3333"/>
                  </a:cubicBezTo>
                  <a:cubicBezTo>
                    <a:pt x="4200" y="2528"/>
                    <a:pt x="3870" y="1"/>
                    <a:pt x="23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7" name="Google Shape;2447;p66"/>
            <p:cNvSpPr/>
            <p:nvPr/>
          </p:nvSpPr>
          <p:spPr>
            <a:xfrm>
              <a:off x="1287863" y="813300"/>
              <a:ext cx="52800" cy="71275"/>
            </a:xfrm>
            <a:custGeom>
              <a:rect b="b" l="l" r="r" t="t"/>
              <a:pathLst>
                <a:path extrusionOk="0" h="2851" w="2112">
                  <a:moveTo>
                    <a:pt x="1248" y="0"/>
                  </a:moveTo>
                  <a:cubicBezTo>
                    <a:pt x="1065" y="0"/>
                    <a:pt x="879" y="74"/>
                    <a:pt x="741" y="225"/>
                  </a:cubicBezTo>
                  <a:cubicBezTo>
                    <a:pt x="221" y="745"/>
                    <a:pt x="1" y="1832"/>
                    <a:pt x="410" y="2478"/>
                  </a:cubicBezTo>
                  <a:cubicBezTo>
                    <a:pt x="567" y="2739"/>
                    <a:pt x="795" y="2851"/>
                    <a:pt x="1028" y="2851"/>
                  </a:cubicBezTo>
                  <a:cubicBezTo>
                    <a:pt x="1426" y="2851"/>
                    <a:pt x="1839" y="2525"/>
                    <a:pt x="1938" y="2068"/>
                  </a:cubicBezTo>
                  <a:cubicBezTo>
                    <a:pt x="2033" y="1580"/>
                    <a:pt x="2111" y="808"/>
                    <a:pt x="1828" y="351"/>
                  </a:cubicBezTo>
                  <a:cubicBezTo>
                    <a:pt x="1713" y="121"/>
                    <a:pt x="1483" y="0"/>
                    <a:pt x="12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8" name="Google Shape;2448;p66"/>
            <p:cNvSpPr/>
            <p:nvPr/>
          </p:nvSpPr>
          <p:spPr>
            <a:xfrm>
              <a:off x="1482013" y="768125"/>
              <a:ext cx="214625" cy="223675"/>
            </a:xfrm>
            <a:custGeom>
              <a:rect b="b" l="l" r="r" t="t"/>
              <a:pathLst>
                <a:path extrusionOk="0" h="8947" w="8585">
                  <a:moveTo>
                    <a:pt x="4901" y="0"/>
                  </a:moveTo>
                  <a:cubicBezTo>
                    <a:pt x="4011" y="0"/>
                    <a:pt x="3224" y="600"/>
                    <a:pt x="2662" y="1292"/>
                  </a:cubicBezTo>
                  <a:cubicBezTo>
                    <a:pt x="2583" y="1371"/>
                    <a:pt x="2520" y="1465"/>
                    <a:pt x="2457" y="1544"/>
                  </a:cubicBezTo>
                  <a:cubicBezTo>
                    <a:pt x="1875" y="2363"/>
                    <a:pt x="945" y="3072"/>
                    <a:pt x="551" y="4017"/>
                  </a:cubicBezTo>
                  <a:cubicBezTo>
                    <a:pt x="0" y="5324"/>
                    <a:pt x="441" y="7010"/>
                    <a:pt x="1418" y="7986"/>
                  </a:cubicBezTo>
                  <a:cubicBezTo>
                    <a:pt x="2092" y="8661"/>
                    <a:pt x="2881" y="8947"/>
                    <a:pt x="3679" y="8947"/>
                  </a:cubicBezTo>
                  <a:cubicBezTo>
                    <a:pt x="5248" y="8947"/>
                    <a:pt x="6852" y="7842"/>
                    <a:pt x="7687" y="6411"/>
                  </a:cubicBezTo>
                  <a:cubicBezTo>
                    <a:pt x="8585" y="4883"/>
                    <a:pt x="8333" y="2867"/>
                    <a:pt x="7309" y="1465"/>
                  </a:cubicBezTo>
                  <a:cubicBezTo>
                    <a:pt x="7262" y="1434"/>
                    <a:pt x="7246" y="1402"/>
                    <a:pt x="7230" y="1371"/>
                  </a:cubicBezTo>
                  <a:cubicBezTo>
                    <a:pt x="6710" y="709"/>
                    <a:pt x="5986" y="95"/>
                    <a:pt x="5151" y="16"/>
                  </a:cubicBezTo>
                  <a:cubicBezTo>
                    <a:pt x="5067" y="5"/>
                    <a:pt x="4984" y="0"/>
                    <a:pt x="4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9" name="Google Shape;2449;p66"/>
            <p:cNvSpPr/>
            <p:nvPr/>
          </p:nvSpPr>
          <p:spPr>
            <a:xfrm>
              <a:off x="1520988" y="804175"/>
              <a:ext cx="133125" cy="149750"/>
            </a:xfrm>
            <a:custGeom>
              <a:rect b="b" l="l" r="r" t="t"/>
              <a:pathLst>
                <a:path extrusionOk="0" h="5990" w="5325">
                  <a:moveTo>
                    <a:pt x="3585" y="0"/>
                  </a:moveTo>
                  <a:cubicBezTo>
                    <a:pt x="2769" y="0"/>
                    <a:pt x="2039" y="751"/>
                    <a:pt x="1465" y="1268"/>
                  </a:cubicBezTo>
                  <a:cubicBezTo>
                    <a:pt x="678" y="1992"/>
                    <a:pt x="1" y="2827"/>
                    <a:pt x="111" y="3977"/>
                  </a:cubicBezTo>
                  <a:cubicBezTo>
                    <a:pt x="235" y="5273"/>
                    <a:pt x="1301" y="5990"/>
                    <a:pt x="2462" y="5990"/>
                  </a:cubicBezTo>
                  <a:cubicBezTo>
                    <a:pt x="2628" y="5990"/>
                    <a:pt x="2795" y="5975"/>
                    <a:pt x="2962" y="5946"/>
                  </a:cubicBezTo>
                  <a:cubicBezTo>
                    <a:pt x="4364" y="5710"/>
                    <a:pt x="5183" y="4308"/>
                    <a:pt x="5293" y="2937"/>
                  </a:cubicBezTo>
                  <a:cubicBezTo>
                    <a:pt x="5325" y="2543"/>
                    <a:pt x="5293" y="2150"/>
                    <a:pt x="5199" y="1756"/>
                  </a:cubicBezTo>
                  <a:cubicBezTo>
                    <a:pt x="5041" y="1047"/>
                    <a:pt x="4616" y="181"/>
                    <a:pt x="3828" y="23"/>
                  </a:cubicBezTo>
                  <a:cubicBezTo>
                    <a:pt x="3746" y="8"/>
                    <a:pt x="3665" y="0"/>
                    <a:pt x="35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0" name="Google Shape;2450;p66"/>
            <p:cNvSpPr/>
            <p:nvPr/>
          </p:nvSpPr>
          <p:spPr>
            <a:xfrm>
              <a:off x="1536338" y="834450"/>
              <a:ext cx="105375" cy="88925"/>
            </a:xfrm>
            <a:custGeom>
              <a:rect b="b" l="l" r="r" t="t"/>
              <a:pathLst>
                <a:path extrusionOk="0" h="3557" w="4215">
                  <a:moveTo>
                    <a:pt x="2322" y="0"/>
                  </a:moveTo>
                  <a:cubicBezTo>
                    <a:pt x="2235" y="0"/>
                    <a:pt x="2144" y="8"/>
                    <a:pt x="2049" y="25"/>
                  </a:cubicBezTo>
                  <a:cubicBezTo>
                    <a:pt x="915" y="230"/>
                    <a:pt x="1" y="1663"/>
                    <a:pt x="710" y="2766"/>
                  </a:cubicBezTo>
                  <a:cubicBezTo>
                    <a:pt x="1031" y="3272"/>
                    <a:pt x="1585" y="3556"/>
                    <a:pt x="2166" y="3556"/>
                  </a:cubicBezTo>
                  <a:cubicBezTo>
                    <a:pt x="2326" y="3556"/>
                    <a:pt x="2488" y="3535"/>
                    <a:pt x="2647" y="3490"/>
                  </a:cubicBezTo>
                  <a:cubicBezTo>
                    <a:pt x="2757" y="3443"/>
                    <a:pt x="2868" y="3396"/>
                    <a:pt x="2962" y="3333"/>
                  </a:cubicBezTo>
                  <a:cubicBezTo>
                    <a:pt x="4215" y="2528"/>
                    <a:pt x="3872" y="0"/>
                    <a:pt x="23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1" name="Google Shape;2451;p66"/>
            <p:cNvSpPr/>
            <p:nvPr/>
          </p:nvSpPr>
          <p:spPr>
            <a:xfrm>
              <a:off x="1602888" y="812500"/>
              <a:ext cx="52800" cy="71400"/>
            </a:xfrm>
            <a:custGeom>
              <a:rect b="b" l="l" r="r" t="t"/>
              <a:pathLst>
                <a:path extrusionOk="0" h="2856" w="2112">
                  <a:moveTo>
                    <a:pt x="1248" y="1"/>
                  </a:moveTo>
                  <a:cubicBezTo>
                    <a:pt x="1065" y="1"/>
                    <a:pt x="879" y="74"/>
                    <a:pt x="741" y="226"/>
                  </a:cubicBezTo>
                  <a:cubicBezTo>
                    <a:pt x="221" y="746"/>
                    <a:pt x="1" y="1832"/>
                    <a:pt x="410" y="2494"/>
                  </a:cubicBezTo>
                  <a:cubicBezTo>
                    <a:pt x="572" y="2747"/>
                    <a:pt x="798" y="2855"/>
                    <a:pt x="1028" y="2855"/>
                  </a:cubicBezTo>
                  <a:cubicBezTo>
                    <a:pt x="1427" y="2855"/>
                    <a:pt x="1838" y="2529"/>
                    <a:pt x="1938" y="2069"/>
                  </a:cubicBezTo>
                  <a:cubicBezTo>
                    <a:pt x="2033" y="1565"/>
                    <a:pt x="2112" y="824"/>
                    <a:pt x="1828" y="352"/>
                  </a:cubicBezTo>
                  <a:cubicBezTo>
                    <a:pt x="1713" y="122"/>
                    <a:pt x="1483" y="1"/>
                    <a:pt x="12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2" name="Google Shape;2452;p66"/>
            <p:cNvSpPr/>
            <p:nvPr/>
          </p:nvSpPr>
          <p:spPr>
            <a:xfrm>
              <a:off x="1300863" y="1024875"/>
              <a:ext cx="226450" cy="133875"/>
            </a:xfrm>
            <a:custGeom>
              <a:rect b="b" l="l" r="r" t="t"/>
              <a:pathLst>
                <a:path extrusionOk="0" h="5355" w="9058">
                  <a:moveTo>
                    <a:pt x="5293" y="0"/>
                  </a:moveTo>
                  <a:cubicBezTo>
                    <a:pt x="4584" y="16"/>
                    <a:pt x="3875" y="205"/>
                    <a:pt x="3245" y="552"/>
                  </a:cubicBezTo>
                  <a:cubicBezTo>
                    <a:pt x="2095" y="1134"/>
                    <a:pt x="0" y="2552"/>
                    <a:pt x="757" y="4159"/>
                  </a:cubicBezTo>
                  <a:cubicBezTo>
                    <a:pt x="1056" y="4805"/>
                    <a:pt x="1749" y="5151"/>
                    <a:pt x="2426" y="5261"/>
                  </a:cubicBezTo>
                  <a:cubicBezTo>
                    <a:pt x="2602" y="5285"/>
                    <a:pt x="2777" y="5295"/>
                    <a:pt x="2952" y="5295"/>
                  </a:cubicBezTo>
                  <a:cubicBezTo>
                    <a:pt x="3469" y="5295"/>
                    <a:pt x="3984" y="5210"/>
                    <a:pt x="4490" y="5151"/>
                  </a:cubicBezTo>
                  <a:cubicBezTo>
                    <a:pt x="4607" y="5137"/>
                    <a:pt x="4725" y="5131"/>
                    <a:pt x="4842" y="5131"/>
                  </a:cubicBezTo>
                  <a:cubicBezTo>
                    <a:pt x="5561" y="5131"/>
                    <a:pt x="6265" y="5355"/>
                    <a:pt x="6975" y="5355"/>
                  </a:cubicBezTo>
                  <a:cubicBezTo>
                    <a:pt x="7076" y="5355"/>
                    <a:pt x="7177" y="5350"/>
                    <a:pt x="7278" y="5340"/>
                  </a:cubicBezTo>
                  <a:cubicBezTo>
                    <a:pt x="8302" y="5261"/>
                    <a:pt x="9058" y="4364"/>
                    <a:pt x="8963" y="3355"/>
                  </a:cubicBezTo>
                  <a:cubicBezTo>
                    <a:pt x="8837" y="2206"/>
                    <a:pt x="7892" y="1213"/>
                    <a:pt x="6994" y="615"/>
                  </a:cubicBezTo>
                  <a:cubicBezTo>
                    <a:pt x="6490" y="252"/>
                    <a:pt x="5907" y="48"/>
                    <a:pt x="529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3" name="Google Shape;2453;p66"/>
            <p:cNvSpPr/>
            <p:nvPr/>
          </p:nvSpPr>
          <p:spPr>
            <a:xfrm>
              <a:off x="1399713" y="1024875"/>
              <a:ext cx="39000" cy="79100"/>
            </a:xfrm>
            <a:custGeom>
              <a:rect b="b" l="l" r="r" t="t"/>
              <a:pathLst>
                <a:path extrusionOk="0" h="3164" w="1560">
                  <a:moveTo>
                    <a:pt x="1355" y="0"/>
                  </a:moveTo>
                  <a:cubicBezTo>
                    <a:pt x="898" y="0"/>
                    <a:pt x="441" y="79"/>
                    <a:pt x="0" y="237"/>
                  </a:cubicBezTo>
                  <a:cubicBezTo>
                    <a:pt x="32" y="300"/>
                    <a:pt x="47" y="363"/>
                    <a:pt x="63" y="426"/>
                  </a:cubicBezTo>
                  <a:cubicBezTo>
                    <a:pt x="142" y="662"/>
                    <a:pt x="205" y="898"/>
                    <a:pt x="268" y="1134"/>
                  </a:cubicBezTo>
                  <a:cubicBezTo>
                    <a:pt x="362" y="1623"/>
                    <a:pt x="441" y="2111"/>
                    <a:pt x="583" y="2599"/>
                  </a:cubicBezTo>
                  <a:cubicBezTo>
                    <a:pt x="620" y="2734"/>
                    <a:pt x="751" y="3164"/>
                    <a:pt x="919" y="3164"/>
                  </a:cubicBezTo>
                  <a:cubicBezTo>
                    <a:pt x="967" y="3164"/>
                    <a:pt x="1019" y="3128"/>
                    <a:pt x="1071" y="3040"/>
                  </a:cubicBezTo>
                  <a:cubicBezTo>
                    <a:pt x="1229" y="2804"/>
                    <a:pt x="1229" y="2473"/>
                    <a:pt x="1276" y="2190"/>
                  </a:cubicBezTo>
                  <a:cubicBezTo>
                    <a:pt x="1370" y="1702"/>
                    <a:pt x="1433" y="1229"/>
                    <a:pt x="1481" y="741"/>
                  </a:cubicBezTo>
                  <a:cubicBezTo>
                    <a:pt x="1497" y="489"/>
                    <a:pt x="1528" y="252"/>
                    <a:pt x="1560" y="16"/>
                  </a:cubicBezTo>
                  <a:cubicBezTo>
                    <a:pt x="1481" y="16"/>
                    <a:pt x="1418" y="0"/>
                    <a:pt x="135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4" name="Google Shape;2454;p66"/>
            <p:cNvSpPr/>
            <p:nvPr/>
          </p:nvSpPr>
          <p:spPr>
            <a:xfrm>
              <a:off x="1456413" y="1034325"/>
              <a:ext cx="38600" cy="65800"/>
            </a:xfrm>
            <a:custGeom>
              <a:rect b="b" l="l" r="r" t="t"/>
              <a:pathLst>
                <a:path extrusionOk="0" h="2632" w="1544">
                  <a:moveTo>
                    <a:pt x="378" y="0"/>
                  </a:moveTo>
                  <a:cubicBezTo>
                    <a:pt x="237" y="489"/>
                    <a:pt x="126" y="977"/>
                    <a:pt x="63" y="1481"/>
                  </a:cubicBezTo>
                  <a:cubicBezTo>
                    <a:pt x="16" y="1702"/>
                    <a:pt x="0" y="1938"/>
                    <a:pt x="0" y="2190"/>
                  </a:cubicBezTo>
                  <a:cubicBezTo>
                    <a:pt x="0" y="2300"/>
                    <a:pt x="16" y="2426"/>
                    <a:pt x="63" y="2536"/>
                  </a:cubicBezTo>
                  <a:cubicBezTo>
                    <a:pt x="98" y="2605"/>
                    <a:pt x="150" y="2631"/>
                    <a:pt x="209" y="2631"/>
                  </a:cubicBezTo>
                  <a:cubicBezTo>
                    <a:pt x="258" y="2631"/>
                    <a:pt x="312" y="2612"/>
                    <a:pt x="363" y="2584"/>
                  </a:cubicBezTo>
                  <a:cubicBezTo>
                    <a:pt x="520" y="2458"/>
                    <a:pt x="662" y="2316"/>
                    <a:pt x="756" y="2143"/>
                  </a:cubicBezTo>
                  <a:cubicBezTo>
                    <a:pt x="867" y="1969"/>
                    <a:pt x="977" y="1796"/>
                    <a:pt x="1087" y="1623"/>
                  </a:cubicBezTo>
                  <a:cubicBezTo>
                    <a:pt x="1245" y="1387"/>
                    <a:pt x="1386" y="1135"/>
                    <a:pt x="1528" y="898"/>
                  </a:cubicBezTo>
                  <a:lnTo>
                    <a:pt x="1544" y="851"/>
                  </a:lnTo>
                  <a:cubicBezTo>
                    <a:pt x="1308" y="615"/>
                    <a:pt x="1040" y="410"/>
                    <a:pt x="772" y="237"/>
                  </a:cubicBezTo>
                  <a:cubicBezTo>
                    <a:pt x="646" y="158"/>
                    <a:pt x="520" y="79"/>
                    <a:pt x="3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5" name="Google Shape;2455;p66"/>
            <p:cNvSpPr/>
            <p:nvPr/>
          </p:nvSpPr>
          <p:spPr>
            <a:xfrm>
              <a:off x="1499338" y="1071725"/>
              <a:ext cx="24425" cy="37600"/>
            </a:xfrm>
            <a:custGeom>
              <a:rect b="b" l="l" r="r" t="t"/>
              <a:pathLst>
                <a:path extrusionOk="0" h="1504" w="977">
                  <a:moveTo>
                    <a:pt x="410" y="1"/>
                  </a:moveTo>
                  <a:cubicBezTo>
                    <a:pt x="331" y="237"/>
                    <a:pt x="252" y="473"/>
                    <a:pt x="158" y="694"/>
                  </a:cubicBezTo>
                  <a:cubicBezTo>
                    <a:pt x="63" y="867"/>
                    <a:pt x="16" y="1072"/>
                    <a:pt x="0" y="1292"/>
                  </a:cubicBezTo>
                  <a:cubicBezTo>
                    <a:pt x="0" y="1455"/>
                    <a:pt x="114" y="1504"/>
                    <a:pt x="247" y="1504"/>
                  </a:cubicBezTo>
                  <a:cubicBezTo>
                    <a:pt x="346" y="1504"/>
                    <a:pt x="455" y="1477"/>
                    <a:pt x="536" y="1450"/>
                  </a:cubicBezTo>
                  <a:cubicBezTo>
                    <a:pt x="693" y="1387"/>
                    <a:pt x="835" y="1308"/>
                    <a:pt x="977" y="1214"/>
                  </a:cubicBezTo>
                  <a:cubicBezTo>
                    <a:pt x="867" y="773"/>
                    <a:pt x="678" y="363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6" name="Google Shape;2456;p66"/>
            <p:cNvSpPr/>
            <p:nvPr/>
          </p:nvSpPr>
          <p:spPr>
            <a:xfrm>
              <a:off x="1354813" y="1041800"/>
              <a:ext cx="24450" cy="51800"/>
            </a:xfrm>
            <a:custGeom>
              <a:rect b="b" l="l" r="r" t="t"/>
              <a:pathLst>
                <a:path extrusionOk="0" h="2072" w="978">
                  <a:moveTo>
                    <a:pt x="835" y="1"/>
                  </a:moveTo>
                  <a:cubicBezTo>
                    <a:pt x="536" y="158"/>
                    <a:pt x="268" y="347"/>
                    <a:pt x="0" y="536"/>
                  </a:cubicBezTo>
                  <a:cubicBezTo>
                    <a:pt x="111" y="804"/>
                    <a:pt x="205" y="1088"/>
                    <a:pt x="315" y="1355"/>
                  </a:cubicBezTo>
                  <a:cubicBezTo>
                    <a:pt x="378" y="1497"/>
                    <a:pt x="457" y="1639"/>
                    <a:pt x="536" y="1781"/>
                  </a:cubicBezTo>
                  <a:cubicBezTo>
                    <a:pt x="583" y="1891"/>
                    <a:pt x="662" y="1970"/>
                    <a:pt x="756" y="2048"/>
                  </a:cubicBezTo>
                  <a:cubicBezTo>
                    <a:pt x="779" y="2064"/>
                    <a:pt x="798" y="2071"/>
                    <a:pt x="816" y="2071"/>
                  </a:cubicBezTo>
                  <a:cubicBezTo>
                    <a:pt x="885" y="2071"/>
                    <a:pt x="917" y="1963"/>
                    <a:pt x="930" y="1875"/>
                  </a:cubicBezTo>
                  <a:cubicBezTo>
                    <a:pt x="961" y="1655"/>
                    <a:pt x="977" y="1434"/>
                    <a:pt x="961" y="1198"/>
                  </a:cubicBezTo>
                  <a:cubicBezTo>
                    <a:pt x="946" y="804"/>
                    <a:pt x="883" y="410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7" name="Google Shape;2457;p66"/>
            <p:cNvSpPr/>
            <p:nvPr/>
          </p:nvSpPr>
          <p:spPr>
            <a:xfrm>
              <a:off x="1362688" y="1101100"/>
              <a:ext cx="35850" cy="55825"/>
            </a:xfrm>
            <a:custGeom>
              <a:rect b="b" l="l" r="r" t="t"/>
              <a:pathLst>
                <a:path extrusionOk="0" h="2233" w="1434">
                  <a:moveTo>
                    <a:pt x="937" y="1"/>
                  </a:moveTo>
                  <a:cubicBezTo>
                    <a:pt x="853" y="1"/>
                    <a:pt x="771" y="56"/>
                    <a:pt x="709" y="117"/>
                  </a:cubicBezTo>
                  <a:cubicBezTo>
                    <a:pt x="568" y="291"/>
                    <a:pt x="441" y="495"/>
                    <a:pt x="378" y="716"/>
                  </a:cubicBezTo>
                  <a:cubicBezTo>
                    <a:pt x="268" y="984"/>
                    <a:pt x="189" y="1252"/>
                    <a:pt x="126" y="1535"/>
                  </a:cubicBezTo>
                  <a:cubicBezTo>
                    <a:pt x="79" y="1756"/>
                    <a:pt x="32" y="1976"/>
                    <a:pt x="0" y="2212"/>
                  </a:cubicBezTo>
                  <a:cubicBezTo>
                    <a:pt x="184" y="2225"/>
                    <a:pt x="369" y="2232"/>
                    <a:pt x="555" y="2232"/>
                  </a:cubicBezTo>
                  <a:cubicBezTo>
                    <a:pt x="849" y="2232"/>
                    <a:pt x="1144" y="2213"/>
                    <a:pt x="1434" y="2165"/>
                  </a:cubicBezTo>
                  <a:cubicBezTo>
                    <a:pt x="1434" y="2149"/>
                    <a:pt x="1434" y="2149"/>
                    <a:pt x="1434" y="2134"/>
                  </a:cubicBezTo>
                  <a:cubicBezTo>
                    <a:pt x="1418" y="1598"/>
                    <a:pt x="1355" y="1063"/>
                    <a:pt x="1261" y="543"/>
                  </a:cubicBezTo>
                  <a:cubicBezTo>
                    <a:pt x="1245" y="369"/>
                    <a:pt x="1182" y="196"/>
                    <a:pt x="1072" y="54"/>
                  </a:cubicBezTo>
                  <a:cubicBezTo>
                    <a:pt x="1028" y="16"/>
                    <a:pt x="982" y="1"/>
                    <a:pt x="9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8" name="Google Shape;2458;p66"/>
            <p:cNvSpPr/>
            <p:nvPr/>
          </p:nvSpPr>
          <p:spPr>
            <a:xfrm>
              <a:off x="1419788" y="1129975"/>
              <a:ext cx="20500" cy="24475"/>
            </a:xfrm>
            <a:custGeom>
              <a:rect b="b" l="l" r="r" t="t"/>
              <a:pathLst>
                <a:path extrusionOk="0" h="979" w="820">
                  <a:moveTo>
                    <a:pt x="662" y="1"/>
                  </a:moveTo>
                  <a:cubicBezTo>
                    <a:pt x="589" y="1"/>
                    <a:pt x="518" y="100"/>
                    <a:pt x="489" y="144"/>
                  </a:cubicBezTo>
                  <a:cubicBezTo>
                    <a:pt x="315" y="380"/>
                    <a:pt x="158" y="632"/>
                    <a:pt x="16" y="900"/>
                  </a:cubicBezTo>
                  <a:lnTo>
                    <a:pt x="0" y="931"/>
                  </a:lnTo>
                  <a:cubicBezTo>
                    <a:pt x="67" y="927"/>
                    <a:pt x="134" y="925"/>
                    <a:pt x="201" y="925"/>
                  </a:cubicBezTo>
                  <a:cubicBezTo>
                    <a:pt x="402" y="925"/>
                    <a:pt x="603" y="943"/>
                    <a:pt x="804" y="979"/>
                  </a:cubicBezTo>
                  <a:cubicBezTo>
                    <a:pt x="820" y="727"/>
                    <a:pt x="804" y="490"/>
                    <a:pt x="788" y="238"/>
                  </a:cubicBezTo>
                  <a:cubicBezTo>
                    <a:pt x="772" y="175"/>
                    <a:pt x="757" y="34"/>
                    <a:pt x="678" y="2"/>
                  </a:cubicBezTo>
                  <a:cubicBezTo>
                    <a:pt x="673" y="1"/>
                    <a:pt x="66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9" name="Google Shape;2459;p66"/>
            <p:cNvSpPr/>
            <p:nvPr/>
          </p:nvSpPr>
          <p:spPr>
            <a:xfrm>
              <a:off x="1460338" y="1110875"/>
              <a:ext cx="29175" cy="47925"/>
            </a:xfrm>
            <a:custGeom>
              <a:rect b="b" l="l" r="r" t="t"/>
              <a:pathLst>
                <a:path extrusionOk="0" h="1917" w="1167">
                  <a:moveTo>
                    <a:pt x="613" y="1"/>
                  </a:moveTo>
                  <a:cubicBezTo>
                    <a:pt x="598" y="1"/>
                    <a:pt x="583" y="4"/>
                    <a:pt x="568" y="10"/>
                  </a:cubicBezTo>
                  <a:cubicBezTo>
                    <a:pt x="489" y="26"/>
                    <a:pt x="426" y="136"/>
                    <a:pt x="395" y="215"/>
                  </a:cubicBezTo>
                  <a:cubicBezTo>
                    <a:pt x="332" y="341"/>
                    <a:pt x="284" y="467"/>
                    <a:pt x="237" y="609"/>
                  </a:cubicBezTo>
                  <a:cubicBezTo>
                    <a:pt x="143" y="939"/>
                    <a:pt x="64" y="1270"/>
                    <a:pt x="32" y="1601"/>
                  </a:cubicBezTo>
                  <a:cubicBezTo>
                    <a:pt x="17" y="1695"/>
                    <a:pt x="1" y="1790"/>
                    <a:pt x="1" y="1869"/>
                  </a:cubicBezTo>
                  <a:cubicBezTo>
                    <a:pt x="194" y="1899"/>
                    <a:pt x="387" y="1917"/>
                    <a:pt x="581" y="1917"/>
                  </a:cubicBezTo>
                  <a:cubicBezTo>
                    <a:pt x="687" y="1917"/>
                    <a:pt x="793" y="1911"/>
                    <a:pt x="899" y="1900"/>
                  </a:cubicBezTo>
                  <a:cubicBezTo>
                    <a:pt x="993" y="1900"/>
                    <a:pt x="1072" y="1884"/>
                    <a:pt x="1166" y="1853"/>
                  </a:cubicBezTo>
                  <a:cubicBezTo>
                    <a:pt x="1166" y="1617"/>
                    <a:pt x="1151" y="1365"/>
                    <a:pt x="1119" y="1113"/>
                  </a:cubicBezTo>
                  <a:cubicBezTo>
                    <a:pt x="1072" y="845"/>
                    <a:pt x="1009" y="593"/>
                    <a:pt x="883" y="341"/>
                  </a:cubicBezTo>
                  <a:cubicBezTo>
                    <a:pt x="840" y="241"/>
                    <a:pt x="746" y="1"/>
                    <a:pt x="6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0" name="Google Shape;2460;p66"/>
            <p:cNvSpPr/>
            <p:nvPr/>
          </p:nvSpPr>
          <p:spPr>
            <a:xfrm>
              <a:off x="1324488" y="1068975"/>
              <a:ext cx="27975" cy="49650"/>
            </a:xfrm>
            <a:custGeom>
              <a:rect b="b" l="l" r="r" t="t"/>
              <a:pathLst>
                <a:path extrusionOk="0" h="1986" w="1119">
                  <a:moveTo>
                    <a:pt x="536" y="1"/>
                  </a:moveTo>
                  <a:cubicBezTo>
                    <a:pt x="347" y="190"/>
                    <a:pt x="158" y="394"/>
                    <a:pt x="1" y="631"/>
                  </a:cubicBezTo>
                  <a:cubicBezTo>
                    <a:pt x="1" y="646"/>
                    <a:pt x="32" y="678"/>
                    <a:pt x="32" y="709"/>
                  </a:cubicBezTo>
                  <a:cubicBezTo>
                    <a:pt x="158" y="977"/>
                    <a:pt x="316" y="1245"/>
                    <a:pt x="505" y="1481"/>
                  </a:cubicBezTo>
                  <a:cubicBezTo>
                    <a:pt x="583" y="1591"/>
                    <a:pt x="678" y="1686"/>
                    <a:pt x="772" y="1780"/>
                  </a:cubicBezTo>
                  <a:cubicBezTo>
                    <a:pt x="851" y="1875"/>
                    <a:pt x="946" y="1954"/>
                    <a:pt x="1072" y="1985"/>
                  </a:cubicBezTo>
                  <a:cubicBezTo>
                    <a:pt x="1119" y="1576"/>
                    <a:pt x="914" y="1198"/>
                    <a:pt x="804" y="804"/>
                  </a:cubicBezTo>
                  <a:cubicBezTo>
                    <a:pt x="741" y="536"/>
                    <a:pt x="662" y="253"/>
                    <a:pt x="53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461" name="Google Shape;2461;p66"/>
          <p:cNvPicPr preferRelativeResize="0"/>
          <p:nvPr/>
        </p:nvPicPr>
        <p:blipFill rotWithShape="1">
          <a:blip r:embed="rId3">
            <a:alphaModFix/>
          </a:blip>
          <a:srcRect b="34699" l="10542" r="9591" t="30118"/>
          <a:stretch/>
        </p:blipFill>
        <p:spPr>
          <a:xfrm>
            <a:off x="920438" y="2660150"/>
            <a:ext cx="7302925" cy="18095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65" name="Shape 2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6" name="Google Shape;2466;p67"/>
          <p:cNvSpPr txBox="1"/>
          <p:nvPr>
            <p:ph idx="4" type="title"/>
          </p:nvPr>
        </p:nvSpPr>
        <p:spPr>
          <a:xfrm>
            <a:off x="1126275" y="1304550"/>
            <a:ext cx="6731400" cy="31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/>
              <a:t>O que é mais importante:</a:t>
            </a:r>
            <a:endParaRPr b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Decodificar: identificar cada correspondência de fonema e grafema, para isso é preciso:</a:t>
            </a:r>
            <a:endParaRPr b="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/>
              <a:t>. decompor uma palavra em seus sons;</a:t>
            </a:r>
            <a:endParaRPr b="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/>
              <a:t>. juntar os fonemas para formar a palavra.</a:t>
            </a:r>
            <a:endParaRPr b="0"/>
          </a:p>
        </p:txBody>
      </p:sp>
      <p:sp>
        <p:nvSpPr>
          <p:cNvPr id="2467" name="Google Shape;2467;p67"/>
          <p:cNvSpPr txBox="1"/>
          <p:nvPr>
            <p:ph idx="8" type="title"/>
          </p:nvPr>
        </p:nvSpPr>
        <p:spPr>
          <a:xfrm>
            <a:off x="13122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combinação dos sons</a:t>
            </a:r>
            <a:endParaRPr/>
          </a:p>
        </p:txBody>
      </p:sp>
      <p:grpSp>
        <p:nvGrpSpPr>
          <p:cNvPr id="2468" name="Google Shape;2468;p67"/>
          <p:cNvGrpSpPr/>
          <p:nvPr/>
        </p:nvGrpSpPr>
        <p:grpSpPr>
          <a:xfrm>
            <a:off x="272645" y="-5"/>
            <a:ext cx="648845" cy="1087571"/>
            <a:chOff x="4202863" y="1277815"/>
            <a:chExt cx="676868" cy="1087571"/>
          </a:xfrm>
        </p:grpSpPr>
        <p:sp>
          <p:nvSpPr>
            <p:cNvPr id="2469" name="Google Shape;2469;p67"/>
            <p:cNvSpPr/>
            <p:nvPr/>
          </p:nvSpPr>
          <p:spPr>
            <a:xfrm>
              <a:off x="4717283" y="1527910"/>
              <a:ext cx="127173" cy="117706"/>
            </a:xfrm>
            <a:custGeom>
              <a:rect b="b" l="l" r="r" t="t"/>
              <a:pathLst>
                <a:path extrusionOk="0" h="7808" w="8436">
                  <a:moveTo>
                    <a:pt x="8436" y="1"/>
                  </a:moveTo>
                  <a:lnTo>
                    <a:pt x="1" y="647"/>
                  </a:lnTo>
                  <a:lnTo>
                    <a:pt x="4157" y="7807"/>
                  </a:lnTo>
                  <a:lnTo>
                    <a:pt x="8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0" name="Google Shape;2470;p67"/>
            <p:cNvSpPr/>
            <p:nvPr/>
          </p:nvSpPr>
          <p:spPr>
            <a:xfrm>
              <a:off x="4734920" y="1542125"/>
              <a:ext cx="66888" cy="86108"/>
            </a:xfrm>
            <a:custGeom>
              <a:rect b="b" l="l" r="r" t="t"/>
              <a:pathLst>
                <a:path extrusionOk="0" h="5712" w="4437">
                  <a:moveTo>
                    <a:pt x="3651" y="1"/>
                  </a:moveTo>
                  <a:lnTo>
                    <a:pt x="1" y="402"/>
                  </a:lnTo>
                  <a:lnTo>
                    <a:pt x="3057" y="5712"/>
                  </a:lnTo>
                  <a:lnTo>
                    <a:pt x="4437" y="3441"/>
                  </a:lnTo>
                  <a:lnTo>
                    <a:pt x="36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1" name="Google Shape;2471;p67"/>
            <p:cNvSpPr/>
            <p:nvPr/>
          </p:nvSpPr>
          <p:spPr>
            <a:xfrm>
              <a:off x="4762040" y="1670082"/>
              <a:ext cx="117691" cy="124535"/>
            </a:xfrm>
            <a:custGeom>
              <a:rect b="b" l="l" r="r" t="t"/>
              <a:pathLst>
                <a:path extrusionOk="0" h="8261" w="7807">
                  <a:moveTo>
                    <a:pt x="1" y="0"/>
                  </a:moveTo>
                  <a:lnTo>
                    <a:pt x="437" y="8261"/>
                  </a:lnTo>
                  <a:lnTo>
                    <a:pt x="7807" y="32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2" name="Google Shape;2472;p67"/>
            <p:cNvSpPr/>
            <p:nvPr/>
          </p:nvSpPr>
          <p:spPr>
            <a:xfrm>
              <a:off x="4773105" y="1687448"/>
              <a:ext cx="51602" cy="92169"/>
            </a:xfrm>
            <a:custGeom>
              <a:rect b="b" l="l" r="r" t="t"/>
              <a:pathLst>
                <a:path extrusionOk="0" h="6114" w="3423">
                  <a:moveTo>
                    <a:pt x="0" y="1"/>
                  </a:moveTo>
                  <a:lnTo>
                    <a:pt x="279" y="6113"/>
                  </a:lnTo>
                  <a:lnTo>
                    <a:pt x="2550" y="4734"/>
                  </a:lnTo>
                  <a:lnTo>
                    <a:pt x="3423" y="13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3" name="Google Shape;2473;p67"/>
            <p:cNvSpPr/>
            <p:nvPr/>
          </p:nvSpPr>
          <p:spPr>
            <a:xfrm>
              <a:off x="4714916" y="1795657"/>
              <a:ext cx="132178" cy="116650"/>
            </a:xfrm>
            <a:custGeom>
              <a:rect b="b" l="l" r="r" t="t"/>
              <a:pathLst>
                <a:path extrusionOk="0" h="7738" w="8768">
                  <a:moveTo>
                    <a:pt x="2952" y="1"/>
                  </a:moveTo>
                  <a:lnTo>
                    <a:pt x="1" y="7737"/>
                  </a:lnTo>
                  <a:lnTo>
                    <a:pt x="8767" y="6165"/>
                  </a:lnTo>
                  <a:lnTo>
                    <a:pt x="2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4" name="Google Shape;2474;p67"/>
            <p:cNvSpPr/>
            <p:nvPr/>
          </p:nvSpPr>
          <p:spPr>
            <a:xfrm>
              <a:off x="4729132" y="1816189"/>
              <a:ext cx="72420" cy="86108"/>
            </a:xfrm>
            <a:custGeom>
              <a:rect b="b" l="l" r="r" t="t"/>
              <a:pathLst>
                <a:path extrusionOk="0" h="5712" w="4804">
                  <a:moveTo>
                    <a:pt x="2201" y="1"/>
                  </a:moveTo>
                  <a:lnTo>
                    <a:pt x="1" y="5712"/>
                  </a:lnTo>
                  <a:lnTo>
                    <a:pt x="2638" y="5362"/>
                  </a:lnTo>
                  <a:lnTo>
                    <a:pt x="4803" y="2585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5" name="Google Shape;2475;p67"/>
            <p:cNvSpPr/>
            <p:nvPr/>
          </p:nvSpPr>
          <p:spPr>
            <a:xfrm>
              <a:off x="4652520" y="1922287"/>
              <a:ext cx="133489" cy="113756"/>
            </a:xfrm>
            <a:custGeom>
              <a:rect b="b" l="l" r="r" t="t"/>
              <a:pathLst>
                <a:path extrusionOk="0" h="7546" w="8855">
                  <a:moveTo>
                    <a:pt x="5013" y="1"/>
                  </a:moveTo>
                  <a:lnTo>
                    <a:pt x="1" y="6585"/>
                  </a:lnTo>
                  <a:lnTo>
                    <a:pt x="8855" y="7545"/>
                  </a:lnTo>
                  <a:lnTo>
                    <a:pt x="8855" y="7545"/>
                  </a:lnTo>
                  <a:lnTo>
                    <a:pt x="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6" name="Google Shape;2476;p67"/>
            <p:cNvSpPr/>
            <p:nvPr/>
          </p:nvSpPr>
          <p:spPr>
            <a:xfrm>
              <a:off x="4668847" y="1942819"/>
              <a:ext cx="82943" cy="79264"/>
            </a:xfrm>
            <a:custGeom>
              <a:rect b="b" l="l" r="r" t="t"/>
              <a:pathLst>
                <a:path extrusionOk="0" h="5258" w="5502">
                  <a:moveTo>
                    <a:pt x="3738" y="1"/>
                  </a:moveTo>
                  <a:lnTo>
                    <a:pt x="0" y="4856"/>
                  </a:lnTo>
                  <a:lnTo>
                    <a:pt x="2637" y="5258"/>
                  </a:lnTo>
                  <a:lnTo>
                    <a:pt x="5501" y="3214"/>
                  </a:lnTo>
                  <a:lnTo>
                    <a:pt x="37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7" name="Google Shape;2477;p67"/>
            <p:cNvSpPr/>
            <p:nvPr/>
          </p:nvSpPr>
          <p:spPr>
            <a:xfrm>
              <a:off x="4556960" y="2024962"/>
              <a:ext cx="127957" cy="122695"/>
            </a:xfrm>
            <a:custGeom>
              <a:rect b="b" l="l" r="r" t="t"/>
              <a:pathLst>
                <a:path extrusionOk="0" h="8139" w="8488">
                  <a:moveTo>
                    <a:pt x="6217" y="1"/>
                  </a:moveTo>
                  <a:lnTo>
                    <a:pt x="0" y="5467"/>
                  </a:lnTo>
                  <a:lnTo>
                    <a:pt x="8488" y="8139"/>
                  </a:lnTo>
                  <a:lnTo>
                    <a:pt x="62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8" name="Google Shape;2478;p67"/>
            <p:cNvSpPr/>
            <p:nvPr/>
          </p:nvSpPr>
          <p:spPr>
            <a:xfrm>
              <a:off x="4574070" y="2044183"/>
              <a:ext cx="86108" cy="74516"/>
            </a:xfrm>
            <a:custGeom>
              <a:rect b="b" l="l" r="r" t="t"/>
              <a:pathLst>
                <a:path extrusionOk="0" h="4943" w="5712">
                  <a:moveTo>
                    <a:pt x="4611" y="1"/>
                  </a:moveTo>
                  <a:lnTo>
                    <a:pt x="0" y="4035"/>
                  </a:lnTo>
                  <a:lnTo>
                    <a:pt x="2498" y="4943"/>
                  </a:lnTo>
                  <a:lnTo>
                    <a:pt x="5711" y="3511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79" name="Google Shape;2479;p67"/>
            <p:cNvSpPr/>
            <p:nvPr/>
          </p:nvSpPr>
          <p:spPr>
            <a:xfrm>
              <a:off x="4431114" y="1277815"/>
              <a:ext cx="132178" cy="197980"/>
            </a:xfrm>
            <a:custGeom>
              <a:rect b="b" l="l" r="r" t="t"/>
              <a:pathLst>
                <a:path extrusionOk="0" h="13133" w="8768">
                  <a:moveTo>
                    <a:pt x="4401" y="0"/>
                  </a:moveTo>
                  <a:lnTo>
                    <a:pt x="0" y="13133"/>
                  </a:lnTo>
                  <a:lnTo>
                    <a:pt x="8767" y="11910"/>
                  </a:lnTo>
                  <a:lnTo>
                    <a:pt x="4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0" name="Google Shape;2480;p67"/>
            <p:cNvSpPr/>
            <p:nvPr/>
          </p:nvSpPr>
          <p:spPr>
            <a:xfrm>
              <a:off x="4443219" y="1317297"/>
              <a:ext cx="70054" cy="145082"/>
            </a:xfrm>
            <a:custGeom>
              <a:rect b="b" l="l" r="r" t="t"/>
              <a:pathLst>
                <a:path extrusionOk="0" h="9624" w="4647">
                  <a:moveTo>
                    <a:pt x="3406" y="1"/>
                  </a:moveTo>
                  <a:lnTo>
                    <a:pt x="1" y="9623"/>
                  </a:lnTo>
                  <a:lnTo>
                    <a:pt x="4646" y="8733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1" name="Google Shape;2481;p67"/>
            <p:cNvSpPr/>
            <p:nvPr/>
          </p:nvSpPr>
          <p:spPr>
            <a:xfrm>
              <a:off x="4477711" y="1319573"/>
              <a:ext cx="38999" cy="13010"/>
            </a:xfrm>
            <a:custGeom>
              <a:rect b="b" l="l" r="r" t="t"/>
              <a:pathLst>
                <a:path extrusionOk="0" h="863" w="2587">
                  <a:moveTo>
                    <a:pt x="2387" y="0"/>
                  </a:moveTo>
                  <a:cubicBezTo>
                    <a:pt x="2372" y="0"/>
                    <a:pt x="2357" y="2"/>
                    <a:pt x="2341" y="7"/>
                  </a:cubicBezTo>
                  <a:lnTo>
                    <a:pt x="105" y="583"/>
                  </a:lnTo>
                  <a:cubicBezTo>
                    <a:pt x="35" y="601"/>
                    <a:pt x="1" y="670"/>
                    <a:pt x="18" y="758"/>
                  </a:cubicBezTo>
                  <a:cubicBezTo>
                    <a:pt x="35" y="810"/>
                    <a:pt x="88" y="863"/>
                    <a:pt x="158" y="863"/>
                  </a:cubicBezTo>
                  <a:cubicBezTo>
                    <a:pt x="158" y="863"/>
                    <a:pt x="175" y="863"/>
                    <a:pt x="193" y="845"/>
                  </a:cubicBezTo>
                  <a:lnTo>
                    <a:pt x="2411" y="286"/>
                  </a:lnTo>
                  <a:cubicBezTo>
                    <a:pt x="2586" y="238"/>
                    <a:pt x="2543" y="0"/>
                    <a:pt x="2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2" name="Google Shape;2482;p67"/>
            <p:cNvSpPr/>
            <p:nvPr/>
          </p:nvSpPr>
          <p:spPr>
            <a:xfrm>
              <a:off x="4466661" y="1353854"/>
              <a:ext cx="62501" cy="11382"/>
            </a:xfrm>
            <a:custGeom>
              <a:rect b="b" l="l" r="r" t="t"/>
              <a:pathLst>
                <a:path extrusionOk="0" h="755" w="4146">
                  <a:moveTo>
                    <a:pt x="3960" y="0"/>
                  </a:moveTo>
                  <a:cubicBezTo>
                    <a:pt x="3950" y="0"/>
                    <a:pt x="3940" y="1"/>
                    <a:pt x="3929" y="3"/>
                  </a:cubicBezTo>
                  <a:lnTo>
                    <a:pt x="140" y="475"/>
                  </a:lnTo>
                  <a:cubicBezTo>
                    <a:pt x="52" y="492"/>
                    <a:pt x="0" y="562"/>
                    <a:pt x="18" y="632"/>
                  </a:cubicBezTo>
                  <a:cubicBezTo>
                    <a:pt x="18" y="702"/>
                    <a:pt x="87" y="754"/>
                    <a:pt x="157" y="754"/>
                  </a:cubicBezTo>
                  <a:lnTo>
                    <a:pt x="175" y="754"/>
                  </a:lnTo>
                  <a:lnTo>
                    <a:pt x="3964" y="283"/>
                  </a:lnTo>
                  <a:cubicBezTo>
                    <a:pt x="4146" y="266"/>
                    <a:pt x="4125" y="0"/>
                    <a:pt x="3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3" name="Google Shape;2483;p67"/>
            <p:cNvSpPr/>
            <p:nvPr/>
          </p:nvSpPr>
          <p:spPr>
            <a:xfrm>
              <a:off x="4448224" y="1388481"/>
              <a:ext cx="90782" cy="29668"/>
            </a:xfrm>
            <a:custGeom>
              <a:rect b="b" l="l" r="r" t="t"/>
              <a:pathLst>
                <a:path extrusionOk="0" h="1968" w="6022">
                  <a:moveTo>
                    <a:pt x="5803" y="1"/>
                  </a:moveTo>
                  <a:cubicBezTo>
                    <a:pt x="5785" y="1"/>
                    <a:pt x="5766" y="4"/>
                    <a:pt x="5746" y="11"/>
                  </a:cubicBezTo>
                  <a:lnTo>
                    <a:pt x="158" y="1705"/>
                  </a:lnTo>
                  <a:cubicBezTo>
                    <a:pt x="1" y="1740"/>
                    <a:pt x="36" y="1967"/>
                    <a:pt x="193" y="1967"/>
                  </a:cubicBezTo>
                  <a:lnTo>
                    <a:pt x="245" y="1967"/>
                  </a:lnTo>
                  <a:lnTo>
                    <a:pt x="5834" y="291"/>
                  </a:lnTo>
                  <a:cubicBezTo>
                    <a:pt x="6021" y="244"/>
                    <a:pt x="5957" y="1"/>
                    <a:pt x="5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4" name="Google Shape;2484;p67"/>
            <p:cNvSpPr/>
            <p:nvPr/>
          </p:nvSpPr>
          <p:spPr>
            <a:xfrm>
              <a:off x="4442692" y="1424751"/>
              <a:ext cx="107319" cy="31838"/>
            </a:xfrm>
            <a:custGeom>
              <a:rect b="b" l="l" r="r" t="t"/>
              <a:pathLst>
                <a:path extrusionOk="0" h="2112" w="7119">
                  <a:moveTo>
                    <a:pt x="6929" y="0"/>
                  </a:moveTo>
                  <a:cubicBezTo>
                    <a:pt x="6909" y="0"/>
                    <a:pt x="6887" y="5"/>
                    <a:pt x="6864" y="15"/>
                  </a:cubicBezTo>
                  <a:lnTo>
                    <a:pt x="141" y="1832"/>
                  </a:lnTo>
                  <a:cubicBezTo>
                    <a:pt x="1" y="1867"/>
                    <a:pt x="18" y="2094"/>
                    <a:pt x="193" y="2111"/>
                  </a:cubicBezTo>
                  <a:cubicBezTo>
                    <a:pt x="193" y="2111"/>
                    <a:pt x="210" y="2094"/>
                    <a:pt x="228" y="2094"/>
                  </a:cubicBezTo>
                  <a:lnTo>
                    <a:pt x="6934" y="277"/>
                  </a:lnTo>
                  <a:cubicBezTo>
                    <a:pt x="7118" y="247"/>
                    <a:pt x="7073" y="0"/>
                    <a:pt x="6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5" name="Google Shape;2485;p67"/>
            <p:cNvSpPr/>
            <p:nvPr/>
          </p:nvSpPr>
          <p:spPr>
            <a:xfrm>
              <a:off x="4202863" y="1430766"/>
              <a:ext cx="637386" cy="934620"/>
            </a:xfrm>
            <a:custGeom>
              <a:rect b="b" l="l" r="r" t="t"/>
              <a:pathLst>
                <a:path extrusionOk="0" h="61998" w="42281">
                  <a:moveTo>
                    <a:pt x="21498" y="1"/>
                  </a:moveTo>
                  <a:cubicBezTo>
                    <a:pt x="16224" y="1"/>
                    <a:pt x="11649" y="1782"/>
                    <a:pt x="8226" y="5152"/>
                  </a:cubicBezTo>
                  <a:cubicBezTo>
                    <a:pt x="1869" y="11457"/>
                    <a:pt x="1729" y="20975"/>
                    <a:pt x="1729" y="22040"/>
                  </a:cubicBezTo>
                  <a:cubicBezTo>
                    <a:pt x="1729" y="25341"/>
                    <a:pt x="4401" y="27995"/>
                    <a:pt x="7702" y="27995"/>
                  </a:cubicBezTo>
                  <a:lnTo>
                    <a:pt x="7719" y="27995"/>
                  </a:lnTo>
                  <a:cubicBezTo>
                    <a:pt x="11020" y="27995"/>
                    <a:pt x="13674" y="25306"/>
                    <a:pt x="13657" y="22023"/>
                  </a:cubicBezTo>
                  <a:cubicBezTo>
                    <a:pt x="13657" y="20870"/>
                    <a:pt x="14146" y="16120"/>
                    <a:pt x="16626" y="13657"/>
                  </a:cubicBezTo>
                  <a:cubicBezTo>
                    <a:pt x="17381" y="12919"/>
                    <a:pt x="18693" y="11945"/>
                    <a:pt x="21524" y="11945"/>
                  </a:cubicBezTo>
                  <a:cubicBezTo>
                    <a:pt x="21573" y="11945"/>
                    <a:pt x="21623" y="11945"/>
                    <a:pt x="21673" y="11946"/>
                  </a:cubicBezTo>
                  <a:cubicBezTo>
                    <a:pt x="24275" y="11981"/>
                    <a:pt x="25620" y="13011"/>
                    <a:pt x="26283" y="15474"/>
                  </a:cubicBezTo>
                  <a:cubicBezTo>
                    <a:pt x="27838" y="21114"/>
                    <a:pt x="24520" y="30510"/>
                    <a:pt x="17272" y="34963"/>
                  </a:cubicBezTo>
                  <a:cubicBezTo>
                    <a:pt x="0" y="45564"/>
                    <a:pt x="1432" y="55553"/>
                    <a:pt x="1904" y="57440"/>
                  </a:cubicBezTo>
                  <a:cubicBezTo>
                    <a:pt x="2550" y="60111"/>
                    <a:pt x="4943" y="61980"/>
                    <a:pt x="7684" y="61998"/>
                  </a:cubicBezTo>
                  <a:lnTo>
                    <a:pt x="36325" y="61998"/>
                  </a:lnTo>
                  <a:lnTo>
                    <a:pt x="36308" y="61980"/>
                  </a:lnTo>
                  <a:cubicBezTo>
                    <a:pt x="39608" y="61980"/>
                    <a:pt x="42280" y="59308"/>
                    <a:pt x="42280" y="56025"/>
                  </a:cubicBezTo>
                  <a:cubicBezTo>
                    <a:pt x="42280" y="52724"/>
                    <a:pt x="39608" y="50052"/>
                    <a:pt x="36308" y="50052"/>
                  </a:cubicBezTo>
                  <a:lnTo>
                    <a:pt x="16958" y="50052"/>
                  </a:lnTo>
                  <a:cubicBezTo>
                    <a:pt x="18460" y="48603"/>
                    <a:pt x="20573" y="46909"/>
                    <a:pt x="23507" y="45110"/>
                  </a:cubicBezTo>
                  <a:cubicBezTo>
                    <a:pt x="29008" y="41722"/>
                    <a:pt x="33479" y="36395"/>
                    <a:pt x="36116" y="30091"/>
                  </a:cubicBezTo>
                  <a:cubicBezTo>
                    <a:pt x="38630" y="24066"/>
                    <a:pt x="39242" y="17569"/>
                    <a:pt x="37792" y="12278"/>
                  </a:cubicBezTo>
                  <a:cubicBezTo>
                    <a:pt x="35696" y="4698"/>
                    <a:pt x="29741" y="105"/>
                    <a:pt x="21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6" name="Google Shape;2486;p67"/>
            <p:cNvSpPr/>
            <p:nvPr/>
          </p:nvSpPr>
          <p:spPr>
            <a:xfrm>
              <a:off x="4574070" y="1414726"/>
              <a:ext cx="191603" cy="158604"/>
            </a:xfrm>
            <a:custGeom>
              <a:rect b="b" l="l" r="r" t="t"/>
              <a:pathLst>
                <a:path extrusionOk="0" h="10521" w="12710">
                  <a:moveTo>
                    <a:pt x="6447" y="1"/>
                  </a:moveTo>
                  <a:cubicBezTo>
                    <a:pt x="5842" y="1"/>
                    <a:pt x="5227" y="107"/>
                    <a:pt x="4628" y="331"/>
                  </a:cubicBezTo>
                  <a:cubicBezTo>
                    <a:pt x="227" y="1955"/>
                    <a:pt x="0" y="8085"/>
                    <a:pt x="4262" y="10024"/>
                  </a:cubicBezTo>
                  <a:cubicBezTo>
                    <a:pt x="5003" y="10365"/>
                    <a:pt x="5751" y="10520"/>
                    <a:pt x="6473" y="10520"/>
                  </a:cubicBezTo>
                  <a:cubicBezTo>
                    <a:pt x="9886" y="10520"/>
                    <a:pt x="12710" y="7055"/>
                    <a:pt x="11369" y="3422"/>
                  </a:cubicBezTo>
                  <a:cubicBezTo>
                    <a:pt x="10581" y="1314"/>
                    <a:pt x="8574" y="1"/>
                    <a:pt x="6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7" name="Google Shape;2487;p67"/>
            <p:cNvSpPr/>
            <p:nvPr/>
          </p:nvSpPr>
          <p:spPr>
            <a:xfrm>
              <a:off x="4612240" y="1445660"/>
              <a:ext cx="116439" cy="96540"/>
            </a:xfrm>
            <a:custGeom>
              <a:rect b="b" l="l" r="r" t="t"/>
              <a:pathLst>
                <a:path extrusionOk="0" h="6404" w="7724">
                  <a:moveTo>
                    <a:pt x="3918" y="0"/>
                  </a:moveTo>
                  <a:cubicBezTo>
                    <a:pt x="3550" y="0"/>
                    <a:pt x="3176" y="65"/>
                    <a:pt x="2812" y="200"/>
                  </a:cubicBezTo>
                  <a:cubicBezTo>
                    <a:pt x="140" y="1196"/>
                    <a:pt x="1" y="4915"/>
                    <a:pt x="2585" y="6103"/>
                  </a:cubicBezTo>
                  <a:cubicBezTo>
                    <a:pt x="3036" y="6310"/>
                    <a:pt x="3490" y="6404"/>
                    <a:pt x="3929" y="6404"/>
                  </a:cubicBezTo>
                  <a:cubicBezTo>
                    <a:pt x="6007" y="6404"/>
                    <a:pt x="7724" y="4293"/>
                    <a:pt x="6916" y="2086"/>
                  </a:cubicBezTo>
                  <a:cubicBezTo>
                    <a:pt x="6440" y="795"/>
                    <a:pt x="5213" y="0"/>
                    <a:pt x="3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8" name="Google Shape;2488;p67"/>
            <p:cNvSpPr/>
            <p:nvPr/>
          </p:nvSpPr>
          <p:spPr>
            <a:xfrm>
              <a:off x="4211547" y="1414726"/>
              <a:ext cx="191618" cy="158604"/>
            </a:xfrm>
            <a:custGeom>
              <a:rect b="b" l="l" r="r" t="t"/>
              <a:pathLst>
                <a:path extrusionOk="0" h="10521" w="12711">
                  <a:moveTo>
                    <a:pt x="6439" y="1"/>
                  </a:moveTo>
                  <a:cubicBezTo>
                    <a:pt x="5831" y="1"/>
                    <a:pt x="5214" y="107"/>
                    <a:pt x="4611" y="331"/>
                  </a:cubicBezTo>
                  <a:cubicBezTo>
                    <a:pt x="228" y="1955"/>
                    <a:pt x="1" y="8085"/>
                    <a:pt x="4244" y="10024"/>
                  </a:cubicBezTo>
                  <a:cubicBezTo>
                    <a:pt x="4988" y="10365"/>
                    <a:pt x="5740" y="10520"/>
                    <a:pt x="6464" y="10520"/>
                  </a:cubicBezTo>
                  <a:cubicBezTo>
                    <a:pt x="9887" y="10520"/>
                    <a:pt x="12710" y="7055"/>
                    <a:pt x="11370" y="3422"/>
                  </a:cubicBezTo>
                  <a:cubicBezTo>
                    <a:pt x="10581" y="1314"/>
                    <a:pt x="8574" y="1"/>
                    <a:pt x="6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89" name="Google Shape;2489;p67"/>
            <p:cNvSpPr/>
            <p:nvPr/>
          </p:nvSpPr>
          <p:spPr>
            <a:xfrm>
              <a:off x="4249716" y="1445660"/>
              <a:ext cx="116665" cy="96540"/>
            </a:xfrm>
            <a:custGeom>
              <a:rect b="b" l="l" r="r" t="t"/>
              <a:pathLst>
                <a:path extrusionOk="0" h="6404" w="7739">
                  <a:moveTo>
                    <a:pt x="3925" y="0"/>
                  </a:moveTo>
                  <a:cubicBezTo>
                    <a:pt x="3556" y="0"/>
                    <a:pt x="3180" y="65"/>
                    <a:pt x="2812" y="200"/>
                  </a:cubicBezTo>
                  <a:cubicBezTo>
                    <a:pt x="141" y="1196"/>
                    <a:pt x="1" y="4915"/>
                    <a:pt x="2585" y="6103"/>
                  </a:cubicBezTo>
                  <a:cubicBezTo>
                    <a:pt x="3036" y="6310"/>
                    <a:pt x="3491" y="6404"/>
                    <a:pt x="3930" y="6404"/>
                  </a:cubicBezTo>
                  <a:cubicBezTo>
                    <a:pt x="6012" y="6404"/>
                    <a:pt x="7739" y="4293"/>
                    <a:pt x="6917" y="2086"/>
                  </a:cubicBezTo>
                  <a:cubicBezTo>
                    <a:pt x="6441" y="795"/>
                    <a:pt x="5224" y="0"/>
                    <a:pt x="3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0" name="Google Shape;2490;p67"/>
            <p:cNvSpPr/>
            <p:nvPr/>
          </p:nvSpPr>
          <p:spPr>
            <a:xfrm>
              <a:off x="4444018" y="1497368"/>
              <a:ext cx="117434" cy="71365"/>
            </a:xfrm>
            <a:custGeom>
              <a:rect b="b" l="l" r="r" t="t"/>
              <a:pathLst>
                <a:path extrusionOk="0" h="4734" w="7790">
                  <a:moveTo>
                    <a:pt x="2637" y="1"/>
                  </a:moveTo>
                  <a:lnTo>
                    <a:pt x="1904" y="3232"/>
                  </a:lnTo>
                  <a:lnTo>
                    <a:pt x="87" y="595"/>
                  </a:lnTo>
                  <a:lnTo>
                    <a:pt x="0" y="4576"/>
                  </a:lnTo>
                  <a:lnTo>
                    <a:pt x="7789" y="4734"/>
                  </a:lnTo>
                  <a:lnTo>
                    <a:pt x="7527" y="438"/>
                  </a:lnTo>
                  <a:lnTo>
                    <a:pt x="6008" y="3406"/>
                  </a:lnTo>
                  <a:lnTo>
                    <a:pt x="5344" y="123"/>
                  </a:lnTo>
                  <a:lnTo>
                    <a:pt x="4226" y="3197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1" name="Google Shape;2491;p67"/>
            <p:cNvSpPr/>
            <p:nvPr/>
          </p:nvSpPr>
          <p:spPr>
            <a:xfrm>
              <a:off x="4341342" y="1652354"/>
              <a:ext cx="32170" cy="48014"/>
            </a:xfrm>
            <a:custGeom>
              <a:rect b="b" l="l" r="r" t="t"/>
              <a:pathLst>
                <a:path extrusionOk="0" h="3185" w="2134">
                  <a:moveTo>
                    <a:pt x="1421" y="1"/>
                  </a:moveTo>
                  <a:cubicBezTo>
                    <a:pt x="1216" y="1"/>
                    <a:pt x="1011" y="111"/>
                    <a:pt x="908" y="373"/>
                  </a:cubicBezTo>
                  <a:lnTo>
                    <a:pt x="105" y="2416"/>
                  </a:lnTo>
                  <a:cubicBezTo>
                    <a:pt x="0" y="2696"/>
                    <a:pt x="140" y="3027"/>
                    <a:pt x="437" y="3150"/>
                  </a:cubicBezTo>
                  <a:cubicBezTo>
                    <a:pt x="507" y="3167"/>
                    <a:pt x="577" y="3185"/>
                    <a:pt x="646" y="3185"/>
                  </a:cubicBezTo>
                  <a:cubicBezTo>
                    <a:pt x="873" y="3185"/>
                    <a:pt x="1083" y="3027"/>
                    <a:pt x="1170" y="2818"/>
                  </a:cubicBezTo>
                  <a:lnTo>
                    <a:pt x="1956" y="775"/>
                  </a:lnTo>
                  <a:cubicBezTo>
                    <a:pt x="2133" y="332"/>
                    <a:pt x="1777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2" name="Google Shape;2492;p67"/>
            <p:cNvSpPr/>
            <p:nvPr/>
          </p:nvSpPr>
          <p:spPr>
            <a:xfrm>
              <a:off x="4335026" y="1747537"/>
              <a:ext cx="32532" cy="47878"/>
            </a:xfrm>
            <a:custGeom>
              <a:rect b="b" l="l" r="r" t="t"/>
              <a:pathLst>
                <a:path extrusionOk="0" h="3176" w="2158">
                  <a:moveTo>
                    <a:pt x="1438" y="0"/>
                  </a:moveTo>
                  <a:cubicBezTo>
                    <a:pt x="1232" y="0"/>
                    <a:pt x="1028" y="108"/>
                    <a:pt x="926" y="363"/>
                  </a:cubicBezTo>
                  <a:lnTo>
                    <a:pt x="140" y="2407"/>
                  </a:lnTo>
                  <a:cubicBezTo>
                    <a:pt x="0" y="2773"/>
                    <a:pt x="262" y="3175"/>
                    <a:pt x="664" y="3175"/>
                  </a:cubicBezTo>
                  <a:cubicBezTo>
                    <a:pt x="908" y="3175"/>
                    <a:pt x="1118" y="3035"/>
                    <a:pt x="1205" y="2808"/>
                  </a:cubicBezTo>
                  <a:lnTo>
                    <a:pt x="1991" y="783"/>
                  </a:lnTo>
                  <a:cubicBezTo>
                    <a:pt x="2157" y="328"/>
                    <a:pt x="1796" y="0"/>
                    <a:pt x="1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3" name="Google Shape;2493;p67"/>
            <p:cNvSpPr/>
            <p:nvPr/>
          </p:nvSpPr>
          <p:spPr>
            <a:xfrm>
              <a:off x="4401371" y="1586446"/>
              <a:ext cx="33286" cy="47049"/>
            </a:xfrm>
            <a:custGeom>
              <a:rect b="b" l="l" r="r" t="t"/>
              <a:pathLst>
                <a:path extrusionOk="0" h="3121" w="2208">
                  <a:moveTo>
                    <a:pt x="1509" y="0"/>
                  </a:moveTo>
                  <a:cubicBezTo>
                    <a:pt x="1317" y="0"/>
                    <a:pt x="1124" y="98"/>
                    <a:pt x="1013" y="327"/>
                  </a:cubicBezTo>
                  <a:lnTo>
                    <a:pt x="157" y="2335"/>
                  </a:lnTo>
                  <a:cubicBezTo>
                    <a:pt x="0" y="2702"/>
                    <a:pt x="279" y="3121"/>
                    <a:pt x="681" y="3121"/>
                  </a:cubicBezTo>
                  <a:cubicBezTo>
                    <a:pt x="908" y="3121"/>
                    <a:pt x="1118" y="2981"/>
                    <a:pt x="1205" y="2772"/>
                  </a:cubicBezTo>
                  <a:lnTo>
                    <a:pt x="2061" y="763"/>
                  </a:lnTo>
                  <a:cubicBezTo>
                    <a:pt x="2207" y="323"/>
                    <a:pt x="1859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4" name="Google Shape;2494;p67"/>
            <p:cNvSpPr/>
            <p:nvPr/>
          </p:nvSpPr>
          <p:spPr>
            <a:xfrm>
              <a:off x="4418300" y="1450273"/>
              <a:ext cx="55370" cy="32110"/>
            </a:xfrm>
            <a:custGeom>
              <a:rect b="b" l="l" r="r" t="t"/>
              <a:pathLst>
                <a:path extrusionOk="0" h="2130" w="3673">
                  <a:moveTo>
                    <a:pt x="2843" y="0"/>
                  </a:moveTo>
                  <a:cubicBezTo>
                    <a:pt x="2749" y="0"/>
                    <a:pt x="2649" y="26"/>
                    <a:pt x="2544" y="86"/>
                  </a:cubicBezTo>
                  <a:lnTo>
                    <a:pt x="571" y="1029"/>
                  </a:lnTo>
                  <a:cubicBezTo>
                    <a:pt x="1" y="1289"/>
                    <a:pt x="183" y="2130"/>
                    <a:pt x="797" y="2130"/>
                  </a:cubicBezTo>
                  <a:cubicBezTo>
                    <a:pt x="803" y="2130"/>
                    <a:pt x="809" y="2130"/>
                    <a:pt x="816" y="2129"/>
                  </a:cubicBezTo>
                  <a:cubicBezTo>
                    <a:pt x="903" y="2129"/>
                    <a:pt x="990" y="2095"/>
                    <a:pt x="1077" y="2060"/>
                  </a:cubicBezTo>
                  <a:lnTo>
                    <a:pt x="3033" y="1117"/>
                  </a:lnTo>
                  <a:cubicBezTo>
                    <a:pt x="3672" y="849"/>
                    <a:pt x="3376" y="0"/>
                    <a:pt x="2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5" name="Google Shape;2495;p67"/>
            <p:cNvSpPr/>
            <p:nvPr/>
          </p:nvSpPr>
          <p:spPr>
            <a:xfrm>
              <a:off x="4507288" y="1460509"/>
              <a:ext cx="55913" cy="19251"/>
            </a:xfrm>
            <a:custGeom>
              <a:rect b="b" l="l" r="r" t="t"/>
              <a:pathLst>
                <a:path extrusionOk="0" h="1277" w="3709">
                  <a:moveTo>
                    <a:pt x="2946" y="1"/>
                  </a:moveTo>
                  <a:cubicBezTo>
                    <a:pt x="2940" y="1"/>
                    <a:pt x="2934" y="1"/>
                    <a:pt x="2928" y="1"/>
                  </a:cubicBezTo>
                  <a:lnTo>
                    <a:pt x="745" y="141"/>
                  </a:lnTo>
                  <a:cubicBezTo>
                    <a:pt x="0" y="158"/>
                    <a:pt x="29" y="1276"/>
                    <a:pt x="763" y="1276"/>
                  </a:cubicBezTo>
                  <a:cubicBezTo>
                    <a:pt x="769" y="1276"/>
                    <a:pt x="775" y="1276"/>
                    <a:pt x="780" y="1276"/>
                  </a:cubicBezTo>
                  <a:lnTo>
                    <a:pt x="815" y="1276"/>
                  </a:lnTo>
                  <a:lnTo>
                    <a:pt x="2998" y="1136"/>
                  </a:lnTo>
                  <a:cubicBezTo>
                    <a:pt x="3708" y="1032"/>
                    <a:pt x="36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6" name="Google Shape;2496;p67"/>
            <p:cNvSpPr/>
            <p:nvPr/>
          </p:nvSpPr>
          <p:spPr>
            <a:xfrm>
              <a:off x="4567241" y="1579134"/>
              <a:ext cx="53441" cy="34627"/>
            </a:xfrm>
            <a:custGeom>
              <a:rect b="b" l="l" r="r" t="t"/>
              <a:pathLst>
                <a:path extrusionOk="0" h="2297" w="3545">
                  <a:moveTo>
                    <a:pt x="835" y="1"/>
                  </a:moveTo>
                  <a:cubicBezTo>
                    <a:pt x="329" y="1"/>
                    <a:pt x="1" y="773"/>
                    <a:pt x="593" y="1091"/>
                  </a:cubicBezTo>
                  <a:lnTo>
                    <a:pt x="2462" y="2209"/>
                  </a:lnTo>
                  <a:cubicBezTo>
                    <a:pt x="2549" y="2261"/>
                    <a:pt x="2654" y="2296"/>
                    <a:pt x="2759" y="2296"/>
                  </a:cubicBezTo>
                  <a:cubicBezTo>
                    <a:pt x="3335" y="2279"/>
                    <a:pt x="3544" y="1528"/>
                    <a:pt x="3038" y="1231"/>
                  </a:cubicBezTo>
                  <a:lnTo>
                    <a:pt x="1169" y="113"/>
                  </a:lnTo>
                  <a:cubicBezTo>
                    <a:pt x="1055" y="35"/>
                    <a:pt x="941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7" name="Google Shape;2497;p67"/>
            <p:cNvSpPr/>
            <p:nvPr/>
          </p:nvSpPr>
          <p:spPr>
            <a:xfrm>
              <a:off x="4700399" y="1574024"/>
              <a:ext cx="36904" cy="45255"/>
            </a:xfrm>
            <a:custGeom>
              <a:rect b="b" l="l" r="r" t="t"/>
              <a:pathLst>
                <a:path extrusionOk="0" h="3002" w="2448">
                  <a:moveTo>
                    <a:pt x="744" y="0"/>
                  </a:moveTo>
                  <a:cubicBezTo>
                    <a:pt x="365" y="0"/>
                    <a:pt x="0" y="389"/>
                    <a:pt x="230" y="836"/>
                  </a:cubicBezTo>
                  <a:lnTo>
                    <a:pt x="1330" y="2722"/>
                  </a:lnTo>
                  <a:cubicBezTo>
                    <a:pt x="1435" y="2897"/>
                    <a:pt x="1610" y="3002"/>
                    <a:pt x="1819" y="3002"/>
                  </a:cubicBezTo>
                  <a:cubicBezTo>
                    <a:pt x="1907" y="3002"/>
                    <a:pt x="2011" y="2984"/>
                    <a:pt x="2099" y="2932"/>
                  </a:cubicBezTo>
                  <a:cubicBezTo>
                    <a:pt x="2361" y="2775"/>
                    <a:pt x="2448" y="2425"/>
                    <a:pt x="2291" y="2146"/>
                  </a:cubicBezTo>
                  <a:lnTo>
                    <a:pt x="1208" y="260"/>
                  </a:lnTo>
                  <a:cubicBezTo>
                    <a:pt x="1084" y="77"/>
                    <a:pt x="913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8" name="Google Shape;2498;p67"/>
            <p:cNvSpPr/>
            <p:nvPr/>
          </p:nvSpPr>
          <p:spPr>
            <a:xfrm>
              <a:off x="4728076" y="1672961"/>
              <a:ext cx="19763" cy="50049"/>
            </a:xfrm>
            <a:custGeom>
              <a:rect b="b" l="l" r="r" t="t"/>
              <a:pathLst>
                <a:path extrusionOk="0" h="3320" w="1311">
                  <a:moveTo>
                    <a:pt x="590" y="1"/>
                  </a:moveTo>
                  <a:cubicBezTo>
                    <a:pt x="580" y="1"/>
                    <a:pt x="570" y="1"/>
                    <a:pt x="560" y="1"/>
                  </a:cubicBezTo>
                  <a:cubicBezTo>
                    <a:pt x="245" y="19"/>
                    <a:pt x="1" y="298"/>
                    <a:pt x="18" y="613"/>
                  </a:cubicBezTo>
                  <a:lnTo>
                    <a:pt x="158" y="2796"/>
                  </a:lnTo>
                  <a:cubicBezTo>
                    <a:pt x="175" y="3093"/>
                    <a:pt x="420" y="3320"/>
                    <a:pt x="734" y="3320"/>
                  </a:cubicBezTo>
                  <a:lnTo>
                    <a:pt x="752" y="3320"/>
                  </a:lnTo>
                  <a:cubicBezTo>
                    <a:pt x="1066" y="3302"/>
                    <a:pt x="1311" y="3040"/>
                    <a:pt x="1293" y="2726"/>
                  </a:cubicBezTo>
                  <a:lnTo>
                    <a:pt x="1153" y="543"/>
                  </a:lnTo>
                  <a:cubicBezTo>
                    <a:pt x="1136" y="239"/>
                    <a:pt x="87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499" name="Google Shape;2499;p67"/>
            <p:cNvSpPr/>
            <p:nvPr/>
          </p:nvSpPr>
          <p:spPr>
            <a:xfrm>
              <a:off x="4717810" y="1804551"/>
              <a:ext cx="25220" cy="49567"/>
            </a:xfrm>
            <a:custGeom>
              <a:rect b="b" l="l" r="r" t="t"/>
              <a:pathLst>
                <a:path extrusionOk="0" h="3288" w="1673">
                  <a:moveTo>
                    <a:pt x="1010" y="1"/>
                  </a:moveTo>
                  <a:cubicBezTo>
                    <a:pt x="765" y="1"/>
                    <a:pt x="524" y="147"/>
                    <a:pt x="472" y="476"/>
                  </a:cubicBezTo>
                  <a:lnTo>
                    <a:pt x="53" y="2624"/>
                  </a:lnTo>
                  <a:cubicBezTo>
                    <a:pt x="1" y="2921"/>
                    <a:pt x="193" y="3218"/>
                    <a:pt x="490" y="3288"/>
                  </a:cubicBezTo>
                  <a:lnTo>
                    <a:pt x="612" y="3288"/>
                  </a:lnTo>
                  <a:cubicBezTo>
                    <a:pt x="874" y="3288"/>
                    <a:pt x="1101" y="3113"/>
                    <a:pt x="1171" y="2851"/>
                  </a:cubicBezTo>
                  <a:lnTo>
                    <a:pt x="1572" y="703"/>
                  </a:lnTo>
                  <a:cubicBezTo>
                    <a:pt x="1672" y="263"/>
                    <a:pt x="1338" y="1"/>
                    <a:pt x="1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0" name="Google Shape;2500;p67"/>
            <p:cNvSpPr/>
            <p:nvPr/>
          </p:nvSpPr>
          <p:spPr>
            <a:xfrm>
              <a:off x="4558015" y="1893524"/>
              <a:ext cx="32999" cy="47743"/>
            </a:xfrm>
            <a:custGeom>
              <a:rect b="b" l="l" r="r" t="t"/>
              <a:pathLst>
                <a:path extrusionOk="0" h="3167" w="2189">
                  <a:moveTo>
                    <a:pt x="1453" y="1"/>
                  </a:moveTo>
                  <a:cubicBezTo>
                    <a:pt x="1250" y="1"/>
                    <a:pt x="1049" y="105"/>
                    <a:pt x="943" y="354"/>
                  </a:cubicBezTo>
                  <a:lnTo>
                    <a:pt x="122" y="2380"/>
                  </a:lnTo>
                  <a:cubicBezTo>
                    <a:pt x="0" y="2677"/>
                    <a:pt x="140" y="3009"/>
                    <a:pt x="437" y="3114"/>
                  </a:cubicBezTo>
                  <a:cubicBezTo>
                    <a:pt x="506" y="3149"/>
                    <a:pt x="576" y="3166"/>
                    <a:pt x="646" y="3166"/>
                  </a:cubicBezTo>
                  <a:cubicBezTo>
                    <a:pt x="873" y="3166"/>
                    <a:pt x="1083" y="3026"/>
                    <a:pt x="1170" y="2817"/>
                  </a:cubicBezTo>
                  <a:lnTo>
                    <a:pt x="2008" y="791"/>
                  </a:lnTo>
                  <a:cubicBezTo>
                    <a:pt x="2188" y="342"/>
                    <a:pt x="1819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1" name="Google Shape;2501;p67"/>
            <p:cNvSpPr/>
            <p:nvPr/>
          </p:nvSpPr>
          <p:spPr>
            <a:xfrm>
              <a:off x="4643310" y="1936171"/>
              <a:ext cx="35683" cy="47471"/>
            </a:xfrm>
            <a:custGeom>
              <a:rect b="b" l="l" r="r" t="t"/>
              <a:pathLst>
                <a:path extrusionOk="0" h="3149" w="2367">
                  <a:moveTo>
                    <a:pt x="1589" y="1"/>
                  </a:moveTo>
                  <a:cubicBezTo>
                    <a:pt x="1389" y="1"/>
                    <a:pt x="1190" y="105"/>
                    <a:pt x="1083" y="355"/>
                  </a:cubicBezTo>
                  <a:lnTo>
                    <a:pt x="123" y="2328"/>
                  </a:lnTo>
                  <a:cubicBezTo>
                    <a:pt x="0" y="2607"/>
                    <a:pt x="105" y="2957"/>
                    <a:pt x="402" y="3079"/>
                  </a:cubicBezTo>
                  <a:cubicBezTo>
                    <a:pt x="472" y="3114"/>
                    <a:pt x="559" y="3149"/>
                    <a:pt x="647" y="3149"/>
                  </a:cubicBezTo>
                  <a:cubicBezTo>
                    <a:pt x="856" y="3149"/>
                    <a:pt x="1066" y="3009"/>
                    <a:pt x="1153" y="2817"/>
                  </a:cubicBezTo>
                  <a:lnTo>
                    <a:pt x="2113" y="861"/>
                  </a:lnTo>
                  <a:cubicBezTo>
                    <a:pt x="2367" y="389"/>
                    <a:pt x="1975" y="1"/>
                    <a:pt x="1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2" name="Google Shape;2502;p67"/>
            <p:cNvSpPr/>
            <p:nvPr/>
          </p:nvSpPr>
          <p:spPr>
            <a:xfrm>
              <a:off x="4577748" y="1972125"/>
              <a:ext cx="35698" cy="47320"/>
            </a:xfrm>
            <a:custGeom>
              <a:rect b="b" l="l" r="r" t="t"/>
              <a:pathLst>
                <a:path extrusionOk="0" h="3139" w="2368">
                  <a:moveTo>
                    <a:pt x="1589" y="0"/>
                  </a:moveTo>
                  <a:cubicBezTo>
                    <a:pt x="1389" y="0"/>
                    <a:pt x="1191" y="106"/>
                    <a:pt x="1084" y="362"/>
                  </a:cubicBezTo>
                  <a:lnTo>
                    <a:pt x="141" y="2336"/>
                  </a:lnTo>
                  <a:cubicBezTo>
                    <a:pt x="1" y="2615"/>
                    <a:pt x="123" y="2947"/>
                    <a:pt x="403" y="3087"/>
                  </a:cubicBezTo>
                  <a:cubicBezTo>
                    <a:pt x="472" y="3122"/>
                    <a:pt x="560" y="3139"/>
                    <a:pt x="647" y="3139"/>
                  </a:cubicBezTo>
                  <a:cubicBezTo>
                    <a:pt x="857" y="3139"/>
                    <a:pt x="1066" y="3017"/>
                    <a:pt x="1153" y="2825"/>
                  </a:cubicBezTo>
                  <a:lnTo>
                    <a:pt x="2114" y="869"/>
                  </a:lnTo>
                  <a:cubicBezTo>
                    <a:pt x="2367" y="397"/>
                    <a:pt x="1975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3" name="Google Shape;2503;p67"/>
            <p:cNvSpPr/>
            <p:nvPr/>
          </p:nvSpPr>
          <p:spPr>
            <a:xfrm>
              <a:off x="4426380" y="2098559"/>
              <a:ext cx="35200" cy="47004"/>
            </a:xfrm>
            <a:custGeom>
              <a:rect b="b" l="l" r="r" t="t"/>
              <a:pathLst>
                <a:path extrusionOk="0" h="3118" w="2335">
                  <a:moveTo>
                    <a:pt x="1573" y="0"/>
                  </a:moveTo>
                  <a:cubicBezTo>
                    <a:pt x="1383" y="0"/>
                    <a:pt x="1194" y="95"/>
                    <a:pt x="1083" y="323"/>
                  </a:cubicBezTo>
                  <a:lnTo>
                    <a:pt x="140" y="2296"/>
                  </a:lnTo>
                  <a:cubicBezTo>
                    <a:pt x="0" y="2576"/>
                    <a:pt x="122" y="2908"/>
                    <a:pt x="402" y="3047"/>
                  </a:cubicBezTo>
                  <a:cubicBezTo>
                    <a:pt x="472" y="3082"/>
                    <a:pt x="559" y="3117"/>
                    <a:pt x="646" y="3117"/>
                  </a:cubicBezTo>
                  <a:cubicBezTo>
                    <a:pt x="873" y="3117"/>
                    <a:pt x="1065" y="2977"/>
                    <a:pt x="1170" y="2785"/>
                  </a:cubicBezTo>
                  <a:lnTo>
                    <a:pt x="2113" y="829"/>
                  </a:lnTo>
                  <a:cubicBezTo>
                    <a:pt x="2334" y="376"/>
                    <a:pt x="1952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4" name="Google Shape;2504;p67"/>
            <p:cNvSpPr/>
            <p:nvPr/>
          </p:nvSpPr>
          <p:spPr>
            <a:xfrm>
              <a:off x="4609873" y="1791496"/>
              <a:ext cx="26818" cy="49190"/>
            </a:xfrm>
            <a:custGeom>
              <a:rect b="b" l="l" r="r" t="t"/>
              <a:pathLst>
                <a:path extrusionOk="0" h="3263" w="1779">
                  <a:moveTo>
                    <a:pt x="1119" y="1"/>
                  </a:moveTo>
                  <a:cubicBezTo>
                    <a:pt x="884" y="1"/>
                    <a:pt x="650" y="138"/>
                    <a:pt x="577" y="451"/>
                  </a:cubicBezTo>
                  <a:lnTo>
                    <a:pt x="70" y="2564"/>
                  </a:lnTo>
                  <a:cubicBezTo>
                    <a:pt x="0" y="2879"/>
                    <a:pt x="193" y="3176"/>
                    <a:pt x="489" y="3263"/>
                  </a:cubicBezTo>
                  <a:lnTo>
                    <a:pt x="629" y="3263"/>
                  </a:lnTo>
                  <a:cubicBezTo>
                    <a:pt x="891" y="3263"/>
                    <a:pt x="1118" y="3088"/>
                    <a:pt x="1171" y="2826"/>
                  </a:cubicBezTo>
                  <a:lnTo>
                    <a:pt x="1677" y="696"/>
                  </a:lnTo>
                  <a:cubicBezTo>
                    <a:pt x="1779" y="268"/>
                    <a:pt x="1448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5" name="Google Shape;2505;p67"/>
            <p:cNvSpPr/>
            <p:nvPr/>
          </p:nvSpPr>
          <p:spPr>
            <a:xfrm>
              <a:off x="4682791" y="1746964"/>
              <a:ext cx="26833" cy="49235"/>
            </a:xfrm>
            <a:custGeom>
              <a:rect b="b" l="l" r="r" t="t"/>
              <a:pathLst>
                <a:path extrusionOk="0" h="3266" w="1780">
                  <a:moveTo>
                    <a:pt x="1113" y="0"/>
                  </a:moveTo>
                  <a:cubicBezTo>
                    <a:pt x="880" y="0"/>
                    <a:pt x="649" y="133"/>
                    <a:pt x="577" y="436"/>
                  </a:cubicBezTo>
                  <a:lnTo>
                    <a:pt x="71" y="2567"/>
                  </a:lnTo>
                  <a:cubicBezTo>
                    <a:pt x="1" y="2864"/>
                    <a:pt x="193" y="3178"/>
                    <a:pt x="507" y="3248"/>
                  </a:cubicBezTo>
                  <a:cubicBezTo>
                    <a:pt x="542" y="3266"/>
                    <a:pt x="577" y="3266"/>
                    <a:pt x="630" y="3266"/>
                  </a:cubicBezTo>
                  <a:cubicBezTo>
                    <a:pt x="892" y="3266"/>
                    <a:pt x="1119" y="3073"/>
                    <a:pt x="1188" y="2829"/>
                  </a:cubicBezTo>
                  <a:lnTo>
                    <a:pt x="1677" y="698"/>
                  </a:lnTo>
                  <a:cubicBezTo>
                    <a:pt x="1780" y="268"/>
                    <a:pt x="1444" y="0"/>
                    <a:pt x="1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6" name="Google Shape;2506;p67"/>
            <p:cNvSpPr/>
            <p:nvPr/>
          </p:nvSpPr>
          <p:spPr>
            <a:xfrm>
              <a:off x="4641199" y="1860766"/>
              <a:ext cx="40491" cy="44954"/>
            </a:xfrm>
            <a:custGeom>
              <a:rect b="b" l="l" r="r" t="t"/>
              <a:pathLst>
                <a:path extrusionOk="0" h="2982" w="2686">
                  <a:moveTo>
                    <a:pt x="1872" y="1"/>
                  </a:moveTo>
                  <a:cubicBezTo>
                    <a:pt x="1698" y="1"/>
                    <a:pt x="1522" y="85"/>
                    <a:pt x="1398" y="292"/>
                  </a:cubicBezTo>
                  <a:lnTo>
                    <a:pt x="175" y="2091"/>
                  </a:lnTo>
                  <a:cubicBezTo>
                    <a:pt x="1" y="2353"/>
                    <a:pt x="70" y="2702"/>
                    <a:pt x="315" y="2877"/>
                  </a:cubicBezTo>
                  <a:cubicBezTo>
                    <a:pt x="420" y="2947"/>
                    <a:pt x="525" y="2982"/>
                    <a:pt x="647" y="2982"/>
                  </a:cubicBezTo>
                  <a:cubicBezTo>
                    <a:pt x="839" y="2982"/>
                    <a:pt x="1014" y="2894"/>
                    <a:pt x="1118" y="2737"/>
                  </a:cubicBezTo>
                  <a:lnTo>
                    <a:pt x="2341" y="921"/>
                  </a:lnTo>
                  <a:cubicBezTo>
                    <a:pt x="2685" y="478"/>
                    <a:pt x="2285" y="1"/>
                    <a:pt x="1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7" name="Google Shape;2507;p67"/>
            <p:cNvSpPr/>
            <p:nvPr/>
          </p:nvSpPr>
          <p:spPr>
            <a:xfrm>
              <a:off x="4398537" y="2036615"/>
              <a:ext cx="47049" cy="40491"/>
            </a:xfrm>
            <a:custGeom>
              <a:rect b="b" l="l" r="r" t="t"/>
              <a:pathLst>
                <a:path extrusionOk="0" h="2686" w="3121">
                  <a:moveTo>
                    <a:pt x="2293" y="1"/>
                  </a:moveTo>
                  <a:cubicBezTo>
                    <a:pt x="2161" y="1"/>
                    <a:pt x="2023" y="51"/>
                    <a:pt x="1899" y="171"/>
                  </a:cubicBezTo>
                  <a:lnTo>
                    <a:pt x="363" y="1725"/>
                  </a:lnTo>
                  <a:cubicBezTo>
                    <a:pt x="1" y="2070"/>
                    <a:pt x="234" y="2686"/>
                    <a:pt x="743" y="2686"/>
                  </a:cubicBezTo>
                  <a:cubicBezTo>
                    <a:pt x="750" y="2686"/>
                    <a:pt x="757" y="2686"/>
                    <a:pt x="764" y="2686"/>
                  </a:cubicBezTo>
                  <a:cubicBezTo>
                    <a:pt x="904" y="2686"/>
                    <a:pt x="1044" y="2633"/>
                    <a:pt x="1149" y="2528"/>
                  </a:cubicBezTo>
                  <a:lnTo>
                    <a:pt x="2703" y="992"/>
                  </a:lnTo>
                  <a:cubicBezTo>
                    <a:pt x="3120" y="574"/>
                    <a:pt x="2738" y="1"/>
                    <a:pt x="2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8" name="Google Shape;2508;p67"/>
            <p:cNvSpPr/>
            <p:nvPr/>
          </p:nvSpPr>
          <p:spPr>
            <a:xfrm>
              <a:off x="4485339" y="1960803"/>
              <a:ext cx="42361" cy="43898"/>
            </a:xfrm>
            <a:custGeom>
              <a:rect b="b" l="l" r="r" t="t"/>
              <a:pathLst>
                <a:path extrusionOk="0" h="2912" w="2810">
                  <a:moveTo>
                    <a:pt x="2008" y="1"/>
                  </a:moveTo>
                  <a:cubicBezTo>
                    <a:pt x="1852" y="1"/>
                    <a:pt x="1694" y="71"/>
                    <a:pt x="1573" y="240"/>
                  </a:cubicBezTo>
                  <a:lnTo>
                    <a:pt x="280" y="2004"/>
                  </a:lnTo>
                  <a:cubicBezTo>
                    <a:pt x="1" y="2388"/>
                    <a:pt x="263" y="2912"/>
                    <a:pt x="734" y="2912"/>
                  </a:cubicBezTo>
                  <a:cubicBezTo>
                    <a:pt x="909" y="2912"/>
                    <a:pt x="1084" y="2825"/>
                    <a:pt x="1189" y="2685"/>
                  </a:cubicBezTo>
                  <a:lnTo>
                    <a:pt x="2481" y="921"/>
                  </a:lnTo>
                  <a:cubicBezTo>
                    <a:pt x="2809" y="479"/>
                    <a:pt x="2416" y="1"/>
                    <a:pt x="2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09" name="Google Shape;2509;p67"/>
            <p:cNvSpPr/>
            <p:nvPr/>
          </p:nvSpPr>
          <p:spPr>
            <a:xfrm>
              <a:off x="4488504" y="2041666"/>
              <a:ext cx="52114" cy="35185"/>
            </a:xfrm>
            <a:custGeom>
              <a:rect b="b" l="l" r="r" t="t"/>
              <a:pathLst>
                <a:path extrusionOk="0" h="2334" w="3457">
                  <a:moveTo>
                    <a:pt x="2625" y="0"/>
                  </a:moveTo>
                  <a:cubicBezTo>
                    <a:pt x="2524" y="0"/>
                    <a:pt x="2415" y="30"/>
                    <a:pt x="2306" y="98"/>
                  </a:cubicBezTo>
                  <a:lnTo>
                    <a:pt x="472" y="1285"/>
                  </a:lnTo>
                  <a:cubicBezTo>
                    <a:pt x="1" y="1600"/>
                    <a:pt x="210" y="2333"/>
                    <a:pt x="786" y="2333"/>
                  </a:cubicBezTo>
                  <a:cubicBezTo>
                    <a:pt x="891" y="2333"/>
                    <a:pt x="996" y="2298"/>
                    <a:pt x="1083" y="2246"/>
                  </a:cubicBezTo>
                  <a:lnTo>
                    <a:pt x="2935" y="1058"/>
                  </a:lnTo>
                  <a:cubicBezTo>
                    <a:pt x="3457" y="710"/>
                    <a:pt x="3123" y="0"/>
                    <a:pt x="2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0" name="Google Shape;2510;p67"/>
            <p:cNvSpPr/>
            <p:nvPr/>
          </p:nvSpPr>
          <p:spPr>
            <a:xfrm>
              <a:off x="4263932" y="2187667"/>
              <a:ext cx="35698" cy="46084"/>
            </a:xfrm>
            <a:custGeom>
              <a:rect b="b" l="l" r="r" t="t"/>
              <a:pathLst>
                <a:path extrusionOk="0" h="3057" w="2368">
                  <a:moveTo>
                    <a:pt x="1640" y="0"/>
                  </a:moveTo>
                  <a:cubicBezTo>
                    <a:pt x="1465" y="0"/>
                    <a:pt x="1289" y="83"/>
                    <a:pt x="1171" y="280"/>
                  </a:cubicBezTo>
                  <a:lnTo>
                    <a:pt x="158" y="2218"/>
                  </a:lnTo>
                  <a:cubicBezTo>
                    <a:pt x="1" y="2498"/>
                    <a:pt x="123" y="2847"/>
                    <a:pt x="403" y="2987"/>
                  </a:cubicBezTo>
                  <a:cubicBezTo>
                    <a:pt x="472" y="3022"/>
                    <a:pt x="560" y="3057"/>
                    <a:pt x="664" y="3057"/>
                  </a:cubicBezTo>
                  <a:cubicBezTo>
                    <a:pt x="874" y="3057"/>
                    <a:pt x="1066" y="2934"/>
                    <a:pt x="1171" y="2742"/>
                  </a:cubicBezTo>
                  <a:lnTo>
                    <a:pt x="2166" y="804"/>
                  </a:lnTo>
                  <a:cubicBezTo>
                    <a:pt x="2368" y="366"/>
                    <a:pt x="2007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1" name="Google Shape;2511;p67"/>
            <p:cNvSpPr/>
            <p:nvPr/>
          </p:nvSpPr>
          <p:spPr>
            <a:xfrm>
              <a:off x="4324232" y="2089559"/>
              <a:ext cx="30874" cy="48632"/>
            </a:xfrm>
            <a:custGeom>
              <a:rect b="b" l="l" r="r" t="t"/>
              <a:pathLst>
                <a:path extrusionOk="0" h="3226" w="2048">
                  <a:moveTo>
                    <a:pt x="1346" y="0"/>
                  </a:moveTo>
                  <a:cubicBezTo>
                    <a:pt x="1126" y="0"/>
                    <a:pt x="909" y="124"/>
                    <a:pt x="821" y="414"/>
                  </a:cubicBezTo>
                  <a:lnTo>
                    <a:pt x="122" y="2474"/>
                  </a:lnTo>
                  <a:cubicBezTo>
                    <a:pt x="0" y="2841"/>
                    <a:pt x="280" y="3225"/>
                    <a:pt x="664" y="3225"/>
                  </a:cubicBezTo>
                  <a:cubicBezTo>
                    <a:pt x="908" y="3225"/>
                    <a:pt x="1118" y="3068"/>
                    <a:pt x="1205" y="2841"/>
                  </a:cubicBezTo>
                  <a:lnTo>
                    <a:pt x="1886" y="763"/>
                  </a:lnTo>
                  <a:cubicBezTo>
                    <a:pt x="2047" y="312"/>
                    <a:pt x="1694" y="0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2" name="Google Shape;2512;p67"/>
            <p:cNvSpPr/>
            <p:nvPr/>
          </p:nvSpPr>
          <p:spPr>
            <a:xfrm>
              <a:off x="4348714" y="2163517"/>
              <a:ext cx="43431" cy="42331"/>
            </a:xfrm>
            <a:custGeom>
              <a:rect b="b" l="l" r="r" t="t"/>
              <a:pathLst>
                <a:path extrusionOk="0" h="2808" w="2881">
                  <a:moveTo>
                    <a:pt x="2099" y="0"/>
                  </a:moveTo>
                  <a:cubicBezTo>
                    <a:pt x="1960" y="0"/>
                    <a:pt x="1817" y="56"/>
                    <a:pt x="1694" y="188"/>
                  </a:cubicBezTo>
                  <a:lnTo>
                    <a:pt x="315" y="1882"/>
                  </a:lnTo>
                  <a:cubicBezTo>
                    <a:pt x="0" y="2249"/>
                    <a:pt x="262" y="2807"/>
                    <a:pt x="751" y="2807"/>
                  </a:cubicBezTo>
                  <a:cubicBezTo>
                    <a:pt x="908" y="2807"/>
                    <a:pt x="1066" y="2738"/>
                    <a:pt x="1188" y="2598"/>
                  </a:cubicBezTo>
                  <a:lnTo>
                    <a:pt x="2567" y="921"/>
                  </a:lnTo>
                  <a:cubicBezTo>
                    <a:pt x="2881" y="490"/>
                    <a:pt x="2510" y="0"/>
                    <a:pt x="2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3" name="Google Shape;2513;p67"/>
            <p:cNvSpPr/>
            <p:nvPr/>
          </p:nvSpPr>
          <p:spPr>
            <a:xfrm>
              <a:off x="4740604" y="2237083"/>
              <a:ext cx="56561" cy="20909"/>
            </a:xfrm>
            <a:custGeom>
              <a:rect b="b" l="l" r="r" t="t"/>
              <a:pathLst>
                <a:path extrusionOk="0" h="1387" w="3752">
                  <a:moveTo>
                    <a:pt x="766" y="1"/>
                  </a:moveTo>
                  <a:cubicBezTo>
                    <a:pt x="87" y="1"/>
                    <a:pt x="1" y="1057"/>
                    <a:pt x="724" y="1141"/>
                  </a:cubicBezTo>
                  <a:lnTo>
                    <a:pt x="2907" y="1385"/>
                  </a:lnTo>
                  <a:lnTo>
                    <a:pt x="2977" y="1385"/>
                  </a:lnTo>
                  <a:cubicBezTo>
                    <a:pt x="2988" y="1386"/>
                    <a:pt x="3000" y="1386"/>
                    <a:pt x="3011" y="1386"/>
                  </a:cubicBezTo>
                  <a:cubicBezTo>
                    <a:pt x="3712" y="1386"/>
                    <a:pt x="3751" y="319"/>
                    <a:pt x="3029" y="250"/>
                  </a:cubicBezTo>
                  <a:lnTo>
                    <a:pt x="846" y="6"/>
                  </a:lnTo>
                  <a:cubicBezTo>
                    <a:pt x="818" y="2"/>
                    <a:pt x="792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4" name="Google Shape;2514;p67"/>
            <p:cNvSpPr/>
            <p:nvPr/>
          </p:nvSpPr>
          <p:spPr>
            <a:xfrm>
              <a:off x="4698484" y="2294488"/>
              <a:ext cx="56561" cy="20894"/>
            </a:xfrm>
            <a:custGeom>
              <a:rect b="b" l="l" r="r" t="t"/>
              <a:pathLst>
                <a:path extrusionOk="0" h="1386" w="3752">
                  <a:moveTo>
                    <a:pt x="781" y="0"/>
                  </a:moveTo>
                  <a:cubicBezTo>
                    <a:pt x="87" y="0"/>
                    <a:pt x="1" y="1056"/>
                    <a:pt x="724" y="1140"/>
                  </a:cubicBezTo>
                  <a:lnTo>
                    <a:pt x="2907" y="1384"/>
                  </a:lnTo>
                  <a:lnTo>
                    <a:pt x="2959" y="1384"/>
                  </a:lnTo>
                  <a:cubicBezTo>
                    <a:pt x="2971" y="1385"/>
                    <a:pt x="2982" y="1385"/>
                    <a:pt x="2993" y="1385"/>
                  </a:cubicBezTo>
                  <a:cubicBezTo>
                    <a:pt x="3695" y="1385"/>
                    <a:pt x="3751" y="318"/>
                    <a:pt x="3029" y="249"/>
                  </a:cubicBezTo>
                  <a:lnTo>
                    <a:pt x="864" y="5"/>
                  </a:lnTo>
                  <a:cubicBezTo>
                    <a:pt x="835" y="2"/>
                    <a:pt x="808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5" name="Google Shape;2515;p67"/>
            <p:cNvSpPr/>
            <p:nvPr/>
          </p:nvSpPr>
          <p:spPr>
            <a:xfrm>
              <a:off x="4274952" y="2290916"/>
              <a:ext cx="55612" cy="28130"/>
            </a:xfrm>
            <a:custGeom>
              <a:rect b="b" l="l" r="r" t="t"/>
              <a:pathLst>
                <a:path extrusionOk="0" h="1866" w="3689">
                  <a:moveTo>
                    <a:pt x="819" y="0"/>
                  </a:moveTo>
                  <a:cubicBezTo>
                    <a:pt x="239" y="0"/>
                    <a:pt x="1" y="878"/>
                    <a:pt x="632" y="1115"/>
                  </a:cubicBezTo>
                  <a:lnTo>
                    <a:pt x="2693" y="1831"/>
                  </a:lnTo>
                  <a:cubicBezTo>
                    <a:pt x="2763" y="1848"/>
                    <a:pt x="2815" y="1848"/>
                    <a:pt x="2885" y="1866"/>
                  </a:cubicBezTo>
                  <a:cubicBezTo>
                    <a:pt x="3531" y="1866"/>
                    <a:pt x="3688" y="958"/>
                    <a:pt x="3077" y="748"/>
                  </a:cubicBezTo>
                  <a:lnTo>
                    <a:pt x="1016" y="32"/>
                  </a:lnTo>
                  <a:cubicBezTo>
                    <a:pt x="947" y="10"/>
                    <a:pt x="881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6" name="Google Shape;2516;p67"/>
            <p:cNvSpPr/>
            <p:nvPr/>
          </p:nvSpPr>
          <p:spPr>
            <a:xfrm>
              <a:off x="4528604" y="2329809"/>
              <a:ext cx="56275" cy="18738"/>
            </a:xfrm>
            <a:custGeom>
              <a:rect b="b" l="l" r="r" t="t"/>
              <a:pathLst>
                <a:path extrusionOk="0" h="1243" w="3733">
                  <a:moveTo>
                    <a:pt x="2996" y="0"/>
                  </a:moveTo>
                  <a:cubicBezTo>
                    <a:pt x="2980" y="0"/>
                    <a:pt x="2963" y="1"/>
                    <a:pt x="2946" y="2"/>
                  </a:cubicBezTo>
                  <a:lnTo>
                    <a:pt x="763" y="107"/>
                  </a:lnTo>
                  <a:cubicBezTo>
                    <a:pt x="1" y="124"/>
                    <a:pt x="30" y="1242"/>
                    <a:pt x="764" y="1242"/>
                  </a:cubicBezTo>
                  <a:cubicBezTo>
                    <a:pt x="770" y="1242"/>
                    <a:pt x="775" y="1242"/>
                    <a:pt x="781" y="1242"/>
                  </a:cubicBezTo>
                  <a:lnTo>
                    <a:pt x="816" y="1242"/>
                  </a:lnTo>
                  <a:lnTo>
                    <a:pt x="2999" y="1137"/>
                  </a:lnTo>
                  <a:cubicBezTo>
                    <a:pt x="3733" y="1086"/>
                    <a:pt x="3699" y="0"/>
                    <a:pt x="2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7" name="Google Shape;2517;p67"/>
            <p:cNvSpPr/>
            <p:nvPr/>
          </p:nvSpPr>
          <p:spPr>
            <a:xfrm>
              <a:off x="4545895" y="2206435"/>
              <a:ext cx="56501" cy="23638"/>
            </a:xfrm>
            <a:custGeom>
              <a:rect b="b" l="l" r="r" t="t"/>
              <a:pathLst>
                <a:path extrusionOk="0" h="1568" w="3748">
                  <a:moveTo>
                    <a:pt x="2956" y="1"/>
                  </a:moveTo>
                  <a:cubicBezTo>
                    <a:pt x="2916" y="1"/>
                    <a:pt x="2874" y="5"/>
                    <a:pt x="2830" y="13"/>
                  </a:cubicBezTo>
                  <a:lnTo>
                    <a:pt x="682" y="432"/>
                  </a:lnTo>
                  <a:cubicBezTo>
                    <a:pt x="1" y="554"/>
                    <a:pt x="88" y="1567"/>
                    <a:pt x="804" y="1567"/>
                  </a:cubicBezTo>
                  <a:cubicBezTo>
                    <a:pt x="839" y="1567"/>
                    <a:pt x="874" y="1567"/>
                    <a:pt x="909" y="1550"/>
                  </a:cubicBezTo>
                  <a:lnTo>
                    <a:pt x="3057" y="1131"/>
                  </a:lnTo>
                  <a:cubicBezTo>
                    <a:pt x="3747" y="999"/>
                    <a:pt x="3602" y="1"/>
                    <a:pt x="2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8" name="Google Shape;2518;p67"/>
            <p:cNvSpPr/>
            <p:nvPr/>
          </p:nvSpPr>
          <p:spPr>
            <a:xfrm>
              <a:off x="4415150" y="2212450"/>
              <a:ext cx="56576" cy="23411"/>
            </a:xfrm>
            <a:custGeom>
              <a:rect b="b" l="l" r="r" t="t"/>
              <a:pathLst>
                <a:path extrusionOk="0" h="1553" w="3753">
                  <a:moveTo>
                    <a:pt x="2978" y="0"/>
                  </a:moveTo>
                  <a:cubicBezTo>
                    <a:pt x="2935" y="0"/>
                    <a:pt x="2889" y="5"/>
                    <a:pt x="2841" y="16"/>
                  </a:cubicBezTo>
                  <a:lnTo>
                    <a:pt x="693" y="435"/>
                  </a:lnTo>
                  <a:cubicBezTo>
                    <a:pt x="0" y="556"/>
                    <a:pt x="97" y="1553"/>
                    <a:pt x="780" y="1553"/>
                  </a:cubicBezTo>
                  <a:cubicBezTo>
                    <a:pt x="786" y="1553"/>
                    <a:pt x="792" y="1552"/>
                    <a:pt x="797" y="1552"/>
                  </a:cubicBezTo>
                  <a:lnTo>
                    <a:pt x="902" y="1552"/>
                  </a:lnTo>
                  <a:lnTo>
                    <a:pt x="3050" y="1133"/>
                  </a:lnTo>
                  <a:cubicBezTo>
                    <a:pt x="3752" y="986"/>
                    <a:pt x="3600" y="0"/>
                    <a:pt x="2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19" name="Google Shape;2519;p67"/>
            <p:cNvSpPr/>
            <p:nvPr/>
          </p:nvSpPr>
          <p:spPr>
            <a:xfrm>
              <a:off x="4641018" y="2219973"/>
              <a:ext cx="56908" cy="21150"/>
            </a:xfrm>
            <a:custGeom>
              <a:rect b="b" l="l" r="r" t="t"/>
              <a:pathLst>
                <a:path extrusionOk="0" h="1403" w="3775">
                  <a:moveTo>
                    <a:pt x="2994" y="1"/>
                  </a:moveTo>
                  <a:cubicBezTo>
                    <a:pt x="2967" y="1"/>
                    <a:pt x="2940" y="2"/>
                    <a:pt x="2912" y="6"/>
                  </a:cubicBezTo>
                  <a:lnTo>
                    <a:pt x="729" y="267"/>
                  </a:lnTo>
                  <a:cubicBezTo>
                    <a:pt x="1" y="319"/>
                    <a:pt x="64" y="1403"/>
                    <a:pt x="781" y="1403"/>
                  </a:cubicBezTo>
                  <a:cubicBezTo>
                    <a:pt x="787" y="1403"/>
                    <a:pt x="793" y="1403"/>
                    <a:pt x="799" y="1403"/>
                  </a:cubicBezTo>
                  <a:lnTo>
                    <a:pt x="868" y="1385"/>
                  </a:lnTo>
                  <a:lnTo>
                    <a:pt x="3051" y="1141"/>
                  </a:lnTo>
                  <a:cubicBezTo>
                    <a:pt x="3774" y="1040"/>
                    <a:pt x="3672" y="1"/>
                    <a:pt x="2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0" name="Google Shape;2520;p67"/>
            <p:cNvSpPr/>
            <p:nvPr/>
          </p:nvSpPr>
          <p:spPr>
            <a:xfrm>
              <a:off x="4477801" y="2254766"/>
              <a:ext cx="56275" cy="18738"/>
            </a:xfrm>
            <a:custGeom>
              <a:rect b="b" l="l" r="r" t="t"/>
              <a:pathLst>
                <a:path extrusionOk="0" h="1243" w="3733">
                  <a:moveTo>
                    <a:pt x="2996" y="1"/>
                  </a:moveTo>
                  <a:cubicBezTo>
                    <a:pt x="2979" y="1"/>
                    <a:pt x="2963" y="2"/>
                    <a:pt x="2946" y="3"/>
                  </a:cubicBezTo>
                  <a:lnTo>
                    <a:pt x="763" y="108"/>
                  </a:lnTo>
                  <a:cubicBezTo>
                    <a:pt x="0" y="125"/>
                    <a:pt x="29" y="1243"/>
                    <a:pt x="763" y="1243"/>
                  </a:cubicBezTo>
                  <a:cubicBezTo>
                    <a:pt x="769" y="1243"/>
                    <a:pt x="775" y="1243"/>
                    <a:pt x="780" y="1243"/>
                  </a:cubicBezTo>
                  <a:lnTo>
                    <a:pt x="815" y="1243"/>
                  </a:lnTo>
                  <a:lnTo>
                    <a:pt x="2998" y="1138"/>
                  </a:lnTo>
                  <a:cubicBezTo>
                    <a:pt x="3732" y="1087"/>
                    <a:pt x="3699" y="1"/>
                    <a:pt x="2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1" name="Google Shape;2521;p67"/>
            <p:cNvSpPr/>
            <p:nvPr/>
          </p:nvSpPr>
          <p:spPr>
            <a:xfrm>
              <a:off x="4408034" y="2297398"/>
              <a:ext cx="56456" cy="18768"/>
            </a:xfrm>
            <a:custGeom>
              <a:rect b="b" l="l" r="r" t="t"/>
              <a:pathLst>
                <a:path extrusionOk="0" h="1245" w="3745">
                  <a:moveTo>
                    <a:pt x="2994" y="1"/>
                  </a:moveTo>
                  <a:cubicBezTo>
                    <a:pt x="2973" y="1"/>
                    <a:pt x="2951" y="2"/>
                    <a:pt x="2929" y="4"/>
                  </a:cubicBezTo>
                  <a:lnTo>
                    <a:pt x="746" y="109"/>
                  </a:lnTo>
                  <a:cubicBezTo>
                    <a:pt x="0" y="126"/>
                    <a:pt x="12" y="1244"/>
                    <a:pt x="763" y="1244"/>
                  </a:cubicBezTo>
                  <a:cubicBezTo>
                    <a:pt x="769" y="1244"/>
                    <a:pt x="775" y="1244"/>
                    <a:pt x="780" y="1244"/>
                  </a:cubicBezTo>
                  <a:lnTo>
                    <a:pt x="798" y="1244"/>
                  </a:lnTo>
                  <a:lnTo>
                    <a:pt x="2981" y="1139"/>
                  </a:lnTo>
                  <a:cubicBezTo>
                    <a:pt x="3744" y="1122"/>
                    <a:pt x="3717" y="1"/>
                    <a:pt x="2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2" name="Google Shape;2522;p67"/>
            <p:cNvSpPr/>
            <p:nvPr/>
          </p:nvSpPr>
          <p:spPr>
            <a:xfrm>
              <a:off x="4328559" y="2253032"/>
              <a:ext cx="56230" cy="23894"/>
            </a:xfrm>
            <a:custGeom>
              <a:rect b="b" l="l" r="r" t="t"/>
              <a:pathLst>
                <a:path extrusionOk="0" h="1585" w="3730">
                  <a:moveTo>
                    <a:pt x="792" y="1"/>
                  </a:moveTo>
                  <a:cubicBezTo>
                    <a:pt x="146" y="1"/>
                    <a:pt x="1" y="999"/>
                    <a:pt x="691" y="1131"/>
                  </a:cubicBezTo>
                  <a:lnTo>
                    <a:pt x="2839" y="1550"/>
                  </a:lnTo>
                  <a:cubicBezTo>
                    <a:pt x="2874" y="1567"/>
                    <a:pt x="2909" y="1567"/>
                    <a:pt x="2961" y="1567"/>
                  </a:cubicBezTo>
                  <a:lnTo>
                    <a:pt x="2944" y="1585"/>
                  </a:lnTo>
                  <a:cubicBezTo>
                    <a:pt x="3625" y="1567"/>
                    <a:pt x="3730" y="589"/>
                    <a:pt x="3066" y="450"/>
                  </a:cubicBezTo>
                  <a:lnTo>
                    <a:pt x="918" y="13"/>
                  </a:lnTo>
                  <a:cubicBezTo>
                    <a:pt x="874" y="5"/>
                    <a:pt x="832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3" name="Google Shape;2523;p67"/>
            <p:cNvSpPr/>
            <p:nvPr/>
          </p:nvSpPr>
          <p:spPr>
            <a:xfrm>
              <a:off x="4601974" y="2289544"/>
              <a:ext cx="52401" cy="17668"/>
            </a:xfrm>
            <a:custGeom>
              <a:rect b="b" l="l" r="r" t="t"/>
              <a:pathLst>
                <a:path extrusionOk="0" h="1172" w="3476">
                  <a:moveTo>
                    <a:pt x="577" y="1"/>
                  </a:moveTo>
                  <a:cubicBezTo>
                    <a:pt x="262" y="1"/>
                    <a:pt x="18" y="245"/>
                    <a:pt x="1" y="560"/>
                  </a:cubicBezTo>
                  <a:cubicBezTo>
                    <a:pt x="1" y="874"/>
                    <a:pt x="245" y="1119"/>
                    <a:pt x="559" y="1136"/>
                  </a:cubicBezTo>
                  <a:lnTo>
                    <a:pt x="2742" y="1171"/>
                  </a:lnTo>
                  <a:lnTo>
                    <a:pt x="2760" y="1171"/>
                  </a:lnTo>
                  <a:cubicBezTo>
                    <a:pt x="3476" y="1119"/>
                    <a:pt x="3476" y="71"/>
                    <a:pt x="2760" y="18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4" name="Google Shape;2524;p67"/>
            <p:cNvSpPr/>
            <p:nvPr/>
          </p:nvSpPr>
          <p:spPr>
            <a:xfrm>
              <a:off x="4630933" y="1694594"/>
              <a:ext cx="26864" cy="48165"/>
            </a:xfrm>
            <a:custGeom>
              <a:rect b="b" l="l" r="r" t="t"/>
              <a:pathLst>
                <a:path extrusionOk="0" h="3195" w="1782">
                  <a:moveTo>
                    <a:pt x="1150" y="1"/>
                  </a:moveTo>
                  <a:cubicBezTo>
                    <a:pt x="939" y="1"/>
                    <a:pt x="728" y="112"/>
                    <a:pt x="629" y="365"/>
                  </a:cubicBezTo>
                  <a:lnTo>
                    <a:pt x="88" y="2478"/>
                  </a:lnTo>
                  <a:cubicBezTo>
                    <a:pt x="1" y="2775"/>
                    <a:pt x="193" y="3090"/>
                    <a:pt x="490" y="3177"/>
                  </a:cubicBezTo>
                  <a:cubicBezTo>
                    <a:pt x="542" y="3177"/>
                    <a:pt x="577" y="3194"/>
                    <a:pt x="629" y="3194"/>
                  </a:cubicBezTo>
                  <a:cubicBezTo>
                    <a:pt x="891" y="3194"/>
                    <a:pt x="1101" y="3020"/>
                    <a:pt x="1171" y="2758"/>
                  </a:cubicBezTo>
                  <a:lnTo>
                    <a:pt x="1729" y="645"/>
                  </a:lnTo>
                  <a:cubicBezTo>
                    <a:pt x="1782" y="248"/>
                    <a:pt x="1465" y="1"/>
                    <a:pt x="1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5" name="Google Shape;2525;p67"/>
            <p:cNvSpPr/>
            <p:nvPr/>
          </p:nvSpPr>
          <p:spPr>
            <a:xfrm>
              <a:off x="4659410" y="1603104"/>
              <a:ext cx="23924" cy="49084"/>
            </a:xfrm>
            <a:custGeom>
              <a:rect b="b" l="l" r="r" t="t"/>
              <a:pathLst>
                <a:path extrusionOk="0" h="3256" w="1587">
                  <a:moveTo>
                    <a:pt x="622" y="1"/>
                  </a:moveTo>
                  <a:cubicBezTo>
                    <a:pt x="312" y="1"/>
                    <a:pt x="1" y="232"/>
                    <a:pt x="50" y="636"/>
                  </a:cubicBezTo>
                  <a:lnTo>
                    <a:pt x="399" y="2784"/>
                  </a:lnTo>
                  <a:cubicBezTo>
                    <a:pt x="452" y="3064"/>
                    <a:pt x="696" y="3256"/>
                    <a:pt x="976" y="3256"/>
                  </a:cubicBezTo>
                  <a:lnTo>
                    <a:pt x="1063" y="3256"/>
                  </a:lnTo>
                  <a:cubicBezTo>
                    <a:pt x="1377" y="3203"/>
                    <a:pt x="1587" y="2906"/>
                    <a:pt x="1534" y="2592"/>
                  </a:cubicBezTo>
                  <a:lnTo>
                    <a:pt x="1168" y="444"/>
                  </a:lnTo>
                  <a:cubicBezTo>
                    <a:pt x="1099" y="139"/>
                    <a:pt x="861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6" name="Google Shape;2526;p67"/>
            <p:cNvSpPr/>
            <p:nvPr/>
          </p:nvSpPr>
          <p:spPr>
            <a:xfrm>
              <a:off x="4366352" y="1547839"/>
              <a:ext cx="43446" cy="42225"/>
            </a:xfrm>
            <a:custGeom>
              <a:rect b="b" l="l" r="r" t="t"/>
              <a:pathLst>
                <a:path extrusionOk="0" h="2801" w="2882">
                  <a:moveTo>
                    <a:pt x="2096" y="1"/>
                  </a:moveTo>
                  <a:cubicBezTo>
                    <a:pt x="1958" y="1"/>
                    <a:pt x="1817" y="54"/>
                    <a:pt x="1694" y="181"/>
                  </a:cubicBezTo>
                  <a:lnTo>
                    <a:pt x="297" y="1875"/>
                  </a:lnTo>
                  <a:cubicBezTo>
                    <a:pt x="0" y="2241"/>
                    <a:pt x="262" y="2800"/>
                    <a:pt x="734" y="2800"/>
                  </a:cubicBezTo>
                  <a:cubicBezTo>
                    <a:pt x="908" y="2800"/>
                    <a:pt x="1066" y="2730"/>
                    <a:pt x="1170" y="2591"/>
                  </a:cubicBezTo>
                  <a:lnTo>
                    <a:pt x="2568" y="914"/>
                  </a:lnTo>
                  <a:cubicBezTo>
                    <a:pt x="2882" y="482"/>
                    <a:pt x="2509" y="1"/>
                    <a:pt x="2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7" name="Google Shape;2527;p67"/>
            <p:cNvSpPr/>
            <p:nvPr/>
          </p:nvSpPr>
          <p:spPr>
            <a:xfrm>
              <a:off x="4293163" y="1606450"/>
              <a:ext cx="31673" cy="47848"/>
            </a:xfrm>
            <a:custGeom>
              <a:rect b="b" l="l" r="r" t="t"/>
              <a:pathLst>
                <a:path extrusionOk="0" h="3174" w="2101">
                  <a:moveTo>
                    <a:pt x="1398" y="1"/>
                  </a:moveTo>
                  <a:cubicBezTo>
                    <a:pt x="1198" y="1"/>
                    <a:pt x="999" y="104"/>
                    <a:pt x="891" y="344"/>
                  </a:cubicBezTo>
                  <a:lnTo>
                    <a:pt x="123" y="2388"/>
                  </a:lnTo>
                  <a:cubicBezTo>
                    <a:pt x="0" y="2684"/>
                    <a:pt x="158" y="3016"/>
                    <a:pt x="437" y="3121"/>
                  </a:cubicBezTo>
                  <a:cubicBezTo>
                    <a:pt x="507" y="3156"/>
                    <a:pt x="577" y="3156"/>
                    <a:pt x="647" y="3173"/>
                  </a:cubicBezTo>
                  <a:cubicBezTo>
                    <a:pt x="874" y="3156"/>
                    <a:pt x="1101" y="3016"/>
                    <a:pt x="1170" y="2807"/>
                  </a:cubicBezTo>
                  <a:lnTo>
                    <a:pt x="1956" y="763"/>
                  </a:lnTo>
                  <a:cubicBezTo>
                    <a:pt x="2101" y="318"/>
                    <a:pt x="174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28" name="Google Shape;2528;p67"/>
            <p:cNvSpPr/>
            <p:nvPr/>
          </p:nvSpPr>
          <p:spPr>
            <a:xfrm>
              <a:off x="4270249" y="1705614"/>
              <a:ext cx="17668" cy="50049"/>
            </a:xfrm>
            <a:custGeom>
              <a:rect b="b" l="l" r="r" t="t"/>
              <a:pathLst>
                <a:path extrusionOk="0" h="3320" w="1172">
                  <a:moveTo>
                    <a:pt x="577" y="1"/>
                  </a:moveTo>
                  <a:cubicBezTo>
                    <a:pt x="263" y="1"/>
                    <a:pt x="1" y="263"/>
                    <a:pt x="1" y="560"/>
                  </a:cubicBezTo>
                  <a:lnTo>
                    <a:pt x="36" y="2743"/>
                  </a:lnTo>
                  <a:cubicBezTo>
                    <a:pt x="36" y="3057"/>
                    <a:pt x="280" y="3319"/>
                    <a:pt x="595" y="3319"/>
                  </a:cubicBezTo>
                  <a:cubicBezTo>
                    <a:pt x="909" y="3319"/>
                    <a:pt x="1171" y="3057"/>
                    <a:pt x="1154" y="2743"/>
                  </a:cubicBezTo>
                  <a:lnTo>
                    <a:pt x="1136" y="560"/>
                  </a:lnTo>
                  <a:cubicBezTo>
                    <a:pt x="1136" y="245"/>
                    <a:pt x="87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32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68"/>
          <p:cNvSpPr txBox="1"/>
          <p:nvPr>
            <p:ph idx="4" type="title"/>
          </p:nvPr>
        </p:nvSpPr>
        <p:spPr>
          <a:xfrm>
            <a:off x="1126275" y="1087575"/>
            <a:ext cx="7809900" cy="31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/>
              <a:t>O que o aluno precisa aprender: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Identificar o fonema em diferentes posições na palavra;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Identificar o grafema que representa cada fonema;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Fazer análise: decompor uma palavra em seus fonemas;</a:t>
            </a:r>
            <a:endParaRPr b="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Fazer síntese: juntar sons para formar palavras.</a:t>
            </a:r>
            <a:endParaRPr b="0"/>
          </a:p>
        </p:txBody>
      </p:sp>
      <p:sp>
        <p:nvSpPr>
          <p:cNvPr id="2534" name="Google Shape;2534;p68"/>
          <p:cNvSpPr txBox="1"/>
          <p:nvPr>
            <p:ph idx="8" type="title"/>
          </p:nvPr>
        </p:nvSpPr>
        <p:spPr>
          <a:xfrm>
            <a:off x="1312200" y="514875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combinação dos sons</a:t>
            </a:r>
            <a:endParaRPr/>
          </a:p>
        </p:txBody>
      </p:sp>
      <p:grpSp>
        <p:nvGrpSpPr>
          <p:cNvPr id="2535" name="Google Shape;2535;p68"/>
          <p:cNvGrpSpPr/>
          <p:nvPr/>
        </p:nvGrpSpPr>
        <p:grpSpPr>
          <a:xfrm>
            <a:off x="272645" y="-5"/>
            <a:ext cx="648845" cy="1087571"/>
            <a:chOff x="4202863" y="1277815"/>
            <a:chExt cx="676868" cy="1087571"/>
          </a:xfrm>
        </p:grpSpPr>
        <p:sp>
          <p:nvSpPr>
            <p:cNvPr id="2536" name="Google Shape;2536;p68"/>
            <p:cNvSpPr/>
            <p:nvPr/>
          </p:nvSpPr>
          <p:spPr>
            <a:xfrm>
              <a:off x="4717283" y="1527910"/>
              <a:ext cx="127173" cy="117706"/>
            </a:xfrm>
            <a:custGeom>
              <a:rect b="b" l="l" r="r" t="t"/>
              <a:pathLst>
                <a:path extrusionOk="0" h="7808" w="8436">
                  <a:moveTo>
                    <a:pt x="8436" y="1"/>
                  </a:moveTo>
                  <a:lnTo>
                    <a:pt x="1" y="647"/>
                  </a:lnTo>
                  <a:lnTo>
                    <a:pt x="4157" y="7807"/>
                  </a:lnTo>
                  <a:lnTo>
                    <a:pt x="8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37" name="Google Shape;2537;p68"/>
            <p:cNvSpPr/>
            <p:nvPr/>
          </p:nvSpPr>
          <p:spPr>
            <a:xfrm>
              <a:off x="4734920" y="1542125"/>
              <a:ext cx="66888" cy="86108"/>
            </a:xfrm>
            <a:custGeom>
              <a:rect b="b" l="l" r="r" t="t"/>
              <a:pathLst>
                <a:path extrusionOk="0" h="5712" w="4437">
                  <a:moveTo>
                    <a:pt x="3651" y="1"/>
                  </a:moveTo>
                  <a:lnTo>
                    <a:pt x="1" y="402"/>
                  </a:lnTo>
                  <a:lnTo>
                    <a:pt x="3057" y="5712"/>
                  </a:lnTo>
                  <a:lnTo>
                    <a:pt x="4437" y="3441"/>
                  </a:lnTo>
                  <a:lnTo>
                    <a:pt x="36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38" name="Google Shape;2538;p68"/>
            <p:cNvSpPr/>
            <p:nvPr/>
          </p:nvSpPr>
          <p:spPr>
            <a:xfrm>
              <a:off x="4762040" y="1670082"/>
              <a:ext cx="117691" cy="124535"/>
            </a:xfrm>
            <a:custGeom>
              <a:rect b="b" l="l" r="r" t="t"/>
              <a:pathLst>
                <a:path extrusionOk="0" h="8261" w="7807">
                  <a:moveTo>
                    <a:pt x="1" y="0"/>
                  </a:moveTo>
                  <a:lnTo>
                    <a:pt x="437" y="8261"/>
                  </a:lnTo>
                  <a:lnTo>
                    <a:pt x="7807" y="32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39" name="Google Shape;2539;p68"/>
            <p:cNvSpPr/>
            <p:nvPr/>
          </p:nvSpPr>
          <p:spPr>
            <a:xfrm>
              <a:off x="4773105" y="1687448"/>
              <a:ext cx="51602" cy="92169"/>
            </a:xfrm>
            <a:custGeom>
              <a:rect b="b" l="l" r="r" t="t"/>
              <a:pathLst>
                <a:path extrusionOk="0" h="6114" w="3423">
                  <a:moveTo>
                    <a:pt x="0" y="1"/>
                  </a:moveTo>
                  <a:lnTo>
                    <a:pt x="279" y="6113"/>
                  </a:lnTo>
                  <a:lnTo>
                    <a:pt x="2550" y="4734"/>
                  </a:lnTo>
                  <a:lnTo>
                    <a:pt x="3423" y="13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0" name="Google Shape;2540;p68"/>
            <p:cNvSpPr/>
            <p:nvPr/>
          </p:nvSpPr>
          <p:spPr>
            <a:xfrm>
              <a:off x="4714916" y="1795657"/>
              <a:ext cx="132178" cy="116650"/>
            </a:xfrm>
            <a:custGeom>
              <a:rect b="b" l="l" r="r" t="t"/>
              <a:pathLst>
                <a:path extrusionOk="0" h="7738" w="8768">
                  <a:moveTo>
                    <a:pt x="2952" y="1"/>
                  </a:moveTo>
                  <a:lnTo>
                    <a:pt x="1" y="7737"/>
                  </a:lnTo>
                  <a:lnTo>
                    <a:pt x="8767" y="6165"/>
                  </a:lnTo>
                  <a:lnTo>
                    <a:pt x="2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1" name="Google Shape;2541;p68"/>
            <p:cNvSpPr/>
            <p:nvPr/>
          </p:nvSpPr>
          <p:spPr>
            <a:xfrm>
              <a:off x="4729132" y="1816189"/>
              <a:ext cx="72420" cy="86108"/>
            </a:xfrm>
            <a:custGeom>
              <a:rect b="b" l="l" r="r" t="t"/>
              <a:pathLst>
                <a:path extrusionOk="0" h="5712" w="4804">
                  <a:moveTo>
                    <a:pt x="2201" y="1"/>
                  </a:moveTo>
                  <a:lnTo>
                    <a:pt x="1" y="5712"/>
                  </a:lnTo>
                  <a:lnTo>
                    <a:pt x="2638" y="5362"/>
                  </a:lnTo>
                  <a:lnTo>
                    <a:pt x="4803" y="2585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2" name="Google Shape;2542;p68"/>
            <p:cNvSpPr/>
            <p:nvPr/>
          </p:nvSpPr>
          <p:spPr>
            <a:xfrm>
              <a:off x="4652520" y="1922287"/>
              <a:ext cx="133489" cy="113756"/>
            </a:xfrm>
            <a:custGeom>
              <a:rect b="b" l="l" r="r" t="t"/>
              <a:pathLst>
                <a:path extrusionOk="0" h="7546" w="8855">
                  <a:moveTo>
                    <a:pt x="5013" y="1"/>
                  </a:moveTo>
                  <a:lnTo>
                    <a:pt x="1" y="6585"/>
                  </a:lnTo>
                  <a:lnTo>
                    <a:pt x="8855" y="7545"/>
                  </a:lnTo>
                  <a:lnTo>
                    <a:pt x="8855" y="7545"/>
                  </a:lnTo>
                  <a:lnTo>
                    <a:pt x="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3" name="Google Shape;2543;p68"/>
            <p:cNvSpPr/>
            <p:nvPr/>
          </p:nvSpPr>
          <p:spPr>
            <a:xfrm>
              <a:off x="4668847" y="1942819"/>
              <a:ext cx="82943" cy="79264"/>
            </a:xfrm>
            <a:custGeom>
              <a:rect b="b" l="l" r="r" t="t"/>
              <a:pathLst>
                <a:path extrusionOk="0" h="5258" w="5502">
                  <a:moveTo>
                    <a:pt x="3738" y="1"/>
                  </a:moveTo>
                  <a:lnTo>
                    <a:pt x="0" y="4856"/>
                  </a:lnTo>
                  <a:lnTo>
                    <a:pt x="2637" y="5258"/>
                  </a:lnTo>
                  <a:lnTo>
                    <a:pt x="5501" y="3214"/>
                  </a:lnTo>
                  <a:lnTo>
                    <a:pt x="37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4" name="Google Shape;2544;p68"/>
            <p:cNvSpPr/>
            <p:nvPr/>
          </p:nvSpPr>
          <p:spPr>
            <a:xfrm>
              <a:off x="4556960" y="2024962"/>
              <a:ext cx="127957" cy="122695"/>
            </a:xfrm>
            <a:custGeom>
              <a:rect b="b" l="l" r="r" t="t"/>
              <a:pathLst>
                <a:path extrusionOk="0" h="8139" w="8488">
                  <a:moveTo>
                    <a:pt x="6217" y="1"/>
                  </a:moveTo>
                  <a:lnTo>
                    <a:pt x="0" y="5467"/>
                  </a:lnTo>
                  <a:lnTo>
                    <a:pt x="8488" y="8139"/>
                  </a:lnTo>
                  <a:lnTo>
                    <a:pt x="62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5" name="Google Shape;2545;p68"/>
            <p:cNvSpPr/>
            <p:nvPr/>
          </p:nvSpPr>
          <p:spPr>
            <a:xfrm>
              <a:off x="4574070" y="2044183"/>
              <a:ext cx="86108" cy="74516"/>
            </a:xfrm>
            <a:custGeom>
              <a:rect b="b" l="l" r="r" t="t"/>
              <a:pathLst>
                <a:path extrusionOk="0" h="4943" w="5712">
                  <a:moveTo>
                    <a:pt x="4611" y="1"/>
                  </a:moveTo>
                  <a:lnTo>
                    <a:pt x="0" y="4035"/>
                  </a:lnTo>
                  <a:lnTo>
                    <a:pt x="2498" y="4943"/>
                  </a:lnTo>
                  <a:lnTo>
                    <a:pt x="5711" y="3511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6" name="Google Shape;2546;p68"/>
            <p:cNvSpPr/>
            <p:nvPr/>
          </p:nvSpPr>
          <p:spPr>
            <a:xfrm>
              <a:off x="4431114" y="1277815"/>
              <a:ext cx="132178" cy="197980"/>
            </a:xfrm>
            <a:custGeom>
              <a:rect b="b" l="l" r="r" t="t"/>
              <a:pathLst>
                <a:path extrusionOk="0" h="13133" w="8768">
                  <a:moveTo>
                    <a:pt x="4401" y="0"/>
                  </a:moveTo>
                  <a:lnTo>
                    <a:pt x="0" y="13133"/>
                  </a:lnTo>
                  <a:lnTo>
                    <a:pt x="8767" y="11910"/>
                  </a:lnTo>
                  <a:lnTo>
                    <a:pt x="4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7" name="Google Shape;2547;p68"/>
            <p:cNvSpPr/>
            <p:nvPr/>
          </p:nvSpPr>
          <p:spPr>
            <a:xfrm>
              <a:off x="4443219" y="1317297"/>
              <a:ext cx="70054" cy="145082"/>
            </a:xfrm>
            <a:custGeom>
              <a:rect b="b" l="l" r="r" t="t"/>
              <a:pathLst>
                <a:path extrusionOk="0" h="9624" w="4647">
                  <a:moveTo>
                    <a:pt x="3406" y="1"/>
                  </a:moveTo>
                  <a:lnTo>
                    <a:pt x="1" y="9623"/>
                  </a:lnTo>
                  <a:lnTo>
                    <a:pt x="4646" y="8733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8" name="Google Shape;2548;p68"/>
            <p:cNvSpPr/>
            <p:nvPr/>
          </p:nvSpPr>
          <p:spPr>
            <a:xfrm>
              <a:off x="4477711" y="1319573"/>
              <a:ext cx="38999" cy="13010"/>
            </a:xfrm>
            <a:custGeom>
              <a:rect b="b" l="l" r="r" t="t"/>
              <a:pathLst>
                <a:path extrusionOk="0" h="863" w="2587">
                  <a:moveTo>
                    <a:pt x="2387" y="0"/>
                  </a:moveTo>
                  <a:cubicBezTo>
                    <a:pt x="2372" y="0"/>
                    <a:pt x="2357" y="2"/>
                    <a:pt x="2341" y="7"/>
                  </a:cubicBezTo>
                  <a:lnTo>
                    <a:pt x="105" y="583"/>
                  </a:lnTo>
                  <a:cubicBezTo>
                    <a:pt x="35" y="601"/>
                    <a:pt x="1" y="670"/>
                    <a:pt x="18" y="758"/>
                  </a:cubicBezTo>
                  <a:cubicBezTo>
                    <a:pt x="35" y="810"/>
                    <a:pt x="88" y="863"/>
                    <a:pt x="158" y="863"/>
                  </a:cubicBezTo>
                  <a:cubicBezTo>
                    <a:pt x="158" y="863"/>
                    <a:pt x="175" y="863"/>
                    <a:pt x="193" y="845"/>
                  </a:cubicBezTo>
                  <a:lnTo>
                    <a:pt x="2411" y="286"/>
                  </a:lnTo>
                  <a:cubicBezTo>
                    <a:pt x="2586" y="238"/>
                    <a:pt x="2543" y="0"/>
                    <a:pt x="2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49" name="Google Shape;2549;p68"/>
            <p:cNvSpPr/>
            <p:nvPr/>
          </p:nvSpPr>
          <p:spPr>
            <a:xfrm>
              <a:off x="4466661" y="1353854"/>
              <a:ext cx="62501" cy="11382"/>
            </a:xfrm>
            <a:custGeom>
              <a:rect b="b" l="l" r="r" t="t"/>
              <a:pathLst>
                <a:path extrusionOk="0" h="755" w="4146">
                  <a:moveTo>
                    <a:pt x="3960" y="0"/>
                  </a:moveTo>
                  <a:cubicBezTo>
                    <a:pt x="3950" y="0"/>
                    <a:pt x="3940" y="1"/>
                    <a:pt x="3929" y="3"/>
                  </a:cubicBezTo>
                  <a:lnTo>
                    <a:pt x="140" y="475"/>
                  </a:lnTo>
                  <a:cubicBezTo>
                    <a:pt x="52" y="492"/>
                    <a:pt x="0" y="562"/>
                    <a:pt x="18" y="632"/>
                  </a:cubicBezTo>
                  <a:cubicBezTo>
                    <a:pt x="18" y="702"/>
                    <a:pt x="87" y="754"/>
                    <a:pt x="157" y="754"/>
                  </a:cubicBezTo>
                  <a:lnTo>
                    <a:pt x="175" y="754"/>
                  </a:lnTo>
                  <a:lnTo>
                    <a:pt x="3964" y="283"/>
                  </a:lnTo>
                  <a:cubicBezTo>
                    <a:pt x="4146" y="266"/>
                    <a:pt x="4125" y="0"/>
                    <a:pt x="3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0" name="Google Shape;2550;p68"/>
            <p:cNvSpPr/>
            <p:nvPr/>
          </p:nvSpPr>
          <p:spPr>
            <a:xfrm>
              <a:off x="4448224" y="1388481"/>
              <a:ext cx="90782" cy="29668"/>
            </a:xfrm>
            <a:custGeom>
              <a:rect b="b" l="l" r="r" t="t"/>
              <a:pathLst>
                <a:path extrusionOk="0" h="1968" w="6022">
                  <a:moveTo>
                    <a:pt x="5803" y="1"/>
                  </a:moveTo>
                  <a:cubicBezTo>
                    <a:pt x="5785" y="1"/>
                    <a:pt x="5766" y="4"/>
                    <a:pt x="5746" y="11"/>
                  </a:cubicBezTo>
                  <a:lnTo>
                    <a:pt x="158" y="1705"/>
                  </a:lnTo>
                  <a:cubicBezTo>
                    <a:pt x="1" y="1740"/>
                    <a:pt x="36" y="1967"/>
                    <a:pt x="193" y="1967"/>
                  </a:cubicBezTo>
                  <a:lnTo>
                    <a:pt x="245" y="1967"/>
                  </a:lnTo>
                  <a:lnTo>
                    <a:pt x="5834" y="291"/>
                  </a:lnTo>
                  <a:cubicBezTo>
                    <a:pt x="6021" y="244"/>
                    <a:pt x="5957" y="1"/>
                    <a:pt x="5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1" name="Google Shape;2551;p68"/>
            <p:cNvSpPr/>
            <p:nvPr/>
          </p:nvSpPr>
          <p:spPr>
            <a:xfrm>
              <a:off x="4442692" y="1424751"/>
              <a:ext cx="107319" cy="31838"/>
            </a:xfrm>
            <a:custGeom>
              <a:rect b="b" l="l" r="r" t="t"/>
              <a:pathLst>
                <a:path extrusionOk="0" h="2112" w="7119">
                  <a:moveTo>
                    <a:pt x="6929" y="0"/>
                  </a:moveTo>
                  <a:cubicBezTo>
                    <a:pt x="6909" y="0"/>
                    <a:pt x="6887" y="5"/>
                    <a:pt x="6864" y="15"/>
                  </a:cubicBezTo>
                  <a:lnTo>
                    <a:pt x="141" y="1832"/>
                  </a:lnTo>
                  <a:cubicBezTo>
                    <a:pt x="1" y="1867"/>
                    <a:pt x="18" y="2094"/>
                    <a:pt x="193" y="2111"/>
                  </a:cubicBezTo>
                  <a:cubicBezTo>
                    <a:pt x="193" y="2111"/>
                    <a:pt x="210" y="2094"/>
                    <a:pt x="228" y="2094"/>
                  </a:cubicBezTo>
                  <a:lnTo>
                    <a:pt x="6934" y="277"/>
                  </a:lnTo>
                  <a:cubicBezTo>
                    <a:pt x="7118" y="247"/>
                    <a:pt x="7073" y="0"/>
                    <a:pt x="6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2" name="Google Shape;2552;p68"/>
            <p:cNvSpPr/>
            <p:nvPr/>
          </p:nvSpPr>
          <p:spPr>
            <a:xfrm>
              <a:off x="4202863" y="1430766"/>
              <a:ext cx="637386" cy="934620"/>
            </a:xfrm>
            <a:custGeom>
              <a:rect b="b" l="l" r="r" t="t"/>
              <a:pathLst>
                <a:path extrusionOk="0" h="61998" w="42281">
                  <a:moveTo>
                    <a:pt x="21498" y="1"/>
                  </a:moveTo>
                  <a:cubicBezTo>
                    <a:pt x="16224" y="1"/>
                    <a:pt x="11649" y="1782"/>
                    <a:pt x="8226" y="5152"/>
                  </a:cubicBezTo>
                  <a:cubicBezTo>
                    <a:pt x="1869" y="11457"/>
                    <a:pt x="1729" y="20975"/>
                    <a:pt x="1729" y="22040"/>
                  </a:cubicBezTo>
                  <a:cubicBezTo>
                    <a:pt x="1729" y="25341"/>
                    <a:pt x="4401" y="27995"/>
                    <a:pt x="7702" y="27995"/>
                  </a:cubicBezTo>
                  <a:lnTo>
                    <a:pt x="7719" y="27995"/>
                  </a:lnTo>
                  <a:cubicBezTo>
                    <a:pt x="11020" y="27995"/>
                    <a:pt x="13674" y="25306"/>
                    <a:pt x="13657" y="22023"/>
                  </a:cubicBezTo>
                  <a:cubicBezTo>
                    <a:pt x="13657" y="20870"/>
                    <a:pt x="14146" y="16120"/>
                    <a:pt x="16626" y="13657"/>
                  </a:cubicBezTo>
                  <a:cubicBezTo>
                    <a:pt x="17381" y="12919"/>
                    <a:pt x="18693" y="11945"/>
                    <a:pt x="21524" y="11945"/>
                  </a:cubicBezTo>
                  <a:cubicBezTo>
                    <a:pt x="21573" y="11945"/>
                    <a:pt x="21623" y="11945"/>
                    <a:pt x="21673" y="11946"/>
                  </a:cubicBezTo>
                  <a:cubicBezTo>
                    <a:pt x="24275" y="11981"/>
                    <a:pt x="25620" y="13011"/>
                    <a:pt x="26283" y="15474"/>
                  </a:cubicBezTo>
                  <a:cubicBezTo>
                    <a:pt x="27838" y="21114"/>
                    <a:pt x="24520" y="30510"/>
                    <a:pt x="17272" y="34963"/>
                  </a:cubicBezTo>
                  <a:cubicBezTo>
                    <a:pt x="0" y="45564"/>
                    <a:pt x="1432" y="55553"/>
                    <a:pt x="1904" y="57440"/>
                  </a:cubicBezTo>
                  <a:cubicBezTo>
                    <a:pt x="2550" y="60111"/>
                    <a:pt x="4943" y="61980"/>
                    <a:pt x="7684" y="61998"/>
                  </a:cubicBezTo>
                  <a:lnTo>
                    <a:pt x="36325" y="61998"/>
                  </a:lnTo>
                  <a:lnTo>
                    <a:pt x="36308" y="61980"/>
                  </a:lnTo>
                  <a:cubicBezTo>
                    <a:pt x="39608" y="61980"/>
                    <a:pt x="42280" y="59308"/>
                    <a:pt x="42280" y="56025"/>
                  </a:cubicBezTo>
                  <a:cubicBezTo>
                    <a:pt x="42280" y="52724"/>
                    <a:pt x="39608" y="50052"/>
                    <a:pt x="36308" y="50052"/>
                  </a:cubicBezTo>
                  <a:lnTo>
                    <a:pt x="16958" y="50052"/>
                  </a:lnTo>
                  <a:cubicBezTo>
                    <a:pt x="18460" y="48603"/>
                    <a:pt x="20573" y="46909"/>
                    <a:pt x="23507" y="45110"/>
                  </a:cubicBezTo>
                  <a:cubicBezTo>
                    <a:pt x="29008" y="41722"/>
                    <a:pt x="33479" y="36395"/>
                    <a:pt x="36116" y="30091"/>
                  </a:cubicBezTo>
                  <a:cubicBezTo>
                    <a:pt x="38630" y="24066"/>
                    <a:pt x="39242" y="17569"/>
                    <a:pt x="37792" y="12278"/>
                  </a:cubicBezTo>
                  <a:cubicBezTo>
                    <a:pt x="35696" y="4698"/>
                    <a:pt x="29741" y="105"/>
                    <a:pt x="21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3" name="Google Shape;2553;p68"/>
            <p:cNvSpPr/>
            <p:nvPr/>
          </p:nvSpPr>
          <p:spPr>
            <a:xfrm>
              <a:off x="4574070" y="1414726"/>
              <a:ext cx="191603" cy="158604"/>
            </a:xfrm>
            <a:custGeom>
              <a:rect b="b" l="l" r="r" t="t"/>
              <a:pathLst>
                <a:path extrusionOk="0" h="10521" w="12710">
                  <a:moveTo>
                    <a:pt x="6447" y="1"/>
                  </a:moveTo>
                  <a:cubicBezTo>
                    <a:pt x="5842" y="1"/>
                    <a:pt x="5227" y="107"/>
                    <a:pt x="4628" y="331"/>
                  </a:cubicBezTo>
                  <a:cubicBezTo>
                    <a:pt x="227" y="1955"/>
                    <a:pt x="0" y="8085"/>
                    <a:pt x="4262" y="10024"/>
                  </a:cubicBezTo>
                  <a:cubicBezTo>
                    <a:pt x="5003" y="10365"/>
                    <a:pt x="5751" y="10520"/>
                    <a:pt x="6473" y="10520"/>
                  </a:cubicBezTo>
                  <a:cubicBezTo>
                    <a:pt x="9886" y="10520"/>
                    <a:pt x="12710" y="7055"/>
                    <a:pt x="11369" y="3422"/>
                  </a:cubicBezTo>
                  <a:cubicBezTo>
                    <a:pt x="10581" y="1314"/>
                    <a:pt x="8574" y="1"/>
                    <a:pt x="6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4" name="Google Shape;2554;p68"/>
            <p:cNvSpPr/>
            <p:nvPr/>
          </p:nvSpPr>
          <p:spPr>
            <a:xfrm>
              <a:off x="4612240" y="1445660"/>
              <a:ext cx="116439" cy="96540"/>
            </a:xfrm>
            <a:custGeom>
              <a:rect b="b" l="l" r="r" t="t"/>
              <a:pathLst>
                <a:path extrusionOk="0" h="6404" w="7724">
                  <a:moveTo>
                    <a:pt x="3918" y="0"/>
                  </a:moveTo>
                  <a:cubicBezTo>
                    <a:pt x="3550" y="0"/>
                    <a:pt x="3176" y="65"/>
                    <a:pt x="2812" y="200"/>
                  </a:cubicBezTo>
                  <a:cubicBezTo>
                    <a:pt x="140" y="1196"/>
                    <a:pt x="1" y="4915"/>
                    <a:pt x="2585" y="6103"/>
                  </a:cubicBezTo>
                  <a:cubicBezTo>
                    <a:pt x="3036" y="6310"/>
                    <a:pt x="3490" y="6404"/>
                    <a:pt x="3929" y="6404"/>
                  </a:cubicBezTo>
                  <a:cubicBezTo>
                    <a:pt x="6007" y="6404"/>
                    <a:pt x="7724" y="4293"/>
                    <a:pt x="6916" y="2086"/>
                  </a:cubicBezTo>
                  <a:cubicBezTo>
                    <a:pt x="6440" y="795"/>
                    <a:pt x="5213" y="0"/>
                    <a:pt x="3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5" name="Google Shape;2555;p68"/>
            <p:cNvSpPr/>
            <p:nvPr/>
          </p:nvSpPr>
          <p:spPr>
            <a:xfrm>
              <a:off x="4211547" y="1414726"/>
              <a:ext cx="191618" cy="158604"/>
            </a:xfrm>
            <a:custGeom>
              <a:rect b="b" l="l" r="r" t="t"/>
              <a:pathLst>
                <a:path extrusionOk="0" h="10521" w="12711">
                  <a:moveTo>
                    <a:pt x="6439" y="1"/>
                  </a:moveTo>
                  <a:cubicBezTo>
                    <a:pt x="5831" y="1"/>
                    <a:pt x="5214" y="107"/>
                    <a:pt x="4611" y="331"/>
                  </a:cubicBezTo>
                  <a:cubicBezTo>
                    <a:pt x="228" y="1955"/>
                    <a:pt x="1" y="8085"/>
                    <a:pt x="4244" y="10024"/>
                  </a:cubicBezTo>
                  <a:cubicBezTo>
                    <a:pt x="4988" y="10365"/>
                    <a:pt x="5740" y="10520"/>
                    <a:pt x="6464" y="10520"/>
                  </a:cubicBezTo>
                  <a:cubicBezTo>
                    <a:pt x="9887" y="10520"/>
                    <a:pt x="12710" y="7055"/>
                    <a:pt x="11370" y="3422"/>
                  </a:cubicBezTo>
                  <a:cubicBezTo>
                    <a:pt x="10581" y="1314"/>
                    <a:pt x="8574" y="1"/>
                    <a:pt x="6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6" name="Google Shape;2556;p68"/>
            <p:cNvSpPr/>
            <p:nvPr/>
          </p:nvSpPr>
          <p:spPr>
            <a:xfrm>
              <a:off x="4249716" y="1445660"/>
              <a:ext cx="116665" cy="96540"/>
            </a:xfrm>
            <a:custGeom>
              <a:rect b="b" l="l" r="r" t="t"/>
              <a:pathLst>
                <a:path extrusionOk="0" h="6404" w="7739">
                  <a:moveTo>
                    <a:pt x="3925" y="0"/>
                  </a:moveTo>
                  <a:cubicBezTo>
                    <a:pt x="3556" y="0"/>
                    <a:pt x="3180" y="65"/>
                    <a:pt x="2812" y="200"/>
                  </a:cubicBezTo>
                  <a:cubicBezTo>
                    <a:pt x="141" y="1196"/>
                    <a:pt x="1" y="4915"/>
                    <a:pt x="2585" y="6103"/>
                  </a:cubicBezTo>
                  <a:cubicBezTo>
                    <a:pt x="3036" y="6310"/>
                    <a:pt x="3491" y="6404"/>
                    <a:pt x="3930" y="6404"/>
                  </a:cubicBezTo>
                  <a:cubicBezTo>
                    <a:pt x="6012" y="6404"/>
                    <a:pt x="7739" y="4293"/>
                    <a:pt x="6917" y="2086"/>
                  </a:cubicBezTo>
                  <a:cubicBezTo>
                    <a:pt x="6441" y="795"/>
                    <a:pt x="5224" y="0"/>
                    <a:pt x="3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7" name="Google Shape;2557;p68"/>
            <p:cNvSpPr/>
            <p:nvPr/>
          </p:nvSpPr>
          <p:spPr>
            <a:xfrm>
              <a:off x="4444018" y="1497368"/>
              <a:ext cx="117434" cy="71365"/>
            </a:xfrm>
            <a:custGeom>
              <a:rect b="b" l="l" r="r" t="t"/>
              <a:pathLst>
                <a:path extrusionOk="0" h="4734" w="7790">
                  <a:moveTo>
                    <a:pt x="2637" y="1"/>
                  </a:moveTo>
                  <a:lnTo>
                    <a:pt x="1904" y="3232"/>
                  </a:lnTo>
                  <a:lnTo>
                    <a:pt x="87" y="595"/>
                  </a:lnTo>
                  <a:lnTo>
                    <a:pt x="0" y="4576"/>
                  </a:lnTo>
                  <a:lnTo>
                    <a:pt x="7789" y="4734"/>
                  </a:lnTo>
                  <a:lnTo>
                    <a:pt x="7527" y="438"/>
                  </a:lnTo>
                  <a:lnTo>
                    <a:pt x="6008" y="3406"/>
                  </a:lnTo>
                  <a:lnTo>
                    <a:pt x="5344" y="123"/>
                  </a:lnTo>
                  <a:lnTo>
                    <a:pt x="4226" y="3197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8" name="Google Shape;2558;p68"/>
            <p:cNvSpPr/>
            <p:nvPr/>
          </p:nvSpPr>
          <p:spPr>
            <a:xfrm>
              <a:off x="4341342" y="1652354"/>
              <a:ext cx="32170" cy="48014"/>
            </a:xfrm>
            <a:custGeom>
              <a:rect b="b" l="l" r="r" t="t"/>
              <a:pathLst>
                <a:path extrusionOk="0" h="3185" w="2134">
                  <a:moveTo>
                    <a:pt x="1421" y="1"/>
                  </a:moveTo>
                  <a:cubicBezTo>
                    <a:pt x="1216" y="1"/>
                    <a:pt x="1011" y="111"/>
                    <a:pt x="908" y="373"/>
                  </a:cubicBezTo>
                  <a:lnTo>
                    <a:pt x="105" y="2416"/>
                  </a:lnTo>
                  <a:cubicBezTo>
                    <a:pt x="0" y="2696"/>
                    <a:pt x="140" y="3027"/>
                    <a:pt x="437" y="3150"/>
                  </a:cubicBezTo>
                  <a:cubicBezTo>
                    <a:pt x="507" y="3167"/>
                    <a:pt x="577" y="3185"/>
                    <a:pt x="646" y="3185"/>
                  </a:cubicBezTo>
                  <a:cubicBezTo>
                    <a:pt x="873" y="3185"/>
                    <a:pt x="1083" y="3027"/>
                    <a:pt x="1170" y="2818"/>
                  </a:cubicBezTo>
                  <a:lnTo>
                    <a:pt x="1956" y="775"/>
                  </a:lnTo>
                  <a:cubicBezTo>
                    <a:pt x="2133" y="332"/>
                    <a:pt x="1777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59" name="Google Shape;2559;p68"/>
            <p:cNvSpPr/>
            <p:nvPr/>
          </p:nvSpPr>
          <p:spPr>
            <a:xfrm>
              <a:off x="4335026" y="1747537"/>
              <a:ext cx="32532" cy="47878"/>
            </a:xfrm>
            <a:custGeom>
              <a:rect b="b" l="l" r="r" t="t"/>
              <a:pathLst>
                <a:path extrusionOk="0" h="3176" w="2158">
                  <a:moveTo>
                    <a:pt x="1438" y="0"/>
                  </a:moveTo>
                  <a:cubicBezTo>
                    <a:pt x="1232" y="0"/>
                    <a:pt x="1028" y="108"/>
                    <a:pt x="926" y="363"/>
                  </a:cubicBezTo>
                  <a:lnTo>
                    <a:pt x="140" y="2407"/>
                  </a:lnTo>
                  <a:cubicBezTo>
                    <a:pt x="0" y="2773"/>
                    <a:pt x="262" y="3175"/>
                    <a:pt x="664" y="3175"/>
                  </a:cubicBezTo>
                  <a:cubicBezTo>
                    <a:pt x="908" y="3175"/>
                    <a:pt x="1118" y="3035"/>
                    <a:pt x="1205" y="2808"/>
                  </a:cubicBezTo>
                  <a:lnTo>
                    <a:pt x="1991" y="783"/>
                  </a:lnTo>
                  <a:cubicBezTo>
                    <a:pt x="2157" y="328"/>
                    <a:pt x="1796" y="0"/>
                    <a:pt x="1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0" name="Google Shape;2560;p68"/>
            <p:cNvSpPr/>
            <p:nvPr/>
          </p:nvSpPr>
          <p:spPr>
            <a:xfrm>
              <a:off x="4401371" y="1586446"/>
              <a:ext cx="33286" cy="47049"/>
            </a:xfrm>
            <a:custGeom>
              <a:rect b="b" l="l" r="r" t="t"/>
              <a:pathLst>
                <a:path extrusionOk="0" h="3121" w="2208">
                  <a:moveTo>
                    <a:pt x="1509" y="0"/>
                  </a:moveTo>
                  <a:cubicBezTo>
                    <a:pt x="1317" y="0"/>
                    <a:pt x="1124" y="98"/>
                    <a:pt x="1013" y="327"/>
                  </a:cubicBezTo>
                  <a:lnTo>
                    <a:pt x="157" y="2335"/>
                  </a:lnTo>
                  <a:cubicBezTo>
                    <a:pt x="0" y="2702"/>
                    <a:pt x="279" y="3121"/>
                    <a:pt x="681" y="3121"/>
                  </a:cubicBezTo>
                  <a:cubicBezTo>
                    <a:pt x="908" y="3121"/>
                    <a:pt x="1118" y="2981"/>
                    <a:pt x="1205" y="2772"/>
                  </a:cubicBezTo>
                  <a:lnTo>
                    <a:pt x="2061" y="763"/>
                  </a:lnTo>
                  <a:cubicBezTo>
                    <a:pt x="2207" y="323"/>
                    <a:pt x="1859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1" name="Google Shape;2561;p68"/>
            <p:cNvSpPr/>
            <p:nvPr/>
          </p:nvSpPr>
          <p:spPr>
            <a:xfrm>
              <a:off x="4418300" y="1450273"/>
              <a:ext cx="55370" cy="32110"/>
            </a:xfrm>
            <a:custGeom>
              <a:rect b="b" l="l" r="r" t="t"/>
              <a:pathLst>
                <a:path extrusionOk="0" h="2130" w="3673">
                  <a:moveTo>
                    <a:pt x="2843" y="0"/>
                  </a:moveTo>
                  <a:cubicBezTo>
                    <a:pt x="2749" y="0"/>
                    <a:pt x="2649" y="26"/>
                    <a:pt x="2544" y="86"/>
                  </a:cubicBezTo>
                  <a:lnTo>
                    <a:pt x="571" y="1029"/>
                  </a:lnTo>
                  <a:cubicBezTo>
                    <a:pt x="1" y="1289"/>
                    <a:pt x="183" y="2130"/>
                    <a:pt x="797" y="2130"/>
                  </a:cubicBezTo>
                  <a:cubicBezTo>
                    <a:pt x="803" y="2130"/>
                    <a:pt x="809" y="2130"/>
                    <a:pt x="816" y="2129"/>
                  </a:cubicBezTo>
                  <a:cubicBezTo>
                    <a:pt x="903" y="2129"/>
                    <a:pt x="990" y="2095"/>
                    <a:pt x="1077" y="2060"/>
                  </a:cubicBezTo>
                  <a:lnTo>
                    <a:pt x="3033" y="1117"/>
                  </a:lnTo>
                  <a:cubicBezTo>
                    <a:pt x="3672" y="849"/>
                    <a:pt x="3376" y="0"/>
                    <a:pt x="2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2" name="Google Shape;2562;p68"/>
            <p:cNvSpPr/>
            <p:nvPr/>
          </p:nvSpPr>
          <p:spPr>
            <a:xfrm>
              <a:off x="4507288" y="1460509"/>
              <a:ext cx="55913" cy="19251"/>
            </a:xfrm>
            <a:custGeom>
              <a:rect b="b" l="l" r="r" t="t"/>
              <a:pathLst>
                <a:path extrusionOk="0" h="1277" w="3709">
                  <a:moveTo>
                    <a:pt x="2946" y="1"/>
                  </a:moveTo>
                  <a:cubicBezTo>
                    <a:pt x="2940" y="1"/>
                    <a:pt x="2934" y="1"/>
                    <a:pt x="2928" y="1"/>
                  </a:cubicBezTo>
                  <a:lnTo>
                    <a:pt x="745" y="141"/>
                  </a:lnTo>
                  <a:cubicBezTo>
                    <a:pt x="0" y="158"/>
                    <a:pt x="29" y="1276"/>
                    <a:pt x="763" y="1276"/>
                  </a:cubicBezTo>
                  <a:cubicBezTo>
                    <a:pt x="769" y="1276"/>
                    <a:pt x="775" y="1276"/>
                    <a:pt x="780" y="1276"/>
                  </a:cubicBezTo>
                  <a:lnTo>
                    <a:pt x="815" y="1276"/>
                  </a:lnTo>
                  <a:lnTo>
                    <a:pt x="2998" y="1136"/>
                  </a:lnTo>
                  <a:cubicBezTo>
                    <a:pt x="3708" y="1032"/>
                    <a:pt x="36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3" name="Google Shape;2563;p68"/>
            <p:cNvSpPr/>
            <p:nvPr/>
          </p:nvSpPr>
          <p:spPr>
            <a:xfrm>
              <a:off x="4567241" y="1579134"/>
              <a:ext cx="53441" cy="34627"/>
            </a:xfrm>
            <a:custGeom>
              <a:rect b="b" l="l" r="r" t="t"/>
              <a:pathLst>
                <a:path extrusionOk="0" h="2297" w="3545">
                  <a:moveTo>
                    <a:pt x="835" y="1"/>
                  </a:moveTo>
                  <a:cubicBezTo>
                    <a:pt x="329" y="1"/>
                    <a:pt x="1" y="773"/>
                    <a:pt x="593" y="1091"/>
                  </a:cubicBezTo>
                  <a:lnTo>
                    <a:pt x="2462" y="2209"/>
                  </a:lnTo>
                  <a:cubicBezTo>
                    <a:pt x="2549" y="2261"/>
                    <a:pt x="2654" y="2296"/>
                    <a:pt x="2759" y="2296"/>
                  </a:cubicBezTo>
                  <a:cubicBezTo>
                    <a:pt x="3335" y="2279"/>
                    <a:pt x="3544" y="1528"/>
                    <a:pt x="3038" y="1231"/>
                  </a:cubicBezTo>
                  <a:lnTo>
                    <a:pt x="1169" y="113"/>
                  </a:lnTo>
                  <a:cubicBezTo>
                    <a:pt x="1055" y="35"/>
                    <a:pt x="941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4" name="Google Shape;2564;p68"/>
            <p:cNvSpPr/>
            <p:nvPr/>
          </p:nvSpPr>
          <p:spPr>
            <a:xfrm>
              <a:off x="4700399" y="1574024"/>
              <a:ext cx="36904" cy="45255"/>
            </a:xfrm>
            <a:custGeom>
              <a:rect b="b" l="l" r="r" t="t"/>
              <a:pathLst>
                <a:path extrusionOk="0" h="3002" w="2448">
                  <a:moveTo>
                    <a:pt x="744" y="0"/>
                  </a:moveTo>
                  <a:cubicBezTo>
                    <a:pt x="365" y="0"/>
                    <a:pt x="0" y="389"/>
                    <a:pt x="230" y="836"/>
                  </a:cubicBezTo>
                  <a:lnTo>
                    <a:pt x="1330" y="2722"/>
                  </a:lnTo>
                  <a:cubicBezTo>
                    <a:pt x="1435" y="2897"/>
                    <a:pt x="1610" y="3002"/>
                    <a:pt x="1819" y="3002"/>
                  </a:cubicBezTo>
                  <a:cubicBezTo>
                    <a:pt x="1907" y="3002"/>
                    <a:pt x="2011" y="2984"/>
                    <a:pt x="2099" y="2932"/>
                  </a:cubicBezTo>
                  <a:cubicBezTo>
                    <a:pt x="2361" y="2775"/>
                    <a:pt x="2448" y="2425"/>
                    <a:pt x="2291" y="2146"/>
                  </a:cubicBezTo>
                  <a:lnTo>
                    <a:pt x="1208" y="260"/>
                  </a:lnTo>
                  <a:cubicBezTo>
                    <a:pt x="1084" y="77"/>
                    <a:pt x="913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5" name="Google Shape;2565;p68"/>
            <p:cNvSpPr/>
            <p:nvPr/>
          </p:nvSpPr>
          <p:spPr>
            <a:xfrm>
              <a:off x="4728076" y="1672961"/>
              <a:ext cx="19763" cy="50049"/>
            </a:xfrm>
            <a:custGeom>
              <a:rect b="b" l="l" r="r" t="t"/>
              <a:pathLst>
                <a:path extrusionOk="0" h="3320" w="1311">
                  <a:moveTo>
                    <a:pt x="590" y="1"/>
                  </a:moveTo>
                  <a:cubicBezTo>
                    <a:pt x="580" y="1"/>
                    <a:pt x="570" y="1"/>
                    <a:pt x="560" y="1"/>
                  </a:cubicBezTo>
                  <a:cubicBezTo>
                    <a:pt x="245" y="19"/>
                    <a:pt x="1" y="298"/>
                    <a:pt x="18" y="613"/>
                  </a:cubicBezTo>
                  <a:lnTo>
                    <a:pt x="158" y="2796"/>
                  </a:lnTo>
                  <a:cubicBezTo>
                    <a:pt x="175" y="3093"/>
                    <a:pt x="420" y="3320"/>
                    <a:pt x="734" y="3320"/>
                  </a:cubicBezTo>
                  <a:lnTo>
                    <a:pt x="752" y="3320"/>
                  </a:lnTo>
                  <a:cubicBezTo>
                    <a:pt x="1066" y="3302"/>
                    <a:pt x="1311" y="3040"/>
                    <a:pt x="1293" y="2726"/>
                  </a:cubicBezTo>
                  <a:lnTo>
                    <a:pt x="1153" y="543"/>
                  </a:lnTo>
                  <a:cubicBezTo>
                    <a:pt x="1136" y="239"/>
                    <a:pt x="87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6" name="Google Shape;2566;p68"/>
            <p:cNvSpPr/>
            <p:nvPr/>
          </p:nvSpPr>
          <p:spPr>
            <a:xfrm>
              <a:off x="4717810" y="1804551"/>
              <a:ext cx="25220" cy="49567"/>
            </a:xfrm>
            <a:custGeom>
              <a:rect b="b" l="l" r="r" t="t"/>
              <a:pathLst>
                <a:path extrusionOk="0" h="3288" w="1673">
                  <a:moveTo>
                    <a:pt x="1010" y="1"/>
                  </a:moveTo>
                  <a:cubicBezTo>
                    <a:pt x="765" y="1"/>
                    <a:pt x="524" y="147"/>
                    <a:pt x="472" y="476"/>
                  </a:cubicBezTo>
                  <a:lnTo>
                    <a:pt x="53" y="2624"/>
                  </a:lnTo>
                  <a:cubicBezTo>
                    <a:pt x="1" y="2921"/>
                    <a:pt x="193" y="3218"/>
                    <a:pt x="490" y="3288"/>
                  </a:cubicBezTo>
                  <a:lnTo>
                    <a:pt x="612" y="3288"/>
                  </a:lnTo>
                  <a:cubicBezTo>
                    <a:pt x="874" y="3288"/>
                    <a:pt x="1101" y="3113"/>
                    <a:pt x="1171" y="2851"/>
                  </a:cubicBezTo>
                  <a:lnTo>
                    <a:pt x="1572" y="703"/>
                  </a:lnTo>
                  <a:cubicBezTo>
                    <a:pt x="1672" y="263"/>
                    <a:pt x="1338" y="1"/>
                    <a:pt x="1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7" name="Google Shape;2567;p68"/>
            <p:cNvSpPr/>
            <p:nvPr/>
          </p:nvSpPr>
          <p:spPr>
            <a:xfrm>
              <a:off x="4558015" y="1893524"/>
              <a:ext cx="32999" cy="47743"/>
            </a:xfrm>
            <a:custGeom>
              <a:rect b="b" l="l" r="r" t="t"/>
              <a:pathLst>
                <a:path extrusionOk="0" h="3167" w="2189">
                  <a:moveTo>
                    <a:pt x="1453" y="1"/>
                  </a:moveTo>
                  <a:cubicBezTo>
                    <a:pt x="1250" y="1"/>
                    <a:pt x="1049" y="105"/>
                    <a:pt x="943" y="354"/>
                  </a:cubicBezTo>
                  <a:lnTo>
                    <a:pt x="122" y="2380"/>
                  </a:lnTo>
                  <a:cubicBezTo>
                    <a:pt x="0" y="2677"/>
                    <a:pt x="140" y="3009"/>
                    <a:pt x="437" y="3114"/>
                  </a:cubicBezTo>
                  <a:cubicBezTo>
                    <a:pt x="506" y="3149"/>
                    <a:pt x="576" y="3166"/>
                    <a:pt x="646" y="3166"/>
                  </a:cubicBezTo>
                  <a:cubicBezTo>
                    <a:pt x="873" y="3166"/>
                    <a:pt x="1083" y="3026"/>
                    <a:pt x="1170" y="2817"/>
                  </a:cubicBezTo>
                  <a:lnTo>
                    <a:pt x="2008" y="791"/>
                  </a:lnTo>
                  <a:cubicBezTo>
                    <a:pt x="2188" y="342"/>
                    <a:pt x="1819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8" name="Google Shape;2568;p68"/>
            <p:cNvSpPr/>
            <p:nvPr/>
          </p:nvSpPr>
          <p:spPr>
            <a:xfrm>
              <a:off x="4643310" y="1936171"/>
              <a:ext cx="35683" cy="47471"/>
            </a:xfrm>
            <a:custGeom>
              <a:rect b="b" l="l" r="r" t="t"/>
              <a:pathLst>
                <a:path extrusionOk="0" h="3149" w="2367">
                  <a:moveTo>
                    <a:pt x="1589" y="1"/>
                  </a:moveTo>
                  <a:cubicBezTo>
                    <a:pt x="1389" y="1"/>
                    <a:pt x="1190" y="105"/>
                    <a:pt x="1083" y="355"/>
                  </a:cubicBezTo>
                  <a:lnTo>
                    <a:pt x="123" y="2328"/>
                  </a:lnTo>
                  <a:cubicBezTo>
                    <a:pt x="0" y="2607"/>
                    <a:pt x="105" y="2957"/>
                    <a:pt x="402" y="3079"/>
                  </a:cubicBezTo>
                  <a:cubicBezTo>
                    <a:pt x="472" y="3114"/>
                    <a:pt x="559" y="3149"/>
                    <a:pt x="647" y="3149"/>
                  </a:cubicBezTo>
                  <a:cubicBezTo>
                    <a:pt x="856" y="3149"/>
                    <a:pt x="1066" y="3009"/>
                    <a:pt x="1153" y="2817"/>
                  </a:cubicBezTo>
                  <a:lnTo>
                    <a:pt x="2113" y="861"/>
                  </a:lnTo>
                  <a:cubicBezTo>
                    <a:pt x="2367" y="389"/>
                    <a:pt x="1975" y="1"/>
                    <a:pt x="1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69" name="Google Shape;2569;p68"/>
            <p:cNvSpPr/>
            <p:nvPr/>
          </p:nvSpPr>
          <p:spPr>
            <a:xfrm>
              <a:off x="4577748" y="1972125"/>
              <a:ext cx="35698" cy="47320"/>
            </a:xfrm>
            <a:custGeom>
              <a:rect b="b" l="l" r="r" t="t"/>
              <a:pathLst>
                <a:path extrusionOk="0" h="3139" w="2368">
                  <a:moveTo>
                    <a:pt x="1589" y="0"/>
                  </a:moveTo>
                  <a:cubicBezTo>
                    <a:pt x="1389" y="0"/>
                    <a:pt x="1191" y="106"/>
                    <a:pt x="1084" y="362"/>
                  </a:cubicBezTo>
                  <a:lnTo>
                    <a:pt x="141" y="2336"/>
                  </a:lnTo>
                  <a:cubicBezTo>
                    <a:pt x="1" y="2615"/>
                    <a:pt x="123" y="2947"/>
                    <a:pt x="403" y="3087"/>
                  </a:cubicBezTo>
                  <a:cubicBezTo>
                    <a:pt x="472" y="3122"/>
                    <a:pt x="560" y="3139"/>
                    <a:pt x="647" y="3139"/>
                  </a:cubicBezTo>
                  <a:cubicBezTo>
                    <a:pt x="857" y="3139"/>
                    <a:pt x="1066" y="3017"/>
                    <a:pt x="1153" y="2825"/>
                  </a:cubicBezTo>
                  <a:lnTo>
                    <a:pt x="2114" y="869"/>
                  </a:lnTo>
                  <a:cubicBezTo>
                    <a:pt x="2367" y="397"/>
                    <a:pt x="1975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0" name="Google Shape;2570;p68"/>
            <p:cNvSpPr/>
            <p:nvPr/>
          </p:nvSpPr>
          <p:spPr>
            <a:xfrm>
              <a:off x="4426380" y="2098559"/>
              <a:ext cx="35200" cy="47004"/>
            </a:xfrm>
            <a:custGeom>
              <a:rect b="b" l="l" r="r" t="t"/>
              <a:pathLst>
                <a:path extrusionOk="0" h="3118" w="2335">
                  <a:moveTo>
                    <a:pt x="1573" y="0"/>
                  </a:moveTo>
                  <a:cubicBezTo>
                    <a:pt x="1383" y="0"/>
                    <a:pt x="1194" y="95"/>
                    <a:pt x="1083" y="323"/>
                  </a:cubicBezTo>
                  <a:lnTo>
                    <a:pt x="140" y="2296"/>
                  </a:lnTo>
                  <a:cubicBezTo>
                    <a:pt x="0" y="2576"/>
                    <a:pt x="122" y="2908"/>
                    <a:pt x="402" y="3047"/>
                  </a:cubicBezTo>
                  <a:cubicBezTo>
                    <a:pt x="472" y="3082"/>
                    <a:pt x="559" y="3117"/>
                    <a:pt x="646" y="3117"/>
                  </a:cubicBezTo>
                  <a:cubicBezTo>
                    <a:pt x="873" y="3117"/>
                    <a:pt x="1065" y="2977"/>
                    <a:pt x="1170" y="2785"/>
                  </a:cubicBezTo>
                  <a:lnTo>
                    <a:pt x="2113" y="829"/>
                  </a:lnTo>
                  <a:cubicBezTo>
                    <a:pt x="2334" y="376"/>
                    <a:pt x="1952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1" name="Google Shape;2571;p68"/>
            <p:cNvSpPr/>
            <p:nvPr/>
          </p:nvSpPr>
          <p:spPr>
            <a:xfrm>
              <a:off x="4609873" y="1791496"/>
              <a:ext cx="26818" cy="49190"/>
            </a:xfrm>
            <a:custGeom>
              <a:rect b="b" l="l" r="r" t="t"/>
              <a:pathLst>
                <a:path extrusionOk="0" h="3263" w="1779">
                  <a:moveTo>
                    <a:pt x="1119" y="1"/>
                  </a:moveTo>
                  <a:cubicBezTo>
                    <a:pt x="884" y="1"/>
                    <a:pt x="650" y="138"/>
                    <a:pt x="577" y="451"/>
                  </a:cubicBezTo>
                  <a:lnTo>
                    <a:pt x="70" y="2564"/>
                  </a:lnTo>
                  <a:cubicBezTo>
                    <a:pt x="0" y="2879"/>
                    <a:pt x="193" y="3176"/>
                    <a:pt x="489" y="3263"/>
                  </a:cubicBezTo>
                  <a:lnTo>
                    <a:pt x="629" y="3263"/>
                  </a:lnTo>
                  <a:cubicBezTo>
                    <a:pt x="891" y="3263"/>
                    <a:pt x="1118" y="3088"/>
                    <a:pt x="1171" y="2826"/>
                  </a:cubicBezTo>
                  <a:lnTo>
                    <a:pt x="1677" y="696"/>
                  </a:lnTo>
                  <a:cubicBezTo>
                    <a:pt x="1779" y="268"/>
                    <a:pt x="1448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2" name="Google Shape;2572;p68"/>
            <p:cNvSpPr/>
            <p:nvPr/>
          </p:nvSpPr>
          <p:spPr>
            <a:xfrm>
              <a:off x="4682791" y="1746964"/>
              <a:ext cx="26833" cy="49235"/>
            </a:xfrm>
            <a:custGeom>
              <a:rect b="b" l="l" r="r" t="t"/>
              <a:pathLst>
                <a:path extrusionOk="0" h="3266" w="1780">
                  <a:moveTo>
                    <a:pt x="1113" y="0"/>
                  </a:moveTo>
                  <a:cubicBezTo>
                    <a:pt x="880" y="0"/>
                    <a:pt x="649" y="133"/>
                    <a:pt x="577" y="436"/>
                  </a:cubicBezTo>
                  <a:lnTo>
                    <a:pt x="71" y="2567"/>
                  </a:lnTo>
                  <a:cubicBezTo>
                    <a:pt x="1" y="2864"/>
                    <a:pt x="193" y="3178"/>
                    <a:pt x="507" y="3248"/>
                  </a:cubicBezTo>
                  <a:cubicBezTo>
                    <a:pt x="542" y="3266"/>
                    <a:pt x="577" y="3266"/>
                    <a:pt x="630" y="3266"/>
                  </a:cubicBezTo>
                  <a:cubicBezTo>
                    <a:pt x="892" y="3266"/>
                    <a:pt x="1119" y="3073"/>
                    <a:pt x="1188" y="2829"/>
                  </a:cubicBezTo>
                  <a:lnTo>
                    <a:pt x="1677" y="698"/>
                  </a:lnTo>
                  <a:cubicBezTo>
                    <a:pt x="1780" y="268"/>
                    <a:pt x="1444" y="0"/>
                    <a:pt x="1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3" name="Google Shape;2573;p68"/>
            <p:cNvSpPr/>
            <p:nvPr/>
          </p:nvSpPr>
          <p:spPr>
            <a:xfrm>
              <a:off x="4641199" y="1860766"/>
              <a:ext cx="40491" cy="44954"/>
            </a:xfrm>
            <a:custGeom>
              <a:rect b="b" l="l" r="r" t="t"/>
              <a:pathLst>
                <a:path extrusionOk="0" h="2982" w="2686">
                  <a:moveTo>
                    <a:pt x="1872" y="1"/>
                  </a:moveTo>
                  <a:cubicBezTo>
                    <a:pt x="1698" y="1"/>
                    <a:pt x="1522" y="85"/>
                    <a:pt x="1398" y="292"/>
                  </a:cubicBezTo>
                  <a:lnTo>
                    <a:pt x="175" y="2091"/>
                  </a:lnTo>
                  <a:cubicBezTo>
                    <a:pt x="1" y="2353"/>
                    <a:pt x="70" y="2702"/>
                    <a:pt x="315" y="2877"/>
                  </a:cubicBezTo>
                  <a:cubicBezTo>
                    <a:pt x="420" y="2947"/>
                    <a:pt x="525" y="2982"/>
                    <a:pt x="647" y="2982"/>
                  </a:cubicBezTo>
                  <a:cubicBezTo>
                    <a:pt x="839" y="2982"/>
                    <a:pt x="1014" y="2894"/>
                    <a:pt x="1118" y="2737"/>
                  </a:cubicBezTo>
                  <a:lnTo>
                    <a:pt x="2341" y="921"/>
                  </a:lnTo>
                  <a:cubicBezTo>
                    <a:pt x="2685" y="478"/>
                    <a:pt x="2285" y="1"/>
                    <a:pt x="1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4" name="Google Shape;2574;p68"/>
            <p:cNvSpPr/>
            <p:nvPr/>
          </p:nvSpPr>
          <p:spPr>
            <a:xfrm>
              <a:off x="4398537" y="2036615"/>
              <a:ext cx="47049" cy="40491"/>
            </a:xfrm>
            <a:custGeom>
              <a:rect b="b" l="l" r="r" t="t"/>
              <a:pathLst>
                <a:path extrusionOk="0" h="2686" w="3121">
                  <a:moveTo>
                    <a:pt x="2293" y="1"/>
                  </a:moveTo>
                  <a:cubicBezTo>
                    <a:pt x="2161" y="1"/>
                    <a:pt x="2023" y="51"/>
                    <a:pt x="1899" y="171"/>
                  </a:cubicBezTo>
                  <a:lnTo>
                    <a:pt x="363" y="1725"/>
                  </a:lnTo>
                  <a:cubicBezTo>
                    <a:pt x="1" y="2070"/>
                    <a:pt x="234" y="2686"/>
                    <a:pt x="743" y="2686"/>
                  </a:cubicBezTo>
                  <a:cubicBezTo>
                    <a:pt x="750" y="2686"/>
                    <a:pt x="757" y="2686"/>
                    <a:pt x="764" y="2686"/>
                  </a:cubicBezTo>
                  <a:cubicBezTo>
                    <a:pt x="904" y="2686"/>
                    <a:pt x="1044" y="2633"/>
                    <a:pt x="1149" y="2528"/>
                  </a:cubicBezTo>
                  <a:lnTo>
                    <a:pt x="2703" y="992"/>
                  </a:lnTo>
                  <a:cubicBezTo>
                    <a:pt x="3120" y="574"/>
                    <a:pt x="2738" y="1"/>
                    <a:pt x="2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5" name="Google Shape;2575;p68"/>
            <p:cNvSpPr/>
            <p:nvPr/>
          </p:nvSpPr>
          <p:spPr>
            <a:xfrm>
              <a:off x="4485339" y="1960803"/>
              <a:ext cx="42361" cy="43898"/>
            </a:xfrm>
            <a:custGeom>
              <a:rect b="b" l="l" r="r" t="t"/>
              <a:pathLst>
                <a:path extrusionOk="0" h="2912" w="2810">
                  <a:moveTo>
                    <a:pt x="2008" y="1"/>
                  </a:moveTo>
                  <a:cubicBezTo>
                    <a:pt x="1852" y="1"/>
                    <a:pt x="1694" y="71"/>
                    <a:pt x="1573" y="240"/>
                  </a:cubicBezTo>
                  <a:lnTo>
                    <a:pt x="280" y="2004"/>
                  </a:lnTo>
                  <a:cubicBezTo>
                    <a:pt x="1" y="2388"/>
                    <a:pt x="263" y="2912"/>
                    <a:pt x="734" y="2912"/>
                  </a:cubicBezTo>
                  <a:cubicBezTo>
                    <a:pt x="909" y="2912"/>
                    <a:pt x="1084" y="2825"/>
                    <a:pt x="1189" y="2685"/>
                  </a:cubicBezTo>
                  <a:lnTo>
                    <a:pt x="2481" y="921"/>
                  </a:lnTo>
                  <a:cubicBezTo>
                    <a:pt x="2809" y="479"/>
                    <a:pt x="2416" y="1"/>
                    <a:pt x="2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6" name="Google Shape;2576;p68"/>
            <p:cNvSpPr/>
            <p:nvPr/>
          </p:nvSpPr>
          <p:spPr>
            <a:xfrm>
              <a:off x="4488504" y="2041666"/>
              <a:ext cx="52114" cy="35185"/>
            </a:xfrm>
            <a:custGeom>
              <a:rect b="b" l="l" r="r" t="t"/>
              <a:pathLst>
                <a:path extrusionOk="0" h="2334" w="3457">
                  <a:moveTo>
                    <a:pt x="2625" y="0"/>
                  </a:moveTo>
                  <a:cubicBezTo>
                    <a:pt x="2524" y="0"/>
                    <a:pt x="2415" y="30"/>
                    <a:pt x="2306" y="98"/>
                  </a:cubicBezTo>
                  <a:lnTo>
                    <a:pt x="472" y="1285"/>
                  </a:lnTo>
                  <a:cubicBezTo>
                    <a:pt x="1" y="1600"/>
                    <a:pt x="210" y="2333"/>
                    <a:pt x="786" y="2333"/>
                  </a:cubicBezTo>
                  <a:cubicBezTo>
                    <a:pt x="891" y="2333"/>
                    <a:pt x="996" y="2298"/>
                    <a:pt x="1083" y="2246"/>
                  </a:cubicBezTo>
                  <a:lnTo>
                    <a:pt x="2935" y="1058"/>
                  </a:lnTo>
                  <a:cubicBezTo>
                    <a:pt x="3457" y="710"/>
                    <a:pt x="3123" y="0"/>
                    <a:pt x="2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7" name="Google Shape;2577;p68"/>
            <p:cNvSpPr/>
            <p:nvPr/>
          </p:nvSpPr>
          <p:spPr>
            <a:xfrm>
              <a:off x="4263932" y="2187667"/>
              <a:ext cx="35698" cy="46084"/>
            </a:xfrm>
            <a:custGeom>
              <a:rect b="b" l="l" r="r" t="t"/>
              <a:pathLst>
                <a:path extrusionOk="0" h="3057" w="2368">
                  <a:moveTo>
                    <a:pt x="1640" y="0"/>
                  </a:moveTo>
                  <a:cubicBezTo>
                    <a:pt x="1465" y="0"/>
                    <a:pt x="1289" y="83"/>
                    <a:pt x="1171" y="280"/>
                  </a:cubicBezTo>
                  <a:lnTo>
                    <a:pt x="158" y="2218"/>
                  </a:lnTo>
                  <a:cubicBezTo>
                    <a:pt x="1" y="2498"/>
                    <a:pt x="123" y="2847"/>
                    <a:pt x="403" y="2987"/>
                  </a:cubicBezTo>
                  <a:cubicBezTo>
                    <a:pt x="472" y="3022"/>
                    <a:pt x="560" y="3057"/>
                    <a:pt x="664" y="3057"/>
                  </a:cubicBezTo>
                  <a:cubicBezTo>
                    <a:pt x="874" y="3057"/>
                    <a:pt x="1066" y="2934"/>
                    <a:pt x="1171" y="2742"/>
                  </a:cubicBezTo>
                  <a:lnTo>
                    <a:pt x="2166" y="804"/>
                  </a:lnTo>
                  <a:cubicBezTo>
                    <a:pt x="2368" y="366"/>
                    <a:pt x="2007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8" name="Google Shape;2578;p68"/>
            <p:cNvSpPr/>
            <p:nvPr/>
          </p:nvSpPr>
          <p:spPr>
            <a:xfrm>
              <a:off x="4324232" y="2089559"/>
              <a:ext cx="30874" cy="48632"/>
            </a:xfrm>
            <a:custGeom>
              <a:rect b="b" l="l" r="r" t="t"/>
              <a:pathLst>
                <a:path extrusionOk="0" h="3226" w="2048">
                  <a:moveTo>
                    <a:pt x="1346" y="0"/>
                  </a:moveTo>
                  <a:cubicBezTo>
                    <a:pt x="1126" y="0"/>
                    <a:pt x="909" y="124"/>
                    <a:pt x="821" y="414"/>
                  </a:cubicBezTo>
                  <a:lnTo>
                    <a:pt x="122" y="2474"/>
                  </a:lnTo>
                  <a:cubicBezTo>
                    <a:pt x="0" y="2841"/>
                    <a:pt x="280" y="3225"/>
                    <a:pt x="664" y="3225"/>
                  </a:cubicBezTo>
                  <a:cubicBezTo>
                    <a:pt x="908" y="3225"/>
                    <a:pt x="1118" y="3068"/>
                    <a:pt x="1205" y="2841"/>
                  </a:cubicBezTo>
                  <a:lnTo>
                    <a:pt x="1886" y="763"/>
                  </a:lnTo>
                  <a:cubicBezTo>
                    <a:pt x="2047" y="312"/>
                    <a:pt x="1694" y="0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79" name="Google Shape;2579;p68"/>
            <p:cNvSpPr/>
            <p:nvPr/>
          </p:nvSpPr>
          <p:spPr>
            <a:xfrm>
              <a:off x="4348714" y="2163517"/>
              <a:ext cx="43431" cy="42331"/>
            </a:xfrm>
            <a:custGeom>
              <a:rect b="b" l="l" r="r" t="t"/>
              <a:pathLst>
                <a:path extrusionOk="0" h="2808" w="2881">
                  <a:moveTo>
                    <a:pt x="2099" y="0"/>
                  </a:moveTo>
                  <a:cubicBezTo>
                    <a:pt x="1960" y="0"/>
                    <a:pt x="1817" y="56"/>
                    <a:pt x="1694" y="188"/>
                  </a:cubicBezTo>
                  <a:lnTo>
                    <a:pt x="315" y="1882"/>
                  </a:lnTo>
                  <a:cubicBezTo>
                    <a:pt x="0" y="2249"/>
                    <a:pt x="262" y="2807"/>
                    <a:pt x="751" y="2807"/>
                  </a:cubicBezTo>
                  <a:cubicBezTo>
                    <a:pt x="908" y="2807"/>
                    <a:pt x="1066" y="2738"/>
                    <a:pt x="1188" y="2598"/>
                  </a:cubicBezTo>
                  <a:lnTo>
                    <a:pt x="2567" y="921"/>
                  </a:lnTo>
                  <a:cubicBezTo>
                    <a:pt x="2881" y="490"/>
                    <a:pt x="2510" y="0"/>
                    <a:pt x="2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0" name="Google Shape;2580;p68"/>
            <p:cNvSpPr/>
            <p:nvPr/>
          </p:nvSpPr>
          <p:spPr>
            <a:xfrm>
              <a:off x="4740604" y="2237083"/>
              <a:ext cx="56561" cy="20909"/>
            </a:xfrm>
            <a:custGeom>
              <a:rect b="b" l="l" r="r" t="t"/>
              <a:pathLst>
                <a:path extrusionOk="0" h="1387" w="3752">
                  <a:moveTo>
                    <a:pt x="766" y="1"/>
                  </a:moveTo>
                  <a:cubicBezTo>
                    <a:pt x="87" y="1"/>
                    <a:pt x="1" y="1057"/>
                    <a:pt x="724" y="1141"/>
                  </a:cubicBezTo>
                  <a:lnTo>
                    <a:pt x="2907" y="1385"/>
                  </a:lnTo>
                  <a:lnTo>
                    <a:pt x="2977" y="1385"/>
                  </a:lnTo>
                  <a:cubicBezTo>
                    <a:pt x="2988" y="1386"/>
                    <a:pt x="3000" y="1386"/>
                    <a:pt x="3011" y="1386"/>
                  </a:cubicBezTo>
                  <a:cubicBezTo>
                    <a:pt x="3712" y="1386"/>
                    <a:pt x="3751" y="319"/>
                    <a:pt x="3029" y="250"/>
                  </a:cubicBezTo>
                  <a:lnTo>
                    <a:pt x="846" y="6"/>
                  </a:lnTo>
                  <a:cubicBezTo>
                    <a:pt x="818" y="2"/>
                    <a:pt x="792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1" name="Google Shape;2581;p68"/>
            <p:cNvSpPr/>
            <p:nvPr/>
          </p:nvSpPr>
          <p:spPr>
            <a:xfrm>
              <a:off x="4698484" y="2294488"/>
              <a:ext cx="56561" cy="20894"/>
            </a:xfrm>
            <a:custGeom>
              <a:rect b="b" l="l" r="r" t="t"/>
              <a:pathLst>
                <a:path extrusionOk="0" h="1386" w="3752">
                  <a:moveTo>
                    <a:pt x="781" y="0"/>
                  </a:moveTo>
                  <a:cubicBezTo>
                    <a:pt x="87" y="0"/>
                    <a:pt x="1" y="1056"/>
                    <a:pt x="724" y="1140"/>
                  </a:cubicBezTo>
                  <a:lnTo>
                    <a:pt x="2907" y="1384"/>
                  </a:lnTo>
                  <a:lnTo>
                    <a:pt x="2959" y="1384"/>
                  </a:lnTo>
                  <a:cubicBezTo>
                    <a:pt x="2971" y="1385"/>
                    <a:pt x="2982" y="1385"/>
                    <a:pt x="2993" y="1385"/>
                  </a:cubicBezTo>
                  <a:cubicBezTo>
                    <a:pt x="3695" y="1385"/>
                    <a:pt x="3751" y="318"/>
                    <a:pt x="3029" y="249"/>
                  </a:cubicBezTo>
                  <a:lnTo>
                    <a:pt x="864" y="5"/>
                  </a:lnTo>
                  <a:cubicBezTo>
                    <a:pt x="835" y="2"/>
                    <a:pt x="808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2" name="Google Shape;2582;p68"/>
            <p:cNvSpPr/>
            <p:nvPr/>
          </p:nvSpPr>
          <p:spPr>
            <a:xfrm>
              <a:off x="4274952" y="2290916"/>
              <a:ext cx="55612" cy="28130"/>
            </a:xfrm>
            <a:custGeom>
              <a:rect b="b" l="l" r="r" t="t"/>
              <a:pathLst>
                <a:path extrusionOk="0" h="1866" w="3689">
                  <a:moveTo>
                    <a:pt x="819" y="0"/>
                  </a:moveTo>
                  <a:cubicBezTo>
                    <a:pt x="239" y="0"/>
                    <a:pt x="1" y="878"/>
                    <a:pt x="632" y="1115"/>
                  </a:cubicBezTo>
                  <a:lnTo>
                    <a:pt x="2693" y="1831"/>
                  </a:lnTo>
                  <a:cubicBezTo>
                    <a:pt x="2763" y="1848"/>
                    <a:pt x="2815" y="1848"/>
                    <a:pt x="2885" y="1866"/>
                  </a:cubicBezTo>
                  <a:cubicBezTo>
                    <a:pt x="3531" y="1866"/>
                    <a:pt x="3688" y="958"/>
                    <a:pt x="3077" y="748"/>
                  </a:cubicBezTo>
                  <a:lnTo>
                    <a:pt x="1016" y="32"/>
                  </a:lnTo>
                  <a:cubicBezTo>
                    <a:pt x="947" y="10"/>
                    <a:pt x="881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3" name="Google Shape;2583;p68"/>
            <p:cNvSpPr/>
            <p:nvPr/>
          </p:nvSpPr>
          <p:spPr>
            <a:xfrm>
              <a:off x="4528604" y="2329809"/>
              <a:ext cx="56275" cy="18738"/>
            </a:xfrm>
            <a:custGeom>
              <a:rect b="b" l="l" r="r" t="t"/>
              <a:pathLst>
                <a:path extrusionOk="0" h="1243" w="3733">
                  <a:moveTo>
                    <a:pt x="2996" y="0"/>
                  </a:moveTo>
                  <a:cubicBezTo>
                    <a:pt x="2980" y="0"/>
                    <a:pt x="2963" y="1"/>
                    <a:pt x="2946" y="2"/>
                  </a:cubicBezTo>
                  <a:lnTo>
                    <a:pt x="763" y="107"/>
                  </a:lnTo>
                  <a:cubicBezTo>
                    <a:pt x="1" y="124"/>
                    <a:pt x="30" y="1242"/>
                    <a:pt x="764" y="1242"/>
                  </a:cubicBezTo>
                  <a:cubicBezTo>
                    <a:pt x="770" y="1242"/>
                    <a:pt x="775" y="1242"/>
                    <a:pt x="781" y="1242"/>
                  </a:cubicBezTo>
                  <a:lnTo>
                    <a:pt x="816" y="1242"/>
                  </a:lnTo>
                  <a:lnTo>
                    <a:pt x="2999" y="1137"/>
                  </a:lnTo>
                  <a:cubicBezTo>
                    <a:pt x="3733" y="1086"/>
                    <a:pt x="3699" y="0"/>
                    <a:pt x="2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4" name="Google Shape;2584;p68"/>
            <p:cNvSpPr/>
            <p:nvPr/>
          </p:nvSpPr>
          <p:spPr>
            <a:xfrm>
              <a:off x="4545895" y="2206435"/>
              <a:ext cx="56501" cy="23638"/>
            </a:xfrm>
            <a:custGeom>
              <a:rect b="b" l="l" r="r" t="t"/>
              <a:pathLst>
                <a:path extrusionOk="0" h="1568" w="3748">
                  <a:moveTo>
                    <a:pt x="2956" y="1"/>
                  </a:moveTo>
                  <a:cubicBezTo>
                    <a:pt x="2916" y="1"/>
                    <a:pt x="2874" y="5"/>
                    <a:pt x="2830" y="13"/>
                  </a:cubicBezTo>
                  <a:lnTo>
                    <a:pt x="682" y="432"/>
                  </a:lnTo>
                  <a:cubicBezTo>
                    <a:pt x="1" y="554"/>
                    <a:pt x="88" y="1567"/>
                    <a:pt x="804" y="1567"/>
                  </a:cubicBezTo>
                  <a:cubicBezTo>
                    <a:pt x="839" y="1567"/>
                    <a:pt x="874" y="1567"/>
                    <a:pt x="909" y="1550"/>
                  </a:cubicBezTo>
                  <a:lnTo>
                    <a:pt x="3057" y="1131"/>
                  </a:lnTo>
                  <a:cubicBezTo>
                    <a:pt x="3747" y="999"/>
                    <a:pt x="3602" y="1"/>
                    <a:pt x="2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5" name="Google Shape;2585;p68"/>
            <p:cNvSpPr/>
            <p:nvPr/>
          </p:nvSpPr>
          <p:spPr>
            <a:xfrm>
              <a:off x="4415150" y="2212450"/>
              <a:ext cx="56576" cy="23411"/>
            </a:xfrm>
            <a:custGeom>
              <a:rect b="b" l="l" r="r" t="t"/>
              <a:pathLst>
                <a:path extrusionOk="0" h="1553" w="3753">
                  <a:moveTo>
                    <a:pt x="2978" y="0"/>
                  </a:moveTo>
                  <a:cubicBezTo>
                    <a:pt x="2935" y="0"/>
                    <a:pt x="2889" y="5"/>
                    <a:pt x="2841" y="16"/>
                  </a:cubicBezTo>
                  <a:lnTo>
                    <a:pt x="693" y="435"/>
                  </a:lnTo>
                  <a:cubicBezTo>
                    <a:pt x="0" y="556"/>
                    <a:pt x="97" y="1553"/>
                    <a:pt x="780" y="1553"/>
                  </a:cubicBezTo>
                  <a:cubicBezTo>
                    <a:pt x="786" y="1553"/>
                    <a:pt x="792" y="1552"/>
                    <a:pt x="797" y="1552"/>
                  </a:cubicBezTo>
                  <a:lnTo>
                    <a:pt x="902" y="1552"/>
                  </a:lnTo>
                  <a:lnTo>
                    <a:pt x="3050" y="1133"/>
                  </a:lnTo>
                  <a:cubicBezTo>
                    <a:pt x="3752" y="986"/>
                    <a:pt x="3600" y="0"/>
                    <a:pt x="2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6" name="Google Shape;2586;p68"/>
            <p:cNvSpPr/>
            <p:nvPr/>
          </p:nvSpPr>
          <p:spPr>
            <a:xfrm>
              <a:off x="4641018" y="2219973"/>
              <a:ext cx="56908" cy="21150"/>
            </a:xfrm>
            <a:custGeom>
              <a:rect b="b" l="l" r="r" t="t"/>
              <a:pathLst>
                <a:path extrusionOk="0" h="1403" w="3775">
                  <a:moveTo>
                    <a:pt x="2994" y="1"/>
                  </a:moveTo>
                  <a:cubicBezTo>
                    <a:pt x="2967" y="1"/>
                    <a:pt x="2940" y="2"/>
                    <a:pt x="2912" y="6"/>
                  </a:cubicBezTo>
                  <a:lnTo>
                    <a:pt x="729" y="267"/>
                  </a:lnTo>
                  <a:cubicBezTo>
                    <a:pt x="1" y="319"/>
                    <a:pt x="64" y="1403"/>
                    <a:pt x="781" y="1403"/>
                  </a:cubicBezTo>
                  <a:cubicBezTo>
                    <a:pt x="787" y="1403"/>
                    <a:pt x="793" y="1403"/>
                    <a:pt x="799" y="1403"/>
                  </a:cubicBezTo>
                  <a:lnTo>
                    <a:pt x="868" y="1385"/>
                  </a:lnTo>
                  <a:lnTo>
                    <a:pt x="3051" y="1141"/>
                  </a:lnTo>
                  <a:cubicBezTo>
                    <a:pt x="3774" y="1040"/>
                    <a:pt x="3672" y="1"/>
                    <a:pt x="2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7" name="Google Shape;2587;p68"/>
            <p:cNvSpPr/>
            <p:nvPr/>
          </p:nvSpPr>
          <p:spPr>
            <a:xfrm>
              <a:off x="4477801" y="2254766"/>
              <a:ext cx="56275" cy="18738"/>
            </a:xfrm>
            <a:custGeom>
              <a:rect b="b" l="l" r="r" t="t"/>
              <a:pathLst>
                <a:path extrusionOk="0" h="1243" w="3733">
                  <a:moveTo>
                    <a:pt x="2996" y="1"/>
                  </a:moveTo>
                  <a:cubicBezTo>
                    <a:pt x="2979" y="1"/>
                    <a:pt x="2963" y="2"/>
                    <a:pt x="2946" y="3"/>
                  </a:cubicBezTo>
                  <a:lnTo>
                    <a:pt x="763" y="108"/>
                  </a:lnTo>
                  <a:cubicBezTo>
                    <a:pt x="0" y="125"/>
                    <a:pt x="29" y="1243"/>
                    <a:pt x="763" y="1243"/>
                  </a:cubicBezTo>
                  <a:cubicBezTo>
                    <a:pt x="769" y="1243"/>
                    <a:pt x="775" y="1243"/>
                    <a:pt x="780" y="1243"/>
                  </a:cubicBezTo>
                  <a:lnTo>
                    <a:pt x="815" y="1243"/>
                  </a:lnTo>
                  <a:lnTo>
                    <a:pt x="2998" y="1138"/>
                  </a:lnTo>
                  <a:cubicBezTo>
                    <a:pt x="3732" y="1087"/>
                    <a:pt x="3699" y="1"/>
                    <a:pt x="2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8" name="Google Shape;2588;p68"/>
            <p:cNvSpPr/>
            <p:nvPr/>
          </p:nvSpPr>
          <p:spPr>
            <a:xfrm>
              <a:off x="4408034" y="2297398"/>
              <a:ext cx="56456" cy="18768"/>
            </a:xfrm>
            <a:custGeom>
              <a:rect b="b" l="l" r="r" t="t"/>
              <a:pathLst>
                <a:path extrusionOk="0" h="1245" w="3745">
                  <a:moveTo>
                    <a:pt x="2994" y="1"/>
                  </a:moveTo>
                  <a:cubicBezTo>
                    <a:pt x="2973" y="1"/>
                    <a:pt x="2951" y="2"/>
                    <a:pt x="2929" y="4"/>
                  </a:cubicBezTo>
                  <a:lnTo>
                    <a:pt x="746" y="109"/>
                  </a:lnTo>
                  <a:cubicBezTo>
                    <a:pt x="0" y="126"/>
                    <a:pt x="12" y="1244"/>
                    <a:pt x="763" y="1244"/>
                  </a:cubicBezTo>
                  <a:cubicBezTo>
                    <a:pt x="769" y="1244"/>
                    <a:pt x="775" y="1244"/>
                    <a:pt x="780" y="1244"/>
                  </a:cubicBezTo>
                  <a:lnTo>
                    <a:pt x="798" y="1244"/>
                  </a:lnTo>
                  <a:lnTo>
                    <a:pt x="2981" y="1139"/>
                  </a:lnTo>
                  <a:cubicBezTo>
                    <a:pt x="3744" y="1122"/>
                    <a:pt x="3717" y="1"/>
                    <a:pt x="2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89" name="Google Shape;2589;p68"/>
            <p:cNvSpPr/>
            <p:nvPr/>
          </p:nvSpPr>
          <p:spPr>
            <a:xfrm>
              <a:off x="4328559" y="2253032"/>
              <a:ext cx="56230" cy="23894"/>
            </a:xfrm>
            <a:custGeom>
              <a:rect b="b" l="l" r="r" t="t"/>
              <a:pathLst>
                <a:path extrusionOk="0" h="1585" w="3730">
                  <a:moveTo>
                    <a:pt x="792" y="1"/>
                  </a:moveTo>
                  <a:cubicBezTo>
                    <a:pt x="146" y="1"/>
                    <a:pt x="1" y="999"/>
                    <a:pt x="691" y="1131"/>
                  </a:cubicBezTo>
                  <a:lnTo>
                    <a:pt x="2839" y="1550"/>
                  </a:lnTo>
                  <a:cubicBezTo>
                    <a:pt x="2874" y="1567"/>
                    <a:pt x="2909" y="1567"/>
                    <a:pt x="2961" y="1567"/>
                  </a:cubicBezTo>
                  <a:lnTo>
                    <a:pt x="2944" y="1585"/>
                  </a:lnTo>
                  <a:cubicBezTo>
                    <a:pt x="3625" y="1567"/>
                    <a:pt x="3730" y="589"/>
                    <a:pt x="3066" y="450"/>
                  </a:cubicBezTo>
                  <a:lnTo>
                    <a:pt x="918" y="13"/>
                  </a:lnTo>
                  <a:cubicBezTo>
                    <a:pt x="874" y="5"/>
                    <a:pt x="832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90" name="Google Shape;2590;p68"/>
            <p:cNvSpPr/>
            <p:nvPr/>
          </p:nvSpPr>
          <p:spPr>
            <a:xfrm>
              <a:off x="4601974" y="2289544"/>
              <a:ext cx="52401" cy="17668"/>
            </a:xfrm>
            <a:custGeom>
              <a:rect b="b" l="l" r="r" t="t"/>
              <a:pathLst>
                <a:path extrusionOk="0" h="1172" w="3476">
                  <a:moveTo>
                    <a:pt x="577" y="1"/>
                  </a:moveTo>
                  <a:cubicBezTo>
                    <a:pt x="262" y="1"/>
                    <a:pt x="18" y="245"/>
                    <a:pt x="1" y="560"/>
                  </a:cubicBezTo>
                  <a:cubicBezTo>
                    <a:pt x="1" y="874"/>
                    <a:pt x="245" y="1119"/>
                    <a:pt x="559" y="1136"/>
                  </a:cubicBezTo>
                  <a:lnTo>
                    <a:pt x="2742" y="1171"/>
                  </a:lnTo>
                  <a:lnTo>
                    <a:pt x="2760" y="1171"/>
                  </a:lnTo>
                  <a:cubicBezTo>
                    <a:pt x="3476" y="1119"/>
                    <a:pt x="3476" y="71"/>
                    <a:pt x="2760" y="18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91" name="Google Shape;2591;p68"/>
            <p:cNvSpPr/>
            <p:nvPr/>
          </p:nvSpPr>
          <p:spPr>
            <a:xfrm>
              <a:off x="4630933" y="1694594"/>
              <a:ext cx="26864" cy="48165"/>
            </a:xfrm>
            <a:custGeom>
              <a:rect b="b" l="l" r="r" t="t"/>
              <a:pathLst>
                <a:path extrusionOk="0" h="3195" w="1782">
                  <a:moveTo>
                    <a:pt x="1150" y="1"/>
                  </a:moveTo>
                  <a:cubicBezTo>
                    <a:pt x="939" y="1"/>
                    <a:pt x="728" y="112"/>
                    <a:pt x="629" y="365"/>
                  </a:cubicBezTo>
                  <a:lnTo>
                    <a:pt x="88" y="2478"/>
                  </a:lnTo>
                  <a:cubicBezTo>
                    <a:pt x="1" y="2775"/>
                    <a:pt x="193" y="3090"/>
                    <a:pt x="490" y="3177"/>
                  </a:cubicBezTo>
                  <a:cubicBezTo>
                    <a:pt x="542" y="3177"/>
                    <a:pt x="577" y="3194"/>
                    <a:pt x="629" y="3194"/>
                  </a:cubicBezTo>
                  <a:cubicBezTo>
                    <a:pt x="891" y="3194"/>
                    <a:pt x="1101" y="3020"/>
                    <a:pt x="1171" y="2758"/>
                  </a:cubicBezTo>
                  <a:lnTo>
                    <a:pt x="1729" y="645"/>
                  </a:lnTo>
                  <a:cubicBezTo>
                    <a:pt x="1782" y="248"/>
                    <a:pt x="1465" y="1"/>
                    <a:pt x="1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92" name="Google Shape;2592;p68"/>
            <p:cNvSpPr/>
            <p:nvPr/>
          </p:nvSpPr>
          <p:spPr>
            <a:xfrm>
              <a:off x="4659410" y="1603104"/>
              <a:ext cx="23924" cy="49084"/>
            </a:xfrm>
            <a:custGeom>
              <a:rect b="b" l="l" r="r" t="t"/>
              <a:pathLst>
                <a:path extrusionOk="0" h="3256" w="1587">
                  <a:moveTo>
                    <a:pt x="622" y="1"/>
                  </a:moveTo>
                  <a:cubicBezTo>
                    <a:pt x="312" y="1"/>
                    <a:pt x="1" y="232"/>
                    <a:pt x="50" y="636"/>
                  </a:cubicBezTo>
                  <a:lnTo>
                    <a:pt x="399" y="2784"/>
                  </a:lnTo>
                  <a:cubicBezTo>
                    <a:pt x="452" y="3064"/>
                    <a:pt x="696" y="3256"/>
                    <a:pt x="976" y="3256"/>
                  </a:cubicBezTo>
                  <a:lnTo>
                    <a:pt x="1063" y="3256"/>
                  </a:lnTo>
                  <a:cubicBezTo>
                    <a:pt x="1377" y="3203"/>
                    <a:pt x="1587" y="2906"/>
                    <a:pt x="1534" y="2592"/>
                  </a:cubicBezTo>
                  <a:lnTo>
                    <a:pt x="1168" y="444"/>
                  </a:lnTo>
                  <a:cubicBezTo>
                    <a:pt x="1099" y="139"/>
                    <a:pt x="861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93" name="Google Shape;2593;p68"/>
            <p:cNvSpPr/>
            <p:nvPr/>
          </p:nvSpPr>
          <p:spPr>
            <a:xfrm>
              <a:off x="4366352" y="1547839"/>
              <a:ext cx="43446" cy="42225"/>
            </a:xfrm>
            <a:custGeom>
              <a:rect b="b" l="l" r="r" t="t"/>
              <a:pathLst>
                <a:path extrusionOk="0" h="2801" w="2882">
                  <a:moveTo>
                    <a:pt x="2096" y="1"/>
                  </a:moveTo>
                  <a:cubicBezTo>
                    <a:pt x="1958" y="1"/>
                    <a:pt x="1817" y="54"/>
                    <a:pt x="1694" y="181"/>
                  </a:cubicBezTo>
                  <a:lnTo>
                    <a:pt x="297" y="1875"/>
                  </a:lnTo>
                  <a:cubicBezTo>
                    <a:pt x="0" y="2241"/>
                    <a:pt x="262" y="2800"/>
                    <a:pt x="734" y="2800"/>
                  </a:cubicBezTo>
                  <a:cubicBezTo>
                    <a:pt x="908" y="2800"/>
                    <a:pt x="1066" y="2730"/>
                    <a:pt x="1170" y="2591"/>
                  </a:cubicBezTo>
                  <a:lnTo>
                    <a:pt x="2568" y="914"/>
                  </a:lnTo>
                  <a:cubicBezTo>
                    <a:pt x="2882" y="482"/>
                    <a:pt x="2509" y="1"/>
                    <a:pt x="2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94" name="Google Shape;2594;p68"/>
            <p:cNvSpPr/>
            <p:nvPr/>
          </p:nvSpPr>
          <p:spPr>
            <a:xfrm>
              <a:off x="4293163" y="1606450"/>
              <a:ext cx="31673" cy="47848"/>
            </a:xfrm>
            <a:custGeom>
              <a:rect b="b" l="l" r="r" t="t"/>
              <a:pathLst>
                <a:path extrusionOk="0" h="3174" w="2101">
                  <a:moveTo>
                    <a:pt x="1398" y="1"/>
                  </a:moveTo>
                  <a:cubicBezTo>
                    <a:pt x="1198" y="1"/>
                    <a:pt x="999" y="104"/>
                    <a:pt x="891" y="344"/>
                  </a:cubicBezTo>
                  <a:lnTo>
                    <a:pt x="123" y="2388"/>
                  </a:lnTo>
                  <a:cubicBezTo>
                    <a:pt x="0" y="2684"/>
                    <a:pt x="158" y="3016"/>
                    <a:pt x="437" y="3121"/>
                  </a:cubicBezTo>
                  <a:cubicBezTo>
                    <a:pt x="507" y="3156"/>
                    <a:pt x="577" y="3156"/>
                    <a:pt x="647" y="3173"/>
                  </a:cubicBezTo>
                  <a:cubicBezTo>
                    <a:pt x="874" y="3156"/>
                    <a:pt x="1101" y="3016"/>
                    <a:pt x="1170" y="2807"/>
                  </a:cubicBezTo>
                  <a:lnTo>
                    <a:pt x="1956" y="763"/>
                  </a:lnTo>
                  <a:cubicBezTo>
                    <a:pt x="2101" y="318"/>
                    <a:pt x="174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595" name="Google Shape;2595;p68"/>
            <p:cNvSpPr/>
            <p:nvPr/>
          </p:nvSpPr>
          <p:spPr>
            <a:xfrm>
              <a:off x="4270249" y="1705614"/>
              <a:ext cx="17668" cy="50049"/>
            </a:xfrm>
            <a:custGeom>
              <a:rect b="b" l="l" r="r" t="t"/>
              <a:pathLst>
                <a:path extrusionOk="0" h="3320" w="1172">
                  <a:moveTo>
                    <a:pt x="577" y="1"/>
                  </a:moveTo>
                  <a:cubicBezTo>
                    <a:pt x="263" y="1"/>
                    <a:pt x="1" y="263"/>
                    <a:pt x="1" y="560"/>
                  </a:cubicBezTo>
                  <a:lnTo>
                    <a:pt x="36" y="2743"/>
                  </a:lnTo>
                  <a:cubicBezTo>
                    <a:pt x="36" y="3057"/>
                    <a:pt x="280" y="3319"/>
                    <a:pt x="595" y="3319"/>
                  </a:cubicBezTo>
                  <a:cubicBezTo>
                    <a:pt x="909" y="3319"/>
                    <a:pt x="1171" y="3057"/>
                    <a:pt x="1154" y="2743"/>
                  </a:cubicBezTo>
                  <a:lnTo>
                    <a:pt x="1136" y="560"/>
                  </a:lnTo>
                  <a:cubicBezTo>
                    <a:pt x="1136" y="245"/>
                    <a:pt x="87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9" name="Shape 2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" name="Google Shape;2600;p69"/>
          <p:cNvSpPr txBox="1"/>
          <p:nvPr>
            <p:ph idx="4" type="title"/>
          </p:nvPr>
        </p:nvSpPr>
        <p:spPr>
          <a:xfrm>
            <a:off x="1126275" y="1087575"/>
            <a:ext cx="6843000" cy="3132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1" lang="pt-BR"/>
              <a:t>Depois…</a:t>
            </a:r>
            <a:endParaRPr b="0" i="1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Realizar a combinação de letras para formação de sílabas e palavras;</a:t>
            </a:r>
            <a:endParaRPr b="0"/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Iniciar com palavras mais simples</a:t>
            </a:r>
            <a:endParaRPr/>
          </a:p>
        </p:txBody>
      </p:sp>
      <p:sp>
        <p:nvSpPr>
          <p:cNvPr id="2601" name="Google Shape;2601;p69"/>
          <p:cNvSpPr txBox="1"/>
          <p:nvPr>
            <p:ph idx="8" type="title"/>
          </p:nvPr>
        </p:nvSpPr>
        <p:spPr>
          <a:xfrm>
            <a:off x="1312200" y="514875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 combinação dos sons</a:t>
            </a:r>
            <a:endParaRPr/>
          </a:p>
        </p:txBody>
      </p:sp>
      <p:grpSp>
        <p:nvGrpSpPr>
          <p:cNvPr id="2602" name="Google Shape;2602;p69"/>
          <p:cNvGrpSpPr/>
          <p:nvPr/>
        </p:nvGrpSpPr>
        <p:grpSpPr>
          <a:xfrm>
            <a:off x="272645" y="-5"/>
            <a:ext cx="648845" cy="1087571"/>
            <a:chOff x="4202863" y="1277815"/>
            <a:chExt cx="676868" cy="1087571"/>
          </a:xfrm>
        </p:grpSpPr>
        <p:sp>
          <p:nvSpPr>
            <p:cNvPr id="2603" name="Google Shape;2603;p69"/>
            <p:cNvSpPr/>
            <p:nvPr/>
          </p:nvSpPr>
          <p:spPr>
            <a:xfrm>
              <a:off x="4717283" y="1527910"/>
              <a:ext cx="127173" cy="117706"/>
            </a:xfrm>
            <a:custGeom>
              <a:rect b="b" l="l" r="r" t="t"/>
              <a:pathLst>
                <a:path extrusionOk="0" h="7808" w="8436">
                  <a:moveTo>
                    <a:pt x="8436" y="1"/>
                  </a:moveTo>
                  <a:lnTo>
                    <a:pt x="1" y="647"/>
                  </a:lnTo>
                  <a:lnTo>
                    <a:pt x="4157" y="7807"/>
                  </a:lnTo>
                  <a:lnTo>
                    <a:pt x="8436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04" name="Google Shape;2604;p69"/>
            <p:cNvSpPr/>
            <p:nvPr/>
          </p:nvSpPr>
          <p:spPr>
            <a:xfrm>
              <a:off x="4734920" y="1542125"/>
              <a:ext cx="66888" cy="86108"/>
            </a:xfrm>
            <a:custGeom>
              <a:rect b="b" l="l" r="r" t="t"/>
              <a:pathLst>
                <a:path extrusionOk="0" h="5712" w="4437">
                  <a:moveTo>
                    <a:pt x="3651" y="1"/>
                  </a:moveTo>
                  <a:lnTo>
                    <a:pt x="1" y="402"/>
                  </a:lnTo>
                  <a:lnTo>
                    <a:pt x="3057" y="5712"/>
                  </a:lnTo>
                  <a:lnTo>
                    <a:pt x="4437" y="3441"/>
                  </a:lnTo>
                  <a:lnTo>
                    <a:pt x="365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05" name="Google Shape;2605;p69"/>
            <p:cNvSpPr/>
            <p:nvPr/>
          </p:nvSpPr>
          <p:spPr>
            <a:xfrm>
              <a:off x="4762040" y="1670082"/>
              <a:ext cx="117691" cy="124535"/>
            </a:xfrm>
            <a:custGeom>
              <a:rect b="b" l="l" r="r" t="t"/>
              <a:pathLst>
                <a:path extrusionOk="0" h="8261" w="7807">
                  <a:moveTo>
                    <a:pt x="1" y="0"/>
                  </a:moveTo>
                  <a:lnTo>
                    <a:pt x="437" y="8261"/>
                  </a:lnTo>
                  <a:lnTo>
                    <a:pt x="7807" y="3266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06" name="Google Shape;2606;p69"/>
            <p:cNvSpPr/>
            <p:nvPr/>
          </p:nvSpPr>
          <p:spPr>
            <a:xfrm>
              <a:off x="4773105" y="1687448"/>
              <a:ext cx="51602" cy="92169"/>
            </a:xfrm>
            <a:custGeom>
              <a:rect b="b" l="l" r="r" t="t"/>
              <a:pathLst>
                <a:path extrusionOk="0" h="6114" w="3423">
                  <a:moveTo>
                    <a:pt x="0" y="1"/>
                  </a:moveTo>
                  <a:lnTo>
                    <a:pt x="279" y="6113"/>
                  </a:lnTo>
                  <a:lnTo>
                    <a:pt x="2550" y="4734"/>
                  </a:lnTo>
                  <a:lnTo>
                    <a:pt x="3423" y="131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07" name="Google Shape;2607;p69"/>
            <p:cNvSpPr/>
            <p:nvPr/>
          </p:nvSpPr>
          <p:spPr>
            <a:xfrm>
              <a:off x="4714916" y="1795657"/>
              <a:ext cx="132178" cy="116650"/>
            </a:xfrm>
            <a:custGeom>
              <a:rect b="b" l="l" r="r" t="t"/>
              <a:pathLst>
                <a:path extrusionOk="0" h="7738" w="8768">
                  <a:moveTo>
                    <a:pt x="2952" y="1"/>
                  </a:moveTo>
                  <a:lnTo>
                    <a:pt x="1" y="7737"/>
                  </a:lnTo>
                  <a:lnTo>
                    <a:pt x="8767" y="6165"/>
                  </a:lnTo>
                  <a:lnTo>
                    <a:pt x="2952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08" name="Google Shape;2608;p69"/>
            <p:cNvSpPr/>
            <p:nvPr/>
          </p:nvSpPr>
          <p:spPr>
            <a:xfrm>
              <a:off x="4729132" y="1816189"/>
              <a:ext cx="72420" cy="86108"/>
            </a:xfrm>
            <a:custGeom>
              <a:rect b="b" l="l" r="r" t="t"/>
              <a:pathLst>
                <a:path extrusionOk="0" h="5712" w="4804">
                  <a:moveTo>
                    <a:pt x="2201" y="1"/>
                  </a:moveTo>
                  <a:lnTo>
                    <a:pt x="1" y="5712"/>
                  </a:lnTo>
                  <a:lnTo>
                    <a:pt x="2638" y="5362"/>
                  </a:lnTo>
                  <a:lnTo>
                    <a:pt x="4803" y="2585"/>
                  </a:lnTo>
                  <a:lnTo>
                    <a:pt x="220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09" name="Google Shape;2609;p69"/>
            <p:cNvSpPr/>
            <p:nvPr/>
          </p:nvSpPr>
          <p:spPr>
            <a:xfrm>
              <a:off x="4652520" y="1922287"/>
              <a:ext cx="133489" cy="113756"/>
            </a:xfrm>
            <a:custGeom>
              <a:rect b="b" l="l" r="r" t="t"/>
              <a:pathLst>
                <a:path extrusionOk="0" h="7546" w="8855">
                  <a:moveTo>
                    <a:pt x="5013" y="1"/>
                  </a:moveTo>
                  <a:lnTo>
                    <a:pt x="1" y="6585"/>
                  </a:lnTo>
                  <a:lnTo>
                    <a:pt x="8855" y="7545"/>
                  </a:lnTo>
                  <a:lnTo>
                    <a:pt x="8855" y="7545"/>
                  </a:lnTo>
                  <a:lnTo>
                    <a:pt x="50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0" name="Google Shape;2610;p69"/>
            <p:cNvSpPr/>
            <p:nvPr/>
          </p:nvSpPr>
          <p:spPr>
            <a:xfrm>
              <a:off x="4668847" y="1942819"/>
              <a:ext cx="82943" cy="79264"/>
            </a:xfrm>
            <a:custGeom>
              <a:rect b="b" l="l" r="r" t="t"/>
              <a:pathLst>
                <a:path extrusionOk="0" h="5258" w="5502">
                  <a:moveTo>
                    <a:pt x="3738" y="1"/>
                  </a:moveTo>
                  <a:lnTo>
                    <a:pt x="0" y="4856"/>
                  </a:lnTo>
                  <a:lnTo>
                    <a:pt x="2637" y="5258"/>
                  </a:lnTo>
                  <a:lnTo>
                    <a:pt x="5501" y="3214"/>
                  </a:lnTo>
                  <a:lnTo>
                    <a:pt x="3738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1" name="Google Shape;2611;p69"/>
            <p:cNvSpPr/>
            <p:nvPr/>
          </p:nvSpPr>
          <p:spPr>
            <a:xfrm>
              <a:off x="4556960" y="2024962"/>
              <a:ext cx="127957" cy="122695"/>
            </a:xfrm>
            <a:custGeom>
              <a:rect b="b" l="l" r="r" t="t"/>
              <a:pathLst>
                <a:path extrusionOk="0" h="8139" w="8488">
                  <a:moveTo>
                    <a:pt x="6217" y="1"/>
                  </a:moveTo>
                  <a:lnTo>
                    <a:pt x="0" y="5467"/>
                  </a:lnTo>
                  <a:lnTo>
                    <a:pt x="8488" y="8139"/>
                  </a:lnTo>
                  <a:lnTo>
                    <a:pt x="62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2" name="Google Shape;2612;p69"/>
            <p:cNvSpPr/>
            <p:nvPr/>
          </p:nvSpPr>
          <p:spPr>
            <a:xfrm>
              <a:off x="4574070" y="2044183"/>
              <a:ext cx="86108" cy="74516"/>
            </a:xfrm>
            <a:custGeom>
              <a:rect b="b" l="l" r="r" t="t"/>
              <a:pathLst>
                <a:path extrusionOk="0" h="4943" w="5712">
                  <a:moveTo>
                    <a:pt x="4611" y="1"/>
                  </a:moveTo>
                  <a:lnTo>
                    <a:pt x="0" y="4035"/>
                  </a:lnTo>
                  <a:lnTo>
                    <a:pt x="2498" y="4943"/>
                  </a:lnTo>
                  <a:lnTo>
                    <a:pt x="5711" y="3511"/>
                  </a:lnTo>
                  <a:lnTo>
                    <a:pt x="4611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3" name="Google Shape;2613;p69"/>
            <p:cNvSpPr/>
            <p:nvPr/>
          </p:nvSpPr>
          <p:spPr>
            <a:xfrm>
              <a:off x="4431114" y="1277815"/>
              <a:ext cx="132178" cy="197980"/>
            </a:xfrm>
            <a:custGeom>
              <a:rect b="b" l="l" r="r" t="t"/>
              <a:pathLst>
                <a:path extrusionOk="0" h="13133" w="8768">
                  <a:moveTo>
                    <a:pt x="4401" y="0"/>
                  </a:moveTo>
                  <a:lnTo>
                    <a:pt x="0" y="13133"/>
                  </a:lnTo>
                  <a:lnTo>
                    <a:pt x="8767" y="11910"/>
                  </a:lnTo>
                  <a:lnTo>
                    <a:pt x="4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4" name="Google Shape;2614;p69"/>
            <p:cNvSpPr/>
            <p:nvPr/>
          </p:nvSpPr>
          <p:spPr>
            <a:xfrm>
              <a:off x="4443219" y="1317297"/>
              <a:ext cx="70054" cy="145082"/>
            </a:xfrm>
            <a:custGeom>
              <a:rect b="b" l="l" r="r" t="t"/>
              <a:pathLst>
                <a:path extrusionOk="0" h="9624" w="4647">
                  <a:moveTo>
                    <a:pt x="3406" y="1"/>
                  </a:moveTo>
                  <a:lnTo>
                    <a:pt x="1" y="9623"/>
                  </a:lnTo>
                  <a:lnTo>
                    <a:pt x="4646" y="8733"/>
                  </a:lnTo>
                  <a:lnTo>
                    <a:pt x="340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5" name="Google Shape;2615;p69"/>
            <p:cNvSpPr/>
            <p:nvPr/>
          </p:nvSpPr>
          <p:spPr>
            <a:xfrm>
              <a:off x="4477711" y="1319573"/>
              <a:ext cx="38999" cy="13010"/>
            </a:xfrm>
            <a:custGeom>
              <a:rect b="b" l="l" r="r" t="t"/>
              <a:pathLst>
                <a:path extrusionOk="0" h="863" w="2587">
                  <a:moveTo>
                    <a:pt x="2387" y="0"/>
                  </a:moveTo>
                  <a:cubicBezTo>
                    <a:pt x="2372" y="0"/>
                    <a:pt x="2357" y="2"/>
                    <a:pt x="2341" y="7"/>
                  </a:cubicBezTo>
                  <a:lnTo>
                    <a:pt x="105" y="583"/>
                  </a:lnTo>
                  <a:cubicBezTo>
                    <a:pt x="35" y="601"/>
                    <a:pt x="1" y="670"/>
                    <a:pt x="18" y="758"/>
                  </a:cubicBezTo>
                  <a:cubicBezTo>
                    <a:pt x="35" y="810"/>
                    <a:pt x="88" y="863"/>
                    <a:pt x="158" y="863"/>
                  </a:cubicBezTo>
                  <a:cubicBezTo>
                    <a:pt x="158" y="863"/>
                    <a:pt x="175" y="863"/>
                    <a:pt x="193" y="845"/>
                  </a:cubicBezTo>
                  <a:lnTo>
                    <a:pt x="2411" y="286"/>
                  </a:lnTo>
                  <a:cubicBezTo>
                    <a:pt x="2586" y="238"/>
                    <a:pt x="2543" y="0"/>
                    <a:pt x="238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6" name="Google Shape;2616;p69"/>
            <p:cNvSpPr/>
            <p:nvPr/>
          </p:nvSpPr>
          <p:spPr>
            <a:xfrm>
              <a:off x="4466661" y="1353854"/>
              <a:ext cx="62501" cy="11382"/>
            </a:xfrm>
            <a:custGeom>
              <a:rect b="b" l="l" r="r" t="t"/>
              <a:pathLst>
                <a:path extrusionOk="0" h="755" w="4146">
                  <a:moveTo>
                    <a:pt x="3960" y="0"/>
                  </a:moveTo>
                  <a:cubicBezTo>
                    <a:pt x="3950" y="0"/>
                    <a:pt x="3940" y="1"/>
                    <a:pt x="3929" y="3"/>
                  </a:cubicBezTo>
                  <a:lnTo>
                    <a:pt x="140" y="475"/>
                  </a:lnTo>
                  <a:cubicBezTo>
                    <a:pt x="52" y="492"/>
                    <a:pt x="0" y="562"/>
                    <a:pt x="18" y="632"/>
                  </a:cubicBezTo>
                  <a:cubicBezTo>
                    <a:pt x="18" y="702"/>
                    <a:pt x="87" y="754"/>
                    <a:pt x="157" y="754"/>
                  </a:cubicBezTo>
                  <a:lnTo>
                    <a:pt x="175" y="754"/>
                  </a:lnTo>
                  <a:lnTo>
                    <a:pt x="3964" y="283"/>
                  </a:lnTo>
                  <a:cubicBezTo>
                    <a:pt x="4146" y="266"/>
                    <a:pt x="4125" y="0"/>
                    <a:pt x="39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7" name="Google Shape;2617;p69"/>
            <p:cNvSpPr/>
            <p:nvPr/>
          </p:nvSpPr>
          <p:spPr>
            <a:xfrm>
              <a:off x="4448224" y="1388481"/>
              <a:ext cx="90782" cy="29668"/>
            </a:xfrm>
            <a:custGeom>
              <a:rect b="b" l="l" r="r" t="t"/>
              <a:pathLst>
                <a:path extrusionOk="0" h="1968" w="6022">
                  <a:moveTo>
                    <a:pt x="5803" y="1"/>
                  </a:moveTo>
                  <a:cubicBezTo>
                    <a:pt x="5785" y="1"/>
                    <a:pt x="5766" y="4"/>
                    <a:pt x="5746" y="11"/>
                  </a:cubicBezTo>
                  <a:lnTo>
                    <a:pt x="158" y="1705"/>
                  </a:lnTo>
                  <a:cubicBezTo>
                    <a:pt x="1" y="1740"/>
                    <a:pt x="36" y="1967"/>
                    <a:pt x="193" y="1967"/>
                  </a:cubicBezTo>
                  <a:lnTo>
                    <a:pt x="245" y="1967"/>
                  </a:lnTo>
                  <a:lnTo>
                    <a:pt x="5834" y="291"/>
                  </a:lnTo>
                  <a:cubicBezTo>
                    <a:pt x="6021" y="244"/>
                    <a:pt x="5957" y="1"/>
                    <a:pt x="5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8" name="Google Shape;2618;p69"/>
            <p:cNvSpPr/>
            <p:nvPr/>
          </p:nvSpPr>
          <p:spPr>
            <a:xfrm>
              <a:off x="4442692" y="1424751"/>
              <a:ext cx="107319" cy="31838"/>
            </a:xfrm>
            <a:custGeom>
              <a:rect b="b" l="l" r="r" t="t"/>
              <a:pathLst>
                <a:path extrusionOk="0" h="2112" w="7119">
                  <a:moveTo>
                    <a:pt x="6929" y="0"/>
                  </a:moveTo>
                  <a:cubicBezTo>
                    <a:pt x="6909" y="0"/>
                    <a:pt x="6887" y="5"/>
                    <a:pt x="6864" y="15"/>
                  </a:cubicBezTo>
                  <a:lnTo>
                    <a:pt x="141" y="1832"/>
                  </a:lnTo>
                  <a:cubicBezTo>
                    <a:pt x="1" y="1867"/>
                    <a:pt x="18" y="2094"/>
                    <a:pt x="193" y="2111"/>
                  </a:cubicBezTo>
                  <a:cubicBezTo>
                    <a:pt x="193" y="2111"/>
                    <a:pt x="210" y="2094"/>
                    <a:pt x="228" y="2094"/>
                  </a:cubicBezTo>
                  <a:lnTo>
                    <a:pt x="6934" y="277"/>
                  </a:lnTo>
                  <a:cubicBezTo>
                    <a:pt x="7118" y="247"/>
                    <a:pt x="7073" y="0"/>
                    <a:pt x="69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19" name="Google Shape;2619;p69"/>
            <p:cNvSpPr/>
            <p:nvPr/>
          </p:nvSpPr>
          <p:spPr>
            <a:xfrm>
              <a:off x="4202863" y="1430766"/>
              <a:ext cx="637386" cy="934620"/>
            </a:xfrm>
            <a:custGeom>
              <a:rect b="b" l="l" r="r" t="t"/>
              <a:pathLst>
                <a:path extrusionOk="0" h="61998" w="42281">
                  <a:moveTo>
                    <a:pt x="21498" y="1"/>
                  </a:moveTo>
                  <a:cubicBezTo>
                    <a:pt x="16224" y="1"/>
                    <a:pt x="11649" y="1782"/>
                    <a:pt x="8226" y="5152"/>
                  </a:cubicBezTo>
                  <a:cubicBezTo>
                    <a:pt x="1869" y="11457"/>
                    <a:pt x="1729" y="20975"/>
                    <a:pt x="1729" y="22040"/>
                  </a:cubicBezTo>
                  <a:cubicBezTo>
                    <a:pt x="1729" y="25341"/>
                    <a:pt x="4401" y="27995"/>
                    <a:pt x="7702" y="27995"/>
                  </a:cubicBezTo>
                  <a:lnTo>
                    <a:pt x="7719" y="27995"/>
                  </a:lnTo>
                  <a:cubicBezTo>
                    <a:pt x="11020" y="27995"/>
                    <a:pt x="13674" y="25306"/>
                    <a:pt x="13657" y="22023"/>
                  </a:cubicBezTo>
                  <a:cubicBezTo>
                    <a:pt x="13657" y="20870"/>
                    <a:pt x="14146" y="16120"/>
                    <a:pt x="16626" y="13657"/>
                  </a:cubicBezTo>
                  <a:cubicBezTo>
                    <a:pt x="17381" y="12919"/>
                    <a:pt x="18693" y="11945"/>
                    <a:pt x="21524" y="11945"/>
                  </a:cubicBezTo>
                  <a:cubicBezTo>
                    <a:pt x="21573" y="11945"/>
                    <a:pt x="21623" y="11945"/>
                    <a:pt x="21673" y="11946"/>
                  </a:cubicBezTo>
                  <a:cubicBezTo>
                    <a:pt x="24275" y="11981"/>
                    <a:pt x="25620" y="13011"/>
                    <a:pt x="26283" y="15474"/>
                  </a:cubicBezTo>
                  <a:cubicBezTo>
                    <a:pt x="27838" y="21114"/>
                    <a:pt x="24520" y="30510"/>
                    <a:pt x="17272" y="34963"/>
                  </a:cubicBezTo>
                  <a:cubicBezTo>
                    <a:pt x="0" y="45564"/>
                    <a:pt x="1432" y="55553"/>
                    <a:pt x="1904" y="57440"/>
                  </a:cubicBezTo>
                  <a:cubicBezTo>
                    <a:pt x="2550" y="60111"/>
                    <a:pt x="4943" y="61980"/>
                    <a:pt x="7684" y="61998"/>
                  </a:cubicBezTo>
                  <a:lnTo>
                    <a:pt x="36325" y="61998"/>
                  </a:lnTo>
                  <a:lnTo>
                    <a:pt x="36308" y="61980"/>
                  </a:lnTo>
                  <a:cubicBezTo>
                    <a:pt x="39608" y="61980"/>
                    <a:pt x="42280" y="59308"/>
                    <a:pt x="42280" y="56025"/>
                  </a:cubicBezTo>
                  <a:cubicBezTo>
                    <a:pt x="42280" y="52724"/>
                    <a:pt x="39608" y="50052"/>
                    <a:pt x="36308" y="50052"/>
                  </a:cubicBezTo>
                  <a:lnTo>
                    <a:pt x="16958" y="50052"/>
                  </a:lnTo>
                  <a:cubicBezTo>
                    <a:pt x="18460" y="48603"/>
                    <a:pt x="20573" y="46909"/>
                    <a:pt x="23507" y="45110"/>
                  </a:cubicBezTo>
                  <a:cubicBezTo>
                    <a:pt x="29008" y="41722"/>
                    <a:pt x="33479" y="36395"/>
                    <a:pt x="36116" y="30091"/>
                  </a:cubicBezTo>
                  <a:cubicBezTo>
                    <a:pt x="38630" y="24066"/>
                    <a:pt x="39242" y="17569"/>
                    <a:pt x="37792" y="12278"/>
                  </a:cubicBezTo>
                  <a:cubicBezTo>
                    <a:pt x="35696" y="4698"/>
                    <a:pt x="29741" y="105"/>
                    <a:pt x="21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0" name="Google Shape;2620;p69"/>
            <p:cNvSpPr/>
            <p:nvPr/>
          </p:nvSpPr>
          <p:spPr>
            <a:xfrm>
              <a:off x="4574070" y="1414726"/>
              <a:ext cx="191603" cy="158604"/>
            </a:xfrm>
            <a:custGeom>
              <a:rect b="b" l="l" r="r" t="t"/>
              <a:pathLst>
                <a:path extrusionOk="0" h="10521" w="12710">
                  <a:moveTo>
                    <a:pt x="6447" y="1"/>
                  </a:moveTo>
                  <a:cubicBezTo>
                    <a:pt x="5842" y="1"/>
                    <a:pt x="5227" y="107"/>
                    <a:pt x="4628" y="331"/>
                  </a:cubicBezTo>
                  <a:cubicBezTo>
                    <a:pt x="227" y="1955"/>
                    <a:pt x="0" y="8085"/>
                    <a:pt x="4262" y="10024"/>
                  </a:cubicBezTo>
                  <a:cubicBezTo>
                    <a:pt x="5003" y="10365"/>
                    <a:pt x="5751" y="10520"/>
                    <a:pt x="6473" y="10520"/>
                  </a:cubicBezTo>
                  <a:cubicBezTo>
                    <a:pt x="9886" y="10520"/>
                    <a:pt x="12710" y="7055"/>
                    <a:pt x="11369" y="3422"/>
                  </a:cubicBezTo>
                  <a:cubicBezTo>
                    <a:pt x="10581" y="1314"/>
                    <a:pt x="8574" y="1"/>
                    <a:pt x="64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1" name="Google Shape;2621;p69"/>
            <p:cNvSpPr/>
            <p:nvPr/>
          </p:nvSpPr>
          <p:spPr>
            <a:xfrm>
              <a:off x="4612240" y="1445660"/>
              <a:ext cx="116439" cy="96540"/>
            </a:xfrm>
            <a:custGeom>
              <a:rect b="b" l="l" r="r" t="t"/>
              <a:pathLst>
                <a:path extrusionOk="0" h="6404" w="7724">
                  <a:moveTo>
                    <a:pt x="3918" y="0"/>
                  </a:moveTo>
                  <a:cubicBezTo>
                    <a:pt x="3550" y="0"/>
                    <a:pt x="3176" y="65"/>
                    <a:pt x="2812" y="200"/>
                  </a:cubicBezTo>
                  <a:cubicBezTo>
                    <a:pt x="140" y="1196"/>
                    <a:pt x="1" y="4915"/>
                    <a:pt x="2585" y="6103"/>
                  </a:cubicBezTo>
                  <a:cubicBezTo>
                    <a:pt x="3036" y="6310"/>
                    <a:pt x="3490" y="6404"/>
                    <a:pt x="3929" y="6404"/>
                  </a:cubicBezTo>
                  <a:cubicBezTo>
                    <a:pt x="6007" y="6404"/>
                    <a:pt x="7724" y="4293"/>
                    <a:pt x="6916" y="2086"/>
                  </a:cubicBezTo>
                  <a:cubicBezTo>
                    <a:pt x="6440" y="795"/>
                    <a:pt x="5213" y="0"/>
                    <a:pt x="391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2" name="Google Shape;2622;p69"/>
            <p:cNvSpPr/>
            <p:nvPr/>
          </p:nvSpPr>
          <p:spPr>
            <a:xfrm>
              <a:off x="4211547" y="1414726"/>
              <a:ext cx="191618" cy="158604"/>
            </a:xfrm>
            <a:custGeom>
              <a:rect b="b" l="l" r="r" t="t"/>
              <a:pathLst>
                <a:path extrusionOk="0" h="10521" w="12711">
                  <a:moveTo>
                    <a:pt x="6439" y="1"/>
                  </a:moveTo>
                  <a:cubicBezTo>
                    <a:pt x="5831" y="1"/>
                    <a:pt x="5214" y="107"/>
                    <a:pt x="4611" y="331"/>
                  </a:cubicBezTo>
                  <a:cubicBezTo>
                    <a:pt x="228" y="1955"/>
                    <a:pt x="1" y="8085"/>
                    <a:pt x="4244" y="10024"/>
                  </a:cubicBezTo>
                  <a:cubicBezTo>
                    <a:pt x="4988" y="10365"/>
                    <a:pt x="5740" y="10520"/>
                    <a:pt x="6464" y="10520"/>
                  </a:cubicBezTo>
                  <a:cubicBezTo>
                    <a:pt x="9887" y="10520"/>
                    <a:pt x="12710" y="7055"/>
                    <a:pt x="11370" y="3422"/>
                  </a:cubicBezTo>
                  <a:cubicBezTo>
                    <a:pt x="10581" y="1314"/>
                    <a:pt x="8574" y="1"/>
                    <a:pt x="643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3" name="Google Shape;2623;p69"/>
            <p:cNvSpPr/>
            <p:nvPr/>
          </p:nvSpPr>
          <p:spPr>
            <a:xfrm>
              <a:off x="4249716" y="1445660"/>
              <a:ext cx="116665" cy="96540"/>
            </a:xfrm>
            <a:custGeom>
              <a:rect b="b" l="l" r="r" t="t"/>
              <a:pathLst>
                <a:path extrusionOk="0" h="6404" w="7739">
                  <a:moveTo>
                    <a:pt x="3925" y="0"/>
                  </a:moveTo>
                  <a:cubicBezTo>
                    <a:pt x="3556" y="0"/>
                    <a:pt x="3180" y="65"/>
                    <a:pt x="2812" y="200"/>
                  </a:cubicBezTo>
                  <a:cubicBezTo>
                    <a:pt x="141" y="1196"/>
                    <a:pt x="1" y="4915"/>
                    <a:pt x="2585" y="6103"/>
                  </a:cubicBezTo>
                  <a:cubicBezTo>
                    <a:pt x="3036" y="6310"/>
                    <a:pt x="3491" y="6404"/>
                    <a:pt x="3930" y="6404"/>
                  </a:cubicBezTo>
                  <a:cubicBezTo>
                    <a:pt x="6012" y="6404"/>
                    <a:pt x="7739" y="4293"/>
                    <a:pt x="6917" y="2086"/>
                  </a:cubicBezTo>
                  <a:cubicBezTo>
                    <a:pt x="6441" y="795"/>
                    <a:pt x="5224" y="0"/>
                    <a:pt x="39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4" name="Google Shape;2624;p69"/>
            <p:cNvSpPr/>
            <p:nvPr/>
          </p:nvSpPr>
          <p:spPr>
            <a:xfrm>
              <a:off x="4444018" y="1497368"/>
              <a:ext cx="117434" cy="71365"/>
            </a:xfrm>
            <a:custGeom>
              <a:rect b="b" l="l" r="r" t="t"/>
              <a:pathLst>
                <a:path extrusionOk="0" h="4734" w="7790">
                  <a:moveTo>
                    <a:pt x="2637" y="1"/>
                  </a:moveTo>
                  <a:lnTo>
                    <a:pt x="1904" y="3232"/>
                  </a:lnTo>
                  <a:lnTo>
                    <a:pt x="87" y="595"/>
                  </a:lnTo>
                  <a:lnTo>
                    <a:pt x="0" y="4576"/>
                  </a:lnTo>
                  <a:lnTo>
                    <a:pt x="7789" y="4734"/>
                  </a:lnTo>
                  <a:lnTo>
                    <a:pt x="7527" y="438"/>
                  </a:lnTo>
                  <a:lnTo>
                    <a:pt x="6008" y="3406"/>
                  </a:lnTo>
                  <a:lnTo>
                    <a:pt x="5344" y="123"/>
                  </a:lnTo>
                  <a:lnTo>
                    <a:pt x="4226" y="3197"/>
                  </a:lnTo>
                  <a:lnTo>
                    <a:pt x="263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5" name="Google Shape;2625;p69"/>
            <p:cNvSpPr/>
            <p:nvPr/>
          </p:nvSpPr>
          <p:spPr>
            <a:xfrm>
              <a:off x="4341342" y="1652354"/>
              <a:ext cx="32170" cy="48014"/>
            </a:xfrm>
            <a:custGeom>
              <a:rect b="b" l="l" r="r" t="t"/>
              <a:pathLst>
                <a:path extrusionOk="0" h="3185" w="2134">
                  <a:moveTo>
                    <a:pt x="1421" y="1"/>
                  </a:moveTo>
                  <a:cubicBezTo>
                    <a:pt x="1216" y="1"/>
                    <a:pt x="1011" y="111"/>
                    <a:pt x="908" y="373"/>
                  </a:cubicBezTo>
                  <a:lnTo>
                    <a:pt x="105" y="2416"/>
                  </a:lnTo>
                  <a:cubicBezTo>
                    <a:pt x="0" y="2696"/>
                    <a:pt x="140" y="3027"/>
                    <a:pt x="437" y="3150"/>
                  </a:cubicBezTo>
                  <a:cubicBezTo>
                    <a:pt x="507" y="3167"/>
                    <a:pt x="577" y="3185"/>
                    <a:pt x="646" y="3185"/>
                  </a:cubicBezTo>
                  <a:cubicBezTo>
                    <a:pt x="873" y="3185"/>
                    <a:pt x="1083" y="3027"/>
                    <a:pt x="1170" y="2818"/>
                  </a:cubicBezTo>
                  <a:lnTo>
                    <a:pt x="1956" y="775"/>
                  </a:lnTo>
                  <a:cubicBezTo>
                    <a:pt x="2133" y="332"/>
                    <a:pt x="1777" y="1"/>
                    <a:pt x="14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6" name="Google Shape;2626;p69"/>
            <p:cNvSpPr/>
            <p:nvPr/>
          </p:nvSpPr>
          <p:spPr>
            <a:xfrm>
              <a:off x="4335026" y="1747537"/>
              <a:ext cx="32532" cy="47878"/>
            </a:xfrm>
            <a:custGeom>
              <a:rect b="b" l="l" r="r" t="t"/>
              <a:pathLst>
                <a:path extrusionOk="0" h="3176" w="2158">
                  <a:moveTo>
                    <a:pt x="1438" y="0"/>
                  </a:moveTo>
                  <a:cubicBezTo>
                    <a:pt x="1232" y="0"/>
                    <a:pt x="1028" y="108"/>
                    <a:pt x="926" y="363"/>
                  </a:cubicBezTo>
                  <a:lnTo>
                    <a:pt x="140" y="2407"/>
                  </a:lnTo>
                  <a:cubicBezTo>
                    <a:pt x="0" y="2773"/>
                    <a:pt x="262" y="3175"/>
                    <a:pt x="664" y="3175"/>
                  </a:cubicBezTo>
                  <a:cubicBezTo>
                    <a:pt x="908" y="3175"/>
                    <a:pt x="1118" y="3035"/>
                    <a:pt x="1205" y="2808"/>
                  </a:cubicBezTo>
                  <a:lnTo>
                    <a:pt x="1991" y="783"/>
                  </a:lnTo>
                  <a:cubicBezTo>
                    <a:pt x="2157" y="328"/>
                    <a:pt x="1796" y="0"/>
                    <a:pt x="14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7" name="Google Shape;2627;p69"/>
            <p:cNvSpPr/>
            <p:nvPr/>
          </p:nvSpPr>
          <p:spPr>
            <a:xfrm>
              <a:off x="4401371" y="1586446"/>
              <a:ext cx="33286" cy="47049"/>
            </a:xfrm>
            <a:custGeom>
              <a:rect b="b" l="l" r="r" t="t"/>
              <a:pathLst>
                <a:path extrusionOk="0" h="3121" w="2208">
                  <a:moveTo>
                    <a:pt x="1509" y="0"/>
                  </a:moveTo>
                  <a:cubicBezTo>
                    <a:pt x="1317" y="0"/>
                    <a:pt x="1124" y="98"/>
                    <a:pt x="1013" y="327"/>
                  </a:cubicBezTo>
                  <a:lnTo>
                    <a:pt x="157" y="2335"/>
                  </a:lnTo>
                  <a:cubicBezTo>
                    <a:pt x="0" y="2702"/>
                    <a:pt x="279" y="3121"/>
                    <a:pt x="681" y="3121"/>
                  </a:cubicBezTo>
                  <a:cubicBezTo>
                    <a:pt x="908" y="3121"/>
                    <a:pt x="1118" y="2981"/>
                    <a:pt x="1205" y="2772"/>
                  </a:cubicBezTo>
                  <a:lnTo>
                    <a:pt x="2061" y="763"/>
                  </a:lnTo>
                  <a:cubicBezTo>
                    <a:pt x="2207" y="323"/>
                    <a:pt x="1859" y="0"/>
                    <a:pt x="15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8" name="Google Shape;2628;p69"/>
            <p:cNvSpPr/>
            <p:nvPr/>
          </p:nvSpPr>
          <p:spPr>
            <a:xfrm>
              <a:off x="4418300" y="1450273"/>
              <a:ext cx="55370" cy="32110"/>
            </a:xfrm>
            <a:custGeom>
              <a:rect b="b" l="l" r="r" t="t"/>
              <a:pathLst>
                <a:path extrusionOk="0" h="2130" w="3673">
                  <a:moveTo>
                    <a:pt x="2843" y="0"/>
                  </a:moveTo>
                  <a:cubicBezTo>
                    <a:pt x="2749" y="0"/>
                    <a:pt x="2649" y="26"/>
                    <a:pt x="2544" y="86"/>
                  </a:cubicBezTo>
                  <a:lnTo>
                    <a:pt x="571" y="1029"/>
                  </a:lnTo>
                  <a:cubicBezTo>
                    <a:pt x="1" y="1289"/>
                    <a:pt x="183" y="2130"/>
                    <a:pt x="797" y="2130"/>
                  </a:cubicBezTo>
                  <a:cubicBezTo>
                    <a:pt x="803" y="2130"/>
                    <a:pt x="809" y="2130"/>
                    <a:pt x="816" y="2129"/>
                  </a:cubicBezTo>
                  <a:cubicBezTo>
                    <a:pt x="903" y="2129"/>
                    <a:pt x="990" y="2095"/>
                    <a:pt x="1077" y="2060"/>
                  </a:cubicBezTo>
                  <a:lnTo>
                    <a:pt x="3033" y="1117"/>
                  </a:lnTo>
                  <a:cubicBezTo>
                    <a:pt x="3672" y="849"/>
                    <a:pt x="3376" y="0"/>
                    <a:pt x="28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29" name="Google Shape;2629;p69"/>
            <p:cNvSpPr/>
            <p:nvPr/>
          </p:nvSpPr>
          <p:spPr>
            <a:xfrm>
              <a:off x="4507288" y="1460509"/>
              <a:ext cx="55913" cy="19251"/>
            </a:xfrm>
            <a:custGeom>
              <a:rect b="b" l="l" r="r" t="t"/>
              <a:pathLst>
                <a:path extrusionOk="0" h="1277" w="3709">
                  <a:moveTo>
                    <a:pt x="2946" y="1"/>
                  </a:moveTo>
                  <a:cubicBezTo>
                    <a:pt x="2940" y="1"/>
                    <a:pt x="2934" y="1"/>
                    <a:pt x="2928" y="1"/>
                  </a:cubicBezTo>
                  <a:lnTo>
                    <a:pt x="745" y="141"/>
                  </a:lnTo>
                  <a:cubicBezTo>
                    <a:pt x="0" y="158"/>
                    <a:pt x="29" y="1276"/>
                    <a:pt x="763" y="1276"/>
                  </a:cubicBezTo>
                  <a:cubicBezTo>
                    <a:pt x="769" y="1276"/>
                    <a:pt x="775" y="1276"/>
                    <a:pt x="780" y="1276"/>
                  </a:cubicBezTo>
                  <a:lnTo>
                    <a:pt x="815" y="1276"/>
                  </a:lnTo>
                  <a:lnTo>
                    <a:pt x="2998" y="1136"/>
                  </a:lnTo>
                  <a:cubicBezTo>
                    <a:pt x="3708" y="1032"/>
                    <a:pt x="3646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0" name="Google Shape;2630;p69"/>
            <p:cNvSpPr/>
            <p:nvPr/>
          </p:nvSpPr>
          <p:spPr>
            <a:xfrm>
              <a:off x="4567241" y="1579134"/>
              <a:ext cx="53441" cy="34627"/>
            </a:xfrm>
            <a:custGeom>
              <a:rect b="b" l="l" r="r" t="t"/>
              <a:pathLst>
                <a:path extrusionOk="0" h="2297" w="3545">
                  <a:moveTo>
                    <a:pt x="835" y="1"/>
                  </a:moveTo>
                  <a:cubicBezTo>
                    <a:pt x="329" y="1"/>
                    <a:pt x="1" y="773"/>
                    <a:pt x="593" y="1091"/>
                  </a:cubicBezTo>
                  <a:lnTo>
                    <a:pt x="2462" y="2209"/>
                  </a:lnTo>
                  <a:cubicBezTo>
                    <a:pt x="2549" y="2261"/>
                    <a:pt x="2654" y="2296"/>
                    <a:pt x="2759" y="2296"/>
                  </a:cubicBezTo>
                  <a:cubicBezTo>
                    <a:pt x="3335" y="2279"/>
                    <a:pt x="3544" y="1528"/>
                    <a:pt x="3038" y="1231"/>
                  </a:cubicBezTo>
                  <a:lnTo>
                    <a:pt x="1169" y="113"/>
                  </a:lnTo>
                  <a:cubicBezTo>
                    <a:pt x="1055" y="35"/>
                    <a:pt x="941" y="1"/>
                    <a:pt x="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1" name="Google Shape;2631;p69"/>
            <p:cNvSpPr/>
            <p:nvPr/>
          </p:nvSpPr>
          <p:spPr>
            <a:xfrm>
              <a:off x="4700399" y="1574024"/>
              <a:ext cx="36904" cy="45255"/>
            </a:xfrm>
            <a:custGeom>
              <a:rect b="b" l="l" r="r" t="t"/>
              <a:pathLst>
                <a:path extrusionOk="0" h="3002" w="2448">
                  <a:moveTo>
                    <a:pt x="744" y="0"/>
                  </a:moveTo>
                  <a:cubicBezTo>
                    <a:pt x="365" y="0"/>
                    <a:pt x="0" y="389"/>
                    <a:pt x="230" y="836"/>
                  </a:cubicBezTo>
                  <a:lnTo>
                    <a:pt x="1330" y="2722"/>
                  </a:lnTo>
                  <a:cubicBezTo>
                    <a:pt x="1435" y="2897"/>
                    <a:pt x="1610" y="3002"/>
                    <a:pt x="1819" y="3002"/>
                  </a:cubicBezTo>
                  <a:cubicBezTo>
                    <a:pt x="1907" y="3002"/>
                    <a:pt x="2011" y="2984"/>
                    <a:pt x="2099" y="2932"/>
                  </a:cubicBezTo>
                  <a:cubicBezTo>
                    <a:pt x="2361" y="2775"/>
                    <a:pt x="2448" y="2425"/>
                    <a:pt x="2291" y="2146"/>
                  </a:cubicBezTo>
                  <a:lnTo>
                    <a:pt x="1208" y="260"/>
                  </a:lnTo>
                  <a:cubicBezTo>
                    <a:pt x="1084" y="77"/>
                    <a:pt x="913" y="0"/>
                    <a:pt x="7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2" name="Google Shape;2632;p69"/>
            <p:cNvSpPr/>
            <p:nvPr/>
          </p:nvSpPr>
          <p:spPr>
            <a:xfrm>
              <a:off x="4728076" y="1672961"/>
              <a:ext cx="19763" cy="50049"/>
            </a:xfrm>
            <a:custGeom>
              <a:rect b="b" l="l" r="r" t="t"/>
              <a:pathLst>
                <a:path extrusionOk="0" h="3320" w="1311">
                  <a:moveTo>
                    <a:pt x="590" y="1"/>
                  </a:moveTo>
                  <a:cubicBezTo>
                    <a:pt x="580" y="1"/>
                    <a:pt x="570" y="1"/>
                    <a:pt x="560" y="1"/>
                  </a:cubicBezTo>
                  <a:cubicBezTo>
                    <a:pt x="245" y="19"/>
                    <a:pt x="1" y="298"/>
                    <a:pt x="18" y="613"/>
                  </a:cubicBezTo>
                  <a:lnTo>
                    <a:pt x="158" y="2796"/>
                  </a:lnTo>
                  <a:cubicBezTo>
                    <a:pt x="175" y="3093"/>
                    <a:pt x="420" y="3320"/>
                    <a:pt x="734" y="3320"/>
                  </a:cubicBezTo>
                  <a:lnTo>
                    <a:pt x="752" y="3320"/>
                  </a:lnTo>
                  <a:cubicBezTo>
                    <a:pt x="1066" y="3302"/>
                    <a:pt x="1311" y="3040"/>
                    <a:pt x="1293" y="2726"/>
                  </a:cubicBezTo>
                  <a:lnTo>
                    <a:pt x="1153" y="543"/>
                  </a:lnTo>
                  <a:cubicBezTo>
                    <a:pt x="1136" y="239"/>
                    <a:pt x="875" y="1"/>
                    <a:pt x="5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3" name="Google Shape;2633;p69"/>
            <p:cNvSpPr/>
            <p:nvPr/>
          </p:nvSpPr>
          <p:spPr>
            <a:xfrm>
              <a:off x="4717810" y="1804551"/>
              <a:ext cx="25220" cy="49567"/>
            </a:xfrm>
            <a:custGeom>
              <a:rect b="b" l="l" r="r" t="t"/>
              <a:pathLst>
                <a:path extrusionOk="0" h="3288" w="1673">
                  <a:moveTo>
                    <a:pt x="1010" y="1"/>
                  </a:moveTo>
                  <a:cubicBezTo>
                    <a:pt x="765" y="1"/>
                    <a:pt x="524" y="147"/>
                    <a:pt x="472" y="476"/>
                  </a:cubicBezTo>
                  <a:lnTo>
                    <a:pt x="53" y="2624"/>
                  </a:lnTo>
                  <a:cubicBezTo>
                    <a:pt x="1" y="2921"/>
                    <a:pt x="193" y="3218"/>
                    <a:pt x="490" y="3288"/>
                  </a:cubicBezTo>
                  <a:lnTo>
                    <a:pt x="612" y="3288"/>
                  </a:lnTo>
                  <a:cubicBezTo>
                    <a:pt x="874" y="3288"/>
                    <a:pt x="1101" y="3113"/>
                    <a:pt x="1171" y="2851"/>
                  </a:cubicBezTo>
                  <a:lnTo>
                    <a:pt x="1572" y="703"/>
                  </a:lnTo>
                  <a:cubicBezTo>
                    <a:pt x="1672" y="263"/>
                    <a:pt x="1338" y="1"/>
                    <a:pt x="10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4" name="Google Shape;2634;p69"/>
            <p:cNvSpPr/>
            <p:nvPr/>
          </p:nvSpPr>
          <p:spPr>
            <a:xfrm>
              <a:off x="4558015" y="1893524"/>
              <a:ext cx="32999" cy="47743"/>
            </a:xfrm>
            <a:custGeom>
              <a:rect b="b" l="l" r="r" t="t"/>
              <a:pathLst>
                <a:path extrusionOk="0" h="3167" w="2189">
                  <a:moveTo>
                    <a:pt x="1453" y="1"/>
                  </a:moveTo>
                  <a:cubicBezTo>
                    <a:pt x="1250" y="1"/>
                    <a:pt x="1049" y="105"/>
                    <a:pt x="943" y="354"/>
                  </a:cubicBezTo>
                  <a:lnTo>
                    <a:pt x="122" y="2380"/>
                  </a:lnTo>
                  <a:cubicBezTo>
                    <a:pt x="0" y="2677"/>
                    <a:pt x="140" y="3009"/>
                    <a:pt x="437" y="3114"/>
                  </a:cubicBezTo>
                  <a:cubicBezTo>
                    <a:pt x="506" y="3149"/>
                    <a:pt x="576" y="3166"/>
                    <a:pt x="646" y="3166"/>
                  </a:cubicBezTo>
                  <a:cubicBezTo>
                    <a:pt x="873" y="3166"/>
                    <a:pt x="1083" y="3026"/>
                    <a:pt x="1170" y="2817"/>
                  </a:cubicBezTo>
                  <a:lnTo>
                    <a:pt x="2008" y="791"/>
                  </a:lnTo>
                  <a:cubicBezTo>
                    <a:pt x="2188" y="342"/>
                    <a:pt x="1819" y="1"/>
                    <a:pt x="1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5" name="Google Shape;2635;p69"/>
            <p:cNvSpPr/>
            <p:nvPr/>
          </p:nvSpPr>
          <p:spPr>
            <a:xfrm>
              <a:off x="4643310" y="1936171"/>
              <a:ext cx="35683" cy="47471"/>
            </a:xfrm>
            <a:custGeom>
              <a:rect b="b" l="l" r="r" t="t"/>
              <a:pathLst>
                <a:path extrusionOk="0" h="3149" w="2367">
                  <a:moveTo>
                    <a:pt x="1589" y="1"/>
                  </a:moveTo>
                  <a:cubicBezTo>
                    <a:pt x="1389" y="1"/>
                    <a:pt x="1190" y="105"/>
                    <a:pt x="1083" y="355"/>
                  </a:cubicBezTo>
                  <a:lnTo>
                    <a:pt x="123" y="2328"/>
                  </a:lnTo>
                  <a:cubicBezTo>
                    <a:pt x="0" y="2607"/>
                    <a:pt x="105" y="2957"/>
                    <a:pt x="402" y="3079"/>
                  </a:cubicBezTo>
                  <a:cubicBezTo>
                    <a:pt x="472" y="3114"/>
                    <a:pt x="559" y="3149"/>
                    <a:pt x="647" y="3149"/>
                  </a:cubicBezTo>
                  <a:cubicBezTo>
                    <a:pt x="856" y="3149"/>
                    <a:pt x="1066" y="3009"/>
                    <a:pt x="1153" y="2817"/>
                  </a:cubicBezTo>
                  <a:lnTo>
                    <a:pt x="2113" y="861"/>
                  </a:lnTo>
                  <a:cubicBezTo>
                    <a:pt x="2367" y="389"/>
                    <a:pt x="1975" y="1"/>
                    <a:pt x="15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6" name="Google Shape;2636;p69"/>
            <p:cNvSpPr/>
            <p:nvPr/>
          </p:nvSpPr>
          <p:spPr>
            <a:xfrm>
              <a:off x="4577748" y="1972125"/>
              <a:ext cx="35698" cy="47320"/>
            </a:xfrm>
            <a:custGeom>
              <a:rect b="b" l="l" r="r" t="t"/>
              <a:pathLst>
                <a:path extrusionOk="0" h="3139" w="2368">
                  <a:moveTo>
                    <a:pt x="1589" y="0"/>
                  </a:moveTo>
                  <a:cubicBezTo>
                    <a:pt x="1389" y="0"/>
                    <a:pt x="1191" y="106"/>
                    <a:pt x="1084" y="362"/>
                  </a:cubicBezTo>
                  <a:lnTo>
                    <a:pt x="141" y="2336"/>
                  </a:lnTo>
                  <a:cubicBezTo>
                    <a:pt x="1" y="2615"/>
                    <a:pt x="123" y="2947"/>
                    <a:pt x="403" y="3087"/>
                  </a:cubicBezTo>
                  <a:cubicBezTo>
                    <a:pt x="472" y="3122"/>
                    <a:pt x="560" y="3139"/>
                    <a:pt x="647" y="3139"/>
                  </a:cubicBezTo>
                  <a:cubicBezTo>
                    <a:pt x="857" y="3139"/>
                    <a:pt x="1066" y="3017"/>
                    <a:pt x="1153" y="2825"/>
                  </a:cubicBezTo>
                  <a:lnTo>
                    <a:pt x="2114" y="869"/>
                  </a:lnTo>
                  <a:cubicBezTo>
                    <a:pt x="2367" y="397"/>
                    <a:pt x="1975" y="0"/>
                    <a:pt x="158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7" name="Google Shape;2637;p69"/>
            <p:cNvSpPr/>
            <p:nvPr/>
          </p:nvSpPr>
          <p:spPr>
            <a:xfrm>
              <a:off x="4426380" y="2098559"/>
              <a:ext cx="35200" cy="47004"/>
            </a:xfrm>
            <a:custGeom>
              <a:rect b="b" l="l" r="r" t="t"/>
              <a:pathLst>
                <a:path extrusionOk="0" h="3118" w="2335">
                  <a:moveTo>
                    <a:pt x="1573" y="0"/>
                  </a:moveTo>
                  <a:cubicBezTo>
                    <a:pt x="1383" y="0"/>
                    <a:pt x="1194" y="95"/>
                    <a:pt x="1083" y="323"/>
                  </a:cubicBezTo>
                  <a:lnTo>
                    <a:pt x="140" y="2296"/>
                  </a:lnTo>
                  <a:cubicBezTo>
                    <a:pt x="0" y="2576"/>
                    <a:pt x="122" y="2908"/>
                    <a:pt x="402" y="3047"/>
                  </a:cubicBezTo>
                  <a:cubicBezTo>
                    <a:pt x="472" y="3082"/>
                    <a:pt x="559" y="3117"/>
                    <a:pt x="646" y="3117"/>
                  </a:cubicBezTo>
                  <a:cubicBezTo>
                    <a:pt x="873" y="3117"/>
                    <a:pt x="1065" y="2977"/>
                    <a:pt x="1170" y="2785"/>
                  </a:cubicBezTo>
                  <a:lnTo>
                    <a:pt x="2113" y="829"/>
                  </a:lnTo>
                  <a:cubicBezTo>
                    <a:pt x="2334" y="376"/>
                    <a:pt x="1952" y="0"/>
                    <a:pt x="157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8" name="Google Shape;2638;p69"/>
            <p:cNvSpPr/>
            <p:nvPr/>
          </p:nvSpPr>
          <p:spPr>
            <a:xfrm>
              <a:off x="4609873" y="1791496"/>
              <a:ext cx="26818" cy="49190"/>
            </a:xfrm>
            <a:custGeom>
              <a:rect b="b" l="l" r="r" t="t"/>
              <a:pathLst>
                <a:path extrusionOk="0" h="3263" w="1779">
                  <a:moveTo>
                    <a:pt x="1119" y="1"/>
                  </a:moveTo>
                  <a:cubicBezTo>
                    <a:pt x="884" y="1"/>
                    <a:pt x="650" y="138"/>
                    <a:pt x="577" y="451"/>
                  </a:cubicBezTo>
                  <a:lnTo>
                    <a:pt x="70" y="2564"/>
                  </a:lnTo>
                  <a:cubicBezTo>
                    <a:pt x="0" y="2879"/>
                    <a:pt x="193" y="3176"/>
                    <a:pt x="489" y="3263"/>
                  </a:cubicBezTo>
                  <a:lnTo>
                    <a:pt x="629" y="3263"/>
                  </a:lnTo>
                  <a:cubicBezTo>
                    <a:pt x="891" y="3263"/>
                    <a:pt x="1118" y="3088"/>
                    <a:pt x="1171" y="2826"/>
                  </a:cubicBezTo>
                  <a:lnTo>
                    <a:pt x="1677" y="696"/>
                  </a:lnTo>
                  <a:cubicBezTo>
                    <a:pt x="1779" y="268"/>
                    <a:pt x="1448" y="1"/>
                    <a:pt x="11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39" name="Google Shape;2639;p69"/>
            <p:cNvSpPr/>
            <p:nvPr/>
          </p:nvSpPr>
          <p:spPr>
            <a:xfrm>
              <a:off x="4682791" y="1746964"/>
              <a:ext cx="26833" cy="49235"/>
            </a:xfrm>
            <a:custGeom>
              <a:rect b="b" l="l" r="r" t="t"/>
              <a:pathLst>
                <a:path extrusionOk="0" h="3266" w="1780">
                  <a:moveTo>
                    <a:pt x="1113" y="0"/>
                  </a:moveTo>
                  <a:cubicBezTo>
                    <a:pt x="880" y="0"/>
                    <a:pt x="649" y="133"/>
                    <a:pt x="577" y="436"/>
                  </a:cubicBezTo>
                  <a:lnTo>
                    <a:pt x="71" y="2567"/>
                  </a:lnTo>
                  <a:cubicBezTo>
                    <a:pt x="1" y="2864"/>
                    <a:pt x="193" y="3178"/>
                    <a:pt x="507" y="3248"/>
                  </a:cubicBezTo>
                  <a:cubicBezTo>
                    <a:pt x="542" y="3266"/>
                    <a:pt x="577" y="3266"/>
                    <a:pt x="630" y="3266"/>
                  </a:cubicBezTo>
                  <a:cubicBezTo>
                    <a:pt x="892" y="3266"/>
                    <a:pt x="1119" y="3073"/>
                    <a:pt x="1188" y="2829"/>
                  </a:cubicBezTo>
                  <a:lnTo>
                    <a:pt x="1677" y="698"/>
                  </a:lnTo>
                  <a:cubicBezTo>
                    <a:pt x="1780" y="268"/>
                    <a:pt x="1444" y="0"/>
                    <a:pt x="11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0" name="Google Shape;2640;p69"/>
            <p:cNvSpPr/>
            <p:nvPr/>
          </p:nvSpPr>
          <p:spPr>
            <a:xfrm>
              <a:off x="4641199" y="1860766"/>
              <a:ext cx="40491" cy="44954"/>
            </a:xfrm>
            <a:custGeom>
              <a:rect b="b" l="l" r="r" t="t"/>
              <a:pathLst>
                <a:path extrusionOk="0" h="2982" w="2686">
                  <a:moveTo>
                    <a:pt x="1872" y="1"/>
                  </a:moveTo>
                  <a:cubicBezTo>
                    <a:pt x="1698" y="1"/>
                    <a:pt x="1522" y="85"/>
                    <a:pt x="1398" y="292"/>
                  </a:cubicBezTo>
                  <a:lnTo>
                    <a:pt x="175" y="2091"/>
                  </a:lnTo>
                  <a:cubicBezTo>
                    <a:pt x="1" y="2353"/>
                    <a:pt x="70" y="2702"/>
                    <a:pt x="315" y="2877"/>
                  </a:cubicBezTo>
                  <a:cubicBezTo>
                    <a:pt x="420" y="2947"/>
                    <a:pt x="525" y="2982"/>
                    <a:pt x="647" y="2982"/>
                  </a:cubicBezTo>
                  <a:cubicBezTo>
                    <a:pt x="839" y="2982"/>
                    <a:pt x="1014" y="2894"/>
                    <a:pt x="1118" y="2737"/>
                  </a:cubicBezTo>
                  <a:lnTo>
                    <a:pt x="2341" y="921"/>
                  </a:lnTo>
                  <a:cubicBezTo>
                    <a:pt x="2685" y="478"/>
                    <a:pt x="2285" y="1"/>
                    <a:pt x="18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1" name="Google Shape;2641;p69"/>
            <p:cNvSpPr/>
            <p:nvPr/>
          </p:nvSpPr>
          <p:spPr>
            <a:xfrm>
              <a:off x="4398537" y="2036615"/>
              <a:ext cx="47049" cy="40491"/>
            </a:xfrm>
            <a:custGeom>
              <a:rect b="b" l="l" r="r" t="t"/>
              <a:pathLst>
                <a:path extrusionOk="0" h="2686" w="3121">
                  <a:moveTo>
                    <a:pt x="2293" y="1"/>
                  </a:moveTo>
                  <a:cubicBezTo>
                    <a:pt x="2161" y="1"/>
                    <a:pt x="2023" y="51"/>
                    <a:pt x="1899" y="171"/>
                  </a:cubicBezTo>
                  <a:lnTo>
                    <a:pt x="363" y="1725"/>
                  </a:lnTo>
                  <a:cubicBezTo>
                    <a:pt x="1" y="2070"/>
                    <a:pt x="234" y="2686"/>
                    <a:pt x="743" y="2686"/>
                  </a:cubicBezTo>
                  <a:cubicBezTo>
                    <a:pt x="750" y="2686"/>
                    <a:pt x="757" y="2686"/>
                    <a:pt x="764" y="2686"/>
                  </a:cubicBezTo>
                  <a:cubicBezTo>
                    <a:pt x="904" y="2686"/>
                    <a:pt x="1044" y="2633"/>
                    <a:pt x="1149" y="2528"/>
                  </a:cubicBezTo>
                  <a:lnTo>
                    <a:pt x="2703" y="992"/>
                  </a:lnTo>
                  <a:cubicBezTo>
                    <a:pt x="3120" y="574"/>
                    <a:pt x="2738" y="1"/>
                    <a:pt x="229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2" name="Google Shape;2642;p69"/>
            <p:cNvSpPr/>
            <p:nvPr/>
          </p:nvSpPr>
          <p:spPr>
            <a:xfrm>
              <a:off x="4485339" y="1960803"/>
              <a:ext cx="42361" cy="43898"/>
            </a:xfrm>
            <a:custGeom>
              <a:rect b="b" l="l" r="r" t="t"/>
              <a:pathLst>
                <a:path extrusionOk="0" h="2912" w="2810">
                  <a:moveTo>
                    <a:pt x="2008" y="1"/>
                  </a:moveTo>
                  <a:cubicBezTo>
                    <a:pt x="1852" y="1"/>
                    <a:pt x="1694" y="71"/>
                    <a:pt x="1573" y="240"/>
                  </a:cubicBezTo>
                  <a:lnTo>
                    <a:pt x="280" y="2004"/>
                  </a:lnTo>
                  <a:cubicBezTo>
                    <a:pt x="1" y="2388"/>
                    <a:pt x="263" y="2912"/>
                    <a:pt x="734" y="2912"/>
                  </a:cubicBezTo>
                  <a:cubicBezTo>
                    <a:pt x="909" y="2912"/>
                    <a:pt x="1084" y="2825"/>
                    <a:pt x="1189" y="2685"/>
                  </a:cubicBezTo>
                  <a:lnTo>
                    <a:pt x="2481" y="921"/>
                  </a:lnTo>
                  <a:cubicBezTo>
                    <a:pt x="2809" y="479"/>
                    <a:pt x="2416" y="1"/>
                    <a:pt x="200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3" name="Google Shape;2643;p69"/>
            <p:cNvSpPr/>
            <p:nvPr/>
          </p:nvSpPr>
          <p:spPr>
            <a:xfrm>
              <a:off x="4488504" y="2041666"/>
              <a:ext cx="52114" cy="35185"/>
            </a:xfrm>
            <a:custGeom>
              <a:rect b="b" l="l" r="r" t="t"/>
              <a:pathLst>
                <a:path extrusionOk="0" h="2334" w="3457">
                  <a:moveTo>
                    <a:pt x="2625" y="0"/>
                  </a:moveTo>
                  <a:cubicBezTo>
                    <a:pt x="2524" y="0"/>
                    <a:pt x="2415" y="30"/>
                    <a:pt x="2306" y="98"/>
                  </a:cubicBezTo>
                  <a:lnTo>
                    <a:pt x="472" y="1285"/>
                  </a:lnTo>
                  <a:cubicBezTo>
                    <a:pt x="1" y="1600"/>
                    <a:pt x="210" y="2333"/>
                    <a:pt x="786" y="2333"/>
                  </a:cubicBezTo>
                  <a:cubicBezTo>
                    <a:pt x="891" y="2333"/>
                    <a:pt x="996" y="2298"/>
                    <a:pt x="1083" y="2246"/>
                  </a:cubicBezTo>
                  <a:lnTo>
                    <a:pt x="2935" y="1058"/>
                  </a:lnTo>
                  <a:cubicBezTo>
                    <a:pt x="3457" y="710"/>
                    <a:pt x="3123" y="0"/>
                    <a:pt x="26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4" name="Google Shape;2644;p69"/>
            <p:cNvSpPr/>
            <p:nvPr/>
          </p:nvSpPr>
          <p:spPr>
            <a:xfrm>
              <a:off x="4263932" y="2187667"/>
              <a:ext cx="35698" cy="46084"/>
            </a:xfrm>
            <a:custGeom>
              <a:rect b="b" l="l" r="r" t="t"/>
              <a:pathLst>
                <a:path extrusionOk="0" h="3057" w="2368">
                  <a:moveTo>
                    <a:pt x="1640" y="0"/>
                  </a:moveTo>
                  <a:cubicBezTo>
                    <a:pt x="1465" y="0"/>
                    <a:pt x="1289" y="83"/>
                    <a:pt x="1171" y="280"/>
                  </a:cubicBezTo>
                  <a:lnTo>
                    <a:pt x="158" y="2218"/>
                  </a:lnTo>
                  <a:cubicBezTo>
                    <a:pt x="1" y="2498"/>
                    <a:pt x="123" y="2847"/>
                    <a:pt x="403" y="2987"/>
                  </a:cubicBezTo>
                  <a:cubicBezTo>
                    <a:pt x="472" y="3022"/>
                    <a:pt x="560" y="3057"/>
                    <a:pt x="664" y="3057"/>
                  </a:cubicBezTo>
                  <a:cubicBezTo>
                    <a:pt x="874" y="3057"/>
                    <a:pt x="1066" y="2934"/>
                    <a:pt x="1171" y="2742"/>
                  </a:cubicBezTo>
                  <a:lnTo>
                    <a:pt x="2166" y="804"/>
                  </a:lnTo>
                  <a:cubicBezTo>
                    <a:pt x="2368" y="366"/>
                    <a:pt x="2007" y="0"/>
                    <a:pt x="164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5" name="Google Shape;2645;p69"/>
            <p:cNvSpPr/>
            <p:nvPr/>
          </p:nvSpPr>
          <p:spPr>
            <a:xfrm>
              <a:off x="4324232" y="2089559"/>
              <a:ext cx="30874" cy="48632"/>
            </a:xfrm>
            <a:custGeom>
              <a:rect b="b" l="l" r="r" t="t"/>
              <a:pathLst>
                <a:path extrusionOk="0" h="3226" w="2048">
                  <a:moveTo>
                    <a:pt x="1346" y="0"/>
                  </a:moveTo>
                  <a:cubicBezTo>
                    <a:pt x="1126" y="0"/>
                    <a:pt x="909" y="124"/>
                    <a:pt x="821" y="414"/>
                  </a:cubicBezTo>
                  <a:lnTo>
                    <a:pt x="122" y="2474"/>
                  </a:lnTo>
                  <a:cubicBezTo>
                    <a:pt x="0" y="2841"/>
                    <a:pt x="280" y="3225"/>
                    <a:pt x="664" y="3225"/>
                  </a:cubicBezTo>
                  <a:cubicBezTo>
                    <a:pt x="908" y="3225"/>
                    <a:pt x="1118" y="3068"/>
                    <a:pt x="1205" y="2841"/>
                  </a:cubicBezTo>
                  <a:lnTo>
                    <a:pt x="1886" y="763"/>
                  </a:lnTo>
                  <a:cubicBezTo>
                    <a:pt x="2047" y="312"/>
                    <a:pt x="1694" y="0"/>
                    <a:pt x="134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6" name="Google Shape;2646;p69"/>
            <p:cNvSpPr/>
            <p:nvPr/>
          </p:nvSpPr>
          <p:spPr>
            <a:xfrm>
              <a:off x="4348714" y="2163517"/>
              <a:ext cx="43431" cy="42331"/>
            </a:xfrm>
            <a:custGeom>
              <a:rect b="b" l="l" r="r" t="t"/>
              <a:pathLst>
                <a:path extrusionOk="0" h="2808" w="2881">
                  <a:moveTo>
                    <a:pt x="2099" y="0"/>
                  </a:moveTo>
                  <a:cubicBezTo>
                    <a:pt x="1960" y="0"/>
                    <a:pt x="1817" y="56"/>
                    <a:pt x="1694" y="188"/>
                  </a:cubicBezTo>
                  <a:lnTo>
                    <a:pt x="315" y="1882"/>
                  </a:lnTo>
                  <a:cubicBezTo>
                    <a:pt x="0" y="2249"/>
                    <a:pt x="262" y="2807"/>
                    <a:pt x="751" y="2807"/>
                  </a:cubicBezTo>
                  <a:cubicBezTo>
                    <a:pt x="908" y="2807"/>
                    <a:pt x="1066" y="2738"/>
                    <a:pt x="1188" y="2598"/>
                  </a:cubicBezTo>
                  <a:lnTo>
                    <a:pt x="2567" y="921"/>
                  </a:lnTo>
                  <a:cubicBezTo>
                    <a:pt x="2881" y="490"/>
                    <a:pt x="2510" y="0"/>
                    <a:pt x="20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7" name="Google Shape;2647;p69"/>
            <p:cNvSpPr/>
            <p:nvPr/>
          </p:nvSpPr>
          <p:spPr>
            <a:xfrm>
              <a:off x="4740604" y="2237083"/>
              <a:ext cx="56561" cy="20909"/>
            </a:xfrm>
            <a:custGeom>
              <a:rect b="b" l="l" r="r" t="t"/>
              <a:pathLst>
                <a:path extrusionOk="0" h="1387" w="3752">
                  <a:moveTo>
                    <a:pt x="766" y="1"/>
                  </a:moveTo>
                  <a:cubicBezTo>
                    <a:pt x="87" y="1"/>
                    <a:pt x="1" y="1057"/>
                    <a:pt x="724" y="1141"/>
                  </a:cubicBezTo>
                  <a:lnTo>
                    <a:pt x="2907" y="1385"/>
                  </a:lnTo>
                  <a:lnTo>
                    <a:pt x="2977" y="1385"/>
                  </a:lnTo>
                  <a:cubicBezTo>
                    <a:pt x="2988" y="1386"/>
                    <a:pt x="3000" y="1386"/>
                    <a:pt x="3011" y="1386"/>
                  </a:cubicBezTo>
                  <a:cubicBezTo>
                    <a:pt x="3712" y="1386"/>
                    <a:pt x="3751" y="319"/>
                    <a:pt x="3029" y="250"/>
                  </a:cubicBezTo>
                  <a:lnTo>
                    <a:pt x="846" y="6"/>
                  </a:lnTo>
                  <a:cubicBezTo>
                    <a:pt x="818" y="2"/>
                    <a:pt x="792" y="1"/>
                    <a:pt x="76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8" name="Google Shape;2648;p69"/>
            <p:cNvSpPr/>
            <p:nvPr/>
          </p:nvSpPr>
          <p:spPr>
            <a:xfrm>
              <a:off x="4698484" y="2294488"/>
              <a:ext cx="56561" cy="20894"/>
            </a:xfrm>
            <a:custGeom>
              <a:rect b="b" l="l" r="r" t="t"/>
              <a:pathLst>
                <a:path extrusionOk="0" h="1386" w="3752">
                  <a:moveTo>
                    <a:pt x="781" y="0"/>
                  </a:moveTo>
                  <a:cubicBezTo>
                    <a:pt x="87" y="0"/>
                    <a:pt x="1" y="1056"/>
                    <a:pt x="724" y="1140"/>
                  </a:cubicBezTo>
                  <a:lnTo>
                    <a:pt x="2907" y="1384"/>
                  </a:lnTo>
                  <a:lnTo>
                    <a:pt x="2959" y="1384"/>
                  </a:lnTo>
                  <a:cubicBezTo>
                    <a:pt x="2971" y="1385"/>
                    <a:pt x="2982" y="1385"/>
                    <a:pt x="2993" y="1385"/>
                  </a:cubicBezTo>
                  <a:cubicBezTo>
                    <a:pt x="3695" y="1385"/>
                    <a:pt x="3751" y="318"/>
                    <a:pt x="3029" y="249"/>
                  </a:cubicBezTo>
                  <a:lnTo>
                    <a:pt x="864" y="5"/>
                  </a:lnTo>
                  <a:cubicBezTo>
                    <a:pt x="835" y="2"/>
                    <a:pt x="808" y="0"/>
                    <a:pt x="7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49" name="Google Shape;2649;p69"/>
            <p:cNvSpPr/>
            <p:nvPr/>
          </p:nvSpPr>
          <p:spPr>
            <a:xfrm>
              <a:off x="4274952" y="2290916"/>
              <a:ext cx="55612" cy="28130"/>
            </a:xfrm>
            <a:custGeom>
              <a:rect b="b" l="l" r="r" t="t"/>
              <a:pathLst>
                <a:path extrusionOk="0" h="1866" w="3689">
                  <a:moveTo>
                    <a:pt x="819" y="0"/>
                  </a:moveTo>
                  <a:cubicBezTo>
                    <a:pt x="239" y="0"/>
                    <a:pt x="1" y="878"/>
                    <a:pt x="632" y="1115"/>
                  </a:cubicBezTo>
                  <a:lnTo>
                    <a:pt x="2693" y="1831"/>
                  </a:lnTo>
                  <a:cubicBezTo>
                    <a:pt x="2763" y="1848"/>
                    <a:pt x="2815" y="1848"/>
                    <a:pt x="2885" y="1866"/>
                  </a:cubicBezTo>
                  <a:cubicBezTo>
                    <a:pt x="3531" y="1866"/>
                    <a:pt x="3688" y="958"/>
                    <a:pt x="3077" y="748"/>
                  </a:cubicBezTo>
                  <a:lnTo>
                    <a:pt x="1016" y="32"/>
                  </a:lnTo>
                  <a:cubicBezTo>
                    <a:pt x="947" y="10"/>
                    <a:pt x="881" y="0"/>
                    <a:pt x="8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0" name="Google Shape;2650;p69"/>
            <p:cNvSpPr/>
            <p:nvPr/>
          </p:nvSpPr>
          <p:spPr>
            <a:xfrm>
              <a:off x="4528604" y="2329809"/>
              <a:ext cx="56275" cy="18738"/>
            </a:xfrm>
            <a:custGeom>
              <a:rect b="b" l="l" r="r" t="t"/>
              <a:pathLst>
                <a:path extrusionOk="0" h="1243" w="3733">
                  <a:moveTo>
                    <a:pt x="2996" y="0"/>
                  </a:moveTo>
                  <a:cubicBezTo>
                    <a:pt x="2980" y="0"/>
                    <a:pt x="2963" y="1"/>
                    <a:pt x="2946" y="2"/>
                  </a:cubicBezTo>
                  <a:lnTo>
                    <a:pt x="763" y="107"/>
                  </a:lnTo>
                  <a:cubicBezTo>
                    <a:pt x="1" y="124"/>
                    <a:pt x="30" y="1242"/>
                    <a:pt x="764" y="1242"/>
                  </a:cubicBezTo>
                  <a:cubicBezTo>
                    <a:pt x="770" y="1242"/>
                    <a:pt x="775" y="1242"/>
                    <a:pt x="781" y="1242"/>
                  </a:cubicBezTo>
                  <a:lnTo>
                    <a:pt x="816" y="1242"/>
                  </a:lnTo>
                  <a:lnTo>
                    <a:pt x="2999" y="1137"/>
                  </a:lnTo>
                  <a:cubicBezTo>
                    <a:pt x="3733" y="1086"/>
                    <a:pt x="3699" y="0"/>
                    <a:pt x="29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1" name="Google Shape;2651;p69"/>
            <p:cNvSpPr/>
            <p:nvPr/>
          </p:nvSpPr>
          <p:spPr>
            <a:xfrm>
              <a:off x="4545895" y="2206435"/>
              <a:ext cx="56501" cy="23638"/>
            </a:xfrm>
            <a:custGeom>
              <a:rect b="b" l="l" r="r" t="t"/>
              <a:pathLst>
                <a:path extrusionOk="0" h="1568" w="3748">
                  <a:moveTo>
                    <a:pt x="2956" y="1"/>
                  </a:moveTo>
                  <a:cubicBezTo>
                    <a:pt x="2916" y="1"/>
                    <a:pt x="2874" y="5"/>
                    <a:pt x="2830" y="13"/>
                  </a:cubicBezTo>
                  <a:lnTo>
                    <a:pt x="682" y="432"/>
                  </a:lnTo>
                  <a:cubicBezTo>
                    <a:pt x="1" y="554"/>
                    <a:pt x="88" y="1567"/>
                    <a:pt x="804" y="1567"/>
                  </a:cubicBezTo>
                  <a:cubicBezTo>
                    <a:pt x="839" y="1567"/>
                    <a:pt x="874" y="1567"/>
                    <a:pt x="909" y="1550"/>
                  </a:cubicBezTo>
                  <a:lnTo>
                    <a:pt x="3057" y="1131"/>
                  </a:lnTo>
                  <a:cubicBezTo>
                    <a:pt x="3747" y="999"/>
                    <a:pt x="3602" y="1"/>
                    <a:pt x="295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2" name="Google Shape;2652;p69"/>
            <p:cNvSpPr/>
            <p:nvPr/>
          </p:nvSpPr>
          <p:spPr>
            <a:xfrm>
              <a:off x="4415150" y="2212450"/>
              <a:ext cx="56576" cy="23411"/>
            </a:xfrm>
            <a:custGeom>
              <a:rect b="b" l="l" r="r" t="t"/>
              <a:pathLst>
                <a:path extrusionOk="0" h="1553" w="3753">
                  <a:moveTo>
                    <a:pt x="2978" y="0"/>
                  </a:moveTo>
                  <a:cubicBezTo>
                    <a:pt x="2935" y="0"/>
                    <a:pt x="2889" y="5"/>
                    <a:pt x="2841" y="16"/>
                  </a:cubicBezTo>
                  <a:lnTo>
                    <a:pt x="693" y="435"/>
                  </a:lnTo>
                  <a:cubicBezTo>
                    <a:pt x="0" y="556"/>
                    <a:pt x="97" y="1553"/>
                    <a:pt x="780" y="1553"/>
                  </a:cubicBezTo>
                  <a:cubicBezTo>
                    <a:pt x="786" y="1553"/>
                    <a:pt x="792" y="1552"/>
                    <a:pt x="797" y="1552"/>
                  </a:cubicBezTo>
                  <a:lnTo>
                    <a:pt x="902" y="1552"/>
                  </a:lnTo>
                  <a:lnTo>
                    <a:pt x="3050" y="1133"/>
                  </a:lnTo>
                  <a:cubicBezTo>
                    <a:pt x="3752" y="986"/>
                    <a:pt x="3600" y="0"/>
                    <a:pt x="297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3" name="Google Shape;2653;p69"/>
            <p:cNvSpPr/>
            <p:nvPr/>
          </p:nvSpPr>
          <p:spPr>
            <a:xfrm>
              <a:off x="4641018" y="2219973"/>
              <a:ext cx="56908" cy="21150"/>
            </a:xfrm>
            <a:custGeom>
              <a:rect b="b" l="l" r="r" t="t"/>
              <a:pathLst>
                <a:path extrusionOk="0" h="1403" w="3775">
                  <a:moveTo>
                    <a:pt x="2994" y="1"/>
                  </a:moveTo>
                  <a:cubicBezTo>
                    <a:pt x="2967" y="1"/>
                    <a:pt x="2940" y="2"/>
                    <a:pt x="2912" y="6"/>
                  </a:cubicBezTo>
                  <a:lnTo>
                    <a:pt x="729" y="267"/>
                  </a:lnTo>
                  <a:cubicBezTo>
                    <a:pt x="1" y="319"/>
                    <a:pt x="64" y="1403"/>
                    <a:pt x="781" y="1403"/>
                  </a:cubicBezTo>
                  <a:cubicBezTo>
                    <a:pt x="787" y="1403"/>
                    <a:pt x="793" y="1403"/>
                    <a:pt x="799" y="1403"/>
                  </a:cubicBezTo>
                  <a:lnTo>
                    <a:pt x="868" y="1385"/>
                  </a:lnTo>
                  <a:lnTo>
                    <a:pt x="3051" y="1141"/>
                  </a:lnTo>
                  <a:cubicBezTo>
                    <a:pt x="3774" y="1040"/>
                    <a:pt x="3672" y="1"/>
                    <a:pt x="2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4" name="Google Shape;2654;p69"/>
            <p:cNvSpPr/>
            <p:nvPr/>
          </p:nvSpPr>
          <p:spPr>
            <a:xfrm>
              <a:off x="4477801" y="2254766"/>
              <a:ext cx="56275" cy="18738"/>
            </a:xfrm>
            <a:custGeom>
              <a:rect b="b" l="l" r="r" t="t"/>
              <a:pathLst>
                <a:path extrusionOk="0" h="1243" w="3733">
                  <a:moveTo>
                    <a:pt x="2996" y="1"/>
                  </a:moveTo>
                  <a:cubicBezTo>
                    <a:pt x="2979" y="1"/>
                    <a:pt x="2963" y="2"/>
                    <a:pt x="2946" y="3"/>
                  </a:cubicBezTo>
                  <a:lnTo>
                    <a:pt x="763" y="108"/>
                  </a:lnTo>
                  <a:cubicBezTo>
                    <a:pt x="0" y="125"/>
                    <a:pt x="29" y="1243"/>
                    <a:pt x="763" y="1243"/>
                  </a:cubicBezTo>
                  <a:cubicBezTo>
                    <a:pt x="769" y="1243"/>
                    <a:pt x="775" y="1243"/>
                    <a:pt x="780" y="1243"/>
                  </a:cubicBezTo>
                  <a:lnTo>
                    <a:pt x="815" y="1243"/>
                  </a:lnTo>
                  <a:lnTo>
                    <a:pt x="2998" y="1138"/>
                  </a:lnTo>
                  <a:cubicBezTo>
                    <a:pt x="3732" y="1087"/>
                    <a:pt x="3699" y="1"/>
                    <a:pt x="29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5" name="Google Shape;2655;p69"/>
            <p:cNvSpPr/>
            <p:nvPr/>
          </p:nvSpPr>
          <p:spPr>
            <a:xfrm>
              <a:off x="4408034" y="2297398"/>
              <a:ext cx="56456" cy="18768"/>
            </a:xfrm>
            <a:custGeom>
              <a:rect b="b" l="l" r="r" t="t"/>
              <a:pathLst>
                <a:path extrusionOk="0" h="1245" w="3745">
                  <a:moveTo>
                    <a:pt x="2994" y="1"/>
                  </a:moveTo>
                  <a:cubicBezTo>
                    <a:pt x="2973" y="1"/>
                    <a:pt x="2951" y="2"/>
                    <a:pt x="2929" y="4"/>
                  </a:cubicBezTo>
                  <a:lnTo>
                    <a:pt x="746" y="109"/>
                  </a:lnTo>
                  <a:cubicBezTo>
                    <a:pt x="0" y="126"/>
                    <a:pt x="12" y="1244"/>
                    <a:pt x="763" y="1244"/>
                  </a:cubicBezTo>
                  <a:cubicBezTo>
                    <a:pt x="769" y="1244"/>
                    <a:pt x="775" y="1244"/>
                    <a:pt x="780" y="1244"/>
                  </a:cubicBezTo>
                  <a:lnTo>
                    <a:pt x="798" y="1244"/>
                  </a:lnTo>
                  <a:lnTo>
                    <a:pt x="2981" y="1139"/>
                  </a:lnTo>
                  <a:cubicBezTo>
                    <a:pt x="3744" y="1122"/>
                    <a:pt x="3717" y="1"/>
                    <a:pt x="29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6" name="Google Shape;2656;p69"/>
            <p:cNvSpPr/>
            <p:nvPr/>
          </p:nvSpPr>
          <p:spPr>
            <a:xfrm>
              <a:off x="4328559" y="2253032"/>
              <a:ext cx="56230" cy="23894"/>
            </a:xfrm>
            <a:custGeom>
              <a:rect b="b" l="l" r="r" t="t"/>
              <a:pathLst>
                <a:path extrusionOk="0" h="1585" w="3730">
                  <a:moveTo>
                    <a:pt x="792" y="1"/>
                  </a:moveTo>
                  <a:cubicBezTo>
                    <a:pt x="146" y="1"/>
                    <a:pt x="1" y="999"/>
                    <a:pt x="691" y="1131"/>
                  </a:cubicBezTo>
                  <a:lnTo>
                    <a:pt x="2839" y="1550"/>
                  </a:lnTo>
                  <a:cubicBezTo>
                    <a:pt x="2874" y="1567"/>
                    <a:pt x="2909" y="1567"/>
                    <a:pt x="2961" y="1567"/>
                  </a:cubicBezTo>
                  <a:lnTo>
                    <a:pt x="2944" y="1585"/>
                  </a:lnTo>
                  <a:cubicBezTo>
                    <a:pt x="3625" y="1567"/>
                    <a:pt x="3730" y="589"/>
                    <a:pt x="3066" y="450"/>
                  </a:cubicBezTo>
                  <a:lnTo>
                    <a:pt x="918" y="13"/>
                  </a:lnTo>
                  <a:cubicBezTo>
                    <a:pt x="874" y="5"/>
                    <a:pt x="832" y="1"/>
                    <a:pt x="7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7" name="Google Shape;2657;p69"/>
            <p:cNvSpPr/>
            <p:nvPr/>
          </p:nvSpPr>
          <p:spPr>
            <a:xfrm>
              <a:off x="4601974" y="2289544"/>
              <a:ext cx="52401" cy="17668"/>
            </a:xfrm>
            <a:custGeom>
              <a:rect b="b" l="l" r="r" t="t"/>
              <a:pathLst>
                <a:path extrusionOk="0" h="1172" w="3476">
                  <a:moveTo>
                    <a:pt x="577" y="1"/>
                  </a:moveTo>
                  <a:cubicBezTo>
                    <a:pt x="262" y="1"/>
                    <a:pt x="18" y="245"/>
                    <a:pt x="1" y="560"/>
                  </a:cubicBezTo>
                  <a:cubicBezTo>
                    <a:pt x="1" y="874"/>
                    <a:pt x="245" y="1119"/>
                    <a:pt x="559" y="1136"/>
                  </a:cubicBezTo>
                  <a:lnTo>
                    <a:pt x="2742" y="1171"/>
                  </a:lnTo>
                  <a:lnTo>
                    <a:pt x="2760" y="1171"/>
                  </a:lnTo>
                  <a:cubicBezTo>
                    <a:pt x="3476" y="1119"/>
                    <a:pt x="3476" y="71"/>
                    <a:pt x="2760" y="18"/>
                  </a:cubicBezTo>
                  <a:lnTo>
                    <a:pt x="57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8" name="Google Shape;2658;p69"/>
            <p:cNvSpPr/>
            <p:nvPr/>
          </p:nvSpPr>
          <p:spPr>
            <a:xfrm>
              <a:off x="4630933" y="1694594"/>
              <a:ext cx="26864" cy="48165"/>
            </a:xfrm>
            <a:custGeom>
              <a:rect b="b" l="l" r="r" t="t"/>
              <a:pathLst>
                <a:path extrusionOk="0" h="3195" w="1782">
                  <a:moveTo>
                    <a:pt x="1150" y="1"/>
                  </a:moveTo>
                  <a:cubicBezTo>
                    <a:pt x="939" y="1"/>
                    <a:pt x="728" y="112"/>
                    <a:pt x="629" y="365"/>
                  </a:cubicBezTo>
                  <a:lnTo>
                    <a:pt x="88" y="2478"/>
                  </a:lnTo>
                  <a:cubicBezTo>
                    <a:pt x="1" y="2775"/>
                    <a:pt x="193" y="3090"/>
                    <a:pt x="490" y="3177"/>
                  </a:cubicBezTo>
                  <a:cubicBezTo>
                    <a:pt x="542" y="3177"/>
                    <a:pt x="577" y="3194"/>
                    <a:pt x="629" y="3194"/>
                  </a:cubicBezTo>
                  <a:cubicBezTo>
                    <a:pt x="891" y="3194"/>
                    <a:pt x="1101" y="3020"/>
                    <a:pt x="1171" y="2758"/>
                  </a:cubicBezTo>
                  <a:lnTo>
                    <a:pt x="1729" y="645"/>
                  </a:lnTo>
                  <a:cubicBezTo>
                    <a:pt x="1782" y="248"/>
                    <a:pt x="1465" y="1"/>
                    <a:pt x="115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59" name="Google Shape;2659;p69"/>
            <p:cNvSpPr/>
            <p:nvPr/>
          </p:nvSpPr>
          <p:spPr>
            <a:xfrm>
              <a:off x="4659410" y="1603104"/>
              <a:ext cx="23924" cy="49084"/>
            </a:xfrm>
            <a:custGeom>
              <a:rect b="b" l="l" r="r" t="t"/>
              <a:pathLst>
                <a:path extrusionOk="0" h="3256" w="1587">
                  <a:moveTo>
                    <a:pt x="622" y="1"/>
                  </a:moveTo>
                  <a:cubicBezTo>
                    <a:pt x="312" y="1"/>
                    <a:pt x="1" y="232"/>
                    <a:pt x="50" y="636"/>
                  </a:cubicBezTo>
                  <a:lnTo>
                    <a:pt x="399" y="2784"/>
                  </a:lnTo>
                  <a:cubicBezTo>
                    <a:pt x="452" y="3064"/>
                    <a:pt x="696" y="3256"/>
                    <a:pt x="976" y="3256"/>
                  </a:cubicBezTo>
                  <a:lnTo>
                    <a:pt x="1063" y="3256"/>
                  </a:lnTo>
                  <a:cubicBezTo>
                    <a:pt x="1377" y="3203"/>
                    <a:pt x="1587" y="2906"/>
                    <a:pt x="1534" y="2592"/>
                  </a:cubicBezTo>
                  <a:lnTo>
                    <a:pt x="1168" y="444"/>
                  </a:lnTo>
                  <a:cubicBezTo>
                    <a:pt x="1099" y="139"/>
                    <a:pt x="861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60" name="Google Shape;2660;p69"/>
            <p:cNvSpPr/>
            <p:nvPr/>
          </p:nvSpPr>
          <p:spPr>
            <a:xfrm>
              <a:off x="4366352" y="1547839"/>
              <a:ext cx="43446" cy="42225"/>
            </a:xfrm>
            <a:custGeom>
              <a:rect b="b" l="l" r="r" t="t"/>
              <a:pathLst>
                <a:path extrusionOk="0" h="2801" w="2882">
                  <a:moveTo>
                    <a:pt x="2096" y="1"/>
                  </a:moveTo>
                  <a:cubicBezTo>
                    <a:pt x="1958" y="1"/>
                    <a:pt x="1817" y="54"/>
                    <a:pt x="1694" y="181"/>
                  </a:cubicBezTo>
                  <a:lnTo>
                    <a:pt x="297" y="1875"/>
                  </a:lnTo>
                  <a:cubicBezTo>
                    <a:pt x="0" y="2241"/>
                    <a:pt x="262" y="2800"/>
                    <a:pt x="734" y="2800"/>
                  </a:cubicBezTo>
                  <a:cubicBezTo>
                    <a:pt x="908" y="2800"/>
                    <a:pt x="1066" y="2730"/>
                    <a:pt x="1170" y="2591"/>
                  </a:cubicBezTo>
                  <a:lnTo>
                    <a:pt x="2568" y="914"/>
                  </a:lnTo>
                  <a:cubicBezTo>
                    <a:pt x="2882" y="482"/>
                    <a:pt x="2509" y="1"/>
                    <a:pt x="2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61" name="Google Shape;2661;p69"/>
            <p:cNvSpPr/>
            <p:nvPr/>
          </p:nvSpPr>
          <p:spPr>
            <a:xfrm>
              <a:off x="4293163" y="1606450"/>
              <a:ext cx="31673" cy="47848"/>
            </a:xfrm>
            <a:custGeom>
              <a:rect b="b" l="l" r="r" t="t"/>
              <a:pathLst>
                <a:path extrusionOk="0" h="3174" w="2101">
                  <a:moveTo>
                    <a:pt x="1398" y="1"/>
                  </a:moveTo>
                  <a:cubicBezTo>
                    <a:pt x="1198" y="1"/>
                    <a:pt x="999" y="104"/>
                    <a:pt x="891" y="344"/>
                  </a:cubicBezTo>
                  <a:lnTo>
                    <a:pt x="123" y="2388"/>
                  </a:lnTo>
                  <a:cubicBezTo>
                    <a:pt x="0" y="2684"/>
                    <a:pt x="158" y="3016"/>
                    <a:pt x="437" y="3121"/>
                  </a:cubicBezTo>
                  <a:cubicBezTo>
                    <a:pt x="507" y="3156"/>
                    <a:pt x="577" y="3156"/>
                    <a:pt x="647" y="3173"/>
                  </a:cubicBezTo>
                  <a:cubicBezTo>
                    <a:pt x="874" y="3156"/>
                    <a:pt x="1101" y="3016"/>
                    <a:pt x="1170" y="2807"/>
                  </a:cubicBezTo>
                  <a:lnTo>
                    <a:pt x="1956" y="763"/>
                  </a:lnTo>
                  <a:cubicBezTo>
                    <a:pt x="2101" y="318"/>
                    <a:pt x="1749" y="1"/>
                    <a:pt x="139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  <p:sp>
          <p:nvSpPr>
            <p:cNvPr id="2662" name="Google Shape;2662;p69"/>
            <p:cNvSpPr/>
            <p:nvPr/>
          </p:nvSpPr>
          <p:spPr>
            <a:xfrm>
              <a:off x="4270249" y="1705614"/>
              <a:ext cx="17668" cy="50049"/>
            </a:xfrm>
            <a:custGeom>
              <a:rect b="b" l="l" r="r" t="t"/>
              <a:pathLst>
                <a:path extrusionOk="0" h="3320" w="1172">
                  <a:moveTo>
                    <a:pt x="577" y="1"/>
                  </a:moveTo>
                  <a:cubicBezTo>
                    <a:pt x="263" y="1"/>
                    <a:pt x="1" y="263"/>
                    <a:pt x="1" y="560"/>
                  </a:cubicBezTo>
                  <a:lnTo>
                    <a:pt x="36" y="2743"/>
                  </a:lnTo>
                  <a:cubicBezTo>
                    <a:pt x="36" y="3057"/>
                    <a:pt x="280" y="3319"/>
                    <a:pt x="595" y="3319"/>
                  </a:cubicBezTo>
                  <a:cubicBezTo>
                    <a:pt x="909" y="3319"/>
                    <a:pt x="1171" y="3057"/>
                    <a:pt x="1154" y="2743"/>
                  </a:cubicBezTo>
                  <a:lnTo>
                    <a:pt x="1136" y="560"/>
                  </a:lnTo>
                  <a:cubicBezTo>
                    <a:pt x="1136" y="245"/>
                    <a:pt x="874" y="1"/>
                    <a:pt x="5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accent3"/>
                </a:solidFill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58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Google Shape;2059;p52"/>
          <p:cNvSpPr txBox="1"/>
          <p:nvPr>
            <p:ph type="title"/>
          </p:nvPr>
        </p:nvSpPr>
        <p:spPr>
          <a:xfrm>
            <a:off x="1106475" y="1119100"/>
            <a:ext cx="56499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O método fônico</a:t>
            </a:r>
            <a:endParaRPr/>
          </a:p>
        </p:txBody>
      </p:sp>
      <p:sp>
        <p:nvSpPr>
          <p:cNvPr id="2060" name="Google Shape;2060;p52"/>
          <p:cNvSpPr txBox="1"/>
          <p:nvPr>
            <p:ph idx="1" type="subTitle"/>
          </p:nvPr>
        </p:nvSpPr>
        <p:spPr>
          <a:xfrm>
            <a:off x="1106475" y="2927600"/>
            <a:ext cx="4923300" cy="168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/>
              <a:t>.Prioriza o ensino dos sons das letras (associação entre grafema e fonema);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/>
              <a:t>.Uso da língua escrita a partir do entendimento da movimentação da boca;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/>
              <a:t>. O aprendizado começa pelas letras mais simples (vogais) até as mais complexas (consoantes); para depois formar sílabas e palavras;</a:t>
            </a:r>
            <a:endParaRPr sz="1700"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grpSp>
        <p:nvGrpSpPr>
          <p:cNvPr id="2061" name="Google Shape;2061;p52"/>
          <p:cNvGrpSpPr/>
          <p:nvPr/>
        </p:nvGrpSpPr>
        <p:grpSpPr>
          <a:xfrm rot="-263108">
            <a:off x="6316108" y="2015980"/>
            <a:ext cx="1504856" cy="1669244"/>
            <a:chOff x="6396513" y="389400"/>
            <a:chExt cx="627725" cy="911375"/>
          </a:xfrm>
        </p:grpSpPr>
        <p:sp>
          <p:nvSpPr>
            <p:cNvPr id="2062" name="Google Shape;2062;p52"/>
            <p:cNvSpPr/>
            <p:nvPr/>
          </p:nvSpPr>
          <p:spPr>
            <a:xfrm>
              <a:off x="6427688" y="389400"/>
              <a:ext cx="187400" cy="226700"/>
            </a:xfrm>
            <a:custGeom>
              <a:rect b="b" l="l" r="r" t="t"/>
              <a:pathLst>
                <a:path extrusionOk="0" h="9068" w="7496">
                  <a:moveTo>
                    <a:pt x="1606" y="0"/>
                  </a:moveTo>
                  <a:cubicBezTo>
                    <a:pt x="838" y="0"/>
                    <a:pt x="41" y="432"/>
                    <a:pt x="29" y="1288"/>
                  </a:cubicBezTo>
                  <a:cubicBezTo>
                    <a:pt x="0" y="2141"/>
                    <a:pt x="635" y="2994"/>
                    <a:pt x="1483" y="2994"/>
                  </a:cubicBezTo>
                  <a:cubicBezTo>
                    <a:pt x="1559" y="2994"/>
                    <a:pt x="1636" y="2988"/>
                    <a:pt x="1715" y="2973"/>
                  </a:cubicBezTo>
                  <a:lnTo>
                    <a:pt x="1715" y="2973"/>
                  </a:lnTo>
                  <a:cubicBezTo>
                    <a:pt x="1526" y="3021"/>
                    <a:pt x="3321" y="6376"/>
                    <a:pt x="3510" y="6628"/>
                  </a:cubicBezTo>
                  <a:cubicBezTo>
                    <a:pt x="4204" y="7562"/>
                    <a:pt x="5329" y="9067"/>
                    <a:pt x="6601" y="9067"/>
                  </a:cubicBezTo>
                  <a:cubicBezTo>
                    <a:pt x="6745" y="9067"/>
                    <a:pt x="6891" y="9048"/>
                    <a:pt x="7039" y="9006"/>
                  </a:cubicBezTo>
                  <a:cubicBezTo>
                    <a:pt x="7464" y="8880"/>
                    <a:pt x="7495" y="8187"/>
                    <a:pt x="7039" y="8093"/>
                  </a:cubicBezTo>
                  <a:cubicBezTo>
                    <a:pt x="5810" y="7841"/>
                    <a:pt x="4865" y="6974"/>
                    <a:pt x="4172" y="5935"/>
                  </a:cubicBezTo>
                  <a:cubicBezTo>
                    <a:pt x="3605" y="5084"/>
                    <a:pt x="2959" y="4013"/>
                    <a:pt x="2707" y="3005"/>
                  </a:cubicBezTo>
                  <a:cubicBezTo>
                    <a:pt x="2455" y="1997"/>
                    <a:pt x="3636" y="658"/>
                    <a:pt x="2282" y="122"/>
                  </a:cubicBezTo>
                  <a:cubicBezTo>
                    <a:pt x="2075" y="41"/>
                    <a:pt x="1842" y="0"/>
                    <a:pt x="160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3" name="Google Shape;2063;p52"/>
            <p:cNvSpPr/>
            <p:nvPr/>
          </p:nvSpPr>
          <p:spPr>
            <a:xfrm>
              <a:off x="6827938" y="411900"/>
              <a:ext cx="165575" cy="201650"/>
            </a:xfrm>
            <a:custGeom>
              <a:rect b="b" l="l" r="r" t="t"/>
              <a:pathLst>
                <a:path extrusionOk="0" h="8066" w="6623">
                  <a:moveTo>
                    <a:pt x="4636" y="0"/>
                  </a:moveTo>
                  <a:cubicBezTo>
                    <a:pt x="4113" y="0"/>
                    <a:pt x="3585" y="185"/>
                    <a:pt x="3252" y="593"/>
                  </a:cubicBezTo>
                  <a:cubicBezTo>
                    <a:pt x="2953" y="955"/>
                    <a:pt x="2858" y="1443"/>
                    <a:pt x="2984" y="1884"/>
                  </a:cubicBezTo>
                  <a:cubicBezTo>
                    <a:pt x="3029" y="2019"/>
                    <a:pt x="3675" y="2899"/>
                    <a:pt x="3777" y="2899"/>
                  </a:cubicBezTo>
                  <a:cubicBezTo>
                    <a:pt x="3782" y="2899"/>
                    <a:pt x="3785" y="2897"/>
                    <a:pt x="3787" y="2892"/>
                  </a:cubicBezTo>
                  <a:lnTo>
                    <a:pt x="3787" y="2892"/>
                  </a:lnTo>
                  <a:cubicBezTo>
                    <a:pt x="3425" y="3633"/>
                    <a:pt x="3000" y="4342"/>
                    <a:pt x="2496" y="4987"/>
                  </a:cubicBezTo>
                  <a:cubicBezTo>
                    <a:pt x="1850" y="5822"/>
                    <a:pt x="984" y="6452"/>
                    <a:pt x="306" y="7256"/>
                  </a:cubicBezTo>
                  <a:cubicBezTo>
                    <a:pt x="1" y="7588"/>
                    <a:pt x="278" y="8065"/>
                    <a:pt x="655" y="8065"/>
                  </a:cubicBezTo>
                  <a:cubicBezTo>
                    <a:pt x="726" y="8065"/>
                    <a:pt x="799" y="8049"/>
                    <a:pt x="873" y="8012"/>
                  </a:cubicBezTo>
                  <a:cubicBezTo>
                    <a:pt x="2716" y="7145"/>
                    <a:pt x="3772" y="5302"/>
                    <a:pt x="4591" y="3507"/>
                  </a:cubicBezTo>
                  <a:cubicBezTo>
                    <a:pt x="4622" y="3428"/>
                    <a:pt x="4654" y="3365"/>
                    <a:pt x="4717" y="3302"/>
                  </a:cubicBezTo>
                  <a:cubicBezTo>
                    <a:pt x="4859" y="3192"/>
                    <a:pt x="5032" y="3144"/>
                    <a:pt x="5205" y="3144"/>
                  </a:cubicBezTo>
                  <a:cubicBezTo>
                    <a:pt x="5662" y="3066"/>
                    <a:pt x="6071" y="2782"/>
                    <a:pt x="6323" y="2388"/>
                  </a:cubicBezTo>
                  <a:cubicBezTo>
                    <a:pt x="6576" y="1963"/>
                    <a:pt x="6623" y="1459"/>
                    <a:pt x="6434" y="1018"/>
                  </a:cubicBezTo>
                  <a:cubicBezTo>
                    <a:pt x="6339" y="782"/>
                    <a:pt x="6166" y="577"/>
                    <a:pt x="5977" y="435"/>
                  </a:cubicBezTo>
                  <a:cubicBezTo>
                    <a:pt x="5709" y="230"/>
                    <a:pt x="5394" y="89"/>
                    <a:pt x="5063" y="41"/>
                  </a:cubicBezTo>
                  <a:cubicBezTo>
                    <a:pt x="4924" y="14"/>
                    <a:pt x="4780" y="0"/>
                    <a:pt x="46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4" name="Google Shape;2064;p52"/>
            <p:cNvSpPr/>
            <p:nvPr/>
          </p:nvSpPr>
          <p:spPr>
            <a:xfrm>
              <a:off x="6396513" y="526725"/>
              <a:ext cx="627725" cy="774050"/>
            </a:xfrm>
            <a:custGeom>
              <a:rect b="b" l="l" r="r" t="t"/>
              <a:pathLst>
                <a:path extrusionOk="0" h="30962" w="25109">
                  <a:moveTo>
                    <a:pt x="14539" y="1"/>
                  </a:moveTo>
                  <a:cubicBezTo>
                    <a:pt x="13657" y="1"/>
                    <a:pt x="12712" y="568"/>
                    <a:pt x="11972" y="993"/>
                  </a:cubicBezTo>
                  <a:cubicBezTo>
                    <a:pt x="11672" y="1150"/>
                    <a:pt x="11404" y="1324"/>
                    <a:pt x="11121" y="1529"/>
                  </a:cubicBezTo>
                  <a:lnTo>
                    <a:pt x="8884" y="1544"/>
                  </a:lnTo>
                  <a:cubicBezTo>
                    <a:pt x="9262" y="1355"/>
                    <a:pt x="9593" y="1103"/>
                    <a:pt x="9877" y="772"/>
                  </a:cubicBezTo>
                  <a:cubicBezTo>
                    <a:pt x="10120" y="515"/>
                    <a:pt x="9921" y="114"/>
                    <a:pt x="9599" y="114"/>
                  </a:cubicBezTo>
                  <a:cubicBezTo>
                    <a:pt x="9567" y="114"/>
                    <a:pt x="9533" y="118"/>
                    <a:pt x="9499" y="127"/>
                  </a:cubicBezTo>
                  <a:cubicBezTo>
                    <a:pt x="8916" y="253"/>
                    <a:pt x="8427" y="694"/>
                    <a:pt x="7892" y="961"/>
                  </a:cubicBezTo>
                  <a:cubicBezTo>
                    <a:pt x="7388" y="1229"/>
                    <a:pt x="6852" y="1434"/>
                    <a:pt x="6285" y="1560"/>
                  </a:cubicBezTo>
                  <a:lnTo>
                    <a:pt x="5813" y="1560"/>
                  </a:lnTo>
                  <a:cubicBezTo>
                    <a:pt x="6002" y="1387"/>
                    <a:pt x="6159" y="1182"/>
                    <a:pt x="6254" y="946"/>
                  </a:cubicBezTo>
                  <a:cubicBezTo>
                    <a:pt x="6398" y="670"/>
                    <a:pt x="6181" y="372"/>
                    <a:pt x="5904" y="372"/>
                  </a:cubicBezTo>
                  <a:cubicBezTo>
                    <a:pt x="5849" y="372"/>
                    <a:pt x="5791" y="384"/>
                    <a:pt x="5734" y="410"/>
                  </a:cubicBezTo>
                  <a:cubicBezTo>
                    <a:pt x="5261" y="631"/>
                    <a:pt x="4883" y="1056"/>
                    <a:pt x="4411" y="1292"/>
                  </a:cubicBezTo>
                  <a:cubicBezTo>
                    <a:pt x="4253" y="1387"/>
                    <a:pt x="4080" y="1450"/>
                    <a:pt x="3907" y="1513"/>
                  </a:cubicBezTo>
                  <a:cubicBezTo>
                    <a:pt x="2993" y="1513"/>
                    <a:pt x="2001" y="1670"/>
                    <a:pt x="2001" y="2489"/>
                  </a:cubicBezTo>
                  <a:lnTo>
                    <a:pt x="2001" y="4206"/>
                  </a:lnTo>
                  <a:cubicBezTo>
                    <a:pt x="1938" y="4411"/>
                    <a:pt x="1875" y="4584"/>
                    <a:pt x="1812" y="4726"/>
                  </a:cubicBezTo>
                  <a:cubicBezTo>
                    <a:pt x="1575" y="5277"/>
                    <a:pt x="1150" y="5687"/>
                    <a:pt x="882" y="6207"/>
                  </a:cubicBezTo>
                  <a:cubicBezTo>
                    <a:pt x="702" y="6517"/>
                    <a:pt x="944" y="6859"/>
                    <a:pt x="1255" y="6859"/>
                  </a:cubicBezTo>
                  <a:cubicBezTo>
                    <a:pt x="1323" y="6859"/>
                    <a:pt x="1394" y="6842"/>
                    <a:pt x="1465" y="6805"/>
                  </a:cubicBezTo>
                  <a:cubicBezTo>
                    <a:pt x="1670" y="6695"/>
                    <a:pt x="1843" y="6538"/>
                    <a:pt x="2001" y="6364"/>
                  </a:cubicBezTo>
                  <a:lnTo>
                    <a:pt x="2001" y="6695"/>
                  </a:lnTo>
                  <a:cubicBezTo>
                    <a:pt x="1891" y="7215"/>
                    <a:pt x="1749" y="7735"/>
                    <a:pt x="1591" y="8254"/>
                  </a:cubicBezTo>
                  <a:cubicBezTo>
                    <a:pt x="1418" y="8759"/>
                    <a:pt x="1119" y="9200"/>
                    <a:pt x="945" y="9688"/>
                  </a:cubicBezTo>
                  <a:cubicBezTo>
                    <a:pt x="862" y="9981"/>
                    <a:pt x="1075" y="10237"/>
                    <a:pt x="1354" y="10237"/>
                  </a:cubicBezTo>
                  <a:cubicBezTo>
                    <a:pt x="1390" y="10237"/>
                    <a:pt x="1427" y="10232"/>
                    <a:pt x="1465" y="10223"/>
                  </a:cubicBezTo>
                  <a:cubicBezTo>
                    <a:pt x="1670" y="10176"/>
                    <a:pt x="1859" y="10066"/>
                    <a:pt x="1985" y="9893"/>
                  </a:cubicBezTo>
                  <a:lnTo>
                    <a:pt x="1985" y="10696"/>
                  </a:lnTo>
                  <a:cubicBezTo>
                    <a:pt x="1985" y="10712"/>
                    <a:pt x="1985" y="10743"/>
                    <a:pt x="1985" y="10759"/>
                  </a:cubicBezTo>
                  <a:cubicBezTo>
                    <a:pt x="1985" y="11531"/>
                    <a:pt x="1828" y="12318"/>
                    <a:pt x="1512" y="13043"/>
                  </a:cubicBezTo>
                  <a:cubicBezTo>
                    <a:pt x="1260" y="13626"/>
                    <a:pt x="788" y="14098"/>
                    <a:pt x="615" y="14697"/>
                  </a:cubicBezTo>
                  <a:cubicBezTo>
                    <a:pt x="514" y="14999"/>
                    <a:pt x="746" y="15191"/>
                    <a:pt x="996" y="15191"/>
                  </a:cubicBezTo>
                  <a:cubicBezTo>
                    <a:pt x="1058" y="15191"/>
                    <a:pt x="1122" y="15179"/>
                    <a:pt x="1182" y="15154"/>
                  </a:cubicBezTo>
                  <a:cubicBezTo>
                    <a:pt x="1481" y="14996"/>
                    <a:pt x="1749" y="14776"/>
                    <a:pt x="1954" y="14508"/>
                  </a:cubicBezTo>
                  <a:lnTo>
                    <a:pt x="1954" y="15658"/>
                  </a:lnTo>
                  <a:cubicBezTo>
                    <a:pt x="1796" y="16114"/>
                    <a:pt x="1607" y="16540"/>
                    <a:pt x="1386" y="16965"/>
                  </a:cubicBezTo>
                  <a:cubicBezTo>
                    <a:pt x="1134" y="17453"/>
                    <a:pt x="709" y="17910"/>
                    <a:pt x="599" y="18461"/>
                  </a:cubicBezTo>
                  <a:cubicBezTo>
                    <a:pt x="535" y="18717"/>
                    <a:pt x="751" y="18941"/>
                    <a:pt x="995" y="18941"/>
                  </a:cubicBezTo>
                  <a:cubicBezTo>
                    <a:pt x="1051" y="18941"/>
                    <a:pt x="1109" y="18929"/>
                    <a:pt x="1166" y="18903"/>
                  </a:cubicBezTo>
                  <a:cubicBezTo>
                    <a:pt x="1497" y="18682"/>
                    <a:pt x="1764" y="18367"/>
                    <a:pt x="1938" y="18005"/>
                  </a:cubicBezTo>
                  <a:lnTo>
                    <a:pt x="1938" y="19958"/>
                  </a:lnTo>
                  <a:cubicBezTo>
                    <a:pt x="1780" y="20052"/>
                    <a:pt x="1623" y="20147"/>
                    <a:pt x="1465" y="20226"/>
                  </a:cubicBezTo>
                  <a:cubicBezTo>
                    <a:pt x="1071" y="20415"/>
                    <a:pt x="646" y="20478"/>
                    <a:pt x="378" y="20840"/>
                  </a:cubicBezTo>
                  <a:cubicBezTo>
                    <a:pt x="205" y="21076"/>
                    <a:pt x="410" y="21344"/>
                    <a:pt x="615" y="21439"/>
                  </a:cubicBezTo>
                  <a:cubicBezTo>
                    <a:pt x="701" y="21472"/>
                    <a:pt x="791" y="21486"/>
                    <a:pt x="884" y="21486"/>
                  </a:cubicBezTo>
                  <a:cubicBezTo>
                    <a:pt x="1232" y="21486"/>
                    <a:pt x="1611" y="21285"/>
                    <a:pt x="1922" y="21123"/>
                  </a:cubicBezTo>
                  <a:lnTo>
                    <a:pt x="1922" y="22856"/>
                  </a:lnTo>
                  <a:cubicBezTo>
                    <a:pt x="1764" y="22935"/>
                    <a:pt x="1591" y="23014"/>
                    <a:pt x="1402" y="23077"/>
                  </a:cubicBezTo>
                  <a:cubicBezTo>
                    <a:pt x="993" y="23218"/>
                    <a:pt x="536" y="23203"/>
                    <a:pt x="189" y="23486"/>
                  </a:cubicBezTo>
                  <a:cubicBezTo>
                    <a:pt x="0" y="23675"/>
                    <a:pt x="48" y="23975"/>
                    <a:pt x="268" y="24101"/>
                  </a:cubicBezTo>
                  <a:cubicBezTo>
                    <a:pt x="423" y="24186"/>
                    <a:pt x="592" y="24220"/>
                    <a:pt x="766" y="24220"/>
                  </a:cubicBezTo>
                  <a:cubicBezTo>
                    <a:pt x="1070" y="24220"/>
                    <a:pt x="1389" y="24116"/>
                    <a:pt x="1670" y="24006"/>
                  </a:cubicBezTo>
                  <a:lnTo>
                    <a:pt x="1670" y="24006"/>
                  </a:lnTo>
                  <a:cubicBezTo>
                    <a:pt x="1701" y="24510"/>
                    <a:pt x="1607" y="24998"/>
                    <a:pt x="1386" y="25439"/>
                  </a:cubicBezTo>
                  <a:cubicBezTo>
                    <a:pt x="1166" y="25880"/>
                    <a:pt x="804" y="26259"/>
                    <a:pt x="709" y="26747"/>
                  </a:cubicBezTo>
                  <a:cubicBezTo>
                    <a:pt x="646" y="26987"/>
                    <a:pt x="837" y="27197"/>
                    <a:pt x="1061" y="27197"/>
                  </a:cubicBezTo>
                  <a:cubicBezTo>
                    <a:pt x="1116" y="27197"/>
                    <a:pt x="1173" y="27184"/>
                    <a:pt x="1229" y="27156"/>
                  </a:cubicBezTo>
                  <a:cubicBezTo>
                    <a:pt x="1512" y="26983"/>
                    <a:pt x="1749" y="26747"/>
                    <a:pt x="1906" y="26463"/>
                  </a:cubicBezTo>
                  <a:lnTo>
                    <a:pt x="1906" y="27676"/>
                  </a:lnTo>
                  <a:cubicBezTo>
                    <a:pt x="1906" y="27991"/>
                    <a:pt x="1891" y="28369"/>
                    <a:pt x="1875" y="28763"/>
                  </a:cubicBezTo>
                  <a:lnTo>
                    <a:pt x="1812" y="28889"/>
                  </a:lnTo>
                  <a:cubicBezTo>
                    <a:pt x="1528" y="29362"/>
                    <a:pt x="1103" y="29724"/>
                    <a:pt x="819" y="30181"/>
                  </a:cubicBezTo>
                  <a:cubicBezTo>
                    <a:pt x="642" y="30472"/>
                    <a:pt x="862" y="30794"/>
                    <a:pt x="1144" y="30794"/>
                  </a:cubicBezTo>
                  <a:cubicBezTo>
                    <a:pt x="1212" y="30794"/>
                    <a:pt x="1284" y="30775"/>
                    <a:pt x="1355" y="30732"/>
                  </a:cubicBezTo>
                  <a:cubicBezTo>
                    <a:pt x="1623" y="30574"/>
                    <a:pt x="1875" y="30370"/>
                    <a:pt x="2064" y="30133"/>
                  </a:cubicBezTo>
                  <a:cubicBezTo>
                    <a:pt x="2354" y="30847"/>
                    <a:pt x="2977" y="30962"/>
                    <a:pt x="3645" y="30962"/>
                  </a:cubicBezTo>
                  <a:cubicBezTo>
                    <a:pt x="3773" y="30962"/>
                    <a:pt x="3903" y="30958"/>
                    <a:pt x="4033" y="30952"/>
                  </a:cubicBezTo>
                  <a:cubicBezTo>
                    <a:pt x="6837" y="30858"/>
                    <a:pt x="9640" y="30842"/>
                    <a:pt x="12460" y="30826"/>
                  </a:cubicBezTo>
                  <a:cubicBezTo>
                    <a:pt x="13200" y="30826"/>
                    <a:pt x="13814" y="30748"/>
                    <a:pt x="14019" y="29897"/>
                  </a:cubicBezTo>
                  <a:cubicBezTo>
                    <a:pt x="14019" y="29881"/>
                    <a:pt x="14019" y="29850"/>
                    <a:pt x="14035" y="29818"/>
                  </a:cubicBezTo>
                  <a:cubicBezTo>
                    <a:pt x="14244" y="30050"/>
                    <a:pt x="14504" y="30248"/>
                    <a:pt x="14796" y="30248"/>
                  </a:cubicBezTo>
                  <a:cubicBezTo>
                    <a:pt x="14901" y="30248"/>
                    <a:pt x="15010" y="30223"/>
                    <a:pt x="15122" y="30165"/>
                  </a:cubicBezTo>
                  <a:cubicBezTo>
                    <a:pt x="15264" y="30070"/>
                    <a:pt x="15342" y="29897"/>
                    <a:pt x="15295" y="29708"/>
                  </a:cubicBezTo>
                  <a:cubicBezTo>
                    <a:pt x="15201" y="29283"/>
                    <a:pt x="14728" y="29141"/>
                    <a:pt x="14492" y="28795"/>
                  </a:cubicBezTo>
                  <a:cubicBezTo>
                    <a:pt x="14303" y="28495"/>
                    <a:pt x="14161" y="28180"/>
                    <a:pt x="14067" y="27834"/>
                  </a:cubicBezTo>
                  <a:cubicBezTo>
                    <a:pt x="14067" y="27393"/>
                    <a:pt x="14051" y="26952"/>
                    <a:pt x="14051" y="26511"/>
                  </a:cubicBezTo>
                  <a:lnTo>
                    <a:pt x="14051" y="26511"/>
                  </a:lnTo>
                  <a:cubicBezTo>
                    <a:pt x="14312" y="26818"/>
                    <a:pt x="14648" y="27110"/>
                    <a:pt x="15029" y="27110"/>
                  </a:cubicBezTo>
                  <a:cubicBezTo>
                    <a:pt x="15039" y="27110"/>
                    <a:pt x="15049" y="27110"/>
                    <a:pt x="15059" y="27109"/>
                  </a:cubicBezTo>
                  <a:cubicBezTo>
                    <a:pt x="15342" y="27093"/>
                    <a:pt x="15516" y="26794"/>
                    <a:pt x="15374" y="26542"/>
                  </a:cubicBezTo>
                  <a:cubicBezTo>
                    <a:pt x="15216" y="26164"/>
                    <a:pt x="14791" y="25943"/>
                    <a:pt x="14539" y="25644"/>
                  </a:cubicBezTo>
                  <a:cubicBezTo>
                    <a:pt x="14319" y="25408"/>
                    <a:pt x="14145" y="25140"/>
                    <a:pt x="14019" y="24857"/>
                  </a:cubicBezTo>
                  <a:cubicBezTo>
                    <a:pt x="14003" y="24321"/>
                    <a:pt x="13988" y="23801"/>
                    <a:pt x="13972" y="23266"/>
                  </a:cubicBezTo>
                  <a:lnTo>
                    <a:pt x="13972" y="22998"/>
                  </a:lnTo>
                  <a:cubicBezTo>
                    <a:pt x="14145" y="23329"/>
                    <a:pt x="14460" y="23565"/>
                    <a:pt x="14838" y="23612"/>
                  </a:cubicBezTo>
                  <a:cubicBezTo>
                    <a:pt x="14855" y="23615"/>
                    <a:pt x="14871" y="23616"/>
                    <a:pt x="14886" y="23616"/>
                  </a:cubicBezTo>
                  <a:cubicBezTo>
                    <a:pt x="15170" y="23616"/>
                    <a:pt x="15319" y="23221"/>
                    <a:pt x="15185" y="22982"/>
                  </a:cubicBezTo>
                  <a:cubicBezTo>
                    <a:pt x="14949" y="22541"/>
                    <a:pt x="14712" y="22273"/>
                    <a:pt x="14618" y="21769"/>
                  </a:cubicBezTo>
                  <a:cubicBezTo>
                    <a:pt x="14539" y="21407"/>
                    <a:pt x="14508" y="21045"/>
                    <a:pt x="14508" y="20682"/>
                  </a:cubicBezTo>
                  <a:lnTo>
                    <a:pt x="15815" y="20619"/>
                  </a:lnTo>
                  <a:cubicBezTo>
                    <a:pt x="16161" y="20682"/>
                    <a:pt x="16508" y="20777"/>
                    <a:pt x="16823" y="20934"/>
                  </a:cubicBezTo>
                  <a:cubicBezTo>
                    <a:pt x="17280" y="21155"/>
                    <a:pt x="17611" y="21580"/>
                    <a:pt x="18052" y="21785"/>
                  </a:cubicBezTo>
                  <a:cubicBezTo>
                    <a:pt x="18103" y="21806"/>
                    <a:pt x="18159" y="21816"/>
                    <a:pt x="18215" y="21816"/>
                  </a:cubicBezTo>
                  <a:cubicBezTo>
                    <a:pt x="18447" y="21816"/>
                    <a:pt x="18676" y="21639"/>
                    <a:pt x="18587" y="21360"/>
                  </a:cubicBezTo>
                  <a:cubicBezTo>
                    <a:pt x="18461" y="21029"/>
                    <a:pt x="18256" y="20745"/>
                    <a:pt x="17989" y="20541"/>
                  </a:cubicBezTo>
                  <a:cubicBezTo>
                    <a:pt x="18792" y="20509"/>
                    <a:pt x="19595" y="20478"/>
                    <a:pt x="20399" y="20462"/>
                  </a:cubicBezTo>
                  <a:cubicBezTo>
                    <a:pt x="20792" y="20619"/>
                    <a:pt x="21202" y="20745"/>
                    <a:pt x="21612" y="20856"/>
                  </a:cubicBezTo>
                  <a:cubicBezTo>
                    <a:pt x="21921" y="20951"/>
                    <a:pt x="22239" y="21073"/>
                    <a:pt x="22559" y="21073"/>
                  </a:cubicBezTo>
                  <a:cubicBezTo>
                    <a:pt x="22663" y="21073"/>
                    <a:pt x="22767" y="21060"/>
                    <a:pt x="22872" y="21029"/>
                  </a:cubicBezTo>
                  <a:cubicBezTo>
                    <a:pt x="23124" y="20934"/>
                    <a:pt x="23202" y="20619"/>
                    <a:pt x="23029" y="20415"/>
                  </a:cubicBezTo>
                  <a:cubicBezTo>
                    <a:pt x="22872" y="20289"/>
                    <a:pt x="22698" y="20210"/>
                    <a:pt x="22509" y="20147"/>
                  </a:cubicBezTo>
                  <a:cubicBezTo>
                    <a:pt x="23061" y="19690"/>
                    <a:pt x="23061" y="18698"/>
                    <a:pt x="23076" y="18052"/>
                  </a:cubicBezTo>
                  <a:lnTo>
                    <a:pt x="23076" y="17390"/>
                  </a:lnTo>
                  <a:cubicBezTo>
                    <a:pt x="23407" y="17831"/>
                    <a:pt x="23864" y="18241"/>
                    <a:pt x="24352" y="18241"/>
                  </a:cubicBezTo>
                  <a:cubicBezTo>
                    <a:pt x="24667" y="18225"/>
                    <a:pt x="24841" y="17894"/>
                    <a:pt x="24699" y="17627"/>
                  </a:cubicBezTo>
                  <a:cubicBezTo>
                    <a:pt x="24447" y="17154"/>
                    <a:pt x="23911" y="16902"/>
                    <a:pt x="23596" y="16445"/>
                  </a:cubicBezTo>
                  <a:cubicBezTo>
                    <a:pt x="23454" y="16225"/>
                    <a:pt x="23344" y="16004"/>
                    <a:pt x="23250" y="15768"/>
                  </a:cubicBezTo>
                  <a:lnTo>
                    <a:pt x="23250" y="15768"/>
                  </a:lnTo>
                  <a:cubicBezTo>
                    <a:pt x="23357" y="15822"/>
                    <a:pt x="23474" y="15850"/>
                    <a:pt x="23593" y="15850"/>
                  </a:cubicBezTo>
                  <a:cubicBezTo>
                    <a:pt x="23684" y="15850"/>
                    <a:pt x="23775" y="15834"/>
                    <a:pt x="23864" y="15799"/>
                  </a:cubicBezTo>
                  <a:cubicBezTo>
                    <a:pt x="24148" y="15705"/>
                    <a:pt x="24242" y="15343"/>
                    <a:pt x="24037" y="15122"/>
                  </a:cubicBezTo>
                  <a:cubicBezTo>
                    <a:pt x="23769" y="14807"/>
                    <a:pt x="23376" y="14744"/>
                    <a:pt x="23155" y="14366"/>
                  </a:cubicBezTo>
                  <a:cubicBezTo>
                    <a:pt x="23139" y="14350"/>
                    <a:pt x="23139" y="14335"/>
                    <a:pt x="23124" y="14319"/>
                  </a:cubicBezTo>
                  <a:cubicBezTo>
                    <a:pt x="23187" y="13405"/>
                    <a:pt x="23250" y="12413"/>
                    <a:pt x="22557" y="11972"/>
                  </a:cubicBezTo>
                  <a:cubicBezTo>
                    <a:pt x="22730" y="11830"/>
                    <a:pt x="22872" y="11641"/>
                    <a:pt x="22950" y="11421"/>
                  </a:cubicBezTo>
                  <a:cubicBezTo>
                    <a:pt x="23021" y="11181"/>
                    <a:pt x="22827" y="10954"/>
                    <a:pt x="22593" y="10954"/>
                  </a:cubicBezTo>
                  <a:cubicBezTo>
                    <a:pt x="22566" y="10954"/>
                    <a:pt x="22538" y="10957"/>
                    <a:pt x="22509" y="10964"/>
                  </a:cubicBezTo>
                  <a:cubicBezTo>
                    <a:pt x="22194" y="11027"/>
                    <a:pt x="21942" y="11279"/>
                    <a:pt x="21643" y="11421"/>
                  </a:cubicBezTo>
                  <a:cubicBezTo>
                    <a:pt x="21328" y="11562"/>
                    <a:pt x="20997" y="11641"/>
                    <a:pt x="20651" y="11657"/>
                  </a:cubicBezTo>
                  <a:cubicBezTo>
                    <a:pt x="20588" y="11657"/>
                    <a:pt x="20509" y="11673"/>
                    <a:pt x="20446" y="11720"/>
                  </a:cubicBezTo>
                  <a:cubicBezTo>
                    <a:pt x="19769" y="11751"/>
                    <a:pt x="19091" y="11846"/>
                    <a:pt x="18430" y="11862"/>
                  </a:cubicBezTo>
                  <a:lnTo>
                    <a:pt x="14744" y="11972"/>
                  </a:lnTo>
                  <a:cubicBezTo>
                    <a:pt x="14725" y="11972"/>
                    <a:pt x="14707" y="11973"/>
                    <a:pt x="14688" y="11973"/>
                  </a:cubicBezTo>
                  <a:cubicBezTo>
                    <a:pt x="13315" y="11973"/>
                    <a:pt x="13499" y="10234"/>
                    <a:pt x="14649" y="9877"/>
                  </a:cubicBezTo>
                  <a:cubicBezTo>
                    <a:pt x="15348" y="9661"/>
                    <a:pt x="16071" y="9584"/>
                    <a:pt x="16806" y="9584"/>
                  </a:cubicBezTo>
                  <a:cubicBezTo>
                    <a:pt x="18587" y="9584"/>
                    <a:pt x="20434" y="10034"/>
                    <a:pt x="22163" y="10034"/>
                  </a:cubicBezTo>
                  <a:cubicBezTo>
                    <a:pt x="22202" y="10036"/>
                    <a:pt x="22241" y="10037"/>
                    <a:pt x="22280" y="10037"/>
                  </a:cubicBezTo>
                  <a:cubicBezTo>
                    <a:pt x="22559" y="10037"/>
                    <a:pt x="22845" y="9987"/>
                    <a:pt x="23108" y="9877"/>
                  </a:cubicBezTo>
                  <a:cubicBezTo>
                    <a:pt x="23628" y="9625"/>
                    <a:pt x="23691" y="9089"/>
                    <a:pt x="23675" y="8554"/>
                  </a:cubicBezTo>
                  <a:cubicBezTo>
                    <a:pt x="23675" y="8176"/>
                    <a:pt x="23675" y="7813"/>
                    <a:pt x="23691" y="7435"/>
                  </a:cubicBezTo>
                  <a:cubicBezTo>
                    <a:pt x="23824" y="7612"/>
                    <a:pt x="24039" y="7720"/>
                    <a:pt x="24273" y="7720"/>
                  </a:cubicBezTo>
                  <a:cubicBezTo>
                    <a:pt x="24289" y="7720"/>
                    <a:pt x="24305" y="7720"/>
                    <a:pt x="24321" y="7719"/>
                  </a:cubicBezTo>
                  <a:cubicBezTo>
                    <a:pt x="24620" y="7719"/>
                    <a:pt x="24793" y="7388"/>
                    <a:pt x="24652" y="7136"/>
                  </a:cubicBezTo>
                  <a:cubicBezTo>
                    <a:pt x="24463" y="6758"/>
                    <a:pt x="24163" y="6490"/>
                    <a:pt x="24006" y="6081"/>
                  </a:cubicBezTo>
                  <a:cubicBezTo>
                    <a:pt x="23943" y="5907"/>
                    <a:pt x="23880" y="5734"/>
                    <a:pt x="23833" y="5577"/>
                  </a:cubicBezTo>
                  <a:lnTo>
                    <a:pt x="23833" y="5577"/>
                  </a:lnTo>
                  <a:cubicBezTo>
                    <a:pt x="24078" y="5724"/>
                    <a:pt x="24334" y="5843"/>
                    <a:pt x="24577" y="5843"/>
                  </a:cubicBezTo>
                  <a:cubicBezTo>
                    <a:pt x="24645" y="5843"/>
                    <a:pt x="24712" y="5834"/>
                    <a:pt x="24778" y="5813"/>
                  </a:cubicBezTo>
                  <a:cubicBezTo>
                    <a:pt x="25014" y="5718"/>
                    <a:pt x="25108" y="5435"/>
                    <a:pt x="24982" y="5230"/>
                  </a:cubicBezTo>
                  <a:cubicBezTo>
                    <a:pt x="24746" y="4868"/>
                    <a:pt x="24289" y="4758"/>
                    <a:pt x="23990" y="4474"/>
                  </a:cubicBezTo>
                  <a:cubicBezTo>
                    <a:pt x="23896" y="4380"/>
                    <a:pt x="23785" y="4269"/>
                    <a:pt x="23706" y="4159"/>
                  </a:cubicBezTo>
                  <a:lnTo>
                    <a:pt x="23706" y="4065"/>
                  </a:lnTo>
                  <a:cubicBezTo>
                    <a:pt x="23722" y="3277"/>
                    <a:pt x="23801" y="2159"/>
                    <a:pt x="22966" y="1765"/>
                  </a:cubicBezTo>
                  <a:cubicBezTo>
                    <a:pt x="22620" y="1635"/>
                    <a:pt x="22261" y="1558"/>
                    <a:pt x="21888" y="1558"/>
                  </a:cubicBezTo>
                  <a:cubicBezTo>
                    <a:pt x="21854" y="1558"/>
                    <a:pt x="21819" y="1559"/>
                    <a:pt x="21785" y="1560"/>
                  </a:cubicBezTo>
                  <a:cubicBezTo>
                    <a:pt x="20792" y="1529"/>
                    <a:pt x="19784" y="1513"/>
                    <a:pt x="18776" y="1513"/>
                  </a:cubicBezTo>
                  <a:cubicBezTo>
                    <a:pt x="18839" y="1481"/>
                    <a:pt x="18902" y="1450"/>
                    <a:pt x="18965" y="1403"/>
                  </a:cubicBezTo>
                  <a:cubicBezTo>
                    <a:pt x="19225" y="1234"/>
                    <a:pt x="19158" y="724"/>
                    <a:pt x="18808" y="724"/>
                  </a:cubicBezTo>
                  <a:cubicBezTo>
                    <a:pt x="18797" y="724"/>
                    <a:pt x="18787" y="724"/>
                    <a:pt x="18776" y="725"/>
                  </a:cubicBezTo>
                  <a:cubicBezTo>
                    <a:pt x="18193" y="772"/>
                    <a:pt x="17642" y="1009"/>
                    <a:pt x="17091" y="1182"/>
                  </a:cubicBezTo>
                  <a:cubicBezTo>
                    <a:pt x="16729" y="1292"/>
                    <a:pt x="16350" y="1403"/>
                    <a:pt x="15988" y="1497"/>
                  </a:cubicBezTo>
                  <a:lnTo>
                    <a:pt x="15437" y="1497"/>
                  </a:lnTo>
                  <a:cubicBezTo>
                    <a:pt x="15594" y="1403"/>
                    <a:pt x="15736" y="1292"/>
                    <a:pt x="15878" y="1182"/>
                  </a:cubicBezTo>
                  <a:cubicBezTo>
                    <a:pt x="16091" y="984"/>
                    <a:pt x="15951" y="550"/>
                    <a:pt x="15657" y="550"/>
                  </a:cubicBezTo>
                  <a:cubicBezTo>
                    <a:pt x="15647" y="550"/>
                    <a:pt x="15636" y="551"/>
                    <a:pt x="15626" y="552"/>
                  </a:cubicBezTo>
                  <a:cubicBezTo>
                    <a:pt x="15201" y="615"/>
                    <a:pt x="14775" y="725"/>
                    <a:pt x="14382" y="898"/>
                  </a:cubicBezTo>
                  <a:cubicBezTo>
                    <a:pt x="14492" y="820"/>
                    <a:pt x="14602" y="757"/>
                    <a:pt x="14712" y="678"/>
                  </a:cubicBezTo>
                  <a:cubicBezTo>
                    <a:pt x="14980" y="473"/>
                    <a:pt x="14901" y="1"/>
                    <a:pt x="145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5" name="Google Shape;2065;p52"/>
            <p:cNvSpPr/>
            <p:nvPr/>
          </p:nvSpPr>
          <p:spPr>
            <a:xfrm>
              <a:off x="6396513" y="549575"/>
              <a:ext cx="383575" cy="751200"/>
            </a:xfrm>
            <a:custGeom>
              <a:rect b="b" l="l" r="r" t="t"/>
              <a:pathLst>
                <a:path extrusionOk="0" h="30048" w="15343">
                  <a:moveTo>
                    <a:pt x="4978" y="0"/>
                  </a:moveTo>
                  <a:lnTo>
                    <a:pt x="4978" y="0"/>
                  </a:lnTo>
                  <a:cubicBezTo>
                    <a:pt x="4805" y="142"/>
                    <a:pt x="4616" y="268"/>
                    <a:pt x="4411" y="394"/>
                  </a:cubicBezTo>
                  <a:cubicBezTo>
                    <a:pt x="4253" y="473"/>
                    <a:pt x="4080" y="536"/>
                    <a:pt x="3907" y="599"/>
                  </a:cubicBezTo>
                  <a:cubicBezTo>
                    <a:pt x="2993" y="599"/>
                    <a:pt x="2001" y="756"/>
                    <a:pt x="2001" y="1591"/>
                  </a:cubicBezTo>
                  <a:lnTo>
                    <a:pt x="2001" y="3308"/>
                  </a:lnTo>
                  <a:cubicBezTo>
                    <a:pt x="1938" y="3497"/>
                    <a:pt x="1875" y="3670"/>
                    <a:pt x="1812" y="3812"/>
                  </a:cubicBezTo>
                  <a:cubicBezTo>
                    <a:pt x="1575" y="4363"/>
                    <a:pt x="1134" y="4773"/>
                    <a:pt x="867" y="5293"/>
                  </a:cubicBezTo>
                  <a:cubicBezTo>
                    <a:pt x="699" y="5603"/>
                    <a:pt x="944" y="5945"/>
                    <a:pt x="1255" y="5945"/>
                  </a:cubicBezTo>
                  <a:cubicBezTo>
                    <a:pt x="1323" y="5945"/>
                    <a:pt x="1394" y="5928"/>
                    <a:pt x="1465" y="5891"/>
                  </a:cubicBezTo>
                  <a:cubicBezTo>
                    <a:pt x="1670" y="5781"/>
                    <a:pt x="1843" y="5639"/>
                    <a:pt x="1985" y="5466"/>
                  </a:cubicBezTo>
                  <a:lnTo>
                    <a:pt x="1985" y="5781"/>
                  </a:lnTo>
                  <a:cubicBezTo>
                    <a:pt x="1891" y="6301"/>
                    <a:pt x="1749" y="6821"/>
                    <a:pt x="1591" y="7340"/>
                  </a:cubicBezTo>
                  <a:cubicBezTo>
                    <a:pt x="1418" y="7860"/>
                    <a:pt x="1103" y="8286"/>
                    <a:pt x="930" y="8774"/>
                  </a:cubicBezTo>
                  <a:cubicBezTo>
                    <a:pt x="860" y="9068"/>
                    <a:pt x="1077" y="9338"/>
                    <a:pt x="1347" y="9338"/>
                  </a:cubicBezTo>
                  <a:cubicBezTo>
                    <a:pt x="1381" y="9338"/>
                    <a:pt x="1415" y="9334"/>
                    <a:pt x="1449" y="9325"/>
                  </a:cubicBezTo>
                  <a:cubicBezTo>
                    <a:pt x="1670" y="9262"/>
                    <a:pt x="1843" y="9152"/>
                    <a:pt x="1985" y="8979"/>
                  </a:cubicBezTo>
                  <a:lnTo>
                    <a:pt x="1985" y="9798"/>
                  </a:lnTo>
                  <a:cubicBezTo>
                    <a:pt x="1985" y="9813"/>
                    <a:pt x="1985" y="9829"/>
                    <a:pt x="1985" y="9845"/>
                  </a:cubicBezTo>
                  <a:cubicBezTo>
                    <a:pt x="1985" y="10633"/>
                    <a:pt x="1828" y="11404"/>
                    <a:pt x="1512" y="12129"/>
                  </a:cubicBezTo>
                  <a:cubicBezTo>
                    <a:pt x="1260" y="12712"/>
                    <a:pt x="788" y="13184"/>
                    <a:pt x="615" y="13783"/>
                  </a:cubicBezTo>
                  <a:cubicBezTo>
                    <a:pt x="514" y="14085"/>
                    <a:pt x="746" y="14277"/>
                    <a:pt x="996" y="14277"/>
                  </a:cubicBezTo>
                  <a:cubicBezTo>
                    <a:pt x="1058" y="14277"/>
                    <a:pt x="1122" y="14265"/>
                    <a:pt x="1182" y="14240"/>
                  </a:cubicBezTo>
                  <a:cubicBezTo>
                    <a:pt x="1481" y="14082"/>
                    <a:pt x="1749" y="13862"/>
                    <a:pt x="1954" y="13594"/>
                  </a:cubicBezTo>
                  <a:lnTo>
                    <a:pt x="1954" y="14744"/>
                  </a:lnTo>
                  <a:cubicBezTo>
                    <a:pt x="1796" y="15200"/>
                    <a:pt x="1607" y="15626"/>
                    <a:pt x="1386" y="16051"/>
                  </a:cubicBezTo>
                  <a:cubicBezTo>
                    <a:pt x="1134" y="16539"/>
                    <a:pt x="709" y="16996"/>
                    <a:pt x="599" y="17547"/>
                  </a:cubicBezTo>
                  <a:cubicBezTo>
                    <a:pt x="535" y="17803"/>
                    <a:pt x="751" y="18027"/>
                    <a:pt x="995" y="18027"/>
                  </a:cubicBezTo>
                  <a:cubicBezTo>
                    <a:pt x="1051" y="18027"/>
                    <a:pt x="1109" y="18015"/>
                    <a:pt x="1166" y="17989"/>
                  </a:cubicBezTo>
                  <a:cubicBezTo>
                    <a:pt x="1497" y="17768"/>
                    <a:pt x="1764" y="17453"/>
                    <a:pt x="1938" y="17091"/>
                  </a:cubicBezTo>
                  <a:lnTo>
                    <a:pt x="1938" y="19044"/>
                  </a:lnTo>
                  <a:cubicBezTo>
                    <a:pt x="1780" y="19138"/>
                    <a:pt x="1623" y="19233"/>
                    <a:pt x="1465" y="19312"/>
                  </a:cubicBezTo>
                  <a:cubicBezTo>
                    <a:pt x="1071" y="19501"/>
                    <a:pt x="646" y="19564"/>
                    <a:pt x="378" y="19926"/>
                  </a:cubicBezTo>
                  <a:cubicBezTo>
                    <a:pt x="205" y="20162"/>
                    <a:pt x="410" y="20430"/>
                    <a:pt x="615" y="20525"/>
                  </a:cubicBezTo>
                  <a:cubicBezTo>
                    <a:pt x="701" y="20558"/>
                    <a:pt x="791" y="20572"/>
                    <a:pt x="884" y="20572"/>
                  </a:cubicBezTo>
                  <a:cubicBezTo>
                    <a:pt x="1232" y="20572"/>
                    <a:pt x="1611" y="20371"/>
                    <a:pt x="1922" y="20209"/>
                  </a:cubicBezTo>
                  <a:lnTo>
                    <a:pt x="1922" y="21942"/>
                  </a:lnTo>
                  <a:cubicBezTo>
                    <a:pt x="1764" y="22021"/>
                    <a:pt x="1591" y="22100"/>
                    <a:pt x="1402" y="22163"/>
                  </a:cubicBezTo>
                  <a:cubicBezTo>
                    <a:pt x="993" y="22304"/>
                    <a:pt x="536" y="22289"/>
                    <a:pt x="189" y="22572"/>
                  </a:cubicBezTo>
                  <a:cubicBezTo>
                    <a:pt x="0" y="22761"/>
                    <a:pt x="48" y="23061"/>
                    <a:pt x="268" y="23187"/>
                  </a:cubicBezTo>
                  <a:cubicBezTo>
                    <a:pt x="423" y="23272"/>
                    <a:pt x="592" y="23306"/>
                    <a:pt x="766" y="23306"/>
                  </a:cubicBezTo>
                  <a:cubicBezTo>
                    <a:pt x="1070" y="23306"/>
                    <a:pt x="1389" y="23202"/>
                    <a:pt x="1670" y="23092"/>
                  </a:cubicBezTo>
                  <a:lnTo>
                    <a:pt x="1670" y="23092"/>
                  </a:lnTo>
                  <a:cubicBezTo>
                    <a:pt x="1701" y="23596"/>
                    <a:pt x="1607" y="24084"/>
                    <a:pt x="1386" y="24525"/>
                  </a:cubicBezTo>
                  <a:cubicBezTo>
                    <a:pt x="1166" y="24966"/>
                    <a:pt x="804" y="25345"/>
                    <a:pt x="709" y="25833"/>
                  </a:cubicBezTo>
                  <a:cubicBezTo>
                    <a:pt x="646" y="26073"/>
                    <a:pt x="837" y="26283"/>
                    <a:pt x="1061" y="26283"/>
                  </a:cubicBezTo>
                  <a:cubicBezTo>
                    <a:pt x="1116" y="26283"/>
                    <a:pt x="1173" y="26270"/>
                    <a:pt x="1229" y="26242"/>
                  </a:cubicBezTo>
                  <a:cubicBezTo>
                    <a:pt x="1512" y="26069"/>
                    <a:pt x="1749" y="25833"/>
                    <a:pt x="1906" y="25549"/>
                  </a:cubicBezTo>
                  <a:lnTo>
                    <a:pt x="1906" y="26762"/>
                  </a:lnTo>
                  <a:cubicBezTo>
                    <a:pt x="1906" y="27077"/>
                    <a:pt x="1891" y="27455"/>
                    <a:pt x="1875" y="27849"/>
                  </a:cubicBezTo>
                  <a:lnTo>
                    <a:pt x="1812" y="27975"/>
                  </a:lnTo>
                  <a:cubicBezTo>
                    <a:pt x="1528" y="28448"/>
                    <a:pt x="1103" y="28810"/>
                    <a:pt x="819" y="29267"/>
                  </a:cubicBezTo>
                  <a:cubicBezTo>
                    <a:pt x="642" y="29558"/>
                    <a:pt x="862" y="29880"/>
                    <a:pt x="1144" y="29880"/>
                  </a:cubicBezTo>
                  <a:cubicBezTo>
                    <a:pt x="1212" y="29880"/>
                    <a:pt x="1284" y="29861"/>
                    <a:pt x="1355" y="29818"/>
                  </a:cubicBezTo>
                  <a:cubicBezTo>
                    <a:pt x="1623" y="29660"/>
                    <a:pt x="1875" y="29456"/>
                    <a:pt x="2064" y="29219"/>
                  </a:cubicBezTo>
                  <a:cubicBezTo>
                    <a:pt x="2354" y="29933"/>
                    <a:pt x="2977" y="30048"/>
                    <a:pt x="3645" y="30048"/>
                  </a:cubicBezTo>
                  <a:cubicBezTo>
                    <a:pt x="3773" y="30048"/>
                    <a:pt x="3903" y="30044"/>
                    <a:pt x="4033" y="30038"/>
                  </a:cubicBezTo>
                  <a:cubicBezTo>
                    <a:pt x="6837" y="29944"/>
                    <a:pt x="9640" y="29928"/>
                    <a:pt x="12460" y="29912"/>
                  </a:cubicBezTo>
                  <a:cubicBezTo>
                    <a:pt x="13200" y="29912"/>
                    <a:pt x="13814" y="29834"/>
                    <a:pt x="14019" y="28983"/>
                  </a:cubicBezTo>
                  <a:cubicBezTo>
                    <a:pt x="14019" y="28967"/>
                    <a:pt x="14019" y="28936"/>
                    <a:pt x="14035" y="28904"/>
                  </a:cubicBezTo>
                  <a:cubicBezTo>
                    <a:pt x="14244" y="29136"/>
                    <a:pt x="14504" y="29334"/>
                    <a:pt x="14796" y="29334"/>
                  </a:cubicBezTo>
                  <a:cubicBezTo>
                    <a:pt x="14901" y="29334"/>
                    <a:pt x="15010" y="29309"/>
                    <a:pt x="15122" y="29251"/>
                  </a:cubicBezTo>
                  <a:cubicBezTo>
                    <a:pt x="15264" y="29156"/>
                    <a:pt x="15342" y="28983"/>
                    <a:pt x="15295" y="28794"/>
                  </a:cubicBezTo>
                  <a:cubicBezTo>
                    <a:pt x="15169" y="28369"/>
                    <a:pt x="14697" y="28211"/>
                    <a:pt x="14476" y="27881"/>
                  </a:cubicBezTo>
                  <a:cubicBezTo>
                    <a:pt x="14287" y="27581"/>
                    <a:pt x="14145" y="27250"/>
                    <a:pt x="14051" y="26920"/>
                  </a:cubicBezTo>
                  <a:lnTo>
                    <a:pt x="14051" y="26841"/>
                  </a:lnTo>
                  <a:cubicBezTo>
                    <a:pt x="12602" y="26967"/>
                    <a:pt x="11137" y="27250"/>
                    <a:pt x="9719" y="27282"/>
                  </a:cubicBezTo>
                  <a:cubicBezTo>
                    <a:pt x="9645" y="27284"/>
                    <a:pt x="9571" y="27285"/>
                    <a:pt x="9497" y="27285"/>
                  </a:cubicBezTo>
                  <a:cubicBezTo>
                    <a:pt x="6715" y="27285"/>
                    <a:pt x="4447" y="25838"/>
                    <a:pt x="3434" y="23076"/>
                  </a:cubicBezTo>
                  <a:cubicBezTo>
                    <a:pt x="2064" y="19343"/>
                    <a:pt x="3229" y="14870"/>
                    <a:pt x="3702" y="11074"/>
                  </a:cubicBezTo>
                  <a:cubicBezTo>
                    <a:pt x="3985" y="8837"/>
                    <a:pt x="4017" y="6584"/>
                    <a:pt x="4237" y="4348"/>
                  </a:cubicBezTo>
                  <a:cubicBezTo>
                    <a:pt x="4364" y="2962"/>
                    <a:pt x="5057" y="1434"/>
                    <a:pt x="4978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6" name="Google Shape;2066;p52"/>
            <p:cNvSpPr/>
            <p:nvPr/>
          </p:nvSpPr>
          <p:spPr>
            <a:xfrm>
              <a:off x="6845438" y="891775"/>
              <a:ext cx="171325" cy="161800"/>
            </a:xfrm>
            <a:custGeom>
              <a:rect b="b" l="l" r="r" t="t"/>
              <a:pathLst>
                <a:path extrusionOk="0" h="6472" w="6853">
                  <a:moveTo>
                    <a:pt x="5371" y="0"/>
                  </a:moveTo>
                  <a:cubicBezTo>
                    <a:pt x="4584" y="819"/>
                    <a:pt x="3560" y="1434"/>
                    <a:pt x="2536" y="2253"/>
                  </a:cubicBezTo>
                  <a:cubicBezTo>
                    <a:pt x="1355" y="3182"/>
                    <a:pt x="378" y="4458"/>
                    <a:pt x="0" y="5939"/>
                  </a:cubicBezTo>
                  <a:cubicBezTo>
                    <a:pt x="803" y="5907"/>
                    <a:pt x="1607" y="5876"/>
                    <a:pt x="2410" y="5876"/>
                  </a:cubicBezTo>
                  <a:cubicBezTo>
                    <a:pt x="2804" y="6017"/>
                    <a:pt x="3213" y="6143"/>
                    <a:pt x="3623" y="6269"/>
                  </a:cubicBezTo>
                  <a:cubicBezTo>
                    <a:pt x="3931" y="6352"/>
                    <a:pt x="4248" y="6471"/>
                    <a:pt x="4567" y="6471"/>
                  </a:cubicBezTo>
                  <a:cubicBezTo>
                    <a:pt x="4673" y="6471"/>
                    <a:pt x="4778" y="6458"/>
                    <a:pt x="4883" y="6427"/>
                  </a:cubicBezTo>
                  <a:cubicBezTo>
                    <a:pt x="5135" y="6332"/>
                    <a:pt x="5214" y="6017"/>
                    <a:pt x="5041" y="5813"/>
                  </a:cubicBezTo>
                  <a:cubicBezTo>
                    <a:pt x="4883" y="5687"/>
                    <a:pt x="4710" y="5608"/>
                    <a:pt x="4521" y="5545"/>
                  </a:cubicBezTo>
                  <a:cubicBezTo>
                    <a:pt x="5056" y="5088"/>
                    <a:pt x="5072" y="4096"/>
                    <a:pt x="5088" y="3450"/>
                  </a:cubicBezTo>
                  <a:lnTo>
                    <a:pt x="5088" y="2788"/>
                  </a:lnTo>
                  <a:cubicBezTo>
                    <a:pt x="5419" y="3229"/>
                    <a:pt x="5876" y="3639"/>
                    <a:pt x="6364" y="3639"/>
                  </a:cubicBezTo>
                  <a:cubicBezTo>
                    <a:pt x="6663" y="3623"/>
                    <a:pt x="6852" y="3292"/>
                    <a:pt x="6710" y="3025"/>
                  </a:cubicBezTo>
                  <a:cubicBezTo>
                    <a:pt x="6474" y="2552"/>
                    <a:pt x="5923" y="2300"/>
                    <a:pt x="5608" y="1843"/>
                  </a:cubicBezTo>
                  <a:cubicBezTo>
                    <a:pt x="5482" y="1623"/>
                    <a:pt x="5356" y="1402"/>
                    <a:pt x="5261" y="1166"/>
                  </a:cubicBezTo>
                  <a:lnTo>
                    <a:pt x="5261" y="1166"/>
                  </a:lnTo>
                  <a:cubicBezTo>
                    <a:pt x="5369" y="1220"/>
                    <a:pt x="5491" y="1248"/>
                    <a:pt x="5612" y="1248"/>
                  </a:cubicBezTo>
                  <a:cubicBezTo>
                    <a:pt x="5703" y="1248"/>
                    <a:pt x="5794" y="1232"/>
                    <a:pt x="5876" y="1197"/>
                  </a:cubicBezTo>
                  <a:cubicBezTo>
                    <a:pt x="6159" y="1103"/>
                    <a:pt x="6254" y="741"/>
                    <a:pt x="6049" y="520"/>
                  </a:cubicBezTo>
                  <a:cubicBezTo>
                    <a:pt x="5860" y="284"/>
                    <a:pt x="5592" y="189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7" name="Google Shape;2067;p52"/>
            <p:cNvSpPr/>
            <p:nvPr/>
          </p:nvSpPr>
          <p:spPr>
            <a:xfrm>
              <a:off x="6448838" y="590325"/>
              <a:ext cx="248550" cy="221175"/>
            </a:xfrm>
            <a:custGeom>
              <a:rect b="b" l="l" r="r" t="t"/>
              <a:pathLst>
                <a:path extrusionOk="0" h="8847" w="9942">
                  <a:moveTo>
                    <a:pt x="6353" y="1"/>
                  </a:moveTo>
                  <a:cubicBezTo>
                    <a:pt x="3303" y="1"/>
                    <a:pt x="0" y="5214"/>
                    <a:pt x="2680" y="7868"/>
                  </a:cubicBezTo>
                  <a:cubicBezTo>
                    <a:pt x="3367" y="8556"/>
                    <a:pt x="4169" y="8846"/>
                    <a:pt x="4980" y="8846"/>
                  </a:cubicBezTo>
                  <a:cubicBezTo>
                    <a:pt x="6566" y="8846"/>
                    <a:pt x="8183" y="7732"/>
                    <a:pt x="9028" y="6293"/>
                  </a:cubicBezTo>
                  <a:cubicBezTo>
                    <a:pt x="9942" y="4734"/>
                    <a:pt x="9690" y="2702"/>
                    <a:pt x="8634" y="1284"/>
                  </a:cubicBezTo>
                  <a:lnTo>
                    <a:pt x="8555" y="1174"/>
                  </a:lnTo>
                  <a:cubicBezTo>
                    <a:pt x="7910" y="347"/>
                    <a:pt x="7140" y="1"/>
                    <a:pt x="63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8" name="Google Shape;2068;p52"/>
            <p:cNvSpPr/>
            <p:nvPr/>
          </p:nvSpPr>
          <p:spPr>
            <a:xfrm>
              <a:off x="6518238" y="625925"/>
              <a:ext cx="136225" cy="147625"/>
            </a:xfrm>
            <a:custGeom>
              <a:rect b="b" l="l" r="r" t="t"/>
              <a:pathLst>
                <a:path extrusionOk="0" h="5905" w="5449">
                  <a:moveTo>
                    <a:pt x="3668" y="0"/>
                  </a:moveTo>
                  <a:cubicBezTo>
                    <a:pt x="2072" y="0"/>
                    <a:pt x="0" y="2073"/>
                    <a:pt x="172" y="3861"/>
                  </a:cubicBezTo>
                  <a:cubicBezTo>
                    <a:pt x="296" y="5174"/>
                    <a:pt x="1378" y="5905"/>
                    <a:pt x="2557" y="5905"/>
                  </a:cubicBezTo>
                  <a:cubicBezTo>
                    <a:pt x="2722" y="5905"/>
                    <a:pt x="2888" y="5891"/>
                    <a:pt x="3054" y="5862"/>
                  </a:cubicBezTo>
                  <a:cubicBezTo>
                    <a:pt x="4488" y="5610"/>
                    <a:pt x="5307" y="4192"/>
                    <a:pt x="5417" y="2806"/>
                  </a:cubicBezTo>
                  <a:cubicBezTo>
                    <a:pt x="5449" y="2396"/>
                    <a:pt x="5417" y="2002"/>
                    <a:pt x="5323" y="1624"/>
                  </a:cubicBezTo>
                  <a:cubicBezTo>
                    <a:pt x="5065" y="460"/>
                    <a:pt x="4419" y="0"/>
                    <a:pt x="36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9" name="Google Shape;2069;p52"/>
            <p:cNvSpPr/>
            <p:nvPr/>
          </p:nvSpPr>
          <p:spPr>
            <a:xfrm>
              <a:off x="6535113" y="652525"/>
              <a:ext cx="106575" cy="89850"/>
            </a:xfrm>
            <a:custGeom>
              <a:rect b="b" l="l" r="r" t="t"/>
              <a:pathLst>
                <a:path extrusionOk="0" h="3594" w="4263">
                  <a:moveTo>
                    <a:pt x="2353" y="0"/>
                  </a:moveTo>
                  <a:cubicBezTo>
                    <a:pt x="2266" y="0"/>
                    <a:pt x="2175" y="8"/>
                    <a:pt x="2080" y="25"/>
                  </a:cubicBezTo>
                  <a:cubicBezTo>
                    <a:pt x="930" y="214"/>
                    <a:pt x="1" y="1679"/>
                    <a:pt x="710" y="2781"/>
                  </a:cubicBezTo>
                  <a:cubicBezTo>
                    <a:pt x="1042" y="3298"/>
                    <a:pt x="1604" y="3593"/>
                    <a:pt x="2187" y="3593"/>
                  </a:cubicBezTo>
                  <a:cubicBezTo>
                    <a:pt x="2351" y="3593"/>
                    <a:pt x="2516" y="3570"/>
                    <a:pt x="2679" y="3522"/>
                  </a:cubicBezTo>
                  <a:cubicBezTo>
                    <a:pt x="2789" y="3490"/>
                    <a:pt x="2899" y="3443"/>
                    <a:pt x="3009" y="3364"/>
                  </a:cubicBezTo>
                  <a:cubicBezTo>
                    <a:pt x="4263" y="2559"/>
                    <a:pt x="3919" y="0"/>
                    <a:pt x="235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0" name="Google Shape;2070;p52"/>
            <p:cNvSpPr/>
            <p:nvPr/>
          </p:nvSpPr>
          <p:spPr>
            <a:xfrm>
              <a:off x="6602463" y="630225"/>
              <a:ext cx="53575" cy="72300"/>
            </a:xfrm>
            <a:custGeom>
              <a:rect b="b" l="l" r="r" t="t"/>
              <a:pathLst>
                <a:path extrusionOk="0" h="2892" w="2143">
                  <a:moveTo>
                    <a:pt x="1260" y="0"/>
                  </a:moveTo>
                  <a:cubicBezTo>
                    <a:pt x="1077" y="0"/>
                    <a:pt x="893" y="73"/>
                    <a:pt x="756" y="224"/>
                  </a:cubicBezTo>
                  <a:cubicBezTo>
                    <a:pt x="221" y="744"/>
                    <a:pt x="0" y="1862"/>
                    <a:pt x="410" y="2524"/>
                  </a:cubicBezTo>
                  <a:cubicBezTo>
                    <a:pt x="571" y="2782"/>
                    <a:pt x="801" y="2892"/>
                    <a:pt x="1035" y="2892"/>
                  </a:cubicBezTo>
                  <a:cubicBezTo>
                    <a:pt x="1443" y="2892"/>
                    <a:pt x="1864" y="2559"/>
                    <a:pt x="1954" y="2098"/>
                  </a:cubicBezTo>
                  <a:cubicBezTo>
                    <a:pt x="2048" y="1594"/>
                    <a:pt x="2143" y="822"/>
                    <a:pt x="1859" y="366"/>
                  </a:cubicBezTo>
                  <a:cubicBezTo>
                    <a:pt x="1734" y="125"/>
                    <a:pt x="1498" y="0"/>
                    <a:pt x="12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1" name="Google Shape;2071;p52"/>
            <p:cNvSpPr/>
            <p:nvPr/>
          </p:nvSpPr>
          <p:spPr>
            <a:xfrm>
              <a:off x="6730288" y="586975"/>
              <a:ext cx="165175" cy="163150"/>
            </a:xfrm>
            <a:custGeom>
              <a:rect b="b" l="l" r="r" t="t"/>
              <a:pathLst>
                <a:path extrusionOk="0" h="6526" w="6607">
                  <a:moveTo>
                    <a:pt x="3705" y="0"/>
                  </a:moveTo>
                  <a:cubicBezTo>
                    <a:pt x="1148" y="0"/>
                    <a:pt x="1" y="5408"/>
                    <a:pt x="2921" y="6396"/>
                  </a:cubicBezTo>
                  <a:cubicBezTo>
                    <a:pt x="3183" y="6485"/>
                    <a:pt x="3439" y="6526"/>
                    <a:pt x="3684" y="6526"/>
                  </a:cubicBezTo>
                  <a:cubicBezTo>
                    <a:pt x="5218" y="6526"/>
                    <a:pt x="6361" y="4917"/>
                    <a:pt x="6496" y="3356"/>
                  </a:cubicBezTo>
                  <a:cubicBezTo>
                    <a:pt x="6607" y="2080"/>
                    <a:pt x="5835" y="851"/>
                    <a:pt x="4732" y="268"/>
                  </a:cubicBezTo>
                  <a:lnTo>
                    <a:pt x="4653" y="237"/>
                  </a:lnTo>
                  <a:cubicBezTo>
                    <a:pt x="4321" y="74"/>
                    <a:pt x="4003" y="0"/>
                    <a:pt x="37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2" name="Google Shape;2072;p52"/>
            <p:cNvSpPr/>
            <p:nvPr/>
          </p:nvSpPr>
          <p:spPr>
            <a:xfrm>
              <a:off x="6779663" y="613550"/>
              <a:ext cx="90600" cy="108675"/>
            </a:xfrm>
            <a:custGeom>
              <a:rect b="b" l="l" r="r" t="t"/>
              <a:pathLst>
                <a:path extrusionOk="0" h="4347" w="3624">
                  <a:moveTo>
                    <a:pt x="1996" y="0"/>
                  </a:moveTo>
                  <a:cubicBezTo>
                    <a:pt x="1148" y="0"/>
                    <a:pt x="365" y="1070"/>
                    <a:pt x="158" y="1930"/>
                  </a:cubicBezTo>
                  <a:cubicBezTo>
                    <a:pt x="1" y="2576"/>
                    <a:pt x="64" y="3332"/>
                    <a:pt x="505" y="3821"/>
                  </a:cubicBezTo>
                  <a:cubicBezTo>
                    <a:pt x="811" y="4161"/>
                    <a:pt x="1249" y="4346"/>
                    <a:pt x="1694" y="4346"/>
                  </a:cubicBezTo>
                  <a:cubicBezTo>
                    <a:pt x="1866" y="4346"/>
                    <a:pt x="2039" y="4319"/>
                    <a:pt x="2206" y="4262"/>
                  </a:cubicBezTo>
                  <a:cubicBezTo>
                    <a:pt x="2804" y="4041"/>
                    <a:pt x="3261" y="3569"/>
                    <a:pt x="3450" y="2954"/>
                  </a:cubicBezTo>
                  <a:cubicBezTo>
                    <a:pt x="3624" y="2340"/>
                    <a:pt x="3576" y="1678"/>
                    <a:pt x="3324" y="1096"/>
                  </a:cubicBezTo>
                  <a:cubicBezTo>
                    <a:pt x="3230" y="891"/>
                    <a:pt x="3104" y="686"/>
                    <a:pt x="2946" y="513"/>
                  </a:cubicBezTo>
                  <a:cubicBezTo>
                    <a:pt x="2638" y="149"/>
                    <a:pt x="2313" y="0"/>
                    <a:pt x="199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3" name="Google Shape;2073;p52"/>
            <p:cNvSpPr/>
            <p:nvPr/>
          </p:nvSpPr>
          <p:spPr>
            <a:xfrm>
              <a:off x="6787538" y="633375"/>
              <a:ext cx="72900" cy="64725"/>
            </a:xfrm>
            <a:custGeom>
              <a:rect b="b" l="l" r="r" t="t"/>
              <a:pathLst>
                <a:path extrusionOk="0" h="2589" w="2916">
                  <a:moveTo>
                    <a:pt x="1414" y="1"/>
                  </a:moveTo>
                  <a:cubicBezTo>
                    <a:pt x="1226" y="1"/>
                    <a:pt x="1029" y="63"/>
                    <a:pt x="835" y="208"/>
                  </a:cubicBezTo>
                  <a:cubicBezTo>
                    <a:pt x="158" y="712"/>
                    <a:pt x="1" y="1925"/>
                    <a:pt x="788" y="2413"/>
                  </a:cubicBezTo>
                  <a:cubicBezTo>
                    <a:pt x="983" y="2530"/>
                    <a:pt x="1203" y="2588"/>
                    <a:pt x="1421" y="2588"/>
                  </a:cubicBezTo>
                  <a:cubicBezTo>
                    <a:pt x="1731" y="2588"/>
                    <a:pt x="2038" y="2471"/>
                    <a:pt x="2269" y="2240"/>
                  </a:cubicBezTo>
                  <a:cubicBezTo>
                    <a:pt x="2332" y="2193"/>
                    <a:pt x="2395" y="2114"/>
                    <a:pt x="2426" y="2051"/>
                  </a:cubicBezTo>
                  <a:cubicBezTo>
                    <a:pt x="2915" y="1241"/>
                    <a:pt x="2249" y="1"/>
                    <a:pt x="141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4" name="Google Shape;2074;p52"/>
            <p:cNvSpPr/>
            <p:nvPr/>
          </p:nvSpPr>
          <p:spPr>
            <a:xfrm>
              <a:off x="6820238" y="607425"/>
              <a:ext cx="40725" cy="50400"/>
            </a:xfrm>
            <a:custGeom>
              <a:rect b="b" l="l" r="r" t="t"/>
              <a:pathLst>
                <a:path extrusionOk="0" h="2016" w="1629">
                  <a:moveTo>
                    <a:pt x="650" y="0"/>
                  </a:moveTo>
                  <a:cubicBezTo>
                    <a:pt x="448" y="0"/>
                    <a:pt x="253" y="134"/>
                    <a:pt x="189" y="348"/>
                  </a:cubicBezTo>
                  <a:cubicBezTo>
                    <a:pt x="0" y="852"/>
                    <a:pt x="205" y="1640"/>
                    <a:pt x="662" y="1923"/>
                  </a:cubicBezTo>
                  <a:cubicBezTo>
                    <a:pt x="764" y="1987"/>
                    <a:pt x="866" y="2016"/>
                    <a:pt x="962" y="2016"/>
                  </a:cubicBezTo>
                  <a:cubicBezTo>
                    <a:pt x="1339" y="2016"/>
                    <a:pt x="1628" y="1581"/>
                    <a:pt x="1528" y="1167"/>
                  </a:cubicBezTo>
                  <a:cubicBezTo>
                    <a:pt x="1433" y="805"/>
                    <a:pt x="1260" y="301"/>
                    <a:pt x="929" y="96"/>
                  </a:cubicBezTo>
                  <a:cubicBezTo>
                    <a:pt x="843" y="30"/>
                    <a:pt x="746" y="0"/>
                    <a:pt x="6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5" name="Google Shape;2075;p52"/>
            <p:cNvSpPr/>
            <p:nvPr/>
          </p:nvSpPr>
          <p:spPr>
            <a:xfrm>
              <a:off x="6589063" y="859475"/>
              <a:ext cx="229225" cy="134800"/>
            </a:xfrm>
            <a:custGeom>
              <a:rect b="b" l="l" r="r" t="t"/>
              <a:pathLst>
                <a:path extrusionOk="0" h="5392" w="9169">
                  <a:moveTo>
                    <a:pt x="5341" y="1"/>
                  </a:moveTo>
                  <a:cubicBezTo>
                    <a:pt x="4616" y="32"/>
                    <a:pt x="3907" y="221"/>
                    <a:pt x="3277" y="568"/>
                  </a:cubicBezTo>
                  <a:cubicBezTo>
                    <a:pt x="2112" y="1166"/>
                    <a:pt x="1" y="2615"/>
                    <a:pt x="788" y="4238"/>
                  </a:cubicBezTo>
                  <a:cubicBezTo>
                    <a:pt x="1088" y="4884"/>
                    <a:pt x="1797" y="5230"/>
                    <a:pt x="2490" y="5325"/>
                  </a:cubicBezTo>
                  <a:cubicBezTo>
                    <a:pt x="2659" y="5348"/>
                    <a:pt x="2829" y="5358"/>
                    <a:pt x="3000" y="5358"/>
                  </a:cubicBezTo>
                  <a:cubicBezTo>
                    <a:pt x="3513" y="5358"/>
                    <a:pt x="4033" y="5270"/>
                    <a:pt x="4553" y="5199"/>
                  </a:cubicBezTo>
                  <a:cubicBezTo>
                    <a:pt x="4673" y="5185"/>
                    <a:pt x="4793" y="5179"/>
                    <a:pt x="4911" y="5179"/>
                  </a:cubicBezTo>
                  <a:cubicBezTo>
                    <a:pt x="5624" y="5179"/>
                    <a:pt x="6317" y="5392"/>
                    <a:pt x="7030" y="5392"/>
                  </a:cubicBezTo>
                  <a:cubicBezTo>
                    <a:pt x="7149" y="5392"/>
                    <a:pt x="7268" y="5386"/>
                    <a:pt x="7388" y="5372"/>
                  </a:cubicBezTo>
                  <a:cubicBezTo>
                    <a:pt x="8412" y="5277"/>
                    <a:pt x="9168" y="4380"/>
                    <a:pt x="9058" y="3356"/>
                  </a:cubicBezTo>
                  <a:cubicBezTo>
                    <a:pt x="8932" y="2190"/>
                    <a:pt x="7971" y="1198"/>
                    <a:pt x="7058" y="615"/>
                  </a:cubicBezTo>
                  <a:cubicBezTo>
                    <a:pt x="6554" y="253"/>
                    <a:pt x="5955" y="48"/>
                    <a:pt x="53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6" name="Google Shape;2076;p52"/>
            <p:cNvSpPr/>
            <p:nvPr/>
          </p:nvSpPr>
          <p:spPr>
            <a:xfrm>
              <a:off x="6688713" y="859475"/>
              <a:ext cx="39000" cy="79900"/>
            </a:xfrm>
            <a:custGeom>
              <a:rect b="b" l="l" r="r" t="t"/>
              <a:pathLst>
                <a:path extrusionOk="0" h="3196" w="1560">
                  <a:moveTo>
                    <a:pt x="1370" y="1"/>
                  </a:moveTo>
                  <a:cubicBezTo>
                    <a:pt x="898" y="16"/>
                    <a:pt x="441" y="95"/>
                    <a:pt x="0" y="253"/>
                  </a:cubicBezTo>
                  <a:cubicBezTo>
                    <a:pt x="32" y="316"/>
                    <a:pt x="47" y="379"/>
                    <a:pt x="79" y="442"/>
                  </a:cubicBezTo>
                  <a:cubicBezTo>
                    <a:pt x="158" y="678"/>
                    <a:pt x="221" y="914"/>
                    <a:pt x="268" y="1151"/>
                  </a:cubicBezTo>
                  <a:cubicBezTo>
                    <a:pt x="378" y="1639"/>
                    <a:pt x="473" y="2143"/>
                    <a:pt x="599" y="2631"/>
                  </a:cubicBezTo>
                  <a:cubicBezTo>
                    <a:pt x="648" y="2766"/>
                    <a:pt x="782" y="3195"/>
                    <a:pt x="951" y="3195"/>
                  </a:cubicBezTo>
                  <a:cubicBezTo>
                    <a:pt x="999" y="3195"/>
                    <a:pt x="1050" y="3160"/>
                    <a:pt x="1103" y="3072"/>
                  </a:cubicBezTo>
                  <a:cubicBezTo>
                    <a:pt x="1260" y="2836"/>
                    <a:pt x="1260" y="2505"/>
                    <a:pt x="1307" y="2222"/>
                  </a:cubicBezTo>
                  <a:cubicBezTo>
                    <a:pt x="1386" y="1733"/>
                    <a:pt x="1433" y="1229"/>
                    <a:pt x="1496" y="741"/>
                  </a:cubicBezTo>
                  <a:cubicBezTo>
                    <a:pt x="1512" y="505"/>
                    <a:pt x="1544" y="253"/>
                    <a:pt x="1559" y="16"/>
                  </a:cubicBezTo>
                  <a:cubicBezTo>
                    <a:pt x="1496" y="1"/>
                    <a:pt x="1433" y="1"/>
                    <a:pt x="1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7" name="Google Shape;2077;p52"/>
            <p:cNvSpPr/>
            <p:nvPr/>
          </p:nvSpPr>
          <p:spPr>
            <a:xfrm>
              <a:off x="6746188" y="868925"/>
              <a:ext cx="39025" cy="66500"/>
            </a:xfrm>
            <a:custGeom>
              <a:rect b="b" l="l" r="r" t="t"/>
              <a:pathLst>
                <a:path extrusionOk="0" h="2660" w="1561">
                  <a:moveTo>
                    <a:pt x="379" y="1"/>
                  </a:moveTo>
                  <a:cubicBezTo>
                    <a:pt x="237" y="489"/>
                    <a:pt x="127" y="977"/>
                    <a:pt x="64" y="1481"/>
                  </a:cubicBezTo>
                  <a:cubicBezTo>
                    <a:pt x="32" y="1718"/>
                    <a:pt x="1" y="1970"/>
                    <a:pt x="1" y="2206"/>
                  </a:cubicBezTo>
                  <a:cubicBezTo>
                    <a:pt x="1" y="2316"/>
                    <a:pt x="32" y="2442"/>
                    <a:pt x="80" y="2553"/>
                  </a:cubicBezTo>
                  <a:cubicBezTo>
                    <a:pt x="113" y="2629"/>
                    <a:pt x="165" y="2659"/>
                    <a:pt x="223" y="2659"/>
                  </a:cubicBezTo>
                  <a:cubicBezTo>
                    <a:pt x="273" y="2659"/>
                    <a:pt x="328" y="2636"/>
                    <a:pt x="379" y="2600"/>
                  </a:cubicBezTo>
                  <a:cubicBezTo>
                    <a:pt x="536" y="2474"/>
                    <a:pt x="678" y="2332"/>
                    <a:pt x="773" y="2159"/>
                  </a:cubicBezTo>
                  <a:cubicBezTo>
                    <a:pt x="883" y="1985"/>
                    <a:pt x="993" y="1812"/>
                    <a:pt x="1103" y="1623"/>
                  </a:cubicBezTo>
                  <a:cubicBezTo>
                    <a:pt x="1261" y="1387"/>
                    <a:pt x="1403" y="1135"/>
                    <a:pt x="1529" y="883"/>
                  </a:cubicBezTo>
                  <a:lnTo>
                    <a:pt x="1560" y="851"/>
                  </a:lnTo>
                  <a:cubicBezTo>
                    <a:pt x="1324" y="615"/>
                    <a:pt x="1056" y="410"/>
                    <a:pt x="773" y="237"/>
                  </a:cubicBezTo>
                  <a:cubicBezTo>
                    <a:pt x="647" y="143"/>
                    <a:pt x="521" y="64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8" name="Google Shape;2078;p52"/>
            <p:cNvSpPr/>
            <p:nvPr/>
          </p:nvSpPr>
          <p:spPr>
            <a:xfrm>
              <a:off x="6789913" y="906350"/>
              <a:ext cx="24425" cy="38100"/>
            </a:xfrm>
            <a:custGeom>
              <a:rect b="b" l="l" r="r" t="t"/>
              <a:pathLst>
                <a:path extrusionOk="0" h="1524" w="977">
                  <a:moveTo>
                    <a:pt x="394" y="0"/>
                  </a:moveTo>
                  <a:cubicBezTo>
                    <a:pt x="315" y="236"/>
                    <a:pt x="252" y="473"/>
                    <a:pt x="158" y="693"/>
                  </a:cubicBezTo>
                  <a:cubicBezTo>
                    <a:pt x="63" y="882"/>
                    <a:pt x="16" y="1087"/>
                    <a:pt x="0" y="1308"/>
                  </a:cubicBezTo>
                  <a:cubicBezTo>
                    <a:pt x="0" y="1475"/>
                    <a:pt x="113" y="1524"/>
                    <a:pt x="246" y="1524"/>
                  </a:cubicBezTo>
                  <a:cubicBezTo>
                    <a:pt x="351" y="1524"/>
                    <a:pt x="468" y="1493"/>
                    <a:pt x="551" y="1465"/>
                  </a:cubicBezTo>
                  <a:cubicBezTo>
                    <a:pt x="693" y="1402"/>
                    <a:pt x="851" y="1323"/>
                    <a:pt x="977" y="1229"/>
                  </a:cubicBezTo>
                  <a:cubicBezTo>
                    <a:pt x="882" y="772"/>
                    <a:pt x="677" y="362"/>
                    <a:pt x="39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9" name="Google Shape;2079;p52"/>
            <p:cNvSpPr/>
            <p:nvPr/>
          </p:nvSpPr>
          <p:spPr>
            <a:xfrm>
              <a:off x="6643413" y="877200"/>
              <a:ext cx="24825" cy="52175"/>
            </a:xfrm>
            <a:custGeom>
              <a:rect b="b" l="l" r="r" t="t"/>
              <a:pathLst>
                <a:path extrusionOk="0" h="2087" w="993">
                  <a:moveTo>
                    <a:pt x="851" y="1"/>
                  </a:moveTo>
                  <a:cubicBezTo>
                    <a:pt x="552" y="158"/>
                    <a:pt x="268" y="347"/>
                    <a:pt x="1" y="536"/>
                  </a:cubicBezTo>
                  <a:cubicBezTo>
                    <a:pt x="127" y="804"/>
                    <a:pt x="221" y="1087"/>
                    <a:pt x="347" y="1371"/>
                  </a:cubicBezTo>
                  <a:cubicBezTo>
                    <a:pt x="394" y="1513"/>
                    <a:pt x="473" y="1654"/>
                    <a:pt x="552" y="1796"/>
                  </a:cubicBezTo>
                  <a:cubicBezTo>
                    <a:pt x="615" y="1891"/>
                    <a:pt x="694" y="1985"/>
                    <a:pt x="788" y="2064"/>
                  </a:cubicBezTo>
                  <a:cubicBezTo>
                    <a:pt x="810" y="2080"/>
                    <a:pt x="830" y="2087"/>
                    <a:pt x="847" y="2087"/>
                  </a:cubicBezTo>
                  <a:cubicBezTo>
                    <a:pt x="916" y="2087"/>
                    <a:pt x="949" y="1979"/>
                    <a:pt x="961" y="1891"/>
                  </a:cubicBezTo>
                  <a:cubicBezTo>
                    <a:pt x="993" y="1670"/>
                    <a:pt x="993" y="1434"/>
                    <a:pt x="977" y="1213"/>
                  </a:cubicBezTo>
                  <a:cubicBezTo>
                    <a:pt x="961" y="804"/>
                    <a:pt x="898" y="394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0" name="Google Shape;2080;p52"/>
            <p:cNvSpPr/>
            <p:nvPr/>
          </p:nvSpPr>
          <p:spPr>
            <a:xfrm>
              <a:off x="6652463" y="936600"/>
              <a:ext cx="35875" cy="56775"/>
            </a:xfrm>
            <a:custGeom>
              <a:rect b="b" l="l" r="r" t="t"/>
              <a:pathLst>
                <a:path extrusionOk="0" h="2271" w="1435">
                  <a:moveTo>
                    <a:pt x="939" y="1"/>
                  </a:moveTo>
                  <a:cubicBezTo>
                    <a:pt x="851" y="1"/>
                    <a:pt x="758" y="65"/>
                    <a:pt x="694" y="129"/>
                  </a:cubicBezTo>
                  <a:cubicBezTo>
                    <a:pt x="552" y="318"/>
                    <a:pt x="442" y="523"/>
                    <a:pt x="363" y="743"/>
                  </a:cubicBezTo>
                  <a:cubicBezTo>
                    <a:pt x="269" y="1011"/>
                    <a:pt x="190" y="1279"/>
                    <a:pt x="127" y="1562"/>
                  </a:cubicBezTo>
                  <a:cubicBezTo>
                    <a:pt x="64" y="1783"/>
                    <a:pt x="32" y="2019"/>
                    <a:pt x="1" y="2256"/>
                  </a:cubicBezTo>
                  <a:cubicBezTo>
                    <a:pt x="155" y="2265"/>
                    <a:pt x="308" y="2271"/>
                    <a:pt x="460" y="2271"/>
                  </a:cubicBezTo>
                  <a:cubicBezTo>
                    <a:pt x="788" y="2271"/>
                    <a:pt x="1111" y="2246"/>
                    <a:pt x="1434" y="2192"/>
                  </a:cubicBezTo>
                  <a:cubicBezTo>
                    <a:pt x="1434" y="2177"/>
                    <a:pt x="1434" y="2177"/>
                    <a:pt x="1434" y="2161"/>
                  </a:cubicBezTo>
                  <a:cubicBezTo>
                    <a:pt x="1419" y="1625"/>
                    <a:pt x="1356" y="1090"/>
                    <a:pt x="1261" y="554"/>
                  </a:cubicBezTo>
                  <a:cubicBezTo>
                    <a:pt x="1229" y="365"/>
                    <a:pt x="1166" y="208"/>
                    <a:pt x="1056" y="50"/>
                  </a:cubicBezTo>
                  <a:cubicBezTo>
                    <a:pt x="1021" y="15"/>
                    <a:pt x="981" y="1"/>
                    <a:pt x="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1" name="Google Shape;2081;p52"/>
            <p:cNvSpPr/>
            <p:nvPr/>
          </p:nvSpPr>
          <p:spPr>
            <a:xfrm>
              <a:off x="6709963" y="965775"/>
              <a:ext cx="20500" cy="24475"/>
            </a:xfrm>
            <a:custGeom>
              <a:rect b="b" l="l" r="r" t="t"/>
              <a:pathLst>
                <a:path extrusionOk="0" h="979" w="820">
                  <a:moveTo>
                    <a:pt x="662" y="0"/>
                  </a:moveTo>
                  <a:cubicBezTo>
                    <a:pt x="589" y="0"/>
                    <a:pt x="518" y="99"/>
                    <a:pt x="489" y="143"/>
                  </a:cubicBezTo>
                  <a:cubicBezTo>
                    <a:pt x="316" y="380"/>
                    <a:pt x="158" y="632"/>
                    <a:pt x="16" y="899"/>
                  </a:cubicBezTo>
                  <a:lnTo>
                    <a:pt x="1" y="931"/>
                  </a:lnTo>
                  <a:cubicBezTo>
                    <a:pt x="268" y="931"/>
                    <a:pt x="536" y="947"/>
                    <a:pt x="804" y="978"/>
                  </a:cubicBezTo>
                  <a:cubicBezTo>
                    <a:pt x="820" y="726"/>
                    <a:pt x="820" y="490"/>
                    <a:pt x="788" y="238"/>
                  </a:cubicBezTo>
                  <a:cubicBezTo>
                    <a:pt x="772" y="175"/>
                    <a:pt x="757" y="17"/>
                    <a:pt x="678" y="2"/>
                  </a:cubicBezTo>
                  <a:cubicBezTo>
                    <a:pt x="673" y="1"/>
                    <a:pt x="668" y="0"/>
                    <a:pt x="6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2" name="Google Shape;2082;p52"/>
            <p:cNvSpPr/>
            <p:nvPr/>
          </p:nvSpPr>
          <p:spPr>
            <a:xfrm>
              <a:off x="6750913" y="945600"/>
              <a:ext cx="29575" cy="48350"/>
            </a:xfrm>
            <a:custGeom>
              <a:rect b="b" l="l" r="r" t="t"/>
              <a:pathLst>
                <a:path extrusionOk="0" h="1934" w="1183">
                  <a:moveTo>
                    <a:pt x="603" y="0"/>
                  </a:moveTo>
                  <a:cubicBezTo>
                    <a:pt x="591" y="0"/>
                    <a:pt x="580" y="2"/>
                    <a:pt x="568" y="5"/>
                  </a:cubicBezTo>
                  <a:cubicBezTo>
                    <a:pt x="473" y="37"/>
                    <a:pt x="426" y="147"/>
                    <a:pt x="379" y="226"/>
                  </a:cubicBezTo>
                  <a:cubicBezTo>
                    <a:pt x="316" y="352"/>
                    <a:pt x="269" y="478"/>
                    <a:pt x="237" y="620"/>
                  </a:cubicBezTo>
                  <a:cubicBezTo>
                    <a:pt x="143" y="950"/>
                    <a:pt x="64" y="1281"/>
                    <a:pt x="17" y="1628"/>
                  </a:cubicBezTo>
                  <a:cubicBezTo>
                    <a:pt x="17" y="1722"/>
                    <a:pt x="1" y="1801"/>
                    <a:pt x="1" y="1896"/>
                  </a:cubicBezTo>
                  <a:cubicBezTo>
                    <a:pt x="166" y="1922"/>
                    <a:pt x="330" y="1933"/>
                    <a:pt x="498" y="1933"/>
                  </a:cubicBezTo>
                  <a:cubicBezTo>
                    <a:pt x="634" y="1933"/>
                    <a:pt x="773" y="1925"/>
                    <a:pt x="914" y="1911"/>
                  </a:cubicBezTo>
                  <a:cubicBezTo>
                    <a:pt x="993" y="1911"/>
                    <a:pt x="1088" y="1896"/>
                    <a:pt x="1166" y="1880"/>
                  </a:cubicBezTo>
                  <a:cubicBezTo>
                    <a:pt x="1182" y="1628"/>
                    <a:pt x="1166" y="1376"/>
                    <a:pt x="1135" y="1139"/>
                  </a:cubicBezTo>
                  <a:cubicBezTo>
                    <a:pt x="1088" y="872"/>
                    <a:pt x="1009" y="604"/>
                    <a:pt x="883" y="352"/>
                  </a:cubicBezTo>
                  <a:cubicBezTo>
                    <a:pt x="839" y="250"/>
                    <a:pt x="742" y="0"/>
                    <a:pt x="6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3" name="Google Shape;2083;p52"/>
            <p:cNvSpPr/>
            <p:nvPr/>
          </p:nvSpPr>
          <p:spPr>
            <a:xfrm>
              <a:off x="6613488" y="904775"/>
              <a:ext cx="28375" cy="50025"/>
            </a:xfrm>
            <a:custGeom>
              <a:rect b="b" l="l" r="r" t="t"/>
              <a:pathLst>
                <a:path extrusionOk="0" h="2001" w="1135">
                  <a:moveTo>
                    <a:pt x="536" y="0"/>
                  </a:moveTo>
                  <a:cubicBezTo>
                    <a:pt x="331" y="189"/>
                    <a:pt x="158" y="410"/>
                    <a:pt x="0" y="630"/>
                  </a:cubicBezTo>
                  <a:cubicBezTo>
                    <a:pt x="0" y="662"/>
                    <a:pt x="16" y="693"/>
                    <a:pt x="32" y="709"/>
                  </a:cubicBezTo>
                  <a:cubicBezTo>
                    <a:pt x="158" y="992"/>
                    <a:pt x="315" y="1245"/>
                    <a:pt x="505" y="1497"/>
                  </a:cubicBezTo>
                  <a:cubicBezTo>
                    <a:pt x="599" y="1607"/>
                    <a:pt x="678" y="1686"/>
                    <a:pt x="772" y="1796"/>
                  </a:cubicBezTo>
                  <a:cubicBezTo>
                    <a:pt x="851" y="1890"/>
                    <a:pt x="961" y="1969"/>
                    <a:pt x="1087" y="2001"/>
                  </a:cubicBezTo>
                  <a:cubicBezTo>
                    <a:pt x="1135" y="1591"/>
                    <a:pt x="914" y="1213"/>
                    <a:pt x="804" y="819"/>
                  </a:cubicBezTo>
                  <a:cubicBezTo>
                    <a:pt x="741" y="536"/>
                    <a:pt x="646" y="252"/>
                    <a:pt x="5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66" name="Shape 26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7" name="Google Shape;2667;p70"/>
          <p:cNvSpPr txBox="1"/>
          <p:nvPr>
            <p:ph idx="4" type="title"/>
          </p:nvPr>
        </p:nvSpPr>
        <p:spPr>
          <a:xfrm>
            <a:off x="1175850" y="1282825"/>
            <a:ext cx="6595200" cy="3030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b="0" lang="pt-BR"/>
              <a:t>As crianças passam a elaborar frases juntando seus conhecimentos sobre fonemas, grafemas e a combinação de ambos;</a:t>
            </a:r>
            <a:endParaRPr b="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Utilizar poemas e músicas;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Textos simples (como foi o dia, animal preferido,...);</a:t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Apresentação de gêneros literários…</a:t>
            </a:r>
            <a:endParaRPr/>
          </a:p>
        </p:txBody>
      </p:sp>
      <p:sp>
        <p:nvSpPr>
          <p:cNvPr id="2668" name="Google Shape;2668;p70"/>
          <p:cNvSpPr txBox="1"/>
          <p:nvPr>
            <p:ph idx="8" type="title"/>
          </p:nvPr>
        </p:nvSpPr>
        <p:spPr>
          <a:xfrm>
            <a:off x="13122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Aprendendo a montar frases</a:t>
            </a:r>
            <a:endParaRPr/>
          </a:p>
        </p:txBody>
      </p:sp>
      <p:grpSp>
        <p:nvGrpSpPr>
          <p:cNvPr id="2669" name="Google Shape;2669;p70"/>
          <p:cNvGrpSpPr/>
          <p:nvPr/>
        </p:nvGrpSpPr>
        <p:grpSpPr>
          <a:xfrm>
            <a:off x="371633" y="86747"/>
            <a:ext cx="691273" cy="959723"/>
            <a:chOff x="5282520" y="1350477"/>
            <a:chExt cx="745067" cy="1046476"/>
          </a:xfrm>
        </p:grpSpPr>
        <p:sp>
          <p:nvSpPr>
            <p:cNvPr id="2670" name="Google Shape;2670;p70"/>
            <p:cNvSpPr/>
            <p:nvPr/>
          </p:nvSpPr>
          <p:spPr>
            <a:xfrm>
              <a:off x="5864867" y="1627344"/>
              <a:ext cx="151398" cy="177855"/>
            </a:xfrm>
            <a:custGeom>
              <a:rect b="b" l="l" r="r" t="t"/>
              <a:pathLst>
                <a:path extrusionOk="0" h="11798" w="10043">
                  <a:moveTo>
                    <a:pt x="6475" y="0"/>
                  </a:moveTo>
                  <a:cubicBezTo>
                    <a:pt x="4103" y="0"/>
                    <a:pt x="752" y="1281"/>
                    <a:pt x="752" y="1281"/>
                  </a:cubicBezTo>
                  <a:lnTo>
                    <a:pt x="1" y="8703"/>
                  </a:lnTo>
                  <a:cubicBezTo>
                    <a:pt x="1" y="8703"/>
                    <a:pt x="4054" y="11797"/>
                    <a:pt x="5987" y="11797"/>
                  </a:cubicBezTo>
                  <a:cubicBezTo>
                    <a:pt x="6108" y="11797"/>
                    <a:pt x="6220" y="11785"/>
                    <a:pt x="6323" y="11759"/>
                  </a:cubicBezTo>
                  <a:cubicBezTo>
                    <a:pt x="8087" y="11305"/>
                    <a:pt x="5432" y="8389"/>
                    <a:pt x="5432" y="8389"/>
                  </a:cubicBezTo>
                  <a:lnTo>
                    <a:pt x="5432" y="8389"/>
                  </a:lnTo>
                  <a:cubicBezTo>
                    <a:pt x="5432" y="8389"/>
                    <a:pt x="5586" y="8398"/>
                    <a:pt x="5832" y="8398"/>
                  </a:cubicBezTo>
                  <a:cubicBezTo>
                    <a:pt x="6798" y="8398"/>
                    <a:pt x="9191" y="8254"/>
                    <a:pt x="9344" y="6835"/>
                  </a:cubicBezTo>
                  <a:cubicBezTo>
                    <a:pt x="9519" y="5053"/>
                    <a:pt x="5589" y="3796"/>
                    <a:pt x="5589" y="3796"/>
                  </a:cubicBezTo>
                  <a:cubicBezTo>
                    <a:pt x="5589" y="3796"/>
                    <a:pt x="10043" y="1543"/>
                    <a:pt x="8139" y="355"/>
                  </a:cubicBezTo>
                  <a:cubicBezTo>
                    <a:pt x="7724" y="100"/>
                    <a:pt x="7138" y="0"/>
                    <a:pt x="64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1" name="Google Shape;2671;p70"/>
            <p:cNvSpPr/>
            <p:nvPr/>
          </p:nvSpPr>
          <p:spPr>
            <a:xfrm>
              <a:off x="5866450" y="1657434"/>
              <a:ext cx="97158" cy="114118"/>
            </a:xfrm>
            <a:custGeom>
              <a:rect b="b" l="l" r="r" t="t"/>
              <a:pathLst>
                <a:path extrusionOk="0" h="7570" w="6445">
                  <a:moveTo>
                    <a:pt x="4171" y="0"/>
                  </a:moveTo>
                  <a:cubicBezTo>
                    <a:pt x="2645" y="0"/>
                    <a:pt x="490" y="822"/>
                    <a:pt x="490" y="822"/>
                  </a:cubicBezTo>
                  <a:lnTo>
                    <a:pt x="1" y="5589"/>
                  </a:lnTo>
                  <a:cubicBezTo>
                    <a:pt x="1" y="5589"/>
                    <a:pt x="2615" y="7570"/>
                    <a:pt x="3854" y="7570"/>
                  </a:cubicBezTo>
                  <a:cubicBezTo>
                    <a:pt x="3932" y="7570"/>
                    <a:pt x="4004" y="7562"/>
                    <a:pt x="4070" y="7545"/>
                  </a:cubicBezTo>
                  <a:cubicBezTo>
                    <a:pt x="5205" y="7266"/>
                    <a:pt x="3494" y="5380"/>
                    <a:pt x="3493" y="5380"/>
                  </a:cubicBezTo>
                  <a:lnTo>
                    <a:pt x="3493" y="5380"/>
                  </a:lnTo>
                  <a:cubicBezTo>
                    <a:pt x="3494" y="5380"/>
                    <a:pt x="3587" y="5385"/>
                    <a:pt x="3738" y="5385"/>
                  </a:cubicBezTo>
                  <a:cubicBezTo>
                    <a:pt x="4350" y="5385"/>
                    <a:pt x="5910" y="5295"/>
                    <a:pt x="6008" y="4384"/>
                  </a:cubicBezTo>
                  <a:cubicBezTo>
                    <a:pt x="6113" y="3232"/>
                    <a:pt x="3598" y="2446"/>
                    <a:pt x="3598" y="2446"/>
                  </a:cubicBezTo>
                  <a:cubicBezTo>
                    <a:pt x="3598" y="2446"/>
                    <a:pt x="6445" y="979"/>
                    <a:pt x="5240" y="228"/>
                  </a:cubicBezTo>
                  <a:cubicBezTo>
                    <a:pt x="4973" y="64"/>
                    <a:pt x="4596" y="0"/>
                    <a:pt x="41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2" name="Google Shape;2672;p70"/>
            <p:cNvSpPr/>
            <p:nvPr/>
          </p:nvSpPr>
          <p:spPr>
            <a:xfrm>
              <a:off x="5876188" y="2086348"/>
              <a:ext cx="151398" cy="177719"/>
            </a:xfrm>
            <a:custGeom>
              <a:rect b="b" l="l" r="r" t="t"/>
              <a:pathLst>
                <a:path extrusionOk="0" h="11789" w="10043">
                  <a:moveTo>
                    <a:pt x="6454" y="0"/>
                  </a:moveTo>
                  <a:cubicBezTo>
                    <a:pt x="4088" y="0"/>
                    <a:pt x="769" y="1273"/>
                    <a:pt x="769" y="1273"/>
                  </a:cubicBezTo>
                  <a:lnTo>
                    <a:pt x="1" y="8695"/>
                  </a:lnTo>
                  <a:cubicBezTo>
                    <a:pt x="1" y="8695"/>
                    <a:pt x="4054" y="11789"/>
                    <a:pt x="6001" y="11789"/>
                  </a:cubicBezTo>
                  <a:cubicBezTo>
                    <a:pt x="6123" y="11789"/>
                    <a:pt x="6237" y="11777"/>
                    <a:pt x="6340" y="11751"/>
                  </a:cubicBezTo>
                  <a:cubicBezTo>
                    <a:pt x="8104" y="11314"/>
                    <a:pt x="5432" y="8381"/>
                    <a:pt x="5432" y="8381"/>
                  </a:cubicBezTo>
                  <a:lnTo>
                    <a:pt x="5432" y="8381"/>
                  </a:lnTo>
                  <a:cubicBezTo>
                    <a:pt x="5432" y="8381"/>
                    <a:pt x="5586" y="8390"/>
                    <a:pt x="5832" y="8390"/>
                  </a:cubicBezTo>
                  <a:cubicBezTo>
                    <a:pt x="6798" y="8390"/>
                    <a:pt x="9191" y="8246"/>
                    <a:pt x="9344" y="6826"/>
                  </a:cubicBezTo>
                  <a:cubicBezTo>
                    <a:pt x="9536" y="5045"/>
                    <a:pt x="5607" y="3805"/>
                    <a:pt x="5607" y="3805"/>
                  </a:cubicBezTo>
                  <a:cubicBezTo>
                    <a:pt x="5607" y="3805"/>
                    <a:pt x="10043" y="1535"/>
                    <a:pt x="8139" y="365"/>
                  </a:cubicBezTo>
                  <a:cubicBezTo>
                    <a:pt x="7719" y="102"/>
                    <a:pt x="7125" y="0"/>
                    <a:pt x="6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3" name="Google Shape;2673;p70"/>
            <p:cNvSpPr/>
            <p:nvPr/>
          </p:nvSpPr>
          <p:spPr>
            <a:xfrm>
              <a:off x="5877771" y="2116302"/>
              <a:ext cx="97430" cy="114178"/>
            </a:xfrm>
            <a:custGeom>
              <a:rect b="b" l="l" r="r" t="t"/>
              <a:pathLst>
                <a:path extrusionOk="0" h="7574" w="6463">
                  <a:moveTo>
                    <a:pt x="4173" y="1"/>
                  </a:moveTo>
                  <a:cubicBezTo>
                    <a:pt x="2652" y="1"/>
                    <a:pt x="507" y="823"/>
                    <a:pt x="507" y="823"/>
                  </a:cubicBezTo>
                  <a:lnTo>
                    <a:pt x="1" y="5590"/>
                  </a:lnTo>
                  <a:cubicBezTo>
                    <a:pt x="1" y="5590"/>
                    <a:pt x="2598" y="7573"/>
                    <a:pt x="3857" y="7573"/>
                  </a:cubicBezTo>
                  <a:cubicBezTo>
                    <a:pt x="3940" y="7573"/>
                    <a:pt x="4017" y="7564"/>
                    <a:pt x="4087" y="7546"/>
                  </a:cubicBezTo>
                  <a:cubicBezTo>
                    <a:pt x="5205" y="7267"/>
                    <a:pt x="3511" y="5381"/>
                    <a:pt x="3511" y="5381"/>
                  </a:cubicBezTo>
                  <a:lnTo>
                    <a:pt x="3511" y="5381"/>
                  </a:lnTo>
                  <a:cubicBezTo>
                    <a:pt x="3511" y="5381"/>
                    <a:pt x="3620" y="5388"/>
                    <a:pt x="3793" y="5388"/>
                  </a:cubicBezTo>
                  <a:cubicBezTo>
                    <a:pt x="4425" y="5388"/>
                    <a:pt x="5912" y="5291"/>
                    <a:pt x="6008" y="4385"/>
                  </a:cubicBezTo>
                  <a:cubicBezTo>
                    <a:pt x="6130" y="3250"/>
                    <a:pt x="3616" y="2447"/>
                    <a:pt x="3616" y="2447"/>
                  </a:cubicBezTo>
                  <a:cubicBezTo>
                    <a:pt x="3616" y="2447"/>
                    <a:pt x="6462" y="980"/>
                    <a:pt x="5240" y="229"/>
                  </a:cubicBezTo>
                  <a:cubicBezTo>
                    <a:pt x="4973" y="65"/>
                    <a:pt x="4597" y="1"/>
                    <a:pt x="41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4" name="Google Shape;2674;p70"/>
            <p:cNvSpPr/>
            <p:nvPr/>
          </p:nvSpPr>
          <p:spPr>
            <a:xfrm>
              <a:off x="5773256" y="1350477"/>
              <a:ext cx="173513" cy="186930"/>
            </a:xfrm>
            <a:custGeom>
              <a:rect b="b" l="l" r="r" t="t"/>
              <a:pathLst>
                <a:path extrusionOk="0" h="12400" w="11510">
                  <a:moveTo>
                    <a:pt x="11509" y="0"/>
                  </a:moveTo>
                  <a:lnTo>
                    <a:pt x="0" y="5344"/>
                  </a:lnTo>
                  <a:lnTo>
                    <a:pt x="5327" y="12399"/>
                  </a:lnTo>
                  <a:lnTo>
                    <a:pt x="11509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5" name="Google Shape;2675;p70"/>
            <p:cNvSpPr/>
            <p:nvPr/>
          </p:nvSpPr>
          <p:spPr>
            <a:xfrm>
              <a:off x="5814592" y="1380747"/>
              <a:ext cx="106113" cy="138494"/>
            </a:xfrm>
            <a:custGeom>
              <a:rect b="b" l="l" r="r" t="t"/>
              <a:pathLst>
                <a:path extrusionOk="0" h="9187" w="7039">
                  <a:moveTo>
                    <a:pt x="7038" y="0"/>
                  </a:moveTo>
                  <a:lnTo>
                    <a:pt x="0" y="5275"/>
                  </a:lnTo>
                  <a:lnTo>
                    <a:pt x="2637" y="9186"/>
                  </a:lnTo>
                  <a:lnTo>
                    <a:pt x="703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6" name="Google Shape;2676;p70"/>
            <p:cNvSpPr/>
            <p:nvPr/>
          </p:nvSpPr>
          <p:spPr>
            <a:xfrm>
              <a:off x="5901424" y="1368130"/>
              <a:ext cx="23185" cy="34235"/>
            </a:xfrm>
            <a:custGeom>
              <a:rect b="b" l="l" r="r" t="t"/>
              <a:pathLst>
                <a:path extrusionOk="0" h="2271" w="1538">
                  <a:moveTo>
                    <a:pt x="196" y="1"/>
                  </a:moveTo>
                  <a:cubicBezTo>
                    <a:pt x="96" y="1"/>
                    <a:pt x="1" y="105"/>
                    <a:pt x="73" y="226"/>
                  </a:cubicBezTo>
                  <a:lnTo>
                    <a:pt x="1243" y="2200"/>
                  </a:lnTo>
                  <a:cubicBezTo>
                    <a:pt x="1261" y="2235"/>
                    <a:pt x="1313" y="2269"/>
                    <a:pt x="1366" y="2269"/>
                  </a:cubicBezTo>
                  <a:cubicBezTo>
                    <a:pt x="1372" y="2270"/>
                    <a:pt x="1378" y="2271"/>
                    <a:pt x="1383" y="2271"/>
                  </a:cubicBezTo>
                  <a:cubicBezTo>
                    <a:pt x="1478" y="2271"/>
                    <a:pt x="1537" y="2142"/>
                    <a:pt x="1488" y="2060"/>
                  </a:cubicBezTo>
                  <a:lnTo>
                    <a:pt x="318" y="69"/>
                  </a:lnTo>
                  <a:cubicBezTo>
                    <a:pt x="286" y="21"/>
                    <a:pt x="241" y="1"/>
                    <a:pt x="1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7" name="Google Shape;2677;p70"/>
            <p:cNvSpPr/>
            <p:nvPr/>
          </p:nvSpPr>
          <p:spPr>
            <a:xfrm>
              <a:off x="5868817" y="1383431"/>
              <a:ext cx="40537" cy="49989"/>
            </a:xfrm>
            <a:custGeom>
              <a:rect b="b" l="l" r="r" t="t"/>
              <a:pathLst>
                <a:path extrusionOk="0" h="3316" w="2689">
                  <a:moveTo>
                    <a:pt x="163" y="0"/>
                  </a:moveTo>
                  <a:cubicBezTo>
                    <a:pt x="132" y="0"/>
                    <a:pt x="100" y="10"/>
                    <a:pt x="71" y="32"/>
                  </a:cubicBezTo>
                  <a:cubicBezTo>
                    <a:pt x="1" y="84"/>
                    <a:pt x="1" y="172"/>
                    <a:pt x="53" y="224"/>
                  </a:cubicBezTo>
                  <a:lnTo>
                    <a:pt x="2393" y="3245"/>
                  </a:lnTo>
                  <a:cubicBezTo>
                    <a:pt x="2427" y="3278"/>
                    <a:pt x="2460" y="3312"/>
                    <a:pt x="2508" y="3315"/>
                  </a:cubicBezTo>
                  <a:lnTo>
                    <a:pt x="2508" y="3315"/>
                  </a:lnTo>
                  <a:cubicBezTo>
                    <a:pt x="2624" y="3308"/>
                    <a:pt x="2688" y="3173"/>
                    <a:pt x="2603" y="3071"/>
                  </a:cubicBezTo>
                  <a:lnTo>
                    <a:pt x="263" y="49"/>
                  </a:lnTo>
                  <a:cubicBezTo>
                    <a:pt x="243" y="19"/>
                    <a:pt x="205" y="0"/>
                    <a:pt x="163" y="0"/>
                  </a:cubicBezTo>
                  <a:close/>
                  <a:moveTo>
                    <a:pt x="2508" y="3315"/>
                  </a:moveTo>
                  <a:lnTo>
                    <a:pt x="2508" y="3315"/>
                  </a:lnTo>
                  <a:cubicBezTo>
                    <a:pt x="2505" y="3315"/>
                    <a:pt x="2501" y="3315"/>
                    <a:pt x="2498" y="3315"/>
                  </a:cubicBezTo>
                  <a:lnTo>
                    <a:pt x="2516" y="3315"/>
                  </a:lnTo>
                  <a:cubicBezTo>
                    <a:pt x="2513" y="3315"/>
                    <a:pt x="2510" y="3315"/>
                    <a:pt x="2508" y="331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8" name="Google Shape;2678;p70"/>
            <p:cNvSpPr/>
            <p:nvPr/>
          </p:nvSpPr>
          <p:spPr>
            <a:xfrm>
              <a:off x="5837129" y="1401129"/>
              <a:ext cx="46974" cy="82309"/>
            </a:xfrm>
            <a:custGeom>
              <a:rect b="b" l="l" r="r" t="t"/>
              <a:pathLst>
                <a:path extrusionOk="0" h="5460" w="3116">
                  <a:moveTo>
                    <a:pt x="186" y="0"/>
                  </a:moveTo>
                  <a:cubicBezTo>
                    <a:pt x="93" y="0"/>
                    <a:pt x="1" y="102"/>
                    <a:pt x="60" y="220"/>
                  </a:cubicBezTo>
                  <a:lnTo>
                    <a:pt x="2819" y="5372"/>
                  </a:lnTo>
                  <a:cubicBezTo>
                    <a:pt x="2854" y="5424"/>
                    <a:pt x="2889" y="5459"/>
                    <a:pt x="2941" y="5459"/>
                  </a:cubicBezTo>
                  <a:cubicBezTo>
                    <a:pt x="2976" y="5459"/>
                    <a:pt x="2994" y="5442"/>
                    <a:pt x="3028" y="5424"/>
                  </a:cubicBezTo>
                  <a:cubicBezTo>
                    <a:pt x="3098" y="5389"/>
                    <a:pt x="3116" y="5302"/>
                    <a:pt x="3081" y="5232"/>
                  </a:cubicBezTo>
                  <a:lnTo>
                    <a:pt x="304" y="80"/>
                  </a:lnTo>
                  <a:cubicBezTo>
                    <a:pt x="276" y="24"/>
                    <a:pt x="231" y="0"/>
                    <a:pt x="1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79" name="Google Shape;2679;p70"/>
            <p:cNvSpPr/>
            <p:nvPr/>
          </p:nvSpPr>
          <p:spPr>
            <a:xfrm>
              <a:off x="5803316" y="1418812"/>
              <a:ext cx="57888" cy="95425"/>
            </a:xfrm>
            <a:custGeom>
              <a:rect b="b" l="l" r="r" t="t"/>
              <a:pathLst>
                <a:path extrusionOk="0" h="6330" w="3840">
                  <a:moveTo>
                    <a:pt x="209" y="1"/>
                  </a:moveTo>
                  <a:cubicBezTo>
                    <a:pt x="107" y="1"/>
                    <a:pt x="1" y="109"/>
                    <a:pt x="85" y="217"/>
                  </a:cubicBezTo>
                  <a:lnTo>
                    <a:pt x="3543" y="6260"/>
                  </a:lnTo>
                  <a:cubicBezTo>
                    <a:pt x="3560" y="6312"/>
                    <a:pt x="3612" y="6330"/>
                    <a:pt x="3665" y="6330"/>
                  </a:cubicBezTo>
                  <a:cubicBezTo>
                    <a:pt x="3682" y="6330"/>
                    <a:pt x="3717" y="6330"/>
                    <a:pt x="3752" y="6312"/>
                  </a:cubicBezTo>
                  <a:cubicBezTo>
                    <a:pt x="3804" y="6277"/>
                    <a:pt x="3839" y="6190"/>
                    <a:pt x="3804" y="6120"/>
                  </a:cubicBezTo>
                  <a:lnTo>
                    <a:pt x="329" y="78"/>
                  </a:lnTo>
                  <a:cubicBezTo>
                    <a:pt x="302" y="23"/>
                    <a:pt x="256" y="1"/>
                    <a:pt x="20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0" name="Google Shape;2680;p70"/>
            <p:cNvSpPr/>
            <p:nvPr/>
          </p:nvSpPr>
          <p:spPr>
            <a:xfrm>
              <a:off x="5282520" y="1369954"/>
              <a:ext cx="185091" cy="166925"/>
            </a:xfrm>
            <a:custGeom>
              <a:rect b="b" l="l" r="r" t="t"/>
              <a:pathLst>
                <a:path extrusionOk="0" h="11073" w="12278">
                  <a:moveTo>
                    <a:pt x="1" y="0"/>
                  </a:moveTo>
                  <a:lnTo>
                    <a:pt x="8314" y="11073"/>
                  </a:lnTo>
                  <a:lnTo>
                    <a:pt x="12278" y="31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1" name="Google Shape;2681;p70"/>
            <p:cNvSpPr/>
            <p:nvPr/>
          </p:nvSpPr>
          <p:spPr>
            <a:xfrm>
              <a:off x="5313333" y="1394963"/>
              <a:ext cx="118746" cy="124278"/>
            </a:xfrm>
            <a:custGeom>
              <a:rect b="b" l="l" r="r" t="t"/>
              <a:pathLst>
                <a:path extrusionOk="0" h="8244" w="7877">
                  <a:moveTo>
                    <a:pt x="0" y="0"/>
                  </a:moveTo>
                  <a:lnTo>
                    <a:pt x="5990" y="8243"/>
                  </a:lnTo>
                  <a:lnTo>
                    <a:pt x="7876" y="39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2" name="Google Shape;2682;p70"/>
            <p:cNvSpPr/>
            <p:nvPr/>
          </p:nvSpPr>
          <p:spPr>
            <a:xfrm>
              <a:off x="5313333" y="1379632"/>
              <a:ext cx="16854" cy="36873"/>
            </a:xfrm>
            <a:custGeom>
              <a:rect b="b" l="l" r="r" t="t"/>
              <a:pathLst>
                <a:path extrusionOk="0" h="2446" w="1118">
                  <a:moveTo>
                    <a:pt x="958" y="0"/>
                  </a:moveTo>
                  <a:cubicBezTo>
                    <a:pt x="898" y="0"/>
                    <a:pt x="835" y="34"/>
                    <a:pt x="821" y="92"/>
                  </a:cubicBezTo>
                  <a:lnTo>
                    <a:pt x="17" y="2257"/>
                  </a:lnTo>
                  <a:cubicBezTo>
                    <a:pt x="0" y="2327"/>
                    <a:pt x="35" y="2415"/>
                    <a:pt x="105" y="2432"/>
                  </a:cubicBezTo>
                  <a:cubicBezTo>
                    <a:pt x="114" y="2441"/>
                    <a:pt x="122" y="2445"/>
                    <a:pt x="131" y="2445"/>
                  </a:cubicBezTo>
                  <a:cubicBezTo>
                    <a:pt x="140" y="2445"/>
                    <a:pt x="148" y="2441"/>
                    <a:pt x="157" y="2432"/>
                  </a:cubicBezTo>
                  <a:cubicBezTo>
                    <a:pt x="210" y="2432"/>
                    <a:pt x="262" y="2415"/>
                    <a:pt x="297" y="2362"/>
                  </a:cubicBezTo>
                  <a:lnTo>
                    <a:pt x="1083" y="197"/>
                  </a:lnTo>
                  <a:cubicBezTo>
                    <a:pt x="1118" y="109"/>
                    <a:pt x="1065" y="39"/>
                    <a:pt x="995" y="5"/>
                  </a:cubicBezTo>
                  <a:cubicBezTo>
                    <a:pt x="983" y="2"/>
                    <a:pt x="971" y="0"/>
                    <a:pt x="95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3" name="Google Shape;2683;p70"/>
            <p:cNvSpPr/>
            <p:nvPr/>
          </p:nvSpPr>
          <p:spPr>
            <a:xfrm>
              <a:off x="5334122" y="1388647"/>
              <a:ext cx="31085" cy="55566"/>
            </a:xfrm>
            <a:custGeom>
              <a:rect b="b" l="l" r="r" t="t"/>
              <a:pathLst>
                <a:path extrusionOk="0" h="3686" w="2062">
                  <a:moveTo>
                    <a:pt x="1901" y="0"/>
                  </a:moveTo>
                  <a:cubicBezTo>
                    <a:pt x="1852" y="0"/>
                    <a:pt x="1805" y="24"/>
                    <a:pt x="1782" y="70"/>
                  </a:cubicBezTo>
                  <a:lnTo>
                    <a:pt x="36" y="3476"/>
                  </a:lnTo>
                  <a:cubicBezTo>
                    <a:pt x="1" y="3546"/>
                    <a:pt x="18" y="3633"/>
                    <a:pt x="88" y="3668"/>
                  </a:cubicBezTo>
                  <a:cubicBezTo>
                    <a:pt x="123" y="3668"/>
                    <a:pt x="140" y="3685"/>
                    <a:pt x="158" y="3685"/>
                  </a:cubicBezTo>
                  <a:cubicBezTo>
                    <a:pt x="210" y="3668"/>
                    <a:pt x="263" y="3650"/>
                    <a:pt x="280" y="3598"/>
                  </a:cubicBezTo>
                  <a:lnTo>
                    <a:pt x="2026" y="210"/>
                  </a:lnTo>
                  <a:cubicBezTo>
                    <a:pt x="2061" y="140"/>
                    <a:pt x="2044" y="53"/>
                    <a:pt x="1974" y="18"/>
                  </a:cubicBezTo>
                  <a:cubicBezTo>
                    <a:pt x="1951" y="6"/>
                    <a:pt x="1926" y="0"/>
                    <a:pt x="19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4" name="Google Shape;2684;p70"/>
            <p:cNvSpPr/>
            <p:nvPr/>
          </p:nvSpPr>
          <p:spPr>
            <a:xfrm>
              <a:off x="5367829" y="1400631"/>
              <a:ext cx="31823" cy="88068"/>
            </a:xfrm>
            <a:custGeom>
              <a:rect b="b" l="l" r="r" t="t"/>
              <a:pathLst>
                <a:path extrusionOk="0" h="5842" w="2111">
                  <a:moveTo>
                    <a:pt x="1939" y="1"/>
                  </a:moveTo>
                  <a:cubicBezTo>
                    <a:pt x="1887" y="1"/>
                    <a:pt x="1836" y="29"/>
                    <a:pt x="1816" y="96"/>
                  </a:cubicBezTo>
                  <a:lnTo>
                    <a:pt x="18" y="5667"/>
                  </a:lnTo>
                  <a:cubicBezTo>
                    <a:pt x="0" y="5737"/>
                    <a:pt x="35" y="5824"/>
                    <a:pt x="122" y="5842"/>
                  </a:cubicBezTo>
                  <a:lnTo>
                    <a:pt x="157" y="5842"/>
                  </a:lnTo>
                  <a:cubicBezTo>
                    <a:pt x="210" y="5842"/>
                    <a:pt x="279" y="5807"/>
                    <a:pt x="297" y="5754"/>
                  </a:cubicBezTo>
                  <a:lnTo>
                    <a:pt x="2078" y="183"/>
                  </a:lnTo>
                  <a:cubicBezTo>
                    <a:pt x="2111" y="75"/>
                    <a:pt x="2023" y="1"/>
                    <a:pt x="19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5" name="Google Shape;2685;p70"/>
            <p:cNvSpPr/>
            <p:nvPr/>
          </p:nvSpPr>
          <p:spPr>
            <a:xfrm>
              <a:off x="5395989" y="1412013"/>
              <a:ext cx="39512" cy="103023"/>
            </a:xfrm>
            <a:custGeom>
              <a:rect b="b" l="l" r="r" t="t"/>
              <a:pathLst>
                <a:path extrusionOk="0" h="6834" w="2621">
                  <a:moveTo>
                    <a:pt x="2472" y="0"/>
                  </a:moveTo>
                  <a:cubicBezTo>
                    <a:pt x="2405" y="0"/>
                    <a:pt x="2352" y="34"/>
                    <a:pt x="2323" y="92"/>
                  </a:cubicBezTo>
                  <a:lnTo>
                    <a:pt x="18" y="6658"/>
                  </a:lnTo>
                  <a:cubicBezTo>
                    <a:pt x="1" y="6728"/>
                    <a:pt x="36" y="6816"/>
                    <a:pt x="105" y="6833"/>
                  </a:cubicBezTo>
                  <a:lnTo>
                    <a:pt x="158" y="6833"/>
                  </a:lnTo>
                  <a:cubicBezTo>
                    <a:pt x="210" y="6833"/>
                    <a:pt x="263" y="6798"/>
                    <a:pt x="298" y="6746"/>
                  </a:cubicBezTo>
                  <a:lnTo>
                    <a:pt x="2603" y="179"/>
                  </a:lnTo>
                  <a:cubicBezTo>
                    <a:pt x="2620" y="109"/>
                    <a:pt x="2585" y="22"/>
                    <a:pt x="2515" y="5"/>
                  </a:cubicBezTo>
                  <a:cubicBezTo>
                    <a:pt x="2501" y="2"/>
                    <a:pt x="2486" y="0"/>
                    <a:pt x="24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6" name="Google Shape;2686;p70"/>
            <p:cNvSpPr/>
            <p:nvPr/>
          </p:nvSpPr>
          <p:spPr>
            <a:xfrm>
              <a:off x="5305434" y="1374687"/>
              <a:ext cx="615271" cy="1022266"/>
            </a:xfrm>
            <a:custGeom>
              <a:rect b="b" l="l" r="r" t="t"/>
              <a:pathLst>
                <a:path extrusionOk="0" h="67812" w="40814">
                  <a:moveTo>
                    <a:pt x="19996" y="1"/>
                  </a:moveTo>
                  <a:cubicBezTo>
                    <a:pt x="8942" y="1"/>
                    <a:pt x="0" y="9030"/>
                    <a:pt x="122" y="20084"/>
                  </a:cubicBezTo>
                  <a:cubicBezTo>
                    <a:pt x="122" y="23385"/>
                    <a:pt x="2794" y="26057"/>
                    <a:pt x="6095" y="26057"/>
                  </a:cubicBezTo>
                  <a:cubicBezTo>
                    <a:pt x="9378" y="26057"/>
                    <a:pt x="12050" y="23385"/>
                    <a:pt x="12050" y="20084"/>
                  </a:cubicBezTo>
                  <a:cubicBezTo>
                    <a:pt x="12050" y="16871"/>
                    <a:pt x="13989" y="13972"/>
                    <a:pt x="16958" y="12732"/>
                  </a:cubicBezTo>
                  <a:cubicBezTo>
                    <a:pt x="17938" y="12328"/>
                    <a:pt x="18967" y="12132"/>
                    <a:pt x="19988" y="12132"/>
                  </a:cubicBezTo>
                  <a:cubicBezTo>
                    <a:pt x="22061" y="12132"/>
                    <a:pt x="24099" y="12940"/>
                    <a:pt x="25620" y="14461"/>
                  </a:cubicBezTo>
                  <a:cubicBezTo>
                    <a:pt x="27890" y="16731"/>
                    <a:pt x="28571" y="20154"/>
                    <a:pt x="27349" y="23123"/>
                  </a:cubicBezTo>
                  <a:cubicBezTo>
                    <a:pt x="26109" y="26092"/>
                    <a:pt x="23210" y="28030"/>
                    <a:pt x="19996" y="28030"/>
                  </a:cubicBezTo>
                  <a:cubicBezTo>
                    <a:pt x="16713" y="28030"/>
                    <a:pt x="14041" y="30702"/>
                    <a:pt x="14041" y="34003"/>
                  </a:cubicBezTo>
                  <a:cubicBezTo>
                    <a:pt x="14041" y="37286"/>
                    <a:pt x="16713" y="39958"/>
                    <a:pt x="19996" y="39958"/>
                  </a:cubicBezTo>
                  <a:cubicBezTo>
                    <a:pt x="23210" y="39958"/>
                    <a:pt x="26109" y="41897"/>
                    <a:pt x="27349" y="44866"/>
                  </a:cubicBezTo>
                  <a:cubicBezTo>
                    <a:pt x="28571" y="47835"/>
                    <a:pt x="27907" y="51257"/>
                    <a:pt x="25620" y="53528"/>
                  </a:cubicBezTo>
                  <a:cubicBezTo>
                    <a:pt x="24102" y="55057"/>
                    <a:pt x="22071" y="55868"/>
                    <a:pt x="20003" y="55868"/>
                  </a:cubicBezTo>
                  <a:cubicBezTo>
                    <a:pt x="18977" y="55868"/>
                    <a:pt x="17942" y="55668"/>
                    <a:pt x="16958" y="55257"/>
                  </a:cubicBezTo>
                  <a:cubicBezTo>
                    <a:pt x="13989" y="54034"/>
                    <a:pt x="12050" y="51135"/>
                    <a:pt x="12050" y="47922"/>
                  </a:cubicBezTo>
                  <a:cubicBezTo>
                    <a:pt x="12050" y="44621"/>
                    <a:pt x="9378" y="41949"/>
                    <a:pt x="6095" y="41949"/>
                  </a:cubicBezTo>
                  <a:cubicBezTo>
                    <a:pt x="2794" y="41949"/>
                    <a:pt x="122" y="44621"/>
                    <a:pt x="122" y="47922"/>
                  </a:cubicBezTo>
                  <a:cubicBezTo>
                    <a:pt x="122" y="54541"/>
                    <a:pt x="3406" y="60740"/>
                    <a:pt x="8907" y="64425"/>
                  </a:cubicBezTo>
                  <a:cubicBezTo>
                    <a:pt x="12234" y="66665"/>
                    <a:pt x="16105" y="67812"/>
                    <a:pt x="20001" y="67812"/>
                  </a:cubicBezTo>
                  <a:cubicBezTo>
                    <a:pt x="22546" y="67812"/>
                    <a:pt x="25101" y="67322"/>
                    <a:pt x="27523" y="66329"/>
                  </a:cubicBezTo>
                  <a:cubicBezTo>
                    <a:pt x="33653" y="63831"/>
                    <a:pt x="38141" y="58435"/>
                    <a:pt x="39469" y="51939"/>
                  </a:cubicBezTo>
                  <a:cubicBezTo>
                    <a:pt x="40813" y="45459"/>
                    <a:pt x="38822" y="38718"/>
                    <a:pt x="34177" y="34003"/>
                  </a:cubicBezTo>
                  <a:cubicBezTo>
                    <a:pt x="37827" y="30283"/>
                    <a:pt x="39888" y="25289"/>
                    <a:pt x="39888" y="20084"/>
                  </a:cubicBezTo>
                  <a:cubicBezTo>
                    <a:pt x="39992" y="9030"/>
                    <a:pt x="31068" y="1"/>
                    <a:pt x="1999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7" name="Google Shape;2687;p70"/>
            <p:cNvSpPr/>
            <p:nvPr/>
          </p:nvSpPr>
          <p:spPr>
            <a:xfrm>
              <a:off x="5374402" y="1489936"/>
              <a:ext cx="148067" cy="122545"/>
            </a:xfrm>
            <a:custGeom>
              <a:rect b="b" l="l" r="r" t="t"/>
              <a:pathLst>
                <a:path extrusionOk="0" h="8129" w="9822">
                  <a:moveTo>
                    <a:pt x="4971" y="0"/>
                  </a:moveTo>
                  <a:cubicBezTo>
                    <a:pt x="4504" y="0"/>
                    <a:pt x="4028" y="80"/>
                    <a:pt x="3563" y="249"/>
                  </a:cubicBezTo>
                  <a:cubicBezTo>
                    <a:pt x="175" y="1507"/>
                    <a:pt x="1" y="6240"/>
                    <a:pt x="3284" y="7741"/>
                  </a:cubicBezTo>
                  <a:cubicBezTo>
                    <a:pt x="3859" y="8008"/>
                    <a:pt x="4441" y="8129"/>
                    <a:pt x="5002" y="8129"/>
                  </a:cubicBezTo>
                  <a:cubicBezTo>
                    <a:pt x="7640" y="8129"/>
                    <a:pt x="9822" y="5454"/>
                    <a:pt x="8785" y="2659"/>
                  </a:cubicBezTo>
                  <a:cubicBezTo>
                    <a:pt x="8186" y="1011"/>
                    <a:pt x="6630" y="0"/>
                    <a:pt x="49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8" name="Google Shape;2688;p70"/>
            <p:cNvSpPr/>
            <p:nvPr/>
          </p:nvSpPr>
          <p:spPr>
            <a:xfrm>
              <a:off x="5403889" y="1513905"/>
              <a:ext cx="89937" cy="74591"/>
            </a:xfrm>
            <a:custGeom>
              <a:rect b="b" l="l" r="r" t="t"/>
              <a:pathLst>
                <a:path extrusionOk="0" h="4948" w="5966">
                  <a:moveTo>
                    <a:pt x="3034" y="0"/>
                  </a:moveTo>
                  <a:cubicBezTo>
                    <a:pt x="2745" y="0"/>
                    <a:pt x="2452" y="52"/>
                    <a:pt x="2166" y="161"/>
                  </a:cubicBezTo>
                  <a:cubicBezTo>
                    <a:pt x="105" y="912"/>
                    <a:pt x="1" y="3794"/>
                    <a:pt x="1991" y="4719"/>
                  </a:cubicBezTo>
                  <a:cubicBezTo>
                    <a:pt x="2339" y="4876"/>
                    <a:pt x="2689" y="4948"/>
                    <a:pt x="3026" y="4948"/>
                  </a:cubicBezTo>
                  <a:cubicBezTo>
                    <a:pt x="4640" y="4948"/>
                    <a:pt x="5966" y="3315"/>
                    <a:pt x="5345" y="1611"/>
                  </a:cubicBezTo>
                  <a:cubicBezTo>
                    <a:pt x="4979" y="621"/>
                    <a:pt x="4034" y="0"/>
                    <a:pt x="30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9" name="Google Shape;2689;p70"/>
            <p:cNvSpPr/>
            <p:nvPr/>
          </p:nvSpPr>
          <p:spPr>
            <a:xfrm>
              <a:off x="5697957" y="1489830"/>
              <a:ext cx="148338" cy="122650"/>
            </a:xfrm>
            <a:custGeom>
              <a:rect b="b" l="l" r="r" t="t"/>
              <a:pathLst>
                <a:path extrusionOk="0" h="8136" w="9840">
                  <a:moveTo>
                    <a:pt x="4988" y="0"/>
                  </a:moveTo>
                  <a:cubicBezTo>
                    <a:pt x="4520" y="0"/>
                    <a:pt x="4045" y="83"/>
                    <a:pt x="3581" y="256"/>
                  </a:cubicBezTo>
                  <a:cubicBezTo>
                    <a:pt x="193" y="1514"/>
                    <a:pt x="1" y="6247"/>
                    <a:pt x="3284" y="7748"/>
                  </a:cubicBezTo>
                  <a:cubicBezTo>
                    <a:pt x="3863" y="8015"/>
                    <a:pt x="4447" y="8136"/>
                    <a:pt x="5010" y="8136"/>
                  </a:cubicBezTo>
                  <a:cubicBezTo>
                    <a:pt x="7658" y="8136"/>
                    <a:pt x="9840" y="5461"/>
                    <a:pt x="8803" y="2666"/>
                  </a:cubicBezTo>
                  <a:cubicBezTo>
                    <a:pt x="8191" y="1021"/>
                    <a:pt x="6636" y="0"/>
                    <a:pt x="49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0" name="Google Shape;2690;p70"/>
            <p:cNvSpPr/>
            <p:nvPr/>
          </p:nvSpPr>
          <p:spPr>
            <a:xfrm>
              <a:off x="5727443" y="1513905"/>
              <a:ext cx="90164" cy="74591"/>
            </a:xfrm>
            <a:custGeom>
              <a:rect b="b" l="l" r="r" t="t"/>
              <a:pathLst>
                <a:path extrusionOk="0" h="4948" w="5981">
                  <a:moveTo>
                    <a:pt x="3049" y="0"/>
                  </a:moveTo>
                  <a:cubicBezTo>
                    <a:pt x="2762" y="0"/>
                    <a:pt x="2469" y="52"/>
                    <a:pt x="2184" y="161"/>
                  </a:cubicBezTo>
                  <a:cubicBezTo>
                    <a:pt x="123" y="912"/>
                    <a:pt x="1" y="3794"/>
                    <a:pt x="2009" y="4719"/>
                  </a:cubicBezTo>
                  <a:cubicBezTo>
                    <a:pt x="2353" y="4876"/>
                    <a:pt x="2701" y="4948"/>
                    <a:pt x="3037" y="4948"/>
                  </a:cubicBezTo>
                  <a:cubicBezTo>
                    <a:pt x="4645" y="4948"/>
                    <a:pt x="5980" y="3315"/>
                    <a:pt x="5345" y="1611"/>
                  </a:cubicBezTo>
                  <a:cubicBezTo>
                    <a:pt x="4979" y="621"/>
                    <a:pt x="4045" y="0"/>
                    <a:pt x="30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1" name="Google Shape;2691;p70"/>
            <p:cNvSpPr/>
            <p:nvPr/>
          </p:nvSpPr>
          <p:spPr>
            <a:xfrm>
              <a:off x="5531574" y="1392144"/>
              <a:ext cx="148142" cy="122545"/>
            </a:xfrm>
            <a:custGeom>
              <a:rect b="b" l="l" r="r" t="t"/>
              <a:pathLst>
                <a:path extrusionOk="0" h="8129" w="9827">
                  <a:moveTo>
                    <a:pt x="4990" y="1"/>
                  </a:moveTo>
                  <a:cubicBezTo>
                    <a:pt x="4521" y="1"/>
                    <a:pt x="4045" y="83"/>
                    <a:pt x="3581" y="257"/>
                  </a:cubicBezTo>
                  <a:cubicBezTo>
                    <a:pt x="193" y="1515"/>
                    <a:pt x="1" y="6230"/>
                    <a:pt x="3284" y="7749"/>
                  </a:cubicBezTo>
                  <a:cubicBezTo>
                    <a:pt x="3854" y="8010"/>
                    <a:pt x="4431" y="8129"/>
                    <a:pt x="4987" y="8129"/>
                  </a:cubicBezTo>
                  <a:cubicBezTo>
                    <a:pt x="7633" y="8129"/>
                    <a:pt x="9827" y="5449"/>
                    <a:pt x="8802" y="2650"/>
                  </a:cubicBezTo>
                  <a:cubicBezTo>
                    <a:pt x="8191" y="1018"/>
                    <a:pt x="6637" y="1"/>
                    <a:pt x="49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2" name="Google Shape;2692;p70"/>
            <p:cNvSpPr/>
            <p:nvPr/>
          </p:nvSpPr>
          <p:spPr>
            <a:xfrm>
              <a:off x="5561061" y="1416098"/>
              <a:ext cx="90133" cy="74576"/>
            </a:xfrm>
            <a:custGeom>
              <a:rect b="b" l="l" r="r" t="t"/>
              <a:pathLst>
                <a:path extrusionOk="0" h="4947" w="5979">
                  <a:moveTo>
                    <a:pt x="3029" y="1"/>
                  </a:moveTo>
                  <a:cubicBezTo>
                    <a:pt x="2748" y="1"/>
                    <a:pt x="2462" y="50"/>
                    <a:pt x="2184" y="153"/>
                  </a:cubicBezTo>
                  <a:cubicBezTo>
                    <a:pt x="123" y="921"/>
                    <a:pt x="1" y="3785"/>
                    <a:pt x="1991" y="4711"/>
                  </a:cubicBezTo>
                  <a:cubicBezTo>
                    <a:pt x="2344" y="4873"/>
                    <a:pt x="2699" y="4947"/>
                    <a:pt x="3042" y="4947"/>
                  </a:cubicBezTo>
                  <a:cubicBezTo>
                    <a:pt x="4653" y="4947"/>
                    <a:pt x="5978" y="3319"/>
                    <a:pt x="5345" y="1620"/>
                  </a:cubicBezTo>
                  <a:cubicBezTo>
                    <a:pt x="4976" y="624"/>
                    <a:pt x="4032" y="1"/>
                    <a:pt x="30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3" name="Google Shape;2693;p70"/>
            <p:cNvSpPr/>
            <p:nvPr/>
          </p:nvSpPr>
          <p:spPr>
            <a:xfrm>
              <a:off x="5775367" y="1689453"/>
              <a:ext cx="21376" cy="50139"/>
            </a:xfrm>
            <a:custGeom>
              <a:rect b="b" l="l" r="r" t="t"/>
              <a:pathLst>
                <a:path extrusionOk="0" h="3326" w="1418">
                  <a:moveTo>
                    <a:pt x="812" y="1"/>
                  </a:moveTo>
                  <a:cubicBezTo>
                    <a:pt x="549" y="1"/>
                    <a:pt x="285" y="165"/>
                    <a:pt x="245" y="514"/>
                  </a:cubicBezTo>
                  <a:lnTo>
                    <a:pt x="35" y="2697"/>
                  </a:lnTo>
                  <a:cubicBezTo>
                    <a:pt x="0" y="3011"/>
                    <a:pt x="227" y="3291"/>
                    <a:pt x="542" y="3326"/>
                  </a:cubicBezTo>
                  <a:lnTo>
                    <a:pt x="594" y="3326"/>
                  </a:lnTo>
                  <a:cubicBezTo>
                    <a:pt x="891" y="3308"/>
                    <a:pt x="1135" y="3099"/>
                    <a:pt x="1170" y="2802"/>
                  </a:cubicBezTo>
                  <a:lnTo>
                    <a:pt x="1380" y="619"/>
                  </a:lnTo>
                  <a:cubicBezTo>
                    <a:pt x="1417" y="217"/>
                    <a:pt x="1115" y="1"/>
                    <a:pt x="8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4" name="Google Shape;2694;p70"/>
            <p:cNvSpPr/>
            <p:nvPr/>
          </p:nvSpPr>
          <p:spPr>
            <a:xfrm>
              <a:off x="5642827" y="1526447"/>
              <a:ext cx="53305" cy="33602"/>
            </a:xfrm>
            <a:custGeom>
              <a:rect b="b" l="l" r="r" t="t"/>
              <a:pathLst>
                <a:path extrusionOk="0" h="2229" w="3536">
                  <a:moveTo>
                    <a:pt x="825" y="0"/>
                  </a:moveTo>
                  <a:cubicBezTo>
                    <a:pt x="320" y="0"/>
                    <a:pt x="1" y="765"/>
                    <a:pt x="549" y="1076"/>
                  </a:cubicBezTo>
                  <a:lnTo>
                    <a:pt x="2453" y="2159"/>
                  </a:lnTo>
                  <a:cubicBezTo>
                    <a:pt x="2540" y="2193"/>
                    <a:pt x="2645" y="2228"/>
                    <a:pt x="2732" y="2228"/>
                  </a:cubicBezTo>
                  <a:cubicBezTo>
                    <a:pt x="3326" y="2228"/>
                    <a:pt x="3536" y="1442"/>
                    <a:pt x="3012" y="1163"/>
                  </a:cubicBezTo>
                  <a:lnTo>
                    <a:pt x="1108" y="80"/>
                  </a:lnTo>
                  <a:cubicBezTo>
                    <a:pt x="1010" y="25"/>
                    <a:pt x="914" y="0"/>
                    <a:pt x="82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5" name="Google Shape;2695;p70"/>
            <p:cNvSpPr/>
            <p:nvPr/>
          </p:nvSpPr>
          <p:spPr>
            <a:xfrm>
              <a:off x="5680153" y="1412269"/>
              <a:ext cx="53546" cy="33527"/>
            </a:xfrm>
            <a:custGeom>
              <a:rect b="b" l="l" r="r" t="t"/>
              <a:pathLst>
                <a:path extrusionOk="0" h="2224" w="3552">
                  <a:moveTo>
                    <a:pt x="825" y="1"/>
                  </a:moveTo>
                  <a:cubicBezTo>
                    <a:pt x="315" y="1"/>
                    <a:pt x="0" y="779"/>
                    <a:pt x="588" y="1088"/>
                  </a:cubicBezTo>
                  <a:lnTo>
                    <a:pt x="2492" y="2153"/>
                  </a:lnTo>
                  <a:cubicBezTo>
                    <a:pt x="2561" y="2206"/>
                    <a:pt x="2666" y="2223"/>
                    <a:pt x="2771" y="2223"/>
                  </a:cubicBezTo>
                  <a:cubicBezTo>
                    <a:pt x="2777" y="2223"/>
                    <a:pt x="2784" y="2223"/>
                    <a:pt x="2790" y="2223"/>
                  </a:cubicBezTo>
                  <a:cubicBezTo>
                    <a:pt x="3352" y="2223"/>
                    <a:pt x="3551" y="1452"/>
                    <a:pt x="3050" y="1175"/>
                  </a:cubicBezTo>
                  <a:lnTo>
                    <a:pt x="1129" y="92"/>
                  </a:lnTo>
                  <a:cubicBezTo>
                    <a:pt x="1024" y="29"/>
                    <a:pt x="921" y="1"/>
                    <a:pt x="8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6" name="Google Shape;2696;p70"/>
            <p:cNvSpPr/>
            <p:nvPr/>
          </p:nvSpPr>
          <p:spPr>
            <a:xfrm>
              <a:off x="5684992" y="1464308"/>
              <a:ext cx="53260" cy="33602"/>
            </a:xfrm>
            <a:custGeom>
              <a:rect b="b" l="l" r="r" t="t"/>
              <a:pathLst>
                <a:path extrusionOk="0" h="2229" w="3533">
                  <a:moveTo>
                    <a:pt x="832" y="1"/>
                  </a:moveTo>
                  <a:cubicBezTo>
                    <a:pt x="318" y="1"/>
                    <a:pt x="1" y="765"/>
                    <a:pt x="564" y="1076"/>
                  </a:cubicBezTo>
                  <a:lnTo>
                    <a:pt x="2467" y="2142"/>
                  </a:lnTo>
                  <a:cubicBezTo>
                    <a:pt x="2555" y="2194"/>
                    <a:pt x="2642" y="2211"/>
                    <a:pt x="2747" y="2229"/>
                  </a:cubicBezTo>
                  <a:cubicBezTo>
                    <a:pt x="3323" y="2211"/>
                    <a:pt x="3533" y="1443"/>
                    <a:pt x="3026" y="1146"/>
                  </a:cubicBezTo>
                  <a:lnTo>
                    <a:pt x="1123" y="81"/>
                  </a:lnTo>
                  <a:cubicBezTo>
                    <a:pt x="1022" y="25"/>
                    <a:pt x="924" y="1"/>
                    <a:pt x="8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7" name="Google Shape;2697;p70"/>
            <p:cNvSpPr/>
            <p:nvPr/>
          </p:nvSpPr>
          <p:spPr>
            <a:xfrm>
              <a:off x="5545790" y="1525271"/>
              <a:ext cx="56335" cy="24241"/>
            </a:xfrm>
            <a:custGeom>
              <a:rect b="b" l="l" r="r" t="t"/>
              <a:pathLst>
                <a:path extrusionOk="0" h="1608" w="3737">
                  <a:moveTo>
                    <a:pt x="2949" y="0"/>
                  </a:moveTo>
                  <a:cubicBezTo>
                    <a:pt x="2901" y="0"/>
                    <a:pt x="2849" y="6"/>
                    <a:pt x="2795" y="19"/>
                  </a:cubicBezTo>
                  <a:lnTo>
                    <a:pt x="664" y="473"/>
                  </a:lnTo>
                  <a:cubicBezTo>
                    <a:pt x="1" y="630"/>
                    <a:pt x="105" y="1590"/>
                    <a:pt x="787" y="1608"/>
                  </a:cubicBezTo>
                  <a:cubicBezTo>
                    <a:pt x="821" y="1608"/>
                    <a:pt x="856" y="1590"/>
                    <a:pt x="909" y="1590"/>
                  </a:cubicBezTo>
                  <a:lnTo>
                    <a:pt x="3039" y="1119"/>
                  </a:lnTo>
                  <a:cubicBezTo>
                    <a:pt x="3736" y="973"/>
                    <a:pt x="3576" y="0"/>
                    <a:pt x="294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8" name="Google Shape;2698;p70"/>
            <p:cNvSpPr/>
            <p:nvPr/>
          </p:nvSpPr>
          <p:spPr>
            <a:xfrm>
              <a:off x="5499539" y="1485172"/>
              <a:ext cx="54677" cy="30919"/>
            </a:xfrm>
            <a:custGeom>
              <a:rect b="b" l="l" r="r" t="t"/>
              <a:pathLst>
                <a:path extrusionOk="0" h="2051" w="3627">
                  <a:moveTo>
                    <a:pt x="2820" y="0"/>
                  </a:moveTo>
                  <a:cubicBezTo>
                    <a:pt x="2739" y="0"/>
                    <a:pt x="2653" y="18"/>
                    <a:pt x="2562" y="59"/>
                  </a:cubicBezTo>
                  <a:lnTo>
                    <a:pt x="571" y="950"/>
                  </a:lnTo>
                  <a:cubicBezTo>
                    <a:pt x="1" y="1192"/>
                    <a:pt x="166" y="2050"/>
                    <a:pt x="797" y="2050"/>
                  </a:cubicBezTo>
                  <a:cubicBezTo>
                    <a:pt x="803" y="2050"/>
                    <a:pt x="809" y="2050"/>
                    <a:pt x="816" y="2050"/>
                  </a:cubicBezTo>
                  <a:cubicBezTo>
                    <a:pt x="886" y="2050"/>
                    <a:pt x="973" y="2032"/>
                    <a:pt x="1043" y="1997"/>
                  </a:cubicBezTo>
                  <a:lnTo>
                    <a:pt x="3034" y="1089"/>
                  </a:lnTo>
                  <a:cubicBezTo>
                    <a:pt x="3626" y="816"/>
                    <a:pt x="3359" y="0"/>
                    <a:pt x="28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99" name="Google Shape;2699;p70"/>
            <p:cNvSpPr/>
            <p:nvPr/>
          </p:nvSpPr>
          <p:spPr>
            <a:xfrm>
              <a:off x="5494459" y="1404295"/>
              <a:ext cx="55778" cy="24120"/>
            </a:xfrm>
            <a:custGeom>
              <a:rect b="b" l="l" r="r" t="t"/>
              <a:pathLst>
                <a:path extrusionOk="0" h="1600" w="3700">
                  <a:moveTo>
                    <a:pt x="2908" y="0"/>
                  </a:moveTo>
                  <a:cubicBezTo>
                    <a:pt x="2871" y="0"/>
                    <a:pt x="2834" y="3"/>
                    <a:pt x="2794" y="10"/>
                  </a:cubicBezTo>
                  <a:lnTo>
                    <a:pt x="664" y="482"/>
                  </a:lnTo>
                  <a:cubicBezTo>
                    <a:pt x="0" y="621"/>
                    <a:pt x="105" y="1599"/>
                    <a:pt x="786" y="1599"/>
                  </a:cubicBezTo>
                  <a:cubicBezTo>
                    <a:pt x="821" y="1599"/>
                    <a:pt x="873" y="1599"/>
                    <a:pt x="908" y="1582"/>
                  </a:cubicBezTo>
                  <a:lnTo>
                    <a:pt x="3039" y="1128"/>
                  </a:lnTo>
                  <a:cubicBezTo>
                    <a:pt x="3699" y="946"/>
                    <a:pt x="3533" y="0"/>
                    <a:pt x="290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0" name="Google Shape;2700;p70"/>
            <p:cNvSpPr/>
            <p:nvPr/>
          </p:nvSpPr>
          <p:spPr>
            <a:xfrm>
              <a:off x="5422853" y="1442480"/>
              <a:ext cx="51496" cy="36210"/>
            </a:xfrm>
            <a:custGeom>
              <a:rect b="b" l="l" r="r" t="t"/>
              <a:pathLst>
                <a:path extrusionOk="0" h="2402" w="3416">
                  <a:moveTo>
                    <a:pt x="2592" y="0"/>
                  </a:moveTo>
                  <a:cubicBezTo>
                    <a:pt x="2484" y="0"/>
                    <a:pt x="2368" y="34"/>
                    <a:pt x="2253" y="114"/>
                  </a:cubicBezTo>
                  <a:lnTo>
                    <a:pt x="472" y="1354"/>
                  </a:lnTo>
                  <a:cubicBezTo>
                    <a:pt x="0" y="1669"/>
                    <a:pt x="227" y="2402"/>
                    <a:pt x="786" y="2402"/>
                  </a:cubicBezTo>
                  <a:cubicBezTo>
                    <a:pt x="908" y="2402"/>
                    <a:pt x="1030" y="2367"/>
                    <a:pt x="1118" y="2297"/>
                  </a:cubicBezTo>
                  <a:lnTo>
                    <a:pt x="2916" y="1040"/>
                  </a:lnTo>
                  <a:cubicBezTo>
                    <a:pt x="3416" y="683"/>
                    <a:pt x="3076" y="0"/>
                    <a:pt x="259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1" name="Google Shape;2701;p70"/>
            <p:cNvSpPr/>
            <p:nvPr/>
          </p:nvSpPr>
          <p:spPr>
            <a:xfrm>
              <a:off x="5346754" y="1547251"/>
              <a:ext cx="32818" cy="48074"/>
            </a:xfrm>
            <a:custGeom>
              <a:rect b="b" l="l" r="r" t="t"/>
              <a:pathLst>
                <a:path extrusionOk="0" h="3189" w="2177">
                  <a:moveTo>
                    <a:pt x="1450" y="0"/>
                  </a:moveTo>
                  <a:cubicBezTo>
                    <a:pt x="1246" y="0"/>
                    <a:pt x="1045" y="107"/>
                    <a:pt x="944" y="359"/>
                  </a:cubicBezTo>
                  <a:lnTo>
                    <a:pt x="158" y="2403"/>
                  </a:lnTo>
                  <a:cubicBezTo>
                    <a:pt x="1" y="2787"/>
                    <a:pt x="280" y="3189"/>
                    <a:pt x="682" y="3189"/>
                  </a:cubicBezTo>
                  <a:cubicBezTo>
                    <a:pt x="909" y="3189"/>
                    <a:pt x="1119" y="3031"/>
                    <a:pt x="1206" y="2822"/>
                  </a:cubicBezTo>
                  <a:lnTo>
                    <a:pt x="2009" y="779"/>
                  </a:lnTo>
                  <a:cubicBezTo>
                    <a:pt x="2177" y="332"/>
                    <a:pt x="1810" y="0"/>
                    <a:pt x="145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2" name="Google Shape;2702;p70"/>
            <p:cNvSpPr/>
            <p:nvPr/>
          </p:nvSpPr>
          <p:spPr>
            <a:xfrm>
              <a:off x="5373618" y="1617470"/>
              <a:ext cx="32261" cy="47878"/>
            </a:xfrm>
            <a:custGeom>
              <a:rect b="b" l="l" r="r" t="t"/>
              <a:pathLst>
                <a:path extrusionOk="0" h="3176" w="2140">
                  <a:moveTo>
                    <a:pt x="1420" y="1"/>
                  </a:moveTo>
                  <a:cubicBezTo>
                    <a:pt x="1215" y="1"/>
                    <a:pt x="1010" y="109"/>
                    <a:pt x="908" y="364"/>
                  </a:cubicBezTo>
                  <a:lnTo>
                    <a:pt x="122" y="2408"/>
                  </a:lnTo>
                  <a:cubicBezTo>
                    <a:pt x="0" y="2704"/>
                    <a:pt x="140" y="3019"/>
                    <a:pt x="437" y="3141"/>
                  </a:cubicBezTo>
                  <a:cubicBezTo>
                    <a:pt x="507" y="3176"/>
                    <a:pt x="577" y="3176"/>
                    <a:pt x="664" y="3176"/>
                  </a:cubicBezTo>
                  <a:cubicBezTo>
                    <a:pt x="891" y="3176"/>
                    <a:pt x="1083" y="3036"/>
                    <a:pt x="1170" y="2809"/>
                  </a:cubicBezTo>
                  <a:lnTo>
                    <a:pt x="1974" y="783"/>
                  </a:lnTo>
                  <a:cubicBezTo>
                    <a:pt x="2140" y="329"/>
                    <a:pt x="1778" y="1"/>
                    <a:pt x="142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3" name="Google Shape;2703;p70"/>
            <p:cNvSpPr/>
            <p:nvPr/>
          </p:nvSpPr>
          <p:spPr>
            <a:xfrm>
              <a:off x="5433375" y="1621555"/>
              <a:ext cx="32698" cy="48014"/>
            </a:xfrm>
            <a:custGeom>
              <a:rect b="b" l="l" r="r" t="t"/>
              <a:pathLst>
                <a:path extrusionOk="0" h="3185" w="2169">
                  <a:moveTo>
                    <a:pt x="1448" y="1"/>
                  </a:moveTo>
                  <a:cubicBezTo>
                    <a:pt x="1243" y="1"/>
                    <a:pt x="1039" y="111"/>
                    <a:pt x="944" y="373"/>
                  </a:cubicBezTo>
                  <a:lnTo>
                    <a:pt x="140" y="2398"/>
                  </a:lnTo>
                  <a:cubicBezTo>
                    <a:pt x="1" y="2783"/>
                    <a:pt x="280" y="3167"/>
                    <a:pt x="664" y="3184"/>
                  </a:cubicBezTo>
                  <a:cubicBezTo>
                    <a:pt x="909" y="3184"/>
                    <a:pt x="1118" y="3027"/>
                    <a:pt x="1206" y="2818"/>
                  </a:cubicBezTo>
                  <a:lnTo>
                    <a:pt x="1991" y="774"/>
                  </a:lnTo>
                  <a:cubicBezTo>
                    <a:pt x="2169" y="331"/>
                    <a:pt x="1805" y="1"/>
                    <a:pt x="144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4" name="Google Shape;2704;p70"/>
            <p:cNvSpPr/>
            <p:nvPr/>
          </p:nvSpPr>
          <p:spPr>
            <a:xfrm>
              <a:off x="5382573" y="1694157"/>
              <a:ext cx="32441" cy="47908"/>
            </a:xfrm>
            <a:custGeom>
              <a:rect b="b" l="l" r="r" t="t"/>
              <a:pathLst>
                <a:path extrusionOk="0" h="3178" w="2152">
                  <a:moveTo>
                    <a:pt x="1419" y="0"/>
                  </a:moveTo>
                  <a:cubicBezTo>
                    <a:pt x="1213" y="0"/>
                    <a:pt x="1009" y="107"/>
                    <a:pt x="908" y="359"/>
                  </a:cubicBezTo>
                  <a:lnTo>
                    <a:pt x="122" y="2403"/>
                  </a:lnTo>
                  <a:cubicBezTo>
                    <a:pt x="0" y="2699"/>
                    <a:pt x="157" y="3031"/>
                    <a:pt x="437" y="3136"/>
                  </a:cubicBezTo>
                  <a:cubicBezTo>
                    <a:pt x="488" y="3162"/>
                    <a:pt x="539" y="3178"/>
                    <a:pt x="590" y="3178"/>
                  </a:cubicBezTo>
                  <a:cubicBezTo>
                    <a:pt x="609" y="3178"/>
                    <a:pt x="627" y="3176"/>
                    <a:pt x="646" y="3171"/>
                  </a:cubicBezTo>
                  <a:cubicBezTo>
                    <a:pt x="891" y="3171"/>
                    <a:pt x="1100" y="3031"/>
                    <a:pt x="1170" y="2822"/>
                  </a:cubicBezTo>
                  <a:lnTo>
                    <a:pt x="1973" y="778"/>
                  </a:lnTo>
                  <a:cubicBezTo>
                    <a:pt x="2152" y="332"/>
                    <a:pt x="1782" y="0"/>
                    <a:pt x="141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5" name="Google Shape;2705;p70"/>
            <p:cNvSpPr/>
            <p:nvPr/>
          </p:nvSpPr>
          <p:spPr>
            <a:xfrm>
              <a:off x="5335177" y="1647168"/>
              <a:ext cx="17397" cy="50049"/>
            </a:xfrm>
            <a:custGeom>
              <a:rect b="b" l="l" r="r" t="t"/>
              <a:pathLst>
                <a:path extrusionOk="0" h="3320" w="1154">
                  <a:moveTo>
                    <a:pt x="594" y="1"/>
                  </a:moveTo>
                  <a:cubicBezTo>
                    <a:pt x="280" y="1"/>
                    <a:pt x="18" y="263"/>
                    <a:pt x="18" y="560"/>
                  </a:cubicBezTo>
                  <a:lnTo>
                    <a:pt x="1" y="2743"/>
                  </a:lnTo>
                  <a:cubicBezTo>
                    <a:pt x="1" y="3057"/>
                    <a:pt x="245" y="3319"/>
                    <a:pt x="559" y="3319"/>
                  </a:cubicBezTo>
                  <a:cubicBezTo>
                    <a:pt x="874" y="3319"/>
                    <a:pt x="1136" y="3075"/>
                    <a:pt x="1136" y="2760"/>
                  </a:cubicBezTo>
                  <a:lnTo>
                    <a:pt x="1153" y="577"/>
                  </a:lnTo>
                  <a:cubicBezTo>
                    <a:pt x="1153" y="263"/>
                    <a:pt x="891" y="1"/>
                    <a:pt x="5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6" name="Google Shape;2706;p70"/>
            <p:cNvSpPr/>
            <p:nvPr/>
          </p:nvSpPr>
          <p:spPr>
            <a:xfrm>
              <a:off x="5850259" y="1572607"/>
              <a:ext cx="28582" cy="48255"/>
            </a:xfrm>
            <a:custGeom>
              <a:rect b="b" l="l" r="r" t="t"/>
              <a:pathLst>
                <a:path extrusionOk="0" h="3201" w="1896">
                  <a:moveTo>
                    <a:pt x="676" y="0"/>
                  </a:moveTo>
                  <a:cubicBezTo>
                    <a:pt x="341" y="0"/>
                    <a:pt x="1" y="277"/>
                    <a:pt x="97" y="703"/>
                  </a:cubicBezTo>
                  <a:lnTo>
                    <a:pt x="725" y="2799"/>
                  </a:lnTo>
                  <a:cubicBezTo>
                    <a:pt x="795" y="3043"/>
                    <a:pt x="1022" y="3201"/>
                    <a:pt x="1267" y="3201"/>
                  </a:cubicBezTo>
                  <a:cubicBezTo>
                    <a:pt x="1319" y="3201"/>
                    <a:pt x="1372" y="3201"/>
                    <a:pt x="1424" y="3183"/>
                  </a:cubicBezTo>
                  <a:cubicBezTo>
                    <a:pt x="1738" y="3096"/>
                    <a:pt x="1896" y="2781"/>
                    <a:pt x="1808" y="2467"/>
                  </a:cubicBezTo>
                  <a:lnTo>
                    <a:pt x="1197" y="371"/>
                  </a:lnTo>
                  <a:cubicBezTo>
                    <a:pt x="1102" y="113"/>
                    <a:pt x="890" y="0"/>
                    <a:pt x="6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7" name="Google Shape;2707;p70"/>
            <p:cNvSpPr/>
            <p:nvPr/>
          </p:nvSpPr>
          <p:spPr>
            <a:xfrm>
              <a:off x="5819823" y="1616415"/>
              <a:ext cx="20577" cy="49989"/>
            </a:xfrm>
            <a:custGeom>
              <a:rect b="b" l="l" r="r" t="t"/>
              <a:pathLst>
                <a:path extrusionOk="0" h="3316" w="1365">
                  <a:moveTo>
                    <a:pt x="600" y="0"/>
                  </a:moveTo>
                  <a:cubicBezTo>
                    <a:pt x="301" y="0"/>
                    <a:pt x="1" y="212"/>
                    <a:pt x="38" y="609"/>
                  </a:cubicBezTo>
                  <a:lnTo>
                    <a:pt x="195" y="2792"/>
                  </a:lnTo>
                  <a:cubicBezTo>
                    <a:pt x="230" y="3089"/>
                    <a:pt x="474" y="3316"/>
                    <a:pt x="771" y="3316"/>
                  </a:cubicBezTo>
                  <a:lnTo>
                    <a:pt x="806" y="3316"/>
                  </a:lnTo>
                  <a:cubicBezTo>
                    <a:pt x="1120" y="3298"/>
                    <a:pt x="1365" y="3019"/>
                    <a:pt x="1330" y="2705"/>
                  </a:cubicBezTo>
                  <a:lnTo>
                    <a:pt x="1155" y="522"/>
                  </a:lnTo>
                  <a:cubicBezTo>
                    <a:pt x="1131" y="168"/>
                    <a:pt x="866" y="0"/>
                    <a:pt x="60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8" name="Google Shape;2708;p70"/>
            <p:cNvSpPr/>
            <p:nvPr/>
          </p:nvSpPr>
          <p:spPr>
            <a:xfrm>
              <a:off x="5839601" y="1705885"/>
              <a:ext cx="26833" cy="49250"/>
            </a:xfrm>
            <a:custGeom>
              <a:rect b="b" l="l" r="r" t="t"/>
              <a:pathLst>
                <a:path extrusionOk="0" h="3267" w="1780">
                  <a:moveTo>
                    <a:pt x="1112" y="1"/>
                  </a:moveTo>
                  <a:cubicBezTo>
                    <a:pt x="879" y="1"/>
                    <a:pt x="649" y="134"/>
                    <a:pt x="577" y="437"/>
                  </a:cubicBezTo>
                  <a:lnTo>
                    <a:pt x="70" y="2568"/>
                  </a:lnTo>
                  <a:cubicBezTo>
                    <a:pt x="0" y="2882"/>
                    <a:pt x="192" y="3179"/>
                    <a:pt x="507" y="3249"/>
                  </a:cubicBezTo>
                  <a:cubicBezTo>
                    <a:pt x="542" y="3266"/>
                    <a:pt x="577" y="3266"/>
                    <a:pt x="629" y="3266"/>
                  </a:cubicBezTo>
                  <a:cubicBezTo>
                    <a:pt x="891" y="3266"/>
                    <a:pt x="1118" y="3092"/>
                    <a:pt x="1188" y="2830"/>
                  </a:cubicBezTo>
                  <a:lnTo>
                    <a:pt x="1677" y="699"/>
                  </a:lnTo>
                  <a:cubicBezTo>
                    <a:pt x="1779" y="269"/>
                    <a:pt x="1443" y="1"/>
                    <a:pt x="11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09" name="Google Shape;2709;p70"/>
            <p:cNvSpPr/>
            <p:nvPr/>
          </p:nvSpPr>
          <p:spPr>
            <a:xfrm>
              <a:off x="5820381" y="1794134"/>
              <a:ext cx="41441" cy="43929"/>
            </a:xfrm>
            <a:custGeom>
              <a:rect b="b" l="l" r="r" t="t"/>
              <a:pathLst>
                <a:path extrusionOk="0" h="2914" w="2749">
                  <a:moveTo>
                    <a:pt x="1951" y="1"/>
                  </a:moveTo>
                  <a:cubicBezTo>
                    <a:pt x="1790" y="1"/>
                    <a:pt x="1626" y="76"/>
                    <a:pt x="1502" y="259"/>
                  </a:cubicBezTo>
                  <a:lnTo>
                    <a:pt x="193" y="2005"/>
                  </a:lnTo>
                  <a:cubicBezTo>
                    <a:pt x="1" y="2250"/>
                    <a:pt x="53" y="2616"/>
                    <a:pt x="315" y="2791"/>
                  </a:cubicBezTo>
                  <a:cubicBezTo>
                    <a:pt x="402" y="2861"/>
                    <a:pt x="524" y="2913"/>
                    <a:pt x="647" y="2913"/>
                  </a:cubicBezTo>
                  <a:cubicBezTo>
                    <a:pt x="821" y="2913"/>
                    <a:pt x="996" y="2826"/>
                    <a:pt x="1101" y="2686"/>
                  </a:cubicBezTo>
                  <a:lnTo>
                    <a:pt x="2411" y="922"/>
                  </a:lnTo>
                  <a:cubicBezTo>
                    <a:pt x="2749" y="484"/>
                    <a:pt x="2359" y="1"/>
                    <a:pt x="19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0" name="Google Shape;2710;p70"/>
            <p:cNvSpPr/>
            <p:nvPr/>
          </p:nvSpPr>
          <p:spPr>
            <a:xfrm>
              <a:off x="5753779" y="1773994"/>
              <a:ext cx="41110" cy="43537"/>
            </a:xfrm>
            <a:custGeom>
              <a:rect b="b" l="l" r="r" t="t"/>
              <a:pathLst>
                <a:path extrusionOk="0" h="2888" w="2727">
                  <a:moveTo>
                    <a:pt x="1926" y="1"/>
                  </a:moveTo>
                  <a:cubicBezTo>
                    <a:pt x="1769" y="1"/>
                    <a:pt x="1610" y="69"/>
                    <a:pt x="1485" y="233"/>
                  </a:cubicBezTo>
                  <a:lnTo>
                    <a:pt x="175" y="1979"/>
                  </a:lnTo>
                  <a:cubicBezTo>
                    <a:pt x="0" y="2241"/>
                    <a:pt x="53" y="2590"/>
                    <a:pt x="297" y="2782"/>
                  </a:cubicBezTo>
                  <a:cubicBezTo>
                    <a:pt x="402" y="2852"/>
                    <a:pt x="524" y="2887"/>
                    <a:pt x="646" y="2887"/>
                  </a:cubicBezTo>
                  <a:cubicBezTo>
                    <a:pt x="821" y="2887"/>
                    <a:pt x="978" y="2800"/>
                    <a:pt x="1100" y="2660"/>
                  </a:cubicBezTo>
                  <a:lnTo>
                    <a:pt x="2410" y="914"/>
                  </a:lnTo>
                  <a:cubicBezTo>
                    <a:pt x="2726" y="471"/>
                    <a:pt x="2337" y="1"/>
                    <a:pt x="19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1" name="Google Shape;2711;p70"/>
            <p:cNvSpPr/>
            <p:nvPr/>
          </p:nvSpPr>
          <p:spPr>
            <a:xfrm>
              <a:off x="5702178" y="1837324"/>
              <a:ext cx="41290" cy="43642"/>
            </a:xfrm>
            <a:custGeom>
              <a:rect b="b" l="l" r="r" t="t"/>
              <a:pathLst>
                <a:path extrusionOk="0" h="2895" w="2739">
                  <a:moveTo>
                    <a:pt x="1946" y="1"/>
                  </a:moveTo>
                  <a:cubicBezTo>
                    <a:pt x="1789" y="1"/>
                    <a:pt x="1628" y="71"/>
                    <a:pt x="1502" y="240"/>
                  </a:cubicBezTo>
                  <a:lnTo>
                    <a:pt x="192" y="1987"/>
                  </a:lnTo>
                  <a:cubicBezTo>
                    <a:pt x="0" y="2249"/>
                    <a:pt x="53" y="2598"/>
                    <a:pt x="315" y="2790"/>
                  </a:cubicBezTo>
                  <a:cubicBezTo>
                    <a:pt x="402" y="2860"/>
                    <a:pt x="524" y="2895"/>
                    <a:pt x="646" y="2895"/>
                  </a:cubicBezTo>
                  <a:cubicBezTo>
                    <a:pt x="838" y="2895"/>
                    <a:pt x="996" y="2808"/>
                    <a:pt x="1100" y="2650"/>
                  </a:cubicBezTo>
                  <a:lnTo>
                    <a:pt x="2410" y="904"/>
                  </a:lnTo>
                  <a:cubicBezTo>
                    <a:pt x="2738" y="475"/>
                    <a:pt x="2355" y="1"/>
                    <a:pt x="1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2" name="Google Shape;2712;p70"/>
            <p:cNvSpPr/>
            <p:nvPr/>
          </p:nvSpPr>
          <p:spPr>
            <a:xfrm>
              <a:off x="5625295" y="1818103"/>
              <a:ext cx="38743" cy="45225"/>
            </a:xfrm>
            <a:custGeom>
              <a:rect b="b" l="l" r="r" t="t"/>
              <a:pathLst>
                <a:path extrusionOk="0" h="3000" w="2570">
                  <a:moveTo>
                    <a:pt x="1790" y="0"/>
                  </a:moveTo>
                  <a:cubicBezTo>
                    <a:pt x="1620" y="0"/>
                    <a:pt x="1449" y="81"/>
                    <a:pt x="1328" y="275"/>
                  </a:cubicBezTo>
                  <a:lnTo>
                    <a:pt x="175" y="2127"/>
                  </a:lnTo>
                  <a:cubicBezTo>
                    <a:pt x="1" y="2406"/>
                    <a:pt x="88" y="2755"/>
                    <a:pt x="350" y="2913"/>
                  </a:cubicBezTo>
                  <a:cubicBezTo>
                    <a:pt x="437" y="2982"/>
                    <a:pt x="542" y="3000"/>
                    <a:pt x="664" y="3000"/>
                  </a:cubicBezTo>
                  <a:cubicBezTo>
                    <a:pt x="856" y="3000"/>
                    <a:pt x="1031" y="2895"/>
                    <a:pt x="1136" y="2738"/>
                  </a:cubicBezTo>
                  <a:lnTo>
                    <a:pt x="2289" y="887"/>
                  </a:lnTo>
                  <a:cubicBezTo>
                    <a:pt x="2569" y="435"/>
                    <a:pt x="2184" y="0"/>
                    <a:pt x="179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3" name="Google Shape;2713;p70"/>
            <p:cNvSpPr/>
            <p:nvPr/>
          </p:nvSpPr>
          <p:spPr>
            <a:xfrm>
              <a:off x="5608456" y="1887328"/>
              <a:ext cx="26547" cy="49190"/>
            </a:xfrm>
            <a:custGeom>
              <a:rect b="b" l="l" r="r" t="t"/>
              <a:pathLst>
                <a:path extrusionOk="0" h="3263" w="1761">
                  <a:moveTo>
                    <a:pt x="1094" y="1"/>
                  </a:moveTo>
                  <a:cubicBezTo>
                    <a:pt x="857" y="1"/>
                    <a:pt x="624" y="138"/>
                    <a:pt x="559" y="451"/>
                  </a:cubicBezTo>
                  <a:lnTo>
                    <a:pt x="70" y="2582"/>
                  </a:lnTo>
                  <a:cubicBezTo>
                    <a:pt x="0" y="2879"/>
                    <a:pt x="192" y="3193"/>
                    <a:pt x="507" y="3263"/>
                  </a:cubicBezTo>
                  <a:lnTo>
                    <a:pt x="629" y="3263"/>
                  </a:lnTo>
                  <a:cubicBezTo>
                    <a:pt x="891" y="3263"/>
                    <a:pt x="1118" y="3088"/>
                    <a:pt x="1170" y="2826"/>
                  </a:cubicBezTo>
                  <a:lnTo>
                    <a:pt x="1659" y="696"/>
                  </a:lnTo>
                  <a:cubicBezTo>
                    <a:pt x="1761" y="268"/>
                    <a:pt x="1424" y="1"/>
                    <a:pt x="109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4" name="Google Shape;2714;p70"/>
            <p:cNvSpPr/>
            <p:nvPr/>
          </p:nvSpPr>
          <p:spPr>
            <a:xfrm>
              <a:off x="5680244" y="1897518"/>
              <a:ext cx="23261" cy="49793"/>
            </a:xfrm>
            <a:custGeom>
              <a:rect b="b" l="l" r="r" t="t"/>
              <a:pathLst>
                <a:path extrusionOk="0" h="3303" w="1543">
                  <a:moveTo>
                    <a:pt x="626" y="0"/>
                  </a:moveTo>
                  <a:cubicBezTo>
                    <a:pt x="315" y="0"/>
                    <a:pt x="0" y="234"/>
                    <a:pt x="58" y="648"/>
                  </a:cubicBezTo>
                  <a:lnTo>
                    <a:pt x="372" y="2814"/>
                  </a:lnTo>
                  <a:cubicBezTo>
                    <a:pt x="407" y="3093"/>
                    <a:pt x="652" y="3303"/>
                    <a:pt x="931" y="3303"/>
                  </a:cubicBezTo>
                  <a:lnTo>
                    <a:pt x="1019" y="3303"/>
                  </a:lnTo>
                  <a:cubicBezTo>
                    <a:pt x="1316" y="3250"/>
                    <a:pt x="1543" y="2971"/>
                    <a:pt x="1490" y="2657"/>
                  </a:cubicBezTo>
                  <a:lnTo>
                    <a:pt x="1176" y="491"/>
                  </a:lnTo>
                  <a:cubicBezTo>
                    <a:pt x="1129" y="155"/>
                    <a:pt x="878" y="0"/>
                    <a:pt x="6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5" name="Google Shape;2715;p70"/>
            <p:cNvSpPr/>
            <p:nvPr/>
          </p:nvSpPr>
          <p:spPr>
            <a:xfrm>
              <a:off x="5559478" y="1843957"/>
              <a:ext cx="31733" cy="48074"/>
            </a:xfrm>
            <a:custGeom>
              <a:rect b="b" l="l" r="r" t="t"/>
              <a:pathLst>
                <a:path extrusionOk="0" h="3189" w="2105">
                  <a:moveTo>
                    <a:pt x="1386" y="0"/>
                  </a:moveTo>
                  <a:cubicBezTo>
                    <a:pt x="1177" y="0"/>
                    <a:pt x="971" y="112"/>
                    <a:pt x="874" y="377"/>
                  </a:cubicBezTo>
                  <a:lnTo>
                    <a:pt x="123" y="2420"/>
                  </a:lnTo>
                  <a:cubicBezTo>
                    <a:pt x="1" y="2717"/>
                    <a:pt x="158" y="3049"/>
                    <a:pt x="455" y="3153"/>
                  </a:cubicBezTo>
                  <a:cubicBezTo>
                    <a:pt x="507" y="3188"/>
                    <a:pt x="577" y="3188"/>
                    <a:pt x="647" y="3188"/>
                  </a:cubicBezTo>
                  <a:cubicBezTo>
                    <a:pt x="891" y="3188"/>
                    <a:pt x="1101" y="3049"/>
                    <a:pt x="1188" y="2822"/>
                  </a:cubicBezTo>
                  <a:lnTo>
                    <a:pt x="1939" y="778"/>
                  </a:lnTo>
                  <a:cubicBezTo>
                    <a:pt x="2104" y="327"/>
                    <a:pt x="1742" y="0"/>
                    <a:pt x="138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6" name="Google Shape;2716;p70"/>
            <p:cNvSpPr/>
            <p:nvPr/>
          </p:nvSpPr>
          <p:spPr>
            <a:xfrm>
              <a:off x="5743770" y="1875494"/>
              <a:ext cx="39964" cy="44969"/>
            </a:xfrm>
            <a:custGeom>
              <a:rect b="b" l="l" r="r" t="t"/>
              <a:pathLst>
                <a:path extrusionOk="0" h="2983" w="2651">
                  <a:moveTo>
                    <a:pt x="1872" y="0"/>
                  </a:moveTo>
                  <a:cubicBezTo>
                    <a:pt x="1700" y="0"/>
                    <a:pt x="1524" y="81"/>
                    <a:pt x="1398" y="276"/>
                  </a:cubicBezTo>
                  <a:lnTo>
                    <a:pt x="245" y="2109"/>
                  </a:lnTo>
                  <a:cubicBezTo>
                    <a:pt x="1" y="2494"/>
                    <a:pt x="262" y="2983"/>
                    <a:pt x="717" y="2983"/>
                  </a:cubicBezTo>
                  <a:cubicBezTo>
                    <a:pt x="909" y="2983"/>
                    <a:pt x="1101" y="2895"/>
                    <a:pt x="1206" y="2721"/>
                  </a:cubicBezTo>
                  <a:lnTo>
                    <a:pt x="2358" y="869"/>
                  </a:lnTo>
                  <a:cubicBezTo>
                    <a:pt x="2651" y="430"/>
                    <a:pt x="2271" y="0"/>
                    <a:pt x="18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7" name="Google Shape;2717;p70"/>
            <p:cNvSpPr/>
            <p:nvPr/>
          </p:nvSpPr>
          <p:spPr>
            <a:xfrm>
              <a:off x="5797226" y="1920327"/>
              <a:ext cx="26592" cy="48315"/>
            </a:xfrm>
            <a:custGeom>
              <a:rect b="b" l="l" r="r" t="t"/>
              <a:pathLst>
                <a:path extrusionOk="0" h="3205" w="1764">
                  <a:moveTo>
                    <a:pt x="629" y="1"/>
                  </a:moveTo>
                  <a:cubicBezTo>
                    <a:pt x="314" y="1"/>
                    <a:pt x="0" y="241"/>
                    <a:pt x="52" y="637"/>
                  </a:cubicBezTo>
                  <a:lnTo>
                    <a:pt x="593" y="2768"/>
                  </a:lnTo>
                  <a:cubicBezTo>
                    <a:pt x="646" y="3012"/>
                    <a:pt x="873" y="3204"/>
                    <a:pt x="1152" y="3204"/>
                  </a:cubicBezTo>
                  <a:cubicBezTo>
                    <a:pt x="1187" y="3204"/>
                    <a:pt x="1222" y="3187"/>
                    <a:pt x="1275" y="3169"/>
                  </a:cubicBezTo>
                  <a:cubicBezTo>
                    <a:pt x="1571" y="3100"/>
                    <a:pt x="1764" y="2785"/>
                    <a:pt x="1676" y="2488"/>
                  </a:cubicBezTo>
                  <a:lnTo>
                    <a:pt x="1152" y="358"/>
                  </a:lnTo>
                  <a:cubicBezTo>
                    <a:pt x="1054" y="111"/>
                    <a:pt x="841" y="1"/>
                    <a:pt x="6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8" name="Google Shape;2718;p70"/>
            <p:cNvSpPr/>
            <p:nvPr/>
          </p:nvSpPr>
          <p:spPr>
            <a:xfrm>
              <a:off x="5841064" y="1985602"/>
              <a:ext cx="23035" cy="49913"/>
            </a:xfrm>
            <a:custGeom>
              <a:rect b="b" l="l" r="r" t="t"/>
              <a:pathLst>
                <a:path extrusionOk="0" h="3311" w="1528">
                  <a:moveTo>
                    <a:pt x="645" y="1"/>
                  </a:moveTo>
                  <a:cubicBezTo>
                    <a:pt x="325" y="1"/>
                    <a:pt x="1" y="240"/>
                    <a:pt x="78" y="656"/>
                  </a:cubicBezTo>
                  <a:lnTo>
                    <a:pt x="375" y="2821"/>
                  </a:lnTo>
                  <a:cubicBezTo>
                    <a:pt x="410" y="3101"/>
                    <a:pt x="637" y="3310"/>
                    <a:pt x="934" y="3310"/>
                  </a:cubicBezTo>
                  <a:lnTo>
                    <a:pt x="1004" y="3310"/>
                  </a:lnTo>
                  <a:cubicBezTo>
                    <a:pt x="1318" y="3275"/>
                    <a:pt x="1528" y="2978"/>
                    <a:pt x="1493" y="2664"/>
                  </a:cubicBezTo>
                  <a:lnTo>
                    <a:pt x="1196" y="499"/>
                  </a:lnTo>
                  <a:cubicBezTo>
                    <a:pt x="1157" y="156"/>
                    <a:pt x="902" y="1"/>
                    <a:pt x="6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9" name="Google Shape;2719;p70"/>
            <p:cNvSpPr/>
            <p:nvPr/>
          </p:nvSpPr>
          <p:spPr>
            <a:xfrm>
              <a:off x="5865395" y="2091262"/>
              <a:ext cx="21346" cy="50079"/>
            </a:xfrm>
            <a:custGeom>
              <a:rect b="b" l="l" r="r" t="t"/>
              <a:pathLst>
                <a:path extrusionOk="0" h="3322" w="1416">
                  <a:moveTo>
                    <a:pt x="810" y="0"/>
                  </a:moveTo>
                  <a:cubicBezTo>
                    <a:pt x="523" y="0"/>
                    <a:pt x="279" y="217"/>
                    <a:pt x="263" y="510"/>
                  </a:cubicBezTo>
                  <a:lnTo>
                    <a:pt x="36" y="2693"/>
                  </a:lnTo>
                  <a:cubicBezTo>
                    <a:pt x="1" y="3007"/>
                    <a:pt x="228" y="3287"/>
                    <a:pt x="542" y="3322"/>
                  </a:cubicBezTo>
                  <a:lnTo>
                    <a:pt x="612" y="3322"/>
                  </a:lnTo>
                  <a:cubicBezTo>
                    <a:pt x="892" y="3322"/>
                    <a:pt x="1136" y="3095"/>
                    <a:pt x="1171" y="2815"/>
                  </a:cubicBezTo>
                  <a:lnTo>
                    <a:pt x="1380" y="632"/>
                  </a:lnTo>
                  <a:cubicBezTo>
                    <a:pt x="1415" y="318"/>
                    <a:pt x="1188" y="39"/>
                    <a:pt x="874" y="4"/>
                  </a:cubicBezTo>
                  <a:cubicBezTo>
                    <a:pt x="853" y="1"/>
                    <a:pt x="831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0" name="Google Shape;2720;p70"/>
            <p:cNvSpPr/>
            <p:nvPr/>
          </p:nvSpPr>
          <p:spPr>
            <a:xfrm>
              <a:off x="5795628" y="2133698"/>
              <a:ext cx="21391" cy="50034"/>
            </a:xfrm>
            <a:custGeom>
              <a:rect b="b" l="l" r="r" t="t"/>
              <a:pathLst>
                <a:path extrusionOk="0" h="3319" w="1419">
                  <a:moveTo>
                    <a:pt x="803" y="1"/>
                  </a:moveTo>
                  <a:cubicBezTo>
                    <a:pt x="543" y="1"/>
                    <a:pt x="286" y="162"/>
                    <a:pt x="245" y="507"/>
                  </a:cubicBezTo>
                  <a:lnTo>
                    <a:pt x="36" y="2690"/>
                  </a:lnTo>
                  <a:cubicBezTo>
                    <a:pt x="1" y="3004"/>
                    <a:pt x="228" y="3284"/>
                    <a:pt x="542" y="3318"/>
                  </a:cubicBezTo>
                  <a:lnTo>
                    <a:pt x="595" y="3318"/>
                  </a:lnTo>
                  <a:cubicBezTo>
                    <a:pt x="892" y="3318"/>
                    <a:pt x="1136" y="3109"/>
                    <a:pt x="1154" y="2812"/>
                  </a:cubicBezTo>
                  <a:lnTo>
                    <a:pt x="1381" y="629"/>
                  </a:lnTo>
                  <a:cubicBezTo>
                    <a:pt x="1418" y="223"/>
                    <a:pt x="1109" y="1"/>
                    <a:pt x="8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1" name="Google Shape;2721;p70"/>
            <p:cNvSpPr/>
            <p:nvPr/>
          </p:nvSpPr>
          <p:spPr>
            <a:xfrm>
              <a:off x="5823019" y="2194662"/>
              <a:ext cx="41064" cy="44351"/>
            </a:xfrm>
            <a:custGeom>
              <a:rect b="b" l="l" r="r" t="t"/>
              <a:pathLst>
                <a:path extrusionOk="0" h="2942" w="2724">
                  <a:moveTo>
                    <a:pt x="1913" y="1"/>
                  </a:moveTo>
                  <a:cubicBezTo>
                    <a:pt x="1746" y="1"/>
                    <a:pt x="1575" y="79"/>
                    <a:pt x="1450" y="270"/>
                  </a:cubicBezTo>
                  <a:lnTo>
                    <a:pt x="175" y="2051"/>
                  </a:lnTo>
                  <a:cubicBezTo>
                    <a:pt x="0" y="2296"/>
                    <a:pt x="53" y="2662"/>
                    <a:pt x="315" y="2837"/>
                  </a:cubicBezTo>
                  <a:cubicBezTo>
                    <a:pt x="419" y="2907"/>
                    <a:pt x="524" y="2942"/>
                    <a:pt x="646" y="2942"/>
                  </a:cubicBezTo>
                  <a:cubicBezTo>
                    <a:pt x="821" y="2942"/>
                    <a:pt x="996" y="2855"/>
                    <a:pt x="1100" y="2697"/>
                  </a:cubicBezTo>
                  <a:lnTo>
                    <a:pt x="2375" y="916"/>
                  </a:lnTo>
                  <a:cubicBezTo>
                    <a:pt x="2724" y="481"/>
                    <a:pt x="2327" y="1"/>
                    <a:pt x="19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2" name="Google Shape;2722;p70"/>
            <p:cNvSpPr/>
            <p:nvPr/>
          </p:nvSpPr>
          <p:spPr>
            <a:xfrm>
              <a:off x="5707966" y="2152527"/>
              <a:ext cx="42723" cy="44637"/>
            </a:xfrm>
            <a:custGeom>
              <a:rect b="b" l="l" r="r" t="t"/>
              <a:pathLst>
                <a:path extrusionOk="0" h="2961" w="2834">
                  <a:moveTo>
                    <a:pt x="2007" y="1"/>
                  </a:moveTo>
                  <a:cubicBezTo>
                    <a:pt x="1834" y="1"/>
                    <a:pt x="1660" y="84"/>
                    <a:pt x="1537" y="288"/>
                  </a:cubicBezTo>
                  <a:lnTo>
                    <a:pt x="280" y="2069"/>
                  </a:lnTo>
                  <a:cubicBezTo>
                    <a:pt x="0" y="2436"/>
                    <a:pt x="280" y="2960"/>
                    <a:pt x="734" y="2960"/>
                  </a:cubicBezTo>
                  <a:cubicBezTo>
                    <a:pt x="926" y="2960"/>
                    <a:pt x="1083" y="2873"/>
                    <a:pt x="1188" y="2716"/>
                  </a:cubicBezTo>
                  <a:lnTo>
                    <a:pt x="2463" y="934"/>
                  </a:lnTo>
                  <a:cubicBezTo>
                    <a:pt x="2834" y="489"/>
                    <a:pt x="2426" y="1"/>
                    <a:pt x="200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3" name="Google Shape;2723;p70"/>
            <p:cNvSpPr/>
            <p:nvPr/>
          </p:nvSpPr>
          <p:spPr>
            <a:xfrm>
              <a:off x="5753779" y="2261821"/>
              <a:ext cx="41848" cy="45119"/>
            </a:xfrm>
            <a:custGeom>
              <a:rect b="b" l="l" r="r" t="t"/>
              <a:pathLst>
                <a:path extrusionOk="0" h="2993" w="2776">
                  <a:moveTo>
                    <a:pt x="1934" y="1"/>
                  </a:moveTo>
                  <a:cubicBezTo>
                    <a:pt x="1759" y="1"/>
                    <a:pt x="1585" y="88"/>
                    <a:pt x="1467" y="303"/>
                  </a:cubicBezTo>
                  <a:lnTo>
                    <a:pt x="192" y="2084"/>
                  </a:lnTo>
                  <a:cubicBezTo>
                    <a:pt x="0" y="2346"/>
                    <a:pt x="70" y="2696"/>
                    <a:pt x="314" y="2888"/>
                  </a:cubicBezTo>
                  <a:cubicBezTo>
                    <a:pt x="419" y="2940"/>
                    <a:pt x="542" y="2975"/>
                    <a:pt x="646" y="2993"/>
                  </a:cubicBezTo>
                  <a:cubicBezTo>
                    <a:pt x="838" y="2975"/>
                    <a:pt x="1013" y="2888"/>
                    <a:pt x="1118" y="2748"/>
                  </a:cubicBezTo>
                  <a:lnTo>
                    <a:pt x="2393" y="967"/>
                  </a:lnTo>
                  <a:cubicBezTo>
                    <a:pt x="2775" y="510"/>
                    <a:pt x="2355" y="1"/>
                    <a:pt x="19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4" name="Google Shape;2724;p70"/>
            <p:cNvSpPr/>
            <p:nvPr/>
          </p:nvSpPr>
          <p:spPr>
            <a:xfrm>
              <a:off x="5664264" y="2264399"/>
              <a:ext cx="51511" cy="35954"/>
            </a:xfrm>
            <a:custGeom>
              <a:rect b="b" l="l" r="r" t="t"/>
              <a:pathLst>
                <a:path extrusionOk="0" h="2385" w="3417">
                  <a:moveTo>
                    <a:pt x="2592" y="1"/>
                  </a:moveTo>
                  <a:cubicBezTo>
                    <a:pt x="2484" y="1"/>
                    <a:pt x="2368" y="35"/>
                    <a:pt x="2253" y="115"/>
                  </a:cubicBezTo>
                  <a:lnTo>
                    <a:pt x="454" y="1355"/>
                  </a:lnTo>
                  <a:cubicBezTo>
                    <a:pt x="0" y="1669"/>
                    <a:pt x="227" y="2385"/>
                    <a:pt x="786" y="2385"/>
                  </a:cubicBezTo>
                  <a:cubicBezTo>
                    <a:pt x="909" y="2385"/>
                    <a:pt x="1013" y="2350"/>
                    <a:pt x="1118" y="2298"/>
                  </a:cubicBezTo>
                  <a:lnTo>
                    <a:pt x="2917" y="1040"/>
                  </a:lnTo>
                  <a:cubicBezTo>
                    <a:pt x="3416" y="684"/>
                    <a:pt x="3076" y="1"/>
                    <a:pt x="259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5" name="Google Shape;2725;p70"/>
            <p:cNvSpPr/>
            <p:nvPr/>
          </p:nvSpPr>
          <p:spPr>
            <a:xfrm>
              <a:off x="5571809" y="2289061"/>
              <a:ext cx="56396" cy="24467"/>
            </a:xfrm>
            <a:custGeom>
              <a:rect b="b" l="l" r="r" t="t"/>
              <a:pathLst>
                <a:path extrusionOk="0" h="1623" w="3741">
                  <a:moveTo>
                    <a:pt x="807" y="0"/>
                  </a:moveTo>
                  <a:cubicBezTo>
                    <a:pt x="183" y="0"/>
                    <a:pt x="1" y="970"/>
                    <a:pt x="702" y="1133"/>
                  </a:cubicBezTo>
                  <a:lnTo>
                    <a:pt x="2833" y="1605"/>
                  </a:lnTo>
                  <a:cubicBezTo>
                    <a:pt x="2868" y="1622"/>
                    <a:pt x="2920" y="1622"/>
                    <a:pt x="2955" y="1622"/>
                  </a:cubicBezTo>
                  <a:cubicBezTo>
                    <a:pt x="3636" y="1622"/>
                    <a:pt x="3741" y="644"/>
                    <a:pt x="3077" y="505"/>
                  </a:cubicBezTo>
                  <a:lnTo>
                    <a:pt x="947" y="16"/>
                  </a:lnTo>
                  <a:cubicBezTo>
                    <a:pt x="898" y="5"/>
                    <a:pt x="851" y="0"/>
                    <a:pt x="80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6" name="Google Shape;2726;p70"/>
            <p:cNvSpPr/>
            <p:nvPr/>
          </p:nvSpPr>
          <p:spPr>
            <a:xfrm>
              <a:off x="5496404" y="2334769"/>
              <a:ext cx="56426" cy="24301"/>
            </a:xfrm>
            <a:custGeom>
              <a:rect b="b" l="l" r="r" t="t"/>
              <a:pathLst>
                <a:path extrusionOk="0" h="1612" w="3743">
                  <a:moveTo>
                    <a:pt x="788" y="0"/>
                  </a:moveTo>
                  <a:cubicBezTo>
                    <a:pt x="169" y="0"/>
                    <a:pt x="1" y="977"/>
                    <a:pt x="709" y="1122"/>
                  </a:cubicBezTo>
                  <a:lnTo>
                    <a:pt x="2840" y="1611"/>
                  </a:lnTo>
                  <a:lnTo>
                    <a:pt x="2962" y="1611"/>
                  </a:lnTo>
                  <a:cubicBezTo>
                    <a:pt x="2968" y="1612"/>
                    <a:pt x="2974" y="1612"/>
                    <a:pt x="2980" y="1612"/>
                  </a:cubicBezTo>
                  <a:cubicBezTo>
                    <a:pt x="3645" y="1612"/>
                    <a:pt x="3742" y="632"/>
                    <a:pt x="3085" y="494"/>
                  </a:cubicBezTo>
                  <a:lnTo>
                    <a:pt x="954" y="22"/>
                  </a:lnTo>
                  <a:cubicBezTo>
                    <a:pt x="896" y="7"/>
                    <a:pt x="840" y="0"/>
                    <a:pt x="78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7" name="Google Shape;2727;p70"/>
            <p:cNvSpPr/>
            <p:nvPr/>
          </p:nvSpPr>
          <p:spPr>
            <a:xfrm>
              <a:off x="5489273" y="2273971"/>
              <a:ext cx="50215" cy="36135"/>
            </a:xfrm>
            <a:custGeom>
              <a:rect b="b" l="l" r="r" t="t"/>
              <a:pathLst>
                <a:path extrusionOk="0" h="2397" w="3331">
                  <a:moveTo>
                    <a:pt x="795" y="1"/>
                  </a:moveTo>
                  <a:cubicBezTo>
                    <a:pt x="331" y="1"/>
                    <a:pt x="0" y="640"/>
                    <a:pt x="449" y="1017"/>
                  </a:cubicBezTo>
                  <a:lnTo>
                    <a:pt x="2213" y="2291"/>
                  </a:lnTo>
                  <a:cubicBezTo>
                    <a:pt x="2318" y="2361"/>
                    <a:pt x="2422" y="2396"/>
                    <a:pt x="2545" y="2396"/>
                  </a:cubicBezTo>
                  <a:cubicBezTo>
                    <a:pt x="3103" y="2396"/>
                    <a:pt x="3331" y="1680"/>
                    <a:pt x="2876" y="1366"/>
                  </a:cubicBezTo>
                  <a:lnTo>
                    <a:pt x="1095" y="91"/>
                  </a:lnTo>
                  <a:cubicBezTo>
                    <a:pt x="993" y="28"/>
                    <a:pt x="891" y="1"/>
                    <a:pt x="79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8" name="Google Shape;2728;p70"/>
            <p:cNvSpPr/>
            <p:nvPr/>
          </p:nvSpPr>
          <p:spPr>
            <a:xfrm>
              <a:off x="5541056" y="2231611"/>
              <a:ext cx="56094" cy="24527"/>
            </a:xfrm>
            <a:custGeom>
              <a:rect b="b" l="l" r="r" t="t"/>
              <a:pathLst>
                <a:path extrusionOk="0" h="1627" w="3721">
                  <a:moveTo>
                    <a:pt x="775" y="1"/>
                  </a:moveTo>
                  <a:cubicBezTo>
                    <a:pt x="162" y="1"/>
                    <a:pt x="1" y="975"/>
                    <a:pt x="681" y="1137"/>
                  </a:cubicBezTo>
                  <a:lnTo>
                    <a:pt x="2812" y="1609"/>
                  </a:lnTo>
                  <a:cubicBezTo>
                    <a:pt x="2847" y="1626"/>
                    <a:pt x="2899" y="1626"/>
                    <a:pt x="2934" y="1626"/>
                  </a:cubicBezTo>
                  <a:cubicBezTo>
                    <a:pt x="3615" y="1609"/>
                    <a:pt x="3720" y="648"/>
                    <a:pt x="3056" y="508"/>
                  </a:cubicBezTo>
                  <a:lnTo>
                    <a:pt x="926" y="19"/>
                  </a:lnTo>
                  <a:cubicBezTo>
                    <a:pt x="873" y="7"/>
                    <a:pt x="823" y="1"/>
                    <a:pt x="77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29" name="Google Shape;2729;p70"/>
            <p:cNvSpPr/>
            <p:nvPr/>
          </p:nvSpPr>
          <p:spPr>
            <a:xfrm>
              <a:off x="5476867" y="2169954"/>
              <a:ext cx="41230" cy="44321"/>
            </a:xfrm>
            <a:custGeom>
              <a:rect b="b" l="l" r="r" t="t"/>
              <a:pathLst>
                <a:path extrusionOk="0" h="2940" w="2735">
                  <a:moveTo>
                    <a:pt x="790" y="1"/>
                  </a:moveTo>
                  <a:cubicBezTo>
                    <a:pt x="389" y="1"/>
                    <a:pt x="1" y="448"/>
                    <a:pt x="311" y="896"/>
                  </a:cubicBezTo>
                  <a:lnTo>
                    <a:pt x="1551" y="2695"/>
                  </a:lnTo>
                  <a:cubicBezTo>
                    <a:pt x="1656" y="2852"/>
                    <a:pt x="1831" y="2939"/>
                    <a:pt x="2023" y="2939"/>
                  </a:cubicBezTo>
                  <a:cubicBezTo>
                    <a:pt x="2030" y="2940"/>
                    <a:pt x="2038" y="2940"/>
                    <a:pt x="2045" y="2940"/>
                  </a:cubicBezTo>
                  <a:cubicBezTo>
                    <a:pt x="2485" y="2940"/>
                    <a:pt x="2735" y="2427"/>
                    <a:pt x="2477" y="2066"/>
                  </a:cubicBezTo>
                  <a:lnTo>
                    <a:pt x="1237" y="250"/>
                  </a:lnTo>
                  <a:cubicBezTo>
                    <a:pt x="1116" y="74"/>
                    <a:pt x="952" y="1"/>
                    <a:pt x="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0" name="Google Shape;2730;p70"/>
            <p:cNvSpPr/>
            <p:nvPr/>
          </p:nvSpPr>
          <p:spPr>
            <a:xfrm>
              <a:off x="5630119" y="2219113"/>
              <a:ext cx="56471" cy="22808"/>
            </a:xfrm>
            <a:custGeom>
              <a:rect b="b" l="l" r="r" t="t"/>
              <a:pathLst>
                <a:path extrusionOk="0" h="1513" w="3746">
                  <a:moveTo>
                    <a:pt x="2954" y="1"/>
                  </a:moveTo>
                  <a:cubicBezTo>
                    <a:pt x="2918" y="1"/>
                    <a:pt x="2881" y="4"/>
                    <a:pt x="2842" y="10"/>
                  </a:cubicBezTo>
                  <a:lnTo>
                    <a:pt x="694" y="377"/>
                  </a:lnTo>
                  <a:cubicBezTo>
                    <a:pt x="1" y="481"/>
                    <a:pt x="81" y="1512"/>
                    <a:pt x="764" y="1512"/>
                  </a:cubicBezTo>
                  <a:cubicBezTo>
                    <a:pt x="769" y="1512"/>
                    <a:pt x="775" y="1512"/>
                    <a:pt x="781" y="1512"/>
                  </a:cubicBezTo>
                  <a:cubicBezTo>
                    <a:pt x="816" y="1512"/>
                    <a:pt x="851" y="1512"/>
                    <a:pt x="886" y="1495"/>
                  </a:cubicBezTo>
                  <a:lnTo>
                    <a:pt x="3034" y="1128"/>
                  </a:lnTo>
                  <a:cubicBezTo>
                    <a:pt x="3746" y="1012"/>
                    <a:pt x="3610" y="1"/>
                    <a:pt x="29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1" name="Google Shape;2731;p70"/>
            <p:cNvSpPr/>
            <p:nvPr/>
          </p:nvSpPr>
          <p:spPr>
            <a:xfrm>
              <a:off x="5677424" y="2322558"/>
              <a:ext cx="52974" cy="32818"/>
            </a:xfrm>
            <a:custGeom>
              <a:rect b="b" l="l" r="r" t="t"/>
              <a:pathLst>
                <a:path extrusionOk="0" h="2177" w="3514">
                  <a:moveTo>
                    <a:pt x="2704" y="1"/>
                  </a:moveTo>
                  <a:cubicBezTo>
                    <a:pt x="2623" y="1"/>
                    <a:pt x="2535" y="20"/>
                    <a:pt x="2446" y="64"/>
                  </a:cubicBezTo>
                  <a:lnTo>
                    <a:pt x="525" y="1112"/>
                  </a:lnTo>
                  <a:cubicBezTo>
                    <a:pt x="1" y="1391"/>
                    <a:pt x="210" y="2177"/>
                    <a:pt x="804" y="2177"/>
                  </a:cubicBezTo>
                  <a:cubicBezTo>
                    <a:pt x="891" y="2177"/>
                    <a:pt x="979" y="2160"/>
                    <a:pt x="1066" y="2107"/>
                  </a:cubicBezTo>
                  <a:lnTo>
                    <a:pt x="2987" y="1059"/>
                  </a:lnTo>
                  <a:cubicBezTo>
                    <a:pt x="3513" y="744"/>
                    <a:pt x="3211" y="1"/>
                    <a:pt x="270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2" name="Google Shape;2732;p70"/>
            <p:cNvSpPr/>
            <p:nvPr/>
          </p:nvSpPr>
          <p:spPr>
            <a:xfrm>
              <a:off x="5590291" y="2355030"/>
              <a:ext cx="55928" cy="20623"/>
            </a:xfrm>
            <a:custGeom>
              <a:rect b="b" l="l" r="r" t="t"/>
              <a:pathLst>
                <a:path extrusionOk="0" h="1368" w="3710">
                  <a:moveTo>
                    <a:pt x="2946" y="1"/>
                  </a:moveTo>
                  <a:cubicBezTo>
                    <a:pt x="2920" y="1"/>
                    <a:pt x="2892" y="2"/>
                    <a:pt x="2864" y="6"/>
                  </a:cubicBezTo>
                  <a:lnTo>
                    <a:pt x="681" y="250"/>
                  </a:lnTo>
                  <a:cubicBezTo>
                    <a:pt x="0" y="337"/>
                    <a:pt x="52" y="1350"/>
                    <a:pt x="751" y="1368"/>
                  </a:cubicBezTo>
                  <a:lnTo>
                    <a:pt x="803" y="1368"/>
                  </a:lnTo>
                  <a:lnTo>
                    <a:pt x="2986" y="1123"/>
                  </a:lnTo>
                  <a:cubicBezTo>
                    <a:pt x="3709" y="1039"/>
                    <a:pt x="3623" y="1"/>
                    <a:pt x="29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3" name="Google Shape;2733;p70"/>
            <p:cNvSpPr/>
            <p:nvPr/>
          </p:nvSpPr>
          <p:spPr>
            <a:xfrm>
              <a:off x="5403421" y="2254992"/>
              <a:ext cx="48406" cy="40371"/>
            </a:xfrm>
            <a:custGeom>
              <a:rect b="b" l="l" r="r" t="t"/>
              <a:pathLst>
                <a:path extrusionOk="0" h="2678" w="3211">
                  <a:moveTo>
                    <a:pt x="845" y="1"/>
                  </a:moveTo>
                  <a:cubicBezTo>
                    <a:pt x="392" y="1"/>
                    <a:pt x="0" y="617"/>
                    <a:pt x="468" y="1018"/>
                  </a:cubicBezTo>
                  <a:lnTo>
                    <a:pt x="2040" y="2520"/>
                  </a:lnTo>
                  <a:cubicBezTo>
                    <a:pt x="2145" y="2625"/>
                    <a:pt x="2284" y="2677"/>
                    <a:pt x="2442" y="2677"/>
                  </a:cubicBezTo>
                  <a:cubicBezTo>
                    <a:pt x="2948" y="2677"/>
                    <a:pt x="3210" y="2066"/>
                    <a:pt x="2826" y="1699"/>
                  </a:cubicBezTo>
                  <a:lnTo>
                    <a:pt x="1254" y="197"/>
                  </a:lnTo>
                  <a:cubicBezTo>
                    <a:pt x="1127" y="58"/>
                    <a:pt x="983" y="1"/>
                    <a:pt x="8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4" name="Google Shape;2734;p70"/>
            <p:cNvSpPr/>
            <p:nvPr/>
          </p:nvSpPr>
          <p:spPr>
            <a:xfrm>
              <a:off x="5393683" y="2173074"/>
              <a:ext cx="43130" cy="42512"/>
            </a:xfrm>
            <a:custGeom>
              <a:rect b="b" l="l" r="r" t="t"/>
              <a:pathLst>
                <a:path extrusionOk="0" h="2820" w="2861">
                  <a:moveTo>
                    <a:pt x="810" y="0"/>
                  </a:moveTo>
                  <a:cubicBezTo>
                    <a:pt x="387" y="0"/>
                    <a:pt x="1" y="524"/>
                    <a:pt x="363" y="951"/>
                  </a:cubicBezTo>
                  <a:lnTo>
                    <a:pt x="1778" y="2610"/>
                  </a:lnTo>
                  <a:cubicBezTo>
                    <a:pt x="1883" y="2750"/>
                    <a:pt x="2040" y="2820"/>
                    <a:pt x="2214" y="2820"/>
                  </a:cubicBezTo>
                  <a:cubicBezTo>
                    <a:pt x="2354" y="2820"/>
                    <a:pt x="2476" y="2767"/>
                    <a:pt x="2581" y="2680"/>
                  </a:cubicBezTo>
                  <a:cubicBezTo>
                    <a:pt x="2826" y="2488"/>
                    <a:pt x="2861" y="2121"/>
                    <a:pt x="2651" y="1877"/>
                  </a:cubicBezTo>
                  <a:lnTo>
                    <a:pt x="1236" y="217"/>
                  </a:lnTo>
                  <a:cubicBezTo>
                    <a:pt x="1110" y="64"/>
                    <a:pt x="958" y="0"/>
                    <a:pt x="81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5" name="Google Shape;2735;p70"/>
            <p:cNvSpPr/>
            <p:nvPr/>
          </p:nvSpPr>
          <p:spPr>
            <a:xfrm>
              <a:off x="5427587" y="2081464"/>
              <a:ext cx="25025" cy="49084"/>
            </a:xfrm>
            <a:custGeom>
              <a:rect b="b" l="l" r="r" t="t"/>
              <a:pathLst>
                <a:path extrusionOk="0" h="3256" w="1660">
                  <a:moveTo>
                    <a:pt x="637" y="0"/>
                  </a:moveTo>
                  <a:cubicBezTo>
                    <a:pt x="319" y="0"/>
                    <a:pt x="0" y="244"/>
                    <a:pt x="70" y="654"/>
                  </a:cubicBezTo>
                  <a:lnTo>
                    <a:pt x="489" y="2802"/>
                  </a:lnTo>
                  <a:cubicBezTo>
                    <a:pt x="542" y="3064"/>
                    <a:pt x="769" y="3256"/>
                    <a:pt x="1048" y="3256"/>
                  </a:cubicBezTo>
                  <a:lnTo>
                    <a:pt x="1170" y="3256"/>
                  </a:lnTo>
                  <a:cubicBezTo>
                    <a:pt x="1467" y="3186"/>
                    <a:pt x="1659" y="2889"/>
                    <a:pt x="1607" y="2575"/>
                  </a:cubicBezTo>
                  <a:lnTo>
                    <a:pt x="1188" y="444"/>
                  </a:lnTo>
                  <a:cubicBezTo>
                    <a:pt x="1113" y="137"/>
                    <a:pt x="875" y="0"/>
                    <a:pt x="6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6" name="Google Shape;2736;p70"/>
            <p:cNvSpPr/>
            <p:nvPr/>
          </p:nvSpPr>
          <p:spPr>
            <a:xfrm>
              <a:off x="5372668" y="2061549"/>
              <a:ext cx="25447" cy="49521"/>
            </a:xfrm>
            <a:custGeom>
              <a:rect b="b" l="l" r="r" t="t"/>
              <a:pathLst>
                <a:path extrusionOk="0" h="3285" w="1688">
                  <a:moveTo>
                    <a:pt x="657" y="0"/>
                  </a:moveTo>
                  <a:cubicBezTo>
                    <a:pt x="332" y="0"/>
                    <a:pt x="1" y="253"/>
                    <a:pt x="81" y="682"/>
                  </a:cubicBezTo>
                  <a:lnTo>
                    <a:pt x="500" y="2830"/>
                  </a:lnTo>
                  <a:cubicBezTo>
                    <a:pt x="552" y="3092"/>
                    <a:pt x="797" y="3284"/>
                    <a:pt x="1059" y="3284"/>
                  </a:cubicBezTo>
                  <a:cubicBezTo>
                    <a:pt x="1094" y="3284"/>
                    <a:pt x="1129" y="3284"/>
                    <a:pt x="1163" y="3267"/>
                  </a:cubicBezTo>
                  <a:cubicBezTo>
                    <a:pt x="1478" y="3215"/>
                    <a:pt x="1687" y="2918"/>
                    <a:pt x="1618" y="2603"/>
                  </a:cubicBezTo>
                  <a:lnTo>
                    <a:pt x="1198" y="455"/>
                  </a:lnTo>
                  <a:cubicBezTo>
                    <a:pt x="1139" y="141"/>
                    <a:pt x="900" y="0"/>
                    <a:pt x="65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7" name="Google Shape;2737;p70"/>
            <p:cNvSpPr/>
            <p:nvPr/>
          </p:nvSpPr>
          <p:spPr>
            <a:xfrm>
              <a:off x="5329463" y="2117372"/>
              <a:ext cx="25733" cy="49778"/>
            </a:xfrm>
            <a:custGeom>
              <a:rect b="b" l="l" r="r" t="t"/>
              <a:pathLst>
                <a:path extrusionOk="0" h="3302" w="1707">
                  <a:moveTo>
                    <a:pt x="667" y="0"/>
                  </a:moveTo>
                  <a:cubicBezTo>
                    <a:pt x="336" y="0"/>
                    <a:pt x="1" y="262"/>
                    <a:pt x="100" y="699"/>
                  </a:cubicBezTo>
                  <a:lnTo>
                    <a:pt x="519" y="2847"/>
                  </a:lnTo>
                  <a:cubicBezTo>
                    <a:pt x="572" y="3109"/>
                    <a:pt x="816" y="3301"/>
                    <a:pt x="1078" y="3301"/>
                  </a:cubicBezTo>
                  <a:lnTo>
                    <a:pt x="1200" y="3301"/>
                  </a:lnTo>
                  <a:cubicBezTo>
                    <a:pt x="1497" y="3231"/>
                    <a:pt x="1707" y="2935"/>
                    <a:pt x="1637" y="2620"/>
                  </a:cubicBezTo>
                  <a:lnTo>
                    <a:pt x="1218" y="490"/>
                  </a:lnTo>
                  <a:cubicBezTo>
                    <a:pt x="1165" y="151"/>
                    <a:pt x="918" y="0"/>
                    <a:pt x="66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8" name="Google Shape;2738;p70"/>
            <p:cNvSpPr/>
            <p:nvPr/>
          </p:nvSpPr>
          <p:spPr>
            <a:xfrm>
              <a:off x="5353674" y="2192084"/>
              <a:ext cx="25748" cy="49838"/>
            </a:xfrm>
            <a:custGeom>
              <a:rect b="b" l="l" r="r" t="t"/>
              <a:pathLst>
                <a:path extrusionOk="0" h="3306" w="1708">
                  <a:moveTo>
                    <a:pt x="674" y="1"/>
                  </a:moveTo>
                  <a:cubicBezTo>
                    <a:pt x="341" y="1"/>
                    <a:pt x="1" y="263"/>
                    <a:pt x="101" y="703"/>
                  </a:cubicBezTo>
                  <a:lnTo>
                    <a:pt x="520" y="2833"/>
                  </a:lnTo>
                  <a:cubicBezTo>
                    <a:pt x="572" y="3113"/>
                    <a:pt x="817" y="3305"/>
                    <a:pt x="1079" y="3305"/>
                  </a:cubicBezTo>
                  <a:cubicBezTo>
                    <a:pt x="1114" y="3305"/>
                    <a:pt x="1149" y="3288"/>
                    <a:pt x="1184" y="3288"/>
                  </a:cubicBezTo>
                  <a:cubicBezTo>
                    <a:pt x="1498" y="3235"/>
                    <a:pt x="1707" y="2938"/>
                    <a:pt x="1638" y="2624"/>
                  </a:cubicBezTo>
                  <a:lnTo>
                    <a:pt x="1218" y="476"/>
                  </a:lnTo>
                  <a:cubicBezTo>
                    <a:pt x="1166" y="147"/>
                    <a:pt x="922" y="1"/>
                    <a:pt x="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39" name="Google Shape;2739;p70"/>
            <p:cNvSpPr/>
            <p:nvPr/>
          </p:nvSpPr>
          <p:spPr>
            <a:xfrm>
              <a:off x="5742714" y="2209058"/>
              <a:ext cx="40959" cy="43386"/>
            </a:xfrm>
            <a:custGeom>
              <a:rect b="b" l="l" r="r" t="t"/>
              <a:pathLst>
                <a:path extrusionOk="0" h="2878" w="2717">
                  <a:moveTo>
                    <a:pt x="1964" y="0"/>
                  </a:moveTo>
                  <a:cubicBezTo>
                    <a:pt x="1815" y="0"/>
                    <a:pt x="1663" y="61"/>
                    <a:pt x="1537" y="206"/>
                  </a:cubicBezTo>
                  <a:lnTo>
                    <a:pt x="280" y="1987"/>
                  </a:lnTo>
                  <a:cubicBezTo>
                    <a:pt x="1" y="2354"/>
                    <a:pt x="280" y="2878"/>
                    <a:pt x="734" y="2878"/>
                  </a:cubicBezTo>
                  <a:cubicBezTo>
                    <a:pt x="926" y="2878"/>
                    <a:pt x="1101" y="2790"/>
                    <a:pt x="1206" y="2633"/>
                  </a:cubicBezTo>
                  <a:lnTo>
                    <a:pt x="2463" y="852"/>
                  </a:lnTo>
                  <a:cubicBezTo>
                    <a:pt x="2716" y="422"/>
                    <a:pt x="2355" y="0"/>
                    <a:pt x="196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0" name="Google Shape;2740;p70"/>
            <p:cNvSpPr/>
            <p:nvPr/>
          </p:nvSpPr>
          <p:spPr>
            <a:xfrm>
              <a:off x="5817140" y="2052293"/>
              <a:ext cx="23004" cy="49823"/>
            </a:xfrm>
            <a:custGeom>
              <a:rect b="b" l="l" r="r" t="t"/>
              <a:pathLst>
                <a:path extrusionOk="0" h="3305" w="1526">
                  <a:moveTo>
                    <a:pt x="622" y="1"/>
                  </a:moveTo>
                  <a:cubicBezTo>
                    <a:pt x="312" y="1"/>
                    <a:pt x="1" y="230"/>
                    <a:pt x="58" y="633"/>
                  </a:cubicBezTo>
                  <a:lnTo>
                    <a:pt x="355" y="2816"/>
                  </a:lnTo>
                  <a:cubicBezTo>
                    <a:pt x="390" y="3095"/>
                    <a:pt x="635" y="3305"/>
                    <a:pt x="914" y="3305"/>
                  </a:cubicBezTo>
                  <a:lnTo>
                    <a:pt x="1001" y="3287"/>
                  </a:lnTo>
                  <a:cubicBezTo>
                    <a:pt x="1298" y="3252"/>
                    <a:pt x="1525" y="2973"/>
                    <a:pt x="1473" y="2658"/>
                  </a:cubicBezTo>
                  <a:lnTo>
                    <a:pt x="1176" y="493"/>
                  </a:lnTo>
                  <a:cubicBezTo>
                    <a:pt x="1129" y="155"/>
                    <a:pt x="876" y="1"/>
                    <a:pt x="62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1" name="Google Shape;2741;p70"/>
            <p:cNvSpPr/>
            <p:nvPr/>
          </p:nvSpPr>
          <p:spPr>
            <a:xfrm>
              <a:off x="5761935" y="2061354"/>
              <a:ext cx="18979" cy="49974"/>
            </a:xfrm>
            <a:custGeom>
              <a:rect b="b" l="l" r="r" t="t"/>
              <a:pathLst>
                <a:path extrusionOk="0" h="3315" w="1259">
                  <a:moveTo>
                    <a:pt x="669" y="0"/>
                  </a:moveTo>
                  <a:cubicBezTo>
                    <a:pt x="395" y="0"/>
                    <a:pt x="122" y="176"/>
                    <a:pt x="105" y="538"/>
                  </a:cubicBezTo>
                  <a:lnTo>
                    <a:pt x="18" y="2721"/>
                  </a:lnTo>
                  <a:cubicBezTo>
                    <a:pt x="1" y="3035"/>
                    <a:pt x="245" y="3297"/>
                    <a:pt x="559" y="3315"/>
                  </a:cubicBezTo>
                  <a:lnTo>
                    <a:pt x="594" y="3315"/>
                  </a:lnTo>
                  <a:cubicBezTo>
                    <a:pt x="891" y="3315"/>
                    <a:pt x="1136" y="3070"/>
                    <a:pt x="1153" y="2774"/>
                  </a:cubicBezTo>
                  <a:lnTo>
                    <a:pt x="1240" y="591"/>
                  </a:lnTo>
                  <a:cubicBezTo>
                    <a:pt x="1259" y="202"/>
                    <a:pt x="963" y="0"/>
                    <a:pt x="6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2" name="Google Shape;2742;p70"/>
            <p:cNvSpPr/>
            <p:nvPr/>
          </p:nvSpPr>
          <p:spPr>
            <a:xfrm>
              <a:off x="5771960" y="1978471"/>
              <a:ext cx="27632" cy="49144"/>
            </a:xfrm>
            <a:custGeom>
              <a:rect b="b" l="l" r="r" t="t"/>
              <a:pathLst>
                <a:path extrusionOk="0" h="3260" w="1833">
                  <a:moveTo>
                    <a:pt x="681" y="0"/>
                  </a:moveTo>
                  <a:cubicBezTo>
                    <a:pt x="344" y="0"/>
                    <a:pt x="1" y="275"/>
                    <a:pt x="104" y="710"/>
                  </a:cubicBezTo>
                  <a:lnTo>
                    <a:pt x="645" y="2823"/>
                  </a:lnTo>
                  <a:cubicBezTo>
                    <a:pt x="715" y="3085"/>
                    <a:pt x="942" y="3259"/>
                    <a:pt x="1204" y="3259"/>
                  </a:cubicBezTo>
                  <a:cubicBezTo>
                    <a:pt x="1257" y="3259"/>
                    <a:pt x="1291" y="3242"/>
                    <a:pt x="1344" y="3242"/>
                  </a:cubicBezTo>
                  <a:cubicBezTo>
                    <a:pt x="1641" y="3155"/>
                    <a:pt x="1833" y="2840"/>
                    <a:pt x="1746" y="2543"/>
                  </a:cubicBezTo>
                  <a:lnTo>
                    <a:pt x="1222" y="430"/>
                  </a:lnTo>
                  <a:cubicBezTo>
                    <a:pt x="1143" y="131"/>
                    <a:pt x="914" y="0"/>
                    <a:pt x="68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3" name="Google Shape;2743;p70"/>
            <p:cNvSpPr/>
            <p:nvPr/>
          </p:nvSpPr>
          <p:spPr>
            <a:xfrm>
              <a:off x="5704077" y="1963441"/>
              <a:ext cx="34175" cy="47320"/>
            </a:xfrm>
            <a:custGeom>
              <a:rect b="b" l="l" r="r" t="t"/>
              <a:pathLst>
                <a:path extrusionOk="0" h="3139" w="2267">
                  <a:moveTo>
                    <a:pt x="737" y="0"/>
                  </a:moveTo>
                  <a:cubicBezTo>
                    <a:pt x="369" y="0"/>
                    <a:pt x="1" y="360"/>
                    <a:pt x="206" y="816"/>
                  </a:cubicBezTo>
                  <a:lnTo>
                    <a:pt x="1114" y="2807"/>
                  </a:lnTo>
                  <a:cubicBezTo>
                    <a:pt x="1201" y="2999"/>
                    <a:pt x="1411" y="3139"/>
                    <a:pt x="1621" y="3139"/>
                  </a:cubicBezTo>
                  <a:cubicBezTo>
                    <a:pt x="1708" y="3139"/>
                    <a:pt x="1795" y="3121"/>
                    <a:pt x="1865" y="3086"/>
                  </a:cubicBezTo>
                  <a:cubicBezTo>
                    <a:pt x="2145" y="2947"/>
                    <a:pt x="2267" y="2615"/>
                    <a:pt x="2145" y="2335"/>
                  </a:cubicBezTo>
                  <a:lnTo>
                    <a:pt x="1236" y="344"/>
                  </a:lnTo>
                  <a:cubicBezTo>
                    <a:pt x="1127" y="102"/>
                    <a:pt x="932" y="0"/>
                    <a:pt x="7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4" name="Google Shape;2744;p70"/>
            <p:cNvSpPr/>
            <p:nvPr/>
          </p:nvSpPr>
          <p:spPr>
            <a:xfrm>
              <a:off x="5692439" y="1767828"/>
              <a:ext cx="41290" cy="43642"/>
            </a:xfrm>
            <a:custGeom>
              <a:rect b="b" l="l" r="r" t="t"/>
              <a:pathLst>
                <a:path extrusionOk="0" h="2895" w="2739">
                  <a:moveTo>
                    <a:pt x="1945" y="1"/>
                  </a:moveTo>
                  <a:cubicBezTo>
                    <a:pt x="1788" y="1"/>
                    <a:pt x="1628" y="71"/>
                    <a:pt x="1502" y="240"/>
                  </a:cubicBezTo>
                  <a:lnTo>
                    <a:pt x="192" y="1986"/>
                  </a:lnTo>
                  <a:cubicBezTo>
                    <a:pt x="0" y="2248"/>
                    <a:pt x="52" y="2598"/>
                    <a:pt x="314" y="2790"/>
                  </a:cubicBezTo>
                  <a:cubicBezTo>
                    <a:pt x="402" y="2860"/>
                    <a:pt x="524" y="2894"/>
                    <a:pt x="646" y="2894"/>
                  </a:cubicBezTo>
                  <a:cubicBezTo>
                    <a:pt x="821" y="2894"/>
                    <a:pt x="995" y="2807"/>
                    <a:pt x="1100" y="2667"/>
                  </a:cubicBezTo>
                  <a:lnTo>
                    <a:pt x="2410" y="921"/>
                  </a:lnTo>
                  <a:cubicBezTo>
                    <a:pt x="2738" y="479"/>
                    <a:pt x="2354" y="1"/>
                    <a:pt x="194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5" name="Google Shape;2745;p70"/>
            <p:cNvSpPr/>
            <p:nvPr/>
          </p:nvSpPr>
          <p:spPr>
            <a:xfrm>
              <a:off x="5740091" y="1642027"/>
              <a:ext cx="22582" cy="49657"/>
            </a:xfrm>
            <a:custGeom>
              <a:rect b="b" l="l" r="r" t="t"/>
              <a:pathLst>
                <a:path extrusionOk="0" h="3294" w="1498">
                  <a:moveTo>
                    <a:pt x="879" y="1"/>
                  </a:moveTo>
                  <a:cubicBezTo>
                    <a:pt x="623" y="1"/>
                    <a:pt x="371" y="158"/>
                    <a:pt x="332" y="499"/>
                  </a:cubicBezTo>
                  <a:lnTo>
                    <a:pt x="52" y="2665"/>
                  </a:lnTo>
                  <a:cubicBezTo>
                    <a:pt x="0" y="2979"/>
                    <a:pt x="227" y="3258"/>
                    <a:pt x="541" y="3293"/>
                  </a:cubicBezTo>
                  <a:lnTo>
                    <a:pt x="611" y="3293"/>
                  </a:lnTo>
                  <a:cubicBezTo>
                    <a:pt x="891" y="3293"/>
                    <a:pt x="1135" y="3084"/>
                    <a:pt x="1170" y="2804"/>
                  </a:cubicBezTo>
                  <a:lnTo>
                    <a:pt x="1450" y="639"/>
                  </a:lnTo>
                  <a:cubicBezTo>
                    <a:pt x="1497" y="229"/>
                    <a:pt x="1186" y="1"/>
                    <a:pt x="8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9" name="Shape 2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0" name="Google Shape;2750;p71"/>
          <p:cNvSpPr txBox="1"/>
          <p:nvPr>
            <p:ph type="title"/>
          </p:nvPr>
        </p:nvSpPr>
        <p:spPr>
          <a:xfrm>
            <a:off x="1900458" y="2189750"/>
            <a:ext cx="52155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https://</a:t>
            </a:r>
            <a:r>
              <a:rPr lang="pt-BR" u="sng">
                <a:solidFill>
                  <a:schemeClr val="hlink"/>
                </a:solidFill>
                <a:hlinkClick r:id="rId3"/>
              </a:rPr>
              <a:t>youtu</a:t>
            </a:r>
            <a:r>
              <a:rPr lang="pt-BR"/>
              <a:t>.be/CGR53E65DJE</a:t>
            </a:r>
            <a:endParaRPr/>
          </a:p>
        </p:txBody>
      </p:sp>
      <p:sp>
        <p:nvSpPr>
          <p:cNvPr id="2751" name="Google Shape;2751;p71"/>
          <p:cNvSpPr txBox="1"/>
          <p:nvPr>
            <p:ph idx="8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Exemplos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55" name="Shape 2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6" name="Google Shape;2756;p72"/>
          <p:cNvSpPr txBox="1"/>
          <p:nvPr>
            <p:ph type="title"/>
          </p:nvPr>
        </p:nvSpPr>
        <p:spPr>
          <a:xfrm>
            <a:off x="1280800" y="1000400"/>
            <a:ext cx="8272200" cy="572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 </a:t>
            </a:r>
            <a:r>
              <a:rPr lang="pt-BR" sz="3600"/>
              <a:t>Método fônico na alfabetização</a:t>
            </a:r>
            <a:endParaRPr sz="3600"/>
          </a:p>
        </p:txBody>
      </p:sp>
      <p:sp>
        <p:nvSpPr>
          <p:cNvPr id="2757" name="Google Shape;2757;p72"/>
          <p:cNvSpPr/>
          <p:nvPr/>
        </p:nvSpPr>
        <p:spPr>
          <a:xfrm>
            <a:off x="3058800" y="1958125"/>
            <a:ext cx="3026400" cy="2799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758" name="Google Shape;2758;p72"/>
          <p:cNvSpPr txBox="1"/>
          <p:nvPr>
            <p:ph type="title"/>
          </p:nvPr>
        </p:nvSpPr>
        <p:spPr>
          <a:xfrm>
            <a:off x="3726444" y="4006325"/>
            <a:ext cx="1691100" cy="527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6000"/>
              <a:t>?</a:t>
            </a:r>
            <a:endParaRPr sz="6000"/>
          </a:p>
        </p:txBody>
      </p:sp>
      <p:sp>
        <p:nvSpPr>
          <p:cNvPr id="2759" name="Google Shape;2759;p72"/>
          <p:cNvSpPr txBox="1"/>
          <p:nvPr>
            <p:ph idx="4294967295" type="subTitle"/>
          </p:nvPr>
        </p:nvSpPr>
        <p:spPr>
          <a:xfrm>
            <a:off x="3284325" y="2126875"/>
            <a:ext cx="2590500" cy="6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b="1" lang="pt-BR" sz="3000"/>
              <a:t>Como propor atividades</a:t>
            </a:r>
            <a:endParaRPr b="1" sz="30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3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" name="Google Shape;2764;p73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Leitura fônica</a:t>
            </a:r>
            <a:endParaRPr/>
          </a:p>
        </p:txBody>
      </p:sp>
      <p:pic>
        <p:nvPicPr>
          <p:cNvPr id="2765" name="Google Shape;2765;p73"/>
          <p:cNvPicPr preferRelativeResize="0"/>
          <p:nvPr/>
        </p:nvPicPr>
        <p:blipFill rotWithShape="1">
          <a:blip r:embed="rId3">
            <a:alphaModFix/>
          </a:blip>
          <a:srcRect b="4544" l="5941" r="6029" t="11766"/>
          <a:stretch/>
        </p:blipFill>
        <p:spPr>
          <a:xfrm>
            <a:off x="1631900" y="1334412"/>
            <a:ext cx="5880000" cy="2954799"/>
          </a:xfrm>
          <a:prstGeom prst="rect">
            <a:avLst/>
          </a:prstGeom>
          <a:noFill/>
          <a:ln>
            <a:noFill/>
          </a:ln>
        </p:spPr>
      </p:pic>
      <p:sp>
        <p:nvSpPr>
          <p:cNvPr id="2766" name="Google Shape;2766;p73"/>
          <p:cNvSpPr txBox="1"/>
          <p:nvPr/>
        </p:nvSpPr>
        <p:spPr>
          <a:xfrm>
            <a:off x="5340375" y="4614375"/>
            <a:ext cx="369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200">
                <a:latin typeface="Poppins"/>
                <a:ea typeface="Poppins"/>
                <a:cs typeface="Poppins"/>
                <a:sym typeface="Poppins"/>
              </a:rPr>
              <a:t>Fonte: Escola em casa online. Marcy Gomes.</a:t>
            </a:r>
            <a:endParaRPr i="1" sz="12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0" name="Shape 2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1" name="Google Shape;2771;p74"/>
          <p:cNvPicPr preferRelativeResize="0"/>
          <p:nvPr/>
        </p:nvPicPr>
        <p:blipFill rotWithShape="1">
          <a:blip r:embed="rId3">
            <a:alphaModFix/>
          </a:blip>
          <a:srcRect b="2796" l="7146" r="11460" t="31560"/>
          <a:stretch/>
        </p:blipFill>
        <p:spPr>
          <a:xfrm>
            <a:off x="1237000" y="787500"/>
            <a:ext cx="6546950" cy="2970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5" name="Shape 2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6" name="Google Shape;2776;p75"/>
          <p:cNvPicPr preferRelativeResize="0"/>
          <p:nvPr/>
        </p:nvPicPr>
        <p:blipFill rotWithShape="1">
          <a:blip r:embed="rId3">
            <a:alphaModFix/>
          </a:blip>
          <a:srcRect b="24066" l="15548" r="8045" t="11342"/>
          <a:stretch/>
        </p:blipFill>
        <p:spPr>
          <a:xfrm>
            <a:off x="935150" y="836725"/>
            <a:ext cx="7038475" cy="334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0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76"/>
          <p:cNvSpPr txBox="1"/>
          <p:nvPr>
            <p:ph type="title"/>
          </p:nvPr>
        </p:nvSpPr>
        <p:spPr>
          <a:xfrm>
            <a:off x="779400" y="607300"/>
            <a:ext cx="7585200" cy="69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pt-BR" sz="2000"/>
              <a:t>Livro do Aluno </a:t>
            </a:r>
            <a:r>
              <a:rPr lang="pt-BR" sz="2000"/>
              <a:t>Alfabetização Fônica: construindo competência de leitura e escrita</a:t>
            </a:r>
            <a:r>
              <a:rPr b="0" lang="pt-BR" sz="2000"/>
              <a:t>, de Seabra e Capovilla (2010)</a:t>
            </a:r>
            <a:endParaRPr b="0" sz="2000"/>
          </a:p>
        </p:txBody>
      </p:sp>
      <p:pic>
        <p:nvPicPr>
          <p:cNvPr id="2782" name="Google Shape;278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2000" y="1502400"/>
            <a:ext cx="5172075" cy="2905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83" name="Google Shape;2783;p76"/>
          <p:cNvSpPr txBox="1"/>
          <p:nvPr>
            <p:ph idx="4294967295" type="subTitle"/>
          </p:nvPr>
        </p:nvSpPr>
        <p:spPr>
          <a:xfrm>
            <a:off x="1918850" y="4223050"/>
            <a:ext cx="67482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00"/>
              <a:t>Fonte: Seabra e Capovilla (2010)</a:t>
            </a:r>
            <a:endParaRPr sz="11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87" name="Shape 2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8" name="Google Shape;2788;p77"/>
          <p:cNvSpPr txBox="1"/>
          <p:nvPr>
            <p:ph idx="4294967295" type="subTitle"/>
          </p:nvPr>
        </p:nvSpPr>
        <p:spPr>
          <a:xfrm>
            <a:off x="1646175" y="4223050"/>
            <a:ext cx="67482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00"/>
              <a:t>Fonte: Seabra e Capovilla (2010)</a:t>
            </a:r>
            <a:endParaRPr sz="1100"/>
          </a:p>
        </p:txBody>
      </p:sp>
      <p:pic>
        <p:nvPicPr>
          <p:cNvPr id="2789" name="Google Shape;2789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6175" y="347650"/>
            <a:ext cx="5346775" cy="394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793" name="Shape 2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4" name="Google Shape;2794;p78"/>
          <p:cNvSpPr txBox="1"/>
          <p:nvPr>
            <p:ph idx="4294967295" type="subTitle"/>
          </p:nvPr>
        </p:nvSpPr>
        <p:spPr>
          <a:xfrm>
            <a:off x="1646175" y="4223050"/>
            <a:ext cx="6748200" cy="437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1100"/>
              <a:t>Fonte: Seabra e Capovilla (2010)</a:t>
            </a:r>
            <a:endParaRPr sz="1100"/>
          </a:p>
        </p:txBody>
      </p:sp>
      <p:pic>
        <p:nvPicPr>
          <p:cNvPr id="2795" name="Google Shape;279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0775" y="545325"/>
            <a:ext cx="6002450" cy="3677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9" name="Shape 2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0" name="Google Shape;2800;p79"/>
          <p:cNvSpPr/>
          <p:nvPr/>
        </p:nvSpPr>
        <p:spPr>
          <a:xfrm>
            <a:off x="3088475" y="1187550"/>
            <a:ext cx="3208500" cy="2768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2801" name="Google Shape;2801;p79"/>
          <p:cNvSpPr txBox="1"/>
          <p:nvPr>
            <p:ph idx="4294967295" type="subTitle"/>
          </p:nvPr>
        </p:nvSpPr>
        <p:spPr>
          <a:xfrm>
            <a:off x="3178025" y="1689975"/>
            <a:ext cx="3029400" cy="276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pt-BR" sz="2400">
                <a:latin typeface="Nunito Black"/>
                <a:ea typeface="Nunito Black"/>
                <a:cs typeface="Nunito Black"/>
                <a:sym typeface="Nunito Black"/>
              </a:rPr>
              <a:t>A valorização do </a:t>
            </a:r>
            <a:r>
              <a:rPr lang="pt-BR" sz="2600" u="sng">
                <a:latin typeface="Nunito Black"/>
                <a:ea typeface="Nunito Black"/>
                <a:cs typeface="Nunito Black"/>
                <a:sym typeface="Nunito Black"/>
              </a:rPr>
              <a:t>som</a:t>
            </a:r>
            <a:r>
              <a:rPr lang="pt-BR" sz="2400">
                <a:latin typeface="Nunito Black"/>
                <a:ea typeface="Nunito Black"/>
                <a:cs typeface="Nunito Black"/>
                <a:sym typeface="Nunito Black"/>
              </a:rPr>
              <a:t> a partir da consciência silábica</a:t>
            </a:r>
            <a:endParaRPr sz="2400">
              <a:latin typeface="Nunito Black"/>
              <a:ea typeface="Nunito Black"/>
              <a:cs typeface="Nunito Black"/>
              <a:sym typeface="Nunito Black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7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" name="Google Shape;2088;p53"/>
          <p:cNvPicPr preferRelativeResize="0"/>
          <p:nvPr/>
        </p:nvPicPr>
        <p:blipFill rotWithShape="1">
          <a:blip r:embed="rId3">
            <a:alphaModFix/>
          </a:blip>
          <a:srcRect b="14322" l="0" r="0" t="17408"/>
          <a:stretch/>
        </p:blipFill>
        <p:spPr>
          <a:xfrm>
            <a:off x="6302050" y="2485562"/>
            <a:ext cx="2841949" cy="1940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9" name="Google Shape;2089;p53"/>
          <p:cNvSpPr txBox="1"/>
          <p:nvPr>
            <p:ph idx="8" type="title"/>
          </p:nvPr>
        </p:nvSpPr>
        <p:spPr>
          <a:xfrm>
            <a:off x="341550" y="56375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Contexto</a:t>
            </a:r>
            <a:r>
              <a:rPr lang="pt-BR"/>
              <a:t> histórico brasileiro</a:t>
            </a:r>
            <a:endParaRPr/>
          </a:p>
        </p:txBody>
      </p:sp>
      <p:sp>
        <p:nvSpPr>
          <p:cNvPr id="2090" name="Google Shape;2090;p53"/>
          <p:cNvSpPr txBox="1"/>
          <p:nvPr>
            <p:ph idx="8" type="title"/>
          </p:nvPr>
        </p:nvSpPr>
        <p:spPr>
          <a:xfrm>
            <a:off x="1293075" y="1783238"/>
            <a:ext cx="51474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600"/>
              <a:t>Disputas teóricas</a:t>
            </a:r>
            <a:endParaRPr sz="2600"/>
          </a:p>
        </p:txBody>
      </p:sp>
      <p:pic>
        <p:nvPicPr>
          <p:cNvPr id="2091" name="Google Shape;2091;p53"/>
          <p:cNvPicPr preferRelativeResize="0"/>
          <p:nvPr/>
        </p:nvPicPr>
        <p:blipFill rotWithShape="1">
          <a:blip r:embed="rId3">
            <a:alphaModFix/>
          </a:blip>
          <a:srcRect b="47644" l="7473" r="75337" t="36647"/>
          <a:stretch/>
        </p:blipFill>
        <p:spPr>
          <a:xfrm>
            <a:off x="4572000" y="1710337"/>
            <a:ext cx="1666579" cy="1522950"/>
          </a:xfrm>
          <a:prstGeom prst="rect">
            <a:avLst/>
          </a:prstGeom>
          <a:noFill/>
          <a:ln>
            <a:noFill/>
          </a:ln>
        </p:spPr>
      </p:pic>
      <p:sp>
        <p:nvSpPr>
          <p:cNvPr id="2092" name="Google Shape;2092;p53"/>
          <p:cNvSpPr txBox="1"/>
          <p:nvPr/>
        </p:nvSpPr>
        <p:spPr>
          <a:xfrm>
            <a:off x="1194450" y="2571750"/>
            <a:ext cx="4884900" cy="138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Novos métodos x antigos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pt-BR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Métodos sintéticos x analíticos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Relevância do método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05" name="Shape 2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6" name="Google Shape;2806;p80"/>
          <p:cNvSpPr txBox="1"/>
          <p:nvPr>
            <p:ph idx="1" type="subTitle"/>
          </p:nvPr>
        </p:nvSpPr>
        <p:spPr>
          <a:xfrm>
            <a:off x="1610575" y="367850"/>
            <a:ext cx="57144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Sorteio de letras</a:t>
            </a:r>
            <a:endParaRPr sz="4800"/>
          </a:p>
        </p:txBody>
      </p:sp>
      <p:sp>
        <p:nvSpPr>
          <p:cNvPr id="2807" name="Google Shape;2807;p80"/>
          <p:cNvSpPr/>
          <p:nvPr/>
        </p:nvSpPr>
        <p:spPr>
          <a:xfrm>
            <a:off x="3081451" y="1511360"/>
            <a:ext cx="504000" cy="484800"/>
          </a:xfrm>
          <a:prstGeom prst="mathPlus">
            <a:avLst>
              <a:gd fmla="val 23520" name="adj1"/>
            </a:avLst>
          </a:prstGeom>
          <a:solidFill>
            <a:srgbClr val="FF0000"/>
          </a:solidFill>
          <a:ln cap="flat" cmpd="sng" w="9525">
            <a:solidFill>
              <a:srgbClr val="2727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8" name="Google Shape;2808;p80"/>
          <p:cNvSpPr/>
          <p:nvPr/>
        </p:nvSpPr>
        <p:spPr>
          <a:xfrm>
            <a:off x="4929916" y="1570608"/>
            <a:ext cx="424800" cy="366300"/>
          </a:xfrm>
          <a:prstGeom prst="mathEqual">
            <a:avLst>
              <a:gd fmla="val 23520" name="adj1"/>
              <a:gd fmla="val 11760" name="adj2"/>
            </a:avLst>
          </a:prstGeom>
          <a:solidFill>
            <a:srgbClr val="FF0000"/>
          </a:solidFill>
          <a:ln cap="flat" cmpd="sng" w="9525">
            <a:solidFill>
              <a:srgbClr val="27272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9" name="Google Shape;2809;p80"/>
          <p:cNvPicPr preferRelativeResize="0"/>
          <p:nvPr/>
        </p:nvPicPr>
        <p:blipFill rotWithShape="1">
          <a:blip r:embed="rId3">
            <a:alphaModFix/>
          </a:blip>
          <a:srcRect b="51008" l="26016" r="28744" t="6804"/>
          <a:stretch/>
        </p:blipFill>
        <p:spPr>
          <a:xfrm>
            <a:off x="1762891" y="1080067"/>
            <a:ext cx="1318561" cy="1347355"/>
          </a:xfrm>
          <a:prstGeom prst="rect">
            <a:avLst/>
          </a:prstGeom>
          <a:noFill/>
          <a:ln>
            <a:noFill/>
          </a:ln>
        </p:spPr>
      </p:pic>
      <p:sp>
        <p:nvSpPr>
          <p:cNvPr id="2810" name="Google Shape;2810;p80"/>
          <p:cNvSpPr txBox="1"/>
          <p:nvPr/>
        </p:nvSpPr>
        <p:spPr>
          <a:xfrm>
            <a:off x="1811527" y="1642154"/>
            <a:ext cx="1221300" cy="35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1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CONSOANTES</a:t>
            </a:r>
            <a:endParaRPr b="1" sz="11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2811" name="Google Shape;2811;p80"/>
          <p:cNvPicPr preferRelativeResize="0"/>
          <p:nvPr/>
        </p:nvPicPr>
        <p:blipFill rotWithShape="1">
          <a:blip r:embed="rId4">
            <a:alphaModFix/>
          </a:blip>
          <a:srcRect b="8804" l="50956" r="2494" t="49006"/>
          <a:stretch/>
        </p:blipFill>
        <p:spPr>
          <a:xfrm>
            <a:off x="3518156" y="1080068"/>
            <a:ext cx="1356772" cy="1347355"/>
          </a:xfrm>
          <a:prstGeom prst="rect">
            <a:avLst/>
          </a:prstGeom>
          <a:noFill/>
          <a:ln>
            <a:noFill/>
          </a:ln>
        </p:spPr>
      </p:pic>
      <p:sp>
        <p:nvSpPr>
          <p:cNvPr id="2812" name="Google Shape;2812;p80"/>
          <p:cNvSpPr txBox="1"/>
          <p:nvPr/>
        </p:nvSpPr>
        <p:spPr>
          <a:xfrm>
            <a:off x="3740325" y="1613350"/>
            <a:ext cx="10347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VOGAIS</a:t>
            </a:r>
            <a:endParaRPr b="1" sz="1500">
              <a:solidFill>
                <a:schemeClr val="lt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2813" name="Google Shape;2813;p80"/>
          <p:cNvSpPr txBox="1"/>
          <p:nvPr/>
        </p:nvSpPr>
        <p:spPr>
          <a:xfrm>
            <a:off x="5505939" y="1377560"/>
            <a:ext cx="2256000" cy="7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3700">
                <a:solidFill>
                  <a:srgbClr val="FF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SÍLABA</a:t>
            </a:r>
            <a:endParaRPr b="1" sz="3700">
              <a:solidFill>
                <a:srgbClr val="FF0000"/>
              </a:solidFill>
            </a:endParaRPr>
          </a:p>
        </p:txBody>
      </p:sp>
      <p:sp>
        <p:nvSpPr>
          <p:cNvPr id="2814" name="Google Shape;2814;p80"/>
          <p:cNvSpPr txBox="1"/>
          <p:nvPr>
            <p:ph idx="3" type="subTitle"/>
          </p:nvPr>
        </p:nvSpPr>
        <p:spPr>
          <a:xfrm>
            <a:off x="695056" y="1505500"/>
            <a:ext cx="779700" cy="63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/>
              <a:t>LETRAS MÓVEIS</a:t>
            </a:r>
            <a:endParaRPr sz="1200"/>
          </a:p>
        </p:txBody>
      </p:sp>
      <p:sp>
        <p:nvSpPr>
          <p:cNvPr id="2815" name="Google Shape;2815;p80"/>
          <p:cNvSpPr txBox="1"/>
          <p:nvPr>
            <p:ph idx="3" type="subTitle"/>
          </p:nvPr>
        </p:nvSpPr>
        <p:spPr>
          <a:xfrm>
            <a:off x="1769700" y="3170188"/>
            <a:ext cx="3127500" cy="16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DESAFIO: dizer/escrever uma palavra que comece com o som formado.</a:t>
            </a:r>
            <a:endParaRPr sz="2000"/>
          </a:p>
        </p:txBody>
      </p:sp>
      <p:cxnSp>
        <p:nvCxnSpPr>
          <p:cNvPr id="2816" name="Google Shape;2816;p80"/>
          <p:cNvCxnSpPr>
            <a:stCxn id="2814" idx="3"/>
            <a:endCxn id="2810" idx="1"/>
          </p:cNvCxnSpPr>
          <p:nvPr/>
        </p:nvCxnSpPr>
        <p:spPr>
          <a:xfrm>
            <a:off x="1474756" y="1821100"/>
            <a:ext cx="336900" cy="0"/>
          </a:xfrm>
          <a:prstGeom prst="straightConnector1">
            <a:avLst/>
          </a:prstGeom>
          <a:noFill/>
          <a:ln cap="flat" cmpd="sng" w="9525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17" name="Google Shape;2817;p80"/>
          <p:cNvPicPr preferRelativeResize="0"/>
          <p:nvPr/>
        </p:nvPicPr>
        <p:blipFill rotWithShape="1">
          <a:blip r:embed="rId5">
            <a:alphaModFix/>
          </a:blip>
          <a:srcRect b="24596" l="0" r="0" t="21023"/>
          <a:stretch/>
        </p:blipFill>
        <p:spPr>
          <a:xfrm>
            <a:off x="4775025" y="2521925"/>
            <a:ext cx="2256001" cy="24870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Google Shape;2822;p81"/>
          <p:cNvSpPr txBox="1"/>
          <p:nvPr>
            <p:ph idx="1" type="subTitle"/>
          </p:nvPr>
        </p:nvSpPr>
        <p:spPr>
          <a:xfrm>
            <a:off x="1693750" y="230775"/>
            <a:ext cx="55971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600"/>
              <a:t>Lince do som inicial</a:t>
            </a:r>
            <a:endParaRPr sz="3600"/>
          </a:p>
        </p:txBody>
      </p:sp>
      <p:sp>
        <p:nvSpPr>
          <p:cNvPr id="2823" name="Google Shape;2823;p81"/>
          <p:cNvSpPr txBox="1"/>
          <p:nvPr>
            <p:ph idx="3" type="subTitle"/>
          </p:nvPr>
        </p:nvSpPr>
        <p:spPr>
          <a:xfrm>
            <a:off x="1382375" y="1087350"/>
            <a:ext cx="2752200" cy="16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Identificar palavras a partir da correspondência entre o som inicial</a:t>
            </a:r>
            <a:endParaRPr sz="2000"/>
          </a:p>
        </p:txBody>
      </p:sp>
      <p:pic>
        <p:nvPicPr>
          <p:cNvPr id="2824" name="Google Shape;2824;p81"/>
          <p:cNvPicPr preferRelativeResize="0"/>
          <p:nvPr/>
        </p:nvPicPr>
        <p:blipFill rotWithShape="1">
          <a:blip r:embed="rId3">
            <a:alphaModFix/>
          </a:blip>
          <a:srcRect b="17053" l="0" r="0" t="13593"/>
          <a:stretch/>
        </p:blipFill>
        <p:spPr>
          <a:xfrm>
            <a:off x="4645450" y="1098575"/>
            <a:ext cx="3122325" cy="2886700"/>
          </a:xfrm>
          <a:prstGeom prst="rect">
            <a:avLst/>
          </a:prstGeom>
          <a:noFill/>
          <a:ln cap="flat" cmpd="sng" w="25400">
            <a:solidFill>
              <a:srgbClr val="D0E0E3"/>
            </a:solidFill>
            <a:prstDash val="solid"/>
            <a:miter lim="8000"/>
            <a:headEnd len="sm" w="sm" type="none"/>
            <a:tailEnd len="sm" w="sm" type="none"/>
          </a:ln>
        </p:spPr>
      </p:pic>
      <p:pic>
        <p:nvPicPr>
          <p:cNvPr id="2825" name="Google Shape;2825;p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82375" y="2717960"/>
            <a:ext cx="3010775" cy="2320240"/>
          </a:xfrm>
          <a:prstGeom prst="rect">
            <a:avLst/>
          </a:prstGeom>
          <a:noFill/>
          <a:ln cap="flat" cmpd="sng" w="25400">
            <a:solidFill>
              <a:srgbClr val="D0E0E3"/>
            </a:solidFill>
            <a:prstDash val="solid"/>
            <a:miter lim="8000"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29" name="Shape 2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0" name="Google Shape;2830;p82"/>
          <p:cNvSpPr txBox="1"/>
          <p:nvPr>
            <p:ph idx="1" type="subTitle"/>
          </p:nvPr>
        </p:nvSpPr>
        <p:spPr>
          <a:xfrm>
            <a:off x="3305250" y="380225"/>
            <a:ext cx="2533500" cy="713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4800"/>
              <a:t>Rébus</a:t>
            </a:r>
            <a:endParaRPr sz="4800"/>
          </a:p>
        </p:txBody>
      </p:sp>
      <p:sp>
        <p:nvSpPr>
          <p:cNvPr id="2831" name="Google Shape;2831;p82"/>
          <p:cNvSpPr txBox="1"/>
          <p:nvPr>
            <p:ph idx="3" type="subTitle"/>
          </p:nvPr>
        </p:nvSpPr>
        <p:spPr>
          <a:xfrm>
            <a:off x="722325" y="1538425"/>
            <a:ext cx="2988900" cy="16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300"/>
              <a:t>Através do som da primeira </a:t>
            </a:r>
            <a:r>
              <a:rPr lang="pt-BR" sz="2300"/>
              <a:t>sílaba</a:t>
            </a:r>
            <a:r>
              <a:rPr lang="pt-BR" sz="2300"/>
              <a:t> de cada imagem é </a:t>
            </a:r>
            <a:r>
              <a:rPr lang="pt-BR" sz="2300"/>
              <a:t>formada</a:t>
            </a:r>
            <a:r>
              <a:rPr lang="pt-BR" sz="2300"/>
              <a:t> uma nova palavra.</a:t>
            </a:r>
            <a:endParaRPr sz="2300"/>
          </a:p>
        </p:txBody>
      </p:sp>
      <p:pic>
        <p:nvPicPr>
          <p:cNvPr id="2832" name="Google Shape;2832;p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65100" y="1432200"/>
            <a:ext cx="4003651" cy="2252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836" name="Shape 28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7" name="Google Shape;2837;p83"/>
          <p:cNvSpPr txBox="1"/>
          <p:nvPr>
            <p:ph type="title"/>
          </p:nvPr>
        </p:nvSpPr>
        <p:spPr>
          <a:xfrm>
            <a:off x="720000" y="2516588"/>
            <a:ext cx="7704000" cy="84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Jogo virtual</a:t>
            </a:r>
            <a:endParaRPr/>
          </a:p>
        </p:txBody>
      </p:sp>
      <p:sp>
        <p:nvSpPr>
          <p:cNvPr id="2838" name="Google Shape;2838;p83"/>
          <p:cNvSpPr txBox="1"/>
          <p:nvPr>
            <p:ph idx="1" type="subTitle"/>
          </p:nvPr>
        </p:nvSpPr>
        <p:spPr>
          <a:xfrm>
            <a:off x="1802125" y="3358388"/>
            <a:ext cx="5540100" cy="50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u="sng">
                <a:solidFill>
                  <a:schemeClr val="hlink"/>
                </a:solidFill>
                <a:hlinkClick r:id="rId3"/>
              </a:rPr>
              <a:t>https://wordwall.net/pt/resource/37138307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839" name="Google Shape;2839;p83"/>
          <p:cNvGrpSpPr/>
          <p:nvPr/>
        </p:nvGrpSpPr>
        <p:grpSpPr>
          <a:xfrm>
            <a:off x="3602786" y="777188"/>
            <a:ext cx="1738816" cy="1540985"/>
            <a:chOff x="2946513" y="1745475"/>
            <a:chExt cx="720275" cy="835675"/>
          </a:xfrm>
        </p:grpSpPr>
        <p:sp>
          <p:nvSpPr>
            <p:cNvPr id="2840" name="Google Shape;2840;p83"/>
            <p:cNvSpPr/>
            <p:nvPr/>
          </p:nvSpPr>
          <p:spPr>
            <a:xfrm>
              <a:off x="3101438" y="1745475"/>
              <a:ext cx="199500" cy="223350"/>
            </a:xfrm>
            <a:custGeom>
              <a:rect b="b" l="l" r="r" t="t"/>
              <a:pathLst>
                <a:path extrusionOk="0" h="8934" w="7980">
                  <a:moveTo>
                    <a:pt x="1557" y="1"/>
                  </a:moveTo>
                  <a:cubicBezTo>
                    <a:pt x="1545" y="1"/>
                    <a:pt x="1533" y="1"/>
                    <a:pt x="1522" y="2"/>
                  </a:cubicBezTo>
                  <a:cubicBezTo>
                    <a:pt x="1144" y="18"/>
                    <a:pt x="750" y="333"/>
                    <a:pt x="545" y="789"/>
                  </a:cubicBezTo>
                  <a:cubicBezTo>
                    <a:pt x="542" y="796"/>
                    <a:pt x="539" y="804"/>
                    <a:pt x="536" y="811"/>
                  </a:cubicBezTo>
                  <a:lnTo>
                    <a:pt x="536" y="811"/>
                  </a:lnTo>
                  <a:cubicBezTo>
                    <a:pt x="273" y="1435"/>
                    <a:pt x="104" y="2104"/>
                    <a:pt x="57" y="2774"/>
                  </a:cubicBezTo>
                  <a:cubicBezTo>
                    <a:pt x="21" y="3113"/>
                    <a:pt x="1" y="3450"/>
                    <a:pt x="1" y="3783"/>
                  </a:cubicBezTo>
                  <a:lnTo>
                    <a:pt x="1" y="3783"/>
                  </a:lnTo>
                  <a:cubicBezTo>
                    <a:pt x="1" y="5071"/>
                    <a:pt x="309" y="6300"/>
                    <a:pt x="1238" y="7279"/>
                  </a:cubicBezTo>
                  <a:cubicBezTo>
                    <a:pt x="2199" y="8256"/>
                    <a:pt x="3475" y="8838"/>
                    <a:pt x="4830" y="8917"/>
                  </a:cubicBezTo>
                  <a:cubicBezTo>
                    <a:pt x="4959" y="8927"/>
                    <a:pt x="5091" y="8933"/>
                    <a:pt x="5224" y="8933"/>
                  </a:cubicBezTo>
                  <a:cubicBezTo>
                    <a:pt x="5911" y="8933"/>
                    <a:pt x="6612" y="8781"/>
                    <a:pt x="7114" y="8319"/>
                  </a:cubicBezTo>
                  <a:cubicBezTo>
                    <a:pt x="7822" y="7657"/>
                    <a:pt x="7933" y="6570"/>
                    <a:pt x="7948" y="5578"/>
                  </a:cubicBezTo>
                  <a:cubicBezTo>
                    <a:pt x="7980" y="5326"/>
                    <a:pt x="7933" y="5074"/>
                    <a:pt x="7822" y="4838"/>
                  </a:cubicBezTo>
                  <a:cubicBezTo>
                    <a:pt x="7570" y="4381"/>
                    <a:pt x="6940" y="4349"/>
                    <a:pt x="6420" y="4349"/>
                  </a:cubicBezTo>
                  <a:cubicBezTo>
                    <a:pt x="5586" y="4333"/>
                    <a:pt x="4704" y="4223"/>
                    <a:pt x="3995" y="3735"/>
                  </a:cubicBezTo>
                  <a:cubicBezTo>
                    <a:pt x="3302" y="3262"/>
                    <a:pt x="2829" y="2412"/>
                    <a:pt x="2609" y="1561"/>
                  </a:cubicBezTo>
                  <a:cubicBezTo>
                    <a:pt x="2546" y="1230"/>
                    <a:pt x="2451" y="900"/>
                    <a:pt x="2309" y="585"/>
                  </a:cubicBezTo>
                  <a:cubicBezTo>
                    <a:pt x="2128" y="177"/>
                    <a:pt x="1831" y="1"/>
                    <a:pt x="1557" y="1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1" name="Google Shape;2841;p83"/>
            <p:cNvSpPr/>
            <p:nvPr/>
          </p:nvSpPr>
          <p:spPr>
            <a:xfrm>
              <a:off x="3098513" y="1753775"/>
              <a:ext cx="202425" cy="215425"/>
            </a:xfrm>
            <a:custGeom>
              <a:rect b="b" l="l" r="r" t="t"/>
              <a:pathLst>
                <a:path extrusionOk="0" h="8617" w="8097">
                  <a:moveTo>
                    <a:pt x="977" y="1"/>
                  </a:moveTo>
                  <a:lnTo>
                    <a:pt x="977" y="1"/>
                  </a:lnTo>
                  <a:cubicBezTo>
                    <a:pt x="851" y="127"/>
                    <a:pt x="741" y="284"/>
                    <a:pt x="662" y="457"/>
                  </a:cubicBezTo>
                  <a:cubicBezTo>
                    <a:pt x="394" y="1087"/>
                    <a:pt x="221" y="1765"/>
                    <a:pt x="174" y="2458"/>
                  </a:cubicBezTo>
                  <a:cubicBezTo>
                    <a:pt x="1" y="4096"/>
                    <a:pt x="190" y="5718"/>
                    <a:pt x="1355" y="6947"/>
                  </a:cubicBezTo>
                  <a:cubicBezTo>
                    <a:pt x="2316" y="7924"/>
                    <a:pt x="3592" y="8506"/>
                    <a:pt x="4947" y="8601"/>
                  </a:cubicBezTo>
                  <a:cubicBezTo>
                    <a:pt x="5076" y="8611"/>
                    <a:pt x="5207" y="8617"/>
                    <a:pt x="5338" y="8617"/>
                  </a:cubicBezTo>
                  <a:cubicBezTo>
                    <a:pt x="6026" y="8617"/>
                    <a:pt x="6728" y="8463"/>
                    <a:pt x="7231" y="7987"/>
                  </a:cubicBezTo>
                  <a:cubicBezTo>
                    <a:pt x="7939" y="7325"/>
                    <a:pt x="8050" y="6238"/>
                    <a:pt x="8065" y="5262"/>
                  </a:cubicBezTo>
                  <a:cubicBezTo>
                    <a:pt x="8097" y="4994"/>
                    <a:pt x="8050" y="4742"/>
                    <a:pt x="7939" y="4521"/>
                  </a:cubicBezTo>
                  <a:cubicBezTo>
                    <a:pt x="7687" y="4049"/>
                    <a:pt x="7057" y="4017"/>
                    <a:pt x="6537" y="4017"/>
                  </a:cubicBezTo>
                  <a:lnTo>
                    <a:pt x="6474" y="4017"/>
                  </a:lnTo>
                  <a:cubicBezTo>
                    <a:pt x="6232" y="5339"/>
                    <a:pt x="5700" y="6776"/>
                    <a:pt x="4474" y="6776"/>
                  </a:cubicBezTo>
                  <a:cubicBezTo>
                    <a:pt x="4269" y="6776"/>
                    <a:pt x="4043" y="6736"/>
                    <a:pt x="3797" y="6648"/>
                  </a:cubicBezTo>
                  <a:cubicBezTo>
                    <a:pt x="1292" y="5766"/>
                    <a:pt x="615" y="2568"/>
                    <a:pt x="977" y="1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2" name="Google Shape;2842;p83"/>
            <p:cNvSpPr/>
            <p:nvPr/>
          </p:nvSpPr>
          <p:spPr>
            <a:xfrm>
              <a:off x="3464338" y="1745500"/>
              <a:ext cx="202450" cy="223675"/>
            </a:xfrm>
            <a:custGeom>
              <a:rect b="b" l="l" r="r" t="t"/>
              <a:pathLst>
                <a:path extrusionOk="0" h="8947" w="8098">
                  <a:moveTo>
                    <a:pt x="6459" y="1"/>
                  </a:moveTo>
                  <a:cubicBezTo>
                    <a:pt x="6160" y="1"/>
                    <a:pt x="5860" y="158"/>
                    <a:pt x="5671" y="584"/>
                  </a:cubicBezTo>
                  <a:cubicBezTo>
                    <a:pt x="5530" y="899"/>
                    <a:pt x="5435" y="1229"/>
                    <a:pt x="5372" y="1560"/>
                  </a:cubicBezTo>
                  <a:cubicBezTo>
                    <a:pt x="5136" y="2427"/>
                    <a:pt x="4695" y="3246"/>
                    <a:pt x="3986" y="3734"/>
                  </a:cubicBezTo>
                  <a:cubicBezTo>
                    <a:pt x="3261" y="4238"/>
                    <a:pt x="2411" y="4332"/>
                    <a:pt x="1544" y="4348"/>
                  </a:cubicBezTo>
                  <a:cubicBezTo>
                    <a:pt x="1025" y="4348"/>
                    <a:pt x="410" y="4380"/>
                    <a:pt x="143" y="4852"/>
                  </a:cubicBezTo>
                  <a:cubicBezTo>
                    <a:pt x="48" y="5073"/>
                    <a:pt x="1" y="5325"/>
                    <a:pt x="32" y="5577"/>
                  </a:cubicBezTo>
                  <a:cubicBezTo>
                    <a:pt x="48" y="6569"/>
                    <a:pt x="158" y="7656"/>
                    <a:pt x="867" y="8318"/>
                  </a:cubicBezTo>
                  <a:cubicBezTo>
                    <a:pt x="1375" y="8785"/>
                    <a:pt x="2086" y="8947"/>
                    <a:pt x="2780" y="8947"/>
                  </a:cubicBezTo>
                  <a:cubicBezTo>
                    <a:pt x="2905" y="8947"/>
                    <a:pt x="3029" y="8942"/>
                    <a:pt x="3151" y="8932"/>
                  </a:cubicBezTo>
                  <a:cubicBezTo>
                    <a:pt x="4506" y="8837"/>
                    <a:pt x="5782" y="8255"/>
                    <a:pt x="6742" y="7278"/>
                  </a:cubicBezTo>
                  <a:cubicBezTo>
                    <a:pt x="7908" y="6049"/>
                    <a:pt x="8097" y="4427"/>
                    <a:pt x="7924" y="2789"/>
                  </a:cubicBezTo>
                  <a:cubicBezTo>
                    <a:pt x="7877" y="2096"/>
                    <a:pt x="7703" y="1418"/>
                    <a:pt x="7436" y="788"/>
                  </a:cubicBezTo>
                  <a:cubicBezTo>
                    <a:pt x="7215" y="332"/>
                    <a:pt x="6837" y="17"/>
                    <a:pt x="6459" y="1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3" name="Google Shape;2843;p83"/>
            <p:cNvSpPr/>
            <p:nvPr/>
          </p:nvSpPr>
          <p:spPr>
            <a:xfrm>
              <a:off x="3464338" y="1747875"/>
              <a:ext cx="202450" cy="220950"/>
            </a:xfrm>
            <a:custGeom>
              <a:rect b="b" l="l" r="r" t="t"/>
              <a:pathLst>
                <a:path extrusionOk="0" h="8838" w="8098">
                  <a:moveTo>
                    <a:pt x="6790" y="0"/>
                  </a:moveTo>
                  <a:cubicBezTo>
                    <a:pt x="7184" y="1245"/>
                    <a:pt x="7593" y="2489"/>
                    <a:pt x="6995" y="3781"/>
                  </a:cubicBezTo>
                  <a:cubicBezTo>
                    <a:pt x="6475" y="4899"/>
                    <a:pt x="5341" y="5624"/>
                    <a:pt x="4222" y="5986"/>
                  </a:cubicBezTo>
                  <a:cubicBezTo>
                    <a:pt x="3754" y="6139"/>
                    <a:pt x="3223" y="6260"/>
                    <a:pt x="2702" y="6260"/>
                  </a:cubicBezTo>
                  <a:cubicBezTo>
                    <a:pt x="2208" y="6260"/>
                    <a:pt x="1722" y="6151"/>
                    <a:pt x="1308" y="5860"/>
                  </a:cubicBezTo>
                  <a:cubicBezTo>
                    <a:pt x="867" y="5513"/>
                    <a:pt x="552" y="5009"/>
                    <a:pt x="442" y="4442"/>
                  </a:cubicBezTo>
                  <a:cubicBezTo>
                    <a:pt x="316" y="4521"/>
                    <a:pt x="206" y="4616"/>
                    <a:pt x="143" y="4742"/>
                  </a:cubicBezTo>
                  <a:cubicBezTo>
                    <a:pt x="32" y="4978"/>
                    <a:pt x="1" y="5230"/>
                    <a:pt x="17" y="5482"/>
                  </a:cubicBezTo>
                  <a:cubicBezTo>
                    <a:pt x="32" y="6474"/>
                    <a:pt x="158" y="7561"/>
                    <a:pt x="867" y="8223"/>
                  </a:cubicBezTo>
                  <a:cubicBezTo>
                    <a:pt x="1356" y="8685"/>
                    <a:pt x="2055" y="8837"/>
                    <a:pt x="2741" y="8837"/>
                  </a:cubicBezTo>
                  <a:cubicBezTo>
                    <a:pt x="2874" y="8837"/>
                    <a:pt x="3006" y="8831"/>
                    <a:pt x="3135" y="8821"/>
                  </a:cubicBezTo>
                  <a:cubicBezTo>
                    <a:pt x="4506" y="8742"/>
                    <a:pt x="5782" y="8160"/>
                    <a:pt x="6727" y="7183"/>
                  </a:cubicBezTo>
                  <a:cubicBezTo>
                    <a:pt x="7892" y="5954"/>
                    <a:pt x="8097" y="4332"/>
                    <a:pt x="7908" y="2678"/>
                  </a:cubicBezTo>
                  <a:cubicBezTo>
                    <a:pt x="7861" y="2001"/>
                    <a:pt x="7703" y="1323"/>
                    <a:pt x="7436" y="693"/>
                  </a:cubicBezTo>
                  <a:cubicBezTo>
                    <a:pt x="7294" y="394"/>
                    <a:pt x="7073" y="142"/>
                    <a:pt x="6790" y="0"/>
                  </a:cubicBezTo>
                  <a:close/>
                </a:path>
              </a:pathLst>
            </a:custGeom>
            <a:solidFill>
              <a:srgbClr val="F9C54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4" name="Google Shape;2844;p83"/>
            <p:cNvSpPr/>
            <p:nvPr/>
          </p:nvSpPr>
          <p:spPr>
            <a:xfrm>
              <a:off x="2946513" y="1830575"/>
              <a:ext cx="580475" cy="750575"/>
            </a:xfrm>
            <a:custGeom>
              <a:rect b="b" l="l" r="r" t="t"/>
              <a:pathLst>
                <a:path extrusionOk="0" h="30023" w="23219">
                  <a:moveTo>
                    <a:pt x="23140" y="567"/>
                  </a:moveTo>
                  <a:cubicBezTo>
                    <a:pt x="22982" y="236"/>
                    <a:pt x="22667" y="16"/>
                    <a:pt x="22305" y="0"/>
                  </a:cubicBezTo>
                  <a:lnTo>
                    <a:pt x="20572" y="0"/>
                  </a:lnTo>
                  <a:cubicBezTo>
                    <a:pt x="20336" y="0"/>
                    <a:pt x="20115" y="0"/>
                    <a:pt x="19895" y="16"/>
                  </a:cubicBezTo>
                  <a:cubicBezTo>
                    <a:pt x="19674" y="32"/>
                    <a:pt x="19485" y="16"/>
                    <a:pt x="19280" y="16"/>
                  </a:cubicBezTo>
                  <a:lnTo>
                    <a:pt x="12838" y="16"/>
                  </a:lnTo>
                  <a:lnTo>
                    <a:pt x="12413" y="16"/>
                  </a:lnTo>
                  <a:cubicBezTo>
                    <a:pt x="12224" y="0"/>
                    <a:pt x="12035" y="0"/>
                    <a:pt x="11861" y="16"/>
                  </a:cubicBezTo>
                  <a:lnTo>
                    <a:pt x="11625" y="47"/>
                  </a:lnTo>
                  <a:cubicBezTo>
                    <a:pt x="11546" y="63"/>
                    <a:pt x="11452" y="95"/>
                    <a:pt x="11373" y="142"/>
                  </a:cubicBezTo>
                  <a:cubicBezTo>
                    <a:pt x="11090" y="315"/>
                    <a:pt x="10916" y="646"/>
                    <a:pt x="10932" y="977"/>
                  </a:cubicBezTo>
                  <a:cubicBezTo>
                    <a:pt x="10932" y="1024"/>
                    <a:pt x="10932" y="1071"/>
                    <a:pt x="10948" y="1103"/>
                  </a:cubicBezTo>
                  <a:cubicBezTo>
                    <a:pt x="11027" y="1560"/>
                    <a:pt x="10916" y="2158"/>
                    <a:pt x="10901" y="2631"/>
                  </a:cubicBezTo>
                  <a:cubicBezTo>
                    <a:pt x="10885" y="3198"/>
                    <a:pt x="10885" y="3765"/>
                    <a:pt x="10869" y="4332"/>
                  </a:cubicBezTo>
                  <a:cubicBezTo>
                    <a:pt x="10853" y="6616"/>
                    <a:pt x="10869" y="8900"/>
                    <a:pt x="10948" y="11200"/>
                  </a:cubicBezTo>
                  <a:cubicBezTo>
                    <a:pt x="11027" y="13483"/>
                    <a:pt x="11263" y="15736"/>
                    <a:pt x="11279" y="18020"/>
                  </a:cubicBezTo>
                  <a:cubicBezTo>
                    <a:pt x="11279" y="19705"/>
                    <a:pt x="10412" y="21344"/>
                    <a:pt x="8790" y="21863"/>
                  </a:cubicBezTo>
                  <a:cubicBezTo>
                    <a:pt x="7041" y="22430"/>
                    <a:pt x="5135" y="21407"/>
                    <a:pt x="4017" y="20083"/>
                  </a:cubicBezTo>
                  <a:cubicBezTo>
                    <a:pt x="3844" y="19879"/>
                    <a:pt x="3686" y="19658"/>
                    <a:pt x="3545" y="19422"/>
                  </a:cubicBezTo>
                  <a:cubicBezTo>
                    <a:pt x="2631" y="17847"/>
                    <a:pt x="2300" y="15909"/>
                    <a:pt x="2316" y="14098"/>
                  </a:cubicBezTo>
                  <a:cubicBezTo>
                    <a:pt x="2316" y="12916"/>
                    <a:pt x="2678" y="11656"/>
                    <a:pt x="3560" y="10853"/>
                  </a:cubicBezTo>
                  <a:cubicBezTo>
                    <a:pt x="3812" y="10632"/>
                    <a:pt x="4096" y="10459"/>
                    <a:pt x="4411" y="10365"/>
                  </a:cubicBezTo>
                  <a:cubicBezTo>
                    <a:pt x="4316" y="10727"/>
                    <a:pt x="4316" y="11121"/>
                    <a:pt x="4395" y="11483"/>
                  </a:cubicBezTo>
                  <a:cubicBezTo>
                    <a:pt x="4521" y="11845"/>
                    <a:pt x="4883" y="12145"/>
                    <a:pt x="5246" y="12034"/>
                  </a:cubicBezTo>
                  <a:cubicBezTo>
                    <a:pt x="5592" y="11924"/>
                    <a:pt x="5718" y="11530"/>
                    <a:pt x="5829" y="11184"/>
                  </a:cubicBezTo>
                  <a:cubicBezTo>
                    <a:pt x="6191" y="9987"/>
                    <a:pt x="6522" y="8790"/>
                    <a:pt x="6852" y="7577"/>
                  </a:cubicBezTo>
                  <a:cubicBezTo>
                    <a:pt x="6900" y="7451"/>
                    <a:pt x="6900" y="7309"/>
                    <a:pt x="6868" y="7183"/>
                  </a:cubicBezTo>
                  <a:cubicBezTo>
                    <a:pt x="6774" y="6994"/>
                    <a:pt x="6506" y="6962"/>
                    <a:pt x="6301" y="6962"/>
                  </a:cubicBezTo>
                  <a:lnTo>
                    <a:pt x="3119" y="7073"/>
                  </a:lnTo>
                  <a:cubicBezTo>
                    <a:pt x="2757" y="7088"/>
                    <a:pt x="2332" y="7151"/>
                    <a:pt x="2174" y="7482"/>
                  </a:cubicBezTo>
                  <a:cubicBezTo>
                    <a:pt x="2001" y="7876"/>
                    <a:pt x="2395" y="8317"/>
                    <a:pt x="2788" y="8427"/>
                  </a:cubicBezTo>
                  <a:cubicBezTo>
                    <a:pt x="3198" y="8553"/>
                    <a:pt x="3639" y="8490"/>
                    <a:pt x="4033" y="8632"/>
                  </a:cubicBezTo>
                  <a:cubicBezTo>
                    <a:pt x="3734" y="8522"/>
                    <a:pt x="2899" y="9372"/>
                    <a:pt x="2710" y="9546"/>
                  </a:cubicBezTo>
                  <a:cubicBezTo>
                    <a:pt x="1481" y="10727"/>
                    <a:pt x="867" y="12444"/>
                    <a:pt x="520" y="14098"/>
                  </a:cubicBezTo>
                  <a:cubicBezTo>
                    <a:pt x="126" y="16161"/>
                    <a:pt x="0" y="18288"/>
                    <a:pt x="174" y="20383"/>
                  </a:cubicBezTo>
                  <a:cubicBezTo>
                    <a:pt x="284" y="22163"/>
                    <a:pt x="662" y="24006"/>
                    <a:pt x="1528" y="25596"/>
                  </a:cubicBezTo>
                  <a:cubicBezTo>
                    <a:pt x="2505" y="27361"/>
                    <a:pt x="4049" y="28526"/>
                    <a:pt x="5892" y="29188"/>
                  </a:cubicBezTo>
                  <a:cubicBezTo>
                    <a:pt x="6065" y="29251"/>
                    <a:pt x="6238" y="29314"/>
                    <a:pt x="6411" y="29361"/>
                  </a:cubicBezTo>
                  <a:cubicBezTo>
                    <a:pt x="8491" y="29991"/>
                    <a:pt x="10727" y="30023"/>
                    <a:pt x="12870" y="29723"/>
                  </a:cubicBezTo>
                  <a:cubicBezTo>
                    <a:pt x="18225" y="28952"/>
                    <a:pt x="22935" y="25659"/>
                    <a:pt x="22982" y="19642"/>
                  </a:cubicBezTo>
                  <a:cubicBezTo>
                    <a:pt x="23014" y="18382"/>
                    <a:pt x="23014" y="17169"/>
                    <a:pt x="23014" y="15815"/>
                  </a:cubicBezTo>
                  <a:lnTo>
                    <a:pt x="23014" y="13830"/>
                  </a:lnTo>
                  <a:cubicBezTo>
                    <a:pt x="23014" y="10349"/>
                    <a:pt x="23014" y="7073"/>
                    <a:pt x="23124" y="3654"/>
                  </a:cubicBezTo>
                  <a:lnTo>
                    <a:pt x="23171" y="2694"/>
                  </a:lnTo>
                  <a:lnTo>
                    <a:pt x="23171" y="2583"/>
                  </a:lnTo>
                  <a:cubicBezTo>
                    <a:pt x="23171" y="2520"/>
                    <a:pt x="23171" y="2457"/>
                    <a:pt x="23171" y="2394"/>
                  </a:cubicBezTo>
                  <a:lnTo>
                    <a:pt x="23171" y="2111"/>
                  </a:lnTo>
                  <a:cubicBezTo>
                    <a:pt x="23171" y="1764"/>
                    <a:pt x="23171" y="1323"/>
                    <a:pt x="23203" y="961"/>
                  </a:cubicBezTo>
                  <a:cubicBezTo>
                    <a:pt x="23218" y="819"/>
                    <a:pt x="23203" y="693"/>
                    <a:pt x="23140" y="567"/>
                  </a:cubicBezTo>
                  <a:close/>
                </a:path>
              </a:pathLst>
            </a:custGeom>
            <a:solidFill>
              <a:srgbClr val="FF784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5" name="Google Shape;2845;p83"/>
            <p:cNvSpPr/>
            <p:nvPr/>
          </p:nvSpPr>
          <p:spPr>
            <a:xfrm>
              <a:off x="3026838" y="1830675"/>
              <a:ext cx="256775" cy="612225"/>
            </a:xfrm>
            <a:custGeom>
              <a:rect b="b" l="l" r="r" t="t"/>
              <a:pathLst>
                <a:path extrusionOk="0" h="24489" w="10271">
                  <a:moveTo>
                    <a:pt x="8918" y="0"/>
                  </a:moveTo>
                  <a:cubicBezTo>
                    <a:pt x="8826" y="0"/>
                    <a:pt x="8735" y="4"/>
                    <a:pt x="8648" y="12"/>
                  </a:cubicBezTo>
                  <a:lnTo>
                    <a:pt x="8412" y="59"/>
                  </a:lnTo>
                  <a:cubicBezTo>
                    <a:pt x="8333" y="75"/>
                    <a:pt x="8239" y="106"/>
                    <a:pt x="8160" y="154"/>
                  </a:cubicBezTo>
                  <a:cubicBezTo>
                    <a:pt x="7877" y="327"/>
                    <a:pt x="7703" y="642"/>
                    <a:pt x="7719" y="988"/>
                  </a:cubicBezTo>
                  <a:cubicBezTo>
                    <a:pt x="7719" y="1020"/>
                    <a:pt x="7719" y="1067"/>
                    <a:pt x="7735" y="1114"/>
                  </a:cubicBezTo>
                  <a:cubicBezTo>
                    <a:pt x="7814" y="1571"/>
                    <a:pt x="7703" y="2170"/>
                    <a:pt x="7688" y="2627"/>
                  </a:cubicBezTo>
                  <a:cubicBezTo>
                    <a:pt x="7672" y="3194"/>
                    <a:pt x="7672" y="3761"/>
                    <a:pt x="7656" y="4328"/>
                  </a:cubicBezTo>
                  <a:cubicBezTo>
                    <a:pt x="7640" y="6612"/>
                    <a:pt x="7656" y="8912"/>
                    <a:pt x="7735" y="11196"/>
                  </a:cubicBezTo>
                  <a:cubicBezTo>
                    <a:pt x="7814" y="13479"/>
                    <a:pt x="8050" y="15748"/>
                    <a:pt x="8066" y="18032"/>
                  </a:cubicBezTo>
                  <a:cubicBezTo>
                    <a:pt x="8066" y="19701"/>
                    <a:pt x="7199" y="21355"/>
                    <a:pt x="5577" y="21875"/>
                  </a:cubicBezTo>
                  <a:cubicBezTo>
                    <a:pt x="5246" y="21979"/>
                    <a:pt x="4909" y="22027"/>
                    <a:pt x="4573" y="22027"/>
                  </a:cubicBezTo>
                  <a:cubicBezTo>
                    <a:pt x="3135" y="22027"/>
                    <a:pt x="1711" y="21149"/>
                    <a:pt x="804" y="20064"/>
                  </a:cubicBezTo>
                  <a:cubicBezTo>
                    <a:pt x="631" y="19875"/>
                    <a:pt x="473" y="19654"/>
                    <a:pt x="332" y="19418"/>
                  </a:cubicBezTo>
                  <a:cubicBezTo>
                    <a:pt x="221" y="19213"/>
                    <a:pt x="111" y="18993"/>
                    <a:pt x="1" y="18772"/>
                  </a:cubicBezTo>
                  <a:lnTo>
                    <a:pt x="1" y="18772"/>
                  </a:lnTo>
                  <a:cubicBezTo>
                    <a:pt x="64" y="20883"/>
                    <a:pt x="899" y="22883"/>
                    <a:pt x="2789" y="23986"/>
                  </a:cubicBezTo>
                  <a:cubicBezTo>
                    <a:pt x="3395" y="24335"/>
                    <a:pt x="3987" y="24488"/>
                    <a:pt x="4553" y="24488"/>
                  </a:cubicBezTo>
                  <a:cubicBezTo>
                    <a:pt x="6897" y="24488"/>
                    <a:pt x="8798" y="21859"/>
                    <a:pt x="9483" y="19638"/>
                  </a:cubicBezTo>
                  <a:cubicBezTo>
                    <a:pt x="10271" y="17071"/>
                    <a:pt x="10255" y="14283"/>
                    <a:pt x="9924" y="11637"/>
                  </a:cubicBezTo>
                  <a:cubicBezTo>
                    <a:pt x="9593" y="8864"/>
                    <a:pt x="8570" y="6060"/>
                    <a:pt x="9042" y="3241"/>
                  </a:cubicBezTo>
                  <a:cubicBezTo>
                    <a:pt x="9200" y="2264"/>
                    <a:pt x="9546" y="878"/>
                    <a:pt x="10271" y="12"/>
                  </a:cubicBezTo>
                  <a:lnTo>
                    <a:pt x="9200" y="12"/>
                  </a:lnTo>
                  <a:cubicBezTo>
                    <a:pt x="9105" y="4"/>
                    <a:pt x="9011" y="0"/>
                    <a:pt x="8918" y="0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6" name="Google Shape;2846;p83"/>
            <p:cNvSpPr/>
            <p:nvPr/>
          </p:nvSpPr>
          <p:spPr>
            <a:xfrm>
              <a:off x="2948488" y="2278300"/>
              <a:ext cx="515100" cy="299950"/>
            </a:xfrm>
            <a:custGeom>
              <a:rect b="b" l="l" r="r" t="t"/>
              <a:pathLst>
                <a:path extrusionOk="0" h="11998" w="20604">
                  <a:moveTo>
                    <a:pt x="32" y="1"/>
                  </a:moveTo>
                  <a:lnTo>
                    <a:pt x="32" y="1"/>
                  </a:lnTo>
                  <a:cubicBezTo>
                    <a:pt x="0" y="836"/>
                    <a:pt x="32" y="1670"/>
                    <a:pt x="79" y="2474"/>
                  </a:cubicBezTo>
                  <a:cubicBezTo>
                    <a:pt x="205" y="4254"/>
                    <a:pt x="583" y="6097"/>
                    <a:pt x="1449" y="7687"/>
                  </a:cubicBezTo>
                  <a:cubicBezTo>
                    <a:pt x="2410" y="9452"/>
                    <a:pt x="3954" y="10617"/>
                    <a:pt x="5813" y="11279"/>
                  </a:cubicBezTo>
                  <a:cubicBezTo>
                    <a:pt x="5986" y="11342"/>
                    <a:pt x="6159" y="11405"/>
                    <a:pt x="6332" y="11452"/>
                  </a:cubicBezTo>
                  <a:cubicBezTo>
                    <a:pt x="7599" y="11836"/>
                    <a:pt x="8925" y="11998"/>
                    <a:pt x="10248" y="11998"/>
                  </a:cubicBezTo>
                  <a:cubicBezTo>
                    <a:pt x="11097" y="11998"/>
                    <a:pt x="11944" y="11931"/>
                    <a:pt x="12775" y="11814"/>
                  </a:cubicBezTo>
                  <a:cubicBezTo>
                    <a:pt x="15862" y="11358"/>
                    <a:pt x="18713" y="10097"/>
                    <a:pt x="20603" y="7955"/>
                  </a:cubicBezTo>
                  <a:lnTo>
                    <a:pt x="20603" y="7955"/>
                  </a:lnTo>
                  <a:cubicBezTo>
                    <a:pt x="18115" y="9586"/>
                    <a:pt x="15320" y="10615"/>
                    <a:pt x="12405" y="10615"/>
                  </a:cubicBezTo>
                  <a:cubicBezTo>
                    <a:pt x="11519" y="10615"/>
                    <a:pt x="10622" y="10520"/>
                    <a:pt x="9719" y="10318"/>
                  </a:cubicBezTo>
                  <a:cubicBezTo>
                    <a:pt x="6647" y="9625"/>
                    <a:pt x="3985" y="8365"/>
                    <a:pt x="2410" y="5466"/>
                  </a:cubicBezTo>
                  <a:cubicBezTo>
                    <a:pt x="1434" y="3734"/>
                    <a:pt x="630" y="1907"/>
                    <a:pt x="32" y="1"/>
                  </a:cubicBezTo>
                  <a:close/>
                </a:path>
              </a:pathLst>
            </a:custGeom>
            <a:solidFill>
              <a:srgbClr val="3F101F">
                <a:alpha val="2570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7" name="Google Shape;2847;p83"/>
            <p:cNvSpPr/>
            <p:nvPr/>
          </p:nvSpPr>
          <p:spPr>
            <a:xfrm>
              <a:off x="3295013" y="2248075"/>
              <a:ext cx="134300" cy="214375"/>
            </a:xfrm>
            <a:custGeom>
              <a:rect b="b" l="l" r="r" t="t"/>
              <a:pathLst>
                <a:path extrusionOk="0" h="8575" w="5372">
                  <a:moveTo>
                    <a:pt x="2744" y="1"/>
                  </a:moveTo>
                  <a:cubicBezTo>
                    <a:pt x="2393" y="1"/>
                    <a:pt x="2047" y="104"/>
                    <a:pt x="1749" y="343"/>
                  </a:cubicBezTo>
                  <a:cubicBezTo>
                    <a:pt x="1150" y="847"/>
                    <a:pt x="772" y="1635"/>
                    <a:pt x="536" y="2375"/>
                  </a:cubicBezTo>
                  <a:cubicBezTo>
                    <a:pt x="300" y="3131"/>
                    <a:pt x="142" y="3919"/>
                    <a:pt x="95" y="4722"/>
                  </a:cubicBezTo>
                  <a:cubicBezTo>
                    <a:pt x="48" y="5463"/>
                    <a:pt x="1" y="6297"/>
                    <a:pt x="221" y="7006"/>
                  </a:cubicBezTo>
                  <a:cubicBezTo>
                    <a:pt x="473" y="7873"/>
                    <a:pt x="1229" y="8503"/>
                    <a:pt x="2127" y="8566"/>
                  </a:cubicBezTo>
                  <a:cubicBezTo>
                    <a:pt x="2194" y="8572"/>
                    <a:pt x="2260" y="8575"/>
                    <a:pt x="2326" y="8575"/>
                  </a:cubicBezTo>
                  <a:cubicBezTo>
                    <a:pt x="2946" y="8575"/>
                    <a:pt x="3526" y="8311"/>
                    <a:pt x="3939" y="7841"/>
                  </a:cubicBezTo>
                  <a:cubicBezTo>
                    <a:pt x="4521" y="7164"/>
                    <a:pt x="4915" y="6329"/>
                    <a:pt x="5073" y="5447"/>
                  </a:cubicBezTo>
                  <a:cubicBezTo>
                    <a:pt x="5136" y="5100"/>
                    <a:pt x="5183" y="4754"/>
                    <a:pt x="5214" y="4391"/>
                  </a:cubicBezTo>
                  <a:cubicBezTo>
                    <a:pt x="5325" y="3210"/>
                    <a:pt x="5372" y="1887"/>
                    <a:pt x="4569" y="926"/>
                  </a:cubicBezTo>
                  <a:cubicBezTo>
                    <a:pt x="4141" y="394"/>
                    <a:pt x="3431" y="1"/>
                    <a:pt x="2744" y="1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8" name="Google Shape;2848;p83"/>
            <p:cNvSpPr/>
            <p:nvPr/>
          </p:nvSpPr>
          <p:spPr>
            <a:xfrm>
              <a:off x="3321013" y="2251125"/>
              <a:ext cx="27575" cy="93200"/>
            </a:xfrm>
            <a:custGeom>
              <a:rect b="b" l="l" r="r" t="t"/>
              <a:pathLst>
                <a:path extrusionOk="0" h="3728" w="1103">
                  <a:moveTo>
                    <a:pt x="1103" y="1"/>
                  </a:moveTo>
                  <a:lnTo>
                    <a:pt x="1103" y="1"/>
                  </a:lnTo>
                  <a:cubicBezTo>
                    <a:pt x="961" y="48"/>
                    <a:pt x="835" y="127"/>
                    <a:pt x="725" y="221"/>
                  </a:cubicBezTo>
                  <a:cubicBezTo>
                    <a:pt x="504" y="410"/>
                    <a:pt x="315" y="615"/>
                    <a:pt x="158" y="851"/>
                  </a:cubicBezTo>
                  <a:cubicBezTo>
                    <a:pt x="158" y="867"/>
                    <a:pt x="142" y="883"/>
                    <a:pt x="142" y="899"/>
                  </a:cubicBezTo>
                  <a:cubicBezTo>
                    <a:pt x="126" y="1025"/>
                    <a:pt x="110" y="1135"/>
                    <a:pt x="95" y="1277"/>
                  </a:cubicBezTo>
                  <a:cubicBezTo>
                    <a:pt x="63" y="1623"/>
                    <a:pt x="32" y="1970"/>
                    <a:pt x="16" y="2316"/>
                  </a:cubicBezTo>
                  <a:cubicBezTo>
                    <a:pt x="0" y="2647"/>
                    <a:pt x="16" y="2994"/>
                    <a:pt x="79" y="3340"/>
                  </a:cubicBezTo>
                  <a:cubicBezTo>
                    <a:pt x="93" y="3422"/>
                    <a:pt x="177" y="3727"/>
                    <a:pt x="301" y="3727"/>
                  </a:cubicBezTo>
                  <a:cubicBezTo>
                    <a:pt x="321" y="3727"/>
                    <a:pt x="341" y="3720"/>
                    <a:pt x="363" y="3702"/>
                  </a:cubicBezTo>
                  <a:cubicBezTo>
                    <a:pt x="457" y="3576"/>
                    <a:pt x="520" y="3403"/>
                    <a:pt x="552" y="3246"/>
                  </a:cubicBezTo>
                  <a:cubicBezTo>
                    <a:pt x="630" y="2962"/>
                    <a:pt x="678" y="2663"/>
                    <a:pt x="741" y="2379"/>
                  </a:cubicBezTo>
                  <a:cubicBezTo>
                    <a:pt x="898" y="1592"/>
                    <a:pt x="993" y="788"/>
                    <a:pt x="110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9" name="Google Shape;2849;p83"/>
            <p:cNvSpPr/>
            <p:nvPr/>
          </p:nvSpPr>
          <p:spPr>
            <a:xfrm>
              <a:off x="3349763" y="2248100"/>
              <a:ext cx="26800" cy="45400"/>
            </a:xfrm>
            <a:custGeom>
              <a:rect b="b" l="l" r="r" t="t"/>
              <a:pathLst>
                <a:path extrusionOk="0" h="1816" w="1072">
                  <a:moveTo>
                    <a:pt x="584" y="1"/>
                  </a:moveTo>
                  <a:cubicBezTo>
                    <a:pt x="484" y="1"/>
                    <a:pt x="384" y="10"/>
                    <a:pt x="284" y="27"/>
                  </a:cubicBezTo>
                  <a:cubicBezTo>
                    <a:pt x="236" y="248"/>
                    <a:pt x="173" y="484"/>
                    <a:pt x="126" y="705"/>
                  </a:cubicBezTo>
                  <a:cubicBezTo>
                    <a:pt x="79" y="1020"/>
                    <a:pt x="0" y="1382"/>
                    <a:pt x="126" y="1697"/>
                  </a:cubicBezTo>
                  <a:cubicBezTo>
                    <a:pt x="142" y="1728"/>
                    <a:pt x="158" y="1760"/>
                    <a:pt x="173" y="1791"/>
                  </a:cubicBezTo>
                  <a:cubicBezTo>
                    <a:pt x="189" y="1807"/>
                    <a:pt x="193" y="1815"/>
                    <a:pt x="199" y="1815"/>
                  </a:cubicBezTo>
                  <a:cubicBezTo>
                    <a:pt x="205" y="1815"/>
                    <a:pt x="213" y="1807"/>
                    <a:pt x="236" y="1791"/>
                  </a:cubicBezTo>
                  <a:cubicBezTo>
                    <a:pt x="299" y="1760"/>
                    <a:pt x="347" y="1728"/>
                    <a:pt x="394" y="1665"/>
                  </a:cubicBezTo>
                  <a:cubicBezTo>
                    <a:pt x="504" y="1539"/>
                    <a:pt x="599" y="1382"/>
                    <a:pt x="662" y="1240"/>
                  </a:cubicBezTo>
                  <a:cubicBezTo>
                    <a:pt x="788" y="941"/>
                    <a:pt x="898" y="642"/>
                    <a:pt x="977" y="342"/>
                  </a:cubicBezTo>
                  <a:cubicBezTo>
                    <a:pt x="1008" y="248"/>
                    <a:pt x="1040" y="153"/>
                    <a:pt x="1071" y="75"/>
                  </a:cubicBezTo>
                  <a:cubicBezTo>
                    <a:pt x="914" y="25"/>
                    <a:pt x="750" y="1"/>
                    <a:pt x="5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0" name="Google Shape;2850;p83"/>
            <p:cNvSpPr/>
            <p:nvPr/>
          </p:nvSpPr>
          <p:spPr>
            <a:xfrm>
              <a:off x="3380463" y="2253900"/>
              <a:ext cx="30750" cy="43525"/>
            </a:xfrm>
            <a:custGeom>
              <a:rect b="b" l="l" r="r" t="t"/>
              <a:pathLst>
                <a:path extrusionOk="0" h="1741" w="1230">
                  <a:moveTo>
                    <a:pt x="268" y="0"/>
                  </a:moveTo>
                  <a:cubicBezTo>
                    <a:pt x="237" y="110"/>
                    <a:pt x="205" y="236"/>
                    <a:pt x="174" y="347"/>
                  </a:cubicBezTo>
                  <a:cubicBezTo>
                    <a:pt x="79" y="677"/>
                    <a:pt x="16" y="1008"/>
                    <a:pt x="1" y="1355"/>
                  </a:cubicBezTo>
                  <a:cubicBezTo>
                    <a:pt x="1" y="1465"/>
                    <a:pt x="16" y="1591"/>
                    <a:pt x="79" y="1685"/>
                  </a:cubicBezTo>
                  <a:cubicBezTo>
                    <a:pt x="114" y="1726"/>
                    <a:pt x="156" y="1741"/>
                    <a:pt x="201" y="1741"/>
                  </a:cubicBezTo>
                  <a:cubicBezTo>
                    <a:pt x="280" y="1741"/>
                    <a:pt x="366" y="1694"/>
                    <a:pt x="426" y="1654"/>
                  </a:cubicBezTo>
                  <a:cubicBezTo>
                    <a:pt x="725" y="1433"/>
                    <a:pt x="993" y="1150"/>
                    <a:pt x="1198" y="835"/>
                  </a:cubicBezTo>
                  <a:lnTo>
                    <a:pt x="1229" y="788"/>
                  </a:lnTo>
                  <a:lnTo>
                    <a:pt x="1151" y="693"/>
                  </a:lnTo>
                  <a:cubicBezTo>
                    <a:pt x="914" y="394"/>
                    <a:pt x="615" y="158"/>
                    <a:pt x="2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1" name="Google Shape;2851;p83"/>
            <p:cNvSpPr/>
            <p:nvPr/>
          </p:nvSpPr>
          <p:spPr>
            <a:xfrm>
              <a:off x="3401338" y="2291700"/>
              <a:ext cx="26400" cy="63900"/>
            </a:xfrm>
            <a:custGeom>
              <a:rect b="b" l="l" r="r" t="t"/>
              <a:pathLst>
                <a:path extrusionOk="0" h="2556" w="1056">
                  <a:moveTo>
                    <a:pt x="788" y="0"/>
                  </a:moveTo>
                  <a:cubicBezTo>
                    <a:pt x="631" y="426"/>
                    <a:pt x="410" y="819"/>
                    <a:pt x="253" y="1245"/>
                  </a:cubicBezTo>
                  <a:cubicBezTo>
                    <a:pt x="127" y="1544"/>
                    <a:pt x="32" y="1875"/>
                    <a:pt x="1" y="2205"/>
                  </a:cubicBezTo>
                  <a:cubicBezTo>
                    <a:pt x="1" y="2331"/>
                    <a:pt x="1" y="2520"/>
                    <a:pt x="158" y="2552"/>
                  </a:cubicBezTo>
                  <a:cubicBezTo>
                    <a:pt x="170" y="2555"/>
                    <a:pt x="182" y="2556"/>
                    <a:pt x="195" y="2556"/>
                  </a:cubicBezTo>
                  <a:cubicBezTo>
                    <a:pt x="340" y="2556"/>
                    <a:pt x="562" y="2400"/>
                    <a:pt x="678" y="2284"/>
                  </a:cubicBezTo>
                  <a:cubicBezTo>
                    <a:pt x="804" y="2174"/>
                    <a:pt x="914" y="2048"/>
                    <a:pt x="1009" y="1922"/>
                  </a:cubicBezTo>
                  <a:cubicBezTo>
                    <a:pt x="1056" y="1260"/>
                    <a:pt x="977" y="615"/>
                    <a:pt x="7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2" name="Google Shape;2852;p83"/>
            <p:cNvSpPr/>
            <p:nvPr/>
          </p:nvSpPr>
          <p:spPr>
            <a:xfrm>
              <a:off x="3300913" y="2374500"/>
              <a:ext cx="23275" cy="69625"/>
            </a:xfrm>
            <a:custGeom>
              <a:rect b="b" l="l" r="r" t="t"/>
              <a:pathLst>
                <a:path extrusionOk="0" h="2785" w="931">
                  <a:moveTo>
                    <a:pt x="809" y="1"/>
                  </a:moveTo>
                  <a:cubicBezTo>
                    <a:pt x="755" y="1"/>
                    <a:pt x="693" y="51"/>
                    <a:pt x="647" y="106"/>
                  </a:cubicBezTo>
                  <a:cubicBezTo>
                    <a:pt x="505" y="327"/>
                    <a:pt x="395" y="563"/>
                    <a:pt x="316" y="799"/>
                  </a:cubicBezTo>
                  <a:cubicBezTo>
                    <a:pt x="253" y="1004"/>
                    <a:pt x="174" y="1209"/>
                    <a:pt x="127" y="1429"/>
                  </a:cubicBezTo>
                  <a:cubicBezTo>
                    <a:pt x="64" y="1634"/>
                    <a:pt x="32" y="1823"/>
                    <a:pt x="1" y="2028"/>
                  </a:cubicBezTo>
                  <a:cubicBezTo>
                    <a:pt x="95" y="2312"/>
                    <a:pt x="237" y="2564"/>
                    <a:pt x="426" y="2784"/>
                  </a:cubicBezTo>
                  <a:cubicBezTo>
                    <a:pt x="442" y="2737"/>
                    <a:pt x="442" y="2690"/>
                    <a:pt x="458" y="2658"/>
                  </a:cubicBezTo>
                  <a:cubicBezTo>
                    <a:pt x="568" y="2170"/>
                    <a:pt x="678" y="1697"/>
                    <a:pt x="788" y="1225"/>
                  </a:cubicBezTo>
                  <a:cubicBezTo>
                    <a:pt x="820" y="988"/>
                    <a:pt x="867" y="768"/>
                    <a:pt x="899" y="547"/>
                  </a:cubicBezTo>
                  <a:cubicBezTo>
                    <a:pt x="930" y="390"/>
                    <a:pt x="930" y="248"/>
                    <a:pt x="899" y="91"/>
                  </a:cubicBezTo>
                  <a:cubicBezTo>
                    <a:pt x="879" y="26"/>
                    <a:pt x="846" y="1"/>
                    <a:pt x="8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3" name="Google Shape;2853;p83"/>
            <p:cNvSpPr/>
            <p:nvPr/>
          </p:nvSpPr>
          <p:spPr>
            <a:xfrm>
              <a:off x="3321013" y="2402500"/>
              <a:ext cx="21275" cy="56975"/>
            </a:xfrm>
            <a:custGeom>
              <a:rect b="b" l="l" r="r" t="t"/>
              <a:pathLst>
                <a:path extrusionOk="0" h="2279" w="851">
                  <a:moveTo>
                    <a:pt x="715" y="0"/>
                  </a:moveTo>
                  <a:cubicBezTo>
                    <a:pt x="704" y="0"/>
                    <a:pt x="691" y="3"/>
                    <a:pt x="678" y="10"/>
                  </a:cubicBezTo>
                  <a:cubicBezTo>
                    <a:pt x="583" y="57"/>
                    <a:pt x="520" y="246"/>
                    <a:pt x="473" y="341"/>
                  </a:cubicBezTo>
                  <a:cubicBezTo>
                    <a:pt x="331" y="719"/>
                    <a:pt x="205" y="1129"/>
                    <a:pt x="110" y="1538"/>
                  </a:cubicBezTo>
                  <a:cubicBezTo>
                    <a:pt x="79" y="1696"/>
                    <a:pt x="32" y="1837"/>
                    <a:pt x="0" y="1995"/>
                  </a:cubicBezTo>
                  <a:cubicBezTo>
                    <a:pt x="173" y="2121"/>
                    <a:pt x="347" y="2200"/>
                    <a:pt x="536" y="2278"/>
                  </a:cubicBezTo>
                  <a:cubicBezTo>
                    <a:pt x="536" y="2247"/>
                    <a:pt x="536" y="2231"/>
                    <a:pt x="552" y="2200"/>
                  </a:cubicBezTo>
                  <a:cubicBezTo>
                    <a:pt x="583" y="2011"/>
                    <a:pt x="630" y="1790"/>
                    <a:pt x="678" y="1585"/>
                  </a:cubicBezTo>
                  <a:cubicBezTo>
                    <a:pt x="788" y="1160"/>
                    <a:pt x="851" y="719"/>
                    <a:pt x="851" y="294"/>
                  </a:cubicBezTo>
                  <a:cubicBezTo>
                    <a:pt x="837" y="209"/>
                    <a:pt x="810" y="0"/>
                    <a:pt x="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4" name="Google Shape;2854;p83"/>
            <p:cNvSpPr/>
            <p:nvPr/>
          </p:nvSpPr>
          <p:spPr>
            <a:xfrm>
              <a:off x="3352513" y="2408875"/>
              <a:ext cx="18925" cy="53750"/>
            </a:xfrm>
            <a:custGeom>
              <a:rect b="b" l="l" r="r" t="t"/>
              <a:pathLst>
                <a:path extrusionOk="0" h="2150" w="757">
                  <a:moveTo>
                    <a:pt x="495" y="0"/>
                  </a:moveTo>
                  <a:cubicBezTo>
                    <a:pt x="405" y="0"/>
                    <a:pt x="337" y="108"/>
                    <a:pt x="300" y="196"/>
                  </a:cubicBezTo>
                  <a:cubicBezTo>
                    <a:pt x="142" y="590"/>
                    <a:pt x="63" y="1015"/>
                    <a:pt x="48" y="1456"/>
                  </a:cubicBezTo>
                  <a:cubicBezTo>
                    <a:pt x="16" y="1661"/>
                    <a:pt x="0" y="1882"/>
                    <a:pt x="0" y="2086"/>
                  </a:cubicBezTo>
                  <a:lnTo>
                    <a:pt x="0" y="2149"/>
                  </a:lnTo>
                  <a:cubicBezTo>
                    <a:pt x="221" y="2149"/>
                    <a:pt x="441" y="2118"/>
                    <a:pt x="646" y="2055"/>
                  </a:cubicBezTo>
                  <a:cubicBezTo>
                    <a:pt x="662" y="1945"/>
                    <a:pt x="678" y="1819"/>
                    <a:pt x="693" y="1693"/>
                  </a:cubicBezTo>
                  <a:cubicBezTo>
                    <a:pt x="741" y="1346"/>
                    <a:pt x="756" y="1000"/>
                    <a:pt x="741" y="637"/>
                  </a:cubicBezTo>
                  <a:cubicBezTo>
                    <a:pt x="741" y="464"/>
                    <a:pt x="741" y="149"/>
                    <a:pt x="567" y="23"/>
                  </a:cubicBezTo>
                  <a:cubicBezTo>
                    <a:pt x="542" y="7"/>
                    <a:pt x="518" y="0"/>
                    <a:pt x="4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5" name="Google Shape;2855;p83"/>
            <p:cNvSpPr/>
            <p:nvPr/>
          </p:nvSpPr>
          <p:spPr>
            <a:xfrm>
              <a:off x="3393063" y="2373650"/>
              <a:ext cx="26025" cy="70475"/>
            </a:xfrm>
            <a:custGeom>
              <a:rect b="b" l="l" r="r" t="t"/>
              <a:pathLst>
                <a:path extrusionOk="0" h="2819" w="1041">
                  <a:moveTo>
                    <a:pt x="553" y="0"/>
                  </a:moveTo>
                  <a:cubicBezTo>
                    <a:pt x="495" y="0"/>
                    <a:pt x="435" y="27"/>
                    <a:pt x="379" y="93"/>
                  </a:cubicBezTo>
                  <a:cubicBezTo>
                    <a:pt x="269" y="282"/>
                    <a:pt x="206" y="503"/>
                    <a:pt x="206" y="723"/>
                  </a:cubicBezTo>
                  <a:cubicBezTo>
                    <a:pt x="190" y="959"/>
                    <a:pt x="158" y="1196"/>
                    <a:pt x="127" y="1432"/>
                  </a:cubicBezTo>
                  <a:cubicBezTo>
                    <a:pt x="48" y="1889"/>
                    <a:pt x="1" y="2361"/>
                    <a:pt x="17" y="2818"/>
                  </a:cubicBezTo>
                  <a:cubicBezTo>
                    <a:pt x="505" y="2251"/>
                    <a:pt x="851" y="1574"/>
                    <a:pt x="1040" y="849"/>
                  </a:cubicBezTo>
                  <a:cubicBezTo>
                    <a:pt x="1009" y="644"/>
                    <a:pt x="962" y="455"/>
                    <a:pt x="883" y="266"/>
                  </a:cubicBezTo>
                  <a:cubicBezTo>
                    <a:pt x="817" y="145"/>
                    <a:pt x="689" y="0"/>
                    <a:pt x="55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6" name="Google Shape;2856;p83"/>
            <p:cNvSpPr/>
            <p:nvPr/>
          </p:nvSpPr>
          <p:spPr>
            <a:xfrm>
              <a:off x="3267838" y="1891925"/>
              <a:ext cx="250475" cy="306400"/>
            </a:xfrm>
            <a:custGeom>
              <a:rect b="b" l="l" r="r" t="t"/>
              <a:pathLst>
                <a:path extrusionOk="0" h="12256" w="10019">
                  <a:moveTo>
                    <a:pt x="2984" y="0"/>
                  </a:moveTo>
                  <a:cubicBezTo>
                    <a:pt x="2867" y="0"/>
                    <a:pt x="2749" y="6"/>
                    <a:pt x="2631" y="19"/>
                  </a:cubicBezTo>
                  <a:cubicBezTo>
                    <a:pt x="741" y="255"/>
                    <a:pt x="316" y="2130"/>
                    <a:pt x="521" y="3784"/>
                  </a:cubicBezTo>
                  <a:cubicBezTo>
                    <a:pt x="694" y="5201"/>
                    <a:pt x="536" y="6367"/>
                    <a:pt x="253" y="7769"/>
                  </a:cubicBezTo>
                  <a:cubicBezTo>
                    <a:pt x="48" y="8824"/>
                    <a:pt x="1" y="10147"/>
                    <a:pt x="647" y="11077"/>
                  </a:cubicBezTo>
                  <a:cubicBezTo>
                    <a:pt x="1236" y="11928"/>
                    <a:pt x="2166" y="12255"/>
                    <a:pt x="3143" y="12255"/>
                  </a:cubicBezTo>
                  <a:cubicBezTo>
                    <a:pt x="4228" y="12255"/>
                    <a:pt x="5372" y="11852"/>
                    <a:pt x="6175" y="11313"/>
                  </a:cubicBezTo>
                  <a:cubicBezTo>
                    <a:pt x="10019" y="8777"/>
                    <a:pt x="8601" y="2823"/>
                    <a:pt x="5120" y="681"/>
                  </a:cubicBezTo>
                  <a:cubicBezTo>
                    <a:pt x="4868" y="539"/>
                    <a:pt x="4616" y="397"/>
                    <a:pt x="4348" y="287"/>
                  </a:cubicBezTo>
                  <a:cubicBezTo>
                    <a:pt x="3908" y="98"/>
                    <a:pt x="3448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7" name="Google Shape;2857;p83"/>
            <p:cNvSpPr/>
            <p:nvPr/>
          </p:nvSpPr>
          <p:spPr>
            <a:xfrm>
              <a:off x="3267838" y="1891925"/>
              <a:ext cx="250475" cy="306400"/>
            </a:xfrm>
            <a:custGeom>
              <a:rect b="b" l="l" r="r" t="t"/>
              <a:pathLst>
                <a:path extrusionOk="0" h="12256" w="10019">
                  <a:moveTo>
                    <a:pt x="2984" y="0"/>
                  </a:moveTo>
                  <a:cubicBezTo>
                    <a:pt x="2867" y="0"/>
                    <a:pt x="2749" y="6"/>
                    <a:pt x="2631" y="19"/>
                  </a:cubicBezTo>
                  <a:cubicBezTo>
                    <a:pt x="741" y="255"/>
                    <a:pt x="316" y="2130"/>
                    <a:pt x="521" y="3784"/>
                  </a:cubicBezTo>
                  <a:cubicBezTo>
                    <a:pt x="694" y="5201"/>
                    <a:pt x="536" y="6367"/>
                    <a:pt x="253" y="7769"/>
                  </a:cubicBezTo>
                  <a:cubicBezTo>
                    <a:pt x="48" y="8824"/>
                    <a:pt x="1" y="10147"/>
                    <a:pt x="647" y="11077"/>
                  </a:cubicBezTo>
                  <a:cubicBezTo>
                    <a:pt x="1236" y="11928"/>
                    <a:pt x="2166" y="12255"/>
                    <a:pt x="3143" y="12255"/>
                  </a:cubicBezTo>
                  <a:cubicBezTo>
                    <a:pt x="4228" y="12255"/>
                    <a:pt x="5372" y="11852"/>
                    <a:pt x="6175" y="11313"/>
                  </a:cubicBezTo>
                  <a:cubicBezTo>
                    <a:pt x="10019" y="8777"/>
                    <a:pt x="8601" y="2823"/>
                    <a:pt x="5120" y="681"/>
                  </a:cubicBezTo>
                  <a:cubicBezTo>
                    <a:pt x="4868" y="539"/>
                    <a:pt x="4616" y="397"/>
                    <a:pt x="4348" y="287"/>
                  </a:cubicBezTo>
                  <a:cubicBezTo>
                    <a:pt x="3908" y="98"/>
                    <a:pt x="3448" y="0"/>
                    <a:pt x="298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8" name="Google Shape;2858;p83"/>
            <p:cNvSpPr/>
            <p:nvPr/>
          </p:nvSpPr>
          <p:spPr>
            <a:xfrm>
              <a:off x="3312738" y="1923775"/>
              <a:ext cx="140600" cy="249125"/>
            </a:xfrm>
            <a:custGeom>
              <a:rect b="b" l="l" r="r" t="t"/>
              <a:pathLst>
                <a:path extrusionOk="0" h="9965" w="5624">
                  <a:moveTo>
                    <a:pt x="2153" y="1"/>
                  </a:moveTo>
                  <a:cubicBezTo>
                    <a:pt x="1627" y="1"/>
                    <a:pt x="1119" y="256"/>
                    <a:pt x="694" y="887"/>
                  </a:cubicBezTo>
                  <a:cubicBezTo>
                    <a:pt x="268" y="1533"/>
                    <a:pt x="378" y="2210"/>
                    <a:pt x="410" y="2935"/>
                  </a:cubicBezTo>
                  <a:cubicBezTo>
                    <a:pt x="441" y="3628"/>
                    <a:pt x="378" y="4305"/>
                    <a:pt x="237" y="4983"/>
                  </a:cubicBezTo>
                  <a:cubicBezTo>
                    <a:pt x="142" y="5503"/>
                    <a:pt x="0" y="6101"/>
                    <a:pt x="315" y="6558"/>
                  </a:cubicBezTo>
                  <a:cubicBezTo>
                    <a:pt x="470" y="6774"/>
                    <a:pt x="1536" y="7188"/>
                    <a:pt x="1575" y="7188"/>
                  </a:cubicBezTo>
                  <a:cubicBezTo>
                    <a:pt x="1575" y="7188"/>
                    <a:pt x="1575" y="7188"/>
                    <a:pt x="1575" y="7188"/>
                  </a:cubicBezTo>
                  <a:lnTo>
                    <a:pt x="1575" y="7188"/>
                  </a:lnTo>
                  <a:cubicBezTo>
                    <a:pt x="1355" y="7660"/>
                    <a:pt x="819" y="7550"/>
                    <a:pt x="678" y="8243"/>
                  </a:cubicBezTo>
                  <a:cubicBezTo>
                    <a:pt x="468" y="9368"/>
                    <a:pt x="1343" y="9965"/>
                    <a:pt x="2325" y="9965"/>
                  </a:cubicBezTo>
                  <a:cubicBezTo>
                    <a:pt x="2374" y="9965"/>
                    <a:pt x="2424" y="9963"/>
                    <a:pt x="2473" y="9960"/>
                  </a:cubicBezTo>
                  <a:cubicBezTo>
                    <a:pt x="3797" y="9897"/>
                    <a:pt x="4726" y="8921"/>
                    <a:pt x="5120" y="7676"/>
                  </a:cubicBezTo>
                  <a:cubicBezTo>
                    <a:pt x="5624" y="5928"/>
                    <a:pt x="5577" y="4069"/>
                    <a:pt x="4962" y="2352"/>
                  </a:cubicBezTo>
                  <a:cubicBezTo>
                    <a:pt x="4600" y="1423"/>
                    <a:pt x="3702" y="415"/>
                    <a:pt x="2741" y="100"/>
                  </a:cubicBezTo>
                  <a:cubicBezTo>
                    <a:pt x="2545" y="36"/>
                    <a:pt x="2348" y="1"/>
                    <a:pt x="2153" y="1"/>
                  </a:cubicBezTo>
                  <a:close/>
                </a:path>
              </a:pathLst>
            </a:custGeom>
            <a:solidFill>
              <a:srgbClr val="55D2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9" name="Google Shape;2859;p83"/>
            <p:cNvSpPr/>
            <p:nvPr/>
          </p:nvSpPr>
          <p:spPr>
            <a:xfrm>
              <a:off x="3341088" y="1959650"/>
              <a:ext cx="88225" cy="148600"/>
            </a:xfrm>
            <a:custGeom>
              <a:rect b="b" l="l" r="r" t="t"/>
              <a:pathLst>
                <a:path extrusionOk="0" h="5944" w="3529">
                  <a:moveTo>
                    <a:pt x="1613" y="0"/>
                  </a:moveTo>
                  <a:cubicBezTo>
                    <a:pt x="1141" y="0"/>
                    <a:pt x="689" y="220"/>
                    <a:pt x="394" y="618"/>
                  </a:cubicBezTo>
                  <a:cubicBezTo>
                    <a:pt x="1" y="1154"/>
                    <a:pt x="174" y="1862"/>
                    <a:pt x="284" y="2477"/>
                  </a:cubicBezTo>
                  <a:cubicBezTo>
                    <a:pt x="426" y="3170"/>
                    <a:pt x="410" y="3879"/>
                    <a:pt x="536" y="4587"/>
                  </a:cubicBezTo>
                  <a:cubicBezTo>
                    <a:pt x="615" y="5139"/>
                    <a:pt x="867" y="5643"/>
                    <a:pt x="1418" y="5847"/>
                  </a:cubicBezTo>
                  <a:cubicBezTo>
                    <a:pt x="1576" y="5914"/>
                    <a:pt x="1725" y="5944"/>
                    <a:pt x="1864" y="5944"/>
                  </a:cubicBezTo>
                  <a:cubicBezTo>
                    <a:pt x="2746" y="5944"/>
                    <a:pt x="3233" y="4729"/>
                    <a:pt x="3356" y="3926"/>
                  </a:cubicBezTo>
                  <a:cubicBezTo>
                    <a:pt x="3529" y="2792"/>
                    <a:pt x="3529" y="1106"/>
                    <a:pt x="2537" y="319"/>
                  </a:cubicBezTo>
                  <a:cubicBezTo>
                    <a:pt x="2363" y="177"/>
                    <a:pt x="2159" y="82"/>
                    <a:pt x="1938" y="35"/>
                  </a:cubicBezTo>
                  <a:cubicBezTo>
                    <a:pt x="1830" y="12"/>
                    <a:pt x="1721" y="0"/>
                    <a:pt x="1613" y="0"/>
                  </a:cubicBezTo>
                  <a:close/>
                </a:path>
              </a:pathLst>
            </a:custGeom>
            <a:solidFill>
              <a:srgbClr val="27272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3" name="Shape 2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4" name="Google Shape;2864;p84"/>
          <p:cNvSpPr txBox="1"/>
          <p:nvPr/>
        </p:nvSpPr>
        <p:spPr>
          <a:xfrm>
            <a:off x="0" y="2042319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5" name="Google Shape;2865;p84"/>
          <p:cNvSpPr txBox="1"/>
          <p:nvPr/>
        </p:nvSpPr>
        <p:spPr>
          <a:xfrm>
            <a:off x="0" y="1248569"/>
            <a:ext cx="9144000" cy="5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2400">
                <a:latin typeface="Roboto Serif"/>
                <a:ea typeface="Roboto Serif"/>
                <a:cs typeface="Roboto Serif"/>
                <a:sym typeface="Roboto Serif"/>
              </a:rPr>
              <a:t>Vantagens Didáticas do Método Fônico </a:t>
            </a:r>
            <a:endParaRPr b="1" sz="2400">
              <a:latin typeface="Roboto Serif"/>
              <a:ea typeface="Roboto Serif"/>
              <a:cs typeface="Roboto Serif"/>
              <a:sym typeface="Roboto Serif"/>
            </a:endParaRPr>
          </a:p>
        </p:txBody>
      </p:sp>
      <p:sp>
        <p:nvSpPr>
          <p:cNvPr id="2866" name="Google Shape;2866;p84"/>
          <p:cNvSpPr txBox="1"/>
          <p:nvPr/>
        </p:nvSpPr>
        <p:spPr>
          <a:xfrm>
            <a:off x="381000" y="2042322"/>
            <a:ext cx="9144000" cy="162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</a:pPr>
            <a:r>
              <a:rPr lang="pt-BR" sz="1900">
                <a:latin typeface="Poppins"/>
                <a:ea typeface="Poppins"/>
                <a:cs typeface="Poppins"/>
                <a:sym typeface="Poppins"/>
              </a:rPr>
              <a:t>Utilizar o lúdico e não ensinar apenas de maneira mecânica 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</a:pPr>
            <a:r>
              <a:rPr lang="pt-BR" sz="1900">
                <a:latin typeface="Poppins"/>
                <a:ea typeface="Poppins"/>
                <a:cs typeface="Poppins"/>
                <a:sym typeface="Poppins"/>
              </a:rPr>
              <a:t> Desenvolvimento da leitura em textos mais complexos e variados 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>
              <a:latin typeface="Poppins"/>
              <a:ea typeface="Poppins"/>
              <a:cs typeface="Poppins"/>
              <a:sym typeface="Poppins"/>
            </a:endParaRPr>
          </a:p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</a:pPr>
            <a:r>
              <a:rPr lang="pt-BR" sz="1900">
                <a:latin typeface="Poppins"/>
                <a:ea typeface="Poppins"/>
                <a:cs typeface="Poppins"/>
                <a:sym typeface="Poppins"/>
              </a:rPr>
              <a:t>Conexão no momento de associar grafema e fonema 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7" name="Google Shape;2867;p84"/>
          <p:cNvSpPr txBox="1"/>
          <p:nvPr/>
        </p:nvSpPr>
        <p:spPr>
          <a:xfrm>
            <a:off x="0" y="2042319"/>
            <a:ext cx="9144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8" name="Google Shape;2868;p84"/>
          <p:cNvSpPr txBox="1"/>
          <p:nvPr/>
        </p:nvSpPr>
        <p:spPr>
          <a:xfrm>
            <a:off x="23813" y="2042319"/>
            <a:ext cx="9144000" cy="42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69" name="Google Shape;2869;p84"/>
          <p:cNvSpPr txBox="1"/>
          <p:nvPr/>
        </p:nvSpPr>
        <p:spPr>
          <a:xfrm>
            <a:off x="12" y="3913669"/>
            <a:ext cx="9144000" cy="39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870" name="Google Shape;2870;p84"/>
          <p:cNvSpPr txBox="1"/>
          <p:nvPr/>
        </p:nvSpPr>
        <p:spPr>
          <a:xfrm>
            <a:off x="381012" y="3913669"/>
            <a:ext cx="9144000" cy="4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9250" lvl="0" marL="457200" rtl="0" algn="l">
              <a:spcBef>
                <a:spcPts val="0"/>
              </a:spcBef>
              <a:spcAft>
                <a:spcPts val="0"/>
              </a:spcAft>
              <a:buSzPts val="1900"/>
              <a:buFont typeface="Poppins"/>
              <a:buChar char="●"/>
            </a:pPr>
            <a:r>
              <a:rPr lang="pt-BR" sz="1900">
                <a:latin typeface="Poppins"/>
                <a:ea typeface="Poppins"/>
                <a:cs typeface="Poppins"/>
                <a:sym typeface="Poppins"/>
              </a:rPr>
              <a:t>  Construção da consciência fonológica </a:t>
            </a:r>
            <a:endParaRPr sz="19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74" name="Shape 2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5" name="Google Shape;2875;p85"/>
          <p:cNvSpPr txBox="1"/>
          <p:nvPr>
            <p:ph type="title"/>
          </p:nvPr>
        </p:nvSpPr>
        <p:spPr>
          <a:xfrm>
            <a:off x="715200" y="869625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Considerações Finais</a:t>
            </a:r>
            <a:endParaRPr/>
          </a:p>
        </p:txBody>
      </p:sp>
      <p:sp>
        <p:nvSpPr>
          <p:cNvPr id="2876" name="Google Shape;2876;p85"/>
          <p:cNvSpPr txBox="1"/>
          <p:nvPr/>
        </p:nvSpPr>
        <p:spPr>
          <a:xfrm>
            <a:off x="715100" y="1818600"/>
            <a:ext cx="7502100" cy="177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O método fônico desconsidera as variações linguísticas;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Prioriza a aquisição de uma tecnologia que permite codificar e decodificar a língua escrita, ou seja, a alfabetização é a aquisição de uma técnica e não de uma linguagem;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oppins"/>
              <a:buChar char="●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Não valoriza o letramento (usos sociais da escrita);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700"/>
              <a:buFont typeface="Poppins"/>
              <a:buChar char="●"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Capovilla e Capovilla (2005), afirmam que países onde o método fônico é adotado atingem melhores resultados no PISA;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0" name="Shape 2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1" name="Google Shape;2881;p86"/>
          <p:cNvSpPr txBox="1"/>
          <p:nvPr>
            <p:ph idx="4294967295"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Relatos</a:t>
            </a:r>
            <a:endParaRPr/>
          </a:p>
        </p:txBody>
      </p:sp>
      <p:sp>
        <p:nvSpPr>
          <p:cNvPr id="2882" name="Google Shape;2882;p86"/>
          <p:cNvSpPr txBox="1"/>
          <p:nvPr>
            <p:ph idx="4294967295" type="subTitle"/>
          </p:nvPr>
        </p:nvSpPr>
        <p:spPr>
          <a:xfrm>
            <a:off x="715100" y="2051875"/>
            <a:ext cx="7861500" cy="188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/>
              <a:t>Eu pude acompanhar, em 2020, 1 aluno com dificuldades para se </a:t>
            </a:r>
            <a:r>
              <a:rPr lang="pt-BR" sz="2000"/>
              <a:t>alfabetizar pelo método global,</a:t>
            </a:r>
            <a:r>
              <a:rPr lang="pt-BR" sz="2000"/>
              <a:t> o qual foi alfabetizado pelo método fonético.</a:t>
            </a:r>
            <a:endParaRPr sz="2000"/>
          </a:p>
          <a:p>
            <a:pPr indent="0" lvl="0" marL="0" rtl="0" algn="just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2000"/>
              <a:t>(Rebecca)</a:t>
            </a:r>
            <a:endParaRPr sz="20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86" name="Shape 2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" name="Google Shape;2887;p87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2888" name="Google Shape;2888;p87"/>
          <p:cNvSpPr txBox="1"/>
          <p:nvPr/>
        </p:nvSpPr>
        <p:spPr>
          <a:xfrm>
            <a:off x="715100" y="1534550"/>
            <a:ext cx="7713600" cy="255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BAGATIN, Thiago. </a:t>
            </a:r>
            <a:r>
              <a:rPr b="1" lang="pt-BR"/>
              <a:t>Alfabetização em foco: uma análise do método fônico e sua ascensão no cenário nacional.</a:t>
            </a:r>
            <a:r>
              <a:rPr lang="pt-BR"/>
              <a:t> 130 f. Dissertação (Mestrado em Educação) - Universidade Federal do Paraná, Curitiba, 2012.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BORGES, Elisabeth Maria de Fátima. </a:t>
            </a:r>
            <a:r>
              <a:rPr b="1" lang="pt-BR"/>
              <a:t>História da abelhinha e o método fônico de alfabetização: modismo ou eficácia? </a:t>
            </a:r>
            <a:r>
              <a:rPr lang="pt-BR"/>
              <a:t>Revista Científica FacMais, Volume. XII, Número 1, p. 188 - 206. Abril. Ano 2018/1º Semestre.</a:t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MORTATTI, Maria do Rosário Longo. </a:t>
            </a:r>
            <a:r>
              <a:rPr b="1" lang="pt-BR"/>
              <a:t>Alfabetização no Brasil: conjecturas sobre as relações entre políticas públicas e seus sujeitos privados.</a:t>
            </a:r>
            <a:r>
              <a:rPr lang="pt-BR"/>
              <a:t> Revista Brasileira de Educação v. 15 n. 44, p. 329 - 410. Maio/Ago 2010.</a:t>
            </a:r>
            <a:endParaRPr b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2" name="Shape 2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3" name="Google Shape;2893;p88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Bibliografia</a:t>
            </a:r>
            <a:endParaRPr/>
          </a:p>
        </p:txBody>
      </p:sp>
      <p:sp>
        <p:nvSpPr>
          <p:cNvPr id="2894" name="Google Shape;2894;p88"/>
          <p:cNvSpPr txBox="1"/>
          <p:nvPr/>
        </p:nvSpPr>
        <p:spPr>
          <a:xfrm>
            <a:off x="4243325" y="3301950"/>
            <a:ext cx="3000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5" name="Google Shape;2895;p88"/>
          <p:cNvSpPr txBox="1"/>
          <p:nvPr/>
        </p:nvSpPr>
        <p:spPr>
          <a:xfrm>
            <a:off x="715100" y="1205975"/>
            <a:ext cx="7818000" cy="3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</a:rPr>
              <a:t>http://portal.mec.gov.br/ultimas-noticias/222-537011943/74761-coordenador-do-mec-analisa-o-grande-debate-sobre-os-metodos-de-alfabetizacao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</a:rPr>
              <a:t>https://desafiosdaeducacao.com.br/ politica-nacional-alfabetizacao/ 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https://g1.globo.com/educacao/noticia/2019/08/16/metodos-de-alfabetizacao-entenda-a-diferenca-entre-o-fonico-o-global-e-os-demais.ghtml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https://alfabetizacao.mec.gov.br/politica-nacional-de-alfabetizacao-2/o-que-e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https://undime.org.br/noticia/07-05-2019-13-41-politica-nacional-de-alfabetizacao-entenda-as-polemicas-presentes-na-pna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https://www.cenpec.org.br/tematicas/parecer-politica-nacional-de-alfabetizacao-e-a-bncc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https://www.slideshare.net/marciagenesia/apostila-mtodo-fnico-ii-pdf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u="sng">
                <a:solidFill>
                  <a:schemeClr val="dk1"/>
                </a:solid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https://www.espacoeducar.net/2009/02/apostila-de-exercicios-metodo-fonico.html</a:t>
            </a:r>
            <a:endParaRPr sz="1200" u="sng">
              <a:solidFill>
                <a:schemeClr val="dk1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6" name="Shape 2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" name="Google Shape;209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66236" y="825425"/>
            <a:ext cx="3986290" cy="3211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98" name="Google Shape;2098;p54"/>
          <p:cNvSpPr txBox="1"/>
          <p:nvPr/>
        </p:nvSpPr>
        <p:spPr>
          <a:xfrm>
            <a:off x="899525" y="1096650"/>
            <a:ext cx="3866700" cy="29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Disputa com o método alfabético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pt-BR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1876 - métodos sintéticos (alfabético, fônico e silábico) são considerados ‘antigos’, enquanto o ‘novo’ é a palavração.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t-BR" sz="17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Em 1890 métodos sintéticos em contraponto quanto aos analíticos</a:t>
            </a:r>
            <a:endParaRPr sz="17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099" name="Google Shape;2099;p54"/>
          <p:cNvSpPr txBox="1"/>
          <p:nvPr/>
        </p:nvSpPr>
        <p:spPr>
          <a:xfrm>
            <a:off x="4701775" y="4037225"/>
            <a:ext cx="4292100" cy="9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600">
                <a:solidFill>
                  <a:srgbClr val="0024F3"/>
                </a:solidFill>
              </a:rPr>
              <a:t>1876 - cartilha do português João de Deus </a:t>
            </a:r>
            <a:endParaRPr i="1" sz="1600">
              <a:solidFill>
                <a:srgbClr val="0024F3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 sz="1600"/>
              <a:t>Alfabetização se inicia com a palavra. A fonética vem depois</a:t>
            </a:r>
            <a:endParaRPr i="1" sz="16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3" name="Shape 2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4" name="Google Shape;2104;p55"/>
          <p:cNvSpPr txBox="1"/>
          <p:nvPr>
            <p:ph type="title"/>
          </p:nvPr>
        </p:nvSpPr>
        <p:spPr>
          <a:xfrm>
            <a:off x="752000" y="905900"/>
            <a:ext cx="4569300" cy="1299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Redemocratização e construtivismo</a:t>
            </a:r>
            <a:endParaRPr/>
          </a:p>
        </p:txBody>
      </p:sp>
      <p:sp>
        <p:nvSpPr>
          <p:cNvPr id="2105" name="Google Shape;2105;p55"/>
          <p:cNvSpPr txBox="1"/>
          <p:nvPr/>
        </p:nvSpPr>
        <p:spPr>
          <a:xfrm>
            <a:off x="875950" y="2205800"/>
            <a:ext cx="4726200" cy="29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P</a:t>
            </a:r>
            <a:r>
              <a:rPr lang="pt-BR">
                <a:latin typeface="Poppins"/>
                <a:ea typeface="Poppins"/>
                <a:cs typeface="Poppins"/>
                <a:sym typeface="Poppins"/>
              </a:rPr>
              <a:t>riorizada a relação entre quem educa e educandos. Busca por uma interação mais igualitária.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pt-BR">
                <a:latin typeface="Poppins"/>
                <a:ea typeface="Poppins"/>
                <a:cs typeface="Poppins"/>
                <a:sym typeface="Poppins"/>
              </a:rPr>
              <a:t>PCN (parâmetros curriculares nacionais) em 1997 favoreceu a ascensão do construtivismo. Definições influenciadas por Piaget, Vygotsky e Ausubel.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Radicalização da autonomia nos processos de aprendizagem.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Promessa de melhores resultados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06" name="Google Shape;2106;p55"/>
          <p:cNvPicPr preferRelativeResize="0"/>
          <p:nvPr/>
        </p:nvPicPr>
        <p:blipFill rotWithShape="1">
          <a:blip r:embed="rId3">
            <a:alphaModFix/>
          </a:blip>
          <a:srcRect b="0" l="0" r="50087" t="0"/>
          <a:stretch/>
        </p:blipFill>
        <p:spPr>
          <a:xfrm>
            <a:off x="5763300" y="275209"/>
            <a:ext cx="3132825" cy="4215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0" name="Shape 2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1" name="Google Shape;2111;p56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Retorno do discurso </a:t>
            </a:r>
            <a:r>
              <a:rPr lang="pt-BR"/>
              <a:t>fonocentrista</a:t>
            </a:r>
            <a:endParaRPr/>
          </a:p>
        </p:txBody>
      </p:sp>
      <p:sp>
        <p:nvSpPr>
          <p:cNvPr id="2112" name="Google Shape;2112;p56"/>
          <p:cNvSpPr txBox="1"/>
          <p:nvPr/>
        </p:nvSpPr>
        <p:spPr>
          <a:xfrm>
            <a:off x="811750" y="1107700"/>
            <a:ext cx="73470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Resposta ao construtivismo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pt-BR">
                <a:latin typeface="Poppins"/>
                <a:ea typeface="Poppins"/>
                <a:cs typeface="Poppins"/>
                <a:sym typeface="Poppins"/>
              </a:rPr>
              <a:t>Nos anos 90 países ditos desenvolvidos adotaram o método fônico, com aprovação da UNESCO (EUA, Inglaterra e França, por exemplo)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13" name="Google Shape;2113;p56"/>
          <p:cNvSpPr txBox="1"/>
          <p:nvPr/>
        </p:nvSpPr>
        <p:spPr>
          <a:xfrm>
            <a:off x="520575" y="2571738"/>
            <a:ext cx="4945200" cy="23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24F3"/>
                </a:solidFill>
                <a:latin typeface="Poppins"/>
                <a:ea typeface="Poppins"/>
                <a:cs typeface="Poppins"/>
                <a:sym typeface="Poppins"/>
              </a:rPr>
              <a:t>- 1996:  45% dos alunos da 4ª série abaixo das médias internacionais de leitura. </a:t>
            </a:r>
            <a:endParaRPr>
              <a:solidFill>
                <a:srgbClr val="0024F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4F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24F3"/>
                </a:solidFill>
                <a:latin typeface="Poppins"/>
                <a:ea typeface="Poppins"/>
                <a:cs typeface="Poppins"/>
                <a:sym typeface="Poppins"/>
              </a:rPr>
              <a:t>- 1997: foi implementado o National Literacy Strategy, baseado no</a:t>
            </a:r>
            <a:r>
              <a:rPr lang="pt-BR">
                <a:solidFill>
                  <a:srgbClr val="0024F3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BR">
                <a:solidFill>
                  <a:srgbClr val="0024F3"/>
                </a:solidFill>
                <a:latin typeface="Poppins"/>
                <a:ea typeface="Poppins"/>
                <a:cs typeface="Poppins"/>
                <a:sym typeface="Poppins"/>
              </a:rPr>
              <a:t>método fônico.</a:t>
            </a:r>
            <a:endParaRPr>
              <a:solidFill>
                <a:srgbClr val="0024F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24F3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solidFill>
                  <a:srgbClr val="0024F3"/>
                </a:solidFill>
                <a:latin typeface="Poppins"/>
                <a:ea typeface="Poppins"/>
                <a:cs typeface="Poppins"/>
                <a:sym typeface="Poppins"/>
              </a:rPr>
              <a:t>- 2001:  20% dos alunos abaixo da média internacional. Inglaterra ocupa o 3º lugar no ranking internacional de desempenho em leitura, em um total de 35 países. </a:t>
            </a:r>
            <a:endParaRPr>
              <a:solidFill>
                <a:srgbClr val="0024F3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14" name="Google Shape;2114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4813" y="2761900"/>
            <a:ext cx="2428875" cy="1457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8" name="Shape 2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19" name="Google Shape;2119;p57"/>
          <p:cNvPicPr preferRelativeResize="0"/>
          <p:nvPr/>
        </p:nvPicPr>
        <p:blipFill rotWithShape="1">
          <a:blip r:embed="rId3">
            <a:alphaModFix/>
          </a:blip>
          <a:srcRect b="-4090" l="0" r="0" t="0"/>
          <a:stretch/>
        </p:blipFill>
        <p:spPr>
          <a:xfrm>
            <a:off x="5777525" y="1036162"/>
            <a:ext cx="2289900" cy="30711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0" name="Google Shape;2120;p57"/>
          <p:cNvSpPr txBox="1"/>
          <p:nvPr/>
        </p:nvSpPr>
        <p:spPr>
          <a:xfrm>
            <a:off x="5777525" y="4140400"/>
            <a:ext cx="22899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latin typeface="Poppins"/>
                <a:ea typeface="Poppins"/>
                <a:cs typeface="Poppins"/>
                <a:sym typeface="Poppins"/>
              </a:rPr>
              <a:t>Alessandra e Fernando Capovilla (2000)</a:t>
            </a:r>
            <a:endParaRPr i="1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21" name="Google Shape;2121;p57"/>
          <p:cNvSpPr txBox="1"/>
          <p:nvPr>
            <p:ph type="title"/>
          </p:nvPr>
        </p:nvSpPr>
        <p:spPr>
          <a:xfrm>
            <a:off x="2290050" y="328339"/>
            <a:ext cx="4563900" cy="531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>
                <a:solidFill>
                  <a:schemeClr val="dk1"/>
                </a:solidFill>
              </a:rPr>
              <a:t>Obras importantes</a:t>
            </a:r>
            <a:endParaRPr sz="2700">
              <a:solidFill>
                <a:schemeClr val="dk1"/>
              </a:solidFill>
            </a:endParaRPr>
          </a:p>
        </p:txBody>
      </p:sp>
      <p:pic>
        <p:nvPicPr>
          <p:cNvPr id="2122" name="Google Shape;2122;p57"/>
          <p:cNvPicPr preferRelativeResize="0"/>
          <p:nvPr/>
        </p:nvPicPr>
        <p:blipFill rotWithShape="1">
          <a:blip r:embed="rId4">
            <a:alphaModFix/>
          </a:blip>
          <a:srcRect b="26008" l="0" r="0" t="0"/>
          <a:stretch/>
        </p:blipFill>
        <p:spPr>
          <a:xfrm>
            <a:off x="843525" y="928121"/>
            <a:ext cx="2788050" cy="3036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23" name="Google Shape;2123;p57"/>
          <p:cNvSpPr txBox="1"/>
          <p:nvPr/>
        </p:nvSpPr>
        <p:spPr>
          <a:xfrm>
            <a:off x="551550" y="4032550"/>
            <a:ext cx="33720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pt-BR">
                <a:latin typeface="Poppins"/>
                <a:ea typeface="Poppins"/>
                <a:cs typeface="Poppins"/>
                <a:sym typeface="Poppins"/>
              </a:rPr>
              <a:t> Painel Internacional de Especialistas em Alfabetização Infantil (2003) organizado pela Câmara dos Deputados</a:t>
            </a:r>
            <a:endParaRPr i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7" name="Shape 2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8" name="Google Shape;2128;p58"/>
          <p:cNvSpPr txBox="1"/>
          <p:nvPr>
            <p:ph type="title"/>
          </p:nvPr>
        </p:nvSpPr>
        <p:spPr>
          <a:xfrm>
            <a:off x="715100" y="535000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Defesa do método no Relatório</a:t>
            </a:r>
            <a:endParaRPr/>
          </a:p>
        </p:txBody>
      </p:sp>
      <p:sp>
        <p:nvSpPr>
          <p:cNvPr id="2129" name="Google Shape;2129;p58"/>
          <p:cNvSpPr txBox="1"/>
          <p:nvPr/>
        </p:nvSpPr>
        <p:spPr>
          <a:xfrm>
            <a:off x="1002450" y="1107700"/>
            <a:ext cx="71391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pt-BR">
                <a:latin typeface="Poppins"/>
                <a:ea typeface="Poppins"/>
                <a:cs typeface="Poppins"/>
                <a:sym typeface="Poppins"/>
              </a:rPr>
              <a:t>Por seu vínculo ao poder legislativo federal, deu</a:t>
            </a:r>
            <a:r>
              <a:rPr b="1" lang="pt-BR">
                <a:latin typeface="Poppins"/>
                <a:ea typeface="Poppins"/>
                <a:cs typeface="Poppins"/>
                <a:sym typeface="Poppins"/>
              </a:rPr>
              <a:t> visibilidade</a:t>
            </a:r>
            <a:r>
              <a:rPr lang="pt-BR">
                <a:latin typeface="Poppins"/>
                <a:ea typeface="Poppins"/>
                <a:cs typeface="Poppins"/>
                <a:sym typeface="Poppins"/>
              </a:rPr>
              <a:t> ao método fônico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Substituição do construtivismo pelo método fonético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Método apontado como ideologicamente </a:t>
            </a:r>
            <a:r>
              <a:rPr b="1" lang="pt-BR">
                <a:latin typeface="Poppins"/>
                <a:ea typeface="Poppins"/>
                <a:cs typeface="Poppins"/>
                <a:sym typeface="Poppins"/>
              </a:rPr>
              <a:t>‘neutro’</a:t>
            </a:r>
            <a:r>
              <a:rPr lang="pt-BR">
                <a:latin typeface="Poppins"/>
                <a:ea typeface="Poppins"/>
                <a:cs typeface="Poppins"/>
                <a:sym typeface="Poppins"/>
              </a:rPr>
              <a:t> e com </a:t>
            </a:r>
            <a:r>
              <a:rPr b="1" lang="pt-BR">
                <a:latin typeface="Poppins"/>
                <a:ea typeface="Poppins"/>
                <a:cs typeface="Poppins"/>
                <a:sym typeface="Poppins"/>
              </a:rPr>
              <a:t>embasamento científico.</a:t>
            </a:r>
            <a:endParaRPr b="1"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Fórmula da aprendizagem: CL = RP x CA. Compreensão da Leitura (CL) é igual ao produto do Reconhecimento de Palavras (RP) pela Compreensão Auditiva (CA).</a:t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Poppins"/>
              <a:ea typeface="Poppins"/>
              <a:cs typeface="Poppins"/>
              <a:sym typeface="Poppi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>
                <a:latin typeface="Poppins"/>
                <a:ea typeface="Poppins"/>
                <a:cs typeface="Poppins"/>
                <a:sym typeface="Poppins"/>
              </a:rPr>
              <a:t>- Método fônico contrapõe a premissa construtivista de que a alfabetização ocorre espontaneamente. Autores pontuam que </a:t>
            </a:r>
            <a:r>
              <a:rPr b="1" lang="pt-BR">
                <a:latin typeface="Poppins"/>
                <a:ea typeface="Poppins"/>
                <a:cs typeface="Poppins"/>
                <a:sym typeface="Poppins"/>
              </a:rPr>
              <a:t>aprender a ler não é comparável com aprender a falar</a:t>
            </a:r>
            <a:r>
              <a:rPr lang="pt-BR">
                <a:latin typeface="Poppins"/>
                <a:ea typeface="Poppins"/>
                <a:cs typeface="Poppins"/>
                <a:sym typeface="Poppins"/>
              </a:rPr>
              <a:t>, que acontece de forma natural.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3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4" name="Google Shape;2134;p59"/>
          <p:cNvSpPr txBox="1"/>
          <p:nvPr>
            <p:ph type="title"/>
          </p:nvPr>
        </p:nvSpPr>
        <p:spPr>
          <a:xfrm>
            <a:off x="715200" y="299525"/>
            <a:ext cx="7713600" cy="572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pt-BR"/>
              <a:t>Desdobramentos recentes</a:t>
            </a:r>
            <a:endParaRPr/>
          </a:p>
        </p:txBody>
      </p:sp>
      <p:sp>
        <p:nvSpPr>
          <p:cNvPr id="2135" name="Google Shape;2135;p59"/>
          <p:cNvSpPr txBox="1"/>
          <p:nvPr>
            <p:ph idx="4" type="subTitle"/>
          </p:nvPr>
        </p:nvSpPr>
        <p:spPr>
          <a:xfrm>
            <a:off x="5318463" y="2010050"/>
            <a:ext cx="2533500" cy="164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/>
              <a:t>- Método fônico é priorizado na </a:t>
            </a:r>
            <a:r>
              <a:rPr lang="pt-BR" sz="1800"/>
              <a:t>Nova Política Nacional de Alfabetização em 2019, no governo de Jair Bolsonaro.</a:t>
            </a:r>
            <a:endParaRPr sz="1800"/>
          </a:p>
        </p:txBody>
      </p:sp>
      <p:pic>
        <p:nvPicPr>
          <p:cNvPr id="2136" name="Google Shape;2136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2600" y="1614651"/>
            <a:ext cx="4027149" cy="268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honics Subject for Pre-K: Handwriting by Slidesgo">
  <a:themeElements>
    <a:clrScheme name="Simple Light">
      <a:dk1>
        <a:srgbClr val="3F101F"/>
      </a:dk1>
      <a:lt1>
        <a:srgbClr val="FFFFFF"/>
      </a:lt1>
      <a:dk2>
        <a:srgbClr val="8F2EF0"/>
      </a:dk2>
      <a:lt2>
        <a:srgbClr val="6A44F2"/>
      </a:lt2>
      <a:accent1>
        <a:srgbClr val="2F7AED"/>
      </a:accent1>
      <a:accent2>
        <a:srgbClr val="55D2B7"/>
      </a:accent2>
      <a:accent3>
        <a:srgbClr val="FF7847"/>
      </a:accent3>
      <a:accent4>
        <a:srgbClr val="F9C54F"/>
      </a:accent4>
      <a:accent5>
        <a:srgbClr val="EFEFEF"/>
      </a:accent5>
      <a:accent6>
        <a:srgbClr val="D9D9D9"/>
      </a:accent6>
      <a:hlink>
        <a:srgbClr val="3F101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